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180.xml" ContentType="application/inkml+xml"/>
  <Override PartName="/ppt/ink/ink181.xml" ContentType="application/inkml+xml"/>
  <Override PartName="/ppt/ink/ink179.xml" ContentType="application/inkml+xml"/>
  <Override PartName="/ppt/ink/ink178.xml" ContentType="application/inkml+xml"/>
  <Override PartName="/ppt/ink/ink182.xml" ContentType="application/inkml+xml"/>
  <Override PartName="/ppt/ink/ink184.xml" ContentType="application/inkml+xml"/>
  <Override PartName="/ppt/ink/ink183.xml" ContentType="application/inkml+xml"/>
  <Override PartName="/ppt/ink/ink185.xml" ContentType="application/inkml+xml"/>
  <Override PartName="/ppt/ink/ink177.xml" ContentType="application/inkml+xml"/>
  <Override PartName="/ppt/ink/ink173.xml" ContentType="application/inkml+xml"/>
  <Override PartName="/ppt/ink/ink172.xml" ContentType="application/inkml+xml"/>
  <Override PartName="/ppt/ink/ink171.xml" ContentType="application/inkml+xml"/>
  <Override PartName="/ppt/ink/ink174.xml" ContentType="application/inkml+xml"/>
  <Override PartName="/ppt/ink/ink176.xml" ContentType="application/inkml+xml"/>
  <Override PartName="/ppt/ink/ink175.xml" ContentType="application/inkml+xml"/>
  <Override PartName="/ppt/ink/ink197.xml" ContentType="application/inkml+xml"/>
  <Override PartName="/ppt/ink/ink186.xml" ContentType="application/inkml+xml"/>
  <Override PartName="/ppt/ink/ink196.xml" ContentType="application/inkml+xml"/>
  <Override PartName="/ppt/ink/ink195.xml" ContentType="application/inkml+xml"/>
  <Override PartName="/ppt/ink/ink194.xml" ContentType="application/inkml+xml"/>
  <Override PartName="/ppt/ink/ink199.xml" ContentType="application/inkml+xml"/>
  <Override PartName="/ppt/ink/ink198.xml" ContentType="application/inkml+xml"/>
  <Override PartName="/ppt/ink/ink193.xml" ContentType="application/inkml+xml"/>
  <Override PartName="/ppt/ink/ink188.xml" ContentType="application/inkml+xml"/>
  <Override PartName="/ppt/ink/ink187.xml" ContentType="application/inkml+xml"/>
  <Override PartName="/ppt/ink/ink189.xml" ContentType="application/inkml+xml"/>
  <Override PartName="/ppt/ink/ink190.xml" ContentType="application/inkml+xml"/>
  <Override PartName="/ppt/ink/ink192.xml" ContentType="application/inkml+xml"/>
  <Override PartName="/ppt/ink/ink191.xml" ContentType="application/inkml+xml"/>
  <Override PartName="/ppt/ink/ink158.xml" ContentType="application/inkml+xml"/>
  <Override PartName="/ppt/ink/ink150.xml" ContentType="application/inkml+xml"/>
  <Override PartName="/ppt/ink/ink149.xml" ContentType="application/inkml+xml"/>
  <Override PartName="/ppt/ink/ink148.xml" ContentType="application/inkml+xml"/>
  <Override PartName="/ppt/ink/ink151.xml" ContentType="application/inkml+xml"/>
  <Override PartName="/ppt/ink/ink154.xml" ContentType="application/inkml+xml"/>
  <Override PartName="/ppt/ink/ink153.xml" ContentType="application/inkml+xml"/>
  <Override PartName="/ppt/ink/ink152.xml" ContentType="application/inkml+xml"/>
  <Override PartName="/ppt/ink/ink147.xml" ContentType="application/inkml+xml"/>
  <Override PartName="/ppt/ink/ink142.xml" ContentType="application/inkml+xml"/>
  <Override PartName="/ppt/ink/ink141.xml" ContentType="application/inkml+xml"/>
  <Override PartName="/ppt/ink/ink143.xml" ContentType="application/inkml+xml"/>
  <Override PartName="/ppt/ink/ink144.xml" ContentType="application/inkml+xml"/>
  <Override PartName="/ppt/ink/ink146.xml" ContentType="application/inkml+xml"/>
  <Override PartName="/ppt/ink/ink145.xml" ContentType="application/inkml+xml"/>
  <Override PartName="/ppt/ink/ink155.xml" ContentType="application/inkml+xml"/>
  <Override PartName="/ppt/ink/ink165.xml" ContentType="application/inkml+xml"/>
  <Override PartName="/ppt/ink/ink164.xml" ContentType="application/inkml+xml"/>
  <Override PartName="/ppt/ink/ink166.xml" ContentType="application/inkml+xml"/>
  <Override PartName="/ppt/ink/ink167.xml" ContentType="application/inkml+xml"/>
  <Override PartName="/ppt/ink/ink169.xml" ContentType="application/inkml+xml"/>
  <Override PartName="/ppt/ink/ink168.xml" ContentType="application/inkml+xml"/>
  <Override PartName="/ppt/ink/ink163.xml" ContentType="application/inkml+xml"/>
  <Override PartName="/ppt/ink/ink162.xml" ContentType="application/inkml+xml"/>
  <Override PartName="/ppt/ink/ink200.xml" ContentType="application/inkml+xml"/>
  <Override PartName="/ppt/ink/ink157.xml" ContentType="application/inkml+xml"/>
  <Override PartName="/ppt/ink/ink156.xml" ContentType="application/inkml+xml"/>
  <Override PartName="/ppt/ink/ink159.xml" ContentType="application/inkml+xml"/>
  <Override PartName="/ppt/ink/ink161.xml" ContentType="application/inkml+xml"/>
  <Override PartName="/ppt/ink/ink160.xml" ContentType="application/inkml+xml"/>
  <Override PartName="/ppt/ink/ink170.xml" ContentType="application/inkml+xml"/>
  <Override PartName="/ppt/ink/ink201.xml" ContentType="application/inkml+xml"/>
  <Override PartName="/ppt/ink/ink242.xml" ContentType="application/inkml+xml"/>
  <Override PartName="/ppt/ink/ink241.xml" ContentType="application/inkml+xml"/>
  <Override PartName="/ppt/ink/ink240.xml" ContentType="application/inkml+xml"/>
  <Override PartName="/ppt/ink/ink243.xml" ContentType="application/inkml+xml"/>
  <Override PartName="/ppt/ink/ink246.xml" ContentType="application/inkml+xml"/>
  <Override PartName="/ppt/ink/ink245.xml" ContentType="application/inkml+xml"/>
  <Override PartName="/ppt/ink/ink244.xml" ContentType="application/inkml+xml"/>
  <Override PartName="/ppt/ink/ink239.xml" ContentType="application/inkml+xml"/>
  <Override PartName="/ppt/ink/ink234.xml" ContentType="application/inkml+xml"/>
  <Override PartName="/ppt/ink/ink233.xml" ContentType="application/inkml+xml"/>
  <Override PartName="/ppt/ink/ink235.xml" ContentType="application/inkml+xml"/>
  <Override PartName="/ppt/ink/ink236.xml" ContentType="application/inkml+xml"/>
  <Override PartName="/ppt/ink/ink238.xml" ContentType="application/inkml+xml"/>
  <Override PartName="/ppt/ink/ink237.xml" ContentType="application/inkml+xml"/>
  <Override PartName="/ppt/ink/ink247.xml" ContentType="application/inkml+xml"/>
  <Override PartName="/ppt/ink/ink257.xml" ContentType="application/inkml+xml"/>
  <Override PartName="/ppt/ink/ink256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55.xml" ContentType="application/inkml+xml"/>
  <Override PartName="/ppt/ink/ink254.xml" ContentType="application/inkml+xml"/>
  <Override PartName="/ppt/ink/ink250.xml" ContentType="application/inkml+xml"/>
  <Override PartName="/ppt/ink/ink249.xml" ContentType="application/inkml+xml"/>
  <Override PartName="/ppt/ink/ink248.xml" ContentType="application/inkml+xml"/>
  <Override PartName="/ppt/ink/ink251.xml" ContentType="application/inkml+xml"/>
  <Override PartName="/ppt/ink/ink253.xml" ContentType="application/inkml+xml"/>
  <Override PartName="/ppt/ink/ink252.xml" ContentType="application/inkml+xml"/>
  <Override PartName="/ppt/ink/ink232.xml" ContentType="application/inkml+xml"/>
  <Override PartName="/ppt/ink/ink231.xml" ContentType="application/inkml+xml"/>
  <Override PartName="/ppt/ink/ink211.xml" ContentType="application/inkml+xml"/>
  <Override PartName="/ppt/ink/ink210.xml" ContentType="application/inkml+xml"/>
  <Override PartName="/ppt/ink/ink212.xml" ContentType="application/inkml+xml"/>
  <Override PartName="/ppt/ink/ink140.xml" ContentType="application/inkml+xml"/>
  <Override PartName="/ppt/ink/ink213.xml" ContentType="application/inkml+xml"/>
  <Override PartName="/ppt/ink/ink215.xml" ContentType="application/inkml+xml"/>
  <Override PartName="/ppt/ink/ink214.xml" ContentType="application/inkml+xml"/>
  <Override PartName="/ppt/ink/ink209.xml" ContentType="application/inkml+xml"/>
  <Override PartName="/ppt/ink/ink208.xml" ContentType="application/inkml+xml"/>
  <Override PartName="/ppt/ink/ink204.xml" ContentType="application/inkml+xml"/>
  <Override PartName="/ppt/ink/ink203.xml" ContentType="application/inkml+xml"/>
  <Override PartName="/ppt/ink/ink202.xml" ContentType="application/inkml+xml"/>
  <Override PartName="/ppt/ink/ink205.xml" ContentType="application/inkml+xml"/>
  <Override PartName="/ppt/ink/ink207.xml" ContentType="application/inkml+xml"/>
  <Override PartName="/ppt/ink/ink206.xml" ContentType="application/inkml+xml"/>
  <Override PartName="/ppt/ink/ink216.xml" ContentType="application/inkml+xml"/>
  <Override PartName="/ppt/ink/ink217.xml" ContentType="application/inkml+xml"/>
  <Override PartName="/ppt/ink/ink227.xml" ContentType="application/inkml+xml"/>
  <Override PartName="/ppt/ink/ink226.xml" ContentType="application/inkml+xml"/>
  <Override PartName="/ppt/ink/ink225.xml" ContentType="application/inkml+xml"/>
  <Override PartName="/ppt/ink/ink228.xml" ContentType="application/inkml+xml"/>
  <Override PartName="/ppt/ink/ink230.xml" ContentType="application/inkml+xml"/>
  <Override PartName="/ppt/ink/ink229.xml" ContentType="application/inkml+xml"/>
  <Override PartName="/ppt/ink/ink224.xml" ContentType="application/inkml+xml"/>
  <Override PartName="/ppt/ink/ink219.xml" ContentType="application/inkml+xml"/>
  <Override PartName="/ppt/ink/ink218.xml" ContentType="application/inkml+xml"/>
  <Override PartName="/ppt/ink/ink220.xml" ContentType="application/inkml+xml"/>
  <Override PartName="/ppt/ink/ink221.xml" ContentType="application/inkml+xml"/>
  <Override PartName="/ppt/ink/ink223.xml" ContentType="application/inkml+xml"/>
  <Override PartName="/ppt/ink/ink222.xml" ContentType="application/inkml+xml"/>
  <Override PartName="/ppt/ink/ink139.xml" ContentType="application/inkml+xml"/>
  <Override PartName="/ppt/ink/ink46.xml" ContentType="application/inkml+xml"/>
  <Override PartName="/ppt/ink/ink45.xml" ContentType="application/inkml+xml"/>
  <Override PartName="/ppt/ink/ink44.xml" ContentType="application/inkml+xml"/>
  <Override PartName="/ppt/ink/ink47.xml" ContentType="application/inkml+xml"/>
  <Override PartName="/ppt/ink/ink48.xml" ContentType="application/inkml+xml"/>
  <Override PartName="/ppt/ink/ink51.xml" ContentType="application/inkml+xml"/>
  <Override PartName="/ppt/ink/ink50.xml" ContentType="application/inkml+xml"/>
  <Override PartName="/ppt/ink/ink49.xml" ContentType="application/inkml+xml"/>
  <Override PartName="/ppt/ink/ink43.xml" ContentType="application/inkml+xml"/>
  <Override PartName="/ppt/ink/ink38.xml" ContentType="application/inkml+xml"/>
  <Override PartName="/ppt/ink/ink37.xml" ContentType="application/inkml+xml"/>
  <Override PartName="/ppt/ink/ink36.xml" ContentType="application/inkml+xml"/>
  <Override PartName="/ppt/ink/ink39.xml" ContentType="application/inkml+xml"/>
  <Override PartName="/ppt/ink/ink42.xml" ContentType="application/inkml+xml"/>
  <Override PartName="/ppt/ink/ink41.xml" ContentType="application/inkml+xml"/>
  <Override PartName="/ppt/ink/ink40.xml" ContentType="application/inkml+xml"/>
  <Override PartName="/ppt/ink/ink52.xml" ContentType="application/inkml+xml"/>
  <Override PartName="/ppt/ink/ink64.xml" ContentType="application/inkml+xml"/>
  <Override PartName="/ppt/ink/ink63.xml" ContentType="application/inkml+xml"/>
  <Override PartName="/ppt/ink/ink62.xml" ContentType="application/inkml+xml"/>
  <Override PartName="/ppt/ink/ink65.xml" ContentType="application/inkml+xml"/>
  <Override PartName="/ppt/ink/ink68.xml" ContentType="application/inkml+xml"/>
  <Override PartName="/ppt/ink/ink67.xml" ContentType="application/inkml+xml"/>
  <Override PartName="/ppt/ink/ink66.xml" ContentType="application/inkml+xml"/>
  <Override PartName="/ppt/ink/ink61.xml" ContentType="application/inkml+xml"/>
  <Override PartName="/ppt/ink/ink60.xml" ContentType="application/inkml+xml"/>
  <Override PartName="/ppt/ink/ink55.xml" ContentType="application/inkml+xml"/>
  <Override PartName="/ppt/ink/ink54.xml" ContentType="application/inkml+xml"/>
  <Override PartName="/ppt/ink/ink53.xml" ContentType="application/inkml+xml"/>
  <Override PartName="/ppt/ink/ink56.xml" ContentType="application/inkml+xml"/>
  <Override PartName="/ppt/ink/ink57.xml" ContentType="application/inkml+xml"/>
  <Override PartName="/ppt/ink/ink59.xml" ContentType="application/inkml+xml"/>
  <Override PartName="/ppt/ink/ink58.xml" ContentType="application/inkml+xml"/>
  <Override PartName="/ppt/ink/ink35.xml" ContentType="application/inkml+xml"/>
  <Override PartName="/ppt/ink/ink34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13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9.xml" ContentType="application/inkml+xml"/>
  <Override PartName="/ppt/ink/ink8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ink/ink4.xml" ContentType="application/inkml+xml"/>
  <Override PartName="/ppt/ink/ink5.xml" ContentType="application/inkml+xml"/>
  <Override PartName="/ppt/ink/ink7.xml" ContentType="application/inkml+xml"/>
  <Override PartName="/ppt/ink/ink6.xml" ContentType="application/inkml+xml"/>
  <Override PartName="/ppt/ink/ink17.xml" ContentType="application/inkml+xml"/>
  <Override PartName="/ppt/ink/ink18.xml" ContentType="application/inkml+xml"/>
  <Override PartName="/ppt/ink/ink29.xml" ContentType="application/inkml+xml"/>
  <Override PartName="/ppt/ink/ink28.xml" ContentType="application/inkml+xml"/>
  <Override PartName="/ppt/ink/ink27.xml" ContentType="application/inkml+xml"/>
  <Override PartName="/ppt/ink/ink30.xml" ContentType="application/inkml+xml"/>
  <Override PartName="/ppt/ink/ink31.xml" ContentType="application/inkml+xml"/>
  <Override PartName="/ppt/ink/ink33.xml" ContentType="application/inkml+xml"/>
  <Override PartName="/ppt/ink/ink32.xml" ContentType="application/inkml+xml"/>
  <Override PartName="/ppt/ink/ink26.xml" ContentType="application/inkml+xml"/>
  <Override PartName="/ppt/ink/ink21.xml" ContentType="application/inkml+xml"/>
  <Override PartName="/ppt/ink/ink20.xml" ContentType="application/inkml+xml"/>
  <Override PartName="/ppt/ink/ink19.xml" ContentType="application/inkml+xml"/>
  <Override PartName="/ppt/ink/ink22.xml" ContentType="application/inkml+xml"/>
  <Override PartName="/ppt/ink/ink25.xml" ContentType="application/inkml+xml"/>
  <Override PartName="/ppt/ink/ink24.xml" ContentType="application/inkml+xml"/>
  <Override PartName="/ppt/ink/ink23.xml" ContentType="application/inkml+xml"/>
  <Override PartName="/ppt/ink/ink69.xml" ContentType="application/inkml+xml"/>
  <Override PartName="/ppt/ink/ink70.xml" ContentType="application/inkml+xml"/>
  <Override PartName="/ppt/ink/ink116.xml" ContentType="application/inkml+xml"/>
  <Override PartName="/ppt/ink/ink115.xml" ContentType="application/inkml+xml"/>
  <Override PartName="/ppt/ink/ink114.xml" ContentType="application/inkml+xml"/>
  <Override PartName="/ppt/ink/ink117.xml" ContentType="application/inkml+xml"/>
  <Override PartName="/ppt/ink/ink120.xml" ContentType="application/inkml+xml"/>
  <Override PartName="/ppt/ink/ink119.xml" ContentType="application/inkml+xml"/>
  <Override PartName="/ppt/ink/ink118.xml" ContentType="application/inkml+xml"/>
  <Override PartName="/ppt/ink/ink113.xml" ContentType="application/inkml+xml"/>
  <Override PartName="/ppt/ink/ink112.xml" ContentType="application/inkml+xml"/>
  <Override PartName="/ppt/ink/ink107.xml" ContentType="application/inkml+xml"/>
  <Override PartName="/ppt/ink/ink106.xml" ContentType="application/inkml+xml"/>
  <Override PartName="/ppt/ink/ink105.xml" ContentType="application/inkml+xml"/>
  <Override PartName="/ppt/ink/ink108.xml" ContentType="application/inkml+xml"/>
  <Override PartName="/ppt/ink/ink109.xml" ContentType="application/inkml+xml"/>
  <Override PartName="/ppt/ink/ink111.xml" ContentType="application/inkml+xml"/>
  <Override PartName="/ppt/ink/ink110.xml" ContentType="application/inkml+xml"/>
  <Override PartName="/ppt/ink/ink121.xml" ContentType="application/inkml+xml"/>
  <Override PartName="/ppt/ink/ink122.xml" ContentType="application/inkml+xml"/>
  <Override PartName="/ppt/ink/ink133.xml" ContentType="application/inkml+xml"/>
  <Override PartName="/ppt/ink/ink132.xml" ContentType="application/inkml+xml"/>
  <Override PartName="/ppt/ink/ink131.xml" ContentType="application/inkml+xml"/>
  <Override PartName="/ppt/ink/ink134.xml" ContentType="application/inkml+xml"/>
  <Override PartName="/ppt/ink/ink135.xml" ContentType="application/inkml+xml"/>
  <Override PartName="/ppt/ink/ink138.xml" ContentType="application/inkml+xml"/>
  <Override PartName="/ppt/ink/ink137.xml" ContentType="application/inkml+xml"/>
  <Override PartName="/ppt/ink/ink136.xml" ContentType="application/inkml+xml"/>
  <Override PartName="/ppt/ink/ink130.xml" ContentType="application/inkml+xml"/>
  <Override PartName="/ppt/ink/ink125.xml" ContentType="application/inkml+xml"/>
  <Override PartName="/ppt/ink/ink124.xml" ContentType="application/inkml+xml"/>
  <Override PartName="/ppt/ink/ink123.xml" ContentType="application/inkml+xml"/>
  <Override PartName="/ppt/ink/ink126.xml" ContentType="application/inkml+xml"/>
  <Override PartName="/ppt/ink/ink129.xml" ContentType="application/inkml+xml"/>
  <Override PartName="/ppt/ink/ink128.xml" ContentType="application/inkml+xml"/>
  <Override PartName="/ppt/ink/ink127.xml" ContentType="application/inkml+xml"/>
  <Override PartName="/ppt/ink/ink82.xml" ContentType="application/inkml+xml"/>
  <Override PartName="/ppt/ink/ink81.xml" ContentType="application/inkml+xml"/>
  <Override PartName="/ppt/ink/ink80.xml" ContentType="application/inkml+xml"/>
  <Override PartName="/ppt/ink/ink83.xml" ContentType="application/inkml+xml"/>
  <Override PartName="/ppt/ink/ink86.xml" ContentType="application/inkml+xml"/>
  <Override PartName="/ppt/ink/ink85.xml" ContentType="application/inkml+xml"/>
  <Override PartName="/ppt/ink/ink84.xml" ContentType="application/inkml+xml"/>
  <Override PartName="/ppt/ink/ink79.xml" ContentType="application/inkml+xml"/>
  <Override PartName="/ppt/ink/ink78.xml" ContentType="application/inkml+xml"/>
  <Override PartName="/ppt/ink/ink73.xml" ContentType="application/inkml+xml"/>
  <Override PartName="/ppt/ink/ink72.xml" ContentType="application/inkml+xml"/>
  <Override PartName="/ppt/ink/ink71.xml" ContentType="application/inkml+xml"/>
  <Override PartName="/ppt/ink/ink74.xml" ContentType="application/inkml+xml"/>
  <Override PartName="/ppt/ink/ink77.xml" ContentType="application/inkml+xml"/>
  <Override PartName="/ppt/ink/ink76.xml" ContentType="application/inkml+xml"/>
  <Override PartName="/ppt/ink/ink75.xml" ContentType="application/inkml+xml"/>
  <Override PartName="/ppt/ink/ink87.xml" ContentType="application/inkml+xml"/>
  <Override PartName="/ppt/ink/ink104.xml" ContentType="application/inkml+xml"/>
  <Override PartName="/ppt/ink/ink102.xml" ContentType="application/inkml+xml"/>
  <Override PartName="/ppt/ink/ink97.xml" ContentType="application/inkml+xml"/>
  <Override PartName="/ppt/ink/ink96.xml" ContentType="application/inkml+xml"/>
  <Override PartName="/ppt/ink/ink95.xml" ContentType="application/inkml+xml"/>
  <Override PartName="/ppt/ink/ink98.xml" ContentType="application/inkml+xml"/>
  <Override PartName="/ppt/ink/ink99.xml" ContentType="application/inkml+xml"/>
  <Override PartName="/ppt/ink/ink101.xml" ContentType="application/inkml+xml"/>
  <Override PartName="/ppt/ink/ink100.xml" ContentType="application/inkml+xml"/>
  <Override PartName="/ppt/ink/ink94.xml" ContentType="application/inkml+xml"/>
  <Override PartName="/ppt/ink/ink89.xml" ContentType="application/inkml+xml"/>
  <Override PartName="/ppt/ink/ink88.xml" ContentType="application/inkml+xml"/>
  <Override PartName="/ppt/ink/ink103.xml" ContentType="application/inkml+xml"/>
  <Override PartName="/ppt/ink/ink93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27:39.7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917D061-1A51-4461-92A2-1467B54A1FA4}" emma:medium="tactile" emma:mode="ink">
          <msink:context xmlns:msink="http://schemas.microsoft.com/ink/2010/main" type="inkDrawing" rotatedBoundingBox="10226,-117 26586,14224 23310,17960 6951,3618" shapeName="Other"/>
        </emma:interpretation>
      </emma:emma>
    </inkml:annotationXML>
    <inkml:trace contextRef="#ctx0" brushRef="#br0">0 1066 20 0,'0'0'10'0,"110"-79"-9"0,-50 60 11 15,11-23-13-15,24-14 1 0,25 3 0 16,36-11 1 0,10-11-1-16,39-8 0 0,31 0 0 15,20-3 1-15,46 7 0 16,9 7 0-16,45 1 0 16,11-1 0-16,34 23-1 15,-4 4 1-15,19 23 0 16,1 29 0-16,5 8 0 15,9 45 0-15,-19 27 0 0,20 48 0 16,-46 12 0-16,6 60 0 16,-21 27 1-16,-9 25 0 15,-11 46 0-15,-35 11 0 16,-5 38 0-16,-4 33 0 16,-31 20 1-16,0 22 1 15,-10 3-2-15,-10 35 0 16,-5-4 0-16,0 4 1 0,5 18-1 15,0-30 0-15,15-3-1 16,-10-12 1-16,20 0-1 16,5-14 0-16,-5-9 0 15,0-14 0-15,6 7 0 16,-11-26 1-16,10 0-1 16,-5-8 1-16,0-3-1 15,0-20 1-15,-10-25-1 16,5-16 1-16,20-22-2 15,-30-23 0-15,11-23-1 16,9-22 1-16,-20-30-3 16,0-15 1-16,-10-22-5 15,-30-9 0-15,-11-18-6 16,-14-4 0-16,-30-7 0 16,-31-34 1-16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3:36.10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F4325F8-AC15-4FEE-BF90-F292A7A858F7}" emma:medium="tactile" emma:mode="ink">
          <msink:context xmlns:msink="http://schemas.microsoft.com/ink/2010/main" type="writingRegion" rotatedBoundingBox="385,7241 24670,-4446 29225,5017 4940,16705"/>
        </emma:interpretation>
      </emma:emma>
    </inkml:annotationXML>
    <inkml:traceGroup>
      <inkml:annotationXML>
        <emma:emma xmlns:emma="http://www.w3.org/2003/04/emma" version="1.0">
          <emma:interpretation id="{8892E505-340F-4833-B40D-ACD8AD11EF9A}" emma:medium="tactile" emma:mode="ink">
            <msink:context xmlns:msink="http://schemas.microsoft.com/ink/2010/main" type="paragraph" rotatedBoundingBox="11440,1509 15156,2031 14927,3662 11211,31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BDF33C9-ABD9-4A9B-93B2-B3F1AC53F4EB}" emma:medium="tactile" emma:mode="ink">
              <msink:context xmlns:msink="http://schemas.microsoft.com/ink/2010/main" type="line" rotatedBoundingBox="11440,1509 15156,2031 14927,3662 11211,3140"/>
            </emma:interpretation>
          </emma:emma>
        </inkml:annotationXML>
        <inkml:traceGroup>
          <inkml:annotationXML>
            <emma:emma xmlns:emma="http://www.w3.org/2003/04/emma" version="1.0">
              <emma:interpretation id="{7F03F49C-6EAC-4A19-A64D-AEF094BD2612}" emma:medium="tactile" emma:mode="ink">
                <msink:context xmlns:msink="http://schemas.microsoft.com/ink/2010/main" type="inkWord" rotatedBoundingBox="11440,1509 15156,2031 14927,3662 11211,3140"/>
              </emma:interpretation>
              <emma:one-of disjunction-type="recognition" id="oneOf0">
                <emma:interpretation id="interp0" emma:lang="" emma:confidence="0">
                  <emma:literal>on</emma:literal>
                </emma:interpretation>
                <emma:interpretation id="interp1" emma:lang="" emma:confidence="0">
                  <emma:literal>or</emma:literal>
                </emma:interpretation>
                <emma:interpretation id="interp2" emma:lang="" emma:confidence="0">
                  <emma:literal>Q</emma:literal>
                </emma:interpretation>
                <emma:interpretation id="interp3" emma:lang="" emma:confidence="0">
                  <emma:literal>ox</emma:literal>
                </emma:interpretation>
                <emma:interpretation id="interp4" emma:lang="" emma:confidence="0">
                  <emma:literal>oe</emma:literal>
                </emma:interpretation>
              </emma:one-of>
            </emma:emma>
          </inkml:annotationXML>
          <inkml:trace contextRef="#ctx0" brushRef="#br0">1968 149 27 0,'-41'48'13'0,"-84"99"-14"16,90-102 22-16,-10 31-21 15,-16 14 0-15,-4 8 0 16,15-4 0-16,10 11 0 16,20 4 0-16,20-22 0 15,20-4 0-15,20-31 1 16,25-18 0-16,21-23 1 16,14-18 0-16,15-23 0 15,-9-27 1-15,-1-18 0 16,1-15 0-16,-16-23-1 15,-15-7 0-15,-20-5 0 16,-24 9 0-16,-26 10-2 16,-20 20 1-16,-21 11-1 0,-24 14 0 15,-20 27-1-15,-10 19 1 16,-16 8-1-16,1 26 1 16,14 15-1-16,6 26 0 15,5 11 0-15,9-3 1 16,16 11-1-16,25 0 0 15,20-11 0-15,15-4 1 16,25-19 0-16,25-11 0 16,21-19 1-16,24-26 0 0,16-5-1 15,9-29 1-15,16-26-3 16,-6-1 1-16,-4-10-2 16,-11 3 0-16,-14 18-2 15,-16 1 1-15,-20 7 0 16,-10 20 0-16,-19 14 2 15,-16 4 1-15,-10 22 3 16,-20 23 0-16,-5 46 2 16,-5 10 1-16,-5 31 0 15,-11 11 0-15,6 11 0 16,-5 15 1-16,10-3-3 16,10-8 0-16,5-23-1 15,5-3 0-15,15-23-1 16,15-19 0-16,20-22-2 15,1-12 1-15,19-14-3 16,20-24 0-16,16-6-4 16,14-5 0-16,1-18-6 0,-6-1 1 15</inkml:trace>
          <inkml:trace contextRef="#ctx0" brushRef="#br0" timeOffset="901.8982">1862 863 31 0,'-5'4'15'0,"60"56"-15"16,-35-37 25-16,21 11-25 16,14 0 0-16,10 30 0 0,5-8 0 15,6 4-4-15,-6 23 1 16,0 4-6-16,-10 11 1 16</inkml:trace>
          <inkml:trace contextRef="#ctx0" brushRef="#br0" timeOffset="-694.8801">743 145 26 0,'-35'-68'13'0,"-46"8"-18"0,51 49 23 0,-10 3-18 16,-10 8 0-1,-5 4-1-15,-11 3 0 16,-4 12 0-1,5 7 0-15,5 16-1 0,-1-5 1 16,11 5-1-16,5 22 0 16,20-15 0-16,15 7 1 15,15-7 1-15,10 8 1 16,25 7 0-16,20-16 0 0,16 20 1 16,19-15 0-16,10 7 0 15,1-7 0-15,4 14 0 16,-4-6 1-16,-11-1-1 15,-20 0 1-15,-19 0 0 16,-21-3 0-16,-25-8-1 16,-20 3 1-16,-20-6 0 15,-16-1 0-15,-19-15-2 16,-20-4 1-16,5-11-4 16,-1-4 1-16,16-7-4 15,15-4 0-15,15-15-5 16,25 0 0-16</inkml:trace>
        </inkml:traceGroup>
      </inkml:traceGroup>
    </inkml:traceGroup>
    <inkml:traceGroup>
      <inkml:annotationXML>
        <emma:emma xmlns:emma="http://www.w3.org/2003/04/emma" version="1.0">
          <emma:interpretation id="{788FC543-333C-44D8-B246-5DB3866315BD}" emma:medium="tactile" emma:mode="ink">
            <msink:context xmlns:msink="http://schemas.microsoft.com/ink/2010/main" type="paragraph" rotatedBoundingBox="11063,4092 23659,962 24193,3111 11597,62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34FCC7-AD68-4CEB-83B8-0CAB13421847}" emma:medium="tactile" emma:mode="ink">
              <msink:context xmlns:msink="http://schemas.microsoft.com/ink/2010/main" type="line" rotatedBoundingBox="11063,4092 23659,962 24193,3111 11597,6241"/>
            </emma:interpretation>
          </emma:emma>
        </inkml:annotationXML>
        <inkml:traceGroup>
          <inkml:annotationXML>
            <emma:emma xmlns:emma="http://www.w3.org/2003/04/emma" version="1.0">
              <emma:interpretation id="{A8B357E6-25FF-431D-8FDB-4AA199500940}" emma:medium="tactile" emma:mode="ink">
                <msink:context xmlns:msink="http://schemas.microsoft.com/ink/2010/main" type="inkWord" rotatedBoundingBox="11186,4585 13987,3890 14316,5214 11515,591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4632.1873">-25 3328 11 0,'-20'-41'5'0,"45"22"0"0,0 0 6 16,35-3-10 0,25-5 0-16,41-7 0 15,30 1 1-15,24-1-2 16,46 7 0-16,5-10 2 16,10 3 0-16,5 0-1 15,-20 8 1-15,-10-4-1 0,-21 3 1 16,-34 16 0-16,-30-15 1 15,-31-5 0-15,-35 1 0 16,-35 0 0-16,-40-4 0 16,-40-3-1-16,-35 7 1 15,-51 0-2-15,-39 3 1 16,-31 12-2-16,-20 11 0 16,-10 16 0-16,0-1 0 0,20 8 0 15,30-4 0-15,36-8 0 16,34 1 0-16,46-4 0 15,45-8 1-15,45-7-1 16,35-16 1-16,56-14 0 16,54 3 0-16,21-7-1 15,30 4 1-15,30-1 0 16,-20-3 1-16,-10 11-1 16,-26 12 0-16,-24 10 0 15,-35 1 1-15,-41 4-1 16,-40 18 1-16,-35 19-1 15,-50 4 0-15,-35 22 0 16,-51 20 0-16,-44 33-1 16,-16 11 1-1,-100 42-2 1,60-27 1-16,50-29-1 16,56-23 0-16,50-27-1 15,50-15 1-15,35-26 0 0,50-15 0 16,35-15 0-16,51-7 1 15,30-20 1-15,9 5 0 16,1-8 0-16,0-1 1 16,-25 13 1-16,-36-13 0 15,-29 24 0-15,-31 3 1 16,-35 11-1-16,-45 8 0 16,-35 16-1-16,-40 17 0 15,-31 20-2-15,-34 4 1 0,-31 22-2 16,0 3 0-16,6 9-1 15,4-1 0-15,20-15-1 16,26-3 0-16,14-16-3 16,26-14 1-16,25-5-5 15,20 1 1-15,15 3-3 16,5-14 1-16</inkml:trace>
        </inkml:traceGroup>
        <inkml:traceGroup>
          <inkml:annotationXML>
            <emma:emma xmlns:emma="http://www.w3.org/2003/04/emma" version="1.0">
              <emma:interpretation id="{7ED22461-49BE-4B36-9C16-8B7596349DC0}" emma:medium="tactile" emma:mode="ink">
                <msink:context xmlns:msink="http://schemas.microsoft.com/ink/2010/main" type="inkWord" rotatedBoundingBox="19460,2005 23659,962 24193,3111 19994,4154"/>
              </emma:interpretation>
              <emma:one-of disjunction-type="recognition" id="oneOf2">
                <emma:interpretation id="interp6" emma:lang="" emma:confidence="0">
                  <emma:literal>p;</emma:literal>
                </emma:interpretation>
                <emma:interpretation id="interp7" emma:lang="" emma:confidence="0">
                  <emma:literal>P i</emma:literal>
                </emma:interpretation>
                <emma:interpretation id="interp8" emma:lang="" emma:confidence="0">
                  <emma:literal>p i</emma:literal>
                </emma:interpretation>
                <emma:interpretation id="interp9" emma:lang="" emma:confidence="0">
                  <emma:literal>Pi</emma:literal>
                </emma:interpretation>
                <emma:interpretation id="interp10" emma:lang="" emma:confidence="0">
                  <emma:literal>• i</emma:literal>
                </emma:interpretation>
              </emma:one-of>
            </emma:emma>
          </inkml:annotationXML>
          <inkml:trace contextRef="#ctx0" brushRef="#br0" timeOffset="9734.0489">10908 649 40 0,'-91'124'20'0,"-34"94"-28"31,105-146 38-31,0 18-31 16,0 12 1-16,5-4-6 15,10-12 0-15,5-3 3 16,5-15 0-16,5-27-6 15,0-18 0-15,5-23-1 0,0-38 0 16,0-18 5 0,40-16 5-1,-125-82 4-15,55-64 0 16,5 26 5-16,0 15 0 16,0 15 2-16,5 34 1 0,10 15-6 15,15 12 1-15,15 10-4 16,15 27 1-16,15 4-3 15,11 15 0-15,9 19-2 0,0 18 0 16,1 12 0-16,4 7 1 16,-15 8 0-16,-9 15 0 15,-26 11 2-15,-25 4 0 16,-20 7 0-16,-30 20 1 16,-26 3 0-16,-14 7 0 15,-10 20-1-15,-16-20 1 16,11 12-6-16,5 0 1 15,19 7-5-15,21-11 0 0,20-7-7 16,45-20 1-16,30-18-1 16,26-41 1-16</inkml:trace>
          <inkml:trace contextRef="#ctx0" brushRef="#br0" timeOffset="9908.2281">12604 382 36 0,'-20'7'18'0,"0"136"-22"16,10-101 38-16,-10 25-33 16,-20 28 0-16,-5 32-2 15,-15 1 1-15,4 15-6 16,-4-7 1-16,5-12-5 16,0-26 0-16</inkml:trace>
          <inkml:trace contextRef="#ctx0" brushRef="#br0" timeOffset="10045.2601">12358-461 31 0,'10'-26'15'0,"21"59"-21"0,-26-10 23 16,0 30-31-16,-5 14 0 15</inkml:trace>
          <inkml:trace contextRef="#ctx0" brushRef="#br0" timeOffset="9078.5309">8855 66 25 0,'0'-34'12'16,"-10"68"-9"-16,5-12 13 0,-15 27-16 0,-6 45 0 0,-9 23 0 31,-5 22 1-31,-5 8-1 0,-5 7 0 16,-5 4 0-16,9-19 0 16,11-26 0-16,5-11 1 0,10-23-1 15,5-30 1-15,10-11 0 16,15-35 1-16,20-29-1 15,5-23 1-15,10-34-1 16,16-7 0-16,14 7 0 16,0 0 1-16,1-3-2 15,-1 7 1-15,-5 7-1 16,-5 20 1-16,-14-1-3 16,-6 15 0-16,-10 12-2 15,-10 7 0-15,-10 0-4 16,-5 27 1-16,-5-1-2 15,-5-3 0-15</inkml:trace>
          <inkml:trace contextRef="#ctx0" brushRef="#br0" timeOffset="9234.8049">9241 720 19 0,'-5'12'9'0,"-5"59"-5"16,5-52 18-16,0 22-19 15,0 8 1-15,5 23 1 0,10 7 0 16,5 0-9-16,10 4 1 15,0-4 0-15,16-8 1 16,9-18-6-16,15-12 0 16</inkml:trace>
        </inkml:traceGroup>
      </inkml:traceGroup>
    </inkml:traceGroup>
    <inkml:traceGroup>
      <inkml:annotationXML>
        <emma:emma xmlns:emma="http://www.w3.org/2003/04/emma" version="1.0">
          <emma:interpretation id="{4941820D-6993-4399-A0ED-A731A5F38363}" emma:medium="tactile" emma:mode="ink">
            <msink:context xmlns:msink="http://schemas.microsoft.com/ink/2010/main" type="paragraph" rotatedBoundingBox="3598,13916 27883,2228 29225,5017 4940,167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7A4074-338F-487C-BE50-3DB6E145813F}" emma:medium="tactile" emma:mode="ink">
              <msink:context xmlns:msink="http://schemas.microsoft.com/ink/2010/main" type="line" rotatedBoundingBox="3598,13916 27883,2228 29225,5017 4940,16705">
                <msink:destinationLink direction="with" ref="{B096920E-9F62-4B93-93A1-85036D3706D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A3122E3-7441-4141-8398-D2EE79AFDCF6}" emma:medium="tactile" emma:mode="ink">
                <msink:context xmlns:msink="http://schemas.microsoft.com/ink/2010/main" type="inkWord" rotatedBoundingBox="3598,13916 8220,11691 9562,14481 4940,16705">
                  <msink:destinationLink direction="with" ref="{6C80A501-5B2E-4543-A041-0569B61CFFF6}"/>
                </msink:context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2689.157">-6993 11998 27 0,'-10'-162'13'0,"20"98"-13"0,-5 53 14 15,0 7-15-15,0 19 0 32,0 15 0-32,-10 19 0 0,0 34 1 0,0 45 1 15,-5 23-2-15,0 10 1 16,-5 12-1-16,5 16 1 16,-5-9-1-16,-5-14 1 15,10-19 0-15,5-31 1 16,-10-29-1-16,15-35 1 0,5-33 0 15,10-34 1-15,-5-37-1 16,0-43 1-16,5-32-1 16,10-20 0-16,-5-34-1 15,10-18 1-15,11 18-1 16,9 4 1-16,5 15-2 16,0 23 1-16,11 26-1 15,9 12 1-15,-5 29-1 16,-5 31 1-16,-4 18-1 15,-1 8 1-15,-5 19-1 16,-10 15 1-16,-10 18 0 16,-15 5 0-16,-10 14 0 15,-15 8 0-15,-5 19 0 16,0 7 0-16,-10-7 0 16,-5-4 1-16,-5-7-1 15,5-8 1-15,-5 0-1 16,0-16 0-16,10-6-1 15,5 3 1-15,5-4 0 0,10 5 1 16,10 6-1-16,5 8 0 16,10 1 0-16,5 6 1 15,0 5-1-15,5-1 1 16,5-7 0-16,10-15 0 16,6-11-2-16,4-16 1 15,0-22-4-15,10-33 0 16,6-28-3-16,4-18 0 0</inkml:trace>
          <inkml:trace contextRef="#ctx0" brushRef="#br0" timeOffset="23059.7438">-5246 11776 17 0,'10'-23'8'0,"-40"140"-6"32,15-79 12-32,-10 41-13 15,0 26 1-15,0 23 0 0,0 4 1 0,-10 11-3 16,4-4 0-16,6-11 2 15,10-8 0-15,5-37 1 16,5-23 1-16,10-33-1 16,5-42 0-16,10-34 0 15,21-27 0-15,19-40-1 16,10-42 0-16,10-8-2 16,11-3 0-16,4 15-1 15,-5 22 1-15,-14 23-2 16,-6 37 1-16,0 35-1 15,-4 33 1-15,-11 30 0 16,-5 23 0-16,-5 26 0 16,-10 38 1-16,-5 11 1 15,-4 1 0-15,-6 14-2 16,-5-11 1-16,0-8-3 16,-5-18 1-16,-5-23-5 15,-10-30 1-15,-10-27-3 16,-15-14 0-16</inkml:trace>
          <inkml:trace contextRef="#ctx0" brushRef="#br0" timeOffset="23240.1305">-5261 12638 26 0,'-115'-12'13'0,"44"46"-18"0,61-22 24 16,0-1-19-16,10-7 0 0,0 3 0 16,15 5 1-16,16-9-2 31,24 1 1-31,15 0 0 15,25-4 1-15,21-8-3 16,4-14 1-16,26-12-3 16,5 0 0-16,4-11-3 15,-9-12 1-15</inkml:trace>
          <inkml:trace contextRef="#ctx0" brushRef="#br0" timeOffset="23681.4704">-3494 11979 17 0,'45'-45'8'0,"-30"56"-7"0,-15-3 14 16,0 26-14-16,-10 18 1 0,-5 35 1 15,-10 26 0-15,-10 7-4 16,-10 23 1-16,0 15 2 16,10-7 0-16,4-27 0 15,6-26 1-15,5-15 0 16,10-31 0-16,5-29 0 16,15-38 1-16,10-34-1 15,10-30 1-15,11-19-2 16,4-26 0-16,10-27-1 15,5 23 0-15,-10 16-1 16,1 18 0-16,-6 33 0 16,-5 31 0-16,-10 23 0 15,0 48 0-15,-5 23-1 16,-10 19 1-16,-5 15 0 16,-5 22 1-16,5 16 0 0,0-5 0 15,1-14 0-15,4-19 1 16,5-15 2-16,10-31 0 15,5-33-1-15,10-30 1 16,15-42-1-16,1-37 1 16,19-8-1-16,0-26 0 15,6-31-3-15,-6-6 1 16,0 14-2-16,0 0 1 16,-4 27-6-16,-11 26 1 0,-10 30-7 15,-10 41 0-15,-19 27-3 16,-16 18 1-16</inkml:trace>
        </inkml:traceGroup>
        <inkml:traceGroup>
          <inkml:annotationXML>
            <emma:emma xmlns:emma="http://www.w3.org/2003/04/emma" version="1.0">
              <emma:interpretation id="{8864C81B-D2E2-476B-88D3-B84D408743E0}" emma:medium="tactile" emma:mode="ink">
                <msink:context xmlns:msink="http://schemas.microsoft.com/ink/2010/main" type="inkWord" rotatedBoundingBox="12353,11373 13528,10807 14025,11839 12850,12405">
                  <msink:destinationLink direction="with" ref="{2B750F5B-398F-4910-A93B-61AC68F1BD5E}"/>
                  <msink:destinationLink direction="with" ref="{6C80A501-5B2E-4543-A041-0569B61CFFF6}"/>
                </msink:context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9204.8981">2178 9025 27 0,'-155'68'13'0,"-51"165"-13"0,151-157 29 16,-21 40-28-16,-14 20 0 15,0 11-1-15,4 3 1 16,31-18-2-16,25-16 1 16,40-14 0-16,30-23 0 15,21-30-2-15,39-30 0 16,25-27-2-16,26-18 0 15,15-27-5-15,9-11 0 0</inkml:trace>
        </inkml:traceGroup>
        <inkml:traceGroup>
          <inkml:annotationXML>
            <emma:emma xmlns:emma="http://www.w3.org/2003/04/emma" version="1.0">
              <emma:interpretation id="{3EAFF687-3A5D-4E78-8C40-9CAA18F2C946}" emma:medium="tactile" emma:mode="ink">
                <msink:context xmlns:msink="http://schemas.microsoft.com/ink/2010/main" type="inkWord" rotatedBoundingBox="17874,7725 21929,5773 22786,7555 18731,9507">
                  <msink:destinationLink direction="with" ref="{D5605C29-B14F-4F4C-974D-3056AD1EF6FF}"/>
                </msink:context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2233.6418">7640 5650 26 0,'15'-113'13'0,"-25"49"-18"16,0 49 29-16,-20 8-26 15,-10 10 1-15,-21 16-1 16,-19 11 1-16,-5 23 1 0,-6 26 1 16,-9 7-3-16,15 9 1 15,14 2 0-15,21 1 1 16,20-11-1-16,20-16 1 0,25-3 0 15,10-12 0-15,10-7 0 16,15-3 0-16,16-1 0 16,-1 0 1-16,5-11 0 15,-9 7 0-15,-16 8 0 16,-10 4 0-16,-10-4 0 16,-15 7 1-16,-20-7-1 15,-15 7 0 1,-45 20-1-1,14-16 1-15,6-11-2 16,5-12 1-16,15-10-2 16,15-12 0-16,5-19-1 15,20-19 1-15,20-14-1 16,25-16 1-16,10-22 0 16,21-12 1-16,14-14 0 15,6 3 1-15,4-7 0 0,0-5 1 16,-4-2 0-16,-21 29 0 15,-10 4 0-15,-19 7 1 16,-16 12-2-16,-10 22 1 16,-35 20-1-16,0 3 0 31,-65 116 0-31,9 8 0 16,11 4 0-16,15-7 0 15,10 3 0-15,20-19 1 16,20-22-1-16,20-8 1 15,20-30 0-15,11-22 1 0,19-20-1 16,10-22 1-16,-9-22-1 16,-1-1 0-16,0-29 1 15,-9-12 0-15,-11-7-1 16,-20-1 1-16,-20 9-1 16,-20 6 0-16,-15 8-1 15,-15 19 0-15,-5 16-1 16,-5 17 1-16,-15 13-1 15,-6 18 0-15,6 18 0 16,0 13 0-16,5 29 2 16,5 11 1-16,10 12-1 15,14 4 1-15,11 7 0 16,5 0 0-16,10 7 0 16,11 5 0-16,4-16-1 15,0-3 0-15,5-12 0 16,0-15 0-16,-5 0-2 15,-5-22 0-15,-5-8-6 16,5-19 1-16,0-15-4 0,5-26 1 16</inkml:trace>
          <inkml:trace contextRef="#ctx0" brushRef="#br0" timeOffset="32485.81">9342 5639 30 0,'25'-27'15'0,"-10"31"-17"0,-15 0 27 0,0 22-24 16,-5 12 0-16,-5 15 0 16,0 14 0-16,5-3-2 15,0 8 1-15,0-1 0 16,5-11 1-16,10-7-1 16,0 7 0-16,5-26 0 15,10-7 1-15,15-5-3 16,5-18 1-16,10-12-3 15,6-10 1-15,9-5-4 16,-5-3 0-16,5-8-2 16,6-4 0-16</inkml:trace>
          <inkml:trace contextRef="#ctx0" brushRef="#br0" timeOffset="32852.972">10757 5759 33 0,'-20'-94'16'0,"45"49"-20"16,-5 19 33-16,5-23-30 15,5-4 1-15,1-19 0 16,4-10 0-16,0 3 0 16,5 3 0-16,-5 12-1 0,-5 15 1 15,-10 16-1-15,-10 14 0 16,-15 23 1-16,-5 33 0 16,-5 27 0-16,-5 15 0 15,0 8 0-15,0 7 1 16,0 7-2-16,5 16 1 15,0 0-6-15,10-19 0 16,5 7-3-16,0-15 1 16</inkml:trace>
        </inkml:traceGroup>
        <inkml:traceGroup>
          <inkml:annotationXML>
            <emma:emma xmlns:emma="http://www.w3.org/2003/04/emma" version="1.0">
              <emma:interpretation id="{CFF3DA6C-5452-4DF6-85E2-87802858CB36}" emma:medium="tactile" emma:mode="ink">
                <msink:context xmlns:msink="http://schemas.microsoft.com/ink/2010/main" type="inkWord" rotatedBoundingBox="25553,3697 28019,2510 28670,3864 26204,5050"/>
              </emma:interpretation>
              <emma:one-of disjunction-type="recognition" id="oneOf6">
                <emma:interpretation id="interp14" emma:lang="" emma:confidence="0">
                  <emma:literal>C</emma:literal>
                </emma:interpretation>
                <emma:interpretation id="interp15" emma:lang="" emma:confidence="0">
                  <emma:literal>•</emma:literal>
                </emma:interpretation>
                <emma:interpretation id="interp16" emma:lang="" emma:confidence="0">
                  <emma:literal>&lt;</emma:literal>
                </emma:interpretation>
                <emma:interpretation id="interp17" emma:lang="" emma:confidence="0">
                  <emma:literal>c</emma:literal>
                </emma:interpretation>
                <emma:interpretation id="interp18" emma:lang="" emma:confidence="0">
                  <emma:literal>[</emma:literal>
                </emma:interpretation>
              </emma:one-of>
            </emma:emma>
          </inkml:annotationXML>
          <inkml:trace contextRef="#ctx0" brushRef="#br0" timeOffset="42896.9934">16941 1304 25 0,'-35'-83'12'0,"-15"38"-11"0,25 30 18 16,-25 3-19-16,-25 1 0 0,-26 26 2 15,-34 8 1-15,-36 11-3 16,-10 18 1-16,-25-3 1 16,-19 15 0-16,14 0 0 15,-5-4 1-15,10 1-1 16,5-5 0-16,36 8 0 16,29-4 1-16,36 16-1 15,19 3 0-15,31-4 0 16,25 11 0-1,40-3-1-15,45 15 1 16,31-4-1-16,14-4 0 16,31 8-3-16,29 4 1 15,16-8-8-15,0 0 0 16,-1-26-3-16,1-38 1 16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35.41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600263C-0DC9-4153-A6B3-3CA928A63B0A}" emma:medium="tactile" emma:mode="ink">
          <msink:context xmlns:msink="http://schemas.microsoft.com/ink/2010/main" type="inkDrawing" rotatedBoundingBox="10879,11401 11026,8081 13216,8178 13070,11498" semanticType="callout" shapeName="Other">
            <msink:sourceLink direction="with" ref="{4BC27D66-B6A4-4C44-9838-270208CDD4CE}"/>
          </msink:context>
        </emma:interpretation>
      </emma:emma>
    </inkml:annotationXML>
    <inkml:trace contextRef="#ctx0" brushRef="#br0">7592 132 38 0,'-136'-121'19'0,"-70"99"-19"15,146 22 19-15,-40 0-19 16,-26 22 0-16,-24 27 0 16,-26 15 0-16,-5 30 0 15,21 8 0-15,4 11-1 16,20-4 0-16,16 4-1 15,35 15 1-15,29 7 0 16,51 1 0-16,35-12 0 16,46 0 0-16,44 4 1 15,46 11 1-15,35 0 0 16,20 4 0-16,-1-18-1 16,-14-1 1-16,-20 4-1 15,-25-19 1-15,-31 11-1 16,-35-11 0-16,-39-7 1 15,-46-4 0-15,-50-8 1 16,-56-7 0-16,-49 3 0 16,-31-10 0-16,-40-16-1 15,-25-11 1-15,-5-15-1 0,10-19 1 16,10-15-1-16,21-8 0 16,49 1-5-16,35-1 1 15,41-7-8-15,50-4 0 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35.93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1117E34-DA59-4086-9D2A-539C452D4C86}" emma:medium="tactile" emma:mode="ink">
          <msink:context xmlns:msink="http://schemas.microsoft.com/ink/2010/main" type="inkDrawing" rotatedBoundingBox="13840,11316 13877,8494 15500,8515 15463,11337" semanticType="callout" shapeName="Other">
            <msink:sourceLink direction="with" ref="{985F4E38-DF46-423C-A32D-7134358448AC}"/>
          </msink:context>
        </emma:interpretation>
      </emma:emma>
    </inkml:annotationXML>
    <inkml:trace contextRef="#ctx0" brushRef="#br0">9193 561 40 0,'-80'-166'20'0,"-1"215"-26"0,51-8 32 15,-35 31-26-15,-15 26 1 16,-21 60-3-16,1 26 1 16,4 27 0-16,21 41 1 15,10-11-2-15,25 3 1 0,35-10-2 16,40-35 0-16,35-29 3 16,31-24 1-16,14-52 0 15,31-41 0-15,14-38 0 16,11-56 1-16,-16-42 1 15,-4-30 0-15,-5-53-2 16,-26-29 1-16,-20-35-1 16,-29-41 1-16,-31-3-1 15,-30-9 1-15,-35 39-1 16,-15 33 0-16,-11 53-1 16,-24 34 1-16,0 45-2 15,-10 37 0-15,-11 42-1 16,-4 49 1-16,9 45-1 15,16 23 0-15,5 52 0 16,10 31 1-16,14 48 1 16,16 31 0-16,25-12 0 15,25 8 1-15,31-27 1 0,14-37 0 16,10-23-2-16,21-30 1 16,4-30-5-16,0-30 1 15,6-38-7-15,4-26 1 16,-4-31-2-16,9-44 0 15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36.2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AF00359-01F9-4A50-9CA2-C9F083BC4575}" emma:medium="tactile" emma:mode="ink">
          <msink:context xmlns:msink="http://schemas.microsoft.com/ink/2010/main" type="inkDrawing" rotatedBoundingBox="17629,8361 18084,11152 16437,11420 15982,8629" semanticType="callout" shapeName="Other">
            <msink:sourceLink direction="with" ref="{985F4E38-DF46-423C-A32D-7134358448AC}"/>
          </msink:context>
        </emma:interpretation>
      </emma:emma>
    </inkml:annotationXML>
    <inkml:trace contextRef="#ctx0" brushRef="#br0">11336 478 36 0,'-5'-151'18'0,"10"204"-30"0,-5-15 37 0,-15 44-25 16,-25 28 0-16,-15 59 0 15,-5 23 0-15,-16 37 0 16,-4 39 0-16,5-24 0 16,15-7 1-16,24-7 1 15,11-68 0-15,50 11 1 16,21-23 0-16,34-37 0 16,10-26 1-16,31-16 0 15,34-18 1-15,26-12-5 16,20-18 1-16,15-23-6 15,15-15 1-15,-1-15-8 16,-14 7 0-16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31.87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BF913CB-44D8-412D-A128-6563A3A99EEE}" emma:medium="tactile" emma:mode="ink">
          <msink:context xmlns:msink="http://schemas.microsoft.com/ink/2010/main" type="inkDrawing" rotatedBoundingBox="19840,9236 23415,9199 23417,9430 19843,9467" shapeName="Other">
            <msink:destinationLink direction="to" ref="{BDB59F65-4E02-4C40-B002-597556F18750}"/>
            <msink:destinationLink direction="from" ref="{BDB59F65-4E02-4C40-B002-597556F18750}"/>
          </msink:context>
        </emma:interpretation>
      </emma:emma>
    </inkml:annotationXML>
    <inkml:trace contextRef="#ctx0" brushRef="#br0">14393 1110 37 0,'-30'-7'18'0,"85"52"-17"0,-29-34 19 16,29 8-20-16,25 0 1 16,36 3 0-1,24-7 1-15,36 0-3 0,40-3 1 16,4-1 1-16,31-4 0 15,21-3-1-15,-6-11 1 16,5-1-4-16,-10-7 0 16,-20-8-2-16,-10-10 1 15,-16-1-5-15,-24-4 1 0,-25-7-2 16,-41-4 0-16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32.1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DB59F65-4E02-4C40-B002-597556F18750}" emma:medium="tactile" emma:mode="ink">
          <msink:context xmlns:msink="http://schemas.microsoft.com/ink/2010/main" type="inkDrawing" rotatedBoundingBox="19869,9326 23762,8884 24009,11059 20116,11501" semanticType="callout" shapeName="Other">
            <msink:sourceLink direction="to" ref="{BBF913CB-44D8-412D-A128-6563A3A99EEE}"/>
            <msink:sourceLink direction="from" ref="{BBF913CB-44D8-412D-A128-6563A3A99EEE}"/>
          </msink:context>
        </emma:interpretation>
      </emma:emma>
    </inkml:annotationXML>
    <inkml:trace contextRef="#ctx0" brushRef="#br0">18223 764 13 0,'-90'-30'6'0,"-25"52"3"15,90-10 9-15,-11-5-15 16,6 8 0-16,5 8 4 16,10 11 1-16,15 7-8 15,15 4 0-15,15 8 6 16,5 3 1-16,21 1-3 16,14-5 1-16,-5 5-2 15,-5-12 0-15,-4-4-1 16,-16-10 1-16,-10-9-1 15,-15 1 0-15,-15-1-1 16,-30-3 1-16,-30-4-3 16,-36 4 0-16,-19 4-3 15,-26 7 0-15,-14-4-5 16,-21 15 1-16,5 8-6 16,-20 19 0-16</inkml:trace>
    <inkml:trace contextRef="#ctx0" brushRef="#br0" timeOffset="533.1881">14599 2988 49 0,'96'41'24'0,"170"-18"-34"16,-181-19 46-16,45-8-37 15,51 0 1-15,20-7-5 16,30-1 0-16,25-3 2 16,-5 4 1-16,5-8-5 15,-10 0 0-15,-35-11-1 16,-21-11 0-16,-19 3 0 15,-35-7 0-15,-26 8 2 16,-30 3 0-16,-24-4 3 16,-26 12 0-16,-20-1 3 0,-20 9 0 15,-10 10 4-15,-6 0 0 16,1 8 2-16,5 4 1 16,10 0 0-16,10 4 0 15,15 7 0-15,15-4 1 16,21 11-1-16,14-7 0 15,15 8-1-15,11-15 1 16,-1 3-3-16,-20-7 1 16,-10-4-1-16,-14 0 0 0,-16-12-2 15,-15 20 1-15,-25-4-2 16,-30 3 1-16,-26 12-6 16,-29 7 1-16,-20 12-6 15,-26 11 0-15,-20 11-7 16,-19 12 0-16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26.18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418C3C6-EC6B-4278-ABBC-6D37DE0D6734}" emma:medium="tactile" emma:mode="ink">
          <msink:context xmlns:msink="http://schemas.microsoft.com/ink/2010/main" type="inkDrawing" rotatedBoundingBox="3029,10187 7136,9682 7178,10025 3071,10529" semanticType="callout" shapeName="Other">
            <msink:sourceLink direction="with" ref="{4BC27D66-B6A4-4C44-9838-270208CDD4CE}"/>
            <msink:sourceLink direction="with" ref="{78AB3A51-C4BA-4BB2-9CA6-3E8862E07204}"/>
          </msink:context>
        </emma:interpretation>
      </emma:emma>
    </inkml:annotationXML>
    <inkml:trace contextRef="#ctx0" brushRef="#br0">-2433 2145 42 0,'30'-11'21'0,"186"41"-31"16,-126-34 45-16,65 0-35 16,51-7 1-16,45 7-1 15,40-7 1-15,25-4-5 16,10-4 0-16,5-4-3 15,-25-3 1-15,-30-8-3 16,-46-7 1-16,-39-8 0 16,-41-8 1-16,-49-3 1 15,-41 11 1-15,-40-3 1 0,-35 10 0 16,-45 16 2-16,-36 11 1 16,-24 11 1-16,-5 19 0 15,-11 8 3-15,21 7 0 16,19 7 2-16,26-6 1 15,35-5 1-15,45 0 0 16,25-3 0-16,46-16 1 16,39 1-3-16,30-8 1 0,21-11-1 15,14-1 1-15,-9-7-3 16,-15 1 0-16,-26-1-1 16,-30 4 0-16,-30 0-3 15,-39 11 1-15,-46 11-6 16,-51 20 0-16,-34 29-6 15,-70 23 1-15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26.45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8AB3A51-C4BA-4BB2-9CA6-3E8862E07204}" emma:medium="tactile" emma:mode="ink">
          <msink:context xmlns:msink="http://schemas.microsoft.com/ink/2010/main" type="inkDrawing" rotatedBoundingBox="3208,11896 6796,12053 6792,12144 3205,11987" shapeName="Other">
            <msink:destinationLink direction="with" ref="{E418C3C6-EC6B-4278-ABBC-6D37DE0D6734}"/>
          </msink:context>
        </emma:interpretation>
      </emma:emma>
    </inkml:annotationXML>
    <inkml:trace contextRef="#ctx0" brushRef="#br0">-2273 3819 42 0,'91'-49'21'0,"205"49"-25"16,-181-3 36-16,45 3-32 15,56 3 0-15,35 5 0 16,25 7 1-16,30 0-4 16,0 4 0-16,-10 3-2 15,-11 1 1-15,-29 0-3 16,-25-5 0-16,-30-14-2 15,-51-4 1-15,-50-7-1 16,-45-12 1-16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26.72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202935F-15A9-4E08-A806-8955EE6B9DE2}" emma:medium="tactile" emma:mode="ink">
          <msink:context xmlns:msink="http://schemas.microsoft.com/ink/2010/main" type="inkDrawing" rotatedBoundingBox="5353,12055 7355,11660 7469,12241 5468,12636" shapeName="Other"/>
        </emma:interpretation>
      </emma:emma>
    </inkml:annotationXML>
    <inkml:trace contextRef="#ctx0" brushRef="#br0">9 3861 23 0,'-110'37'11'0,"95"-6"-9"16,35-28 22-16,30-3-20 0,36 0 0 15,24-11 2-15,45 0 1 16,31-16-8-16,20-10 0 16,9 3 5-16,21-4 1 15,-35-7-2-15,-26-11 1 16,-24 10-1-16,-41 5 0 16,-40 11-1-16,-40 7 0 15,-30 23-3-15,-40 15 0 16,-45 23-4-16,-36 26 0 0,-29 11-4 15,-16 19 0-15,-14 27-4 16,9 14 1-16,-9-3 1 16,-1 7 0-16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27.59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E5A57A2-8A81-47E9-819C-353B26E471ED}" emma:medium="tactile" emma:mode="ink">
          <msink:context xmlns:msink="http://schemas.microsoft.com/ink/2010/main" type="inkDrawing" rotatedBoundingBox="2759,16633 5427,16237 5470,16527 2802,16922" shapeName="Other"/>
        </emma:interpretation>
      </emma:emma>
    </inkml:annotationXML>
    <inkml:trace contextRef="#ctx0" brushRef="#br0">-2604 8448 31 0,'-105'68'15'0,"115"14"-17"0,15-59 33 16,40-4-29-16,31 0 0 15,29-8 1-15,46-11 0 16,44-15-4-16,31-23 0 15,35-7 1-15,5-30 0 16,15-4-6-16,5-12 1 16,-20-3-6-16,-31-3 1 0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26.7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209462A-62F3-4CCA-A7E3-2DFBB5B68BBC}" emma:medium="tactile" emma:mode="ink">
          <msink:context xmlns:msink="http://schemas.microsoft.com/ink/2010/main" type="inkDrawing" rotatedBoundingBox="6185,2347 10589,8462 9652,9137 5248,3022" semanticType="callout" shapeName="Other">
            <msink:sourceLink direction="with" ref="{AADA59F1-2004-4550-A938-67DC670D2579}"/>
            <msink:sourceLink direction="with" ref="{34FD085B-DF05-4496-AA42-F2FAC919796D}"/>
          </msink:context>
        </emma:interpretation>
      </emma:emma>
    </inkml:annotationXML>
    <inkml:trace contextRef="#ctx0" brushRef="#br0">30 323 10 0,'-45'-11'5'0,"35"-15"-4"16,15 14 5-16,5 1-5 15,10-12 0-15,15 1 0 16,15-12 0 0,21 0-2-16,14-4 1 0,-5-3 1 15,21 3 1-15,4 16-2 16,6 11 0-16,19 14 1 0,1 20 0 15,-1 33 0-15,16 23 0 16,-6 38 0-16,16 45 0 16,4 33 1-16,-24 39 1 15,10 37-1-15,-6 30 0 16,6 22-1-16,-1 16 1 16,1 7-1-16,-16-15 1 15,-9 1-1-15,14-9 0 16,6-14 0-16,15-20 0 0,-1-3-1 15,-4-22 1-15,4-38-1 16,6-19 1-16,-5-38-1 16,-11-15 1-16,-4-11-2 15,-6-15 0-15,-4-15-5 16,-1 0 1-16,1-8-2 16,-26-26 1-16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3:48.57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C80A501-5B2E-4543-A041-0569B61CFFF6}" emma:medium="tactile" emma:mode="ink">
          <msink:context xmlns:msink="http://schemas.microsoft.com/ink/2010/main" type="inkDrawing" rotatedBoundingBox="-1664,11506 13795,7495 15915,15666 455,19677" hotPoints="15020,12065 8081,17973 -738,15682 6199,9773" semanticType="enclosure" shapeName="Ellipse">
            <msink:sourceLink direction="with" ref="{814908C1-F457-435B-AB5C-F274AE287B59}"/>
            <msink:sourceLink direction="with" ref="{4A3122E3-7441-4141-8398-D2EE79AFDCF6}"/>
            <msink:sourceLink direction="with" ref="{8864C81B-D2E2-476B-88D3-B84D408743E0}"/>
            <msink:destinationLink direction="with" ref="{4710A221-CD88-425B-A442-F13BE0A27268}"/>
            <msink:destinationLink direction="with" ref="{D5605C29-B14F-4F4C-974D-3056AD1EF6FF}"/>
            <msink:destinationLink direction="with" ref="{16E7BB2D-A640-4178-ACDF-97A902D59868}"/>
          </msink:context>
        </emma:interpretation>
      </emma:emma>
    </inkml:annotationXML>
    <inkml:trace contextRef="#ctx0" brushRef="#br0">9469 623 29 0,'-231'-154'14'0,"-10"64"-13"0,161 71 14 15,-51-4-16-15,-34 20 1 16,-61-1-1-16,-35 19 1 16,-40 15 0-16,-31 15 1 15,-34 8-2-15,-21 26 1 16,-19-8 1-16,-11 20 1 15,-10 7 0-15,6 33 1 16,-6 1-1-16,20 11 1 16,-9 30 0-16,24 27 0 15,6 18-1-15,19 34 0 0,11 30-2 16,15 19 1-16,9 12-1 16,106-91 1-16,-85 161-1 15,45-14 0-15,40-11-1 16,25-8 1-16,46-8 0 15,34-15 0-15,36 1-1 16,35-5 1-16,40-10-1 16,40-1 1-16,30-7-1 15,31-30 1-15,44 7 0 16,41-15 1-16,30-30-1 16,29-4 1-16,32-30-1 15,54-14 0-15,15-35 0 16,51-22 1-16,19-31-1 0,36-26 0 0,40-11 0 15,20-33 0-15,5-20 0 32,10-19 1-32,10-7 0 0,-5-26 0 0,5-8 0 15,5-23 1-15,-10-3-1 16,5-19 1-16,0-15-1 16,-10-26 1-16,-10-24-1 15,5-6 1-15,-30-16-2 16,-5-22 1-16,-20-11-1 15,-15-8 1-15,-31-15 0 16,-4-4 0-16,-41-4 0 0,-4-18 0 16,-31 3-1-16,-30-11 1 15,-25-11 0-15,-30 3 0 16,-35-10-2-16,-30 10 0 16,-41-18 1-16,-29-4 0 15,-36 0 0-15,-40 7 0 16,-40 1 0-16,-45 3 0 15,-40 4 1-15,-36 8 0 16,-44 3-1-16,-46 4 1 0,-50 8 0 16,-41 33 0-16,-49 1 0 15,-25 25 0-15,-51 1-1 16,-5 26 1-16,-25 23-1 16,-20 22 1-16,-5 16-4 15,-20 22 0-15,-15 22-4 16,-10 42 1-16,-10 37-7 15,-25 57 0-15,-10 53-1 16,-41 26 1-16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27.34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C979DAF-8D7F-4025-80F0-D657F5E274BD}" emma:medium="tactile" emma:mode="ink">
          <msink:context xmlns:msink="http://schemas.microsoft.com/ink/2010/main" type="inkDrawing" rotatedBoundingBox="5334,8969 8313,6828 8367,6904 5388,9045" semanticType="callout" shapeName="Other">
            <msink:sourceLink direction="with" ref="{7B2C6C21-0A4A-4190-8E77-D84749AC718A}"/>
            <msink:sourceLink direction="with" ref="{AADA59F1-2004-4550-A938-67DC670D2579}"/>
          </msink:context>
        </emma:interpretation>
      </emma:emma>
    </inkml:annotationXML>
    <inkml:trace contextRef="#ctx0" brushRef="#br0">3012 0 13 0,'-65'11'6'0,"10"60"0"0,29-52 8 0,-29 23-12 15,10-12 0-15,-65 45 1 16,-16 19 1-16,-14 8-5 16,-26 29 1-16,-20 8 3 15,0 8 1-15,-29 11-1 16,-1 0 0-16,10-3-1 15,5-5 1-15,0-11-3 16,6-14 1-16,14-16-6 16,20-15 1-16,21-15-5 15,4-12 1-15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29.73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254A3F8-58C1-49C5-BB91-13ADC889C37E}" emma:medium="tactile" emma:mode="ink">
          <msink:context xmlns:msink="http://schemas.microsoft.com/ink/2010/main" type="writingRegion" rotatedBoundingBox="11124,8128 16508,7452 16622,8357 11237,9032">
            <msink:destinationLink direction="with" ref="{7D1032B1-D91A-40A8-912C-28FA3112FE44}"/>
          </msink:context>
        </emma:interpretation>
      </emma:emma>
    </inkml:annotationXML>
    <inkml:traceGroup>
      <inkml:annotationXML>
        <emma:emma xmlns:emma="http://www.w3.org/2003/04/emma" version="1.0">
          <emma:interpretation id="{908A213F-B5A8-4FE4-80BE-C30F0E14E036}" emma:medium="tactile" emma:mode="ink">
            <msink:context xmlns:msink="http://schemas.microsoft.com/ink/2010/main" type="paragraph" rotatedBoundingBox="11124,8128 16508,7452 16622,8357 11237,90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AD58B3-B944-45CE-B468-C6B421D4B493}" emma:medium="tactile" emma:mode="ink">
              <msink:context xmlns:msink="http://schemas.microsoft.com/ink/2010/main" type="line" rotatedBoundingBox="11124,8128 16508,7452 16622,8357 11237,9032"/>
            </emma:interpretation>
          </emma:emma>
        </inkml:annotationXML>
        <inkml:traceGroup>
          <inkml:annotationXML>
            <emma:emma xmlns:emma="http://www.w3.org/2003/04/emma" version="1.0">
              <emma:interpretation id="{AADA59F1-2004-4550-A938-67DC670D2579}" emma:medium="tactile" emma:mode="ink">
                <msink:context xmlns:msink="http://schemas.microsoft.com/ink/2010/main" type="inkWord" rotatedBoundingBox="11163,8440 12258,8303 12268,8379 11173,8517">
                  <msink:destinationLink direction="with" ref="{1C979DAF-8D7F-4025-80F0-D657F5E274BD}"/>
                  <msink:destinationLink direction="with" ref="{0209462A-62F3-4CCA-A7E3-2DFBB5B68BB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8 192 19 0,'-30'-45'9'0,"75"19"-9"16,-20 26 10-16,1-8-10 15,14 1 0-15,20-5 0 16,30 1 1-16,26-4-2 16,9 0 1-16,1 4-3 15,14-8 0-15,6 8-2 16,9-1 1-16</inkml:trace>
        </inkml:traceGroup>
        <inkml:traceGroup>
          <inkml:annotationXML>
            <emma:emma xmlns:emma="http://www.w3.org/2003/04/emma" version="1.0">
              <emma:interpretation id="{B59BF590-A236-4B5D-85AF-7BBED5280AED}" emma:medium="tactile" emma:mode="ink">
                <msink:context xmlns:msink="http://schemas.microsoft.com/ink/2010/main" type="inkWord" rotatedBoundingBox="13178,7870 16508,7452 16622,8357 13292,8775"/>
              </emma:interpretation>
            </emma:emma>
          </inkml:annotationXML>
          <inkml:trace contextRef="#ctx0" brushRef="#br0" timeOffset="312.6462">2247-139 17 0,'80'8'8'0,"21"-8"-8"0,-81-8 15 16,0 8-15-16,5-4 1 16,0 8-1-16,-5 4 1 0,-5-5-1 15,-10 9 1-15,-5 10-1 16,-10 12 1-16,-15 0 0 16,-10 7 0-16,-20 16-2 15,-15 10 0-15,-6 1-3 16,6 0 1-16,5-8-3 15,9 0 1-15</inkml:trace>
          <inkml:trace contextRef="#ctx0" brushRef="#br0" timeOffset="1057.7002">2593-128 6 0,'81'-30'3'0,"19"11"-1"0,-75 23 1 0,5 0-3 15,5 11 1-15,1 11-1 16,-1 8 1-16,0 4-1 16,-5-1 0-16,-5 5 0 15,-5-1 1-15,-5-7 0 16,0-11 0-16,-10 3 1 16,-5-15 0-16,-5-11 0 15,-10-15 1-15,0-7-1 16,0-12 1-16,5-11-1 15,5-8 1-15,5-3-1 16,10-8 1-16,0-4-2 16,10 4 1-16,10-4-1 0,-5 4 0 15,11 4-1-15,-6 7 1 16,5 12-1-16,-10 11 0 16,20 7-1-16,5 12 1 15,6 0-1-15,-16 3 1 16,10 27-1-16,-10-8 1 15,0 16 0-15,-10 10 1 0,-10-7-1 16,-5 0 1-16,-10-7 0 16,-5 3 0-16,-10-7-1 15,-5 4 1-15,-5-1-1 16,-5 1 1-16,0 3-1 16,0-7 0-16,0 15-1 15,0-8 1-15,5-3-1 16,10 3 1-16,5 8-1 15,10 0 1-15,10 3-1 16,5 1 1-16,10-4 0 16,5-8 0-16,5-3 0 15,5-12 0-15,6 8 0 16,4-11 1-16,0-1-2 16,0-14 1-16,-5-5-1 15,-9-10 0-15,-6-8-1 16,-5-8 1-16,-5 12 0 15,-5-5 0-15,-5 9 0 0,-5-4 1 16,-5 7 0-16,-5 4 0 16,0 15 1-16,0-4 0 15,-5 8-1-15,-5 3 0 16,5 1 0-16,0-1 1 16,0 8-4-1,0 8 0-15,-5-8-2 16,0 4 0-16</inkml:trace>
          <inkml:trace contextRef="#ctx0" brushRef="#br0" timeOffset="1714.4511">2824-177 11 0,'-60'-67'5'0,"30"22"2"0,30 37 5 0,-5 4-13 16,5 4 1-16,5 4 0 16,0 11 0-16,5 19 0 15,0 4 0-15,0 18-1 16,0 4 1-16,0 8 0 16,0 3 0-16,-5-7 0 15,5-11 0-15,0-8 0 16,0-11 1-16,0-11 0 15,0-8 1-15,-5-15-1 16,0-12 1-16,6-10 0 16,-1-8 0-16,0-15-1 15,0-16 1-15,0 5-2 0,-5-16 1 0,0 5-1 16,5 10 1-16,0 8-2 16,5 19 0-16,-5 11 0 15,0 19 1-15,-5 23 0 16,0-4 0-16,5 49 0 15,5 11 0-15,5-4 0 16,5 0 1-16,5-7-1 16,-5-19 0-16,-4-8 0 15,-1-11 1-15,0-7 0 16,0-16 0-16,-5-18-1 16,5-15 1-16,-5-16-1 15,5-22 0-15,5 4-3 16,5-11 1-16,0-5-3 15,1 5 0-15,4 3-2 16,0 15 1-16</inkml:trace>
          <inkml:trace contextRef="#ctx0" brushRef="#br0" timeOffset="2208.5507">4330-632 20 0,'-20'-38'10'0,"50"42"-9"16,-10-8 20-16,10 1-19 16,21 3 0-16,24 0 0 15,5-4 1-15,16 4-6 16,19-4 1-16,21-7-3 15,-1 3 1-15,1-3-4 16,-11 4 1-16</inkml:trace>
          <inkml:trace contextRef="#ctx0" brushRef="#br0" timeOffset="2001.7313">4727-391 19 0,'-10'49'9'0,"5"75"-12"16,5-98 19-16,0 16-16 16,5 14 0-16,5 4-10 15,0 1 1-15,-5-12 9 0,-5-8 0 16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28.2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80DF7D2-803F-4B84-BFA7-2A431E14B376}" emma:medium="tactile" emma:mode="ink">
          <msink:context xmlns:msink="http://schemas.microsoft.com/ink/2010/main" type="inkDrawing" rotatedBoundingBox="852,3616 2930,3635 2928,3850 850,3831" shapeName="Other">
            <msink:destinationLink direction="with" ref="{BB6C3ECC-AA13-4276-85AC-0DAB326586D4}"/>
          </msink:context>
        </emma:interpretation>
      </emma:emma>
    </inkml:annotationXML>
    <inkml:trace contextRef="#ctx0" brushRef="#br0">189 212 20 0,'-125'-53'10'0,"65"-14"-11"16,55 59 11-16,20-11-11 15,10 0 1-15,20-3-2 16,10 11 1-16,5-1 1 16,16 9 1-16,19 6-1 15,31 9 0-15,14-9 0 0,1 12 0 16,14 8-1-16,16-4 1 0,10 0-3 31,-21-1 1-31,1-18-3 16,-5-15 1-16,4-7-1 0,-4-8 1 0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40.99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AEB93E4-013C-45BB-BD0F-D0CDAEEA8F89}" emma:medium="tactile" emma:mode="ink">
          <msink:context xmlns:msink="http://schemas.microsoft.com/ink/2010/main" type="inkDrawing" rotatedBoundingBox="4605,14826 12407,11715 14402,16720 6600,19831" semanticType="enclosure" shapeName="Other">
            <msink:sourceLink direction="with" ref="{434ED5DB-5269-45AD-8FCF-18E15326CB05}"/>
            <msink:sourceLink direction="with" ref="{067BF03C-DC16-462D-8361-F0418737B060}"/>
          </msink:context>
        </emma:interpretation>
      </emma:emma>
    </inkml:annotationXML>
    <inkml:trace contextRef="#ctx0" brushRef="#br0">96 3048 33 0,'-95'-45'16'0,"59"-61"-23"0,36 65 33 0,15-27-28 16,21-18 1-16,14-16-1 16,15-26 1-16,25-38 1 31,26-10 1-31,29-5-2 15,6-3 0-15,30-8 1 16,9 0 0-16,1 19 0 16,5 0 0-16,0 18 1 15,5 24 0-15,-21-1 0 16,6 30 0-16,5 27 0 16,-6 22 0-16,-4 31 0 0,-20 18 0 15,9 19-1-15,-14 23 1 16,5-1-1-16,-1 8 1 15,-4-7-1-15,5-12 1 16,4-18 0-16,21-16 0 16,5-18-1-16,-1-15 1 15,11-16-1-15,10-11 1 0,0-11-1 16,5-7 1-16,10 14-1 16,-16 16 0-16,-4 7 0 15,-5 19 0-15,0 22 0 16,-20 23 0-16,-16 19 1 15,-4 34 0-15,-11 37-1 16,6 38 1-16,-20 27 0 16,-11 29 1-16,-9 19-1 15,-26 20 0-15,-15-13 0 16,-20-3 0-16,-4-11-1 16,-16-8 1-16,-10-11-1 15,-10-15 1-15,-5-11 0 16,-20-1 0-16,-10 1-1 15,-10-12 1-15,-26 4 0 16,-19-7 0-16,-20-1 1 0,-6-11 0 16,-19 8-2-16,-26-8 1 15,-19-3 0-15,-11-5 1 16,-25-10-1-16,-20 3 0 16,-15 4-1-16,-15-8 0 15,-10 1 1-15,-5-5 0 16,0 5-1-16,0-23 0 15,15 0 0-15,15-12 0 0,21 4 0 16,4-18 0-16,35-4-1 16,15-16 1-16,1-3 0 15,-1-4 0-15,11-3 0 16,-1-5 0-16,10-3 0 16,-4-7 0-16,-16-9-1 15,-4-2 1-15,-6-1 0 16,5-4 0-16,-25-4 0 15,11-14 0-15,4-4 0 16,15-16 1-16,-4-7 0 16,4-7 0-16,11-19-1 15,-1-8 1-15,15-3-1 16,16-8 0-16,10-12-1 16,14-22 1-16,11-7-1 15,4-8 1-15,21-15-1 16,10 0 0-16,10 0-1 15,15-8 1-15,15 12 0 0,15 11 0 16,15 0-1-16,5 4 1 16,-5 15-2-16,5 7 1 15,10-3-5-15,10 3 1 16,11-3-6-16,14 0 0 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41.63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0F73DB8-1112-4F88-92F9-04D43F032571}" emma:medium="tactile" emma:mode="ink">
          <msink:context xmlns:msink="http://schemas.microsoft.com/ink/2010/main" type="writingRegion" rotatedBoundingBox="8221,10682 6688,17643 3646,16973 5179,10012"/>
        </emma:interpretation>
      </emma:emma>
    </inkml:annotationXML>
    <inkml:traceGroup>
      <inkml:annotationXML>
        <emma:emma xmlns:emma="http://www.w3.org/2003/04/emma" version="1.0">
          <emma:interpretation id="{4C4C7B54-F5C2-48BD-9A8A-4ECCD874E94F}" emma:medium="tactile" emma:mode="ink">
            <msink:context xmlns:msink="http://schemas.microsoft.com/ink/2010/main" type="paragraph" rotatedBoundingBox="7920,12049 6688,17643 4955,17262 6187,116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34ED5DB-5269-45AD-8FCF-18E15326CB05}" emma:medium="tactile" emma:mode="ink">
              <msink:context xmlns:msink="http://schemas.microsoft.com/ink/2010/main" type="line" rotatedBoundingBox="7920,12049 6688,17643 4955,17262 6187,11668">
                <msink:destinationLink direction="with" ref="{2AEB93E4-013C-45BB-BD0F-D0CDAEEA8F8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BAC650F-C111-423E-B53F-34444E61047D}" emma:medium="tactile" emma:mode="ink">
                <msink:context xmlns:msink="http://schemas.microsoft.com/ink/2010/main" type="inkWord" rotatedBoundingBox="7920,12049 6688,17643 4955,17262 6187,1166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-5006 5419 28 0,'-61'-53'14'0,"21"61"-19"16,40-1 20-16,15 31-15 0,15 15 0 0,16 41 0 31,24 15 0-31,15 19-2 0,5 19 0 16,11 14-5-16,4 5 1 16</inkml:trace>
          <inkml:trace contextRef="#ctx0" brushRef="#br0" timeOffset="211.6684">-4324 6943 12 0,'-90'-49'6'0,"15"-7"6"0,54 48 4 16,1 1-14-16,-5-5 1 16,0 8 1-16,10 4 0 15,0 0-6-15,5 0 1 31,35-7 2-31,5-4 1 16,15 3-2-16,6-7 0 0,9 0-4 16,15-8 1-16,11-14-5 15,9-1 1-15</inkml:trace>
          <inkml:trace contextRef="#ctx0" brushRef="#br0" timeOffset="-1849.6035">-5689 6582 8 0,'30'-98'4'0,"50"26"-5"0,-55 54 3 15,6-1-5-15,14 0 1 0</inkml:trace>
          <inkml:trace contextRef="#ctx0" brushRef="#br0" timeOffset="-3785.3597">-5062 4158 10 0,'-25'-161'5'0,"10"40"0"15,15 99 10-15,0 14-13 16,-5 0 0-16,0 20 1 16,0 33 0-16,0 26-4 15,-5 35 1-15,-5 22 2 16,0 22 0-16,0 8-1 16,0 8 1-16,0-8-2 15,0-26 1-15,0-8-2 16,5-19 1-16,0-26-1 0,5-15 0 15,0-26-1-15,5-16 0 16,0-18 0-16,0-4 0 16,5-11 0-16,5-16 0 15,0 1 1-15,0-8 0 16,5 8 0-16,0-4 1 16,10 0 0-16,0 3 0 15,5-3-2-15,0 4 1 16,0 0-1-16,5-5 0 0,1 1-1 15,4-3 1-15,0 6-1 32,0-7 1-32,0 0 0 0,-5 8 1 0,1 0 0 15,-11 3 1-15,-5 4 0 16,-10 4 1-16,0 0 0 16,0 4 0-16,-5 0 0 15,-5 11 1-15,0 0-1 16,0 0 0-16,0 3-1 15,0 5 0-15,-5 0-1 16,5-1 0-16,0 4 0 16,5-7 0-16,-5 0-1 15,0-4 1-15,0 0 0 16,10-4 1-16,0-3-1 16,-5-5 1-16,0 9-1 0,0-1 0 15,-5 4 0-15,0 4 1 16,0 3 0-16,0 8 0 15,0-4 1-15,-5 8 0 16,0 0 1-16,5 0 1 16,0 3 0-16,-5 5 1 15,0-5 0-15,0 5 0 0,0 3-1 16,0-4 1-16,5 8-2 16,0 0 1-16,0 15-2 15,5 3 0-15,5 5-1 16,10-1 1-16,5-3-1 15,-5-4 0-15,5-11 0 16,5-23 1-16,0-15-1 16,6-15 1-16,9-42-1 15,0-18 1-15,0-27-1 16,-5-33 1-16,0-19-1 16,-4-16 0-16,-11-14 0 15,-10-4 1-15,-5 7-1 31,-10-7 0-31,-5 22 0 16,0 38 1-16,0 23 0 16,0 33 0-16,0 42 0 0,0 34 0 15,0 45 0-15,0 38 0 16,10 44-1-16,0 35 1 16,0 18-1-16,5 4 1 15,0-11 0-15,0-19 0 16,10-33 0-16,5-24 0 15,0-29 0-15,10-20 1 16,0-22 0-16,-5-37 0 0,1-27-1 16,4-26 0-16,-10-4-1 15,0-19 1-15,-5 4-1 16,-5 8 0-16,0 14 0 16,0 12 0-16,0 26 1 15,0 23 0-15,-5 18 0 16,0 27 1-16,0 4-1 0,5 15 0 15,6 7-4-15,4 4 0 16,0-15-7-16,5 11 0 16,5 4 0-16,-5-26 0 15</inkml:trace>
          <inkml:trace contextRef="#ctx0" brushRef="#br0" timeOffset="-1996.6815">-5242 6687 25 0,'-46'-19'12'0,"36"79"-12"16,10-33 12-16,0 29-12 15,0 38 0-15,0 30 1 16,-5 38 0-16,0 19-2 15,-5 26 1-15,-5 26 0 0,-5 4 0 16,5-11-1-16,-5-15 0 16,0-19-1-16,0-34 0 15,0-45-2-15,5-27 0 16,0-37-2-16,0-30 0 0</inkml:trace>
        </inkml:traceGroup>
      </inkml:traceGroup>
    </inkml:traceGroup>
    <inkml:traceGroup>
      <inkml:annotationXML>
        <emma:emma xmlns:emma="http://www.w3.org/2003/04/emma" version="1.0">
          <emma:interpretation id="{08654B3C-B48A-48AA-B204-428894FEFFE3}" emma:medium="tactile" emma:mode="ink">
            <msink:context xmlns:msink="http://schemas.microsoft.com/ink/2010/main" type="paragraph" rotatedBoundingBox="5929,9989 6076,14109 4578,14163 4431,10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1495D8-61CA-4058-B994-3FA2E0F80C2D}" emma:medium="tactile" emma:mode="ink">
              <msink:context xmlns:msink="http://schemas.microsoft.com/ink/2010/main" type="inkBullet" rotatedBoundingBox="5193,10016 5227,10955 5198,10956 5164,10017"/>
            </emma:interpretation>
            <emma:one-of disjunction-type="recognition" id="oneOf1">
              <emma:interpretation id="interp1" emma:lang="" emma:confidence="0">
                <emma:literal>-</emma:literal>
              </emma:interpretation>
            </emma:one-of>
          </emma:emma>
        </inkml:annotationXML>
        <inkml:trace contextRef="#ctx0" brushRef="#br0" timeOffset="-7465.0252">-5995 1694 5 0,'-20'22'2'0,"20"144"1"16,5-114-2-16,-5 16-1 16,0 30 0-16,5 19-1 15,10 11 0-15,-5 22 0 16,0-11 0-16</inkml:trace>
      </inkml:traceGroup>
      <inkml:traceGroup>
        <inkml:annotationXML>
          <emma:emma xmlns:emma="http://www.w3.org/2003/04/emma" version="1.0">
            <emma:interpretation id="{94B9373C-0A3C-43FE-9AE1-37C2C70A07C2}" emma:medium="tactile" emma:mode="ink">
              <msink:context xmlns:msink="http://schemas.microsoft.com/ink/2010/main" type="line" rotatedBoundingBox="5979,11391 6076,14109 4578,14163 4481,11445"/>
            </emma:interpretation>
          </emma:emma>
        </inkml:annotationXML>
        <inkml:traceGroup>
          <inkml:annotationXML>
            <emma:emma xmlns:emma="http://www.w3.org/2003/04/emma" version="1.0">
              <emma:interpretation id="{79BA618E-9050-41C8-9AA8-06198080E4A4}" emma:medium="tactile" emma:mode="ink">
                <msink:context xmlns:msink="http://schemas.microsoft.com/ink/2010/main" type="inkWord" rotatedBoundingBox="5732,11400 5754,11999 4921,12029 4900,1143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7212.4603">-6276 3108 6 0,'-10'68'3'0,"40"75"-2"0,-15-101 6 0,10 18-6 32,5-4 0-32,5 4 1 15,10-7 0-15,15-8-3 16,6-15 1-16,4-7 1 16,10-19 1-16,6-23-1 15,-16-7 0-15,0-8-2 16,-10-15 1-16,-4-11-3 15,-11 3 0-15</inkml:trace>
        </inkml:traceGroup>
        <inkml:traceGroup>
          <inkml:annotationXML>
            <emma:emma xmlns:emma="http://www.w3.org/2003/04/emma" version="1.0">
              <emma:interpretation id="{1F863DBE-2A37-45BA-AAD1-36887C500F74}" emma:medium="tactile" emma:mode="ink">
                <msink:context xmlns:msink="http://schemas.microsoft.com/ink/2010/main" type="inkWord" rotatedBoundingBox="6027,12738 6076,14109 4578,14163 4529,12791"/>
              </emma:interpretation>
            </emma:emma>
          </inkml:annotationXML>
          <inkml:trace contextRef="#ctx0" brushRef="#br0" timeOffset="-4895.4566">-6502 4866 25 0,'-15'19'12'0,"0"105"-11"16,10-83 12-16,0 19-14 0,-6 12 1 15,6 18-2 1,0-3 1-16,5 18 1 0,0-7 0 16,0-12-1-16,-5-14 0 0,0-16 0 15,0-18 1-15,0-15 1 16,-5-42 0-16,0-19 1 15,0-22 0-15,5-15 1 16,5-27 0-16,5-11 0 16,5-18 0-16,5 3-1 15,10 7 1-15,6 1-1 16,14 11 0-16,10 11-2 16,0 15 1-16,0 15-2 31,-4 8 1-31,-11 26-1 15,5 12 1-15,-15 18 0 0,-10 15 0 16,-10 19 0-16,0 8 0 16,-10 22 0-16,-5 0 1 15,-10 8-1-15,5 4 1 16,0-9-2-16,5-6 1 16,5-4 0-16,10-4 0 15,5-8-2-15,5-7 1 16,10-12 0-16,10 5 1 0,6-5-1 15,4-3 0-15,-5 0 1 16,-5 3 0-16,-5 5 1 16,-10-1 1-16,-5-3-1 15,-14 7 1-15,-12 7 0 16,-14 12 1-16,-10-3-1 16,-5-1 0-16,-5-4-1 15,5 16 0-15,-5-1-1 16,0-7 0-16,-1-4-2 15,6-15 0-15,5-3-2 16,10-9 1-16,5-18-1 16,10-7 1-16,15-16-1 15,5-3 1-15,10-19 0 0,15-8 1 16,16-11 0-16,9-4 1 16,0-3 0-16,10-4 1 15,-4 14 0-15,-11 1 0 16,-10 15 0-16,-5 11 0 15,-10 0 0-15,-10 23 0 16,-9 11 0-16,-11 11 1 0,-10 27 0 16,-16 7 1-16,-4 0 0 15,0 8 1-15,0 3 0 16,0 1 0-16,10-16-1 16,5-3 1-16,5-12-2 15,5-7 1-15,10-15-2 16,5-8 1-16,5-11-1 15,0-8 0-15,0-3 0 16,0 0 1-16,0-1-1 16,-5 1 1-16,-4 3-1 15,-1 5 1-15,5 6 0 16,-5 5 0-16,0 14 0 16,-5 1 0-16,0 18-1 15,0 4 1-15,0 8-1 16,0 3 1-16,0-11-2 15,5-3 1-15,5-8-1 0,5-12 0 16,0-14-4-16,0-1 1 16,15-33-3-16,5-31 0 15,1-11-3-15,-1-3 1 16,-5-8 0-16,-5-15 0 16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45.9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4FD085B-DF05-4496-AA42-F2FAC919796D}" emma:medium="tactile" emma:mode="ink">
          <msink:context xmlns:msink="http://schemas.microsoft.com/ink/2010/main" type="inkDrawing" rotatedBoundingBox="6322,7884 8402,4912 10230,6192 8150,9163" hotPoints="9201,5561 9039,7660 7136,8562 7298,6463" semanticType="enclosure" shapeName="Ellipse">
            <msink:destinationLink direction="with" ref="{0209462A-62F3-4CCA-A7E3-2DFBB5B68BBC}"/>
            <msink:destinationLink direction="from" ref="{0F49E049-2693-40F8-B79F-E69D45362586}"/>
          </msink:context>
        </emma:interpretation>
      </emma:emma>
    </inkml:annotationXML>
    <inkml:trace contextRef="#ctx0" brushRef="#br0">2703 150 9 0,'-71'-64'4'0,"-14"12"-2"16,50 40 5-16,-20-3-7 0,-21 8 0 15,-19 10-1-15,-25 5 1 16,-26 22 0 0,0 23 0-16,-34 7 0 0,-1 15 0 15,-10 19 0-15,10 23 0 16,-4 7 0-16,4-3 0 15,5 18 1-15,21 41 1 16,14 24 0-16,31 3 0 16,24 11 0-16,26 19 0 15,20-30 0-15,30 0 0 0,40-23-2 16,30-14 1-16,51-24-1 16,14-33 1-16,26-26 0 15,35-27 0-15,4-37 0 16,26-42 0-16,10-34 0 15,-10-34 0-15,0-25 0 16,-10-39 0-16,-26-22 0 16,-19-15 0-16,-36-34-1 15,-19-11 1-15,-36-5 0 16,-35-10 1-16,-30 7-1 16,-35 27 1-16,-35 29-1 15,-41 35 0-15,-44 29-2 16,-36 54 0-16,-45 48-5 15,-55 57 1-15,-35 89-3 16,-15 58 1-16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58.63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66C1623-5D05-4977-92F3-07198D8C83EE}" emma:medium="tactile" emma:mode="ink">
          <msink:context xmlns:msink="http://schemas.microsoft.com/ink/2010/main" type="inkDrawing" rotatedBoundingBox="20030,5652 21140,6060 20699,7257 19590,6849" semanticType="callout" shapeName="Other">
            <msink:sourceLink direction="with" ref="{588651D3-5832-4B60-8208-C68BAB8D282D}"/>
          </msink:context>
        </emma:interpretation>
      </emma:emma>
    </inkml:annotationXML>
    <inkml:trace contextRef="#ctx0" brushRef="#br0">8833-2562 11 0,'-35'11'5'0,"40"-4"3"0,5-3 2 0,10 0-8 16,10 7 0-16,15-7 2 15,15 4 0-15,16 7-5 16,19 3 1-16,-4-2 3 16,9 6 1-16,10 8-2 15,11-7 1-15,-21 7-1 16,-4-4 1-16,-21 4-1 15,-20 8 0-15,-25 7 0 16,-25-7 0-16,-30 22 0 16,-35 0 1-16,-15 15-2 15,-36-3 1-15,-24 11-4 16,-21 11 1-16,10 4-5 0,-9 3 0 16,-1 5-4-16,6-16 1 15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58.3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88651D3-5832-4B60-8208-C68BAB8D282D}" emma:medium="tactile" emma:mode="ink">
          <msink:context xmlns:msink="http://schemas.microsoft.com/ink/2010/main" type="inkDrawing" rotatedBoundingBox="16403,6848 19697,6282 19718,6405 16424,6971" shapeName="Other">
            <msink:destinationLink direction="with" ref="{466C1623-5D05-4977-92F3-07198D8C83EE}"/>
          </msink:context>
        </emma:interpretation>
      </emma:emma>
    </inkml:annotationXML>
    <inkml:trace contextRef="#ctx0" brushRef="#br0">5304-1362 22 0,'-65'-41'11'0,"50"29"-8"15,20 5 12-15,10-8-14 31,20 4 1-31,25-5 0 16,21-6 1-16,29-8-3 0,31-4 0 0,24 4 2 16,21 0 1-16,15 3-1 15,20-3 0-15,4-7-1 16,1-9 1-16,10 16-2 31,-5-7 0-31,-10 7-2 16,-5 3 0-16,-10 1-2 0,-21 0 0 15,-19-8-5-15,-5 4 1 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6:28.5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B6C3ECC-AA13-4276-85AC-0DAB326586D4}" emma:medium="tactile" emma:mode="ink">
          <msink:context xmlns:msink="http://schemas.microsoft.com/ink/2010/main" type="inkDrawing" rotatedBoundingBox="3251,4118 3300,2999 3867,3024 3818,4143" semanticType="callout" shapeName="Other">
            <msink:sourceLink direction="with" ref="{780DF7D2-803F-4B84-BFA7-2A431E14B376}"/>
          </msink:context>
        </emma:interpretation>
      </emma:emma>
    </inkml:annotationXML>
    <inkml:trace contextRef="#ctx0" brushRef="#br0">2689-556 13 0,'-20'-22'6'0,"-35"11"-8"0,45-1 13 0,0 8-10 15,0 1 1-15,5-5-1 16,5 8 0-16,10 4-2 15,5 0 1-15,5 7 1 16,10 8 0-16,10 3-1 16,15 5 1-16,1 10 0 15,-6-3 0-15,-5 4 1 16,-5 11 0-16,-10-12 0 16,-10 1 0-16,-10 0 1 15,-15 3 0-15,-15 12-1 16,-15-4 1-16,-15 15-1 15,5 3 0-15,-10 9-2 16,-11-5 0-16,-24 4-4 16,5 12 0-16,4-4-4 15,11 7 1-15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7:00.9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67BF03C-DC16-462D-8361-F0418737B060}" emma:medium="tactile" emma:mode="ink">
          <msink:context xmlns:msink="http://schemas.microsoft.com/ink/2010/main" type="writingRegion" rotatedBoundingBox="12317,13722 13391,13722 13391,15009 12317,15009">
            <msink:destinationLink direction="with" ref="{2AEB93E4-013C-45BB-BD0F-D0CDAEEA8F89}"/>
          </msink:context>
        </emma:interpretation>
      </emma:emma>
    </inkml:annotationXML>
    <inkml:traceGroup>
      <inkml:annotationXML>
        <emma:emma xmlns:emma="http://www.w3.org/2003/04/emma" version="1.0">
          <emma:interpretation id="{648D29E8-0832-448D-8923-1CFEBF37137A}" emma:medium="tactile" emma:mode="ink">
            <msink:context xmlns:msink="http://schemas.microsoft.com/ink/2010/main" type="paragraph" rotatedBoundingBox="12317,13722 13391,13722 13391,15009 12317,150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EC3C59-1A4B-408B-915E-57C95DD47B2E}" emma:medium="tactile" emma:mode="ink">
              <msink:context xmlns:msink="http://schemas.microsoft.com/ink/2010/main" type="line" rotatedBoundingBox="12317,13722 13391,13722 13391,15009 12317,15009"/>
            </emma:interpretation>
          </emma:emma>
        </inkml:annotationXML>
        <inkml:traceGroup>
          <inkml:annotationXML>
            <emma:emma xmlns:emma="http://www.w3.org/2003/04/emma" version="1.0">
              <emma:interpretation id="{E51E3902-5CBE-42D6-A748-50C0B7ACC575}" emma:medium="tactile" emma:mode="ink">
                <msink:context xmlns:msink="http://schemas.microsoft.com/ink/2010/main" type="inkWord" rotatedBoundingBox="12317,13722 13391,13722 13391,15009 12317,15009">
                  <msink:destinationLink direction="to" ref="{0F49E049-2693-40F8-B79F-E69D45362586}"/>
                </msink:context>
              </emma:interpretation>
            </emma:emma>
          </inkml:annotationXML>
          <inkml:trace contextRef="#ctx0" brushRef="#br0">-482 4444 11 0,'-45'-57'5'0,"50"42"-4"0,-5 15 6 0,0 0-7 16,10 15 1-16,0 23 2 16,5 14 0-16,5 35-4 15,0 37 1-15,0 12 2 16,0 7 0-16,0 15 0 15,0-12 0-15,10-21-1 16,11-16 1-16,4-30 0 16,0-30 1-16,10-23 0 15,0-37 0-15,6-34-1 16,14-31 0-16,5-18-3 16,6-26 1-16,4-19-6 15,0 7 0-15,-4 8-1 16,-11 22 0-16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4:06.01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B750F5B-398F-4910-A93B-61AC68F1BD5E}" emma:medium="tactile" emma:mode="ink">
          <msink:context xmlns:msink="http://schemas.microsoft.com/ink/2010/main" type="inkDrawing" rotatedBoundingBox="13018,13316 14633,13628 14416,14753 12801,14442" semanticType="underline" shapeName="Other">
            <msink:sourceLink direction="with" ref="{8864C81B-D2E2-476B-88D3-B84D408743E0}"/>
          </msink:context>
        </emma:interpretation>
      </emma:emma>
    </inkml:annotationXML>
    <inkml:trace contextRef="#ctx0" brushRef="#br0">512 0 24 0,'-146'113'12'0,"-19"64"-14"0,134-113 21 0,-14 30-19 16,0 4 1-16,5 11 1 15,10-3 0-15,20-12-1 16,20-12 0-16,15-10 1 15,30-12 1-15,35-26 0 16,36-15 0-16,20-19-2 16,24-23 0-16,21-11-5 15,0-15 0-15,-16-11-4 16,1 4 1-16,-5 11-3 16,-21-1 1-16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7:11.13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D1032B1-D91A-40A8-912C-28FA3112FE44}" emma:medium="tactile" emma:mode="ink">
          <msink:context xmlns:msink="http://schemas.microsoft.com/ink/2010/main" type="inkDrawing" rotatedBoundingBox="7036,5446 18353,4270 18937,9896 7620,11072" hotPoints="17712,7840 12129,10701 6501,7932 12083,5070" semanticType="enclosure" shapeName="Ellipse">
            <msink:sourceLink direction="with" ref="{8254A3F8-58C1-49C5-BB91-13ADC889C37E}"/>
          </msink:context>
        </emma:interpretation>
      </emma:emma>
    </inkml:annotationXML>
    <inkml:trace contextRef="#ctx0" brushRef="#br0">10693 2100 18 0,'-10'-19'9'0,"0"-4"-2"0,5 16 10 0,-5-4-15 16,-10-19 0-1,-5-1 2-15,-10-2 0 0,-5-5-4 16,-11 4 0-16,1-4 3 15,-15-3 1-15,-10-4-1 16,-11 11 0-16,-9-19-1 16,-11 1 0-16,-9-12-1 15,-21 7 0-15,-9-10 0 16,-16-24 1-16,-9 16-2 16,-16-12 1-16,-20 5-1 15,-5-5 1-15,0 4 0 16,-20 12 0-16,1-12-1 15,4 12 1-15,-15-16-1 16,-5-3 1-16,10 14-1 16,-15 5 0-16,-5-4 0 15,10 11 0-15,-10 3 0 0,-5 5 0 16,10 3 0-16,-15 12 0 16,5 15 0-16,5 11 0 15,-5 0 0-15,-5 18 0 16,5 12-1-16,-5 12 0 15,-5 22 1-15,5 22 0 0,-1 12-1 16,-4 15 0-16,20 3 1 16,0 8 0-16,0 12 0 15,21 18 0-15,29-7 0 16,10 7 0-16,5 0 0 16,16 0 0-16,9 35-1 15,20-13 1-15,21 9-1 16,10 3 1-16,14 11-1 15,16-3 1-15,10 7 0 16,14 4 0-16,21 11-1 16,20-15 1-16,10 8 0 15,20-19 0-15,0 11 0 16,15-11 0-16,16 3 0 0,19-18 1 16,15-4 0-16,26 4 0 15,14-11-1-15,21-12 1 16,14-4 0-16,41-14 0 15,5-20-1-15,30-7 1 16,15-3-1-16,35-20 1 16,20-11 0-16,5-14 0 0,35-9-1 15,-4-22 1-15,34-4-1 16,-4-22 1-16,19 0-1 16,-4-8 1-16,19-7-1 15,-9-19 0-15,4-4 1 16,-4-15 1-16,-6 3-1 15,-9-25 1-15,-1-8 0 16,-14-4 0-16,-1-11 0 16,-14-12 0-16,-21-10-1 15,-5-12 1-15,-30-4-1 16,-10-15 0-16,-15-3-1 16,-15-16 1-16,-35 0 0 15,-10-14 0-15,-25-5-1 16,-26-7 1-16,-29 15-2 0,-26 4 1 15,-39 8-1-15,-31-5 1 16,-40-7-1-16,-36 38 0 16,-39 0-2-16,-30 30 0 15,-41 7-1-15,-20 23 0 16,-45 15-4-16,-30 34 0 16,-30 22-6-16,-15 27 0 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7:12.71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F49E049-2693-40F8-B79F-E69D45362586}" emma:medium="tactile" emma:mode="ink">
          <msink:context xmlns:msink="http://schemas.microsoft.com/ink/2010/main" type="inkDrawing" rotatedBoundingBox="9379,8613 11687,15127 10784,15447 8477,8933" semanticType="callout" shapeName="Other">
            <msink:sourceLink direction="to" ref="{E51E3902-5CBE-42D6-A748-50C0B7ACC575}"/>
            <msink:sourceLink direction="from" ref="{34FD085B-DF05-4496-AA42-F2FAC919796D}"/>
          </msink:context>
        </emma:interpretation>
      </emma:emma>
    </inkml:annotationXML>
    <inkml:trace contextRef="#ctx0" brushRef="#br0">6-1 10 0,'-5'-7'5'0,"0"-5"3"0,5 12-3 16,0 4-4-16,5 15 1 15,-5 15 2-15,5 22 0 16,15 31-4-16,15 52 0 16,15 27 3-16,15 44 1 15,26 54-2-15,9 26 1 16,6 26-1-16,4 11 0 0,15 15-1 15,1 5 0-15,19-1 0 16,-14-26 0-16,-16-8 1 16,-4-15 0-16,-11-22 0 15,-4-15 1-15,-11-23-1 16,-5-34 1-16,-14-15-1 16,-11-26 0-16,-10-34-2 15,-10-15 1-15,-5-30-3 0,-10-20 0 16,-5-21-3-1,-10-20 1-15,-5-14-3 16,-5-12 1-16,-5-15-3 16,-5 12 0-16,-5-4 1 0,0-1 1 15</inkml:trace>
    <inkml:trace contextRef="#ctx0" brushRef="#br0" timeOffset="385.7525">1562 6069 16 0,'5'19'8'0,"15"-4"-5"0,-10 0 16 15,5-4-18-15,10 12 1 16,5 11 2-16,10 3 0 15,-5 20-4-15,1-5 1 0,4-3 3 16,-5 0 1-16,0 0-1 16,0-4 1-16,5-15-1 15,-4-7 0-15,-1-19 0 16,0-8 0-16,-10-22-1 16,0-27 0-16,-5-15-1 15,-5-22 1-15,-5-4-2 16,0-12 1-16,0 5-4 15,0-1 0-15,5 16-4 16,5-1 1-16,0 27-4 16,1 3 0-16,4 12-4 15,0 11 1-15,5 8 1 16,0 0 1-16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8:06.6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7E93627-E3B2-4620-8562-1B98CC7F87A6}" emma:medium="tactile" emma:mode="ink">
          <msink:context xmlns:msink="http://schemas.microsoft.com/ink/2010/main" type="inkDrawing" rotatedBoundingBox="3060,4271 3677,8327 2876,8449 2258,4393" semanticType="callout" shapeName="Other">
            <msink:sourceLink direction="to" ref="{784C16F5-18F4-40A5-BF22-5A4DB6D217D9}"/>
            <msink:sourceLink direction="from" ref="{784C16F5-18F4-40A5-BF22-5A4DB6D217D9}"/>
          </msink:context>
        </emma:interpretation>
      </emma:emma>
    </inkml:annotationXML>
    <inkml:trace contextRef="#ctx0" brushRef="#br0">-2 59 26 0,'0'-57'13'0,"10"54"-9"0,0 6 14 16,0 20-17-16,15 37 1 15,0 15 0-15,0 50 1 16,5 51-4 0,6 35 1-16,-1 34 1 0,-5 37 1 15,0 23-3-15,5-19 1 0,0 0-1 16,-5-23 0-16,-5-37-1 16,5-60 0-16,-9-31 0 15,-6-30 0-15,-5-18-1 16,-10-34 0-16,-5-12-2 15,-10-37 1-15,-5-31-1 16,-1-18 0-16,1-19 1 16,5-3 0-16,0 14 4 15,5 19 0-15,0 15 3 16,5 42 0-16,0 29 2 16,0 43 0-16,10 6 1 15,0 38 0-15,5 19-2 16,5 4 1-16,10-23 0 0,10-18 1 15,1-20 1-15,4-29 0 16,0-31 0-16,0-29 0 16,5-27-1-16,0-38 1 31,6-45-2-31,-11-34 0 16,0 4-2-16,-5-11 0 15,0-23-4-15,0 27 1 0,-5 3-6 16,-4 27 0-16,-1 18-6 15,-5 31 1-15,5 30-6 16,5 7 0-16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8:09.2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84C16F5-18F4-40A5-BF22-5A4DB6D217D9}" emma:medium="tactile" emma:mode="ink">
          <msink:context xmlns:msink="http://schemas.microsoft.com/ink/2010/main" type="inkDrawing" rotatedBoundingBox="257,8470 14241,6516 15573,16046 1589,18001" hotPoints="16180,13198 8360,17035 1752,11361 9572,7524" semanticType="enclosure" shapeName="Ellipse">
            <msink:sourceLink direction="with" ref="{CC6905C2-3023-490B-B3CE-F1E60BF27A7B}"/>
            <msink:destinationLink direction="to" ref="{E7E93627-E3B2-4620-8562-1B98CC7F87A6}"/>
            <msink:destinationLink direction="from" ref="{E7E93627-E3B2-4620-8562-1B98CC7F87A6}"/>
          </msink:context>
        </emma:interpretation>
      </emma:emma>
    </inkml:annotationXML>
    <inkml:trace contextRef="#ctx0" brushRef="#br0">8229 316 30 0,'-56'-61'15'0,"-34"-25"-14"0,65 74 15 16,-40-10-17-16,-26-4 1 15,-39 11-1-15,-21 15 1 16,-45 0 0-16,-35 3 0 15,-30 12 1-15,-35 23 0 0,-15 11 0 16,-25 22 1-16,-6 23-1 16,-9 16 1-16,5 10 0 15,-6 8 0-15,21 34-1 16,0 7 0-16,19 0-1 16,31 23 1-16,15 8-1 15,35 7 1-15,31-23-1 16,19-7 0-16,30 15-1 15,31-19 1 1,19-7 0-16,21-20 0 0,10 5-1 16,0 18 1-16,-11-11 0 15,-9 8 1-15,-21 18-1 16,-19 31 0-16,-6 7 0 16,-29 11 1-16,-11 15-1 15,0 8 1-15,16-7-1 16,9 14 0-16,1-11 0 15,24-30 0-15,26-22 0 16,24-12 0-16,36-23 0 16,30-18 0-16,30-4 0 15,15-26 0-15,31-4 0 16,29-12 0-16,26-3 0 16,19-4 1-16,-4 8-1 15,9-1 0-15,-4 8 0 0,-1 8 0 16,6 26 0-16,-16 0 0 15,-14 15 0-15,-6 11 1 16,1-3-1-16,-6 3 0 16,16 1 0-16,-1 3 0 15,1-23 1-15,9-11 0 16,26-11 0-16,34-7 0 16,6-23 0-16,40-16 0 0,25-29 0 15,35-30 0-15,21-35-1 16,39-14 1-16,15-34-1 15,36-23 1-15,-10-15-1 16,9-7 0-16,-24 11 0 16,-11 19 0-16,-20 14 0 15,-39 24 0-15,-31 14 0 16,-20 16 0-16,-35 18-1 0,-36 8 1 16,-4 7 0-16,-15 12 0 15,-5 11 0-15,-1-4 1 16,-4-4-1-16,-1-7 1 15,6 0-1-15,15-12 1 16,10-10-1-16,14-8 1 16,31-16 0-16,5-25 0 15,20-24-1-15,25-21 1 16,16-12 0-16,14-31 0 0,-20-3-1 16,-10-11 1-16,-10-8-1 15,-30 12 0-15,-25 7 1 16,-25 0 0-16,-26 11 0 15,-29 5 1-15,-21 14-1 16,-19 4 0-16,-21 0 0 16,-20 11 1-16,-9 0-2 15,-11-4 1-15,-15-7-1 16,-10-26 0-16,-5-12-1 16,0 1 1-16,-10-35-1 15,5-26 1-15,10-22-2 16,-5-16 1-16,-5-45 0 15,5-22 0-15,-10-23-1 16,-10-15 1-16,-5-11 0 16,-25 4 1-16,-20 3 0 0,-26 19 0 15,-19 19 0-15,-31 26 0 16,-39 20 0-16,-21 25 1 16,-20 38-2-16,-25 11 1 15,-15 31-1-15,-5 18 1 16,5 23-1-16,-10 11 1 15,20 8-1-15,5 11 1 0,30-4 0 16,21 12 0-16,19-5 0 16,25 5 0-16,16-4 0 15,29-16 1-15,16-6-1 16,15-20 0-16,10 8 0 16,-1-4 0-16,6 15 0 15,-5 11 0 1,-81-10 0-1,-14 21 0-15,-11 12 0 16,-20 23 1-16,-24 3-1 16,-26 27 0-16,-20 4-2 15,-20 25 1-15,4 5-10 16,-4 11 1-16,0 7-2 16,10-18 0-16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8:11.3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C6905C2-3023-490B-B3CE-F1E60BF27A7B}" emma:medium="tactile" emma:mode="ink">
          <msink:context xmlns:msink="http://schemas.microsoft.com/ink/2010/main" type="writingRegion" rotatedBoundingBox="5264,9033 11059,8579 11383,12713 5588,13167">
            <msink:destinationLink direction="with" ref="{784C16F5-18F4-40A5-BF22-5A4DB6D217D9}"/>
          </msink:context>
        </emma:interpretation>
      </emma:emma>
    </inkml:annotationXML>
    <inkml:traceGroup>
      <inkml:annotationXML>
        <emma:emma xmlns:emma="http://www.w3.org/2003/04/emma" version="1.0">
          <emma:interpretation id="{FCEA324D-2B0A-4BF9-B7B7-2AC34256A16D}" emma:medium="tactile" emma:mode="ink">
            <msink:context xmlns:msink="http://schemas.microsoft.com/ink/2010/main" type="paragraph" rotatedBoundingBox="5378,8928 9250,8914 9256,10694 5384,10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6F05B2-973E-4E66-AE39-D5BB3BB0E911}" emma:medium="tactile" emma:mode="ink">
              <msink:context xmlns:msink="http://schemas.microsoft.com/ink/2010/main" type="line" rotatedBoundingBox="5378,8928 9250,8914 9256,10694 5384,10708"/>
            </emma:interpretation>
          </emma:emma>
        </inkml:annotationXML>
        <inkml:traceGroup>
          <inkml:annotationXML>
            <emma:emma xmlns:emma="http://www.w3.org/2003/04/emma" version="1.0">
              <emma:interpretation id="{9EFECA26-AAA0-4730-8909-4AB22EEA7F55}" emma:medium="tactile" emma:mode="ink">
                <msink:context xmlns:msink="http://schemas.microsoft.com/ink/2010/main" type="inkWord" rotatedBoundingBox="5378,8928 9250,8914 9256,10694 5384,10708"/>
              </emma:interpretation>
              <emma:one-of disjunction-type="recognition" id="oneOf0">
                <emma:interpretation id="interp0" emma:lang="" emma:confidence="1">
                  <emma:literal>data</emma:literal>
                </emma:interpretation>
                <emma:interpretation id="interp1" emma:lang="" emma:confidence="0">
                  <emma:literal>dats</emma:literal>
                </emma:interpretation>
                <emma:interpretation id="interp2" emma:lang="" emma:confidence="0">
                  <emma:literal>dabs</emma:literal>
                </emma:interpretation>
                <emma:interpretation id="interp3" emma:lang="" emma:confidence="0">
                  <emma:literal>dam</emma:literal>
                </emma:interpretation>
                <emma:interpretation id="interp4" emma:lang="" emma:confidence="0">
                  <emma:literal>dat</emma:literal>
                </emma:interpretation>
              </emma:one-of>
            </emma:emma>
          </inkml:annotationXML>
          <inkml:trace contextRef="#ctx0" brushRef="#br0">489 1539 27 0,'76'-105'13'0,"44"-35"-11"15,-85 95 13-15,0-19-15 0,-5-7 0 16,-9 3 0-16,-16-4 1 16,-15 8-2-16,-16 12 1 15,-19 18 0-15,-10 19 0 16,-20 26 1-16,-16 23 0 15,-4 34 1-15,-5 33 1 16,-1 16 0-16,21 0 0 16,10 7 0-16,29-4 0 15,21-14-1-15,25-24 1 16,21-21-2-16,9-35 1 16,25-26-1-16,15-38 1 0,6-22 0 15,14-45 0 1,60-155-1-1,-14 8 1-15,-15 7-2 16,-11 23 1-16,-20 30 0 16,-14 38 0-16,-16 38-1 15,-10 25 0-15,-15 50 0 16,-15 33 1-16,-15 42 0 16,-10 49 0-16,0 52 0 15,-10 31 0-15,-5 30-2 0,5-1 0 0,15-6-1 16,5-43 0-16,15-22-3 15,16-26 0-15,19-26-3 16,-15-16 0-16,50-44-1 16,11-35 1-16,-6-30-2 15,-4-26 1-15,-6-22 2 16,-10 14 0-16,-9-3 5 16,-16 15 1-16,-20 7 4 15,-20 34 1-15,-20 15 3 16,-15 23 0-16,0 26 1 15,-10 30 0-15,-10 27-5 16,-6 14 1-16,-4 1-1 0,0-12 0 16,5-3-1-16,15-12 0 15,5-11 0-15,9-19 1 16,16-18-1-16,11-24 0 16,14-14 0-16,10-27 1 15,0-18-2-15,0-31 1 16,0-10-2-16,0 2 1 15,-5 13-1-15,-4 10 1 16,-6 16-1-16,-5 22 0 0,-10 26 1 16,-5 23 0-16,-5 42-1 15,0 18 1-15,0 19-1 16,-5 0 1-16,5 8 0 16,0-19 0-16,5-12 0 15,10-14 0-15,10-27 0 16,10-30 1-16,10-15 0 31,10-31 0-31,5-29 0 16,1-26 0-16,9-39-1 15,5 5 0-15,-5-31-1 0,-9-22 1 16,-1 15-1-16,-10 8 1 16,-5 25-2-16,-5 31 0 15,-10 34-2-15,-5 30 1 0,-10 41 0 16,-4 49 0-16,-12 57 0 15,-9 37 1-15,-10 45 1 16,-5 16 0-16,-5-8 1 16,0-12 0-16,5-29 0 15,10-27 1-15,5-34 0 16,5-33 0-16,5-31-1 16,10-26 1-16,15-22-1 0,10-16 1 15,0-30-2-15,0-18 1 16,10 3-2-16,10-7 0 15,11 11-3-15,9 15 1 16,5 18-2-16,1 9 0 16,9 3-1-16,-5 11 1 15,-10 12-2-15,-4 3 1 16,-6 16 1 0,-15 3 1-16,-15 4 1 15,-10 4 0-15,-10 8 2 31,-20-1 0-31,-10 4 2 16,-15 15 1-16,-10 4 0 16,-5 4 1-16,0 3-1 15,-1 1 0-15,6-8 0 16,15 3 1-16,5-7-2 16,15-11 0-16,5-15 0 0,15-4 1 15,10-19-1-15,10-11 1 16,10-7-1-16,5-8 1 15,6-12-1-15,-1-7 0 16,-5 15-1-16,-10 4 1 16,-5 0-1-16,-5 19 1 15,0 22-1-15,-4 12 1 16,-1 11-1-16,-5 0 1 16,0-4-1-16,5 11 1 15,10-15-2-15,0-11 1 0,5-11-5 16,0-11 1-16,-5-16-7 15,-9-18 0-15,-6-8-1 16,-15-19 1-16</inkml:trace>
          <inkml:trace contextRef="#ctx0" brushRef="#br0" timeOffset="176.3299">2683 685 37 0,'0'0'18'0,"115"41"-26"0,-64-41 40 16,29-4-32-16,35 1 1 16,36-12-8-16,20-8 1 15,9 0-1-15,31-7 0 16</inkml:trace>
        </inkml:traceGroup>
      </inkml:traceGroup>
    </inkml:traceGroup>
    <inkml:traceGroup>
      <inkml:annotationXML>
        <emma:emma xmlns:emma="http://www.w3.org/2003/04/emma" version="1.0">
          <emma:interpretation id="{327FA42D-AF93-49FA-BC7D-CBC3182983FC}" emma:medium="tactile" emma:mode="ink">
            <msink:context xmlns:msink="http://schemas.microsoft.com/ink/2010/main" type="paragraph" rotatedBoundingBox="7175,10125 11156,9814 11383,12713 7403,130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EBD316-9A4B-4DA1-A1E2-43CEE4368C7F}" emma:medium="tactile" emma:mode="ink">
              <msink:context xmlns:msink="http://schemas.microsoft.com/ink/2010/main" type="line" rotatedBoundingBox="7175,10125 11156,9814 11383,12713 7403,13025"/>
            </emma:interpretation>
          </emma:emma>
        </inkml:annotationXML>
        <inkml:traceGroup>
          <inkml:annotationXML>
            <emma:emma xmlns:emma="http://www.w3.org/2003/04/emma" version="1.0">
              <emma:interpretation id="{FB97875C-12AB-41E2-A43D-DF689F49D586}" emma:medium="tactile" emma:mode="ink">
                <msink:context xmlns:msink="http://schemas.microsoft.com/ink/2010/main" type="inkWord" rotatedBoundingBox="7228,10794 9261,10635 9434,12843 7401,13002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236.1476">2030 4004 42 0,'-15'11'21'0,"55"-15"-25"15,-14 4 37-15,24-22-33 0,20-27 1 16,20-23 0-16,26-29 0 16,-6-27-1-16,16-23 0 15,-1-22 1-15,-4-23 1 16,-11-18-1-16,-9-1 1 16,-11-10-1-16,-30 33 1 15,-15 15 0-15,-15 41 0 16,-25 31-1-16,-15 30 0 0,-15 45-1 15,-20 33 0-15,-20 58-1 16,-15 55 1-16,-1 35-2 16,-9 56 1-16,-5 11 1 15,4 23 0-15,16-4 0 16,15-23 0-16,20-37 0 16,19-34 0-16,21-22 0 15,26-31 1-15,14-30 0 16,10-26 1-16,10-38-1 15,10-22 0-15,6-38-1 16,-1-8 1-16,-5-10-1 16,-10-1 0-16,-4 19-1 15,-6 4 1-15,-20 15-1 16,-15 18 0-16,-10 16 0 0,-15 22 1 16,-20 27 0-16,-10 15 0 15,0 26-1-15,-1 11 1 16,-4 4 0-16,10-11 0 15,5 0 0-15,10-16 1 16,10-14-1-16,10-8 1 16,10-30 0-16,15-15 0 0,10-11-1 0,10-23 1 31,6-22 0-31,4-20 0 0,5-18-1 16,0-7 1-16,-5 7-2 0,1 7 0 15,-16 19 0-15,-5 31 0 31,-10 14 0-31,-5 19 0 16,-10 27 0-16,-5 18 1 0,0 23 0 16,0 4 0-16,-5 7-1 15,0-7 0-15,10-19-3 16,5-15 1-16,5-15-3 16,6-23 0-16,9-26-3 15,10-31 1-15,20-29-3 16,5-23 1-16,16-22-1 15,4-38 1-15</inkml:trace>
        </inkml:traceGroup>
        <inkml:traceGroup>
          <inkml:annotationXML>
            <emma:emma xmlns:emma="http://www.w3.org/2003/04/emma" version="1.0">
              <emma:interpretation id="{154486A8-44E6-431D-ACF7-16F30E6FA1D7}" emma:medium="tactile" emma:mode="ink">
                <msink:context xmlns:msink="http://schemas.microsoft.com/ink/2010/main" type="inkWord" rotatedBoundingBox="8912,9989 11156,9814 11383,12713 9139,12889"/>
              </emma:interpretation>
              <emma:one-of disjunction-type="recognition" id="oneOf2">
                <emma:interpretation id="interp6" emma:lang="" emma:confidence="1">
                  <emma:literal>he</emma:literal>
                </emma:interpretation>
                <emma:interpretation id="interp7" emma:lang="" emma:confidence="0">
                  <emma:literal>be</emma:literal>
                </emma:interpretation>
                <emma:interpretation id="interp8" emma:lang="" emma:confidence="0">
                  <emma:literal>hr</emma:literal>
                </emma:interpretation>
                <emma:interpretation id="interp9" emma:lang="" emma:confidence="0">
                  <emma:literal>hi</emma:literal>
                </emma:interpretation>
                <emma:interpretation id="interp10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1972.1074">4676 1031 29 0,'15'-64'14'0,"-65"147"-19"16,30-23 29-16,-21 38-22 15,1 41 0-15,-25 60 0 16,-20 39 1-16,-6 51-3 15,-9 24 0-15,-6 14 2 16,11-37 1-16,15-49 0 0,15-50 0 16,19-36 1-16,11-42 0 15,15-42 0-15,15-26 0 16,20-41-2-16,15-27 1 16,20-29-2-16,6-20 0 15,-1-7-2-15,5-4 1 16,0 16-2-16,1 14 1 15,-6 15 0-15,-10 5 0 16,-10 10 1-16,-10 12 0 0,-10 11 0 16,-15 7 0-16,-15 12 0 15,-10 4 1-15,-5 3-1 16,-5 4 1-16,0 11-1 16,0 1 0-16,5-1 0 15,4 1 0-15,11-5-1 16,10-7 0-16,10 0 0 15,15-7 1-15,6 0 0 16,9-5 0-16,10-6 0 16,0-1 0-16,5-7 0 15,5 0 0-15,6-4 0 16,4 0 0-16,-5-8 0 16,0 4 0-16,6-7 0 15,-1 3 1-15,-5-7-1 16,5 0 0-16,-4 0 0 0,-1-4 1 15,-10 8-1-15,-10-8 1 16,0 1-1-16,-4-5 1 16,-1 0 0-16,-5 1 0 15,-5-5-1-15,-5 5 1 16,-5-1 0-16,-5-7 0 16,-5-4-1-16,-10-3 1 15,0 10-1-15,-5 5 0 0,0 7 0 16,-5 15 0-16,-5 19 0 15,0 14 0-15,0 20 0 16,10 15 0-16,10 7 0 16,10-15 0-16,10 8 1 15,10-8 0-15,20-18-1 16,25-8 0-16,11-27-5 16,14-11 1-16,11-15-8 15,9-26 1-15,0-11-3 16,-4 7 1-16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8:49.17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614EEA2-B344-4748-9D11-21CDFC3FE2DD}" emma:medium="tactile" emma:mode="ink">
          <msink:context xmlns:msink="http://schemas.microsoft.com/ink/2010/main" type="writingRegion" rotatedBoundingBox="5152,6002 5787,14619 1577,14929 943,6312"/>
        </emma:interpretation>
      </emma:emma>
    </inkml:annotationXML>
    <inkml:traceGroup>
      <inkml:annotationXML>
        <emma:emma xmlns:emma="http://www.w3.org/2003/04/emma" version="1.0">
          <emma:interpretation id="{860AF42E-2BE4-4E78-AFD9-CB71E0627CD5}" emma:medium="tactile" emma:mode="ink">
            <msink:context xmlns:msink="http://schemas.microsoft.com/ink/2010/main" type="paragraph" rotatedBoundingBox="5152,6002 5787,14619 1577,14929 943,63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94F4B5-6E56-4A42-82E2-7BF885DD001D}" emma:medium="tactile" emma:mode="ink">
              <msink:context xmlns:msink="http://schemas.microsoft.com/ink/2010/main" type="line" rotatedBoundingBox="5152,6002 5787,14619 1577,14929 943,6312"/>
            </emma:interpretation>
          </emma:emma>
        </inkml:annotationXML>
        <inkml:traceGroup>
          <inkml:annotationXML>
            <emma:emma xmlns:emma="http://www.w3.org/2003/04/emma" version="1.0">
              <emma:interpretation id="{A1C4C962-F84C-48C0-8D47-88B9E53F7394}" emma:medium="tactile" emma:mode="ink">
                <msink:context xmlns:msink="http://schemas.microsoft.com/ink/2010/main" type="inkWord" rotatedBoundingBox="5152,6002 5545,11340 1336,11650 943,63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868 2785 35 0,'-5'7'17'0,"90"-14"-15"0,-35 3 30 0,31-11-31 16,24 7 1-16,16-7-1 15,34-4 1-15,21-3-3 16,15-4 0-16,15-5 0 16,9-10 1-16,16 7-5 15,-30 8 0 1,-10-8-5-16,-20 0 1 15,-16-4-2-15,-24 5 0 0</inkml:trace>
          <inkml:trace contextRef="#ctx0" brushRef="#br0" timeOffset="-542.5272">958 1460 41 0,'-30'26'20'0,"70"46"-25"16,1-61 37-16,24 1-32 0,30-1 1 15,21-7-4-15,34-8 0 16,31-15-2-16,20 4 0 16,15-11-6-16,4-5 1 15</inkml:trace>
          <inkml:trace contextRef="#ctx0" brushRef="#br0" timeOffset="282.7384">3117 2555 36 0,'85'0'18'0,"51"-22"-24"0,-76 10 36 15,30-3-30-15,26 4 1 16,-1-4 0-16,6 4 1 16,4-8-2-16,-19 4 0 15,-16 3 2-15,-25-3 0 0,-20 15 0 16,-30 4 1-16,-35 15-1 16,-30 19 0-16,-25 10-2 15,-41 13 1-15,-34 25-2 16,-1 5 0-16,-19 6-4 15,-6 1 1-15,-5 8-6 16,15-5 0-16,26 1-2 16,24-16 1-16</inkml:trace>
          <inkml:trace contextRef="#ctx0" brushRef="#br0" timeOffset="-237.8907">2936 1392 42 0,'90'12'21'0,"86"-50"-27"15,-111 23 39-15,36-4-33 16,29-11 1-16,6-4-1 16,9-7 1-16,1-1-2 15,-21 9 1-15,-24 6 1 16,-21 5 0-16,-35 7-1 16,-30 18 1-16,-40 16-2 15,-30 23 1-15,-35 14-3 16,-46 23 0-16,-44 15-4 15,-21 19 1-15,-20 7-6 16,-15 20 0-16</inkml:trace>
          <inkml:trace contextRef="#ctx0" brushRef="#br0" timeOffset="-1265.8596">2650-2013 23 0,'-75'26'11'0,"45"34"-7"16,35-41 15-16,10 8-14 16,10-5 0-16,15 4 3 0,20 1 0 15,15-5-10-15,6-3 0 16,4 0 7-16,-10-11 0 15,-4 3-3-15,-16-7 1 16,-15 3-1-16,-30 8 1 16,-30 8-2-16,-35 11 1 0,-41 3-2 15,-34 16 0-15,-21 18-3 16,-19 12 1-16,-16 15-5 16,5 15 0-16,0 4-6 15,11 3 1-15,-1 4 0 16,26 0 1-16</inkml:trace>
          <inkml:trace contextRef="#ctx0" brushRef="#br0" timeOffset="-1550.2877">35-1693 30 0,'-40'3'15'0,"80"13"-7"16,-25 10 15-16,20 0-23 16,30 4 1-16,41 4 0 0,34 11 0 0,16-11-3 15,29 4 1 1,21-12-4-16,15-15 1 0,-5-11-6 16,5-11 1-16</inkml:trace>
          <inkml:trace contextRef="#ctx0" brushRef="#br0" timeOffset="-747.112">2710-207 24 0,'-115'38'12'0,"65"-16"-8"16,50-18 18-16,10 7-18 15,25 1 0-15,20-5 2 16,30-7 1-16,21-7-9 15,19-8 1-15,21-8 5 16,14-3 1-16,-4 3-2 16,-25-3 0-16,-21-4 0 15,-25 0 0-15,-29 18 0 16,-26 12 0-16,-30 23-1 0,-46 3 0 16,-39 19-4-16,-20 19 0 0,-46 15-3 15,-20 12 0-15,-14 18-5 0,4 4 0 16,-10 0-4-16,6 11 1 15</inkml:trace>
          <inkml:trace contextRef="#ctx0" brushRef="#br0" timeOffset="-1018.9881">195 128 35 0,'-100'38'17'16,"15"44"-19"-16,75-63 36 15,10 8-32-15,15 3 0 0,10 4 1 16,25-16 0-16,40 1-4 16,41-15 0-16,29-8 2 15,41-18 0-15,30-9-2 16,30-10 0-16,5 3-4 16,-10-7 1-16,5-4-4 15,-15-7 1-15,-25 0-4 16,-25-1 0-16</inkml:trace>
        </inkml:traceGroup>
        <inkml:traceGroup>
          <inkml:annotationXML>
            <emma:emma xmlns:emma="http://www.w3.org/2003/04/emma" version="1.0">
              <emma:interpretation id="{02D45462-6466-4AFC-86D3-AB86D36EA70F}" emma:medium="tactile" emma:mode="ink">
                <msink:context xmlns:msink="http://schemas.microsoft.com/ink/2010/main" type="inkWord" rotatedBoundingBox="4756,12395 4925,14682 1958,14901 1789,12613"/>
              </emma:interpretation>
              <emma:one-of disjunction-type="recognition" id="oneOf1">
                <emma:interpretation id="interp1" emma:lang="" emma:confidence="0">
                  <emma:literal>I,</emma:literal>
                </emma:interpretation>
                <emma:interpretation id="interp2" emma:lang="" emma:confidence="0">
                  <emma:literal>E,</emma:literal>
                </emma:interpretation>
                <emma:interpretation id="interp3" emma:lang="" emma:confidence="0">
                  <emma:literal>E.</emma:literal>
                </emma:interpretation>
                <emma:interpretation id="interp4" emma:lang="" emma:confidence="0">
                  <emma:literal>E</emma:literal>
                </emma:interpretation>
                <emma:interpretation id="interp5" emma:lang="" emma:confidence="0">
                  <emma:literal>€</emma:literal>
                </emma:interpretation>
              </emma:one-of>
            </emma:emma>
          </inkml:annotationXML>
          <inkml:trace contextRef="#ctx0" brushRef="#br0" timeOffset="855.4033">1992 4610 43 0,'31'7'21'0,"129"-18"-22"0,-100 0 46 0,26-1-43 16,29-10 1-16,31-8-1 16,4-12 1-16,11-3-5 15,5 11 1-15,-11-3 2 16,-19 7 1-16,-21-4-2 15,-29 19 0-15,-21 0 0 16,-30 15 1-16,-35 15-1 16,-25 11 0-16,-30 19-1 15,-16 4 1-15,-14 7-2 16,-10 16 1-16,-11-8-4 16,-4 4 0-16,9 3-4 15,1 4 0-15,10-18-5 16,14-4 0-16</inkml:trace>
          <inkml:trace contextRef="#ctx0" brushRef="#br0" timeOffset="576.3476">1034 4557 46 0,'0'26'23'0,"115"16"-34"15,-70-42 47-15,31-8-38 16,19 1 1-16,30-16-4 15,16-3 1-15,25-4 3 16,-16-4 0-16,1 4-5 0,-6 0 1 16,-14 3-1-16,-16 8 1 15,-24 1-3-15,-21 14 0 16,-25-4 1-16,-25 8 0 16</inkml:trace>
          <inkml:trace contextRef="#ctx0" brushRef="#br0" timeOffset="1518.709">2399 6337 37 0,'-65'49'18'0,"70"-30"-14"0,15-19 24 15,10 0-27-15,30 0 1 16,31 0 3-16,19 0 0 16,10 0-5-16,-4-4 0 15,-1-4 4-15,-9-3 1 0,-11 4 0 16,-25-5 0-16,-19 5 0 16,-26 7 0-16,-20 7-2 15,-25 5 0-15,-10 14-7 16,-21 8 1-16,-24 15-8 15,-10-4 1-15,-1 7-8 16,6-3 0-16</inkml:trace>
          <inkml:trace contextRef="#ctx0" brushRef="#br0" timeOffset="1227.0934">848 6619 63 0,'30'0'31'0,"216"23"-47"0,-161-23 62 16,166-23-66-1,-10-11 1-15,15 0-12 16,-15-3 1-16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8:53.5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8C8AA8E-46F7-4089-9946-A10A2ACCB900}" emma:medium="tactile" emma:mode="ink">
          <msink:context xmlns:msink="http://schemas.microsoft.com/ink/2010/main" type="writingRegion" rotatedBoundingBox="13682,1347 16741,471 17340,2561 14280,3437"/>
        </emma:interpretation>
      </emma:emma>
    </inkml:annotationXML>
    <inkml:traceGroup>
      <inkml:annotationXML>
        <emma:emma xmlns:emma="http://www.w3.org/2003/04/emma" version="1.0">
          <emma:interpretation id="{7C55A833-8621-4E89-8E32-6EACB21F906F}" emma:medium="tactile" emma:mode="ink">
            <msink:context xmlns:msink="http://schemas.microsoft.com/ink/2010/main" type="paragraph" rotatedBoundingBox="13682,1347 16741,471 17340,2561 14280,3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D77513-FA20-4EA8-B575-2285A4901838}" emma:medium="tactile" emma:mode="ink">
              <msink:context xmlns:msink="http://schemas.microsoft.com/ink/2010/main" type="line" rotatedBoundingBox="13682,1347 16741,471 17340,2561 14280,3437"/>
            </emma:interpretation>
          </emma:emma>
        </inkml:annotationXML>
        <inkml:traceGroup>
          <inkml:annotationXML>
            <emma:emma xmlns:emma="http://www.w3.org/2003/04/emma" version="1.0">
              <emma:interpretation id="{5FB5ADC5-063E-4CED-9867-40FAF1F615C9}" emma:medium="tactile" emma:mode="ink">
                <msink:context xmlns:msink="http://schemas.microsoft.com/ink/2010/main" type="inkWord" rotatedBoundingBox="13682,1347 16741,471 17340,2561 14280,3437"/>
              </emma:interpretation>
              <emma:one-of disjunction-type="recognition" id="oneOf0">
                <emma:interpretation id="interp0" emma:lang="" emma:confidence="0">
                  <emma:literal>Bi</emma:literal>
                </emma:interpretation>
                <emma:interpretation id="interp1" emma:lang="" emma:confidence="0">
                  <emma:literal>Br'</emma:literal>
                </emma:interpretation>
                <emma:interpretation id="interp2" emma:lang="" emma:confidence="0">
                  <emma:literal>Br</emma:literal>
                </emma:interpretation>
                <emma:interpretation id="interp3" emma:lang="" emma:confidence="0">
                  <emma:literal>Bo'</emma:literal>
                </emma:interpretation>
                <emma:interpretation id="interp4" emma:lang="" emma:confidence="0">
                  <emma:literal>Bar</emma:literal>
                </emma:interpretation>
              </emma:one-of>
            </emma:emma>
          </inkml:annotationXML>
          <inkml:trace contextRef="#ctx0" brushRef="#br0">482 365 36 0,'30'-162'18'0,"20"65"-18"16,-40 74 18-16,0 12-20 16,-5 11 1-16,-5 26-1 0,-15 23 1 15,-5 30 2 1,-10 26 0-16,-5 20-2 15,-6 25 1-15,-9 27-2 16,0 4 0-16,5-5-2 0,10-18 0 16,10-30-1-16,5-41 0 15,9-31-1-15,1-41 1 16,5-26 2-16,-5-38 1 16,-10-22 1-16,-10-35 1 0,0-18 2 15,-5-19 0-15,0 8 2 16,10-12 1-16,15 4 1 15,15 23 0-15,15 3 1 16,25 19 0-16,25 4-2 16,16 19 1-16,14 7-2 15,10 23 0-15,11 26-2 16,4 8 0-16,-14 11-2 16,-6 4 1-16,-14 18-2 15,-11 16 1-15,-15 14 0 16,-15 5 0-16,-25 7 0 15,-15 7 1-15,-15 1 0 16,-20-1 0-16,-20 5 0 16,-10-24 0-16,-5 8-1 15,-1-7 1-15,6 7-1 16,10 1 0-16,20-16-1 16,15 0 1-16,20 8-1 0,30-1 1 15,10 1-1-15,16-8 1 16,14 12 0-16,10 3 1 15,-4-8-1-15,-6 16 0 16,-15-19 0-16,-10 0 1 16,-25-4 1-16,-30 4 0 15,-35 4 0-15,-25-4 0 16,-40-4 0-16,-21-11 1 16,-34 3-1-16,-6-7 1 0,0-3-2 15,11-12 1-15,9-15-2 16,16 0 1-16,19-4-1 15,26 0 1-15,30-7-4 16,35 3 0-16,30-7-4 16,40 0 1-16,30-26-4 15,36 11 0-15,24-15-3 16,26-23 1-16,10-15 2 16,15-18 1-16,-11-5 3 15,1-10 0-15,0-1 4 16,-1 0 1-1,21-29 5 1,-50 33 1-16,-41 45 2 16,-24 27 0-16,-31 37 1 15,-30 26 0-15,-15 27-1 16,-10 30 1-16,-5 42-4 16,-10 25 0-16,5-6-3 0,0 6 1 15,5-10-6-15,5-16 1 16,5-18-6-16,5-38 1 15,5-45-3-15,10-31 1 16</inkml:trace>
          <inkml:trace contextRef="#ctx0" brushRef="#br0" timeOffset="134.6557">2735-278 37 0,'5'4'18'0,"5"56"-43"0,-10-30 36 16,-10 30-21-16,-10 23 1 16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51.577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1BAD6E-6FCC-4F80-84F5-F28C25B3E6BC}" emma:medium="tactile" emma:mode="ink">
          <msink:context xmlns:msink="http://schemas.microsoft.com/ink/2010/main" type="writingRegion" rotatedBoundingBox="32267,17574 8824,18546 8331,6641 31773,5669"/>
        </emma:interpretation>
      </emma:emma>
    </inkml:annotationXML>
    <inkml:traceGroup>
      <inkml:annotationXML>
        <emma:emma xmlns:emma="http://www.w3.org/2003/04/emma" version="1.0">
          <emma:interpretation id="{C652D9AF-D378-4095-BE5D-E3267AB67BCD}" emma:medium="tactile" emma:mode="ink">
            <msink:context xmlns:msink="http://schemas.microsoft.com/ink/2010/main" type="paragraph" rotatedBoundingBox="21351,18039 15821,17879 15854,16742 21384,169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EF0F52-7BB3-44C1-A17E-BF328433DA45}" emma:medium="tactile" emma:mode="ink">
              <msink:context xmlns:msink="http://schemas.microsoft.com/ink/2010/main" type="line" rotatedBoundingBox="21351,18039 15821,17879 15854,16742 21384,16902"/>
            </emma:interpretation>
          </emma:emma>
        </inkml:annotationXML>
        <inkml:traceGroup>
          <inkml:annotationXML>
            <emma:emma xmlns:emma="http://www.w3.org/2003/04/emma" version="1.0">
              <emma:interpretation id="{20A3744E-570D-4BCC-B50C-C79E94EABE7D}" emma:medium="tactile" emma:mode="ink">
                <msink:context xmlns:msink="http://schemas.microsoft.com/ink/2010/main" type="inkWord" rotatedBoundingBox="21351,18039 15821,17879 15854,16742 21384,1690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-13237 11766 18 0,'30'-22'9'0,"-10"63"-5"0,-20-26 11 0,-10 15-14 16,-10 8 1-16,-5-1 1 15,-5 9 0-15,0 3-4 32,0-1 1-32,0-2 2 15,10-13 0-15,0-6 0 16,10-12 0-16,10-23-1 16,5-10 1-16,10-13 0 15,5-18 0-15,5-7 1 0,0-23 0 16,10-19-1-16,0 8 1 15,10 3-1-15,-5 16 1 16,6 14-2-16,-6 16 0 16,-5 15-1-16,0 18 0 15,-5 16-1-15,-5 10 1 0,0 13-1 16,-10 10 1-16,-4-3 0 16,-11 7 0-16,-6 0 1 15,-14-7 0-15,-5-8 0 16,-15 0 0-16,-5-8 0 15,0-7 0-15,0-3-1 16,4-1 0-16,6 0 0 16,5 4 0-16,5 4-1 15,10 4 1-15,10-8-1 16,5 0 0-16,10 4 1 16,10-4 0-16,10 0-1 15,15-8 1-15,6-3-1 16,-1 4 1-16,5-16-2 15,10-7 0-15,6-11 0 16,-6-12 1-16,0-3-1 0,-5 3 1 16,-14 0 0-16,-11 8 1 15,-10 15 0-15,-10 15 0 16,-10 15 0-16,-10 15 1 16,-10 12-1-16,-10 7 1 15,0 3-1-15,4 9 1 0,6-9-1 16,5-10 1-16,5-16 0 15,10-15 0-15,15-15 0 16,6-18 0-16,4-8 0 16,0-19 0-16,5-11 0 15,0-4 0-15,5-19-1 16,0 4 1-16,11-4-1 16,-1 8 1-16,-10 3-1 15,0 12 0-15,-5 11-1 16,-10 12 1-16,-5 14-1 15,-10 15 1-15,-5 12-1 16,-10 11 0-16,-15 8 1 16,-5 7 0-16,0 19 0 15,-5-15 0-15,10 11-1 0,10-4 1 16,0-7 0-16,10 4 1 16,10-8-1-16,5-4 0 15,5-3-1-15,0-1 1 16,5 1 0-16,-5 0 1 0,0-1-2 31,-5 1 1-31,-4-1 0 16,-6 8 0-16,-5-7 0 15,-11 3 0-15,-9 4 0 0,-15 4 0 16,-10-4 1-16,5 0 1 16,0 1-1-16,0-5 1 15,-1-3-1-15,6-5 0 16,10 1-2-16,5-4 0 15,10-11-4-15,10-4 1 16,15-15-5-16,15-8 1 16,15-3-4-16,16-4 1 0</inkml:trace>
          <inkml:trace contextRef="#ctx0" brushRef="#br0" timeOffset="706.4204">-12057 11954 25 0,'5'0'12'0,"70"-15"-9"15,-55 8 17-15,10-8-19 16,11 7 1-16,4 1 0 16,5-1 0-16,0 4-3 15,-5 4 1-15,-5 4 1 16,-4 4 1-16,-11-1-2 0,-10 4 1 15,-10 5-1-15,-15-1 1 16,-5 0-1-16,-5 7 0 16,-11 5 0-16,-4 6 0 15,0-2 0 1,10-5 0-16,10-4 0 16,10-3 0-16,15-11 0 15,10-8 0-15,10-8-2 16,20-7 1-16,11-7-1 0,-1-5 0 15,5-3 0-15,5-11 0 16,-4-1 0-16,-1 12 1 16,-15 11 0-16,-15 8 1 15,-15 11 0-15,-10 11 0 16,-15 8 0-16,-10 0 0 16,-5 7-2-16,0 5 0 15,5 2-5-15,10-10 0 16</inkml:trace>
          <inkml:trace contextRef="#ctx0" brushRef="#br0" timeOffset="273.8616">-11686 11593 23 0,'15'-7'11'0,"-20"59"-10"16,0-33 18-16,-10 15-18 15,-5 4 0-15,-5 7 1 0,-5-4 0 16,5 1-3-16,0-5 1 16,10-3 1-16,5-11 1 15,5-16-1-15,10 1 1 16,10-16-1-16,0-11 1 16,5-11 0-16,5-11 1 15,5-16-1-15,0-10 1 16,5-1-1-16,11 0 0 15,4 4-1-15,0 8 0 0,0 14-2 32,0 5 1-32,1 18-5 0,-6 11 0 0,-5 12-6 31,-10 11 0-31</inkml:trace>
          <inkml:trace contextRef="#ctx0" brushRef="#br0" timeOffset="865.4387">-10707 11172 20 0,'5'22'10'0,"-50"31"-10"0,30-31 13 15,-5 20-16-15,-5 3 0 0,-5 23-8 16,0-16 1-16</inkml:trace>
          <inkml:trace contextRef="#ctx0" brushRef="#br0" timeOffset="-993.003">-14150 11405 36 0,'20'-64'18'0,"-10"-4"-16"0,-15 57 19 0,-20 7-22 16,-16 12 0-16,-9 18-1 15,-10 23 1 1,-10 22 1-16,-11 16 1 0,6-4-2 15,10 7 1-15,15-11-1 16,15 4 1-16,14-4-2 16,26-15 1-16,26-15-2 15,9-19 0-15,20-11-1 16,15-23 0-16,11-15-1 16,-1-3 1-16,5-8-1 15,-4-12 1-15,4-11-2 16,-15-11 1-16,-9-3 1 0,-11 7 1 15,-15 11 2-15,-10 7 0 16,-10 20 3-16,-5 7 1 16,-15 22 3-16,-15 16 0 15,-10 7-1-15,-10 4 0 16,-5 11-1-16,5 7 0 0,10-6-2 16,9-1 1-16,11 0-2 15,10-4 0-15,21-7 1 16,9-11 0-16,5-12 0 15,5-22 1-15,10 0-1 16,5-23 1-16,-4-4 0 16,-6-11 1-16,-10-15-1 15,-15-7 0-15,-15 7-1 16,-10 11 1-16,-20 12-2 16,-10 14 0-16,-5 23-1 15,-5 20 0-15,-11 10-2 16,1 4 0-16,15 11-3 15,10 5 1-15,10-1-4 16,20-8 1-16,10 1-4 16,10-15 1-16</inkml:trace>
          <inkml:trace contextRef="#ctx0" brushRef="#br0" timeOffset="2149.7047">-9638 11913 24 0,'-5'26'12'0,"-15"19"-10"16,15-45 20-1,-5 8-20-15,0 3 0 0,5-3 1 16,0-4 1-16,0-4-4 16,5-4 0-16,0 4 4 15,5-11 0-15,5-12-1 0,5-11 1 16,10 0-2-16,5-7 1 16,6-8-2-16,4 4 0 15,10 0-1-15,-5 7 0 0,10 12-1 16,1 3 0-16,-6 4-2 15,-5 19 1-15,0-4-4 32,-20 8 1-32,-10 4-2 15,-15 7 1-15,-25-4-3 16,-10 4 1-16,-10 4 1 16,-15 0 1-16,-1-4 4 0,1 7 1 15,10-3 2-15,10 4 0 16,10-4 3-16,10 3 0 15,15-7 1-15,10 12 0 16,10-9-1-16,5 1 0 0,0-8-1 16,0 1 1-16,0-5-1 15,-5 5 0-15,-5-5-1 16,-15 4 1 0,-10 4-1-16,-10 8 0 0,-5 3-2 15,-5 4 1-15,4 8-1 0,6-4 1 16,10 7-1-16,10-3 0 15,15-4 0-15,10-8 1 16,16 4-1 0,14-7 1-16,5-8-4 15,5-11 1-15,5-1-8 16,1-6 0-16</inkml:trace>
          <inkml:trace contextRef="#ctx0" brushRef="#br0" timeOffset="1566.9707">-10195 11759 18 0,'65'-61'9'0,"-24"31"-2"0,-31 19 17 16,0 7-22-16,0 4 1 15,0 12 1-15,-10-1 1 16,-10 11-6-16,0 5 0 0,-5 7 3 15,-10 7 1-15,-11-3-2 16,1 7 0-16,0 4-1 16,5-4 0-16,10-7-2 15,10-1 1-15,15-14-2 16,10-12 1-16,10-3-2 16,10-20 0-16,5-7 0 15,-10 8 1-15,21-15 1 16,-1-8 0-16,-5 0 3 15,-5-7 0-15,-5 11 2 16,-5 0 1-16,1 11-1 16,-11 11 1-16,-10 8 0 15,0 11 0-15,-10 16-2 16,-5-1 0-16,-10 8-1 0,0 4 1 31,5 7-1-31,-1-8 0 16,6-10-2-16,10-8 1 15,16-16-2-15,-11-3 1 16,0-11-3-16,5-4 1 16,0 0-2-16,0-4 1 0,5-7 0 15,0-1 1-15,0-6 0 16,-5-5 0-16,0-3 0 16,-5-1 0-16,-5 5-3 15,-5 3 0-15</inkml:trace>
          <inkml:trace contextRef="#ctx0" brushRef="#br0" timeOffset="1095.1099">-10531 11740 31 0,'-25'83'15'0,"-30"22"-23"0,34-82 30 16,-4 7-25-16,0 4 1 16,10 3-4-16,5-10 0 15,5-5 5-15,10-3 0 16,10-15-7-16,10-8 1 15</inkml:trace>
        </inkml:traceGroup>
      </inkml:traceGroup>
    </inkml:traceGroup>
    <inkml:traceGroup>
      <inkml:annotationXML>
        <emma:emma xmlns:emma="http://www.w3.org/2003/04/emma" version="1.0">
          <emma:interpretation id="{4238E302-65EC-4C41-A9F1-F5FEB124FCDC}" emma:medium="tactile" emma:mode="ink">
            <msink:context xmlns:msink="http://schemas.microsoft.com/ink/2010/main" type="paragraph" rotatedBoundingBox="32002,16075 25195,15663 25298,13959 32105,14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1C6C52-3E27-4CDB-BCB3-11644CA06DE5}" emma:medium="tactile" emma:mode="ink">
              <msink:context xmlns:msink="http://schemas.microsoft.com/ink/2010/main" type="line" rotatedBoundingBox="32002,16075 25195,15663 25298,13959 32105,14371"/>
            </emma:interpretation>
          </emma:emma>
        </inkml:annotationXML>
        <inkml:traceGroup>
          <inkml:annotationXML>
            <emma:emma xmlns:emma="http://www.w3.org/2003/04/emma" version="1.0">
              <emma:interpretation id="{CF479BC0-5133-4673-A225-560F644B7CA3}" emma:medium="tactile" emma:mode="ink">
                <msink:context xmlns:msink="http://schemas.microsoft.com/ink/2010/main" type="inkWord" rotatedBoundingBox="32002,16075 28734,15877 28837,14173 32105,14371"/>
              </emma:interpretation>
            </emma:emma>
          </inkml:annotationXML>
          <inkml:trace contextRef="#ctx0" brushRef="#br1" timeOffset="192566.8922">808 10144 30 0,'41'8'15'0,"39"-23"-12"0,-65 7 31 16,0-7-34-16,-5-7 1 16,5-1 0-16,-15 1 0 15,-5 6-2-15,-15 5 1 16,-5 15 1-16,-10 15 0 0,-5 7 0 15,-11 4 0-15,11 8 0 16,0 3 1-16,25-3 0 16,10 3 1-16,25-11-1 15,10-3 1-15,35-5-2 32,21-7 1-32,24-3-7 0,21-12 1 0,29 11-9 15,6-26 1-15</inkml:trace>
          <inkml:trace contextRef="#ctx0" brushRef="#br1" timeOffset="192261.4435">296 9170 27 0,'71'-15'13'0,"34"-12"-25"0,-65 27 23 15,15 12-21-15,-4 6 1 0</inkml:trace>
          <inkml:trace contextRef="#ctx0" brushRef="#br1" timeOffset="192124.6126">-828 9915 39 0,'20'-38'19'0,"50"-67"-18"15,-50 67 34-15,11 12-35 16,24-16 1-16,0-6 0 15,-10 6 0-15,0-3-2 16,-5 7 1-16,-4 12-1 16,-6 11 1-16,-10 15-1 0,-5 19 1 15,-15 15-1-15,-10 0 0 32,0 18 0-32,0 16 0 0,0 3 1 0,0 1 0 15,5-8 0-15,5-15 1 16,5-19-1-16,10-23 1 15,10-18 0-15,15-8 1 0,5-15-1 16,5-11 1-16,1-4-1 16,-1 8 1-16,-10-8-1 15,-10 4 0-15,0 11-1 16,-10 4 0-16,-5 15-2 16,-10 15 1-16,-5 7-1 15,-5 1 1-15,-10 22-1 16,-5 11 0-16,-10 8 1 15,15 23 0-15,0-1 0 16,15-7 1-16,15-7 0 31,10-12 0-31,15-11 1 16,15-23 0-16,11-15 0 0,4-30 1 16,0-11-1-16,1-19 1 15,4 0-1-15,-5-7 1 16,-5-16-1-16,-4-18 0 0,-6-15 0 15,-10-8 0-15,-10 0-1 16,-5-4 1-16,-5 0-1 16,-5 12 0-16,-4 26-2 15,4 26 1-15,-10 38-2 16,-10 34 1-16,-5 30 0 16,-20 41 0-16,-6 57 0 15,-9 37 1-15,-15 27 1 16,5 33 1-16,10-29 0 15,10-31 0-15,9-30 2 16,6-34 0-16,5-22 1 16,10-38 0-16,10-30 1 15,0-26 0-15,5-53-1 16,11-26 1-16,4-12-2 16,0-22 0-16,15 0-3 0,-5 7 1 15,20 4-4-15,16 23 0 16,-6 19-4-16,-5 18 0 15,0 30-9-15,-4 27 1 16,-6 11-1-16,-15 0 0 16</inkml:trace>
          <inkml:trace contextRef="#ctx0" brushRef="#br1" timeOffset="191318.0806">-1671 8846 37 0,'0'-26'18'0,"10"67"-20"0,-10-11 26 15,-10 38-22-15,-5 30 0 16,-5 22 0-16,-1 4 1 0,1 16-4 16,10 3 1-16,5-19 2 15,10-11 0-15,5-34 1 16,10-19 0-16,11-45 0 16,9-30 1-16,0-30 0 15,15-19 0-15,5-26-1 16,6-31 1-16,-11-14-3 15,-5 3 1-15,0 19-3 16,-10 34 1-16,-4 34-2 16,-6 34 1-16,-10 41-1 0,0 26 1 15,-10 27-1-15,-10 7 1 16,-5 8 1-16,0 0 0 16,0-15 0-16,5-16 0 15,0-14 2-15,10-30 0 16,10-31 0-16,10-33 0 15,10-12 1-15,0-11 0 16,6-15 0-16,-1-22 1 16,0-5-3-16,-5 1 1 0,0 14-2 15,5 16 0-15,1 11-7 16,4 15 1-16,-5 23-6 16,0 3 0-16,-15 31-5 15,0 7 0-15</inkml:trace>
        </inkml:traceGroup>
        <inkml:traceGroup>
          <inkml:annotationXML>
            <emma:emma xmlns:emma="http://www.w3.org/2003/04/emma" version="1.0">
              <emma:interpretation id="{D0EC6E95-F2EA-4220-B54C-841FF13C5A72}" emma:medium="tactile" emma:mode="ink">
                <msink:context xmlns:msink="http://schemas.microsoft.com/ink/2010/main" type="inkWord" rotatedBoundingBox="27681,15644 25205,15494 25264,14517 27741,14667"/>
              </emma:interpretation>
              <emma:one-of disjunction-type="recognition" id="oneOf1">
                <emma:interpretation id="interp1" emma:lang="" emma:confidence="1">
                  <emma:literal>on</emma:literal>
                </emma:interpretation>
                <emma:interpretation id="interp2" emma:lang="" emma:confidence="0">
                  <emma:literal>Orr</emma:literal>
                </emma:interpretation>
                <emma:interpretation id="interp3" emma:lang="" emma:confidence="0">
                  <emma:literal>oar</emma:literal>
                </emma:interpretation>
                <emma:interpretation id="interp4" emma:lang="" emma:confidence="0">
                  <emma:literal>an</emma:literal>
                </emma:interpretation>
                <emma:interpretation id="interp5" emma:lang="" emma:confidence="0">
                  <emma:literal>ow</emma:literal>
                </emma:interpretation>
              </emma:one-of>
            </emma:emma>
          </inkml:annotationXML>
          <inkml:trace contextRef="#ctx0" brushRef="#br1" timeOffset="190719.2549">-4964 9079 36 0,'10'-135'18'0,"-10"56"-19"15,-5 71 19-15,-10 1-18 16,-10 7 0-16,-11 26 1 16,-14 31 0-1,-5 25-2-15,0 16 1 0,10 11 0 16,15 16 1-16,9-5 0 15,21-3 0-15,26-16 0 16,9-25 1-16,10-31-1 16,15-30 1-16,15-30-1 15,1-23 1-15,-6-22 0 16,-5-12 0-16,-20-18-1 16,-19-15 0-16,-26-4 0 15,-26 7 0-15,-19 23-2 16,-15 26 1-16,0 23-1 15,-16 30 1-15,1 34-2 0,10 19 1 16,10 14 0-16,15 9 1 16,14-5-1-16,26-3 1 15,21-12 0-15,14-14 1 16,20-20 0-16,20-10 1 16,16-24 0-16,4-14 0 15,10-15 0-15,-4-8 1 16,-11-15-2-16,-20 0 1 15,-9 7-2-15,-11 12 1 0,-10 19-2 16,-10 15 1-16,-10 22-1 16,-10 23 0-16,0 15-1 15,-10 15 0-15,0 0 1 16,5 0 0-16,5-4 1 16,5 0 0-16,15-11 0 15,16-19 1-15,9-23 1 16,15-18 0-16,-5-11 0 15,11-20 0-15,-6-10 1 16,0-16 0 0,-10-15-1-1,-9 23 0-15,-11 30-1 16,-5 33 0-16,-5 24-1 16,0 14 0-16,-5 12-1 15,-5-8 1-15,0 4 0 0,1-4 0 16,-1-3 0-16,0-12 0 15,5-12 1-15,0-14 0 16,0-8 0-16,10-7 1 16,5 0-1-16,0-12 0 15,1-7 0-15,-1-4 0 16,10 12-1-16,-5 7 0 0,0 0-1 16,0 15 1-16,-4-4-3 15,-11 8 1-15,0 3-7 16,-5 12 1-16,0-4-7 15,0 0 1-15</inkml:trace>
        </inkml:traceGroup>
      </inkml:traceGroup>
    </inkml:traceGroup>
    <inkml:traceGroup>
      <inkml:annotationXML>
        <emma:emma xmlns:emma="http://www.w3.org/2003/04/emma" version="1.0">
          <emma:interpretation id="{2944E6F0-48BA-413A-8936-EB2774F53941}" emma:medium="tactile" emma:mode="ink">
            <msink:context xmlns:msink="http://schemas.microsoft.com/ink/2010/main" type="paragraph" rotatedBoundingBox="30393,13884 24634,13687 24709,11486 30468,116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98D420-9213-4CA3-90A1-0B7E63CFC4AC}" emma:medium="tactile" emma:mode="ink">
              <msink:context xmlns:msink="http://schemas.microsoft.com/ink/2010/main" type="line" rotatedBoundingBox="30393,13884 24634,13687 24709,11486 30468,11682"/>
            </emma:interpretation>
          </emma:emma>
        </inkml:annotationXML>
        <inkml:traceGroup>
          <inkml:annotationXML>
            <emma:emma xmlns:emma="http://www.w3.org/2003/04/emma" version="1.0">
              <emma:interpretation id="{DB35F7EF-F25D-47BE-8FAA-D9C34A8C5C88}" emma:medium="tactile" emma:mode="ink">
                <msink:context xmlns:msink="http://schemas.microsoft.com/ink/2010/main" type="inkWord" rotatedBoundingBox="30393,13884 24634,13687 24709,11486 30468,1168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186837.8598">-662 7348 25 0,'55'-71'12'0,"-25"37"-11"16,-40 23 23-16,0-4-23 15,-10 11 1-15,-15 8 0 16,-21 0 1-16,-14 14-4 16,-15 20 1-16,10 15 2 15,-1 14 1-15,6-3-2 16,25 0 1-16,15-7 0 15,20-1 0-15,20-26 0 16,30-15 0-16,30-15-1 16,15-7 0-16,21-4 0 15,-6-8 1-15,6-11-1 16,4 7 0-16,-15 4-3 16,6 8 0-16,-21 11-3 0,-20 4 0 15,-9 7-4-15,-21 8 0 16,-20 11-3-16,-15-4 1 15</inkml:trace>
          <inkml:trace contextRef="#ctx0" brushRef="#br1" timeOffset="185863.1623">-2244 6137 17 0,'-30'-83'8'0,"-35"128"-10"0,40-18 12 15,-20 14-11-15,-15 23 1 16,-1 15 0-16,-9 34 1 15,5 26-5-15,-6 0 0 16</inkml:trace>
          <inkml:trace contextRef="#ctx0" brushRef="#br1" timeOffset="186570.0526">-2971 7740 21 0,'-76'68'10'0,"66"-38"-4"16,10-27 18-16,5-6-21 15,10-9 1-15,20-10 0 16,11-23 0-16,4-16-6 15,10-3 1-15,10-15 4 16,11 8 0-16,-6 18-2 16,-5 4 0-16,-10 4-1 15,-9 15 1-15,-11 8-2 16,-10 14 1-16,-10-3-1 0,-15 14 1 16,-10 16-1-16,-15 8 0 15,0 10 0-15,-10-3 1 16,0 8 0-16,5-1 1 15,4-15-1-15,11-7 1 16,15-8 0-16,10-11 1 0,11-7-1 16,9-8 1-16,0-8-1 15,10 1 1-15,5-1-2 16,0 8 1-16,1-4-1 16,-6 4 0-16,-10 11-1 15,-5 4 1-15,-5 8-1 16,-10 7 0-16,-5 8 0 15,0-1 1-15,-10 4 0 16,0 1 0-16,5-1 0 16,0-7 0-16,10-4 0 15,-5-11 1-15,5-16-1 16,1 1 1-16,9 0-1 16,10-4 1-16,5-4-1 15,5 0 1-15,0 0-1 16,0 8 1-16,-4 4-1 15,-6-1 0-15,-5 16 0 0,-10-1 0 32,-5 4-1-32,-5 23 0 15,-5 0-3-15,5 8 0 16,0-9-2-16,10 5 1 16,20-12-4-16,16-7 0 15,-1-15-1-15,10-12 0 16</inkml:trace>
          <inkml:trace contextRef="#ctx0" brushRef="#br1" timeOffset="185722.5114">-3383 7285 13 0,'-5'-8'6'0,"20"23"0"0,-10-7 3 16,5-1-6-16,0 1 1 16,5 3 1-16,5-4 1 15,5-3-6-15,5-4 0 16,-4-7 5-16,4-8 1 16,-5 0-2-16,-10 3 0 15,-5-7-1-15,-10 1 1 0,-10-1-3 16,-10 0 0-16,-15 11-1 15,-11 12 1-15,-4 0-2 16,-5 19 1-16,0 10-1 31,-5 9 0-31,9 11 1 0,11 14 0 0,15 1 1 16,15 0 0-16,20-8-2 16,15-11 1-16,15-15-4 15,26-19 1-15,19-8-4 16,-5-26 0-16,21-26-4 15,-6-22 1-15</inkml:trace>
          <inkml:trace contextRef="#ctx0" brushRef="#br1" timeOffset="185367.3091">-4954 6427 36 0,'5'-76'18'0,"-45"27"-18"16,15 38 18-16,-21 11-21 15,-29 4 0-15,-20 22 0 16,-26 19 0-16,1 19 4 0,-1 30 0 0,21 16-3 16,25-1 0-1,29 7 1-15,31-22 1 16,25 0 0-16,41 1 0 15,29-9 0-15,20 1 0 16,16-5 1-16,-6-18 0 0,-9-3 0 16,-16-12 0-16,-25-8 1 15,-25-7 0-15,-30-4-1 16,-25 7 1-16,-40-6-1 16,-25-1 1-16,-26 7-2 15,-4 12 1-15,-6-7-1 16,11-12 0-16,14-4-1 15,31-3 1-15,30-5 0 16,35-14 0-16,30-4 0 0,45-26 1 16,41-12-1-16,35-41 1 15,34-26-1-15,26-12 1 0,-5-26-1 16,10-41 1-16,-10-16 0 16,-26-3 0-16,-29-11 0 31,-26 11 1-31,-39 14-1 15,-26 39 1-15,-30 29-1 16,-25 35 0-16,-20 26-1 0,-30 41 0 16,-20 53-1-16,-6 71 1 15,-4 19-1-15,-25 57 1 16,14 30 0-16,16-19 0 0,15-1 0 16,15-6 1-16,15-16 0 15,9-48 0-15,16-27 0 16,11-38 1-16,9-37 1 15,5-38 0-15,0-26 0 16,10-8 0-16,5-18-1 0,5-8 1 16,5-4-2-16,1 4 1 15,-6 19-4-15,0 18 1 16,-10 24-2-16,-5 25 1 16,-10 23-1-1,-10 4 1-15,-10 26 0 16,0 19 1-16,0 4 0 15,0 22 1-15,5-7 0 16,5-15 1-16,6-11 1 16,4-24 0-16,0-14 0 15,5-19 0-15,5-15 0 0,10-22 0 16,0-12-1-16,5-11 1 16,1 0-2-16,-6 7 0 15,-5 0-1-15,-5 12 1 0,-5 3-2 31,-10 8 1-31,0 12-1 16,-5 3 1-16,-5 11-1 0,0-4 1 0,0 12-1 31,0 0 1-31,0-8 1 16,-5-3 1-16,5-1 0 16,0-7 0-16,5-7 0 0,0-1 1 15,0 1-2-15,-5-4 0 16,1 3-4-16,-1 4 1 15,0 0-6-15,-5 4 1 16,5 0-5-16,10-7 0 0</inkml:trace>
          <inkml:trace contextRef="#ctx0" brushRef="#br1" timeOffset="187639.7465">-4663 7190 19 0,'-10'-22'9'0,"-20"14"-5"15,15-3 14-15,-5 4-15 16,-10 7 0-16,-11-4 2 16,1 8 0-16,-5 3-7 15,5 12 1 1,5 22 3-16,10-7 1 15,15 8-2-15,20 3 0 16,15-4-1-16,20 0 0 16,10 8 0-16,5-3 1 15,1-1 0-15,-6 0 0 16,-5-4 0-16,-10-11 1 16,-10-7 0-16,-15-16 1 15,-15 5-1-15,-15-12 0 16,-5 0 0-16,-15-12 0 0,-5 9-1 15,0-5 1-15,0 8-2 16,4 0 1-16,6 4-6 16,5 11 1-16,10-4-7 15,15 8 0-15</inkml:trace>
        </inkml:traceGroup>
      </inkml:traceGroup>
    </inkml:traceGroup>
    <inkml:traceGroup>
      <inkml:annotationXML>
        <emma:emma xmlns:emma="http://www.w3.org/2003/04/emma" version="1.0">
          <emma:interpretation id="{12475A5E-5AA3-4D67-B478-DFFA3F9BE2FB}" emma:medium="tactile" emma:mode="ink">
            <msink:context xmlns:msink="http://schemas.microsoft.com/ink/2010/main" type="paragraph" rotatedBoundingBox="31984,10747 8541,11719 8331,6641 31773,5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3460A9-EA99-4973-B526-F535A070C63A}" emma:medium="tactile" emma:mode="ink">
              <msink:context xmlns:msink="http://schemas.microsoft.com/ink/2010/main" type="line" rotatedBoundingBox="31984,10747 8541,11719 8331,6641 31773,5669"/>
            </emma:interpretation>
          </emma:emma>
        </inkml:annotationXML>
        <inkml:traceGroup>
          <inkml:annotationXML>
            <emma:emma xmlns:emma="http://www.w3.org/2003/04/emma" version="1.0">
              <emma:interpretation id="{46391F0B-E42B-4A26-BEAA-00269A8C0FA1}" emma:medium="tactile" emma:mode="ink">
                <msink:context xmlns:msink="http://schemas.microsoft.com/ink/2010/main" type="inkWord" rotatedBoundingBox="31952,9991 26554,10215 26374,5893 31773,5669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53023.9557">798 195 13 0,'0'-60'6'0,"-60"11"-5"0,35 45 6 0,-15 8-6 31,-20 3 1-31,-16 16 1 0,-14 22 0 16,-10 30-4-16,9 23 1 0,1 19 3 16,5 3 0-16,24 1-1 15,41 3 0-15,25 0 0 16,25-15 1-16,36-18-1 16,24-31 0-16,25-26 1 0,11-34 0 15,14-30 0-15,6-27 0 16,-10-11-1-16,-21-14 0 15,-15-39 0-15,-19-14 0 16,-21 3-1-16,-20-11 0 16,-30 11-1-16,-30 16 0 15,-10 22-1-15,-25 18 0 16,-21 39 0-16,-34 22 1 0,-5 33-2 16,-16 16 1-16,-4 38-2 15,14 33 0-15,11 8-4 16,9 19 0-16,16-4-2 15,15-15 1-15</inkml:trace>
          <inkml:trace contextRef="#ctx0" brushRef="#br0" timeOffset="-52797.1452">608 887 23 0,'35'19'11'0,"-5"49"-13"0,-30-34 20 15,-5 37-18-15,-5 23 0 0,-5 23 1 16,-20 4 0-16,-6 25-2 16,1 20 1-16,-10 18 1 15,-15-3 0-15,0 22-1 16,4-22 1-16,11 3-2 16,5-33 1-16,20-16-6 15,10-18 1-15,0-31-2 16,20-29 1-16</inkml:trace>
          <inkml:trace contextRef="#ctx0" brushRef="#br0" timeOffset="-52531.3878">-482 2423 25 0,'15'-12'12'0,"61"61"-15"0,-36-41 25 16,20 3-21-16,25 1 0 0,41 3 2 31,4-12 0-31,26-3-4 0,0 0 1 0,14 0 2 16,-4 0 0-16,5 0-4 15,-11 0 1-15,-14 0-7 16,-16 4 0-16</inkml:trace>
          <inkml:trace contextRef="#ctx0" brushRef="#br0" timeOffset="-52036.617">66 3205 16 0,'40'-86'8'0,"-5"78"-5"15,-35 16 5-15,-15 26-7 16,-5 7 1-16,-20 27 1 16,-16 30 1-16,-9 18-5 15,-5 1 1-15,-1-4 2 16,1-4 1-16,5-11-1 16,15-12 0-16,10-22-1 0,14-22 1 15,21-20 0-15,10-29 0 16,31-19-1-16,14-27 1 15,20-34-1-15,10-18 1 0,-4-15 0 32,19 14 0-32,-10 20 0 0,-14 14 1 0,-1 23-2 15,-15 23 1-15,0 7 0 16,-4 45 0-16,4 23-1 16,-5 34 0-16,0 19 0 15,-5 3 0 1,-4 23-5-16,-6 23 1 15,0 3-7-15,-20 15 0 16</inkml:trace>
          <inkml:trace contextRef="#ctx0" brushRef="#br0" timeOffset="-50073.4175">-697 1708 21 0,'-21'-19'10'0,"-109"23"-10"15,65 3 11-15,-41 1-11 0,-44 7 0 16,-31 22 1-16,-30-3 0 16,-25 4-1-16,-10 11 1 15,10 7 0-15,15-3 0 16,16 0-1-16,24-1 1 16,40-6-1-16,31-9 1 15,25 5-1-15,24-12 1 16,26-8-2-16,25-7 0 0,25-7-1 15,15-4 1-15,11-4-3 16,4 0 0-16,0-4 0 16,-15 0 1-16,-10 0 0 15,-20 4 0-15,-30 4 2 16,-30 7 1-16,-26 12 3 16,-29 7 0-16,-16 4 0 15,-4-12 0-15,14 5 0 16,16-1 1-16,25 4-2 15,19-3 0-15,31 3-1 16,40-4 1-16,36-15-1 16,29 4 1-16,20-11-1 15,31-4 0-15,19 0-2 16,6 8 0-16,-6 3-6 0,-4 0 1 16</inkml:trace>
        </inkml:traceGroup>
        <inkml:traceGroup>
          <inkml:annotationXML>
            <emma:emma xmlns:emma="http://www.w3.org/2003/04/emma" version="1.0">
              <emma:interpretation id="{C6F327A4-13CC-4920-A68C-DE6CED9D04BF}" emma:medium="tactile" emma:mode="ink">
                <msink:context xmlns:msink="http://schemas.microsoft.com/ink/2010/main" type="inkWord" rotatedBoundingBox="25634,11011 20633,11218 20462,7088 25463,6880">
                  <msink:destinationLink direction="with" ref="{09B2B771-A83E-4321-925F-862178AD5729}"/>
                </msink:context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35501.2283">-8041 3044 9 0,'-20'37'4'0,"-21"72"-4"16,31-82 6-1,-5 18-6-15,0 15 1 0,0 23 0 16,5 3 0-16,5-10-4 16,5-9 0-16</inkml:trace>
          <inkml:trace contextRef="#ctx0" brushRef="#br0" timeOffset="-35681.12">-8152 3138 12 0,'30'-121'6'0,"-15"23"-4"0,-10 83 11 0,-5 15-15 16,0 12 1-16,-5 14-1 16,0 23 1-16,-10 19 2 15,-5-8 1-15,0 15-3 16,5 15 1-16,0 23-3 16,5-15 1-16,0-11-2 15,10-20 1-15</inkml:trace>
          <inkml:trace contextRef="#ctx0" brushRef="#br0" timeOffset="-37552.9887">-8187 2491 7 0,'75'-23'3'0,"86"-18"-2"16,-121 29 4-16,30-3-5 16,16 8 0-16,-6-8 0 15,0 7 1-15,-4 1-3 16,-6 7 0-16</inkml:trace>
          <inkml:trace contextRef="#ctx0" brushRef="#br0" timeOffset="-36932.6007">-7921 3160 2 0,'101'-7'1'0,"39"-1"-1"0,-100 8-1 0</inkml:trace>
          <inkml:trace contextRef="#ctx0" brushRef="#br0" timeOffset="-44465.033">-7745 2735 1 0,'-367'203'0'0</inkml:trace>
          <inkml:trace contextRef="#ctx0" brushRef="#br0" timeOffset="-48986.5472">-9040 1595 16 0,'-35'-49'8'0,"70"49"-11"16,-5-8 9-16,35 5-7 15,25 3 1-15,46 0 3 16,30-4 0-16,39 0-2 16,16-15 0-16,30 12 1 15,20 3 0-15,-5-7 0 16,5 0 1-16,1-5-2 15,-21-6 1-15,-11-4-1 16,-14-5 0-16,-10-2-1 16,-35-9 1-16,-15 8-1 15,-26 0 1-15,-24 12-2 0,-26 7 1 16,-30 26-1-16,-25 23 1 16,-20 34-1-16,-25 14 0 15,-25 43 0-15,-30 59 0 16,-5 15 1-16,-21 50 0 15,-4 10 1-15,0-6 0 16,9-1-1-16,26-15 1 0,10-34-2 16,5-30 0-16,4-19-5 15,-4-11 1-15</inkml:trace>
          <inkml:trace contextRef="#ctx0" brushRef="#br0" timeOffset="-43712.3564">-5903 1911 8 0,'131'-162'4'0,"24"94"-3"16,-125 46 4-16,5 11-5 16,-9-4 0-16,-11 11 0 15,-20 15 0-15,-31 0 0 0,-34 31 1 0,-25 10 1 16,-31 35 0-16,-34 11 0 16,-26 30 1-16,-25-15 0 15,-15 7 0-15,15-3-1 16,1-8 1-16,29-8-2 15,25-10 0-15,21-16 0 16,24-11 1-16,21-23-2 16,30-11 1-16,30-14-3 15,25-16 0-15,20-12-4 16,20 1 1-16</inkml:trace>
          <inkml:trace contextRef="#ctx0" brushRef="#br0" timeOffset="-47594.6341">-6139 4240 20 0,'5'8'10'0,"-70"124"-13"15,25-84 21-15,-31 24-18 16,-14 11 0-16,-35 11 0 15,-11 4 1-15,-14 11-1 16,-1 7 0-16,5 5-3 0,1-5 1 16,9-18-4-16,6 0 1 31</inkml:trace>
          <inkml:trace contextRef="#ctx0" brushRef="#br0" timeOffset="-48568.4125">-9075 2125 24 0,'-61'-60'12'0,"11"222"-17"15,30-109 19-15,-5 41-14 16,-5 49 0-16,-5 26-1 16,0 8 1-16,-1 15 0 15,11 4 0-15,5-1-1 16,20-44 1-16,10-16 0 16,15-14 0-16,21-23 1 15,24-19 1-15,10-15-1 16,36-19 0-16,9-15 1 15,31-8 0-15,14-7-1 16,31-11 1-16,10 4-1 16,-5-8 1-16,15 0 0 15,5 0 0-15,-16 0-1 0,-9-4 1 16,5 0-5-16,-15 0 1 16,-6-3-6-16,-19-4 1 31</inkml:trace>
          <inkml:trace contextRef="#ctx0" brushRef="#br0" timeOffset="-41858.259">-9191 2690 12 0,'166'-4'6'0,"75"-26"-4"0,-166 30 6 16,30-4-7-1,21 1 0-15,25 3 0 16,-6 3 1-16,6 5-4 15,-11-4 1-15,-4-4-1 16,-6 0 1-16,-14 0-1 16,-11 0 0-16,-20-4-1 0,-14 0 1 15,-16 0 1-15,-15 4 0 16,-20 0 1-16,-20 8 0 16,-15 3 0-16,-15 0 0 15,-15 16 0-15,-5 14 1 16,-6 12 0-16,-4 7 0 15,-10 4 1-15,-5 19 0 16,-1 0 0-16,-4 14 0 16,-5 35-1-16,14 4 1 0,11-8-1 15,5-12 0-15,10-10 0 16,5-5 0-16,9-11 0 16,6-3 0-16,5-8 0 15,5 0 1-15,5-11-1 16,0-19 1-16,5-8-1 15,0-11 1-15,0-3-1 16,0-9 1-16,0 1-1 16,0-11 1-16,5-1-1 15,-5 1 0-15,5-8-1 16,0 0 1-16,0-12-1 16,0 5 1-16,0-8-1 15,0 4 0-15,0-4 0 16,0 3 0-16,0-3 0 0,0 4 0 15,0 0 0-15,0-1 0 16,0 1-2-16,0 15 0 16,5 11-5-16,10 4 0 15</inkml:trace>
          <inkml:trace contextRef="#ctx0" brushRef="#br0" timeOffset="-34816.3743">-7293 3450 4 0,'55'-34'2'0,"-15"72"-4"0,-30-19 4 16,0 18-3-16,0 23 0 15</inkml:trace>
          <inkml:trace contextRef="#ctx0" brushRef="#br0" timeOffset="-37797.8928">-8207 2325 8 0,'85'-23'4'0,"86"-7"-2"0,-116 15 4 0,15 4-6 16,11-4 0-16,4 4 0 15,0-8 0 1,-4 4-3-16,-1 7 1 0</inkml:trace>
          <inkml:trace contextRef="#ctx0" brushRef="#br0" timeOffset="-35285.216">-8227 2758 2 0,'-15'0'1'0,"-20"86"2"15,25-52-2-15,-10 23-1 16,-6 18 1-16,6-4 0 16,-5 8 1-16,5 12-3 15,5 10 1-15,10 1-1 16,0-16 0-16</inkml:trace>
          <inkml:trace contextRef="#ctx0" brushRef="#br0" timeOffset="-35131.708">-8528 3111 4 0,'-20'27'2'0,"0"59"-2"0,20-71 3 15,-5 23-3-15,0 11 0 16,0 15-2-16,5 4 1 16</inkml:trace>
          <inkml:trace contextRef="#ctx0" brushRef="#br0" timeOffset="-35874.703">-8774 2603 16 0,'0'-97'8'0,"5"82"-15"0,0 18 16 16,0-3-10-1,-5 12 1-15,0 18-1 16,0 11 1-16,0 34 0 16,0 19 1-16,-5 12-1 15,0 3 1-15,-5 0 0 0,5 0 1 16,5-7-1-16,5-1 1 16,0-10-1-16,5-20 0 15,-5-14 0-15,0-20 0 16,5-26-2-16,-5-22 0 15,0-15-1-15,0-19 1 16,0-8-1-16,-5-11 0 16,0-7 0-16,0-20 1 15,0-7 0-15,-5 4 0 0,0 15 0 16,0 15 0-16,0 15 0 16,0 27 0-16,0 22 1 15,0 22 0-15,5 35 0 16,0 3 1-16,5 8-1 15,5 18 1-15,0 5-1 16,10 14 1-16,5 0-4 16,0-11 1-16</inkml:trace>
          <inkml:trace contextRef="#ctx0" brushRef="#br0" timeOffset="-45763.4554">-8754 1712 17 0,'-45'7'8'0,"-106"87"-10"15,81-34 13-15,-36 46-11 16,-44 25 0-16,-21 31 1 0,-10 30 0 15,-9 15-6-15,4 15 1 16</inkml:trace>
        </inkml:traceGroup>
        <inkml:traceGroup>
          <inkml:annotationXML>
            <emma:emma xmlns:emma="http://www.w3.org/2003/04/emma" version="1.0">
              <emma:interpretation id="{395CCE04-FF36-4E03-9121-84AF7E78DCDF}" emma:medium="tactile" emma:mode="ink">
                <msink:context xmlns:msink="http://schemas.microsoft.com/ink/2010/main" type="inkWord" rotatedBoundingBox="20150,10424 15321,10624 15238,8642 20068,8442"/>
              </emma:interpretation>
            </emma:emma>
          </inkml:annotationXML>
          <inkml:trace contextRef="#ctx0" brushRef="#br0" timeOffset="-25479.5618">-15270 3303 10 0,'-5'-7'5'0,"35"-8"2"0,-10 11 5 0,21-7-11 15,14 11 1-15,15 0 1 16,25 0 0-1,31-8-4-15,19 4 1 0,26 1 2 0,20 3 0 16,25-12-1-16,20 12 1 16,15-7-1-16,25 3 0 15,10 4-1-15,0 4 1 16,5 3 0-16,-10 5 0 16,0-9 0-16,-20 5 0 15,-5 3-2-15,-35-7 0 16,-30-8-3-16,-25-11 0 15,-31-7-3-15,-34-1 1 0,-31-11-2 16,-35-4 1-16,-35 1 1 31,45 22 6-31,-215-49 1 16,39 4 1-16,6 7 2 16,14 15 0-16,11 16 1 15,9 3 0-15,21 11-3 16,10 5 1-16,30 6-2 15,25 5 1-15,15 3-1 16,0-3 0-16,60 11-1 16,5 3 1-16,-4 4 1 15,4 8 0-15,-5 4-1 16,-10-8 0-16,-14 4 0 16,-21-4 0-16,-30 4 0 15,-20 4 0-15,-36-12 0 16,-29 19 1-16,-30 4 0 0,-21 0 0 15,-35 15-2-15,1 11 0 16,-11 4-6-16,10-4 1 16,0 8-3-16,36-30 1 15</inkml:trace>
          <inkml:trace contextRef="#ctx0" brushRef="#br0" timeOffset="-46099.997">-10481 2935 21 0,'0'-151'10'0,"5"125"-14"0,-5 26 15 0,0 34-12 16,-5 26 1-16,-10 30-1 15,-5 27 0-15,5 33 1 16,-5 31 1-16,-10-4-1 15,10 11 0-15,-1 15 0 16,6 0 1-16,0-26-2 16,0-15 0-16,5-30-3 15,5-12 0-15</inkml:trace>
        </inkml:traceGroup>
        <inkml:traceGroup>
          <inkml:annotationXML>
            <emma:emma xmlns:emma="http://www.w3.org/2003/04/emma" version="1.0">
              <emma:interpretation id="{8348DD02-B2F7-4EF6-A56F-EED0B4916F0F}" emma:medium="tactile" emma:mode="ink">
                <msink:context xmlns:msink="http://schemas.microsoft.com/ink/2010/main" type="inkWord" rotatedBoundingBox="11965,9190 8443,9336 8391,8103 11914,7957">
                  <msink:destinationLink direction="with" ref="{B068021F-0FDA-488F-B1BF-83923B66325D}"/>
                </msink:context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28536.259">-18974 2287 7 0,'-15'8'3'0,"-51"22"2"0,46-15 1 16,-15 19-5-16,-20-8 1 15,-10 8 1-15,4 4 1 0,-4 11-5 16,0 7 1-16,0 0 2 15,4 12 0-15,6 7-1 16,10-3 1-16,10-1-2 16,10 1 1-16,5-8-1 15,10-15 1-15,0 0-1 16,10-8 1-16,10 4-1 16,0-3 1-16,0-5-1 15,0-7 0-15,5-7-4 16,-5-4 0-16,5-8-1 15,0-7 0-15</inkml:trace>
          <inkml:trace contextRef="#ctx0" brushRef="#br0" timeOffset="-28019.7127">-19175 2498 11 0,'-10'-4'5'0,"-15"16"1"16,15-12 8-16,0 0-13 15,-5 0 0-15,-5 3 1 0,-1 5 1 16,-9 14-3-16,-5 9 0 15,0 10 2-15,-5 19 0 16,-5 12-1-16,-5 3 0 16,-6 4 0-16,-4 15 0 31,5-26-1-31,5-8 1 0,14 0-2 0,6 0 1 31,10-3 0-31,10-8 0 0,10-4 0 16,15-11 1-16,15 0-1 15,16-4 1-15,4-4 0 16,10-3 0-16,15-16-1 16,6-7 1-16,-1-4-1 15,5-7 1-15,11-4 0 16,9-8 1-16,-15 1-1 16,6-1 1-16,-11 4-1 15,-10 1 1-15,-9 6 0 16,-16-3 1-16,-10 4-6 15,-10 7 0-15,-15 8-6 16,-20 15 1-16</inkml:trace>
          <inkml:trace contextRef="#ctx0" brushRef="#br0" timeOffset="-28771.5477">-20832 2615 24 0,'-30'-76'12'0,"20"46"-14"16,15 19 23-16,10 4-21 16,5-5 0-16,10-7 0 15,21 1 0-15,19-1 0 16,10 11 0-16,26 8 2 16,9 4 0-16,-4-4-2 15,9 0 0-15,6 0-2 16,-1 4 1-16,11-4-4 15,-11-8 0-15,-9 1-4 16,-16-12 1-16</inkml:trace>
          <inkml:trace contextRef="#ctx0" brushRef="#br0" timeOffset="-27625.6327">-21881 3164 18 0,'-15'-34'9'0,"50"8"-5"32,-15 26 8-32,21-8-11 0,14 1 0 15,0-8 0-15,10 11 1 16,16 0-2-16,4-3 1 15,0 10-6-15,11 5 1 16,4 7-2-16,-15-26 0 16</inkml:trace>
          <inkml:trace contextRef="#ctx0" brushRef="#br0" timeOffset="-28991.2701">-21881 3420 10 0,'-70'38'5'0,"15"3"-1"0,50-30 3 16,5-3-6-16,10 3 1 15,15 4 1-15,10-11 0 16,30 0-4-16,11-12 1 0,14-11 2 16,20-7 0-16,11-8-1 15,14-7 0 1,66-57-4-1,-30-11 1-15,-26 7 0 16,-24 8 0-16,-26 11 1 16,-19 16 0-16,-21 18 1 15,-15 11 0-15,-20 27 2 16,-20 14 1-16,-10 28-1 16,-10 18 1-16,-5 14-2 15,-5 13 0-15,0-5 0 16,-1 4 0-16,6 1-1 15,5-9 0-15,5-14-3 16,5 0 1-16,0-12-4 16,5-22 1-16</inkml:trace>
          <inkml:trace contextRef="#ctx0" brushRef="#br0" timeOffset="-29540.5717">-22117 2878 7 0,'30'-113'3'0,"11"106"-5"15,-31 7 4 1,5 18 0-16,-5 16 0 15,-5 19 1-15,0 7 1 0,-5 16-5 0,-5-5 0 16,-5 12 3-16,0-4 0 16,-5 11-1-16,10-7 1 15,0-12-1-15,5-18 0 16,0-15 1-16,5-31 0 16,5-14-1-16,0-20 1 15,0-18-1-15,0-7 0 0,-5-24 1 16,5-18 0-16,10-19-1 15,0 0 1-15,5 4-1 16,10 19 1-16,15 15-1 16,16 7 0-16,-1 12-1 15,5-1 0-15,16 12 0 16,-1 7 0-16,0 16 0 16,11 7 0-16,-1 15-3 15,-20 7 0-15,-10-3-3 16,-14 7 1-16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46.9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A8D6B78-FA66-4C01-96AC-49B0986EC6AE}" emma:medium="tactile" emma:mode="ink">
          <msink:context xmlns:msink="http://schemas.microsoft.com/ink/2010/main" type="writingRegion" rotatedBoundingBox="15243,16153 15263,16153 15263,16401 15243,16401"/>
        </emma:interpretation>
      </emma:emma>
    </inkml:annotationXML>
    <inkml:traceGroup>
      <inkml:annotationXML>
        <emma:emma xmlns:emma="http://www.w3.org/2003/04/emma" version="1.0">
          <emma:interpretation id="{36921C7F-9070-4199-BB85-BA0199771CAA}" emma:medium="tactile" emma:mode="ink">
            <msink:context xmlns:msink="http://schemas.microsoft.com/ink/2010/main" type="paragraph" rotatedBoundingBox="15243,16153 15263,16153 15263,16401 15243,16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34FED1-9A92-408B-AD90-A5A41914C14F}" emma:medium="tactile" emma:mode="ink">
              <msink:context xmlns:msink="http://schemas.microsoft.com/ink/2010/main" type="line" rotatedBoundingBox="15243,16153 15263,16153 15263,16401 15243,16401"/>
            </emma:interpretation>
          </emma:emma>
        </inkml:annotationXML>
        <inkml:traceGroup>
          <inkml:annotationXML>
            <emma:emma xmlns:emma="http://www.w3.org/2003/04/emma" version="1.0">
              <emma:interpretation id="{26687ED3-E4FB-48D9-A191-B7CD96455677}" emma:medium="tactile" emma:mode="ink">
                <msink:context xmlns:msink="http://schemas.microsoft.com/ink/2010/main" type="inkWord" rotatedBoundingBox="15243,16401 15260,16152 15265,16153 15248,16401">
                  <msink:destinationLink direction="with" ref="{587AA501-95C7-48E0-9624-9F95428D1184}"/>
                  <msink:destinationLink direction="with" ref="{89D522BB-6FE7-4CA5-8AC3-40ED541EA3D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7666 4406 23 0,'-5'45'11'0,"0"91"-38"0,-5-69 23 0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39.7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275679A-B53B-4A7A-B352-C93885424437}" emma:medium="tactile" emma:mode="ink">
          <msink:context xmlns:msink="http://schemas.microsoft.com/ink/2010/main" type="inkDrawing" rotatedBoundingBox="8392,11188 11107,14336 10259,15069 7543,11921" semanticType="verticalRange" shapeName="Other"/>
        </emma:interpretation>
      </emma:emma>
    </inkml:annotationXML>
    <inkml:trace contextRef="#ctx0" brushRef="#br0">81 304 24 0,'-65'-109'12'0,"50"53"-11"0,25 37 12 0,15-4-13 32,20-3 1-32,36 7 1 15,24-7 0-15,26 0-2 0,24 22 0 0,41 26 2 16,0 12 0-16,20 38 0 16,0 33 1-16,-11 53-1 15,-14 30 0-15,-20 42-1 16,-21 33 0-16,-24 12 1 15,-26 7 0-15,-4-15-1 16,-26-26 1-16,-5-26-1 16,-10-16 1-16,-9-18-2 15,-16-31 1-15,-10-22-8 16,-20-4 1-16,-15-18-4 16,-10-20 0-16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4:05.77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710A221-CD88-425B-A442-F13BE0A27268}" emma:medium="tactile" emma:mode="ink">
          <msink:context xmlns:msink="http://schemas.microsoft.com/ink/2010/main" type="inkDrawing" rotatedBoundingBox="14943,13188 19489,10653 19524,10716 14979,13251" semanticType="callout" shapeName="Other">
            <msink:sourceLink direction="with" ref="{6C80A501-5B2E-4543-A041-0569B61CFFF6}"/>
            <msink:sourceLink direction="with" ref="{76806F74-1484-4989-9A0D-53EF90C7A197}"/>
          </msink:context>
        </emma:interpretation>
      </emma:emma>
    </inkml:annotationXML>
    <inkml:trace contextRef="#ctx0" brushRef="#br0">4573-5 38 0,'-45'-27'19'0,"-61"80"-26"16,71-27 36-16,-20 12-29 16,-50 14 0-16,-31 24 0 15,-35 22 0-15,-44 11 0 16,-41 34 0-16,-36 11 0 15,-34 27 0-15,-5-5 0 16,-10 9 1-16,9 7-1 16,16-4 1-16,20-26-2 0,45-8 0 15,25-11-3-15,25-26 1 16,35-27-4-16,26-11 0 16,19-23-3-16,11-14 0 15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40.04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87AA501-95C7-48E0-9624-9F95428D1184}" emma:medium="tactile" emma:mode="ink">
          <msink:context xmlns:msink="http://schemas.microsoft.com/ink/2010/main" type="inkDrawing" rotatedBoundingBox="9271,15544 11323,14493 11669,15168 9617,16219" semanticType="callout" shapeName="Other">
            <msink:sourceLink direction="with" ref="{26687ED3-E4FB-48D9-A191-B7CD96455677}"/>
          </msink:context>
        </emma:interpretation>
      </emma:emma>
    </inkml:annotationXML>
    <inkml:trace contextRef="#ctx0" brushRef="#br0">1773 3747 31 0,'-25'46'15'0,"25"74"-16"0,15-75 25 0,10 15-24 15,20 12 1-15,21-1 0 16,4-18 1-16,25-19-2 15,21-11 1-15,19-27 1 16,16-34 1-16,-11-18-1 16,6-35 1-16,-1-14-1 15,-4-8 1-15,0-11-1 16,-31 0 0-16,-15 3-1 16,-14 5 1-16,-11 7-3 15,-5 7 1-15,1 23-11 16,-1 26 1-16,-5 19-2 15,-10 1 0-15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45.13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FC32600-D324-4F8D-8BF9-7FA92D955245}" emma:medium="tactile" emma:mode="ink">
          <msink:context xmlns:msink="http://schemas.microsoft.com/ink/2010/main" type="inkDrawing" rotatedBoundingBox="11897,14525 15984,14514 15987,15607 11901,15618" semanticType="enclosure" shapeName="Other">
            <msink:destinationLink direction="with" ref="{D65A325F-A555-4A2D-A61A-EC3FDF2F55FD}"/>
            <msink:destinationLink direction="with" ref="{15E22A55-18B6-490F-BE8F-DF89653265E8}"/>
            <msink:destinationLink direction="with" ref="{89D522BB-6FE7-4CA5-8AC3-40ED541EA3DB}"/>
            <msink:destinationLink direction="with" ref="{924AF034-0D0A-4E90-89C7-A55EEDEEA5ED}"/>
          </msink:context>
        </emma:interpretation>
      </emma:emma>
    </inkml:annotationXML>
    <inkml:trace contextRef="#ctx0" brushRef="#br0">4775 3326 10 0,'-75'-45'5'0,"9"-4"-3"0,51 30 2 0,0-3-3 16,0-1 1-16,5 0 1 15,5-3 1-15,20 3-5 16,25-3 1-16,36-4 3 16,29-4 0-16,26-3-1 15,39-9 0-15,36 16-1 16,10-7 1-16,25-9-1 16,30 20 1-16,-5 15-2 15,10 11 1-15,0 4 0 0,-5 14 0 16,-15 24-1-16,-15 14 0 15,-35 16 0-15,-30 3 0 16,-26 0 0-16,-39-11 1 16,-36-4-1-16,-40 4 1 15,-30-11 0-15,-40-8 0 16,-20-3-1-16,-16-8 0 16,-19 7-6-16,-10 12 0 0</inkml:trace>
    <inkml:trace contextRef="#ctx0" brushRef="#br0" timeOffset="-728.0758">4363 3458 6 0,'-45'-15'3'0,"30"64"4"16,15-46-10-16,0 5 6 16,10 3 0-16,10 4 4 15,20 12 0-15,0 3-8 16,-9-12 0-16,64 24 6 16,10 3 0-16,26-4-2 15,4-3 1-15,21 3-3 16,25-14 1-16,9-5-1 15,6-14 0-15,15-12 0 16,20-3 0-16,-20-12-1 16,10 0 1-16,-5-4-1 15,-11-3 1-15,-24-8 0 0,-10-3 1 0,-16-1-1 16,-19 15 1-16,-26 1-2 16,-19-1 1-16,-21 8-5 15,-15 4 0-15,-20 0-4 16,-15 11 0-16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42.68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65A325F-A555-4A2D-A61A-EC3FDF2F55FD}" emma:medium="tactile" emma:mode="ink">
          <msink:context xmlns:msink="http://schemas.microsoft.com/ink/2010/main" type="inkDrawing" rotatedBoundingBox="11791,15487 12647,17440 12506,17502 11649,15549" semanticType="callout" shapeName="Other">
            <msink:sourceLink direction="with" ref="{7BC1DF1E-52DB-44ED-A0AB-BB05E866839E}"/>
            <msink:sourceLink direction="with" ref="{5FC32600-D324-4F8D-8BF9-7FA92D955245}"/>
          </msink:context>
        </emma:interpretation>
      </emma:emma>
    </inkml:annotationXML>
    <inkml:trace contextRef="#ctx0" brushRef="#br0">4233 4214 11 0,'-45'-105'5'0,"35"-8"2"16,5 75 1-16,-1 4-6 0,1-7 1 0,0 0 2 31,5 10 0-31,0 5-7 0,0 4 0 0,5 14 5 16,0 12 0-16,6 7-1 15,4 30 0-15,10 31-1 16,5 22 1-16,15 11 0 16,5 35 1-16,0 18-1 15,6 0 0-15,4-23-1 16,10 1 1-16,-5-12-1 16,1-8 1-16,-6-14-1 15,-10-12 0-15,-5-18 0 16,-5-1 0-16,-15-22 2 15,-9-15 0-15,-1-8-1 16,-5-7 1-16,-5-7-1 16,-5-1 0-16,0-4-1 15,-5 5 1-15,0 3-3 0,0 0 1 16,0 4-1-16,0 3 0 16,0 1 0-16,0 3 1 15,5-3-1-15,-5-8 1 31,5 0 1-31,-6-8 0 16,6 5 0-16,0-12 0 0,0 0 0 16,0-8 1-16,0 1-1 15,0-9 0-15,0 5-1 16,0-4 1-16,0 0-1 16,6-4 0-16,-1 4-1 15,0 0 0-15,0 0-4 16,0 0 1-16,0 15-7 15,-5 0 1-15,0 11-2 16,0-11 0-16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46.31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9D522BB-6FE7-4CA5-8AC3-40ED541EA3DB}" emma:medium="tactile" emma:mode="ink">
          <msink:context xmlns:msink="http://schemas.microsoft.com/ink/2010/main" type="inkDrawing" rotatedBoundingBox="12559,15610 12951,16729 12831,16771 12440,15652" semanticType="callout" shapeName="Other">
            <msink:sourceLink direction="with" ref="{26687ED3-E4FB-48D9-A191-B7CD96455677}"/>
            <msink:sourceLink direction="with" ref="{5FC32600-D324-4F8D-8BF9-7FA92D955245}"/>
          </msink:context>
        </emma:interpretation>
      </emma:emma>
    </inkml:annotationXML>
    <inkml:trace contextRef="#ctx0" brushRef="#br0">4855 3939 17 0,'10'-41'8'0,"50"41"-7"0,-44 4 8 16,9 26-8 0,5 15 1-16,-5 11 0 15,5 27 1-15,0 11-4 0,0 15 1 0,5 23 1 16,0-4 1-16,-4-8-3 15,-1-18 1-15,-5-4-6 16,0 7 1-16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46.57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5E22A55-18B6-490F-BE8F-DF89653265E8}" emma:medium="tactile" emma:mode="ink">
          <msink:context xmlns:msink="http://schemas.microsoft.com/ink/2010/main" type="inkDrawing" rotatedBoundingBox="13605,16905 13675,15970 13717,15973 13647,16908" semanticType="callout" shapeName="Other">
            <msink:sourceLink direction="with" ref="{7BC1DF1E-52DB-44ED-A0AB-BB05E866839E}"/>
            <msink:sourceLink direction="with" ref="{5FC32600-D324-4F8D-8BF9-7FA92D955245}"/>
          </msink:context>
        </emma:interpretation>
      </emma:emma>
    </inkml:annotationXML>
    <inkml:trace contextRef="#ctx0" brushRef="#br0">6095 4229 19 0,'0'-4'9'0,"-5"98"-10"15,5-60 13-15,-5 15-12 0,-5 26 0 16,0 20 0-16,-5 2 1 15,5 5-1-15,0-4 1 16,5 0-5-16,5-16 0 16,10-18-1-16,5-15 1 15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46.80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1A3B8AA-06E5-4F70-ACBE-DDFBFAE2537C}" emma:medium="tactile" emma:mode="ink">
          <msink:context xmlns:msink="http://schemas.microsoft.com/ink/2010/main" type="inkDrawing" rotatedBoundingBox="14389,16704 14532,15870 14554,15874 14411,16707" shapeName="Line"/>
        </emma:interpretation>
      </emma:emma>
    </inkml:annotationXML>
    <inkml:trace contextRef="#ctx0" brushRef="#br0">6933 4139 16 0,'5'-15'8'0,"0"64"-9"15,-5-23 13-15,-5 12-12 0,-5 22 1 16,-5 11 0-16,-5 38 0 16,0 12-6-16,-10 3 1 15,10 4-1-15,0-19 1 16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43.47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24AF034-0D0A-4E90-89C7-A55EEDEEA5ED}" emma:medium="tactile" emma:mode="ink">
          <msink:context xmlns:msink="http://schemas.microsoft.com/ink/2010/main" type="inkDrawing" rotatedBoundingBox="15172,17549 15831,15744 15850,15751 15191,17556" semanticType="callout" shapeName="Other">
            <msink:sourceLink direction="with" ref="{5FC32600-D324-4F8D-8BF9-7FA92D955245}"/>
            <msink:sourceLink direction="with" ref="{7BC1DF1E-52DB-44ED-A0AB-BB05E866839E}"/>
          </msink:context>
        </emma:interpretation>
      </emma:emma>
    </inkml:annotationXML>
    <inkml:trace contextRef="#ctx0" brushRef="#br0">7586 5806 18 0,'15'-38'9'0,"30"-97"0"0,-30 90 7 15,5-27-12-15,15-7 1 16,6-26 2-16,4-20 1 0,5-14-10 16,5-15 1-16,-5 7 5 15,1 8 1-15,-1-4-3 16,0 15 0-16,-15 19-2 15,0 22 1-15,-10 16-2 16,-5 18 1-16,-5 27-4 16,-4 18 1-16,-11 23-8 15,-16 16 0-15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43.16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BC1DF1E-52DB-44ED-A0AB-BB05E866839E}" emma:medium="tactile" emma:mode="ink">
          <msink:context xmlns:msink="http://schemas.microsoft.com/ink/2010/main" type="inkDrawing" rotatedBoundingBox="12683,17587 15286,17437 15288,17481 12685,17630" shapeName="Other">
            <msink:destinationLink direction="with" ref="{D65A325F-A555-4A2D-A61A-EC3FDF2F55FD}"/>
            <msink:destinationLink direction="with" ref="{15E22A55-18B6-490F-BE8F-DF89653265E8}"/>
            <msink:destinationLink direction="with" ref="{924AF034-0D0A-4E90-89C7-A55EEDEEA5ED}"/>
          </msink:context>
        </emma:interpretation>
      </emma:emma>
    </inkml:annotationXML>
    <inkml:trace contextRef="#ctx0" brushRef="#br0">5106 5851 8 0,'-20'-11'4'0,"70"41"2"0,-25-23 2 0,11-10-3 16,24 3 0-16,15-4 4 16,30-8 0-16,26 5-10 15,10-4 0-15,14-8 7 16,21-4 1-16,5 8-3 15,-11 4 0-15,1-4-2 16,0 4 1-16,-1 3-2 16,-4 8 0-16,-31 0 0 15,-19-4 0-15,-11 4 0 16,-24 0 0-16,-16 0 0 16,-15-3 1-16,-15-1-3 15,-10 0 1-15,-15 4-5 16,-10 0 0-16,0 4-6 15,-5 3 1-15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04.77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8FBB1CB-63C2-4E9E-8B97-92AF5B2428D4}" emma:medium="tactile" emma:mode="ink">
          <msink:context xmlns:msink="http://schemas.microsoft.com/ink/2010/main" type="inkDrawing" rotatedBoundingBox="19580,11088 22334,10985 22341,11161 19586,11265" shapeName="Other">
            <msink:destinationLink direction="with" ref="{09B2B771-A83E-4321-925F-862178AD5729}"/>
          </msink:context>
        </emma:interpretation>
      </emma:emma>
    </inkml:annotationXML>
    <inkml:trace contextRef="#ctx0" brushRef="#br0">-10938 5580 17 0,'-5'-49'8'0,"70"30"-8"0,-24 12 12 0,19-12-11 15,30 0 1-15,41-4 1 32,29 1 0-32,16-8-4 0,25 7 0 0,30 16 3 15,-5 3 0-15,10 8-1 16,10 14 0-16,-16-6-3 16,1 10 0-16,-10 5-4 15,-10-1 1-15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03.7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9B2B771-A83E-4321-925F-862178AD5729}" emma:medium="tactile" emma:mode="ink">
          <msink:context xmlns:msink="http://schemas.microsoft.com/ink/2010/main" type="inkDrawing" rotatedBoundingBox="19619,11109 20422,10395 20499,10482 19696,11195" semanticType="callout" shapeName="Other">
            <msink:sourceLink direction="with" ref="{C6F327A4-13CC-4920-A68C-DE6CED9D04BF}"/>
            <msink:sourceLink direction="with" ref="{98FBB1CB-63C2-4E9E-8B97-92AF5B2428D4}"/>
          </msink:context>
        </emma:interpretation>
      </emma:emma>
    </inkml:annotationXML>
    <inkml:trace contextRef="#ctx0" brushRef="#br0">-10029 4797 20 0,'-226'64'10'0,"-5"124"-10"15,176-120 12-15,-26 4-16 16,6 3 0-16,10 0-5 16,10-7 1-16,30-16 9 15,20-18 0-15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4:06.74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C97D83B-3117-4658-A66C-79405AEB66F9}" emma:medium="tactile" emma:mode="ink">
          <msink:context xmlns:msink="http://schemas.microsoft.com/ink/2010/main" type="inkDrawing" rotatedBoundingBox="14671,15250 20035,14853 20056,15124 14691,15521" shapeName="Other"/>
        </emma:interpretation>
      </emma:emma>
    </inkml:annotationXML>
    <inkml:trace contextRef="#ctx0" brushRef="#br0">5376 33 34 0,'-5'-16'17'0,"-45"-6"-23"0,15 22 36 0,-36 4-30 15,-34 3 0-15,-41 8 0 16,-49 23 0-16,-56 3 0 16,-35 12 0-16,-31-4 0 15,-29-4 1 1,-10 4-1-16,-16-11 1 0,6-1 1 15,-1-18 0-15,11-11-1 16,30-8 1-16,29-8-3 16,11-3 1-16,40-1-6 15,30-10 1-15,16-12-6 16,19 4 1-16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19:20.14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068021F-0FDA-488F-B1BF-83923B66325D}" emma:medium="tactile" emma:mode="ink">
          <msink:context xmlns:msink="http://schemas.microsoft.com/ink/2010/main" type="inkDrawing" rotatedBoundingBox="8114,6659 14469,8964 13259,12298 6905,9992" semanticType="scratchOut" shapeName="Other">
            <msink:sourceLink direction="with" ref="{8348DD02-B2F7-4EF6-A56F-EED0B4916F0F}"/>
          </msink:context>
        </emma:interpretation>
      </emma:emma>
    </inkml:annotationXML>
    <inkml:trace contextRef="#ctx0" brushRef="#br0">-22287 1125 7 0,'-36'-46'3'0,"11"1"1"0,15 34 3 0,-5-4-4 16,5 4 1-16,-5-1 0 16,5 5 0-16,5 3-6 15,5 8 0-15,10 3 4 16,10 8 0-16,0 4-1 16,20 8 0-16,21-1 0 15,24 23 1-15,15 7 0 16,26 4 0-16,4-3 0 15,21 11 0-15,10-1-1 16,14-6 0-16,11-1 0 16,10 0 0-16,5 19 0 15,-1 0 0-15,11 15-1 16,0 11 1-16,5 5-1 0,5-9 1 16,0-11 0-16,0 8 0 15,-1-4-1-15,1 12 1 16,-5 7-1-16,10-8 0 0,-20-11 0 15,0 0 1-15,-11-19-1 16,11-3 0-16,-25-12 1 16,-5 0 0-16,-6-11 0 15,-9-4 0-15,-15 1 0 16,-6-16 0-16,-24-8 0 16,-21-3 0-16,-20-4-1 15,-10-4 1-15,-19 1-1 16,-16-9 1-16,-15 5-1 15,-30 3 1-15,-25-3-1 16,-31 3 1-16,-39 23-1 16,-21 11 0-16,-29 8-1 15,-36 7 1-15,-30 11-1 16,-30 1 1-16,-20-1 0 16,-30-3 0-16,-5 7 0 15,-16-7 0-15,-4 19 0 0,15-12 1 16,10-3 0-16,9 3 0 15,6-11-1-15,30-8 1 16,15 1 0-16,35 7 1 16,21-19-2-16,19-15 1 15,20-4 0-15,31 1 0 16,20 3-3-16,14-12 0 16,21 13-7-16,15-1 1 15,10-4-2-15,19-22 0 16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19.64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E58C778-EA9F-4C36-81F0-3707C0AD1882}" emma:medium="tactile" emma:mode="ink">
          <msink:context xmlns:msink="http://schemas.microsoft.com/ink/2010/main" type="inkDrawing" rotatedBoundingBox="1526,12122 4937,12383 4933,12439 1521,12178" semanticType="underline" shapeName="Other">
            <msink:sourceLink direction="with" ref="{29F499A9-D4C2-4750-993E-23B22482957B}"/>
            <msink:destinationLink direction="with" ref="{3BB05C69-7028-4AA2-96C9-0CFA60A73FC8}"/>
          </msink:context>
        </emma:interpretation>
      </emma:emma>
    </inkml:annotationXML>
    <inkml:trace contextRef="#ctx0" brushRef="#br0">0-5 33 0,'25'0'16'0,"126"23"-20"16,-81-16 27-16,56 1-22 31,54 7 0-31,41-8 0 0,35 5 0 16,10-5-2-16,15 8 1 15,11 8 0-15,-11-1 1 0,-15 5-3 16,-10-1 1-16,-25 0-5 16,-31 1 1-16,-29-5-4 15,-35 1 0-15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19.92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BB05C69-7028-4AA2-96C9-0CFA60A73FC8}" emma:medium="tactile" emma:mode="ink">
          <msink:context xmlns:msink="http://schemas.microsoft.com/ink/2010/main" type="inkDrawing" rotatedBoundingBox="4373,12081 6245,11994 6268,12481 4396,12568" semanticType="callout" shapeName="Other">
            <msink:sourceLink direction="with" ref="{0EA07CC5-DFEF-48D1-92AB-066235AAB50E}"/>
            <msink:sourceLink direction="with" ref="{29F499A9-D4C2-4750-993E-23B22482957B}"/>
            <msink:sourceLink direction="with" ref="{2E58C778-EA9F-4C36-81F0-3707C0AD1882}"/>
          </msink:context>
        </emma:interpretation>
      </emma:emma>
    </inkml:annotationXML>
    <inkml:trace contextRef="#ctx0" brushRef="#br0">-4 113 31 0,'-10'-34'15'0,"171"4"-22"16,-91 26 29-16,41-3-22 15,29-4 0-15,41-1 2 16,15 5 1-16,5 3-3 15,-1 0 1-15,-4 4 1 16,-35 0 0-16,-36 0 1 16,-39 4 0-16,-41-4-1 15,-45 0 0-15,-40 15-1 0,-31 4 1 16,-39 4 0-16,-21 7 0 16,-14 11-4-16,-6 8 0 15,16 22-5-15,14 8 0 16,16 0-4-16,19 8 1 15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20.25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6DABE8F-586A-4CDF-813B-50C62C3823A5}" emma:medium="tactile" emma:mode="ink">
          <msink:context xmlns:msink="http://schemas.microsoft.com/ink/2010/main" type="inkDrawing" rotatedBoundingBox="1562,13794 5237,13705 5239,13782 1564,13870" shapeName="Other">
            <msink:destinationLink direction="with" ref="{2120A166-EB50-4711-92AE-383D6E51FEAA}"/>
          </msink:context>
        </emma:interpretation>
      </emma:emma>
    </inkml:annotationXML>
    <inkml:trace contextRef="#ctx0" brushRef="#br0">0 117 26 0,'211'0'13'0,"181"-34"-14"15,-262 22 21-15,66-6-18 16,45 3 1-16,35 3 0 0,15 5 0 16,5-8-4-16,1 15 1 15,-6-4 0-15,-15 4 0 16,-25 4-7-16,-35 11 1 16,-31 0-3-16,-59-8 0 15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20.52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120A166-EB50-4711-92AE-383D6E51FEAA}" emma:medium="tactile" emma:mode="ink">
          <msink:context xmlns:msink="http://schemas.microsoft.com/ink/2010/main" type="inkDrawing" rotatedBoundingBox="4711,13598 6093,13558 6106,13990 4723,14030" semanticType="callout" shapeName="Other">
            <msink:sourceLink direction="with" ref="{A6DABE8F-586A-4CDF-813B-50C62C3823A5}"/>
          </msink:context>
        </emma:interpretation>
      </emma:emma>
    </inkml:annotationXML>
    <inkml:trace contextRef="#ctx0" brushRef="#br0">0 43 28 0,'20'-34'14'0,"196"45"-19"16,-141-18 26-16,35-1-19 16,36 8 1-16,5-4 0 15,4 8 1-15,1 0-5 16,-26 11 0-16,-29-4 4 15,-26 4 0-15,-30 0-1 16,-40-3 0-16,-45 3-1 16,-35 11 1-16,-36 8-2 15,-39 7 0-15,-21 4-6 16,-15 12 1-16,-9 11-5 16,14 3 0-16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20.81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C56855B-6263-41A7-8ADD-F7A7DECD606C}" emma:medium="tactile" emma:mode="ink">
          <msink:context xmlns:msink="http://schemas.microsoft.com/ink/2010/main" type="inkDrawing" rotatedBoundingBox="2025,15418 5357,15223 5360,15269 2028,15464" semanticType="callout" shapeName="Other">
            <msink:sourceLink direction="with" ref="{29F499A9-D4C2-4750-993E-23B22482957B}"/>
          </msink:context>
        </emma:interpretation>
      </emma:emma>
    </inkml:annotationXML>
    <inkml:trace contextRef="#ctx0" brushRef="#br0">0 177 35 0,'15'15'17'0,"206"-3"-23"16,-141-12 29-16,31-8-22 15,44-15 0-15,41 8 0 16,30-3 0-16,30-1-2 16,15 4 1-16,10 0 1 15,10 0 1-15,-19 0-5 16,-16 7 0-16,-31-7-6 15,-24 4 1-15,-40 7-1 16,-46-19 0-16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21.04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7C98487-85EE-462C-95B6-9EDF293AC355}" emma:medium="tactile" emma:mode="ink">
          <msink:context xmlns:msink="http://schemas.microsoft.com/ink/2010/main" type="inkDrawing" rotatedBoundingBox="4933,14962 6118,15120 6050,15628 4865,15471" semanticType="enclosure" shapeName="Other">
            <msink:sourceLink direction="to" ref="{29F499A9-D4C2-4750-993E-23B22482957B}"/>
          </msink:context>
        </emma:interpretation>
      </emma:emma>
    </inkml:annotationXML>
    <inkml:trace contextRef="#ctx0" brushRef="#br0">134 37 24 0,'-105'-34'12'0,"65"30"-19"0,55 8 24 15,20 7-15 1,20 8 0-16,30 0 2 15,26 3 0-15,29 8-4 0,1-11 0 16,10 4 4-16,-6-5 0 16,-24-2 0-16,-31-5 0 0,-30-7 0 15,-30 3 1-15,-45-3-1 16,-40 15 0-16,-45-4-1 16,-36 7 1-16,-25 23-7 15,-19 19 1-15,-6 8-10 16,5 22 0-16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1:01.69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87D9834-65DC-48BC-A724-03107CD5315F}" emma:medium="tactile" emma:mode="ink">
          <msink:context xmlns:msink="http://schemas.microsoft.com/ink/2010/main" type="writingRegion" rotatedBoundingBox="30712,4022 26154,7955 23957,5407 28514,1475"/>
        </emma:interpretation>
      </emma:emma>
    </inkml:annotationXML>
    <inkml:traceGroup>
      <inkml:annotationXML>
        <emma:emma xmlns:emma="http://www.w3.org/2003/04/emma" version="1.0">
          <emma:interpretation id="{048EF1EB-6A5E-4073-A193-6FFFFD193E51}" emma:medium="tactile" emma:mode="ink">
            <msink:context xmlns:msink="http://schemas.microsoft.com/ink/2010/main" type="paragraph" rotatedBoundingBox="30712,4022 26154,7955 23957,5407 28514,1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2B1CE4-6D33-4C9C-A0F6-4A0600A32CBB}" emma:medium="tactile" emma:mode="ink">
              <msink:context xmlns:msink="http://schemas.microsoft.com/ink/2010/main" type="line" rotatedBoundingBox="30712,4022 26154,7955 23957,5407 28514,1475"/>
            </emma:interpretation>
          </emma:emma>
        </inkml:annotationXML>
        <inkml:traceGroup>
          <inkml:annotationXML>
            <emma:emma xmlns:emma="http://www.w3.org/2003/04/emma" version="1.0">
              <emma:interpretation id="{D6AF5B14-8AB7-43EA-8D7D-114EB3ACA6A5}" emma:medium="tactile" emma:mode="ink">
                <msink:context xmlns:msink="http://schemas.microsoft.com/ink/2010/main" type="inkWord" rotatedBoundingBox="30712,4022 26154,7955 23957,5407 28514,14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25478 855 14 0,'40'-46'7'0,"-65"54"-2"0,15-8 4 0,-15 7-8 16,-25 20 0-16,-25 22 2 16,-11 45 0-16,-24 11-3 15,-31 12 0-15,-9 18 2 16,-1 20 0-16,21-1 0 16,14-15 0-16,16-15-1 15,30-22 0-15,19-23-2 0,26-11 1 16,20-23-2-16,25-23 0 15,36-22-3-15,24-19 0 16,40-14-2-16,1-31 1 0</inkml:trace>
          <inkml:trace contextRef="#ctx0" brushRef="#br0" timeOffset="880.0143">24394 2205 30 0,'-171'-15'15'0,"-4"23"-22"0,119-1 29 15,-4 1-22 1,-5 15 0-16,5 3-1 15,15 0 0-15,9 1 0 0,11-9 1 0,15-6-1 16,25-1 0-16,15-4 0 16,26 9 0-16,24-13 1 15,30 1 1-15,36-4 1 16,45-7 1-16,25-20-1 16,20 5 1-16,4-12 0 15,11 15 0-15,-5-4-2 16,-20 12 1-16,-25 4-5 15,-30 3 1-15,-21 4-7 16,-34 7 1-16</inkml:trace>
          <inkml:trace contextRef="#ctx0" brushRef="#br0" timeOffset="-900.6048">25835-432 12 0,'35'-192'6'0,"20"34"3"0,-40 128 7 0,0-4-17 15,-5 7 1 1,0 20 0-16,-10 18 0 16,-10 27 0-16,0-12 1 0,-25 102 0 0,-5 34 0 15,-10 3 0-15,0 31 0 16,-1 7 0-16,1-7 0 31,0-15-2-31,15-31 1 16,15-22-4-16,15-38 0 15,10-41-2-15,15-41 1 0</inkml:trace>
          <inkml:trace contextRef="#ctx0" brushRef="#br0" timeOffset="-434.1527">25549-1234 26 0,'55'-71'13'0,"90"14"-15"31,-79 31 25-31,39-1-23 0,31-3 0 16,29 4 0-16,26 3 1 16,20-3-1-16,5 15 1 15,0-4 0-15,9 11 1 0,-29 4-2 16,-10-4 1-16,-10 8-1 16,-11 15 0-16,-19 15 0 15,-16 7 1-15,-14 23-1 16,-16 26 0-16,-19 8 1 15,-26 19 0-15,-20 15 0 16,-20 18 1-16,-20 34-1 16,-15-14 0-16,-10 7 0 15,-10 18 0-15,-11-7 0 16,-14-11 0-16,-5-11 0 16,0 7 1-16,-16-7-1 15,-14-35 0-15,-11-10 0 16,-29-12 1-16,-1-26-1 15,-29-23 0-15,-21-23 0 16,-15-14 0-16,-5-27 0 16,-5-30 0-16,6-11-1 15,24-4 1-15,30 8-3 0,26 11 0 16,14 7-5-16,16 16 0 16,9 37-5-16,16-4 1 15</inkml:trace>
          <inkml:trace contextRef="#ctx0" brushRef="#br0" timeOffset="234.6126">27476 1039 24 0,'40'-30'12'0,"-40"37"-14"0,-10 1 25 0,-15 29-22 15,-10 9 0-15,-20 21 0 16,-30 9 0-16,-21 6-1 16,-14 24 0-16,-6 7-1 15,6 15 1-15,-6-8-5 16,1 4 0-16,-1-18-3 15,11-9 1-15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46.67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EA07CC5-DFEF-48D1-92AB-066235AAB50E}" emma:medium="tactile" emma:mode="ink">
          <msink:context xmlns:msink="http://schemas.microsoft.com/ink/2010/main" type="inkDrawing" rotatedBoundingBox="16026,2530 16273,16583 7598,16736 7350,2683" semanticType="enclosure" shapeName="Other">
            <msink:sourceLink direction="with" ref="{F2136367-6313-48F5-A55C-82B4E6DCCF8B}"/>
            <msink:sourceLink direction="with" ref="{F0A1035C-6D94-4539-915A-05B0F0E2CD94}"/>
            <msink:destinationLink direction="with" ref="{3BB05C69-7028-4AA2-96C9-0CFA60A73FC8}"/>
            <msink:destinationLink direction="with" ref="{CEF08300-FD27-4DF9-A785-2E91AF8C7A7B}"/>
          </msink:context>
        </emma:interpretation>
      </emma:emma>
    </inkml:annotationXML>
    <inkml:trace contextRef="#ctx0" brushRef="#br0">2996 692 11 0,'25'-41'5'15,"5"-16"4"-15,-25 42 5 0,0 0-12 32,-5-19 0-32,-5 4 2 0,-5 0 0 15,-5 4-5-15,-20 7 0 0,-20 4 3 16,-21 30 1-16,-24 11-2 16,-21 20 1-16,-29 25-1 15,-31 4 1-15,-20 23 0 16,-5 45 0-16,-14 4 0 0,-1 22 1 15,25 34-1-15,20-11 0 16,11 8-2-16,29-1 1 16,31 27-1-16,29-4 1 15,26-4-1-15,25 12 0 16,20-1 0-16,5 5 0 0,10 10 0 16,5 12 1-16,-15 4-1 15,-5 14 1-15,-15 9 0 16,-10-1 0-16,-10 8 0 15,0-4 0-15,-6 15 0 32,11 7 0-32,10-26 0 15,10 8 0-15,10 0-1 16,5-12 1-16,0 5-1 16,10-5 1-16,-5 1-1 15,0 14 1-15,-5-7-1 16,-5 8 1-16,-5-5-1 15,-10-22 0-15,-10-7 1 16,5 0 0-16,-10-12 0 0,-5-30 0 16,-1-3 0-16,11-4 1 15,0-8-1-15,5-30 0 16,5-4-1-16,5-3 1 16,15-1-1-16,15-14 0 15,5-4 0-15,10-23 0 16,20-4 0-16,16 1 0 15,19-8 0-15,5-12 1 16,6 8 0-16,19-11 0 0,1-4-1 16,9-4 0-16,1-7 0 15,-6-4 0-15,-9 0-1 16,4-3 0-16,5-1 1 16,1 4 1-16,9 15 0 15,6-11 0-15,5-16 0 16,9-3 0-16,16-3 1 15,9-12 0-15,6-16-2 16,15-6 1-16,25-12 0 16,10-15 0-16,20-15-1 15,0-8 0-15,5-14 0 16,-10-5 0-16,0 1 0 16,-31 7 0-16,-14-4-1 15,-10 8 1-15,-5 8 0 16,-21 7 0-16,-14 11 0 15,-26 4 0-15,-9 11 0 16,-1-3 0-16,6 14 0 0,-11 1 1 16,1-12 0-16,-1-3 0 15,-4-20 0-15,-6-18 1 16,15-34-1-16,11-30 0 16,19-30 0-16,16-53 1 15,15-41-2-15,25-57 1 16,4-26-2-16,-14-34 1 15,-5-15-1-15,-30-7 1 0,-21 11-1 16,-30-8 1-16,-29 19 0 16,-36 23 1-16,-35 29 0 15,-30 12 1-15,-15 31 0 16,-26 21 0-16,-19 5-1 16,-10 11 0-16,-6 18-1 15,1-7 1-15,0-11-2 16,4-8 1-16,1 12-1 15,-1-19 1-15,1-19-1 16,10 0 1-16,9-23-1 16,11-15 0-16,15-11 1 15,15-11 0-15,10-12-1 16,10-3 1-16,5-4 0 16,-5 23 0-16,-11 14 0 15,-9 4 0-15,-10 35 0 0,-10 10 1 16,-10 16-1-16,-26 7 0 15,-4 18 0-15,-16 28 1 16,-14 14-1-16,5 11 1 16,-1 12-1-16,-14 8 1 15,-1-5-1-15,-5 16 1 16,11-1-1-16,9 16 1 16,-4-15-1-16,-1-4 0 15,11-12-1-15,-5-3 1 0,9-19 0 16,16-7 0-16,4-1 0 15,6-22 0-15,15 7 0 16,-6 12 0-16,-9 15 0 16,-15 18 0-16,-11 16 0 15,-19 26 0-15,-21 15 0 16,-30 23 0-16,-29 22 0 16,-1 34 0-16,-10 15-2 15,-5 26 1-15,30 20-7 16,21 18 0-16,34 26-8 0,26-18 0 15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11.83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460D660-7326-499A-9C1A-51302C6CA8F3}" emma:medium="tactile" emma:mode="ink">
          <msink:context xmlns:msink="http://schemas.microsoft.com/ink/2010/main" type="writingRegion" rotatedBoundingBox="13269,400 21442,482 21426,2028 13253,1946"/>
        </emma:interpretation>
      </emma:emma>
    </inkml:annotationXML>
    <inkml:traceGroup>
      <inkml:annotationXML>
        <emma:emma xmlns:emma="http://www.w3.org/2003/04/emma" version="1.0">
          <emma:interpretation id="{D0D3CDE2-10B3-4193-9C73-5810CD73D2D3}" emma:medium="tactile" emma:mode="ink">
            <msink:context xmlns:msink="http://schemas.microsoft.com/ink/2010/main" type="paragraph" rotatedBoundingBox="13269,400 21442,482 21426,2028 13253,19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99A3EC-6A8D-43A3-B05F-8161476079B5}" emma:medium="tactile" emma:mode="ink">
              <msink:context xmlns:msink="http://schemas.microsoft.com/ink/2010/main" type="line" rotatedBoundingBox="13269,400 21442,482 21426,2028 13253,1946"/>
            </emma:interpretation>
          </emma:emma>
        </inkml:annotationXML>
        <inkml:traceGroup>
          <inkml:annotationXML>
            <emma:emma xmlns:emma="http://www.w3.org/2003/04/emma" version="1.0">
              <emma:interpretation id="{C23AFEAD-EDDB-4585-BC16-E3B5D27A3538}" emma:medium="tactile" emma:mode="ink">
                <msink:context xmlns:msink="http://schemas.microsoft.com/ink/2010/main" type="inkWord" rotatedBoundingBox="13269,400 16105,428 16090,1848 13254,18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-10893-2120 18 0,'0'-75'9'0,"10"67"-13"16,-10 8 15-16,5 8-18 16,5 14 0-16,5 9-1 15,10 10 0-15</inkml:trace>
          <inkml:trace contextRef="#ctx0" brushRef="#br0" timeOffset="3089.5753">-12896-1860 29 0,'-5'-38'14'0,"-20"76"-22"0,10-23 28 31,-46 79-20-15,-19 41 0-16,0 5 0 15,-5 3 0-15,-1-4-1 16,16-26 1-16,10-12-1 0,20-29 1 16,9-19 0-16,16-31 1 15,15-18-1-15,10-19 0 16,10-23 1-16,11-11 0 15,14-37-1-15,15-12 1 16,5 0-1-16,16-22 0 16,4 7 1-16,10-4 1 15,1 4 0-15,-6 8 0 0,5 26 0 16,-9 11 1-16,-11 19-1 16,-15 15 0-16,-10 15-2 15,-14 16 1-15,-21 29-1 16,-20 12 0-16,-15 3 0 15,-11 19 0-15,-4 0 0 16,-5-14 0-16,5 3 0 16,5 3 0-16,5 5 0 15,15-16 0-15,10 0 0 16,10 8 0-16,5-3 0 16,5 2 1-16,10-2-1 15,0-5 0-15,-5-3 0 16,5 3 0-16,-15-11 0 0,-10 4 0 15,-20-8 1-15,-10 1 0 16,-15 3 0-16,-10-11 1 16,-15 3 0-16,-16 1 0 15,1 3-1-15,0 0 1 16,-1-3-1-16,6 3 0 16,10-7-1-16,15 4 1 15,10-12-3-15,9 0 0 16,26-3-4-16,30-12 1 15,16-15-6-15,24-15 0 0</inkml:trace>
          <inkml:trace contextRef="#ctx0" brushRef="#br0" timeOffset="3275.8132">-11656-1808 19 0,'45'-3'9'0,"-45"25"-4"15,-5 1 10-15,-20 15-14 16,-10 3 0-16,-10 27 0 15,-21 7 1-15,-19 38-2 16,5 0 0-16,-1 11-1 16,6-26 0-16,5 0-5 15,15-27 0-15,19-18-1 16,16-16 1-16</inkml:trace>
          <inkml:trace contextRef="#ctx0" brushRef="#br0" timeOffset="3416.8833">-11551-2199 12 0,'-5'-30'6'0,"30"45"-8"0,-15-4 9 16,5 4-7-16,10 16 0 16,6 17-5-16,9 9 0 15</inkml:trace>
          <inkml:trace contextRef="#ctx0" brushRef="#br0" timeOffset="3906.8952">-10728-1789 19 0,'-35'4'9'0,"-80"41"-10"16,80-30 18-16,-10 15-17 15,-16 0 1-15,-4 19-1 16,0 8 1-16,5 7-2 15,14 22 1-15,11-10 0 16,15 3 1-16,20-8-1 16,10-11 1-16,10-7 0 15,10-12 0-15,1-14 0 0,-1-12 0 16,-5-4 0-16,5-11 0 16,0-15 0-16,-15-8 0 31,-10-7-1-31,-5-15 0 15,-15 4 0-15,-5 3 0 0,-15 8-1 16,0-4 1-16,-6 23 0 16,6 3 0-16,10 16 0 15,5-4 0-15,15 15 1 16,10-8 1-16,15 4 1 16,10 0 1-16,5 4-1 15,1-4 1-15,4-8-1 16,10 12 1-16,-10-4-2 15,5 8 0-15,0-4-1 16,-9-1 0-16,-1 1-4 16,-5 4 0-16,-5 3-2 15,0 4 0-15,-5-3-4 16,0 6 1-16,5 5-3 16,15 0 1-16</inkml:trace>
        </inkml:traceGroup>
        <inkml:traceGroup>
          <inkml:annotationXML>
            <emma:emma xmlns:emma="http://www.w3.org/2003/04/emma" version="1.0">
              <emma:interpretation id="{C6D593AD-4A8C-46EF-97E4-9CCD02EB23C0}" emma:medium="tactile" emma:mode="ink">
                <msink:context xmlns:msink="http://schemas.microsoft.com/ink/2010/main" type="inkWord" rotatedBoundingBox="17920,754 21439,790 21426,2028 17907,199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030.6936">-8785-1676 28 0,'20'-90'14'0,"45"75"-14"16,-39 7 25-16,14 5-23 16,5-1 0-16,10 4 0 0,5 7 0 15,1 16-4-15,-6 7 1 16,-10 4 2-16,-10 22 0 16,-5 8-1-16,-25 23 0 15,-20 26 0-15,-20 3 1 16,-20-7 0-16,-21-3 0 0,1-20 0 15,-10-7 0-15,0-15-1 16,4-15 1-16,16-19-3 16,15-22 0-16,25-23-3 15,20 0 1-15,25-27-2 16,15-3 0-16,25-22 1 16,20-12 0-16,11-19 2 15,14 11 0-15,1 4 3 16,-6 19 1-16,-15 34 1 15,-19 15 0-15,-21 30 0 16,-10 23 1-16,-20 22-1 0,-25 19 0 16,-20-7-1-16,-15 18 1 15,-1-11-1-15,6-15 1 16,10-11 0-16,5-16 0 16,20-29 0-16,25-8 1 15,15-27-1-15,15-10 0 16,6-23-1-16,14-8 1 15,15-26-2-15,1-12 0 16,9-6 0-16,5 14 1 0,-9 4-1 16,-6 18 1-16,-15 27-1 15,-14 16 0-15,-16 25-1 16,-15 16 1-16,-20 29-1 31,-25 27 1-31,-20 45-1 0,-11 8 1 0,-14 18-3 16,-10-7 1-16,5-11-3 15,9-12 0-15,11-22-3 16,5-34 1-16,5-19-1 16,5-15 0-16,5-34 3 15,-1-11 1-15,11-7 3 16,5-16 0-16,10-11 4 0,5-11 1 31,10 7 1-31,5 0 0 16,16 8 0-16,9 15 0 15,10 4-1-15,15 7 0 16,20 11-3-16,16 16 1 0,9-1-4 16,11 1 0-16,-1 3-3 15,11-11 1-15,9 3-3 16,-4-6 1-16,-16-1 0 16,-14-4 0-16,-21 1 4 15,-15-1 1-15,-14 12 3 16,-31 7 1-16,-25 12 2 15,-20 22 0-15,-31 26-1 16,-24 23 1-16,-10 23-2 16,19-31 0-16,-39 31-4 15,20-19 0-15,9-12-3 16,26-22 1-16,15-23-2 16,20-18 0-16</inkml:trace>
          <inkml:trace contextRef="#ctx0" brushRef="#br0" timeOffset="4097.3601">-8524-1860 25 0,'55'-30'12'0,"-40"101"-17"0,-20-37 23 0,-15 7-18 15,-15 35 0-15,-10 29 1 16,-15 27 0-16,-6 3-4 15,-9 4 1-15,5-3-4 16,15-16 0-16</inkml:trace>
          <inkml:trace contextRef="#ctx0" brushRef="#br0" timeOffset="5524.7296">-6817-1619 27 0,'20'-42'13'0,"35"1"-19"0,-35 30 28 16,15 3-23-16,10 1 1 16,11-5 0-16,9 12 1 15,15 0-2-15,6-4 0 16,4 1-1-16,5 3 1 15,6 0-1-15,-16 0 0 0,-5 7-1 16,-14 12 0-16,-11 11 2 16,-20 0 0-16,-25 27 2 15,-30 10 0-15,-30 35 0 16,-15 0 0-16,-26 26 1 16,1-38 0-16,-1 0-1 15,16-18 1-15,15-20-1 16,15-10 1-16,20-31 0 15,20-7 0-15,25-19-1 16,25-27 1-16,10-14-1 16,20-38 0-16,31-19-1 15,-1 0 0-15,11 4 0 16,4-11 1-16,-14 22 1 16,-21 7 0-16,-15 35-2 15,-20 33 1-15,-20 23-1 16,-24 27 1-16,-32 29 0 15,-24 34 0-15,-20 35-1 0,-25 10 0 16,-1 8-1-16,11-7 0 16,10-5-4-16,9-25 1 15,16-16-5-15,15-41 1 16,10-27-2-16,5-25 1 16</inkml:trace>
          <inkml:trace contextRef="#ctx0" brushRef="#br0" timeOffset="5645.3492">-6119-1104 23 0,'15'-105'11'0,"5"26"-10"15,-5 56 25-15,10 1-25 16,20 7 1-16,20 3-1 16,16 9 1-16,9 10-4 15,15 4 0 1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4:09.57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F893EB1-9628-4D68-9228-1B557F5B0E28}" emma:medium="tactile" emma:mode="ink">
          <msink:context xmlns:msink="http://schemas.microsoft.com/ink/2010/main" type="writingRegion" rotatedBoundingBox="20686,9686 29604,10148 29323,15551 20406,15088"/>
        </emma:interpretation>
      </emma:emma>
    </inkml:annotationXML>
    <inkml:traceGroup>
      <inkml:annotationXML>
        <emma:emma xmlns:emma="http://www.w3.org/2003/04/emma" version="1.0">
          <emma:interpretation id="{B0D34193-A3C8-4ED2-AE12-B6BB495D8111}" emma:medium="tactile" emma:mode="ink">
            <msink:context xmlns:msink="http://schemas.microsoft.com/ink/2010/main" type="paragraph" rotatedBoundingBox="20686,9686 29604,10148 29498,12176 20581,117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21F54A-5A47-4E04-86B3-8F15F517BA5D}" emma:medium="tactile" emma:mode="ink">
              <msink:context xmlns:msink="http://schemas.microsoft.com/ink/2010/main" type="line" rotatedBoundingBox="20686,9686 29604,10148 29498,12176 20581,11713">
                <msink:destinationLink direction="with" ref="{B096920E-9F62-4B93-93A1-85036D3706D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6806F74-1484-4989-9A0D-53EF90C7A197}" emma:medium="tactile" emma:mode="ink">
                <msink:context xmlns:msink="http://schemas.microsoft.com/ink/2010/main" type="inkWord" rotatedBoundingBox="20686,9686 25064,9913 24981,11510 20603,11283">
                  <msink:destinationLink direction="with" ref="{4710A221-CD88-425B-A442-F13BE0A2726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537 359 25 0,'21'-143'12'0,"-21"30"-7"0,-5 90 20 0,-5-7-25 15,-11 4 0-15,-14 7-3 16,-10 15 0-16,-10 12 2 16,-5 14 0-16,-6 16-2 15,1-8 1-15,0 0-2 16,10 8 1-16,9-8 1 16,21-4 1-16,20 1 1 15,15-1 0-15,5-3 2 16,16-1 0-16,4 4 1 15,10-3 0-15,0 3 0 16,0 12 1-16,0-8-1 16,-9 8 0-16,-6-1-1 15,-15 5 1-15,-15 7-2 0,-15-4 1 16,-15 4-2-16,-6 0 1 16,1-4-2-16,-10 0 0 15,0-15-3-15,15-15 1 16,10-15-4-16,5-15 0 15,20-7-3-15,15-9 1 16</inkml:trace>
          <inkml:trace contextRef="#ctx0" brushRef="#br0" timeOffset="422.1114">979 129 18 0,'30'-26'9'0,"-30"26"-6"15,-5 19 14-15,-10 3-16 16,-5 12 0-16,-15 23 0 15,-5 14 1-15,0 8-3 16,5 4 1-16,4-4 1 16,1 0 0-16,10-15-1 15,20-8 1-15,15-7-1 16,5-22 1-16,16-9-1 16,4-21 1-16,5-24-1 15,5-10 1-15,5-20-1 16,1-14 1-16,-6-16-1 15,-10 12 1-15,-5-4-1 16,-15 7 0-16,-10 12-1 16,-15 15 1-16,-10 19-1 15,-10 22 1-15,-10 8-1 0,-5 15 0 16,-1 18 0 0,6 1 1-16,10 11-1 0,5 11 1 15,10 0 0-15,5-3 1 16,10-5 1-16,10-3 0 15,5 4 0-15,5-4 0 16,5 3 0-16,1-3 0 16,-1-3-2-16,-5-5 1 15,0-7-4-15,0-4 0 0,0-15-6 16,0-11 1-16</inkml:trace>
          <inkml:trace contextRef="#ctx0" brushRef="#br0" timeOffset="693.5199">2405-6 29 0,'-40'15'14'0,"-41"98"-11"0,56-91 23 15,-10 23-26-15,-10 16 0 16,-10 21 0-16,5 5 1 15,4-1-2-15,6 1 1 16,5-12-1-16,15-11 1 16,15-4-2-16,10-11 1 15,20-18 0-15,10-20 0 0,20-19-2 16,11 5 0-16,14-9-2 16,0-7 0-16,6-7-3 15,-1 0 1-15</inkml:trace>
          <inkml:trace contextRef="#ctx0" brushRef="#br0" timeOffset="1449.995">2937 188 13 0,'-20'-18'6'0,"20"33"-1"16,0-15 6-16,5-12-10 15,0-6 1-15,10-1 1 16,5-11 1-16,5-4-4 16,5-15 1-16,5-19 2 15,1-3 1-15,-6-5 0 16,0 1 0-16,0 7-2 15,-5 19 0-15,0 4-2 16,-5 11 1-16,0 12-1 16,-5 7 0-16,-10 19-2 0,0 14 1 15,-5 9 0-15,-5 18 1 16,-5 8 0-16,0 7 0 16,-5-8 0-16,-5-3 1 15,0-7 0-15,0-8 1 16,0-8-1-16,0-3 1 15,0-5-1-15,5-10 1 16,0 3-1-16,5-18 0 0,10-8-1 16,5-8 0-16,10 4-1 15,10-11 1-15,0-4-1 16,10 4 1-16,5 4-1 16,5 3 1-16,10 4-1 15,-4 16 1-15,-1 6 0 16,-5 12 0-16,-10 8-1 15,-15 7 1-15,-10 8 0 16,-15 11 0-16,-15 11 0 16,-15 8 1 15,-35 56 0-31,5-11 0 16,4-8 0-16,6-7 1 0,10-12-1 15,5-7 0-15,15-11-1 16,15-4 1-16,10-15-1 15,20-4 0-15,10-15 1 16,20-11 0-16,25-11-1 16,16-12 1-16,19-15 0 15,16 0 0-15,-6-3-2 16,11-5 1-16,-1 5-6 16,1 7 1-16,-11 0-5 15,-9 11 0-15</inkml:trace>
        </inkml:traceGroup>
        <inkml:traceGroup>
          <inkml:annotationXML>
            <emma:emma xmlns:emma="http://www.w3.org/2003/04/emma" version="1.0">
              <emma:interpretation id="{28DBF059-0DC2-4DE7-88B0-7170554399DE}" emma:medium="tactile" emma:mode="ink">
                <msink:context xmlns:msink="http://schemas.microsoft.com/ink/2010/main" type="inkWord" rotatedBoundingBox="27692,10553 29578,10651 29498,12176 27613,12078"/>
              </emma:interpretation>
              <emma:one-of disjunction-type="recognition" id="oneOf1">
                <emma:interpretation id="interp1" emma:lang="" emma:confidence="0">
                  <emma:literal>Z</emma:literal>
                </emma:interpretation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2</emma:literal>
                </emma:interpretation>
                <emma:interpretation id="interp4" emma:lang="" emma:confidence="0">
                  <emma:literal>c</emma:literal>
                </emma:interpretation>
                <emma:interpretation id="interp5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8635.3953">7028 700 29 0,'5'-41'14'0,"65"-46"-17"15,-35 53 22-15,36-7-20 16,14-8 1-16,15-7-1 0,11 18 1 16,-6 0 0-16,-9 8 0 15,-6 8 0-15,-15 14 0 16,-14-3 0-16,-26 26 0 0,-30 15 0 15,-15 26 1-15,-30 27 1 16,-46 23 1-16,-14 18 1 16,-21 15 0-16,6 27 1 15,9-8 0-15,16-8-1 16,30-22 1-16,35-15-3 16,20-15 1-16,45-23-2 15,45-30 0 1,41-26-2-16,39-34 0 15,31-19-2-15,20-19 1 16,0-18-5-16,0-12 0 16,0 4-5-16,-21 4 0 0</inkml:trace>
        </inkml:traceGroup>
      </inkml:traceGroup>
    </inkml:traceGroup>
    <inkml:traceGroup>
      <inkml:annotationXML>
        <emma:emma xmlns:emma="http://www.w3.org/2003/04/emma" version="1.0">
          <emma:interpretation id="{1782C72B-5677-4463-9E0B-159240B6EFCB}" emma:medium="tactile" emma:mode="ink">
            <msink:context xmlns:msink="http://schemas.microsoft.com/ink/2010/main" type="paragraph" rotatedBoundingBox="21244,13979 24992,14005 24984,15255 21235,15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83B3DD-A830-4D72-8CEB-C5FCB8CE03FE}" emma:medium="tactile" emma:mode="ink">
              <msink:context xmlns:msink="http://schemas.microsoft.com/ink/2010/main" type="line" rotatedBoundingBox="21244,13979 24992,14005 24984,15255 21235,15230"/>
            </emma:interpretation>
          </emma:emma>
        </inkml:annotationXML>
        <inkml:traceGroup>
          <inkml:annotationXML>
            <emma:emma xmlns:emma="http://www.w3.org/2003/04/emma" version="1.0">
              <emma:interpretation id="{7E540429-87F6-4202-B018-0BBD7C8C46C5}" emma:medium="tactile" emma:mode="ink">
                <msink:context xmlns:msink="http://schemas.microsoft.com/ink/2010/main" type="inkWord" rotatedBoundingBox="21244,13979 24992,14005 24984,15255 21235,15230"/>
              </emma:interpretation>
              <emma:one-of disjunction-type="recognition" id="oneOf2">
                <emma:interpretation id="interp6" emma:lang="" emma:confidence="0">
                  <emma:literal>sacs</emma:literal>
                </emma:interpretation>
                <emma:interpretation id="interp7" emma:lang="" emma:confidence="0">
                  <emma:literal>sac 3</emma:literal>
                </emma:interpretation>
                <emma:interpretation id="interp8" emma:lang="" emma:confidence="0">
                  <emma:literal>Sac 3</emma:literal>
                </emma:interpretation>
                <emma:interpretation id="interp9" emma:lang="" emma:confidence="0">
                  <emma:literal>Sacs</emma:literal>
                </emma:interpretation>
                <emma:interpretation id="interp10" emma:lang="" emma:confidence="0">
                  <emma:literal>Sal 3</emma:literal>
                </emma:interpretation>
              </emma:one-of>
            </emma:emma>
          </inkml:annotationXML>
          <inkml:trace contextRef="#ctx0" brushRef="#br0" timeOffset="2295.2331">1004 3940 24 0,'0'-150'12'16,"-25"37"-11"-16,15 90 15 0,-5 8-17 16,-5 4 1-16,-15 15-1 15,-5 14 0-15,-10 20 0 16,-6 0 1-16,1 3-2 16,10 8 0-16,15-4 1 15,15-4 0-15,10-10 1 16,20 2 0-16,15 1 0 15,15-7 1-15,5-1 1 16,16-3 0-16,-1-1 0 16,5 8 0-16,0 8-1 15,-9-1 0-15,-16 9 0 16,-15-5 1-16,-15 8 0 16,-25 0 0-16,-20 7 0 0,-15 1 0 15,-11-5-1-15,-14-3 1 16,-5-3-3-16,0-13 0 15,4-6-3-15,16-8 1 16,15-12-3-16,15-7 0 16,15-11-3-1,20-19 1-15,25-34 1 0,20-4 1 16</inkml:trace>
          <inkml:trace contextRef="#ctx0" brushRef="#br0" timeOffset="2696.3047">1431 3959 16 0,'120'-57'8'0,"-39"20"-10"0,-66 37 18 15,-5 4-16-15,-5 14 0 16,-5 20 0 0,-15 11 1-16,-10 7-1 15,-10 12 0-15,-1 4 0 0,6 7 0 16,5-4-1-16,10-7 1 16,15-16 0-16,10-7 1 15,10-11 0-15,10-19 0 16,1-18 1-16,4-20 0 15,0-18 1-15,10-16 0 16,-5-7 0-16,0-7 1 0,-10-12-1 16,-9-7 0-16,-11 14-1 15,-10 9 0-15,-10 14-1 16,-11 19 0-16,1 15-3 16,0 23 0-16,-5 11 0 15,0 11 0-15,0 16-1 16,5 11 1-16,10 3 1 15,10 12 0-15,5-1 3 16,5 12 0-16,5-3 0 16,10-1 1-16,0 8 0 15,0-19 0-15,5 7-1 16,1 1 0-16,-1-23-4 16,0-12 0-16,0-7-8 15,0-7 1-15</inkml:trace>
          <inkml:trace contextRef="#ctx0" brushRef="#br0" timeOffset="2937.7141">2837 3914 36 0,'-36'26'18'0,"-24"106"-21"15,40-106 29-15,-10 23-27 16,0 7 1-16,0 16 0 15,10 3 0-15,10-3 0 16,5-8 0-16,10-8-2 16,10-11 0-16,10-11-2 15,15-7 0-15,5-20-5 16,15-14 0-16,16-16-1 16,14-22 1-16</inkml:trace>
          <inkml:trace contextRef="#ctx0" brushRef="#br0" timeOffset="3422.7063">3544 3955 21 0,'-40'-15'10'0,"15"4"-12"0,25 11 20 0,0 0-19 15,10-11 1-15,5 3 1 16,10-11 1-16,10 4-2 15,11-7 1-15,4-1 0 16,5-15 1-16,5 8-1 16,-5 0 0-16,-4 0-1 15,-11 11 1-15,-10 0-1 16,-5 8 0-16,-10 11-1 16,-10 19 1-16,-10 11-1 15,-10 8 1-15,-5 3 0 16,0 12 0-16,0-1-1 15,5 1 1-15,5 4 0 16,10-9 0-16,15 5 0 16,5 0 1-16,5-1 1 15,5 9 0-15,15-5 1 16,5-3 0-16,11 7 1 16,-6-7 0-16,-5-8 0 15,-5 0 0-15,-10-15-1 0,-15 0 0 16,-15 4-1-16,-20-11 1 15,-25 3-2-15,-15 0 1 16,-25 1-3-16,-26-1 1 16,-19-3-5-16,-21 3 0 15,6 0-7-15,-21-3 1 16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1:40.63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EF08300-FD27-4DF9-A785-2E91AF8C7A7B}" emma:medium="tactile" emma:mode="ink">
          <msink:context xmlns:msink="http://schemas.microsoft.com/ink/2010/main" type="inkDrawing" rotatedBoundingBox="14959,13462 18210,14881 18120,15085 14870,13666" semanticType="callout" shapeName="Other">
            <msink:sourceLink direction="with" ref="{F76F582A-9D18-42A8-948F-2F7343B24617}"/>
            <msink:sourceLink direction="with" ref="{0EA07CC5-DFEF-48D1-92AB-066235AAB50E}"/>
          </msink:context>
        </emma:interpretation>
      </emma:emma>
    </inkml:annotationXML>
    <inkml:trace contextRef="#ctx0" brushRef="#br0">-3783-973 29 0,'-151'-71'14'0,"71"41"-13"0,80 30 14 16,15 7-16 0,25 20 0-16,20 3 0 15,26 15 0-15,34 19 2 16,31 19 0-16,14 18 0 0,36 8 0 15,15 12 1-15,0-8 1 16,30 0 0-16,0-4 0 16,-15-8 0-16,5-7 0 15,-20-15-1-15,-16-15 1 16,-24-22-4-16,-25-16 1 16,-36-7-6-16,-25-19 0 0,-24 4-4 15,-26-12 0-15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49.43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F609130-0751-4957-B6A8-561250D1A736}" emma:medium="tactile" emma:mode="ink">
          <msink:context xmlns:msink="http://schemas.microsoft.com/ink/2010/main" type="writingRegion" rotatedBoundingBox="7921,6222 13785,6239 13771,11204 7907,11188"/>
        </emma:interpretation>
      </emma:emma>
    </inkml:annotationXML>
    <inkml:traceGroup>
      <inkml:annotationXML>
        <emma:emma xmlns:emma="http://www.w3.org/2003/04/emma" version="1.0">
          <emma:interpretation id="{596EACDB-B425-4514-B075-2B0E16F0540D}" emma:medium="tactile" emma:mode="ink">
            <msink:context xmlns:msink="http://schemas.microsoft.com/ink/2010/main" type="paragraph" rotatedBoundingBox="7921,6222 13172,6237 13168,7710 7917,7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ECAFE5-BFFB-4B42-BF26-816D986D01DA}" emma:medium="tactile" emma:mode="ink">
              <msink:context xmlns:msink="http://schemas.microsoft.com/ink/2010/main" type="line" rotatedBoundingBox="7921,6222 13172,6237 13168,7710 7917,7695"/>
            </emma:interpretation>
          </emma:emma>
        </inkml:annotationXML>
        <inkml:traceGroup>
          <inkml:annotationXML>
            <emma:emma xmlns:emma="http://www.w3.org/2003/04/emma" version="1.0">
              <emma:interpretation id="{C41EFF7C-1DA7-46FC-8391-242131AF367E}" emma:medium="tactile" emma:mode="ink">
                <msink:context xmlns:msink="http://schemas.microsoft.com/ink/2010/main" type="inkWord" rotatedBoundingBox="7921,6222 13172,6237 13168,7710 7917,7695">
                  <msink:destinationLink direction="with" ref="{036480F2-EF5D-4E66-902C-93879A75112B}"/>
                  <msink:destinationLink direction="with" ref="{1287156C-7FE1-4369-AD48-74FD47623C6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-1686-6724 38 0,'0'-49'19'0,"121"23"-26"16,-86 14 39-16,20 1-32 16,26-4 0-16,19 8 1 15,20-5 0-15,11 12-1 16,-16 4 0-16,1 4 0 15,-11 3 1-15,-9 4-1 16,-16 7 0-16,-20 5 0 16,-15 3 1-16,-20 8-1 15,-25 7 0-15,-25-8 1 16,-10 12 0-16,-15 4 0 16,-15 3 0-16,-11-3-3 15,6 0 1-15,5-4-4 16,10 0 0-16,20-8-7 15,14-11 1-15,21-7 0 16,26-23 0-16</inkml:trace>
          <inkml:trace contextRef="#ctx0" brushRef="#br0" timeOffset="-323.8175">-526-7533 29 0,'-35'-75'14'0,"30"48"-11"15,5 27 14-15,0 4-16 0,-5 19 1 0,0 22-1 31,-5 19 0-31,-10 26-1 0,0 30 0 0,-1 23-1 32,-4 16 1-32,0 10-7 15,5 0 1-15,0-3-3 16,0-35 1-16</inkml:trace>
          <inkml:trace contextRef="#ctx0" brushRef="#br0" timeOffset="689.6828">623-7194 34 0,'16'-19'17'0,"-27"83"-23"0,1-34 36 16,-10 34-29-16,-15 11 0 16,-15 19 0-16,-10 4 1 15,5 4-3-15,-1-5 1 16,11-10 1-16,0-12 0 16,10-22 0-16,10-15 0 15,10-20-1-15,15-29 1 0,10-15 0 16,20-23 0-16,10-19-1 15,15-26 1-15,21-19-1 16,-1-4 0-16,5 12 0 16,0 26 0-16,-9 23 0 15,-11-5 0-15,-10 39-1 16,-15 22 1-16,-5 30 0 16,-10 30 0-16,1 19 0 15,-11 19 1-15,0 4-2 16,-5-1 0-16,5-11-3 15,-5-10 1-15,0-13-2 16,0-29 1-16,-5-8-4 16,0-22 1-16,-5-16-1 15,-10-15 1-15,-5-14 2 16,-5-12 1-16,-6 0 3 16,1-4 1-16,-5 4 3 15,5 12 1-15,0 3 2 16,10 11 0-16,5 4-1 0,15 12 1 15,10 7-4-15,15 0 1 16,15 4-3-16,10-4 1 16,10-4-3-16,16-7 1 15,9-1-1-15,10-10 0 16,6-1-1-16,-6-3 0 0,-4 0 0 16,-11-1 1-16,-10 23 1 15,-15 16 0-15,-9 7 0 16,-16 18 1-16,-15 12 1 15,-10 11 0-15,-15 8-1 16,0 3 1-16,-5 1 0 16,0-16 0-16,0-3-2 15,5-15 1-15,-1-16-4 16,6-18 0-16,0-15-2 16,-5-16 0-16</inkml:trace>
          <inkml:trace contextRef="#ctx0" brushRef="#br0" timeOffset="1165.5937">1422-6882 19 0,'-56'-117'9'0,"11"38"0"16,40 60 16-16,0 8-24 16,5 0 0-16,10 3 0 15,10 5 0-15,10 6-2 16,26 5 1-16,14 3 1 0,5-3 0 16,21-5-3-16,14 5 1 15,10-8-2-15,6 0 0 16,-11-8-1-16,1-7 1 0,-1-3-1 15,-14-1 0-15,-6 11 2 16,-20 8 0-16,-19 15 2 16,-21 19 1-16,-20 26 1 15,-25 23 0-15,-15 0 1 16,-16 15 0-16,-4 0-1 16,-15-4 1-16,5-8-1 15,-5-7 1-15,14-11-1 16,16-23 1-16,10-26-1 15,20-15 1-15,20-23-1 16,10-11 0-16,11-27 0 16,24-18 0-16,10-34-1 15,10-8 1-15,-4-3 0 16,4 22 1-16,-5 11-1 0,-4 27 1 16,-16 15-2-16,-5 11 1 15,-15 30-1-15,-10 23 1 16,-9 11-2-16,-6 34 0 15,-5 12-2-15,-20 10 0 16,-5 1-4-16,-6-16 1 0,-9-7-5 16,-5-11 1-16,-5-8-4 15,-5-15 1-15</inkml:trace>
          <inkml:trace contextRef="#ctx0" brushRef="#br0" timeOffset="1309.0063">2571-6438 25 0,'-35'-19'12'0,"40"8"-8"16,10 0 23-16,15-16-24 15,25 1 0-15,16-8 0 16,24 4 1-16,15 4-6 16,6-1 0-16,14-3-2 15,6 19 1-15,-1 7-7 16,-4 4 0-16</inkml:trace>
        </inkml:traceGroup>
      </inkml:traceGroup>
    </inkml:traceGroup>
    <inkml:traceGroup>
      <inkml:annotationXML>
        <emma:emma xmlns:emma="http://www.w3.org/2003/04/emma" version="1.0">
          <emma:interpretation id="{2547BA39-174B-4D09-9A41-568CC68A5889}" emma:medium="tactile" emma:mode="ink">
            <msink:context xmlns:msink="http://schemas.microsoft.com/ink/2010/main" type="paragraph" rotatedBoundingBox="9457,9906 13767,9749 13817,11123 9507,1128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EF5D107-7AB2-435C-8446-C9D7AC6446E6}" emma:medium="tactile" emma:mode="ink">
              <msink:context xmlns:msink="http://schemas.microsoft.com/ink/2010/main" type="line" rotatedBoundingBox="9457,9906 13767,9749 13817,11123 9507,11280"/>
            </emma:interpretation>
          </emma:emma>
        </inkml:annotationXML>
        <inkml:traceGroup>
          <inkml:annotationXML>
            <emma:emma xmlns:emma="http://www.w3.org/2003/04/emma" version="1.0">
              <emma:interpretation id="{5474FDCE-25FD-429F-B0C6-62C84F0E2207}" emma:medium="tactile" emma:mode="ink">
                <msink:context xmlns:msink="http://schemas.microsoft.com/ink/2010/main" type="inkWord" rotatedBoundingBox="9457,9906 13767,9749 13817,11123 9507,11280"/>
              </emma:interpretation>
            </emma:emma>
          </inkml:annotationXML>
          <inkml:trace contextRef="#ctx0" brushRef="#br0" timeOffset="2504.2044">588-3981 28 0,'5'19'14'0,"-65"79"-15"16,30-49 21-16,-20 22-20 15,-15 27 1-15,-21 15 2 16,-9 15 1-16,4 11-4 16,11-15 1-16,15-3 2 15,15-12 1-15,30-26-1 16,15-19 0-16,30-12-1 16,30-10 1-16,20-39-3 0,31-29 0 15,19-19-4-15,26-27 1 16,-6-22-3-16,11-4 0 15,5-26-3-15,-1-11 1 32,-14 3 2-32,-26 15 1 15,-24 20 4-15,-26 33 1 0,-20 30 4 16,-30 38 0-16,-30 29 3 16,-25 35 0-16,-25 19-2 15,-21 14 1-15,-4 20-1 16,0 3 0-16,4-7-2 15,6-27 1-15,20-19-1 16,15-29 1-16,25-23-1 16,20-31 0-16,15-33-2 15,30-30 1 1,111-128-1 0,-21 7 1-16,-4 19-2 15,-6 19 1-15,-19 30-3 16,-16 34 1-16,-10 30-1 15,-19 42 1-15,-21 22 0 16,-20 33 0-16,-15 39 0 0,-15 11 1 16,-20 18 1-16,-15 8 1 15,-6 8-3-15,11-12 0 16,-5-3-3-16,-5-19 0 16,5-23-3-16,-5-11 1 15,4-19-3-15,-4-26 1 0,0-8 2 16,5-11 1-16,0-8 2 15,5-3 1-15,5 0 4 16,4-1 0-16,11 1 1 16,10 3 1-16,15 5-1 15,16 3 1-15,14 0-3 16,15-4 1-16,10-8-2 16,15-10 1-16,16-1-1 15,14-7 0-15,1-4 0 16,4-15 0-16,-14 0 0 15,-11 15 1-15,-10 12 0 16,-15 3 0-16,-9 19-1 16,-16 22 0-16,-20 23 1 15,-15 19 0-15,-15 23-1 16,-25 7 0-16,-20 4 1 0,-1 7 0 16,-4-11 1-16,5-8 0 15,5-18 0-15,10-8 0 16,9-18 0-16,16-20 1 15,20-22-2-15,10-23 1 16,21 1-1-16,19-16 0 16,10-15-1-16,0-3 0 15,11 3 0-15,4 4 0 0,-5 23 0 16,-5-1 0-16,-4 20-1 16,-11 18 1-16,-10 8-1 15,-10 11 1 1,-15 19-6-1,-10 7 1-15,-5-7-7 16,-15-8 1-16</inkml:trace>
          <inkml:trace contextRef="#ctx0" brushRef="#br0" timeOffset="2676.4017">2436-3251 33 0,'-51'19'16'0,"21"71"-18"15,30-60 24-15,10 12-22 16,5 7 1-16,5 3-1 16,6 9 1-16,9-5-6 0,5-11 1 15,10-7-5-15,5-12 1 16</inkml:trace>
          <inkml:trace contextRef="#ctx0" brushRef="#br0" timeOffset="3051.4316">3434-3616 36 0,'-25'87'18'0,"-10"71"-24"15,25-121 32-15,0 31-26 16,0 7 1-16,0 12-1 15,0-8 0-15,5-15 0 16,5-19 1-16,-5-15 0 16,5-19 0-16,0-26-1 15,5-22 1-15,5-12-1 16,0-19 1-16,5-3-1 16,10-8 1-16,5-8-1 15,11-3 0-15,14-16 1 16,5 9 1-16,10 14-1 15,6 4 0-15,4 15 0 16,-10 4 0-16,5 11-5 16,-9 3 1-16,-6 20-6 0,-10 15 0 15,-15 11-2-15,-15 15 0 16</inkml:trace>
          <inkml:trace contextRef="#ctx0" brushRef="#br0" timeOffset="3366.1116">3806-3499 24 0,'-90'37'12'0,"34"1"-14"0,51-30 22 16,0-1-20-16,5 8 0 16,5-7 0-16,10-1 1 15,6 1-2-15,14-5 1 0,5 1-1 16,5-4 1-16,-5 4-2 16,0-4 1-16,-15 15-1 15,0-7 1-15,-25 7 0 16,0-8 0-16,-45 23 2 15,-10 15 0-15,-20 16 2 16,-6 3 0-16,6 7 1 16,5 1 1-16,10-12-1 15,9-4 1-15,21-3-1 16,20-12 0-16,30-11-2 16,31-11 1-16,29-19-1 15,30-7 0-15,6-12-5 16,14-7 1-16,11-5-9 0,-11 1 1 15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0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CF58DBF-17C9-4FB2-9CF5-72706F90F12F}" emma:medium="tactile" emma:mode="ink">
          <msink:context xmlns:msink="http://schemas.microsoft.com/ink/2010/main" type="inkDrawing" rotatedBoundingBox="1242,4249 3310,4205 3311,4245 1243,4288" shapeName="Other"/>
        </emma:interpretation>
      </emma:emma>
    </inkml:annotationXML>
    <inkml:trace contextRef="#ctx0" brushRef="#br0">18 79 22 0,'-30'-26'11'0,"45"22"-8"16,0 4 11-16,10-4-13 0,15-3 0 0,21 7 0 15,29 0 1 1,16 0-3-16,14-4 1 0,31 4 1 16,29 0 1-16,11-4-3 15,20-3 1-15,10 7-3 16,0 0 0-16,-6-11-4 16,-9-1 1-16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09.27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D934442-1168-4578-914C-2DF85573A0B6}" emma:medium="tactile" emma:mode="ink">
          <msink:context xmlns:msink="http://schemas.microsoft.com/ink/2010/main" type="inkDrawing" rotatedBoundingBox="4370,3897 5592,4006 5536,4637 4313,4528" shapeName="Other"/>
        </emma:interpretation>
      </emma:emma>
    </inkml:annotationXML>
    <inkml:trace contextRef="#ctx0" brushRef="#br0">3130-297 10 0,'-15'-15'5'0,"20"30"-1"15,0-11 3-15,11 7-3 16,9 0 1-16,20 1 1 16,15-5 1-16,25 12-9 15,21-8 0-15,9 4 5 16,16-11 1-16,9 7-3 15,-4 1 1-15,-16-5-1 16,-24 5 0-16,-26 3-1 16,-25-4 1-16,-30 8 0 15,-30 3 1-15,-40 5-1 16,-35-1 1-16,-26 15-2 16,-34 4 1-16,-21 12-5 15,-10 18 1-15,-20 0-5 0,6 1 0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09.50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B656AEB-4BC4-4299-AE47-E4F24E165A2B}" emma:medium="tactile" emma:mode="ink">
          <msink:context xmlns:msink="http://schemas.microsoft.com/ink/2010/main" type="inkDrawing" rotatedBoundingBox="2112,5086 4972,5010 4973,5060 2113,5136" shapeName="Other"/>
        </emma:interpretation>
      </emma:emma>
    </inkml:annotationXML>
    <inkml:trace contextRef="#ctx0" brushRef="#br0">857 877 40 0,'145'15'20'0,"186"8"-28"16,-210-31 39-16,65-3-31 15,40-8 0-15,50 8-2 16,30-4 0-16,15 11-3 16,5 0 0-16,-14 0-5 15,-1-7 0-15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09.79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FE4CEF3-3665-4B85-9639-2F8AD1FBAB3A}" emma:medium="tactile" emma:mode="ink">
          <msink:context xmlns:msink="http://schemas.microsoft.com/ink/2010/main" type="inkDrawing" rotatedBoundingBox="4728,5069 6003,4861 6082,5344 4807,5553" shapeName="Other"/>
        </emma:interpretation>
      </emma:emma>
    </inkml:annotationXML>
    <inkml:trace contextRef="#ctx0" brushRef="#br0">3532 851 38 0,'50'4'19'0,"141"-4"-26"16,-126-8 34-16,36 0-27 15,29 1 1-15,6 3-1 16,4 0 1-16,-4 1-2 16,-21 3 1-16,-24 0 1 15,-26 0 0-15,-40 7-1 16,-35 12 1-16,-25 7-1 16,-51 20 1-16,-29-1-2 15,-46 15 1-15,-14 8-5 16,-26 14 1-16,-15 1-6 15,-10 4 0-15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10.11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C336C31-AF00-49BB-8DCB-9AB0E661D1D9}" emma:medium="tactile" emma:mode="ink">
          <msink:context xmlns:msink="http://schemas.microsoft.com/ink/2010/main" type="inkDrawing" rotatedBoundingBox="1739,6554 4751,6453 4755,6546 1742,6646" shapeName="Other">
            <msink:destinationLink direction="with" ref="{1227DF2B-F6A5-47EF-A53B-59F6A424451D}"/>
          </msink:context>
        </emma:interpretation>
      </emma:emma>
    </inkml:annotationXML>
    <inkml:trace contextRef="#ctx0" brushRef="#br0">490 2345 23 0,'-5'18'11'0,"95"16"-6"16,-54-34 13-16,24-7-15 15,35 14 0 1,41-3 1-16,14-4 0 15,41 0-6 1,30 0 1-16,20-4 3 0,20-11 1 16,10 8-6-16,5-12 0 15,-5 0-5-15,-10-3 0 16,-20-9-1-16,-30-6 0 16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10.39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227DF2B-F6A5-47EF-A53B-59F6A424451D}" emma:medium="tactile" emma:mode="ink">
          <msink:context xmlns:msink="http://schemas.microsoft.com/ink/2010/main" type="inkDrawing" rotatedBoundingBox="4413,6403 5710,6172 5782,6579 4486,6810" semanticType="callout" shapeName="Other">
            <msink:sourceLink direction="with" ref="{2C336C31-AF00-49BB-8DCB-9AB0E661D1D9}"/>
          </msink:context>
        </emma:interpretation>
      </emma:emma>
    </inkml:annotationXML>
    <inkml:trace contextRef="#ctx0" brushRef="#br0">3607 2138 38 0,'-65'-12'19'0,"105"24"-29"0,-15-5 41 0,21 1-30 16,4-4 0-16,30 3 0 16,10-7 1-16,11-7-3 15,14 7 1-15,1 7 1 16,-21-7 0-16,-15 4-1 15,-14 0 0-15,-26 7 1 32,-30 0 0-32,-40 8-1 0,-46 7 1 0,-34 1 0 31,-26 3 0-31,-24 11-3 16,-11 4 1-16,-5 8-6 15,21 7 0-15,14 0-4 16,31-14 0-16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1:08.5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BE2B9B1-2950-471A-93CB-20161D72989A}" emma:medium="tactile" emma:mode="ink">
          <msink:context xmlns:msink="http://schemas.microsoft.com/ink/2010/main" type="writingRegion" rotatedBoundingBox="13529,6828 29072,1882 29903,4495 14360,9441"/>
        </emma:interpretation>
      </emma:emma>
    </inkml:annotationXML>
    <inkml:traceGroup>
      <inkml:annotationXML>
        <emma:emma xmlns:emma="http://www.w3.org/2003/04/emma" version="1.0">
          <emma:interpretation id="{AD5D51F1-4CFC-468A-9E25-90D8B5A64E5D}" emma:medium="tactile" emma:mode="ink">
            <msink:context xmlns:msink="http://schemas.microsoft.com/ink/2010/main" type="paragraph" rotatedBoundingBox="13529,6828 29072,1882 29903,4495 14360,9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708A6E-28BF-4C3A-9866-F7A4556950CB}" emma:medium="tactile" emma:mode="ink">
              <msink:context xmlns:msink="http://schemas.microsoft.com/ink/2010/main" type="line" rotatedBoundingBox="13529,6828 29072,1882 29903,4495 14360,9441"/>
            </emma:interpretation>
          </emma:emma>
        </inkml:annotationXML>
        <inkml:traceGroup>
          <inkml:annotationXML>
            <emma:emma xmlns:emma="http://www.w3.org/2003/04/emma" version="1.0">
              <emma:interpretation id="{454E28A6-2174-44DB-A402-A2704F7B048C}" emma:medium="tactile" emma:mode="ink">
                <msink:context xmlns:msink="http://schemas.microsoft.com/ink/2010/main" type="inkWord" rotatedBoundingBox="13529,6828 20444,4627 21130,6783 14215,898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18571 1347 18 0,'25'-15'9'0,"-40"49"-6"0,0-19 15 0,-20 23-18 16,-10-4 1-16,-5 22-1 15,-11 12 1-15,6 4-1 16,0 7 0-16,10 0-2 15,5-15 0-15,10-12-4 16,14-14 0-16</inkml:trace>
          <inkml:trace contextRef="#ctx0" brushRef="#br0" timeOffset="-515.8467">17161 1167 30 0,'10'-106'15'0,"85"91"-22"0,-50 12 29 0,10 3-23 16,6 3 1-1,9 12-13-15,5 8 1 0,-9 3 11 16,-1 1 0-16</inkml:trace>
          <inkml:trace contextRef="#ctx0" brushRef="#br0" timeOffset="-752.1646">17136 1193 19 0,'-11'-86'9'0,"1"157"-9"0,5-41 10 0,-5 27-10 0,-20 14 1 16,-10 31 0-1,-5 22 1-15,5 15-2 0,0 8 0 16,-1-4-1-16,6-11 0 15,10-16-4-15,10-7 1 0</inkml:trace>
          <inkml:trace contextRef="#ctx0" brushRef="#br0" timeOffset="-156.4323">17166 2145 13 0,'-66'79'6'0,"-19"-22"0"16,65-50 8-16,0 1-13 15,5 11 0-15,5-8 1 0,10-4 0 16,15 1-3-16,15-12 0 16,15-7-1-16,15-19 0 15,16-4-4-15,14-11 1 16</inkml:trace>
          <inkml:trace contextRef="#ctx0" brushRef="#br0" timeOffset="-328.3065">16699 1735 24 0,'-91'4'12'0,"66"37"-17"16,30-37 23-16,5 0-18 15,16 7 1-15,14-7 0 16,5 0 0-16,20-1-3 16,10-3 1-16,-4-3-3 15,9-5 1-15,5-3-3 16,-4 3 0-16</inkml:trace>
          <inkml:trace contextRef="#ctx0" brushRef="#br0" timeOffset="1473.4816">16518 1897 25 0,'-10'-42'12'0,"-5"16"-12"0,5 19 19 16,-10-1-19-16,-5 8 0 16,-25 11 0-16,-31 19 1 0,-24 27 0 15,-26 14 0-15,-9 20 1 16,-41 7 1-16,-15 33 0 16,1 27 0-16,-21-3 0 15,0-9 0-15,10 1-1 16,35-4 0-16,6 4-1 15,19-4 1-15,21-15-1 16,24-15 1-16,26-15-3 16,20-4 1-16,25-15-3 15,15-12 0-15,20-18-3 16,15-7 1-16,5-31-2 16,0-11 0-16,0-8 1 15,0-18 0-15,0-8 2 16,-10-7 1-16,-5-1 2 0,-10 9 0 15,-15 10 2-15,-20 19 0 16,-20 8 1-16,-15 26 1 16,-26 8 0-16,-14 26 1 15,4 18 0-15,-4 20 1 16,-6-8-1-16,11 4 1 16,15-4-2-16,19-15 0 0,16-11-1 15,20-12 0-15,20-7-2 16,25-11 1-16,30-16-1 15,15-14 1-15,21-19-1 16,19-23 1-16,10-15-1 16,21-11 1-16,-1-4 0 15,-19-8 0-15,4 4-1 16,-4 4 1-16,-11 0-1 16,-5 8 1-16,-9 7-5 15,-16 15 1-15,0 8-8 16,-9 7 1-16</inkml:trace>
          <inkml:trace contextRef="#ctx0" brushRef="#br0" timeOffset="438.2962">19379 1054 19 0,'10'-8'9'0,"-30"16"-6"0,10-1 12 16,-15 12-14-16,-10 11 1 15,-10 23 0-15,-15 11 0 0,-11 11-3 16,-9 4 1-16,5 12 1 16,9-1 1-16,1 8-1 15,10-4 1-15,20-15-2 16,15 0 1-16,15-19-1 15,15-11 1-15,15-15 0 16,25-4 1-16,15-11-2 16,16 0 0-16,19-8-4 15,0-11 1-15,1-8-5 16,4 1 1-16</inkml:trace>
          <inkml:trace contextRef="#ctx0" brushRef="#br0" timeOffset="193.9421">18079 1110 29 0,'5'-97'14'0,"25"70"-19"16,-10 23 25-16,16 4-20 16,14 4 1-16,15 4 0 15,10 11 0-15,1 7-5 0,4 4 1 16,5 4-4-16,6-8 0 16</inkml:trace>
          <inkml:trace contextRef="#ctx0" brushRef="#br0" timeOffset="21351.6267">15539 3011 3 0,'-15'22'1'0,"15"-29"1"16,10-5 1 0,10-3-3-16,10-11 0 15,21-12 0-15,9-7 1 16,10-7-2-16,0 3 1 0,1 7 0 16,-21 8 0-16,-15 12-1 15,-15 7 1-15,-15 26 0 16,-20 15 0-16,-15 20 0 15,-20 6 1-15,-10 1-1 16,-6 7 1-16,16-11 0 16,5 0 1-16,15-15-1 15,10-8 0-15,5-7-1 16,15-11 1-16,20-12-1 16,10-4 1-16,5-7-2 15,-5 11 1-15,-10 4-2 16,-20 23 1-16</inkml:trace>
        </inkml:traceGroup>
        <inkml:traceGroup>
          <inkml:annotationXML>
            <emma:emma xmlns:emma="http://www.w3.org/2003/04/emma" version="1.0">
              <emma:interpretation id="{D8914FB9-9C85-4E19-9C55-5C3D7BE88EEA}" emma:medium="tactile" emma:mode="ink">
                <msink:context xmlns:msink="http://schemas.microsoft.com/ink/2010/main" type="inkWord" rotatedBoundingBox="20588,5270 29271,2507 29903,4495 21220,7258"/>
              </emma:interpretation>
            </emma:emma>
          </inkml:annotationXML>
          <inkml:trace contextRef="#ctx0" brushRef="#br0" timeOffset="-3850.836">27998-1448 12 0,'71'-87'6'0,"-82"91"-1"0,-9 7 8 0,-35 30-13 16,-30 23 1-16,-26 42-1 15,-24 14 1-15,-16 16-1 16,-4-16 0-16,4 8 0 15,26-8 1-15,29-14-2 16,26-20 1-16,20-18-3 16,20-19 1-16,10-8-2 15,10-14 1-15,4-12-2 16,-4-8 1-16,-5-3 1 16,-15-8 0-16,-10 4 2 15,-25 4 0-15,-31 4 2 16,-19 10 1-16,-31 28 0 15,-29 3 0-15,-36 30-2 16,-20 26 1-16,-45 30-3 0,-25 35 0 16</inkml:trace>
          <inkml:trace contextRef="#ctx0" brushRef="#br0" timeOffset="-4174.6581">26608-1159 17 0,'-106'61'8'0,"-120"82"-10"0,156-106 14 16,-30 42-12-16,-21 23 0 0,-19 26 0 31,-26 11 0-31,11-19 0 0,29 5 0 0,26-28-2 16,34-25 0-16,46-27-3 16,50-30 1-16</inkml:trace>
          <inkml:trace contextRef="#ctx0" brushRef="#br0" timeOffset="-5315.4071">22943-11 26 0,'-20'-30'13'0,"96"-34"-15"0,-31 56 22 15,30 1-20-15,20-16 1 16,36-3 0-16,30 7 1 0,4-3-3 15,26-1 1 1,5 4 1-16,0 8 0 0,-16-12-2 16,-9 5 0-16,-15 2-6 15,-16 9 1-15,-14-1-2 16,-11-10 1-16</inkml:trace>
          <inkml:trace contextRef="#ctx0" brushRef="#br0" timeOffset="-5570.1192">23601-11 25 0,'-35'-143'12'0,"-5"124"-13"0,25 34 15 16,-11 30-14-16,-4 31 0 15,-15 33 0-15,-15 49 1 16,-10 11-1-16,-6 31 1 0,1 10-1 15,0-21 1-15,0 2-1 16,14-21 1-16,16-16-1 16,15-34 0-16,15-37-3 15,15-30 0-15,15-38-4 16,10-30 1-16</inkml:trace>
          <inkml:trace contextRef="#ctx0" brushRef="#br0" timeOffset="-3675.4246">23270 1679 26 0,'125'-64'13'0,"106"22"-21"31,-136 42 29-31,26 0-28 0,40 12 0 0,29 14-6 16,21 0 1-16</inkml:trace>
          <inkml:trace contextRef="#ctx0" brushRef="#br0" timeOffset="2454.1683">19756 2187 20 0,'-60'-30'10'0,"24"-38"-4"16,31 41 8-16,5-18-12 0,15-4 0 16,16-18 2-16,14-5 0 15,30-7-5-15,20-7 1 16,11-9 2-16,29-6 1 16,11 3-2-16,20 8 1 15,9 3-2-15,21 16 1 16,15 18 0-16,-20 4 0 15,9 19-1-15,6 7 1 16,-15 16-1-16,-10-1 1 0,-16 8 0 16,-4 0 0-16,-20 0-1 15,-16 0 1-15,-25 0 0 16,-14-7 1-16,-21-1-4 16,-20-10 1-16,-15-9-4 15,-15 8 0-15,-20 12-4 16,-15-12 0-16,-5-7-1 15,-10-1 1-15,0 9 4 16,5-1 1-16,5 7 3 16,15 1 1-16,15 0 5 15,20 0 0-15,20 11 1 16,20 0 0-16,26 7 0 16,-1 1 0-16,15 3-2 15,11 4 1-15,-1 0-2 16,-14-4 1-16,-11 12-1 15,-20-1 0-15,-20 1 0 16,-29 3 0-16,-26 1-1 16,-36 10 1-16,-29 12-1 15,-15 19 1-15,-26-12-1 16,-9 16 0-16,-16 3-6 0,6 0 1 16,-16 16-9-16,1 10 0 15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18.8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287156C-7FE1-4369-AD48-74FD47623C65}" emma:medium="tactile" emma:mode="ink">
          <msink:context xmlns:msink="http://schemas.microsoft.com/ink/2010/main" type="inkDrawing" rotatedBoundingBox="1201,8371 6095,8085 6107,8301 1214,8587" semanticType="callout" shapeName="Other">
            <msink:sourceLink direction="with" ref="{C41EFF7C-1DA7-46FC-8391-242131AF367E}"/>
            <msink:sourceLink direction="with" ref="{F0B11815-AB79-4A2E-BFCE-1329E4D4D4DC}"/>
          </msink:context>
        </emma:interpretation>
      </emma:emma>
    </inkml:annotationXML>
    <inkml:trace contextRef="#ctx0" brushRef="#br0">-52 4189 29 0,'15'11'14'0,"181"-7"-12"16,-111-8 15-16,41-7-16 16,54-1 1-16,46-7 0 15,55-3 1 1,21 3-4-16,34-4 1 0,0 12 1 15,16-4 0-15,-6 11-4 16,-20-7 1-16,-30-4-4 16,-45 4 1-16,-30 3-2 15,-55 1 0-15,-51-8 0 16,-44 7 1-16,-51-7 2 16,-35 8 1-16,-31-1 2 15,-14-3 1-15,-15 11 2 16,-5 0 1-16,-1 0 0 15,21-4 0-15,15 8 1 16,30 3 0-16,45-14 0 16,20-1 0-16,40 1-1 15,26-1 0-15,24 1-1 0,-4 3 1 16,5-7-1-16,-6 7 1 16,-24 4-1-16,-26 0 1 15,-25 0-1-15,-30 11 1 16,-45 0-4-16,-35 4 0 15,-55 12-4-15,-56 18 1 16,-60 11-5-16,-30 20 0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4:05.1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5605C29-B14F-4F4C-974D-3056AD1EF6FF}" emma:medium="tactile" emma:mode="ink">
          <msink:context xmlns:msink="http://schemas.microsoft.com/ink/2010/main" type="inkDrawing" rotatedBoundingBox="14168,10990 17125,8161 17341,8385 14383,11215" semanticType="callout" shapeName="Other">
            <msink:sourceLink direction="with" ref="{3EAFF687-3A5D-4E78-8C40-9CAA18F2C946}"/>
            <msink:sourceLink direction="with" ref="{6C80A501-5B2E-4543-A041-0569B61CFFF6}"/>
          </msink:context>
        </emma:interpretation>
      </emma:emma>
    </inkml:annotationXML>
    <inkml:trace contextRef="#ctx0" brushRef="#br0">-3298-1968 27 0,'-205'57'13'0,"-71"127"-10"16,180-116 13-16,-49 18-13 15,-36 54 0-15,-40 33 1 16,-15 26 1-16,-25 27-7 0,0 11 1 0,25 0 3 15,30-15 1-15,26-7-6 16,34-24 0-16,26-29-4 16,29-38 1-16,26-26-3 15,15-22 1-15,20-31-1 16,10-27 0-16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19.07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0B11815-AB79-4A2E-BFCE-1329E4D4D4DC}" emma:medium="tactile" emma:mode="ink">
          <msink:context xmlns:msink="http://schemas.microsoft.com/ink/2010/main" type="inkDrawing" rotatedBoundingBox="1729,9773 4325,9975 4316,10092 1720,9891" shapeName="Other">
            <msink:destinationLink direction="with" ref="{036480F2-EF5D-4E66-902C-93879A75112B}"/>
            <msink:destinationLink direction="with" ref="{1287156C-7FE1-4369-AD48-74FD47623C65}"/>
          </msink:context>
        </emma:interpretation>
      </emma:emma>
    </inkml:annotationXML>
    <inkml:trace contextRef="#ctx0" brushRef="#br0">465 5682 25 0,'151'-15'12'0,"165"-7"-14"15,-196 22 19-15,36 0-18 16,35 4 1-16,25 7 1 16,9 0 0-16,6 8-1 15,5 11 0-15,-35-7 1 16,-15 7 1-16,-26 0-2 15,-44-15 0-15,-41 0-5 16,-55-11 1-16,-45-1-3 16,-65-6 1-16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0:19.32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36480F2-EF5D-4E66-902C-93879A75112B}" emma:medium="tactile" emma:mode="ink">
          <msink:context xmlns:msink="http://schemas.microsoft.com/ink/2010/main" type="inkDrawing" rotatedBoundingBox="2375,9863 5529,9653 5549,9954 2395,10164" semanticType="callout" shapeName="Other">
            <msink:sourceLink direction="with" ref="{C41EFF7C-1DA7-46FC-8391-242131AF367E}"/>
            <msink:sourceLink direction="with" ref="{F0B11815-AB79-4A2E-BFCE-1329E4D4D4DC}"/>
          </msink:context>
        </emma:interpretation>
      </emma:emma>
    </inkml:annotationXML>
    <inkml:trace contextRef="#ctx0" brushRef="#br0">1439 5743 17 0,'-221'-19'8'0,"126"-8"-4"0,100 20 13 15,25-1-16-15,45-7 1 0,56-7 0 31,59 3 1-31,56 4-4 16,50 0 1-16,31-8 3 16,19 1 0-16,-5-5-1 15,-24 5 0-15,-36 11-1 16,-55-5 1-16,-61 1 0 16,-49 8 1-16,-56 7-2 0,-60 0 0 15,-50 7 0-15,-41 16 0 16,-54 0-1-16,-46 18 0 15,-20 12-4-15,-15 7 0 16,-15 26-5-16,0 8 0 16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3:10.23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9AB40F-B6B2-486D-B6FD-096BDC4C109E}" emma:medium="tactile" emma:mode="ink">
          <msink:context xmlns:msink="http://schemas.microsoft.com/ink/2010/main" type="writingRegion" rotatedBoundingBox="27744,9973 33205,10559 32635,15879 27173,15293"/>
        </emma:interpretation>
      </emma:emma>
    </inkml:annotationXML>
    <inkml:traceGroup>
      <inkml:annotationXML>
        <emma:emma xmlns:emma="http://www.w3.org/2003/04/emma" version="1.0">
          <emma:interpretation id="{251CDB9D-176F-4EBA-A36C-25681F6401A0}" emma:medium="tactile" emma:mode="ink">
            <msink:context xmlns:msink="http://schemas.microsoft.com/ink/2010/main" type="paragraph" rotatedBoundingBox="27744,9973 33205,10559 32986,12603 27525,12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76A3AC-5846-4826-90BE-E14A3FD9E41A}" emma:medium="tactile" emma:mode="ink">
              <msink:context xmlns:msink="http://schemas.microsoft.com/ink/2010/main" type="line" rotatedBoundingBox="27744,9973 33205,10559 32986,12603 27525,12017"/>
            </emma:interpretation>
          </emma:emma>
        </inkml:annotationXML>
        <inkml:traceGroup>
          <inkml:annotationXML>
            <emma:emma xmlns:emma="http://www.w3.org/2003/04/emma" version="1.0">
              <emma:interpretation id="{C5CECF0A-749E-4356-8A7A-D73F3FC8ECF0}" emma:medium="tactile" emma:mode="ink">
                <msink:context xmlns:msink="http://schemas.microsoft.com/ink/2010/main" type="inkWord" rotatedBoundingBox="27744,9973 33205,10559 32986,12603 27525,12017"/>
              </emma:interpretation>
              <emma:one-of disjunction-type="recognition" id="oneOf0">
                <emma:interpretation id="interp0" emma:lang="" emma:confidence="0">
                  <emma:literal>scheme</emma:literal>
                </emma:interpretation>
                <emma:interpretation id="interp1" emma:lang="" emma:confidence="0">
                  <emma:literal>Scheme</emma:literal>
                </emma:interpretation>
                <emma:interpretation id="interp2" emma:lang="" emma:confidence="0">
                  <emma:literal>Sachems</emma:literal>
                </emma:interpretation>
                <emma:interpretation id="interp3" emma:lang="" emma:confidence="0">
                  <emma:literal>schema</emma:literal>
                </emma:interpretation>
                <emma:interpretation id="interp4" emma:lang="" emma:confidence="0">
                  <emma:literal>Sabrina</emma:literal>
                </emma:interpretation>
              </emma:one-of>
            </emma:emma>
          </inkml:annotationXML>
          <inkml:trace contextRef="#ctx0" brushRef="#br0">818 531 40 0,'-5'-158'20'0,"-30"109"-20"0,20 30 21 15,-11 0-23-15,-24 16 1 16,-25 6 0-16,-5 12 0 16,-6 23 1-1,-9 11 0-15,10 30-2 0,14 15 1 0,26-11-1 16,20 15 1-16,40-12-1 16,15-3 0-16,35 7 1 15,26-3 0-15,-1-1 0 16,6 8 0-16,-6-14 1 15,-15 2 1-15,-15-21 0 16,-19-9 0-16,-26-10 0 16,-25-5 1-16,-26-10 0 15,-24-1 0-15,-20-7-1 16,-10 3 1-16,-11-10-2 16,-4 3 1-16,-1-8-1 15,21-3 1-15,15 7-1 16,20-7 0-16,29-4 0 0,21 0 0 15,46-4 0-15,19-11 0 16,35-7-1-16,26-12 1 16,14-15 0-16,6-19 0 15,10-3 0-15,-6-5 0 32,1 1 0-32,-51 15 0 15,-35 22-1-15,-35 16 1 16,-35 25-1-16,-30 27 0 0,-10 34 0 15,-10 23 1-15,0 0-2 16,-1 3 1-16,11-15 0 16,20-3 1-16,25-5 0 15,20-18 1-15,25-22-1 16,26-20 1-16,19-7 0 16,16-19 1-16,9-18 0 15,-10-46 0-15,11-4 0 16,-1-18 0-16,-19 3 0 15,-16 5 1-15,-15 14-1 16,-20 4 1-16,-14 19-2 16,-21 14 0-16,-15 16-2 15,-16 19 1 1,-29 56-2-16,-5 12 1 16,0 22-1-16,10 0 1 15,10 0 0-15,14 0 1 16,11-15 0-16,10-4 0 15,10-11 1-15,5-4 0 16,11-15 0-16,14-11 0 16,10-19 0-16,10-15 0 15,5-8 0-15,1-22 1 16,4-15-2-16,10-15 1 16,-4-16-1-16,-6-22 1 0,-5-15 0 15,-5-30 1-15,-9-7-1 16,-1 3 1-16,-10-15-2 15,-10 8 0-15,-10 30-1 16,-10 33 1-16,-10 27-3 16,-10 45 0-16,-10 49 0 15,-10 34 0-15,-15 27 0 16,-16 33 1-16,6 45 0 16,-5 19 1-16,-5 15 1 15,15 27 0-15,9-31 0 16,11-18 1-16,15-38 1 15,5-31 0-15,20-25 1 16,5-19 0-16,5-19 1 16,11-27 0-16,9-26 0 15,0-18 0-15,5-24-1 16,-5-10 0-16,0-1-2 0,-10 5 0 16,11 10-2-16,-6 16 1 15,-5 18-2-15,-5 23 1 16,-10 15-2-16,-5 27 1 15,0 18 0-15,-5 11 0 16,10 1 1-16,0 3 0 16,5-11 1-16,10-11 1 15,11-12 0-15,9-7 1 16,0-11 0-16,10-12 0 16,10-22-1-16,-4-16 1 0,-1-22-1 15,0-7 1-15,-10-16-2 16,-4 8 1-16,-11 8-1 15,-15 7 0-15,-10 8-1 16,-15 22 0-16,-10 15-2 16,-5 27 1-16,0 18-1 15,-15 16 1-15,0 10 0 16,-1 1 0-16,6-12 0 16,10-7 1-16,5 0 2 15,25-11 0-15,0-15 0 16,5-16 1-16,1-7 0 15,19-15 0-15,5-11-1 16,5-1 1-16,0-3-1 16,-5 0 0-16,1 8-2 15,-6 3 1-15,-5 0-1 0,-10 15 0 16,-5 8 0-16,-5 3 1 16,-5 8-2-16,-5 8 1 15,10 7-1-15,-10-4 1 16,5 1 1-16,0-8 1 15,5-4-1-15,1-4 1 16,9 0 0-16,0-11 1 16,10-15-1-16,0-4 1 15,0-3-1-15,10-5 0 16,-10 5-1-16,1-4 0 0,-11 3-1 16,5 8 1-16,0 0-1 15,-5 7 0-15,-10 5-1 16,10 3 1-16,-5 3 0 15,-5 5 1 1,5 11-1 0,0 3 1-16,1-3 0 15,-1-4 0-15,-5 0 1 16,15-4 0-16,-5 1 0 16,5-5 0-16,5-3-1 15,0 0 0-15,31 7-3 16,-6-3 0-16,0-5-3 15,10-3 0-15,1-7-1 16,14-12 0-16,-15-7 1 16,0-4 0-16,-4-12 4 15,-16-7 1-15,-10-3 4 16,-10 3 1-16,-10 7 1 0,-20 12 0 16,-20 8 0-16,-10 18 0 15,-10 15-2-15,-5 16 0 16,5 6-3-16,9 1 1 15,11-7-1-15,5 10 1 16,5-10 0-16,15-5 0 16,5-3 1-16,10-8 0 15,6 1 0-15,4-12 0 0,5 0-1 16,-5-12 1-16,0 5-2 16,-5-8 1-16,5 7 0 15,-10-7 0-15,-10 4-1 16,5-1 0-16,0 9-1 15,1 3 1-15,4 3-3 16,-5 16 0-16,0 8-4 16,0 14 1-16,5 4-4 15,0 15 1-15,0 4-5 16,-5 23 1-16</inkml:trace>
        </inkml:traceGroup>
      </inkml:traceGroup>
    </inkml:traceGroup>
    <inkml:traceGroup>
      <inkml:annotationXML>
        <emma:emma xmlns:emma="http://www.w3.org/2003/04/emma" version="1.0">
          <emma:interpretation id="{2333C8F6-ADC9-49AF-880D-F477B31D22D9}" emma:medium="tactile" emma:mode="ink">
            <msink:context xmlns:msink="http://schemas.microsoft.com/ink/2010/main" type="paragraph" rotatedBoundingBox="29508,13533 32195,13525 32200,15747 29514,157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5A39D48-4122-4899-8522-F85342A76C42}" emma:medium="tactile" emma:mode="ink">
              <msink:context xmlns:msink="http://schemas.microsoft.com/ink/2010/main" type="line" rotatedBoundingBox="29508,13533 32195,13526 32200,15747 29514,15755"/>
            </emma:interpretation>
          </emma:emma>
        </inkml:annotationXML>
        <inkml:traceGroup>
          <inkml:annotationXML>
            <emma:emma xmlns:emma="http://www.w3.org/2003/04/emma" version="1.0">
              <emma:interpretation id="{F3DF80E4-024F-4EDF-8D47-D8486365B2AA}" emma:medium="tactile" emma:mode="ink">
                <msink:context xmlns:msink="http://schemas.microsoft.com/ink/2010/main" type="inkWord" rotatedBoundingBox="29510,14122 31352,14117 31357,15649 29514,15653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979.611">2208 4380 24 0,'-40'-64'12'0,"5"68"-7"16,25 8 11-16,-5 14-14 15,0 15 1-15,0 35-1 16,0 21 1-16,0 9-4 0,0 25 0 16,-1-14 2-16,6-4 1 15,5-23-1-15,0-7 1 16,0-49 0-16,-5-19 0 15,5-30 0 1,-5-26 0-16,10-16-1 0,10-33 1 16,0-27-1-16,5-26 0 15,11-4 0-15,9-3 1 16,10-1 0-16,-5 8 0 16,10 27-1-16,0 25 1 15,6 24-1-15,-1 22 0 16,-5 37-1-16,-15 31 0 15,0 25-1-15,-15 20 0 16,-5 0 0-16,-15 7 1 0,-20 0 0 16,-15 1 1-16,-5-5 0 15,-15-18 1-15,10-12 0 16,-6-18 0-16,11-12-1 16,5 4 1-16,5 0-2 15,10 8 0-15,15 7-1 16,10 15 1-16,15 8-2 15,10 11 1-15,10 0 0 16,16 7 1-16,4 4 0 16,0 5 1-16,-5-9 0 15,10-15 0-15,1-3 1 16,-1-19 0-16,0-19 0 16,-5-4 0-16,-9-14 0 15,-6-16 0-15,-10-8-1 16,0-10 1-16,-15 7-1 0,-5 3 0 15,-5-7-1-15,-10 4 0 32,-20 19-1-32,0 11 0 15,-5-7 0-15,10 14 0 16,0 4-1-16,5 12 1 16,10 3 0-16,5-3 0 0,5-1 1 15,10 1 1-15,0-15 0 16,5-12 0-16,-5-15 0 15,0-4 1 1,-5 5-1-16,-5-13 0 0,-5 1-1 16,-10 0 1-16,-5 0-1 15,-15-4 0-15,0 8-1 16,-10 7 1-16,-10 19 0 16,-5 15 0-16,5 8-1 15,4-1 1-15,6 12 0 16,10 11 1-16,15 1-1 15,10 2 1-15,30-2-1 16,10-13 0-16,11-10 0 16,4-4 1-16,5-12 0 15,5-7 0-15,1-7-1 16,-1-12 1-16,-15-11-1 16,5-4 1-16,-10-4-1 15,-4-3 0-15,-6 3 0 0,-10-7 1 16,-5 0-1-16,-15 15 0 15,-5-4 0-15,-5 19 1 16,-5 8-1-16,-5 14 0 16,-10 4-1-16,-5 16 1 15,14 7 0-15,-4 3 1 16,10 5-1-16,15 3 0 16,5 0 0-16,5 0 0 0,1-7 0 15,-1-4 1-15,15-8-2 16,0-11 0-16,10 0-1 15,10-4 1-15,5 1-4 16,6-9 0-16,-6 5-6 16,0 3 1-16,0-3-5 15,-4 7 1-15</inkml:trace>
        </inkml:traceGroup>
        <inkml:traceGroup>
          <inkml:annotationXML>
            <emma:emma xmlns:emma="http://www.w3.org/2003/04/emma" version="1.0">
              <emma:interpretation id="{438F599A-AA8A-43E8-A845-3C3D1653174F}" emma:medium="tactile" emma:mode="ink">
                <msink:context xmlns:msink="http://schemas.microsoft.com/ink/2010/main" type="inkWord" rotatedBoundingBox="30890,13529 32195,13526 32200,15747 30896,15751"/>
              </emma:interpretation>
              <emma:one-of disjunction-type="recognition" id="oneOf2">
                <emma:interpretation id="interp6" emma:lang="" emma:confidence="0">
                  <emma:literal>•</emma:literal>
                </emma:interpretation>
                <emma:interpretation id="interp7" emma:lang="" emma:confidence="0">
                  <emma:literal>@</emma:literal>
                </emma:interpretation>
                <emma:interpretation id="interp8" emma:lang="" emma:confidence="0">
                  <emma:literal>&amp;</emma:literal>
                </emma:interpretation>
                <emma:interpretation id="interp9" emma:lang="" emma:confidence="0">
                  <emma:literal>d</emma:literal>
                </emma:interpretation>
                <emma:interpretation id="interp10" emma:lang="" emma:confidence="0">
                  <emma:literal>☺</emma:literal>
                </emma:interpretation>
              </emma:one-of>
            </emma:emma>
          </inkml:annotationXML>
          <inkml:trace contextRef="#ctx0" brushRef="#br0" timeOffset="3355.8637">3428 5193 27 0,'45'-83'13'0,"20"27"-4"16,-50 26 20-16,1-11-25 15,-16-8 0-15,0 7 1 16,-16 5 0-16,-4 10-7 16,-15 12 0-16,10 15 5 15,-5 23 1-15,-5 7-3 0,5 11 0 16,10 8 0-16,10 15 0 15,10-7-2-15,5-5 0 16,20-3-8-16,20 11 1 16,10-14-5-16,0-31 0 15</inkml:trace>
          <inkml:trace contextRef="#ctx0" brushRef="#br0" timeOffset="2966.2291">4362 5227 37 0,'15'-49'18'0,"0"-19"-12"16,-15 61 29-16,-15-1-32 15,0-10 0-15,0-9 0 16,-16 5 0-16,-9 7-4 16,-5 7 0-16,-15 4 4 15,-10 8 0-15,-1 4-2 0,1 14 0 16,0 16 0-16,0 7 1 0,14 4-2 15,16 7 1-15,15 5-1 16,10-9 0-16,20-3 0 16,15-11 0-16,5-1-1 15,15-10 0-15,16-12-2 16,-6-8 1-16,10-14-1 16,-10-12 1-16,-5-7-1 15,16-16 1-15,-6-7 0 16,0-7 1-16,-5 7 2 15,-5-11 0-15,-4-8 0 16,-11 8 0-16,-5-4 0 16,-10 7 1-16,-5-3-1 15,-10 8 1-15,0 6-2 16,-5 1 1-16,-5 8-1 16,5 3 1-16,-5 19-2 15,5-4 1-15,-5 4-1 16,10 4 1-16,-5 11-1 0,-5 3 1 15,10 12-2-15,-5 4 1 16,-5 19 0-16,0 3 1 16,-5 8 0-16,-6 0 0 15,6-11 0-15,-5 7 0 16,5 0 0-16,0 0 0 16,0 0 0-16,10 0 0 15,-5 1 0-15,10-9 1 16,0 5-1-16,0-12 0 0,0-4 1 15,0-3 1-15,0-5-1 16,0 1 0 0,0-11 0-16,0-8 0 15,0 0 0-15,10-4 0 16,-5-11-1-16,10 0 1 16,-5-8-1-16,5 1 0 15,0-1-1-15,0 1 1 0,10-1 0 16,-4-3 0-16,-1 3 1 15,-5 4 0-15,0 0 0 16,0-7 1-16,0-4 0 16,-5-11 0-16,-5 3 0 15,10-18 1-15,-5-5-2 16,5-14 1-16,0-19-1 16,0 0 1-16,0-23 0 15,0-33 0-15,15-20 0 16,-14 5 1-16,-6-16-1 15,5 16 0-15,0 22 0 16,0 22 0-16,-5 50-2 16,-5 44 0-16,-10 31-1 15,-5 38 1-15,-5 44-2 16,-15 50 0-16,-1 29 1 0,-14 12 1 16,-5 26-1-16,10 4 1 15,-5-7-3-15,5-12 1 16,4-4-6-16,11-30 1 15,10-33-8-15,10-20 1 16,10-33-4-16,10-30 0 16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2:07.733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A5C1EA9-21F9-49CF-8D72-3F56A1192EE9}" emma:medium="tactile" emma:mode="ink">
          <msink:context xmlns:msink="http://schemas.microsoft.com/ink/2010/main" type="writingRegion" rotatedBoundingBox="9563,13906 30800,12572 31096,17280 9858,18614"/>
        </emma:interpretation>
      </emma:emma>
    </inkml:annotationXML>
    <inkml:traceGroup>
      <inkml:annotationXML>
        <emma:emma xmlns:emma="http://www.w3.org/2003/04/emma" version="1.0">
          <emma:interpretation id="{B626F62F-4CE4-47D8-8D34-40A1CCEEA2C6}" emma:medium="tactile" emma:mode="ink">
            <msink:context xmlns:msink="http://schemas.microsoft.com/ink/2010/main" type="paragraph" rotatedBoundingBox="9563,13906 30800,12572 30996,15689 9758,170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13C6EF-110D-44B2-BF8A-C043D367178C}" emma:medium="tactile" emma:mode="ink">
              <msink:context xmlns:msink="http://schemas.microsoft.com/ink/2010/main" type="line" rotatedBoundingBox="9563,13906 30800,12572 30996,15689 9758,17023"/>
            </emma:interpretation>
          </emma:emma>
        </inkml:annotationXML>
        <inkml:traceGroup>
          <inkml:annotationXML>
            <emma:emma xmlns:emma="http://www.w3.org/2003/04/emma" version="1.0">
              <emma:interpretation id="{9CB15B58-E6B7-42BD-B445-C05510433F57}" emma:medium="tactile" emma:mode="ink">
                <msink:context xmlns:msink="http://schemas.microsoft.com/ink/2010/main" type="inkWord" rotatedBoundingBox="9563,13906 13281,13673 13432,16069 9713,1630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749 215 25 0,'15'-57'12'0,"15"8"0"16,-30 31 13-16,-5-5-22 16,-5 0 1-16,-10 1 0 15,-10 3 0 1,-15 15-6-16,-21 16 1 0,-9 10 3 15,0 16 0-15,-11 22-2 16,-9 4 1-16,5 19-1 16,14 7 0-16,16-26-1 15,20 8 1-15,20-1 0 16,15 1 0-16,25-20-1 16,15 5 1-16,20-23 0 0,26-12 0 15,14-7 0-15,11-11 1 16,4-12 0-16,-10-14 0 15,-9-8 0-15,-6 3 0 16,-20 12 1-16,-9-7 0 16,-11 7-5-16,-15 7 0 15,-10-3-7-15,-10 7 0 16,-5 8-2-16,5 7 1 0</inkml:trace>
          <inkml:trace contextRef="#ctx0" brushRef="#br0" timeOffset="394.5283">1607 91 35 0,'-65'-19'17'0,"-35"11"-20"16,70 12 33-16,-16 11-31 15,-4 8 1-15,5 11-1 16,10 11 0-16,20 7 1 15,20 9 0-15,20-12-1 16,25-1 1-16,20 5 0 16,16-8 0-16,4-11 0 15,10 0 0-15,1-4 0 0,-11 0 0 16,-20 0 1-16,-19 0 0 16,-26-3 0-16,-25 7 1 15,-30-4 0-15,-10 0 0 16,-26 0 0-16,-24-4 0 15,5 1-1-15,-1-5 0 16,6 1-2-16,15-8 0 0,9-8-3 16,16-7 0-16,20-7-2 15,20-8 0-15,15-4-4 16,20-7 0-16,21-8 0 16,14-8 0-16</inkml:trace>
          <inkml:trace contextRef="#ctx0" brushRef="#br0" timeOffset="683.8856">2094 260 26 0,'5'-23'13'0,"-5"31"-12"16,-5 11 26-1,0 18-25-15,0 9 0 0,-5 6 1 16,5 5 1-16,5 7-5 16,0 7 1-16,10-3 2 15,10 7 0-15,5-7 0 16,5-19 0-16,6-12 1 15,4-18 1-15,5-19 0 16,0-19 1-16,-5-18 0 16,0-8 0-16,1-23 0 15,-1-11 1-15,5-19-3 16,5-7 0-16,5 7-2 16,1 0 1-16,-1 23-7 15,-5 15 1-15,-5 26-11 16,15 26 0-16,-9 8-2 15,-16 15 1-15</inkml:trace>
          <inkml:trace contextRef="#ctx0" brushRef="#br0" timeOffset="4593.6836">935 1919 26 0,'80'-30'13'0,"91"-19"-10"0,-126 27 13 16,10-1-13-16,20 1 1 15,6-5 0 1,-6-3 0-16,-5-4-6 0,1 4 0 15,-11 4 0-15,-10 3 0 16,-15 5-7-16,-20 10 1 16</inkml:trace>
          <inkml:trace contextRef="#ctx0" brushRef="#br0" timeOffset="5937.9115">1070 1803 20 0,'-50'11'10'0,"80"19"-6"0,-10-26 12 15,15 3-14-15,16 1 0 16,4 3 4-16,15 4 0 16,5 0-7-16,1 0 1 0,-11 8 4 15,-10 0 0-15,-10 7-1 16,-15 4 1-16,-20-1-2 16,-25 5 0-16,-15-8-1 15,-15 0 1-15,-15 8-1 16,-10-4 1-16,-6 3-1 15,6-6 0-15,10-1-1 16,15-8 1-16,9-3-3 16,21-11 1-16,20-12-4 15,31-11 0-15,19-8-2 16,20-11 0-16,15-15-3 16,6-3 1-16,4-16 1 15,1-4 1-15,-6-3 7 16,-10 7 0-16,-19 8 5 0,-21 4 0 15,-15 14 3-15,-25 9 0 16,-15 17 0-16,-15 5 1 16,-5 11-4-16,-6 15 0 15,11 12-4-15,5 6 1 16,10 5-1-16,10-4 0 16,15 4-1-16,15-8 0 15,16 0 0-15,4 7 0 16,0 5 0-16,0-8 1 0,-10-4-1 15,-5 4 0-15,-14-12 0 16,-11 1 1-16,-15 3-1 16,-15-3 1-16,-11-1-1 15,-14-3 1-15,-10 4 1 16,0-4 0-16,10-4-3 16,9-8 1-16,6-3-2 15,10-12 0-15,15-10-3 16,15-1 1-16,20-11-3 15,16-16 0-15,4-2 1 16,15-5 1-16,5-11 1 16,-4-8 0-16,-6 23 4 15,-5 12 0-15,-15 14 2 0,-15 4 1 16,-15 16 0-16,-15 25 0 16,-5 8 0-16,-5 16 1 15,-10-1-1-15,5 15 0 16,5-11-2-16,10 0 0 15,20 0 0-15,15-8 0 16,15-18-1-16,5-16 1 0,11-14 0 16,14-5 0-16,-5-10 0 15,-4-20 0-15,-6-7 0 16,-15-18 1-16,-10-9 1 16,-15 5 1-16,-15 3-1 15,-15 0 0-15,-15 16-1 16,-10 18 1-16,-10 15-3 15,0 19 1-15,4 8-3 16,1 25 0-16,5 5 0 16,10 7 0-16,10 4-2 15,15-19 1-15,10 4 0 16,15-11 0-16,15-12-2 16,10-15 1-16,11-11-1 15,-1 0 1-15,-5-19 0 0,0 0 1 16,-9 8 3-16,-11 0 1 15,-10 7 2-15,-10 19 0 16,-10 19 0-16,-10 18 0 16,-10 1 0-16,-5 11 1 15,0 4-2-15,0 7 0 16,4-19-1-16,6-3 0 16,10-12 0-16,0-3 1 15,10-4 1 1,6-19 0-16,4-19-1 15,10-8 1-15,0-3-1 0,5-15 0 16,0 0 0 0,5-15 0-16,-5 7-4 15,-4 15 1-15,-1 8-2 16,-10 19 1-16,-5 11 0 16,-5 19 0-16,-10 11 0 15,5 15 0-15,-10-7 2 0,10 22 0 16,5-15 2-16,0-11 0 15,0-4 1-15,10 0 0 16,0-26 1-16,5-15 0 16,0-1 0-16,5-14 1 15,-4-15 0-15,-1-8 1 16,5-19-3-16,0 8 1 0,0-8-1 16,0 0 1-16,0 4-7 15,0 15 0-15,6 16-15 16,9 25 1-16,-20-3-1 15,0-19 0-15</inkml:trace>
        </inkml:traceGroup>
        <inkml:traceGroup>
          <inkml:annotationXML>
            <emma:emma xmlns:emma="http://www.w3.org/2003/04/emma" version="1.0">
              <emma:interpretation id="{F76F582A-9D18-42A8-948F-2F7343B24617}" emma:medium="tactile" emma:mode="ink">
                <msink:context xmlns:msink="http://schemas.microsoft.com/ink/2010/main" type="inkWord" rotatedBoundingBox="18909,14666 21488,14504 21599,16279 19020,16441">
                  <msink:destinationLink direction="with" ref="{CEF08300-FD27-4DF9-A785-2E91AF8C7A7B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5431.4904">9388 1212 22 0,'-40'38'11'0,"25"-23"-6"0,15-15 15 15,5-4-16-15,10-11 1 16,10 4 1-16,10-27 0 16,5-3-8-16,10-16 1 0,21-7 5 15,9 0 0-15,0 0-3 31,1 8 1-31,-6 11-2 0,0 18 1 0,-15 8-1 16,-4 16 0-16,-16 14-1 16,-15 15 1-16,-15 23 0 15,-5 15 0-15,-5 8 0 16,0-1 1-16,10 1-1 16,5-5 0-16,10-14 0 15,5-8 1-15,15-18-1 16,16-20 0-16,14-14 0 15,0-16 0-15,1-22 0 16,-6-12 1-16,-5-14-2 0,-20-1 1 16,-15 1 0-16,-15 3 1 15,-15 16-2-15,-10 14 1 16,-15 23-1-16,-10 22 1 16,-10 23-1-16,0 23 0 15,5 19 0-15,15 7 1 16,9 3 0-16,16-10 1 15,26-4-2-15,24-16 0 0,25-10-3 16,15-23 1-16,21-16-2 16,14-18 0-16,6-22-1 15,-6-24 0-15,1-21 3 16,-16-20 0-16,-24 12 4 16,-16 7 0-16,-25 15 3 15,-20 19 0-15,-25 19 0 16,-25 8 1-16,-15 33-1 15,-20 23 1-15,-11 37-3 16,6 16 1-16,5-1-1 16,10 1 0-16,20-12 0 15,30-18 0-15,25-16 0 16,20-11 1-16,20-15-1 16,10-30 0-16,1-15 1 15,-11-34 0-15,0-7 0 16,-10-1 0-16,-14 16-1 15,-16 10 1-15,-10 24-2 0,-15 26 1 16,-15 41-1-16,-25 19 0 16,-16 19-1-16,-24 29 0 15,-10 35 0-15,-6 19 0 16,6-1 0-16,10 1 1 16,14-12-2-16,16-22 0 15,25-30-5-15,10-23 1 16,15-19-10-16,20-34 1 0,15-26-1 15,5-22 0-15</inkml:trace>
        </inkml:traceGroup>
        <inkml:traceGroup>
          <inkml:annotationXML>
            <emma:emma xmlns:emma="http://www.w3.org/2003/04/emma" version="1.0">
              <emma:interpretation id="{247281E8-32CF-4AD1-9FC8-B1DCC08AECF5}" emma:medium="tactile" emma:mode="ink">
                <msink:context xmlns:msink="http://schemas.microsoft.com/ink/2010/main" type="inkWord" rotatedBoundingBox="22796,13651 27009,13386 27135,15388 22922,1565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24464.6504">13675 1099 25 0,'35'-120'12'0,"-25"41"-7"0,-10 52 21 16,-15-3-23-16,-10 4 1 15,-10 11-1-15,-1 15 1 16,-4 15-6-16,-15 23 0 15,-5 18 4-15,0 12 0 16,9 3-2-16,16 1 0 16,15-5 0-16,15-14 1 15,20-8 0-15,20-15 1 0,6-18-1 16,14-20 0-16,5-7 0 16,5-23 0-16,1-7 0 15,-11 8 1-15,-10-1-2 16,-15 4 1-16,-10 15-1 15,-15 16 0-15,-10 18-1 16,-5 19 1-16,-5 11-1 16,5 4 0-16,5-12 0 15,5 5 0-15,15-9-3 16,10 1 0-16,10-7-7 16,5-1 1-16</inkml:trace>
          <inkml:trace contextRef="#ctx0" brushRef="#br0" timeOffset="-23823.8924">14603 599 20 0,'5'-46'10'0,"-5"20"-5"0,0 26 10 15,-5-4-14-15,0 8 1 16,-5 0 2-16,-5 11 0 16,-5 4-4-16,-5-4 1 0,-10 15 3 15,-5 11 0-15,-5 23-1 16,-1 15 1-16,-9 15-2 16,0 0 1-16,5-3-3 15,5-8 1-15,15-12-1 16,9-3 1-16,16-8-1 15,15-7 1-15,11-19-1 16,4-16 1-16,10-18 0 16,10 0 0-16,10-30 0 15,5-19 1-15,6-33-1 16,4-20 0-16,0-26 1 16,16-7 0-16,-11-20 1 15,-5-10 0-15,-15 22 0 16,-14 11 0-16,-6 30-1 15,-10 27 1-15,-5 30-3 16,-20 34 1-16,-20 37-2 16,-15 38 1-16,-6 45-1 15,-9 4 0-15,-10 30 1 16,0 26 0-16,0-7-1 0,9-23 1 0,21-7-4 16,20-30 0-16,25-27-7 15,20-30 1-15,26-19-5 16,9-26 1-16</inkml:trace>
          <inkml:trace contextRef="#ctx0" brushRef="#br0" timeOffset="-24324.0302">14448 666 1 0,'-20'19'0'0</inkml:trace>
          <inkml:trace contextRef="#ctx0" brushRef="#br0" timeOffset="-22954.891">16019-312 36 0,'-5'-75'18'0,"-15"82"-27"15,10 12 33-15,-15 22-21 16,-5 16 0-16,-26 37 0 15,-19 60 1-15,-15 1-5 16,-11 33 0-16,6 11 3 16,15-14 1-16,14-24-2 15,6-36 0-15,20-28 0 0,15-21 1 16,20-35-1-16,15-26 1 16,15-19-1-16,5-22 1 15,10-19-1-15,11-4 0 16,-6 11-1-16,-5 8 0 15,0 23-1-15,-15 22 0 16,-5 15 0-16,-10 11 1 16,-5 8-1-16,-10 8 0 15,0-9-1-15,0-2 0 0,5-5-2 16,0-11 1-16,10-7-3 16,5-12 0-16,10-3-2 15,5-20 1-15,11-3 1 16,-6-19 1-16,0 4 1 15,0-7 1-15,-10 14 1 32,0 4 1-32,-10 19 1 15,-5 8 1-15,-5 3 0 16,-10 23 0-16,0 0 0 0,0 7 1 16,5 4-1-16,5 0 1 15,10-11-1-15,5-7 0 16,11-12 0-16,9-15 1 15,10-15 1-15,-5 0 1 16,5-16 0-16,-15-10 1 0,-4-15 0 16,-11-8 0-16,-10-8 0 15,-15 1 1-15,-10 7-3 16,-10 15 0-16,-11 11-2 16,-9 12 1-16,0 18-2 15,5 23 0-15,10 4-1 16,10 15 0-16,10 0 0 15,15 4 0-15,20-1-1 16,25-14 0-16,30-4-3 16,16-12 1-16,4-11-3 15,10-18 1-15,16-16-1 16,-6-22 1-16,-14 11 1 16,-6-4 1-16,-19 1 5 15,-26 3 0-15,-25 7 4 16,-20 12 1-16,-25 15 1 15,-30 19 0-15,-21 18 1 16,1 27 1-16,0 15-3 0,10 12 0 16,10-1-3-16,19 0 1 15,16 4-2-15,25-7 1 16,31-12-6-16,39 0 1 16,15-19-3-16,16-7 0 15,14-22-5-15,11-12 1 0,-11 0-5 16,1-15 0-16</inkml:trace>
        </inkml:traceGroup>
        <inkml:traceGroup>
          <inkml:annotationXML>
            <emma:emma xmlns:emma="http://www.w3.org/2003/04/emma" version="1.0">
              <emma:interpretation id="{4769521E-7E9D-48A9-9DBB-06BE6E00B931}" emma:medium="tactile" emma:mode="ink">
                <msink:context xmlns:msink="http://schemas.microsoft.com/ink/2010/main" type="inkWord" rotatedBoundingBox="28814,13045 30822,12919 30866,13617 28858,13743"/>
              </emma:interpretation>
              <emma:one-of disjunction-type="recognition" id="oneOf3">
                <emma:interpretation id="interp3" emma:lang="" emma:confidence="1">
                  <emma:literal>on</emma:literal>
                </emma:interpretation>
                <emma:interpretation id="interp4" emma:lang="" emma:confidence="0">
                  <emma:literal>an</emma:literal>
                </emma:interpretation>
                <emma:interpretation id="interp5" emma:lang="" emma:confidence="0">
                  <emma:literal>On</emma:literal>
                </emma:interpretation>
                <emma:interpretation id="interp6" emma:lang="" emma:confidence="0">
                  <emma:literal>fen</emma:literal>
                </emma:interpretation>
                <emma:interpretation id="interp7" emma:lang="" emma:confidence="0">
                  <emma:literal>oen</emma:literal>
                </emma:interpretation>
              </emma:one-of>
            </emma:emma>
          </inkml:annotationXML>
          <inkml:trace contextRef="#ctx0" brushRef="#br1" timeOffset="63295.5118">19668-605 35 0,'-5'-162'17'0,"-35"105"-26"15,25 46 33-15,-15 7-24 16,-10 19 1-16,-15 15 0 15,-6 31 1-15,1 18-3 16,5 15 1-16,15 3 0 16,15-14 1-16,25 0 0 15,20-11 0-15,20-20 0 16,10-22 0-16,20-15 0 16,-4-26 1-16,4-15 1 15,-5-23 0-15,0-15 0 0,-19-23 1 16,-11-3-1-16,-15 3 0 15,-10 1-2-15,-15 18 1 16,-5 19-2-16,-5 23 1 0,-15 18-3 16,-1 20 1-16,1 14-1 15,0 19 1-15,15 15 0 16,5 1 1-16,25 3 0 16,5-19 1-16,15-15 0 15,11-8 1-15,14-18 0 16,5-11 0-16,5-16-1 15,6-7 1-15,-1-8-1 16,0 4 0-16,-4 1-1 16,-16 10 1-16,-10 16-2 15,-5 10 1-15,-10 16-1 16,-10 11 1-16,-5 0 0 16,0 8 0-16,-5-12 0 15,5 4 0-15,11-7 0 16,-1-8 1-16,10-11-1 15,10-8 1-15,5-11-1 16,10 0 1-16,-4-8 0 0,-1 4 1 16,-10 1-1-16,-10 10 0 15,-5-7 0-15,-10 15 0 16,11 4 0-16,-1 3 0 16,0 1-3-16,10 11 0 15,0 3-7-15,0 5 1 16,5 7-7-16,-4 7 1 15</inkml:trace>
        </inkml:traceGroup>
      </inkml:traceGroup>
    </inkml:traceGroup>
    <inkml:traceGroup>
      <inkml:annotationXML>
        <emma:emma xmlns:emma="http://www.w3.org/2003/04/emma" version="1.0">
          <emma:interpretation id="{DF2434AD-0999-45E6-B03A-759A288179A8}" emma:medium="tactile" emma:mode="ink">
            <msink:context xmlns:msink="http://schemas.microsoft.com/ink/2010/main" type="paragraph" rotatedBoundingBox="10399,17416 13384,17641 13311,18612 10325,183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BA9EB7-2F97-4C9D-B3C1-767640E59011}" emma:medium="tactile" emma:mode="ink">
              <msink:context xmlns:msink="http://schemas.microsoft.com/ink/2010/main" type="line" rotatedBoundingBox="10399,17416 13384,17641 13311,18612 10325,18387"/>
            </emma:interpretation>
          </emma:emma>
        </inkml:annotationXML>
        <inkml:traceGroup>
          <inkml:annotationXML>
            <emma:emma xmlns:emma="http://www.w3.org/2003/04/emma" version="1.0">
              <emma:interpretation id="{F6F1454A-C7A6-4F29-A866-9D33B3D61B1F}" emma:medium="tactile" emma:mode="ink">
                <msink:context xmlns:msink="http://schemas.microsoft.com/ink/2010/main" type="inkWord" rotatedBoundingBox="10399,17416 13384,17641 13311,18612 10325,18387"/>
              </emma:interpretation>
              <emma:one-of disjunction-type="recognition" id="oneOf4">
                <emma:interpretation id="interp8" emma:lang="" emma:confidence="0">
                  <emma:literal>RAW</emma:literal>
                </emma:interpretation>
                <emma:interpretation id="interp9" emma:lang="" emma:confidence="0">
                  <emma:literal>Rosw</emma:literal>
                </emma:interpretation>
                <emma:interpretation id="interp10" emma:lang="" emma:confidence="0">
                  <emma:literal>Riser</emma:literal>
                </emma:interpretation>
                <emma:interpretation id="interp11" emma:lang="" emma:confidence="0">
                  <emma:literal>Rosin</emma:literal>
                </emma:interpretation>
                <emma:interpretation id="interp12" emma:lang="" emma:confidence="0">
                  <emma:literal>Rosh</emma:literal>
                </emma:interpretation>
              </emma:one-of>
            </emma:emma>
          </inkml:annotationXML>
          <inkml:trace contextRef="#ctx0" brushRef="#br0" timeOffset="25498.071">945 3665 20 0,'-10'-33'10'0,"10"33"-3"0,0 0 10 16,-5 3-16-1,0 9 0-15,-5 22 0 16,-5 3 1-16,-11 23-3 0,6 12 1 0,-5 26 2 15,0 11 1-15,0 15-3 16,0-26 0-16,10-15-1 16,5-12 0-16,5-18-1 15,10-27 0-15,0-11-3 16,10-22 1-16,-5-31 0 16,5-18 1-16,0-27 0 0,0-4 1 15,5-7 2-15,5-11 0 16,0 15 2-16,6-1 0 15,-1 16 1-15,10 7 0 16,5 8 0-16,0 19 0 16,10 10-1-16,-9 20 1 15,-11 7-1-15,-10 12 1 0,-10 15-1 16,-20 14 0-16,-15 1 0 16,-15 7 0-16,-6 8-1 15,1 3 1-15,-5-7-2 16,15-8 1-16,0-3 0 15,5-12 0-15,10 1-1 16,10-12 1-16,5-8-1 16,10-3 1-16,10 0 0 31,10 7 0-31,10 12-1 16,15 11 0-16,1 3 0 15,-6 16 0-15,-5 0 0 16,-10-1 1-16,0 1 0 15,-5-12 0-15,-5 1-2 16,6-12 0-16,-1-8-2 0,0-10 1 16,10-27-3-16,0-15 1 15,0-31-1-15,-5-14 0 16,1-19 1-16,4 0 1 16,0-8 1-16,0 4 1 15,0 12 1-15,-15 26 1 16,-5 15 0-16,-10 29 1 15,-10 32-1-15,-10 6 1 16,-10 27 0-16,0 23 1 0,0 18 0 16,-5 8 0-16,5-4-1 15,10-19 1-15,5-19-1 16,5-18 1-16,0-19-1 16,5-19 0-16,5-30-1 15,10-19 1-15,5-8-1 16,5-18 1-16,10-8-2 15,6 1 1-15,4-9-2 16,0 12 1-16,-5 12-1 16,0 21 1-16,0 24-2 15,1 14 1-15,-11 31 0 16,-10 7 0-16,-10 19 0 16,-5 15 0-16,-5 15 1 15,0 7 1-15,-5-10-2 16,0-1 1-16,-5-22-2 0,-5-12 0 15,-5-22-1-15,-5-19 1 16,-5-19-1-16,-15-11 1 16,-6-11 0-16,-9-5 1 15,0-3 0-15,5 8 1 16,5 15-1-16,4 7 1 16,16 11-1-16,5 8 0 15,15 4 0-15,10 11 1 0,20-4-1 16,16 5 1-16,14-9-2 15,10-3 1-15,15 3-3 16,6-18 1-16,-6-4-2 16,-5-23 1-16,1-3-2 15,-6 3 1-15,-5-7 2 16,-20 4 1-16,-10 11 3 16,-15 11 1-16,-20 19 1 15,-5 15 1-15,-10 23-1 16,-10 26 1-16,5 26-1 15,0 4 0-15,5 11-2 16,0-18 1-16,10-12-1 16,5-15 1-16,10-15 0 15,5-18 0-15,10-8 1 16,10-31 1-16,0-18 0 16,1-11 0-16,4-19 0 15,0-8 0-15,0 4-1 16,-5 4 0-16,0 11-3 0,6 7 1 15,-6 27-2-15,0 15 0 16,-5 15-1-16,-5 31 1 16,0 14 0-16,-5 0 1 15,-5 11 0-15,-5-7 0 16,5-7 1-16,0-8 0 0,5-8 2 16,6-14 0-16,-1-16 1 15,0-11 0-15,5-23 1 16,5-18 0-16,0-23 0 15,0-11 1-15,5-8-3 16,6-4 1-16,4-7-4 16,0 23 0-16,5 11-10 15,0 26 0-15,-4 22-5 16,-16-14 0-16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3:57.1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15949A7-78AE-4A55-A7EE-B91E9E180FB6}" emma:medium="tactile" emma:mode="ink">
          <msink:context xmlns:msink="http://schemas.microsoft.com/ink/2010/main" type="writingRegion" rotatedBoundingBox="2032,3244 4728,2818 4884,3799 2188,4226">
            <msink:destinationLink direction="with" ref="{EC052569-701D-46DB-A948-BD23F47C8231}"/>
            <msink:destinationLink direction="with" ref="{49940B8D-98CA-461B-B083-A92F1C4693B6}"/>
          </msink:context>
        </emma:interpretation>
      </emma:emma>
    </inkml:annotationXML>
    <inkml:traceGroup>
      <inkml:annotationXML>
        <emma:emma xmlns:emma="http://www.w3.org/2003/04/emma" version="1.0">
          <emma:interpretation id="{B67B0C35-EA84-496A-934C-68BE5BDEDF22}" emma:medium="tactile" emma:mode="ink">
            <msink:context xmlns:msink="http://schemas.microsoft.com/ink/2010/main" type="paragraph" rotatedBoundingBox="2032,3244 4728,2818 4884,3799 2188,42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E2D911-531D-475E-96D1-733D9FBC6DB0}" emma:medium="tactile" emma:mode="ink">
              <msink:context xmlns:msink="http://schemas.microsoft.com/ink/2010/main" type="line" rotatedBoundingBox="2032,3244 4728,2818 4884,3799 2188,4226"/>
            </emma:interpretation>
          </emma:emma>
        </inkml:annotationXML>
        <inkml:traceGroup>
          <inkml:annotationXML>
            <emma:emma xmlns:emma="http://www.w3.org/2003/04/emma" version="1.0">
              <emma:interpretation id="{F1A6716F-1071-43FD-9C65-8C78A9A47F24}" emma:medium="tactile" emma:mode="ink">
                <msink:context xmlns:msink="http://schemas.microsoft.com/ink/2010/main" type="inkWord" rotatedBoundingBox="2032,3244 4728,2818 4884,3799 2188,4226"/>
              </emma:interpretation>
              <emma:one-of disjunction-type="recognition" id="oneOf0">
                <emma:interpretation id="interp0" emma:lang="" emma:confidence="0">
                  <emma:literal>are</emma:literal>
                </emma:interpretation>
                <emma:interpretation id="interp1" emma:lang="" emma:confidence="0">
                  <emma:literal>one</emma:literal>
                </emma:interpretation>
                <emma:interpretation id="interp2" emma:lang="" emma:confidence="0">
                  <emma:literal>as</emma:literal>
                </emma:interpretation>
                <emma:interpretation id="interp3" emma:lang="" emma:confidence="0">
                  <emma:literal>ate</emma:literal>
                </emma:interpretation>
                <emma:interpretation id="interp4" emma:lang="" emma:confidence="0">
                  <emma:literal>on</emma:literal>
                </emma:interpretation>
              </emma:one-of>
            </emma:emma>
          </inkml:annotationXML>
          <inkml:trace contextRef="#ctx0" brushRef="#br0">885 241 24 0,'-15'-49'12'0,"-40"38"1"15,35-1 12-15,-15 5-23 16,0-1 1-16,-21 12 1 16,-14 15 0-16,-10 11-5 15,-6 23 0-15,-4 7 5 16,5 15 1-16,9 12-2 16,16 10 0-16,10-2-1 15,15 6 1-15,10-7-1 16,15-19 0-16,10 1-1 15,15-16 0-15,15-11-3 16,10-19 1-16,15-11-3 0,16-8 0 16,9-34-3-16,5-10 0 15,6-16-2-15,9-23 0 16,0-14 1-16,11-12 1 16,-6 15 1-16,1-30 1 15,-16 0 3-15,-20-7 0 16,-10 3 2-16,-4 16 0 15,-16 18 1-15,-5 23 1 16,-10 22 2-16,-5 45 1 16,-5 35 1-16,-15 29 0 0,-10 8-1 15,5 27 1-15,-5 10-2 16,0 20 0-16,0-19-3 16,10-20 1-16,0-25-1 15,5-19 0-15,10-31-2 16,10-33 1-16,10-27-1 15,16-37 0-15,9-15 0 16,5-19 0-16,5-16 0 16,6-6 0-16,-6 14 0 15,-10 30 1-15,-5 16 0 16,-9 30 1-16,-16 33-1 16,0 42 1-16,-15 15-1 15,-5 26 1-15,-10 8 0 0,-5 11 0 16,0 8-1-16,0 3 1 15,0-19-1-15,5-18 1 16,5-23-1-16,5-15 1 16,0-30-1-16,0-18 0 15,0-24-2-15,-10-10 0 16,-5-9-1-16,-10-6 1 0,-20-12-1 16,-15 7 1-16,-6 1 0 15,-9 18 1-15,-10 11 1 16,-1 27 1-16,11 15 1 15,10 8 0-15,10 11 0 16,10 0 1-16,15 3 1 16,25 8 1-16,25-11-1 15,25-4 1-15,25-7-1 16,11-1 0-16,-6-7-1 16,-10-7 0-16,-9 3-2 15,-11 4 0-15,-15 0-2 16,-20 4 0-16,-20 7 0 15,-25 8 0-15,-35-4-1 16,-26 22 0-16,-14 12 0 16,0 4 1-16,14-4 1 0,11-4 0 15,15 8 0-15,19-8 1 16,21-15 2-16,15-4 0 16,25-11 0-16,31-11 1 15,24-11-1-15,30-12 0 16,1 0-1-16,9-4 0 15,6-3-1-15,9-4 0 16,-9-8-4-16,-6 8 1 16,-14 12-5-16,-21 2 0 15,-25 5-5-15,-15 19 1 16,-25 3-5-16,-20 8 1 0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3:58.34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C052569-701D-46DB-A948-BD23F47C8231}" emma:medium="tactile" emma:mode="ink">
          <msink:context xmlns:msink="http://schemas.microsoft.com/ink/2010/main" type="inkDrawing" rotatedBoundingBox="566,2343 5721,1296 6384,4562 1229,5609" hotPoints="6126,3557 3984,5699 1842,3557 3984,1415" semanticType="enclosure" shapeName="Circle">
            <msink:sourceLink direction="with" ref="{E15949A7-78AE-4A55-A7EE-B91E9E180FB6}"/>
            <msink:destinationLink direction="from" ref="{512A1C02-EE15-4952-8361-8AFB7890DE3B}"/>
          </msink:context>
        </emma:interpretation>
      </emma:emma>
    </inkml:annotationXML>
    <inkml:trace contextRef="#ctx0" brushRef="#br0">304 323 28 0,'-10'-27'14'0,"5"76"-15"0,5 0 22 0,-10 26-20 16,-15 61 1-1,-6 63-1-15,1 53 1 16,-10 38-3-16,-5 34 1 16,5-1 2-16,5-10 0 0,15-50-2 15,10-48 1-15,15-31-1 16,5-56 0-16,0-45 0 16,0-61 0-16,5-29-2 15,0-57 0-15,-5-57 0 16,0-29 0-16,0-53-1 15,5-57 1-15,5 4-1 16,5-26 1-16,15 19 2 16,16 14 0-16,14 27 1 15,25 19 1-15,16 34 1 0,14 18 0 16,26 16-1-16,39 18 0 16,6 27-1-16,15 14 0 15,30 16-1-15,5 8 1 16,10 18-1-16,0 11 1 15,15 16 0-15,10 3 1 16,-20 19 0-16,-5 19 1 16,-10 15-1-16,0 33 0 15,-35 1-1-15,-25 19 1 0,-26-1-1 32,-14 16 0-32,-26 22 0 0,-24 27 0 0,-26-8 0 15,-25 8 0-15,-20 7 1 16,-25-4 1-16,-30 4 0 15,-20-15 0-15,-20-4 0 16,-31-14 1-16,-34 14 0 16,-21-19 0-16,-40-3-1 15,-35 4 1-15,-15-20-1 16,-30-3 1-16,0-15-1 16,-20-12 0-16,-5-22-1 0,25-7 1 15,5-16-1-15,15-26 0 16,25 0-4-16,40-7 1 15,20-1-6 1,21 1 1-16,24-4-10 16,31 11 1-16,15 7-4 0,30-10 1 15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3:59.7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12A1C02-EE15-4952-8361-8AFB7890DE3B}" emma:medium="tactile" emma:mode="ink">
          <msink:context xmlns:msink="http://schemas.microsoft.com/ink/2010/main" type="inkDrawing" rotatedBoundingBox="3638,4680 4361,9156 3523,9291 2800,4815" semanticType="callout" shapeName="Other">
            <msink:sourceLink direction="from" ref="{EC052569-701D-46DB-A948-BD23F47C8231}"/>
            <msink:sourceLink direction="to" ref="{21183A16-9F7F-42C8-BE9F-30E8114DA7EB}"/>
          </msink:context>
        </emma:interpretation>
      </emma:emma>
    </inkml:annotationXML>
    <inkml:trace contextRef="#ctx0" brushRef="#br0">10 240 37 0,'-20'-173'18'0,"20"98"-10"15,0 75 18-15,10 8-26 0,0 37 1 16,10 30-1-16,5 49 1 0,15 49-1 15,1 49 0-15,14 49 1 16,-5 23 0-16,10 44-1 16,-5 5 1-16,-9-12-3 0,-6-30 0 15,0-41-1-15,-5-57 1 16,-10-45-4-16,-10-56 0 16,-10-35-3-16,-10-40 1 15,-5-24-1-15,0-29 1 16,-5-4 0-16,-5 7 1 15,-5 1 5-15,-5 18 0 16,5 19 4-16,0 30 0 16,10 34 4-16,15 23 0 15,5 18 0-15,10 27 0 0,10 15-1 16,0-27 0-16,5 1 0 16,0-20 0-16,0-25 1 15,5-27 0-15,-5-27 2 16,-4-37 0-16,-1-15 0 15,5-41 0-15,0-35-2 16,0-36 1-16,5 6-3 16,0-14 1-16,5 7-4 15,6 7 0-15,4 12-7 16,0 23 1-16,-10 3-8 16,5 30 1-16,6 23-5 15,-1 7 0-15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4:06.8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9940B8D-98CA-461B-B083-A92F1C4693B6}" emma:medium="tactile" emma:mode="ink">
          <msink:context xmlns:msink="http://schemas.microsoft.com/ink/2010/main" type="inkDrawing" rotatedBoundingBox="-861,1152 7196,-78 8108,5892 50,7123" hotPoints="7430,544 7467,7073 938,7109 901,580" semanticType="enclosure" shapeName="Square">
            <msink:sourceLink direction="with" ref="{E15949A7-78AE-4A55-A7EE-B91E9E180FB6}"/>
          </msink:context>
        </emma:interpretation>
      </emma:emma>
    </inkml:annotationXML>
    <inkml:trace contextRef="#ctx0" brushRef="#br0">955 788 37 0,'-31'-45'18'0,"172"68"-17"0,-91-23 19 16,30-8-19-1,36-3 1-15,55 7-1 16,24-11 1-16,46 0-3 15,20-12 1-15,46-6 1 16,9-16 1-16,40-12-2 16,6 5 1-16,19-19-1 15,-9-4 1-15,4 22-1 16,-25-7 0-16,-9 4-1 16,-26 19 1-16,-25 14 1 15,-25 16 0-15,-30 19 0 0,-15 10 0 16,-35 31 1-16,-31 38 1 15,-19 26 0-15,-21 37 0 16,-19 42-1-16,-11 34 0 16,-15 19 0-16,-9 48 0 15,-16 8-1-15,-10 19 1 16,-15 4-1-16,-5-8 0 0,-5-4 0 16,-5-18 0-16,-5-8 0 15,-10-12 1-15,-10-18-1 16,-10-15 1-16,0-8-1 15,-21-11 1-15,-14-26-1 16,-20-4 1-16,-15-30-1 16,-21-1 1-16,-9-21-1 15,-26-35 1-15,-25-11 0 16,-10-15 1-16,-44-19-1 16,-21-11 0-16,-36-15 0 15,-14-8 0-15,-15-3-1 16,-20-8 1-16,-1-4-1 15,-14-3 0-15,19-19 0 16,-14-12 0-16,25-3 0 16,0 3 0-16,9 1-1 15,36 7 1-15,-5-4-1 16,10 15 1-16,25-4-1 0,20 8 0 16,15 8-1-16,20-4 1 15,26 3 0-15,29-3 0 16,31 4-1-16,24-16 0 15,21-3-1-15,10-23 1 16,20-4 0-16,15-26 1 16,15-15-1-16,10-34 1 15,0-48 0-15,10-46 0 16,0-38 0-16,0-52 1 0,0-38-1 16,0-19 0-16,10-15 0 15,-5 12 0-15,0-8-1 16,10 26 1-16,1 8 0 15,-1 19 0-15,10 41-2 16,5 34 1-16,-5 41-1 16,-5 27 1-16,-5 37-3 15,-9 34 1-15,-1 30-7 16,-5 23 1-16,0 30-8 16,5 30 0-16,-20 53 0 15,-10 0 0-15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24:08.6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99BEE61-591B-48E9-8FCF-1340C671CD05}" emma:medium="tactile" emma:mode="ink">
          <msink:context xmlns:msink="http://schemas.microsoft.com/ink/2010/main" type="writingRegion" rotatedBoundingBox="8142,2219 12662,2059 12780,5390 8259,5550"/>
        </emma:interpretation>
      </emma:emma>
    </inkml:annotationXML>
    <inkml:traceGroup>
      <inkml:annotationXML>
        <emma:emma xmlns:emma="http://www.w3.org/2003/04/emma" version="1.0">
          <emma:interpretation id="{43D67794-7168-42B9-85B0-105E5523923C}" emma:medium="tactile" emma:mode="ink">
            <msink:context xmlns:msink="http://schemas.microsoft.com/ink/2010/main" type="paragraph" rotatedBoundingBox="8142,2219 12662,2059 12780,5390 8259,5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85066D-87FB-44DB-9B5A-9769CCFA07CC}" emma:medium="tactile" emma:mode="ink">
              <msink:context xmlns:msink="http://schemas.microsoft.com/ink/2010/main" type="inkBullet" rotatedBoundingBox="8172,3092 9249,3054 9289,4172 8212,4210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26 305 18 0,'-5'-49'9'0,"5"-26"4"0,0 53 9 16,0-16-18-16,0 8 1 15,-6 0 2-15,6-4 1 16,-5 8-11-16,5 22 1 15,0 19 6-15,0 22 1 16,0 24-3-16,-5 36 0 16,5 20-2-16,0 34 1 15,0-5-1-15,5-10 1 16,0-8-1-16,1-34 0 16,4-15 2-16,5-34 0 0,5-34 1 15,10-29 1-15,5-28-1 16,5-33 1-16,-5-15-1 0,0-34 1 15,-5 15-3 1,1-3 1-16,-6 25-2 16,0 28 0-16,0 21-1 15,-5 27 0-15,-5 19 0 0,-5 33 0 16,-5 24 0-16,0 21 0 16,5 1 0-16,0 11 1 15,5-15 0-15,5 0 0 16,5-18 1-16,6-13 1 15,4-32 0-15,0-16 0 16,0-16 1-16,0-17 0 16,-10-31 0-16,0-12 1 15,5-3-2-15,1-7 0 0,4 3-3 16,0-7 1-16,0-1-8 16,-5 16 0-16,5 11-7 15,0 11 0-15,0 27-3 16,-4 19 0-16</inkml:trace>
      </inkml:traceGroup>
      <inkml:traceGroup>
        <inkml:annotationXML>
          <emma:emma xmlns:emma="http://www.w3.org/2003/04/emma" version="1.0">
            <emma:interpretation id="{EC80B346-B84B-427F-BBAD-AC17FF7DCCC3}" emma:medium="tactile" emma:mode="ink">
              <msink:context xmlns:msink="http://schemas.microsoft.com/ink/2010/main" type="line" rotatedBoundingBox="9163,2183 12662,2059 12780,5390 9280,5514"/>
            </emma:interpretation>
          </emma:emma>
        </inkml:annotationXML>
        <inkml:traceGroup>
          <inkml:annotationXML>
            <emma:emma xmlns:emma="http://www.w3.org/2003/04/emma" version="1.0">
              <emma:interpretation id="{DF4CDF59-CDE0-460D-A3A4-70C2760D857C}" emma:medium="tactile" emma:mode="ink">
                <msink:context xmlns:msink="http://schemas.microsoft.com/ink/2010/main" type="inkWord" rotatedBoundingBox="9163,2183 12662,2059 12780,5390 9280,551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97.8245">1491 734 35 0,'-5'-11'17'0,"-5"-42"-12"0,0 31 31 0,-5-1-34 16,-5-3 1-16,-5 3 0 15,-10 4 1-15,-5 8-6 16,-6 15 0-16,1 22 2 16,-5 12 1-16,5 18-2 15,5 8 1-15,0 30-1 16,20-15 1-16,15-7 0 16,15-1 1-1,65-48 2 1,5-23 0-16,0-41 0 15,-9-38 1-15,-1-19 0 32,0-19 0-32,1-18 0 15,-11-35 0-15,-5-3-1 16,-15-4 0-16,-10-18-1 0,-15 3 1 16,-5 22-3-16,0 42 0 15,-5 31-1-15,-5 40 0 16,-5 50-1-16,-10 40 0 15,-5 50-1-15,0 53 1 16,-5 56 1-16,0 15 0 16,5 33 1-16,5-2 0 15,5-47 0-15,0-33 1 16,10-37 0-16,5-27 0 16,10-49 2-16,10-19 0 0,15-48 0 15,10-27 0-15,11-38 0 16,4-7 0-16,5 12-1 15,5-5 0-15,-4 16-2 16,-16 22 0-16,-5 15-1 16,-10 19 0-16,-10 7 0 15,-10 16 1-15,-9 18 0 16,-17 15 0-16,-14 5 0 16,-15 10 0-16,-10 4 0 15,0-11 0-15,0 0-3 16,5 4 1-16,9-16-4 15,6-7 1-15,10-3-4 16,10-20 0-16,10 1-4 16,15-19 0-16,16-16-2 15,14-7 1-15,5-7 1 0,5-19 0 16</inkml:trace>
          <inkml:trace contextRef="#ctx0" brushRef="#br0" timeOffset="1002.249">2706 241 22 0,'35'-45'11'0,"-15"38"-8"0,-15 14 21 15,0 23-20-15,-5 0 1 0,0 23 2 16,0 37 1-16,0 20-10 16,0 32 1-16,-5 17 6 0,0 29 1 15,-5 19-2-15,-10 7 0 16,5-11-1-16,0-15 0 16,-5-22-1-16,0-30 1 15,0-27-1-15,0-30 0 0,0-34-1 16,0-23 1-16,-1-29-1 15,1-35 1-15,5-33-1 16,15-11 0-16,10-12-1 16,10 4 0-16,6-8-1 15,9 1 1-15,10 10-1 16,5 8 0-16,5 8-4 16,6 4 1-16,-6 7-5 15,0-4 0 1,-5-15-6-16,0 4 1 15</inkml:trace>
          <inkml:trace contextRef="#ctx0" brushRef="#br0" timeOffset="1158.5291">3133-372 36 0,'-15'26'18'0,"-10"19"-25"16,25-33 28-16,0 10-30 15,10 5 1-15,5 10-9 16,10-3 1-16</inkml:trace>
          <inkml:trace contextRef="#ctx0" brushRef="#br0" timeOffset="1947.0462">3334 629 28 0,'-61'109'14'0,"41"30"-5"0,15-109 23 16,0 4-30-16,5 4 1 15,10-4 3-15,10-15 1 16,5-8-7-16,11-22 1 16,9-20 4-16,-5-14 1 15,0-4-1-15,0-26 0 16,-10-19-2-16,-10 7 0 15,-10-14-2-15,-10 11 1 16,-5 3-2-16,-10 19 1 0,-10 23-1 16,-10 26 0-16,-10 23-2 15,-5 19 1-15,5 18-1 16,4 23 1-16,6 15-2 16,10-15 1-16,5 8-3 15,5-20 0-15,25-22-2 16,15-30 1-16,20-30-3 15,21-34 1-15,14-15 1 16,5-34 1-16,1-30 2 16,-6-11 1-16,-15-42 2 15,-15-14 0-15,-15 3 4 16,-9 34 0-16,-6 30 1 16,-5 41 1-16,-5 42-1 0,-10 49 1 15,-5 48-2-15,-10 53 1 16,-5 42-1-16,-5 41 0 15,-11 38-1-15,1 11 0 16,5 4 0-16,5-23 1 16,10-30-1-16,15-45 1 15,5-41 0-15,15-42 0 16,5-34 0-16,10-45 0 16,0-37-1-16,16-20 1 15,14-7-1-15,5 4 1 16,5 27-3-16,1 6 1 0,-1 28 0 15,5 25 1-15,-9 16 0 16,-16 25 0-16,-10 13-1 16,-15 10 1-16,-15 23 0 15,-15 11 1-15,-5-11-1 16,-20-7 0-16,-5-4 0 16,-10-8 1-16,-5-11-1 15,-6-19 1-15,-4-11-1 16,0-16 0-16,5-3-3 15,5-3 0-15,9 3-7 16,6 0 1-16,10 7-9 16,0 23 0-16,10 12-6 15,-10 22 1-15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T" name="resolution" value="1" units="1/dev"/>
        </inkml:channelProperties>
      </inkml:inkSource>
      <inkml:timestamp xml:id="ts0" timeString="2015-10-15T10:24:08.033"/>
    </inkml:context>
    <inkml:brush xml:id="br0">
      <inkml:brushProperty name="width" value="0.1" units="cm"/>
      <inkml:brushProperty name="height" value="0.1" units="cm"/>
      <inkml:brushProperty name="fitToCurve" value="1"/>
    </inkml:brush>
    <inkml:context xml:id="ctx1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5-10-15T10:25:08.220"/>
    </inkml:context>
  </inkml:definitions>
  <inkml:traceGroup>
    <inkml:annotationXML>
      <emma:emma xmlns:emma="http://www.w3.org/2003/04/emma" version="1.0">
        <emma:interpretation id="{48985E05-F53F-4947-891E-6929BFA99911}" emma:medium="tactile" emma:mode="ink">
          <msink:context xmlns:msink="http://schemas.microsoft.com/ink/2010/main" type="writingRegion" rotatedBoundingBox="4083,8036 25582,7501 25705,12438 4206,12973"/>
        </emma:interpretation>
      </emma:emma>
    </inkml:annotationXML>
    <inkml:traceGroup>
      <inkml:annotationXML>
        <emma:emma xmlns:emma="http://www.w3.org/2003/04/emma" version="1.0">
          <emma:interpretation id="{94388A76-C05E-406A-80C2-C27B681FA78F}" emma:medium="tactile" emma:mode="ink">
            <msink:context xmlns:msink="http://schemas.microsoft.com/ink/2010/main" type="paragraph" rotatedBoundingBox="4083,8036 25582,7501 25705,12438 4206,129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27025D-857E-454C-A161-F26A8ECE641D}" emma:medium="tactile" emma:mode="ink">
              <msink:context xmlns:msink="http://schemas.microsoft.com/ink/2010/main" type="line" rotatedBoundingBox="4083,8036 25582,7501 25668,10979 4170,11514"/>
            </emma:interpretation>
          </emma:emma>
        </inkml:annotationXML>
        <inkml:traceGroup>
          <inkml:annotationXML>
            <emma:emma xmlns:emma="http://www.w3.org/2003/04/emma" version="1.0">
              <emma:interpretation id="{5A2FD789-BC2A-44B3-AFEB-5877D9697298}" emma:medium="tactile" emma:mode="ink">
                <msink:context xmlns:msink="http://schemas.microsoft.com/ink/2010/main" type="inkWord" rotatedBoundingBox="4083,8036 7420,7953 7487,10641 4150,107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11184 5156 0,'0'0'15,"0"0"1,0 0-1</inkml:trace>
        </inkml:traceGroup>
        <inkml:traceGroup>
          <inkml:annotationXML>
            <emma:emma xmlns:emma="http://www.w3.org/2003/04/emma" version="1.0">
              <emma:interpretation id="{21183A16-9F7F-42C8-BE9F-30E8114DA7EB}" emma:medium="tactile" emma:mode="ink">
                <msink:context xmlns:msink="http://schemas.microsoft.com/ink/2010/main" type="inkWord" rotatedBoundingBox="15588,10298 15628,10294 15630,10309 15590,10313">
                  <msink:destinationLink direction="to" ref="{512A1C02-EE15-4952-8361-8AFB7890DE3B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8921.2581">7440 7214 0,'-40'4'16,"40"-4"-1,0 0 1,0 0 0</inkml:trace>
        </inkml:traceGroup>
        <inkml:traceGroup>
          <inkml:annotationXML>
            <emma:emma xmlns:emma="http://www.w3.org/2003/04/emma" version="1.0">
              <emma:interpretation id="{7EF82AE9-DA0C-4A72-8682-844169EC8F05}" emma:medium="tactile" emma:mode="ink">
                <msink:context xmlns:msink="http://schemas.microsoft.com/ink/2010/main" type="inkWord" rotatedBoundingBox="19374,8251 19388,8250 19389,8265 19374,826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1" brushRef="#br0">10140 8223 47 0,'-65'52'23'0,"30"20"-34"0,25-50 48 15,0 1-37-15,5-1 0 16,5 1 0-16,10-15 0 16,10-8-1-16,10-19 1 15,5-19 0-15,10-18 0 16,11-23 1-16,14-19 0 16,10-11 1-16,-5-4 0 15,11 11 0-15,-1 19 0 0,-5 27 0 16,-14 3 0-16,-11 31 0 15,-15 29 0-15,-5 42-1 16,-10 19 0-16,-10 22 0 16,-15 4 1-16,-5 4 0 15,0-4 0-15,0-15-1 16,5-15 1-16,5-26-1 16,5-19 1-16,10-27-1 15,11-7 0-15,14-26 0 16,20-12 0-16,5-15-1 15,6-15 1-15,4 8-2 16,0 15 1-16,-4 15-1 16,-16 19 1-16,-15 33 0 15,-10 23 0-15,-20 15 0 16,-15 19 0-16,-10 0 0 0,-15 12 1 16,0-5-1-16,5-7 1 15,5-11 0-15,5-12 0 16,10-15-1-16,15-18 1 15,10-16-1-15,15-18 0 16,5-15 0-16,10-16 1 16,11-14-1-16,14-16 0 15,-5 4-1-15,-4 16 1 0,-6 18-1 16,-5 15 1-16,-5 26-1 16,-5 12 1-16,-4 15-1 15,-11 11 1-15,-10 8 0 16,-10 11 1-16,0-1-1 15,0 1 0-15,0-3-3 16,10-1 1-16,0-11-3 16,5-12 0-16,21-14-3 15,9-1 1-15,15-29-3 16,5-16 1-16,11-11 0 16,4-19 1-16,-4 4 2 15,-21 8 0-15,-5 3 2 16,-5 8 1-16,-20 30 3 15,-14 23 1-15,-11 18 2 16,-15 23 0-16,-10 19 1 16,-10 7 0-16,-1 15 1 0,1-3 0 15,10-1-1-15,15 1 1 16,20-19-1-16,6-12 0 0,14-30-1 16,25-26 1-16,15-22-2 15,6-23 1-15,9-12-1 16,1-22 0-16,-16-7-1 15,-10-24 1-15,-25-14-2 16,-15 0 1-16,-35 11 0 16,-35 15 0-16,-25 16 3 15,-25 36 0-15,-16 20 0 16,6 37 0-16,-5 31 0 16,9 29 0-16,26 8 0 15,30 4 0-15,30-4-3 16,25-7 0-16,45-20-4 15,36-3 1-15,34-30-7 16,31-15 1-16,35-23-8 16,4-30 0-16,-4-19-2 15,-20-18 0-15</inkml:trace>
        </inkml:traceGroup>
        <inkml:traceGroup>
          <inkml:annotationXML>
            <emma:emma xmlns:emma="http://www.w3.org/2003/04/emma" version="1.0">
              <emma:interpretation id="{573E521D-F6A8-47C5-B092-A6F42EA86C96}" emma:medium="tactile" emma:mode="ink">
                <msink:context xmlns:msink="http://schemas.microsoft.com/ink/2010/main" type="inkWord" rotatedBoundingBox="25027,8613 25609,8598 25668,10979 25086,10994"/>
              </emma:interpretation>
              <emma:one-of disjunction-type="recognition" id="oneOf3"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|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1</emma:literal>
                </emma:interpretation>
                <emma:interpretation id="interp7" emma:lang="" emma:confidence="0">
                  <emma:literal>'</emma:literal>
                </emma:interpretation>
              </emma:one-of>
            </emma:emma>
          </inkml:annotationXML>
          <inkml:trace contextRef="#ctx1" brushRef="#br0" timeOffset="1158.9536">17298 5607 28 0,'36'-101'14'0,"39"217"-12"0,-60-63 14 0,-15 41-14 16,-15 75 0-16,-25 46-5 0,-31 82 1 15,-19 12-4-15,-15 71 1 16,-6 0-3-16,16 0 1 16</inkml:trace>
        </inkml:traceGroup>
      </inkml:traceGroup>
      <inkml:traceGroup>
        <inkml:annotationXML>
          <emma:emma xmlns:emma="http://www.w3.org/2003/04/emma" version="1.0">
            <emma:interpretation id="{D41074E4-4E50-46DC-BF72-F6EB0880784E}" emma:medium="tactile" emma:mode="ink">
              <msink:context xmlns:msink="http://schemas.microsoft.com/ink/2010/main" type="line" rotatedBoundingBox="14975,7842 25126,8817 24736,12869 14586,11895"/>
            </emma:interpretation>
          </emma:emma>
        </inkml:annotationXML>
        <inkml:traceGroup>
          <inkml:annotationXML>
            <emma:emma xmlns:emma="http://www.w3.org/2003/04/emma" version="1.0">
              <emma:interpretation id="{B54F16B4-1C09-4B0A-A4F3-22B5127EDB13}" emma:medium="tactile" emma:mode="ink">
                <msink:context xmlns:msink="http://schemas.microsoft.com/ink/2010/main" type="inkWord" rotatedBoundingBox="14975,7842 23021,8615 22632,12667 14586,11895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1" brushRef="#br0" timeOffset="-1248.5378">8017 7575 39 0,'-40'-188'19'0,"-46"64"-15"16,46 90 20-16,-30 0-24 15,-35 19 0-15,-21 27 0 16,-35 40 1-16,-4 27-1 15,-6 45 0-15,11 27 0 16,14 33 0-16,25 16 1 0,31-1 0 16,30-14 3-16,15-27 0 15,25-34 1-15,30-34 0 16,30-30 0-16,30-45 0 16,31-52 0-16,14-61 1 15,36-49-4-15,4-71 0 16,16-38-1-16,-11-53 0 15,11-14 0-15,-10-38 0 16,-16 22 0-16,-14 38 1 16,-11 34-1-16,-14 67 0 0,-26 50 0 15,-20 52 1-15,-15 72-1 16,-19 52 1-16,-21 45-2 16,-20 87 1-16,-16 57-1 15,-24 86 1-15,-15 72 0 16,-5 14 0-16,24 23-2 15,26-52 1-15,25-80-1 16,25-63 1-16,16-53-1 16,14-50 1-16,10-44-1 15,5-42 0-15,1-41 0 16,4-37 0-16,5-31-1 16,6-11 1-16,-1-4-1 15,-5 4 0-15,1 7 0 16,-6 5 0-16,-10 14 1 15,-5 19 0-15,-4 4 1 16,-11 15 0-16,0 7 0 16,-5 8 0-16,0 8 0 0,0 3 0 15,1 4 0-15,-6-8 0 16,-5 1 0-16,-5-1 1 16,-5-7-1-16,-5-4 1 15,-10-7 1-15,-10-12 0 16,-10-3-1-16,-10-4 1 15,-5 0-1-15,-15 0 1 0,-26 7 0 16,-14 19 0-16,-25 27-1 16,-11 37 0-16,11 26 0 15,-6 20 1-15,11 10-1 16,24 16 1-16,36 7-1 16,30-4 0-16,30-7-1 15,25-19 1-15,36-26-4 16,24-19 1-16,36-19-5 15,-6-26 1-15,21-27-6 16,9-14 1-16,11-20-6 16,5-14 0-16,-1-12 0 15,-4-4 0-15</inkml:trace>
          <inkml:trace contextRef="#ctx1" brushRef="#br0" timeOffset="224.0633">10713 5223 54 0,'-26'-101'27'0,"-4"195"-52"16,-5-38 55-16,-40 46-43 15,-41 49 1-15,-54 74-10 32,-51 31 1-32</inkml:trace>
          <inkml:trace contextRef="#ctx1" brushRef="#br0" timeOffset="-65841.8059">-3910 6729 19 0,'30'-192'9'0,"-25"11"2"0,-5 155 8 16,5 15-16-16,0 14 1 15,0 20 2-15,-10 30 1 16,0 22-9-16,-5 23 0 16,0 26 5-16,-10 19 1 15,-15-4-2-15,5-3 1 16,5-20 0-16,5-22 0 16,0-41 1-16,15-34 1 0,10-49-1 15,15-42 0-15,10-48-1 16,10-27 0-16,15-30-2 15,10-30 0-15,16 19-2 16,14 15 1 0,-5 34-1-16,-9 33 0 0,-6 27 0 15,-15 34 0-15,-15 30 0 16,-14 26 1-16,-21 23 0 16,-20 30 1-16,-16 15-1 31,-9 15 1-31,-5 8 0 0,-5-12 0 15,0 4-1-15,5-15 0 16,15-11-1-16,4-12 1 16,21-7-1-16,11-3 1 15,9-13-1-15,10 1 0 16,10 4 0-16,5-4 1 16,0 7 0-16,0-3 0 0,-9 7 0 15,-6 4 0-15,-15 7 1 16,-15 1 0-16,-25 7 0 15,-26-8 1-15,-14 8-1 16,-20 0 1-16,-6-4-1 16,11-11 1-16,5-7 0 15,15-16 0-15,9-15-2 16,26-18 0-16,15-23-1 16,30-34 1-16,36-23-1 15,29-26 0-15,35-37-1 16,11-5 1-16,9-29 1 15,11-19 0-15,-5 3 0 16,-16 16 1-16,-24 15-1 16,-16 3 1-16,-25 34-1 15,-20 38 1-15,-25 23-1 0,-20 33 1 16,-20 46-2-16,-20 44 1 16,-20 42-1-16,-10 49 0 15,-6 46 0-15,6 10 0 16,20 12 1-16,20-23 0 15,20-11 0-15,25-42 1 16,20-29 0-16,25-24 1 16,21-21-1-16,4-39 1 15,-5-33 0-15,-5-38 0 16,1-19 1-16,-16-22 0 16,-5 7-1-16,-10-7 0 0,-9 11-1 15,-16 7 0-15,-10 23-1 16,-10 19 0-16,-15 30-2 15,0 23 1-15,-6 26-1 16,1 30 0-16,0 19 0 16,15 0 1-16,5 7 0 15,0-11 1-15,10-4 0 16,15-22 0-16,6-23 1 16,9-19 0-16,5-14 0 15,0-24 1-15,-5-25 0 16,-10-20 0-16,-5-29 0 0,-15-1 0 15,-15-18-1-15,-10 7 0 16,-10 4-2-16,-5 11 1 16,0 23-2-16,-5 22 0 15,5 20 0-15,5 25 0 16,5 12-1-16,5 11 0 16,10 11 1-16,10-7 0 15,15-11 1-15,15-12 1 16,15-30 0-16,10-15 0 15,15-37 1-15,1-42 1 0,4-22-1 16,-5-31 1-16,-4-11-2 16,-16-34 1-16,-5 1 0 15,-15-8 0-15,-10 18-1 16,-10 35 0-16,0 48-2 16,-5 42 1-16,1 63-1 15,-11 54 0-15,-6 56 0 16,1 67 0-16,-10 53 0 15,0 65 1-15,-5 21 1 16,5 12 0-16,0-33 1 16,5-61 0-16,0-42 2 15,10-55 0-15,5-46 2 16,5-42 0-16,5-52-1 16,-5-49 0-16,5-37 0 15,10-27 0-15,6-15-3 0,4 0 1 16,0 22-3-16,0 27 1 15,0 19-2-15,-5 30 1 16,0 37-1-16,-5 23 1 16,-10 27-1-16,-15 25 1 15,-15 1-2-15,-10 7 1 16,-5 4-1-16,-5 0 0 16,5 0-1-16,5-7 0 15,5-19-3-15,5-8 0 0,5-15-1 16,5-15 0-16,5-15-1 15,10-19 0-15,5 0 1 16,5-3 0-16,10-12 2 16,5-8 0-16,15 1 1 15,5 7 1-15,16-7 2 16,-1-1 1-16,5 5 1 16,-9-5 0-16,-16 9 2 15,-10-1 1-15,-10 7 2 16,-10 16 0-16,-10 0 2 15,-10 11 0-15,-15 11 1 16,-5 4 0-16,0 8-2 16,0 3 1-16,10 19-2 0,10 8 1 15,15 7-1-15,15 12 0 32,20 22 0-32,-10-15 0 15,-10-12 0-15,-4-14 0 16,-16-8-1-16,-10-7 1 15,-5-19-2-15,-10 11 1 0,-16-27-3 16,-9 1 0-16,-15-4-3 16,0-4 0-16,0 1-6 15,4 3 0-15,6 7-7 16,5 16 0-16,15 11-5 16,10 7 1-16</inkml:trace>
        </inkml:traceGroup>
        <inkml:traceGroup>
          <inkml:annotationXML>
            <emma:emma xmlns:emma="http://www.w3.org/2003/04/emma" version="1.0">
              <emma:interpretation id="{D760BFD9-09DC-4052-94E6-F59B34188446}" emma:medium="tactile" emma:mode="ink">
                <msink:context xmlns:msink="http://schemas.microsoft.com/ink/2010/main" type="inkWord" rotatedBoundingBox="24711,12297 24791,12305 24776,12462 24696,12454"/>
              </emma:interpretation>
              <emma:one-of disjunction-type="recognition" id="oneOf5">
                <emma:interpretation id="interp9" emma:lang="" emma:confidence="0">
                  <emma:literal>•</emma:literal>
                </emma:interpretation>
                <emma:interpretation id="interp10" emma:lang="" emma:confidence="0">
                  <emma:literal>1</emma:literal>
                </emma:interpretation>
                <emma:interpretation id="interp11" emma:lang="" emma:confidence="0">
                  <emma:literal>.</emma:literal>
                </emma:interpretation>
                <emma:interpretation id="interp12" emma:lang="" emma:confidence="0">
                  <emma:literal>9</emma:literal>
                </emma:interpretation>
                <emma:interpretation id="interp13" emma:lang="" emma:confidence="0">
                  <emma:literal>^</emma:literal>
                </emma:interpretation>
              </emma:one-of>
            </emma:emma>
          </inkml:annotationXML>
          <inkml:trace contextRef="#ctx1" brushRef="#br0" timeOffset="1292.7611">16586 9367 22 0,'-15'-64'11'0,"0"30"-9"31,15 19 20-31,0-4-22 0,-6 4 1 16,1 0-3-16,0 15 0 16,-5 19-4-16,-5 26 0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4:07.02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6E7BB2D-A640-4178-ACDF-97A902D59868}" emma:medium="tactile" emma:mode="ink">
          <msink:context xmlns:msink="http://schemas.microsoft.com/ink/2010/main" type="inkDrawing" rotatedBoundingBox="12951,14561 14433,15530 13649,16728 12167,15758" semanticType="callout" shapeName="Other">
            <msink:sourceLink direction="with" ref="{6C80A501-5B2E-4543-A041-0569B61CFFF6}"/>
          </msink:context>
        </emma:interpretation>
      </emma:emma>
    </inkml:annotationXML>
    <inkml:trace contextRef="#ctx0" brushRef="#br0">14072 5892 29 0,'-140'-12'14'0,"-91"91"-6"0,165-52 22 16,-34 18-28-16,-25 15 0 16,-1 4 0-16,6 23 0 15,24 7-4-15,16 26 1 16,25-11 1-16,19 0 0 0,31-15-2 15,31-15 1 1,124 0-3 0,16-26 0-16,10-11-2 15,14-5 1-15,-14-11-2 16,5-7 1-16,-6-4-3 16,1 4 1-16,-5 4 1 15,-21-1 1-15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1:31.25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F8EED04-0AF0-4624-AD91-56680F76CB2A}" emma:medium="tactile" emma:mode="ink">
          <msink:context xmlns:msink="http://schemas.microsoft.com/ink/2010/main" type="inkDrawing" rotatedBoundingBox="3398,11486 32156,12469 31978,17688 3219,16705" hotPoints="32838,15103 16613,17185 485,14453 16710,12370" semanticType="enclosure" shapeName="Ellipse">
            <msink:sourceLink direction="with" ref="{F0F8717A-1BCF-4503-8232-05E073856DAC}"/>
            <msink:sourceLink direction="with" ref="{B1497FCF-DF8D-498B-A1C5-EA4E5FA59958}"/>
          </msink:context>
        </emma:interpretation>
      </emma:emma>
    </inkml:annotationXML>
    <inkml:trace contextRef="#ctx0" brushRef="#br0">14089 720 26 0,'-30'-226'13'0,"-31"79"-15"0,26 117 14 0,-50-4-12 15,-56 1 0-15,-59 6-1 16,-67 8 1-16,-64 16 0 16,-50-1 0-16,-61 8 0 15,-15 7 0-15,-50-7-1 16,-5-1 1-16,0 1 0 15,5-15 1-15,15-8-1 16,20 0 1-16,41 8-1 16,24-19 1-16,31 4-1 15,9-1 1-15,16 1-1 16,-31 7 1-16,6 19-1 16,-31 15 1-16,-14 11 0 15,-36 27 0-15,-25 30 0 16,-20 52 1-16,-5 27-1 0,15-15 1 15,35 22-2-15,40 12 1 16,46-16 0-16,60-10 0 16,25-8-1-16,45 7 1 15,45 4-2-15,35-11 1 16,36-16 0-16,40 1 0 16,34 0-1-16,21 11 0 0,40 3 0 15,30 1 1-15,11-26-1 16,29 3 1-16,30-4 0 15,26 12 0-15,9 0 0 16,31 3 0-16,25-7-1 16,15-11 1-16,20 3-1 15,25 1 1-15,10-1 0 16,35 12 0-16,30-12 0 16,46-11 0-16,19-15 1 15,21-18 1-15,55-5-1 16,30-22 0-16,30-11 0 15,10-8 1-15,46 0-1 16,-21-11 0-16,0-1-1 16,-15 5 0-16,-10 0 0 15,1-1 0-15,-11 4-1 16,15 1 1-16,-10-5 0 16,-10 1 0-16,10 3 0 0,-5-7 0 15,-25-8 0-15,25 12 0 16,-5-23 1-16,-9 0 1 15,29 4-2-15,0-19 1 16,5-23-1-16,5 4 1 16,26-7-1-16,-11-4 1 15,5-4-1-15,-15 0 1 16,-14 7-1-16,-31-6 1 16,-25 2 0-16,-36-3 0 0,-34 16 0 15,-50 2 1-15,-31 16-2 16,-35 15 1-16,-40 8-1 15,-20 7 1-15,-25 4-1 16,-30 15 1-16,5 3 0 16,-11-7 0-16,11-11 0 15,5 4 0-15,20-12 0 16,30 0 1-16,20-3-2 16,30-27 1-16,20-11-1 15,21-19 1-15,-1-19-1 16,-5-22 1-16,-9-4-1 15,-21 4 0-15,-30 7 0 16,-35-7 0-16,-30 11 0 16,-45-4 0-16,-36-4 1 0,-14-11 0 15,-41 1-1-15,-25-1 1 16,-30 15-1-16,-30-7 1 16,-45-16-1-16,-20 5 1 15,-36-20-2-15,-44 5 1 16,-21-5-1-16,-30 20 1 15,-25-9 0-15,-20 5 0 16,-20-15-1-16,-25-12 1 16,-5 8-1-16,-15-4 1 0,5 30 0 15,-11-7 0-15,11 7-1 16,-5 0 1-16,0-11 0 16,15 7 1-16,9 1-1 15,6-1 0-15,25 8 0 16,0 15 0-16,0-4 0 15,0 4 1-15,0-11-1 16,-5-8 0-16,0 19-1 16,-15-11 1-16,-30 14-1 15,0 12 1-15,-26 8-1 16,16 18 0-16,5 4 0 16,-5 8 1-16,20 7 0 0,4 0 0 15,6 12 0-15,10-8 0 16,5 4 0-16,10-4 1 15,10 3-1-15,20-10 0 16,0 3 0-16,10 4 1 16,6 0-1-16,9-8 0 15,0-3-1-15,0 3 1 16,-10-3-1-16,-5-4 0 16,-14 15 0-16,-11 3 1 0,0 9-1 15,-5 3 1-15,-15 0 0 16,-10 15 1-16,4 11-1 15,-9-7 1-15,-10-4-3 16,0 8 1-16,10 3-3 16,0 12 0-16,25 3-2 15,10-3 1-15,15 14-4 16,10 16 0-16,20 0 0 16,-10 3 0-16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1:46.21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4CA2134-861D-4A49-8359-3EBDD100FFE0}" emma:medium="tactile" emma:mode="ink">
          <msink:context xmlns:msink="http://schemas.microsoft.com/ink/2010/main" type="inkDrawing" rotatedBoundingBox="14478,4746 25824,6871 25661,7741 14315,5616" semanticType="callout" shapeName="Other">
            <msink:sourceLink direction="from" ref="{0389DA03-C235-4227-A4A8-431AEC5E9581}"/>
          </msink:context>
        </emma:interpretation>
      </emma:emma>
    </inkml:annotationXML>
    <inkml:trace contextRef="#ctx0" brushRef="#br0">0-5 34 0,'110'-4'17'0,"211"23"-24"0,-205-11 33 16,75 14-27-16,50 12 1 15,65 15 0 1,60-11 1-16,51 3-1 0,35-7 1 16,45 11 1-16,25 12 0 15,25 7 0-15,10-12 1 0,0 24 0 16,-25 3 0-16,-10 18-1 15,-15-2 1-15,-15 14-1 16,-30-4 0-16,-10-15-1 16,-35 4 0-16,-21 19 0 15,-35 0 0-15,-29-7 0 0,-26-5 1 16,-45-11-1-16,-50-18 0 16,-30-8-2-16,-36-11 0 15,-34-12-4-15,-31-15 1 16,-30-11-4-16,-20-7 1 15,-15-19-2-15,-15-4 0 16,-15-16 0-16,-15-10 1 0,-20-8 1 16,-10-15 1-16,-11-4 2 15,-4-3 1-15,-5 11 3 16,9 0 1-16,6 14 2 16,20 13 0-16,15 6 1 31,20 12 0-31,20 15 0 15,25 15 0-15,15 12-1 16,31 21 0-16,9 13 0 16,5 6 1-16,16 1 0 15,-6 0 0-15,-9-8 0 16,-11 0 0-16,-20-11 0 16,-10-15 0-16,-30 0-1 15,-25-12 0-15,-30-6-1 16,-30 2 1-16,-20 5-3 15,-26 0 1-15,-24-5-5 16,-16 12 1-16,1 1-5 0,-11-5 1 16,26 8-6-16,14-4 1 15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1:47.2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ED06FD6-F6B2-4CB2-8880-5A0CB14D2C47}" emma:medium="tactile" emma:mode="ink">
          <msink:context xmlns:msink="http://schemas.microsoft.com/ink/2010/main" type="inkDrawing" rotatedBoundingBox="15315,4032 30250,7283 30075,8084 15141,4833" semanticType="callout" shapeName="Other">
            <msink:sourceLink direction="to" ref="{A0CD6EFE-8176-4ABA-8364-F251C834986E}"/>
            <msink:sourceLink direction="from" ref="{0389DA03-C235-4227-A4A8-431AEC5E9581}"/>
          </msink:context>
        </emma:interpretation>
      </emma:emma>
    </inkml:annotationXML>
    <inkml:trace contextRef="#ctx0" brushRef="#br0">0 57 26 0,'15'-49'13'0,"141"30"-15"0,-76 19 20 0,55 11-18 16,66 8 0-16,55 4 0 15,65-5 1-15,66 5-1 16,55 22 0-16,45 4 2 15,45 15 1 1,40 0-1-16,35 26 1 0,36 16 0 16,35 33 0-16,29 0 0 15,16-11 0-15,10 30-2 16,10 11 0-16,-25 5 0 16,-41-5 1-16,-59-34-1 15,-31 1 0-15,-55 3 0 16,-55 0 0-16,-65-18-1 15,-46-5 0-15,-44-14-4 16,-51-23 1-16,-51-11-3 0,-39-19 1 16,-45-12-4-16,-51-18 0 15,-35-11 0-15,-30-8 0 16,-40-23 4-16,-35-7 1 16,-20-11 4-16,-6-5 0 15,-4 16 2-15,10-7 1 16,10 14 0-16,14 16 1 31,16 7-3-31,25 15 1 16,20 7-2-16,30 16 1 15,26 11 1-15,39 3 1 0,10 9 1 16,31 3 1-16,15 0 0 16,4-8 0-16,-19 0-1 15,-6-14 1-15,-19-1-1 16,-21-11 0-16,-29-3-2 15,-31-5 1-15,-35 1-2 16,-20-1 1-16,-51 5-4 16,-14-20 1-16,-50 16-4 15,-21-1 0-15,-40 1-7 16,-20 11 1-16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1:49.72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B97B347-3C1B-469A-95B1-BF89F6E058FE}" emma:medium="tactile" emma:mode="ink">
          <msink:context xmlns:msink="http://schemas.microsoft.com/ink/2010/main" type="inkDrawing" rotatedBoundingBox="15853,7695 18983,8223 18574,10649 15444,10122" hotPoints="18558,7982 18553,10410 16125,10405 16130,7977" semanticType="enclosure" shapeName="Square"/>
        </emma:interpretation>
      </emma:emma>
    </inkml:annotationXML>
    <inkml:trace contextRef="#ctx0" brushRef="#br0">700-4 28 0,'0'-64'14'0,"-36"147"-17"16,16-34 26-16,-15 26-23 16,-15 42 0-16,0 45 1 15,-10 11 1-15,-6 26-2 16,1 8 0-16,0-11 1 16,10-34 0-16,4-31 0 15,11-18 0-15,10-38-1 16,5-29 1-16,5-20-3 15,5-34 0-15,0-29-4 16,10-46 1-16,5-37-4 16,0-20 1-16,5-25 0 15,0-20 0-15,10 27 6 16,-5 0 1-16,20 30 4 16,5 19 0-16,20 23 3 0,16-1 0 15,29 19 0-15,26 19 1 16,29 8-4-16,11 7 1 15,20 4-2-15,14 15 1 16,-4 11 0-16,5 4 0 16,-5 8 0-16,-6 18 1 15,-9 8-1-15,-10 0 0 16,-11 19 0-16,-9 18 0 0,-20 38-1 16,-21 8 0-16,-15 7-1 15,-24 23 0-15,-16 22 0 16,-20 0 0-16,-15 8 0 15,-20-22 0-15,-20 3 1 16,-15-15 0-16,-20-12 0 16,-6-14 1-16,-19-15-1 15,-25-31 1-15,-11-11 0 16,-24-26 0-16,-16-8-1 16,-30-22 1-16,-30-11-4 15,6-12 1-15,-21-11-2 16,-20 11 0-16,20 11-4 15,10 12 1-15,30 4-5 16,36 11 0-16,39 11-4 16,36 0 0-16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1:49.01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FB0808E-CF8D-4EB0-9C1C-E1BC1483A3E9}" emma:medium="tactile" emma:mode="ink">
          <msink:context xmlns:msink="http://schemas.microsoft.com/ink/2010/main" type="inkDrawing" rotatedBoundingBox="11154,7778 13943,8532 13323,10826 10534,10073" hotPoints="13794,9825 11980,10058 11244,8383 13059,8150" semanticType="enclosure" shapeName="Ellipse"/>
        </emma:interpretation>
      </emma:emma>
    </inkml:annotationXML>
    <inkml:trace contextRef="#ctx0" brushRef="#br0">226 459 27 0,'-15'64'13'0,"10"143"-13"15,5-146 20-15,-5 40-20 16,5 31 0-16,0-4-1 16,0-8 1-16,5-7-2 15,5-30 1-15,0-30 0 16,5-27 0-16,-5-41-1 16,-10-38 1-16,-10-37 0 15,-10-27 1-15,-20-18 0 16,-5-31 1-16,5-14-1 0,0 10 1 15,10 27 0-15,9 30 0 16,16 23 0-16,16 11 1 16,24 23-1-16,30 7 1 15,15 7 0-15,31 16 0 16,29 7-1-16,16 19 1 16,4 0 0-16,21 11 0 15,10-3 0-15,-5 3 0 0,4 1-1 16,1 14 1-16,5 19 0 15,-15 8 0-15,-31 14-1 16,-9 9 0-16,-21 14 0 16,-9 8 1-16,-36 0-1 15,-20 11 0-15,-25 15 0 16,-20 15 0-16,-25-3 0 16,-15-1 1-16,-25 4 0 15,-20 1 0-15,-21-9 0 16,-9-10 1-16,-1-8-1 15,-9-31 0-15,-16-14 0 16,1-15 1-16,-21-4-2 16,16-12 1-16,-16-3-4 15,-4-15 1-15,-1 0-6 16,5-12 0-16,26 5-6 16,30-12 0-16,39 0-1 0,36-34 0 15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1:51.5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0CD6EFE-8176-4ABA-8364-F251C834986E}" emma:medium="tactile" emma:mode="ink">
          <msink:context xmlns:msink="http://schemas.microsoft.com/ink/2010/main" type="inkDrawing" rotatedBoundingBox="27779,7521 31581,8594 30872,11106 27070,10033" hotPoints="31588,10012 29150,10259 27537,8415 29974,8169" semanticType="enclosure" shapeName="Ellipse">
            <msink:destinationLink direction="to" ref="{2ED06FD6-F6B2-4CB2-8880-5A0CB14D2C47}"/>
          </msink:context>
        </emma:interpretation>
      </emma:emma>
    </inkml:annotationXML>
    <inkml:trace contextRef="#ctx0" brushRef="#br0">975 445 30 0,'-55'75'15'0,"-30"121"-20"0,64-136 27 16,-14 27-21-16,-10 41 0 15,0 4 0-15,0-12 1 16,0-3-4-16,4-12 0 15,6-18 1-15,0-31 1 0,5-18-3 16,0-31 1-16,-5-14-1 16,-5-23 0-16,-11-27 0 15,-9-41 1-15,5-26 0 16,0 0 0-16,10-19 2 16,9-8 0-16,11 12 3 31,10 7 0-31,15 20 1 0,15 17 0 0,31 20 1 15,24 15 0-15,45-4-1 16,36 15 1-16,30 0-3 16,39-3 1-16,31 21-1 15,10-6 1-15,5 14-1 16,6 23 0-16,-16 15-1 0,-10 4 1 16,-21 26-1-16,-24 15 0 15,-20 31-1-15,-15 10 1 16,-16 20 0-16,-29 10 0 15,-11 16 0-15,-30 23 0 16,-19 10 0-16,-16-3 1 16,-30 7 0-16,-5 1 0 15,-20-12-1-15,-5-19 1 16,-20-18-2-16,-6-5 1 0,-9-14-2 16,0-19 0-16,-25-23-2 15,-6-22 0-15,-24-19-2 16,-30-23 0-16,-21-15-2 15,-25-22 0-15,-25-1 0 16,51 5 1-16,-101-27 2 16,10 0 0-16,10 8 2 15,25-1 1-15,25 8 1 16,26 12 1-16,19 3 1 16,36 8 0-16,34-8-2 15,31 19 0-15,25 11-8 16,30 16 1-16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1:43.01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FD0E991-F4C1-4B30-A225-9488C8F1EAE0}" emma:medium="tactile" emma:mode="ink">
          <msink:context xmlns:msink="http://schemas.microsoft.com/ink/2010/main" type="writingRegion" rotatedBoundingBox="5446,5270 28808,4096 29290,13680 5928,14855"/>
        </emma:interpretation>
      </emma:emma>
    </inkml:annotationXML>
    <inkml:traceGroup>
      <inkml:annotationXML>
        <emma:emma xmlns:emma="http://www.w3.org/2003/04/emma" version="1.0">
          <emma:interpretation id="{8C4029ED-1F66-4D4A-9C16-1527C6178698}" emma:medium="tactile" emma:mode="ink">
            <msink:context xmlns:msink="http://schemas.microsoft.com/ink/2010/main" type="paragraph" rotatedBoundingBox="4867,6372 16669,3328 17831,7835 6029,108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8EC80-F9F2-44F5-95E4-1E97FFDFD55E}" emma:medium="tactile" emma:mode="ink">
              <msink:context xmlns:msink="http://schemas.microsoft.com/ink/2010/main" type="line" rotatedBoundingBox="4867,6372 16669,3328 17831,7835 6029,10879"/>
            </emma:interpretation>
          </emma:emma>
        </inkml:annotationXML>
        <inkml:traceGroup>
          <inkml:annotationXML>
            <emma:emma xmlns:emma="http://www.w3.org/2003/04/emma" version="1.0">
              <emma:interpretation id="{0389DA03-C235-4227-A4A8-431AEC5E9581}" emma:medium="tactile" emma:mode="ink">
                <msink:context xmlns:msink="http://schemas.microsoft.com/ink/2010/main" type="inkWord" rotatedBoundingBox="4867,6372 12347,4443 13509,8950 6029,10879">
                  <msink:destinationLink direction="from" ref="{E4CA2134-861D-4A49-8359-3EBDD100FFE0}"/>
                  <msink:destinationLink direction="from" ref="{2ED06FD6-F6B2-4CB2-8880-5A0CB14D2C4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-1937-92 29 0,'25'-98'14'0,"-20"95"-15"16,-5 14 15-16,-5 23-14 31,-20 34 0-31,-21 11 0 0,-19 26 1 16,-15 42-3-1,-16 14 1-15,-4 5-1 0,-5 7 0 16,4-7-2-16,6-20 0 16,10-29-1-16,9-27 1 15,6-26 0-15,10-26 1 16,4-19 0-16,6-19 0 15,0-15 1-15,0-8 1 16,-5-3 0-16,15-4 1 0,-1 7 1 16,6 16 1-16,5 14 1 15,0 20 0-15,5 25 1 16,-5 12 0-16,5 23-1 16,-5-4 1-16,9 3-2 15,11-7 0-15,5-7-1 16,10-16 1-16,0-7 0 15,11-15 0-15,9-23 0 16,20-11 1-16,10-15-1 16,10-8 1-16,16 1-1 0,9-23 0 15,0 3-4-15,-4-3 1 16,-6 0-5-16,5 11 0 16,1 8-2-16,-11 3 0 15</inkml:trace>
          <inkml:trace contextRef="#ctx0" brushRef="#br0" timeOffset="1315.0507">1200 1041 26 0,'-50'-38'13'0,"-1"34"-16"16,46 8 20-16,0 4-18 16,5 11 1-16,10-1 0 15,11 16 0-15,9 8 0 0,0 3 0 16,5 11 1-16,15 12 0 15,5 4 1-15,1-1 1 16,-6 0-1-16,0-3 1 16,-10-8 0-16,-5-11 1 15,-10-11 0-15,-5-4 0 0,-15-12-1 16,-15-3 1-16,-15-7-2 16,-20-1 1-16,-10-22-1 15,-15 3 1-15,-21-15-4 16,-9 1 1-16,-11-4-4 15,6 7 1-15,10 4-4 16,9 0 0-16,21 7-5 16,15-7 0-16</inkml:trace>
          <inkml:trace contextRef="#ctx0" brushRef="#br0" timeOffset="399.3855">0 70 23 0,'25'-64'11'0,"5"57"-13"0,-20 10 21 0,0 12-19 16,1 8 1-16,4 30-1 15,0-1 0-15,0 27 0 16,5 19 0-16,0 11 0 16,5-7 1-16,0 7-1 15,0-11 1-15,5-19-1 32,5-15 1-32,-4-4-1 15,-1-15 0-15,10-11-3 16,5-19 0-16,-5 0-4 15,0-4 0-15</inkml:trace>
          <inkml:trace contextRef="#ctx0" brushRef="#br0" timeOffset="799.9045">306 657 25 0,'-25'-15'12'0,"20"71"-16"0,5-37 22 15,5 4-18-15,5 7 1 0,0 11-1 16,10-3 0 0,11 15 0-16,-6-4 0 0,10 7 0 15,10 12 0-15,0-8 0 0,5 0 0 16,1-7 0-16,-1-4 0 16,0-8 0-16,-5-11 1 31,15-15 0-31,-4-15 0 15,-16-15 1-15,-5 0 0 16,-10-4 0-16,-10-14 1 16,-10 6 0-16,-5-3 1 15,-5 0-2-15,-5 7 1 0,-5-10-1 16,0 2 1-16,-5 5-2 16,0 11 0-16,0 11-1 15,-5 4 0-15,-6 0-3 16,1 0 0-16,-5 8-2 15,10-1 0 1,0 16-6-16,5 3 1 0</inkml:trace>
          <inkml:trace contextRef="#ctx0" brushRef="#br0" timeOffset="2015.9946">1797-472 30 0,'76'-11'15'0,"104"49"-14"0,-104-20 24 15,39 16-24-15,26-4 0 16,34 27 0-16,36 10 0 15,0 1-1-15,15 4 0 16,15-5 1-16,-15-3 0 16,0 4-2-16,-6-23 0 0,-9-3-2 15,-15-12 0-15,-10-15-3 16,-21-23 1-16,-14-18-3 16,-31 0 1-16,-19-16 0 15,-26 5 1-15,-20-16 2 16,-20 12 0-16,-14-1 3 15,-21 12 0-15,-10 7 2 16,-11 8 1-16,6 12 1 0,5 6 1 16,5 12 0-16,5 12 0 15,15 10 1-15,5 1 1 0,16 7-2 16,4 4 1-16,10 11-1 16,15 4 1-16,0 0-2 31,-9-7 0-31,-6-1-1 15,-5-11 0-15,-10-15 1 16,-10 4 0-16,-15-19 0 16,-10 4 0-16,-20-8-1 15,-30 5 1-15,-10-9-3 16,-21 12 1-16,-9-8-4 16,0 23 1-16,9-11-4 0,6 7 0 0,10 4-3 15,20 3 0-15,15-3-2 16,25 0 0-16</inkml:trace>
          <inkml:trace contextRef="#ctx0" brushRef="#br0" timeOffset="19376.0672">-9823 3114 12 0,'-16'-3'6'0,"67"-5"2"16,-31 4 6-16,15-3-14 15,30-8 0-15,20 3 1 16,26-3 0-16,9-7-1 16,11-5 0-16,20 1 0 15,-1 3 1-15,21 1 0 16,-21-8 0-16,-4 0-1 16,-16 0 1-16,-19 11-1 15,-21 0 1-15,-35 4-1 16,-34 0 1-16,-32 15-1 0,-24 0 1 15,-50 11-1-15,-30 4 1 16,-26 8 0-16,-40 3 0 16,-19 8-1-16,-11 26 1 15,-5 0 0-15,0 4 0 16,10-11 0-16,30-4 0 16,36-4 0-16,24-11 1 15,31-4-1-15,25-19 1 0,35-7-1 16,40-8 1-16,35-3 0 15,45-12 1-15,21-7-2 16,40-19 1-16,34-1-1 16,6-3 0-16,15 1 0 15,-5-1 0-15,4 3-1 16,-29 5 0-16,-10 7-4 16,-16 8 0-16,-24 11-6 15,-26 19 1-15</inkml:trace>
        </inkml:traceGroup>
        <inkml:traceGroup>
          <inkml:annotationXML>
            <emma:emma xmlns:emma="http://www.w3.org/2003/04/emma" version="1.0">
              <emma:interpretation id="{ADF3626A-C105-42AD-8BED-1312142BDEAD}" emma:medium="tactile" emma:mode="ink">
                <msink:context xmlns:msink="http://schemas.microsoft.com/ink/2010/main" type="inkWord" rotatedBoundingBox="13481,5831 17075,4903 17603,6950 14008,787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326.7213">-5200 2226 25 0,'0'-308'12'0,"-10"116"-7"0,5 169 16 0,-10 8-22 15,-5 30 0-15,-16 30 1 16,-9 49 0-16,-5 61 0 16,-15 40 0-16,0 65 1 15,-1 22 0-15,11 34-1 16,10-18 0-16,15-46-1 16,5-45 0-16,10-61 0 15,0-40 1-15,9-57-3 16,1-42 1-16,0-44-2 15,0-57 0-15,-5-31-1 16,-10-44 0-16,-15-49-1 16,-5-16 1-16,-5-29 4 15,0 15 0-15,-1 48 4 16,16 27 1-16,10 41 1 0,25 23 1 16,20 30 0-16,31 19 1 15,19 11-3-15,35 4 0 16,46 15-3-16,30 11 1 15,45 12-1-15,15 7 1 16,25 0-1-16,20 15 1 16,-15-4-2-16,5 8 0 15,5 7 0-15,-10 0 1 16,-10 1-1-16,-20 10 1 0,-35-3-1 16,-25 11 1-16,-26 23 0 15,-29 11 1-15,-41 19-1 16,-35 15 1-16,-24 22 0 15,-26 27 0-15,-25 15-1 16,-36-19 1-16,-14-4-1 16,-30-3 1-16,-16-8-1 15,-29-19 1-15,-21-19-1 16,-20-18 0-16,-10-19 0 16,-34-16 1-16,-11-14-1 15,-10-12 0-15,-15-18 0 16,20-4 0-16,10-4 0 15,10 7 0-15,30-3-5 16,25 15 1-16,31 0-6 16,29 11 0-16,41 4-4 15,35-16 0-15</inkml:trace>
        </inkml:traceGroup>
      </inkml:traceGroup>
    </inkml:traceGroup>
    <inkml:traceGroup>
      <inkml:annotationXML>
        <emma:emma xmlns:emma="http://www.w3.org/2003/04/emma" version="1.0">
          <emma:interpretation id="{AED89E37-4BCA-4440-BF48-B862A0B6E06B}" emma:medium="tactile" emma:mode="ink">
            <msink:context xmlns:msink="http://schemas.microsoft.com/ink/2010/main" type="paragraph" rotatedBoundingBox="7238,8834 28991,7741 29290,13680 7537,14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DCA1D8-B1C7-41A4-A375-6D03FED58100}" emma:medium="tactile" emma:mode="ink">
              <msink:context xmlns:msink="http://schemas.microsoft.com/ink/2010/main" type="line" rotatedBoundingBox="7238,8834 28991,7741 29290,13680 7537,14774"/>
            </emma:interpretation>
          </emma:emma>
        </inkml:annotationXML>
        <inkml:traceGroup>
          <inkml:annotationXML>
            <emma:emma xmlns:emma="http://www.w3.org/2003/04/emma" version="1.0">
              <emma:interpretation id="{B1497FCF-DF8D-498B-A1C5-EA4E5FA59958}" emma:medium="tactile" emma:mode="ink">
                <msink:context xmlns:msink="http://schemas.microsoft.com/ink/2010/main" type="inkWord" rotatedBoundingBox="7290,9879 8670,9810 8827,12937 7448,13006">
                  <msink:destinationLink direction="with" ref="{BF8EED04-0AF0-4624-AD91-56680F76CB2A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402.9166">-3504 3735 26 0,'-5'-203'13'0,"10"222"-15"0,-5 0 13 15,-5 26-12 1,-5 41 0-16,-10 35 0 16,-10 29 0-16,0 57 1 15,-10 27 1-15,0 48-6 16,-5 11 0-16,-6 35-1 15,-4-9 1-15</inkml:trace>
          <inkml:trace contextRef="#ctx0" brushRef="#br0" timeOffset="11664.7377">-4247 6215 22 0,'-20'-132'11'0,"30"162"-18"15,0-3 21-15,6 25-14 16,14 9 1-16,0 10-2 15,0-7 1-15,10 4-1 16,0 0 1-16,5-1 0 16,6-18 0-16,-1-19 1 15,0-15 0-15,10-18 0 16,0-20 0-16,1-18 1 16,-1-27 0-16,15-26-2 15,16-8 1-15,14-3-5 0,31 3 1 16,19-3-3-16,16 11 1 15</inkml:trace>
        </inkml:traceGroup>
        <inkml:traceGroup>
          <inkml:annotationXML>
            <emma:emma xmlns:emma="http://www.w3.org/2003/04/emma" version="1.0">
              <emma:interpretation id="{F0F8717A-1BCF-4503-8232-05E073856DAC}" emma:medium="tactile" emma:mode="ink">
                <msink:context xmlns:msink="http://schemas.microsoft.com/ink/2010/main" type="inkWord" rotatedBoundingBox="11546,9988 13723,9879 13871,12815 11694,12925">
                  <msink:destinationLink direction="with" ref="{BF8EED04-0AF0-4624-AD91-56680F76CB2A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2080.2926">733 4326 24 0,'-75'-233'12'0,"4"-53"-13"0,61 225 23 0,-5 9-22 16,0 18 1-16,0 26-1 15,-5 42 0 1,5 45 0-16,-5 38 0 0,-5 60 0 16,-10 37 1-16,5 16-1 15,5 22 0-15,5 8 1 16,4-31 1-16,6-33-1 16,10-27 0-16,0-30 1 15,5-45 1-15,5-41-1 16,6-42 0-16,-1-22 0 15,5-34 0-15,-5-30-3 16,0-27 0-16,10-7-7 16,5-4 1-16,-5 19-3 15,0 11 1-15</inkml:trace>
          <inkml:trace contextRef="#ctx0" brushRef="#br0" timeOffset="12382.3022">-10 5891 25 0,'-15'23'12'0,"45"75"-13"0,-15-68 21 0,10 34-20 15,16 15 1-15,14 11 0 16,10-15 1-16,0 1-2 16,11-9 1-16,19-14 1 15,0-27 1-15,1-7 0 16,9-41 1-16,6-35-1 15,-6-52 1-15,5-19-2 16,11-22 1-16,-11-20-1 16,-4-3 0-16,4 4-3 15,-9 22 0-15,-6 23-4 16,-10 19 1-16,6 41-6 16,-11 30 0-16,0 22-2 15,-5 20 1-15</inkml:trace>
        </inkml:traceGroup>
        <inkml:traceGroup>
          <inkml:annotationXML>
            <emma:emma xmlns:emma="http://www.w3.org/2003/04/emma" version="1.0">
              <emma:interpretation id="{0D5B0607-BAE0-4F97-872A-47835CC85B46}" emma:medium="tactile" emma:mode="ink">
                <msink:context xmlns:msink="http://schemas.microsoft.com/ink/2010/main" type="inkWord" rotatedBoundingBox="16767,9828 17677,9782 17796,12161 16886,1220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2744.772">5652 3773 23 0,'31'-181'11'0,"-1"98"-10"16,-30 76 21-16,0-1-22 15,-5 12 1-15,-5 26 3 16,-11 45 1-16,-4 53-6 15,-10 12 1-15,-10 63 3 16,-5 23 0-16,0 14-1 16,5 20 1-16,-1-8-3 15,16-45 1-15,15-26-4 16,15-42 1-16,10-41-5 16,15-42 0-16,5-29-3 0,1-39 0 15</inkml:trace>
          <inkml:trace contextRef="#ctx0" brushRef="#br0" timeOffset="13005.5038">5336 5105 25 0,'-55'22'12'0,"-5"46"-13"16,50-53 22-16,0 4-18 16,0 4 0-16,0 7 1 15,5 15 0-15,5-4-5 16,5 4 0-16,10 4 3 15,5 4 1-15,5 3-2 16,10 1 1-16,10-4-1 16,5 7 1-16,6-4-1 15,-1-11 1-15,5-14-2 0,5-20 0 0,0-15-4 16,6-11 1-16,9-26-7 16,10-12 1-16,-4-30-2 15,14-18 0-15</inkml:trace>
        </inkml:traceGroup>
        <inkml:traceGroup>
          <inkml:annotationXML>
            <emma:emma xmlns:emma="http://www.w3.org/2003/04/emma" version="1.0">
              <emma:interpretation id="{545EA9C3-1D39-43B0-B184-3F398795D19F}" emma:medium="tactile" emma:mode="ink">
                <msink:context xmlns:msink="http://schemas.microsoft.com/ink/2010/main" type="inkWord" rotatedBoundingBox="20819,12678 22283,7531 25904,8561 24440,13708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3751.5066">10798 5635 26 0,'-56'-7'13'0,"21"142"-18"0,25-78 20 0,5 29-16 15,0 31 1-15,5 3 1 16,0 5 0-16,10 3-1 16,5-8 1-16,5-11 0 15,10-11 1-15,11-19 2 16,4-26 0-16,5-31-1 15,10-26 1-15,11-26 0 16,9-19 0-16,15-26-1 16,6-34 1-16,9-19-3 15,0 8 0-15,16 14-4 0,-1 12 0 16,11 15-6-16,5 12 1 16,4 14-3-16,11 4 0 15</inkml:trace>
          <inkml:trace contextRef="#ctx0" brushRef="#br0" timeOffset="7657.9529">10152 3818 28 0,'-25'-23'14'0,"125"50"-9"16,-45-20 24-16,30-14-28 0,51-1 1 15,44 8-1-15,36-4 1 16,39 4-3-16,16 0 0 16,24 8-2-16,16 11 0 15,5-4-3-15,9-4 0 16,-19 4-4-16,-5 0 0 15</inkml:trace>
          <inkml:trace contextRef="#ctx0" brushRef="#br0" timeOffset="7469.1726">10548 1778 35 0,'-50'42'17'0,"-55"131"-20"0,84-83 29 0,-9 38-27 16,-10 30 1-16,0 30 0 16,5 8 1-16,5-8-3 15,5-26 0-15,10-23-1 16,5-33 1-16,10-39-2 16,0-29 0-16,10-38-2 15,0-23 1-15,0-41-2 16,-5-37 1-16,0-38-1 15,0-8 1-15,5-23 5 16,10-3 0-16,5 8 4 16,15 22 0-16,20 19 5 15,26 11 0-15,19 11 0 0,30 16 1 16,36 25-5-16,24 12 1 16,25 16-3-16,11 21 1 15,19 9-2-15,11 14 1 16,-10 23-1-16,-6-15 0 15,-9 18 0-15,-11 16 0 16,-30 7 0-16,-4 4 0 16,-21 23 0-16,-19 3 1 15,-26 15-1-15,-25-7 1 0,-25 11-1 16,-20 12 1-16,-30 10-1 16,-30-3 1-16,-30-4 0 15,-25-18 0-15,-15 10-1 16,-15-18 1-16,-10-7-2 15,-26-9 1-15,-4 5-3 16,-10-12 1-16,-16-11-5 16,-14-15 0-16,-5-11-4 15,-21-8 1-15,-14-19-3 16,-6-7 0-16</inkml:trace>
          <inkml:trace contextRef="#ctx0" brushRef="#br0" timeOffset="13428.2142">11520 3581 31 0,'-20'-151'15'0,"15"106"-25"16,5 60 31-16,-5 8-21 16,-5 33 0-16,0 53 0 15,0 34 0-15,0 12 0 16,0 52 0-16,5 15 1 15,0 15 0-15,5 11-4 0,-5 4 0 0,5-30-4 16,0 0 0-16</inkml:trace>
        </inkml:traceGroup>
        <inkml:traceGroup>
          <inkml:annotationXML>
            <emma:emma xmlns:emma="http://www.w3.org/2003/04/emma" version="1.0">
              <emma:interpretation id="{7D12196B-8EBA-400E-8B1E-607B7F951EE1}" emma:medium="tactile" emma:mode="ink">
                <msink:context xmlns:msink="http://schemas.microsoft.com/ink/2010/main" type="inkWord" rotatedBoundingBox="27776,10174 29110,10107 29290,13680 27956,13747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4426.873">16505 6076 22 0,'-55'-12'11'0,"-20"167"-16"16,54-99 20-16,1 16-15 15,-5 10 1-15,5 28 0 16,5 21 1-16,5 9-2 15,0-1 0-15,10-11 1 32,15-12 0-32,10-18 2 0,5-26 0 15,11-23 1-15,4-23 1 16,15-30 0-16,15-30 0 16,6-45 1-16,19-45 0 15,20-23-3-15,1-37 0 16,-1 0-2-16,6 7 1 15,-21 30-5-15,-14 38 1 16,-16 30-10-16,-15 49 0 0</inkml:trace>
          <inkml:trace contextRef="#ctx0" brushRef="#br0" timeOffset="14117.4029">16731 4157 21 0,'60'-290'10'0,"0"256"-11"0,-50 42 16 15,0 22-15-15,6 22 1 16,-6 12 0-16,5 42 0 0,0 25-1 16,0 35 0-16,-10 15 1 15,-5 29 0-15,-5 27-6 16,-10-7 1-16,-5 18-2 16,-5-22 0-16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1:40.0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FCDDF8E-534A-45CB-A329-84B1CE902DE3}" emma:medium="tactile" emma:mode="ink">
          <msink:context xmlns:msink="http://schemas.microsoft.com/ink/2010/main" type="writingRegion" rotatedBoundingBox="3637,9074 2793,15705 674,15435 1519,8805"/>
        </emma:interpretation>
      </emma:emma>
    </inkml:annotationXML>
    <inkml:traceGroup>
      <inkml:annotationXML>
        <emma:emma xmlns:emma="http://www.w3.org/2003/04/emma" version="1.0">
          <emma:interpretation id="{320AEA75-F258-4127-BE02-A2C0FEC3E19A}" emma:medium="tactile" emma:mode="ink">
            <msink:context xmlns:msink="http://schemas.microsoft.com/ink/2010/main" type="paragraph" rotatedBoundingBox="3637,9074 2793,15705 674,15435 1519,8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281997-E03C-46EA-960A-AE88E2D255D4}" emma:medium="tactile" emma:mode="ink">
              <msink:context xmlns:msink="http://schemas.microsoft.com/ink/2010/main" type="line" rotatedBoundingBox="3637,9075 2793,15705 674,15435 1519,8805"/>
            </emma:interpretation>
          </emma:emma>
        </inkml:annotationXML>
        <inkml:traceGroup>
          <inkml:annotationXML>
            <emma:emma xmlns:emma="http://www.w3.org/2003/04/emma" version="1.0">
              <emma:interpretation id="{404925C7-86C3-4BD5-88E2-CDE38107F399}" emma:medium="tactile" emma:mode="ink">
                <msink:context xmlns:msink="http://schemas.microsoft.com/ink/2010/main" type="inkWord" rotatedBoundingBox="3638,9075 3537,9863 1418,9594 1519,88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-2921-438 34 0,'0'8'17'0,"60"-35"-20"16,-35 12 31-16,10-15-27 15,5-15 0-15,16-12-1 16,9-18 1-16,15-8-2 15,0 4 1-15,16 0 1 16,4-3 0-16,-9 29 0 16,-11 0 0-16,-5 12 0 15,-5 15 0-15,-4 3 0 16,-11 27 0-16,-5 26-1 16,-10 15 0-16,0 34 0 0,1-11 1 15,-6 11-1-15,0 4 0 16,0-16 0-16,5-10 0 15,10-12 1-15,11-4 0 16,4-22 0-16,0-19 1 16,10-19-1-16,11-26 1 15,4-19-1-15,0-15 1 0,-9 0-1 16,-6-11 1-16,-5 11-1 16,-14-4 0-16,-21 15-1 0,-15 23 0 15,-20 4-1-15,-15 26 0 16,-20 15-1-16,-21 22 0 15,-9 23 0-15,-5 31 1 16,10 18 0-16,4-4 0 16,1-7 1-16,10 0 0 15,15-16 0-15,10-14 0 16,20-8 1-16,10-15 0 16,15-15-1-16,25-15 1 0,20-7-3 15,16-20 1-15,9-6-4 16,5-9 0-16,1-7-3 15,4-18 1-15,6 6-4 16,-1-6 1-16,-9-5 0 16,-6 19 1-16,-5-3 2 15,-9 3 1-15,-11 4 2 32,-85-3 4-32,85 52 3 15,-35-45 0-15,-20 18 2 16,-20 12 1-16,-20 19 0 15,-15 11 0-15,-15 23-2 16,-15 18 1-16,-11 19-2 16,6 23 0-16,5 4 0 15,4 3 0-15,16-26-1 16,10 8 0-16,25-12 0 16,10-22 0-16,20-5 0 15,25-21 1-15,20-16-2 0,11-11 1 16,19-19 0-16,5-18 0 15,-9-20-1-15,-6-22 0 16,-5-15 0-16,-4-4 0 16,-11 12 0-16,-15 3 0 15,-15 0 0-15,-15 19 0 16,-10 19 0-16,-15 22 1 16,-5 23-1-16,-5 23 0 0,-10 30-1 31,-15 45 1-31,-5 26-1 15,-6 23 1-15,-9 48 0 16,-5 12 1-16,-5 15 0 0,4 4 0 16,16-15 0-16,5-23 0 15,15-41-1-15,10-16 1 16,5-25-4-16,4-16 0 16,11-15-6-16,0-15 1 15,5-14-7-15,10-20 1 16</inkml:trace>
        </inkml:traceGroup>
        <inkml:traceGroup>
          <inkml:annotationXML>
            <emma:emma xmlns:emma="http://www.w3.org/2003/04/emma" version="1.0">
              <emma:interpretation id="{FA44CA3C-0195-493E-B624-029A0B7E0098}" emma:medium="tactile" emma:mode="ink">
                <msink:context xmlns:msink="http://schemas.microsoft.com/ink/2010/main" type="inkWord" rotatedBoundingBox="2654,15073 2577,15677 1081,15487 1159,14882"/>
              </emma:interpretation>
              <emma:one-of disjunction-type="recognition" id="oneOf1">
                <emma:interpretation id="interp1" emma:lang="" emma:confidence="0">
                  <emma:literal>•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*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If</emma:literal>
                </emma:interpretation>
              </emma:one-of>
            </emma:emma>
          </inkml:annotationXML>
          <inkml:trace contextRef="#ctx0" brushRef="#br0" timeOffset="24800.6862">-10340 9071 3 0,'-116'15'1'0,"76"34"6"15,40-49 1-15,10 0-4 16,20-19 1-16,35 0 0 16,21 1 1-16,34-1-8 15,11-4 0-15,14-7 5 16,11-8 1-16,4 5-3 0,-9-1 0 16,-20 0 0-16,-21-4 0 15,-25 12 0-15,-29 7 0 16,-26 8 0-16,-30 7 0 15,-40 4 0-15,-36 4 0 0,-34 15-1 32,-21 7 0-32,-24 8 0 0,-16 0 0 0,5-4 0 15,26 4 0-15,24 7 0 16,16-3 0-16,15-8 0 16,29-4 0-16,31-15 0 0,20-3 0 15,35-19 0-15,31-4 1 31,39 0-1-31,15-12 1 0,11-10 0 16,15-5 0-16,-1-3-1 16,6 4 1-16,-21 3-1 15,-19 12 0-15,-36 3 1 16,-25 8 1-16,-40 4-1 16,-30 11 1-16,-40 11-1 15,-26 12 1-15,-29 7-1 16,-31 11 0-16,-14-11 0 0,4 12 0 15,-5 7-4-15,-4 7 1 16,19 0-7-16,10 31 1 16</inkml:trace>
        </inkml:traceGroup>
      </inkml:traceGroup>
    </inkml:traceGroup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27.60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28BF373-6A11-46D4-B0E9-6C0DB7DB3ECB}" emma:medium="tactile" emma:mode="ink">
          <msink:context xmlns:msink="http://schemas.microsoft.com/ink/2010/main" type="inkDrawing" rotatedBoundingBox="12542,16811 12782,4869 19274,4999 19034,16941" semanticType="callout" shapeName="Other">
            <msink:sourceLink direction="with" ref="{C6021B55-8A98-4322-B880-43604964308B}"/>
            <msink:sourceLink direction="with" ref="{A9C8185C-F49F-450F-A105-7812DA4D126D}"/>
            <msink:sourceLink direction="with" ref="{D4FA1F26-D79F-49E4-A820-313C91D4573A}"/>
            <msink:sourceLink direction="with" ref="{768399C4-F7C5-463B-887D-A8AC56A1F930}"/>
          </msink:context>
        </emma:interpretation>
      </emma:emma>
    </inkml:annotationXML>
    <inkml:trace contextRef="#ctx0" brushRef="#br0">0 714 35 0,'70'-185'17'0,"136"-29"-18"0,-116 169 31 16,56-12-28-16,45 5 0 0,65 6 0 15,30 9 0-15,50 10-3 16,25 5 0-16,26 18 2 15,-11 12 1-15,6 18-2 16,-31 12 0-16,-14 33 0 0,-26 49 1 16,-35 31 0-16,-20 60 1 15,-35 56-1-15,-15 72 1 16,-21 41 0-16,-34 52 1 16,-26 5-1-16,-24 26 1 15,-16 15-2-15,-25-4 1 16,-24-11 0-16,-16 22 0 15,-25-3 0-15,-26 11 0 16,-24-4 0-16,-15-26 1 0,-10-1-1 16,-16-10 1-16,1 0-1 15,0-1 1-15,-6 12-1 16,-9-8 1-16,4-18-1 16,1-27 1-16,-1-41-1 15,1-68 1-15,10-38-1 16,-1-37 1-16,-14-53-3 15,4-30 0-15,-4-45-5 16,-10-45 0-16,9-53-10 16,16-49 0-16,-6-53-5 15,1-64 1-15</inkml:trace>
    <inkml:trace contextRef="#ctx0" brushRef="#br0" timeOffset="451.8749">-352 5756 35 0,'-135'-109'17'15,"24"376"-18"-15,81-150 26 16,-5 101-25-16,0 87 0 16,10 90 0-1,15 72 1-15,20 29-2 0,15-14 1 16,15-34 0-16,10-49 1 16,1-49-1-16,19-53 0 15,10-34 1-15,11-41 0 0,14-26 0 16,15-23 1-16,1-34 0 15,40-11 0-15,19-26 0 16,11-16 0-16,35-18 1 16,35-4 0-16,5-11-1 15,35-12 1-15,-5-15-1 16,21-7 0-16,-1-15-3 16,0-8 0-16,5-15-4 15,-30-14 1-15,6-24-7 16,-11-3 1-16,-15-15-4 15,-15-19 1-15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30.05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7A169E6-8491-4294-84A6-58E37D111745}" emma:medium="tactile" emma:mode="ink">
          <msink:context xmlns:msink="http://schemas.microsoft.com/ink/2010/main" type="inkDrawing" rotatedBoundingBox="33253,4992 33383,16562 27396,16630 27266,5059" semanticType="enclosure" shapeName="Other">
            <msink:sourceLink direction="with" ref="{6E15E2AF-34FB-486B-9109-E2C4741020C7}"/>
            <msink:sourceLink direction="with" ref="{C2E50DE6-5734-4625-BA3F-CA9F9B8FF3F6}"/>
            <msink:destinationLink direction="with" ref="{0D52137F-09E5-4483-B04F-839EE8F69F38}"/>
            <msink:destinationLink direction="to" ref="{377B7563-3213-4128-A587-266548DED826}"/>
          </msink:context>
        </emma:interpretation>
      </emma:emma>
    </inkml:annotationXML>
    <inkml:trace contextRef="#ctx0" brushRef="#br0">0 500 40 0,'191'-215'20'0,"190"87"-26"16,-245 98 35-16,74-4-29 16,52 12 0-16,59-1 0 15,35 12 0 1,267 26 0-1,-81 30 0-15,-101 53-1 0,-64 26 1 16,-71 42 0-16,-50 82 1 0,-50 91 0 16,-60 97 0-16,-56 110 1 15,-45 101 0-15,-45 72 1 16,-30 26 0-16,-25-19 0 16,-16-15 0-16,6-41 0 15,-5-38 0-15,-5-52-1 16,-1-27 0-16,1-53 0 15,10-33 0-15,10-61-1 16,9-37 0-16,-9-30 0 16,-15-46 1-16,0-33-1 15,-21-30 1-15,-29-35-1 16,-31-29 1-16,-35-27-1 0,-39-37 0 16,-41-35-1-16,-36-37 1 15,-29-30-4-15,-25-26 1 16,-36-23-8-16,-9-15 1 15,-21-3-7-15,-25 6 0 16</inkml:trace>
    <inkml:trace contextRef="#ctx0" brushRef="#br0" timeOffset="-470.9313">226 936 30 0,'30'-214'15'0,"0"59"-16"16,-20 129 17-16,-5 19-16 15,5 25 0-15,-15 46 3 16,-15 87 1-16,-10 82-3 16,-25 128 0-16,-41 163 2 15,-24 172 0-15,-16 143 0 16,-9 105 1-16,14 35-2 16,1-12 1-16,9-64-1 15,21-68 0-15,19-105-1 0,16-116 1 16,20-125-2-16,15-105 0 15,20-98-1-15,10-94 0 16,10-106-6-16,15-97 0 16,20-113-5-16,0-125 0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4:17.81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096920E-9F62-4B93-93A1-85036D3706DE}" emma:medium="tactile" emma:mode="ink">
          <msink:context xmlns:msink="http://schemas.microsoft.com/ink/2010/main" type="inkDrawing" rotatedBoundingBox="30752,2739 32254,10536 27849,11385 26346,3587" semanticType="verticalRange" shapeName="Other">
            <msink:sourceLink direction="with" ref="{9421F54A-5A47-4E04-86B3-8F15F517BA5D}"/>
            <msink:sourceLink direction="with" ref="{937A4074-338F-487C-BE50-3DB6E145813F}"/>
          </msink:context>
        </emma:interpretation>
      </emma:emma>
    </inkml:annotationXML>
    <inkml:trace contextRef="#ctx0" brushRef="#br0">-3 23 22 0,'-30'-12'11'0,"80"9"-10"0,-20 3 11 16,25 0-12-16,31 0 0 0,19 0 1 16,41 0 1-1,39 0-2-15,26 0 0 0,35 0 1 16,25 7 1-16,35 12-1 16,6 15 1-16,9 37-1 15,0 8 0-15,-20 31-1 16,-4 21 1-16,-16 31 0 15,-20 26 1-15,-25 19 0 16,-5 26 0-16,-26 23 0 16,1 38 0-16,-35 11 0 15,-36 3 0-15,-24 31-1 16,-31-12 1-16,-40 16 0 16,-50-8 0-16,-45 3 0 15,-70 1 1-15,-16 15-1 16,-50-19 1-16,-35-19 1 15,-30-4 0-15,-5-22-1 16,15-34 1-16,-10-16-2 16,15-25 1-16,26-19-1 15,19-31 0-15,30-18-2 0,26-27 1 16,24-26-1-16,21-22 0 16,24-16-2-16,11-7 0 15,20-15-3-15,15-19 0 16,15-15-5-16,15-7 1 0,5-16-5 15,10-7 0-15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48.611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9334147-03EF-47B8-AFD3-542088D1492F}" emma:medium="tactile" emma:mode="ink">
          <msink:context xmlns:msink="http://schemas.microsoft.com/ink/2010/main" type="inkDrawing" rotatedBoundingBox="934,11604 8105,14232 6868,17607 -302,14979" semanticType="underline" shapeName="Other">
            <msink:sourceLink direction="with" ref="{4936F694-D1B6-4EAE-9EE3-DAA09348D2A1}"/>
          </msink:context>
        </emma:interpretation>
      </emma:emma>
    </inkml:annotationXML>
    <inkml:trace contextRef="#ctx0" brushRef="#br0">7397 3643 20 0,'-246'26'10'0,"-100"4"-7"15,251-15 16-15,-51 4-19 32,-30-4 1-32,-9 11 0 0,-31-3 0 15,-5 0-2-15,0 3 1 16,-5-4 0-16,5-10 1 15,0-5-3-15,16 1 1 16,-11-8 0-16,0-4 0 0,-5 8-1 16,-10-8 1-16,0 8 1 15,-15 7 1-15,5-7 2 16,-5 0 0-16,-10 7 0 16,15-7 1-16,6-8-1 15,4-11 0-15,10 0-1 16,35-4 1-16,5-11-3 15,6-4 1-15,19-11-1 0,10-8 0 16,16-7-1-16,14-4 1 16,11-19 0-16,5-26 0 15,19-11 0-15,11-12 0 16,10-15 1-16,5-30 1 16,19-26-1-16,16-11 1 15,20-27 0-15,20 4 0 16,11 0 0-16,9-15 0 15,15 18-1-15,10 24 1 0,6 25-1 16,-1 16 0-16,25 15 0 16,1 14 0-16,4 20-5 31,20 22 0-31,26 23-8 0,30 22 1 0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48.161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E331E0F-960B-472C-8530-B9F5B1E237C0}" emma:medium="tactile" emma:mode="ink">
          <msink:context xmlns:msink="http://schemas.microsoft.com/ink/2010/main" type="inkDrawing" rotatedBoundingBox="9315,15464 12391,15410 12392,15445 9315,15498" semanticType="underline" shapeName="Other">
            <msink:sourceLink direction="with" ref="{473F25ED-0B42-4D16-9C1D-8898A5788F25}"/>
          </msink:context>
        </emma:interpretation>
      </emma:emma>
    </inkml:annotationXML>
    <inkml:trace contextRef="#ctx0" brushRef="#br0">3077-2 25 0,'-316'-4'12'0,"-126"0"-10"0,316 4 22 15,-49 4-23-15,-16 4 0 16,-25 3 0-16,-20-4 1 16,0 1-5-16,5 3 1 0,-5-11-4 15,6 0 0-15,9-4-2 16,0-11 0-16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48.03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589BFDC-CF5F-45A5-BDF5-3556EEE36AB9}" emma:medium="tactile" emma:mode="ink">
          <msink:context xmlns:msink="http://schemas.microsoft.com/ink/2010/main" type="inkDrawing" rotatedBoundingBox="14425,15570 16544,15714 16543,15732 14424,15588" semanticType="underline" shapeName="Other">
            <msink:sourceLink direction="with" ref="{FBEE8EAD-75C4-4DF4-9B74-554DAFA96F48}"/>
          </msink:context>
        </emma:interpretation>
      </emma:emma>
    </inkml:annotationXML>
    <inkml:trace contextRef="#ctx0" brushRef="#br0">2118 151 25 0,'-311'-31'12'0,"-55"1"-15"16,245 19 24-16,-45 7-22 16,-29-15 1-16,-16 12-8 15,-30-8 0-15,-15 0 5 16,5-4 1-16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47.32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D52137F-09E5-4483-B04F-839EE8F69F38}" emma:medium="tactile" emma:mode="ink">
          <msink:context xmlns:msink="http://schemas.microsoft.com/ink/2010/main" type="inkDrawing" rotatedBoundingBox="25571,11329 32850,12255 32797,12675 25517,11749" semanticType="connector" shapeName="Other">
            <msink:sourceLink direction="with" ref="{D7A169E6-8491-4294-84A6-58E37D111745}"/>
            <msink:sourceLink direction="with" ref="{A9C8185C-F49F-450F-A105-7812DA4D126D}"/>
          </msink:context>
        </emma:interpretation>
      </emma:emma>
    </inkml:annotationXML>
    <inkml:trace contextRef="#ctx0" brushRef="#br0">0 18 17 0,'281'-30'8'0,"0"37"-7"0,-186 5 11 16,31-5-14-1,29 12 1-15,16 4-3 16,25-1 1-16,15-3 3 0,9 0 1 16,16 7-3-16,10 1 0 15,10-9 1-15,5 9 0 16,10-5 1-16,1-3 0 15,-6 7 0-15,0-3 0 16,-15-4 2-16,-15 0 0 16,-11-4 0-16,-19 3 0 15,-20 1 0-15,-5 0 0 0,-11 0 0 16,-4 22 1-16,0-14-3 16,-16-5 1-16,26 8-1 15,-10 8 1-15,-1 3-1 16,-4 1 0-16,-6 18-1 15,1 8 1-15,-15 3-4 16,-1 12 0-16,-14 0-1 16,-1-8 0-16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47.76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6AC5F09-8D31-4C9C-AE67-31D1DB79A7D5}" emma:medium="tactile" emma:mode="ink">
          <msink:context xmlns:msink="http://schemas.microsoft.com/ink/2010/main" type="inkDrawing" rotatedBoundingBox="24982,15769 29626,16267 29614,16375 24971,15878" semanticType="underline" shapeName="Other">
            <msink:sourceLink direction="with" ref="{473F25ED-0B42-4D16-9C1D-8898A5788F25}"/>
            <msink:sourceLink direction="with" ref="{FBEE8EAD-75C4-4DF4-9B74-554DAFA96F48}"/>
          </msink:context>
        </emma:interpretation>
      </emma:emma>
    </inkml:annotationXML>
    <inkml:trace contextRef="#ctx0" brushRef="#br0">4644 497 39 0,'-231'-53'19'0,"-10"31"-36"15,166 7 38-15,-26-8-25 0,-14 8 0 16,-16-11-2-16,-14-8 0 15,-26 11 8-15,-10-3 0 16,-10-4-4-16,46 3 0 16,-111 1 3-16,-10 0 0 15,-10-4 1-15,-10 15 1 16,-11-4-1-16,-9 0 1 16,-5-4-2-16,5 8 1 15,0-3-9-15,-1 6 1 0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03.47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33C0D26-3E81-4683-865D-8AB8441FDC10}" emma:medium="tactile" emma:mode="ink">
          <msink:context xmlns:msink="http://schemas.microsoft.com/ink/2010/main" type="inkDrawing" rotatedBoundingBox="8194,9292 23885,8856 23897,9285 8206,9722" semanticType="underline" shapeName="Other">
            <msink:sourceLink direction="with" ref="{C02F1838-249B-4C92-AACA-0AFD91CBF26A}"/>
            <msink:sourceLink direction="with" ref="{C6021B55-8A98-4322-B880-43604964308B}"/>
            <msink:sourceLink direction="with" ref="{768399C4-F7C5-463B-887D-A8AC56A1F930}"/>
          </msink:context>
        </emma:interpretation>
      </emma:emma>
    </inkml:annotationXML>
    <inkml:trace contextRef="#ctx0" brushRef="#br0">15692 263 18 0,'-296'-8'9'0,"-50"8"-6"16,235-4 15-16,-54 4-17 0,-31 0 1 15,-25-3 1 1,-20-1 1-16,-20-8-6 16,0 5 1-16,10-4 2 15,-10 3 0-15,10-7-3 16,0 0 0-16,-5-4-3 16,5-3 0-16,-5-1 0 15,-5 0 0-15,0 1 1 16,-5 7 0-16,5-8 2 0,5 8 0 15,-10 8 2-15,5-1 0 16,-5 8 2-16,0 11 0 16,-5-7-1-16,-5 11 1 15,4 8-1-15,1-8 0 16,-10 4-2-16,25 3 1 16,-5-3-2-16,-5-4 0 15,20 4 0-15,-5 4 0 0,0-5 1 16,10 1 1-16,10 4 2 15,-10-8 0-15,0 7 1 16,16 1 0-16,-11 0-1 16,5-5 1-16,10 1-3 15,0-4 1-15,0-3-4 16,-10-9 1-16,5 9-1 16,-10-1 0-16,1-4 1 15,-1 8 0-15,-10-3 4 16,-10-1 0-16,-10 12 2 15,-5-8 0-15,-6 7 0 16,11 5 0-16,0-9-2 16,0 9 0-16,20-8-6 0,5-4 1 0,-5-4-3 31,15-7 1-31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02.96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4A5D7EC-455B-4526-B324-19E44A45592C}" emma:medium="tactile" emma:mode="ink">
          <msink:context xmlns:msink="http://schemas.microsoft.com/ink/2010/main" type="inkDrawing" rotatedBoundingBox="25902,9328 32611,9771 32595,10003 25887,9560" semanticType="underline" shapeName="Other">
            <msink:sourceLink direction="with" ref="{C2E50DE6-5734-4625-BA3F-CA9F9B8FF3F6}"/>
          </msink:context>
        </emma:interpretation>
      </emma:emma>
    </inkml:annotationXML>
    <inkml:trace contextRef="#ctx0" brushRef="#br0">6716 327 29 0,'-90'4'14'0,"5"30"-23"0,50-23 31 15,-11 0-23-15,-4 8 0 16,-5 0-3-16,0 3 0 16,-10-7 4-16,-6 8 0 15,6-8-3-15,-5-7 1 0,-6-8 0 16,-19-4 1-16,-5-4 2 15,-16-7 1-15,-19-4 0 16,-26 4 1-16,-10-7-1 16,-24-1 1-16,-16 8 0 15,-20-4 0-15,-15 8-1 16,-10-11 0-16,-5-1-1 16,0 0 1-16,-30 1-1 15,10-1 1-15,-1 1-1 16,-14-8 0-16,0 3 0 15,-15 5 0-15,10-1-4 16,0 4 1-16,9-3-6 16,-4-8 1-1,10 7-2-15,5-3 0 0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26.11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5216208-285A-41D3-A921-C341573FDB04}" emma:medium="tactile" emma:mode="ink">
          <msink:context xmlns:msink="http://schemas.microsoft.com/ink/2010/main" type="inkDrawing" rotatedBoundingBox="10034,4678 11298,14890 4213,15767 2949,5555" semanticType="verticalRange" shapeName="Other">
            <msink:sourceLink direction="with" ref="{D428C53C-3EE4-415B-B4F3-A5402C342DAD}"/>
          </msink:context>
        </emma:interpretation>
      </emma:emma>
    </inkml:annotationXML>
    <inkml:trace contextRef="#ctx0" brushRef="#br0">-136-659 39 0,'-30'-222'19'0,"75"116"-27"15,-9 73 36-15,29-16-28 16,45-4 1-16,56-7 1 15,45-27 0-15,65 12-2 16,50-8 0-16,36 4 2 16,64 23 0-16,26-8 0 15,-5 22 0-15,20 20-1 16,-21 11 0-16,-14 18 1 16,-20 16 0-16,-26 26 0 15,-19 33 0-15,-26 24 0 16,-30 44 0-16,-25 72 0 0,-60 45 1 15,-30 83-1-15,-50 68 0 16,-51 37 0-16,-40 50 0 16,-25 25 0-16,-30 4 1 15,-25-18-1-15,-15 0 0 16,-5-1-1-16,5-30 0 16,0-3 0-16,4-27 0 15,6-18 0-15,0-46 0 16,-5-41-1-16,-10-37 1 0,-15-27 1 15,-26-42 1-15,-19-29-1 16,-26-27 1-16,-24-8-1 16,-16-22 0-16,-25-11 0 15,-20-11 0-15,1-23-1 16,-26-19 0-16,-15-8-1 16,-15-11 1-16,-26-3-1 15,1-4 1-15,-20-8-1 16,10-15 1-16,-15-15-1 15,-11-7 0-15,11-12-4 16,0 4 0-16,35-7-5 16,20-5 0-16,40-6-5 15,30-12 0-15,30-19-5 16,21-4 0-16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08.85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F3A0589-C426-467D-A6EA-B968DF9109D6}" emma:medium="tactile" emma:mode="ink">
          <msink:context xmlns:msink="http://schemas.microsoft.com/ink/2010/main" type="writingRegion" rotatedBoundingBox="103,551 34530,1419 34102,18406 -324,17539"/>
        </emma:interpretation>
      </emma:emma>
    </inkml:annotationXML>
    <inkml:traceGroup>
      <inkml:annotationXML>
        <emma:emma xmlns:emma="http://www.w3.org/2003/04/emma" version="1.0">
          <emma:interpretation id="{B0F48223-85E2-49AE-A353-30CAC87B7FFB}" emma:medium="tactile" emma:mode="ink">
            <msink:context xmlns:msink="http://schemas.microsoft.com/ink/2010/main" type="paragraph" rotatedBoundingBox="697,3630 18674,932 19005,3140 1028,5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B3E174-2465-4532-A18C-D764D33BC911}" emma:medium="tactile" emma:mode="ink">
              <msink:context xmlns:msink="http://schemas.microsoft.com/ink/2010/main" type="line" rotatedBoundingBox="697,3630 18674,932 19005,3140 1028,5839"/>
            </emma:interpretation>
          </emma:emma>
        </inkml:annotationXML>
        <inkml:traceGroup>
          <inkml:annotationXML>
            <emma:emma xmlns:emma="http://www.w3.org/2003/04/emma" version="1.0">
              <emma:interpretation id="{B81B12A1-CB01-4E52-B4DA-A6B07AE1BBD1}" emma:medium="tactile" emma:mode="ink">
                <msink:context xmlns:msink="http://schemas.microsoft.com/ink/2010/main" type="inkWord" rotatedBoundingBox="711,3722 8217,2595 8535,4712 1028,58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-14296-7863 34 0,'0'-3'17'0,"55"21"-20"0,-30-18 26 15,16 0-23-15,4-15 1 16,5 0 0-16,5 0 0 0,5-11-1 16,1-12 0-16,-6 4 1 15,-5-26 0-15,-15 4 0 16,-15 3 1-16,-15 12-1 15,-25 3 1-15,-15 15 0 16,-15 31 0-16,-20 0 0 16,-16 22 0-16,-4 22-1 15,-6 12 0-15,1 8-1 16,20-20 1-16,15 9-1 16,14-5 0-16,21 4 0 0,25-15 0 15,25-3-1-15,26-8 1 16,29-19-2-16,15-15 0 0,16-15-2 15,14-15 0-15,-4-23-3 16,4 0 1-16,-14-11-4 31,-16-15 1-31,-20-15-1 16,-25-4 1-16</inkml:trace>
          <inkml:trace contextRef="#ctx0" brushRef="#br0" timeOffset="170.4941">-13749-8649 16 0,'-176'4'8'0,"-59"37"1"15,179-37 13-15,-19 3-21 0,10 1 1 0,10-1 0 16,14 5 0-16,26-5-3 16,35 1 1-16,36-8 1 15,44 0 1-15,36-15-2 16,34-8 0-16,31-11-3 16,30-3 0-16,20-5-6 15,0-7 1-15</inkml:trace>
          <inkml:trace contextRef="#ctx0" brushRef="#br0" timeOffset="-404.3708">-19828-8213 29 0,'-20'-109'14'0,"-10"94"-14"16,20 15 14-16,-20 19-14 15,-20 22 0-15,5 23-1 0,-21 23 1 16,-4 11 0-1,-10 11 0-15,4 19-1 0,6 15 1 16,15 0-1-16,20-26 1 16,15-8 0-16,15-4 0 15,25-22 0-15,20-19 0 16,10-27 1-16,0-22 1 16,16-22-1-16,9-16 0 0,5-18 0 15,0-16 1-15,1-6 0 16,-6-28 0-16,-10 8-1 15,-9 16 0-15,-16 10 0 16,-15 16 0-16,-5 15 0 16,-20 29 0-16,-10 27-1 15,-10 19 1-15,0 12-1 16,0 10 0-16,5 4 0 16,5-3 1-16,10-16-1 15,10 8 0-15,15-19 0 16,10-15 1-16,15-11 0 15,5-23 0-15,0-11 1 16,6-11 0-16,-1-19-1 16,0-23 1-1,-10-56-1 1,-20 7 0-16,-25 16 0 16,-15 7 0-16,-15 26-1 0,-10 19 1 15,-25 26-1-15,-20 12 0 16,-6 22-1-16,-4 27 1 15,0 34-1-15,14 3 1 16,16 4-1-16,20-4 1 16,15-3-1-16,15-12 1 15,25-7 0-15,20-27 1 0,15-15-1 16,15-18 1-16,16-8 0 16,-6-31 0-16,10-18 0 15,11-11 1-15,-1 4-2 16,-5-5 1-16,1 9-1 15,-11 25 0-15,-15-3-1 16,-4 15 1-16,-16 11 0 16,-15 8 0-16,-10 15 0 15,-20 18 1-15,-10 8-1 16,-5 27 0-16,0-8 1 16,5 3 0-16,0-3-1 15,0-7 1-15,5-8 0 16,5-12 0-16,10-11 1 0,5-11 0 15,10-15-1-15,10-18 1 16,5-9-1-16,0-7 1 16,6-15-2-16,4 15 0 15,0 0 0-15,0 4 0 16,5 15-2-16,-4 11 1 16,-11-3-1-16,-10 14 1 15,-5 16-1-15,-10 18 1 16,0 0 0-16,-10 1 0 0,5 10 1 15,-5-10 0-15,0 3 1 16,0-8 0-16,5-6 0 16,0-13 1-16,10-10-1 15,0-12 1-15,6-4-1 16,4-18 1-16,5 11-1 16,5-8 0-16,5 4-1 15,0 0 0-15,0 1-1 16,-9 10 1-16,-6 12-2 15,-5 3 1-15,-5 16-1 16,-5-1 1-16,-5 16-1 16,-5 3 1-16,0 19 0 15,0 1 0-15,0-1 1 16,5 4 0-16,5-19 0 16,10 11 1-16,5-26 0 0,16-7 0 15,9-16 0-15,5-7 1 16,5-23-1-16,11 5 1 15,-1-16-1-15,-5-8 0 16,0-7-1-16,-4 0 1 16,-6-11-1-16,5 0 0 0,-10 15-1 15,-9 11 1-15,-6 22-2 16,-10 16 1-16,-10 22-1 16,-15 27 1-16,-15 26 0 15,-20 19 0-15,-5 33 0 16,-16 27 1-16,-19 12 0 15,-10 6 1-15,10 9 0 16,4-23 0-16,16-31-1 16,10-10 1-16,10-20 0 15,5-26 0-15,15-22 0 16,10-27 1-16,10-26-1 16,10-26 0-16,15-23 0 15,15-15 0-15,5-27 0 16,1-29 0-16,9-19-1 15,15-1 0-15,0 1-1 16,-4-4 1-16,-6 15-1 0,-10 34 1 16,-9 22-2-16,-1 16 0 15,-10 26 0-15,-10 33 0 16,-5 20 0-16,-10 22 1 16,-10 11-1-16,-10 23 1 15,0-11 1-15,0 7 0 16,5-3-1-16,5-8 1 0,10-15 1 15,0 3 0-15,10-22 0 16,10-3 0-16,6-24 1 16,-11-3 0-16,10-11 0 15,0-12 0-15,0-7-1 16,-5-8 0-16,-5-11 0 16,1 15 0-16,-11 4-2 15,-5 15 0-15,-5 8 0 16,-10 25 0-16,-5 16-1 15,-5 19 0-15,0 3 0 16,0-3 0-16,5 15 0 16,0-5 1-16,10-2 1 31,10-9 1-31,10-3 0 16,10-15 0-16,15-12 0 0,0-10 0 15,11-16 1-15,9 4 0 16,-5-19-1-16,0-4 0 15,-9-18 0-15,-1-4 0 16,-10-16-1-16,-10-3 1 16,-10 27-1-16,-5 3 0 15,-5 26-1-15,-10 16 0 16,-5 22-1-16,0 19 1 0,-10 15-1 16,-5-1 0-16,0 9 1 15,5-12 0-15,5 8 0 16,10-8 0-16,5-4 1 15,0-14 1-15,10-9 0 16,15-14 0-16,11-4 0 16,9-11 1-16,5-23 0 15,0-4 0-15,6-18-1 16,-1-8 1-16,0-23-1 16,0-10 0-16,6 6-1 15,-11-22 1-15,-10-15-1 16,0-11 1-16,-10 15-1 15,-4 7 1-15,-11 12-2 16,0 19 1-16,-10 18-2 16,-5 26 1-16,-5 12-1 15,-10 34 1-15,-5 34-2 16,-5 44 1-16,-10 28 0 0,-16 29 0 16,-4 53 1-16,0 7 1 15,0 4 0-15,10-22 0 16,15-15 1-16,10-50 0 15,5-18 1-15,5-38 1 16,5-48-1-16,5-24 1 16,0-29-1-16,0-19 1 15,-5-8-2-15,0-22 1 16,-5-4-2-16,5 3 1 0,0 12-2 16,10 11 1-16,5 12-2 15,0 0 1-15,10 14-1 16,10 5 1-16,16 14-4 15,9 0 1-15,5 12-5 16,0 0 0-16,11 15-5 16,-6 7 0-16</inkml:trace>
        </inkml:traceGroup>
        <inkml:traceGroup>
          <inkml:annotationXML>
            <emma:emma xmlns:emma="http://www.w3.org/2003/04/emma" version="1.0">
              <emma:interpretation id="{33B1C594-0F03-4066-863C-B9A1B06B65AF}" emma:medium="tactile" emma:mode="ink">
                <msink:context xmlns:msink="http://schemas.microsoft.com/ink/2010/main" type="inkWord" rotatedBoundingBox="15279,1441 18674,932 18945,2739 15551,3249">
                  <msink:destinationLink direction="from" ref="{377B7563-3213-4128-A587-266548DED826}"/>
                </msink:context>
              </emma:interpretation>
            </emma:emma>
          </inkml:annotationXML>
          <inkml:trace contextRef="#ctx0" brushRef="#br1" timeOffset="40389.0314">-5105-10245 35 0,'-40'-90'17'0,"-35"19"-23"16,55 52 32-16,-16 15-27 15,-14 4 0-15,-15 19-3 16,-10 18 1-1,-6 20 3-15,-9 18 1 0,0 42-3 16,19 3 1-16,11 8-1 16,15-11 1-16,20-1 2 15,20-6 1-15,25-24-1 16,20 4 1-16,20-18 0 16,16-34 1-16,19-20-1 15,-10-18 1-15,11-18-1 16,-1-9 0-16,-5-18-1 15,-9-4 0-15,-16-7 0 0,-10 14 0 16,-15 1-1-16,-14 11 1 16,-11 11-2-16,-15 19 1 15,-5 19-1-15,-10 18 1 16,-1-3-1-16,6 12 0 16,10 6 1-16,10 8 0 15,16-7 0-15,19-12 1 16,5 1 0-16,20-8 0 0,-5-23 0 15,6-11 1-15,4-11-1 16,5-16 1-16,1-22-1 16,-11 12 0-16,-15-31 0 15,-15 0 1-15,-15-11-1 16,-20-15 0-16,-20 4-1 16,-15 11 1-16,-10 7-1 15,-5 24 1-15,-10 25-1 16,-11 15 1-16,-4 23-2 15,5 23 1-15,5 19 0 16,15 10 0-16,14-3-1 16,21-7 1-16,15-1 0 15,20-7 0-15,16-19 0 16,4-7 0-16,15-8-2 16,25-15 1-16,21-19-2 15,19-7 1-15,11-27-2 0,-1-7 1 16,1-23-1-16,-6 4 1 15,-19-8 1-15,-16 12 0 16,-19 19 1-16,-26 11 1 16,-20 7 0-16,-25 15 1 15,-25 27 0-15,-20 22 1 16,-16 53-1-16,-9 0 1 16,0 12 0-16,-5-1 0 15,4 0 0-15,11-11 1 0,15-11-1 16,15-8 0-16,15-18 1 15,20-20 0-15,10-25 0 16,10-20 0-16,10-26-1 16,15-22 0-16,11-31 0 31,9-26 1-31,-5-15-3 0,11-11 1 0,-16-31 0 16,-5 12 0-16,-5-11-1 15,-20 22 0-15,-4 42 0 16,-11 22 0-16,-5 38-1 15,-15 37 0-15,-15 46-1 16,0 48 1-16,-6 57 0 0,1 34 0 16,-5 52 1-16,5 8 0 15,10-18 0-15,15-16 0 16,10-38 1-16,15-26 0 16,11-48 0-16,9-16 1 15,-5-49-1-15,10-15 1 16,5-41-1-16,-4-15 0 15,-11-34-1-15,-10-19 1 0,-15 8-1 16,-20 11 0-16,-20 15-1 16,-10 41 1-16,-35 8-1 15,-16 41 1-15,-19 46 0 16,-1 29 1-16,1 12-1 16,15 0 0-16,19 3 1 15,21 1 0-15,30-23 0 16,30 11 0-16,35-26 1 15,21-15 0-15,24-15-1 16,6-26 1-16,24-20-6 16,11-25 0-16,14 7-8 15,-9 0 1-15,-6-12-5 16,-19 1 0-16</inkml:trace>
        </inkml:traceGroup>
      </inkml:traceGroup>
    </inkml:traceGroup>
    <inkml:traceGroup>
      <inkml:annotationXML>
        <emma:emma xmlns:emma="http://www.w3.org/2003/04/emma" version="1.0">
          <emma:interpretation id="{0A7D1F74-8C58-47AF-87D5-CEC6AF57353D}" emma:medium="tactile" emma:mode="ink">
            <msink:context xmlns:msink="http://schemas.microsoft.com/ink/2010/main" type="paragraph" rotatedBoundingBox="958,2177 34507,3206 34348,8366 800,73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B4AE38-9C85-4F84-8414-D4C2C7A6F814}" emma:medium="tactile" emma:mode="ink">
              <msink:context xmlns:msink="http://schemas.microsoft.com/ink/2010/main" type="inkBullet" rotatedBoundingBox="828,6418 1073,6426 1071,6470 827,6463"/>
            </emma:interpretation>
            <emma:one-of disjunction-type="recognition" id="oneOf1">
              <emma:interpretation id="interp1" emma:lang="" emma:confidence="0">
                <emma:literal>-</emma:literal>
              </emma:interpretation>
            </emma:one-of>
          </emma:emma>
        </inkml:annotationXML>
        <inkml:trace contextRef="#ctx0" brushRef="#br0" timeOffset="-7446.4233">-20541-5545 6 0,'51'-11'3'0,"39"-15"-3"15,-65 26 4-15,15 0-7 16,0 0 0-16</inkml:trace>
      </inkml:traceGroup>
      <inkml:traceGroup>
        <inkml:annotationXML>
          <emma:emma xmlns:emma="http://www.w3.org/2003/04/emma" version="1.0">
            <emma:interpretation id="{CAA59320-8145-4489-81FA-D81790C379B9}" emma:medium="tactile" emma:mode="ink">
              <msink:context xmlns:msink="http://schemas.microsoft.com/ink/2010/main" type="line" rotatedBoundingBox="2786,2233 34507,3206 34348,8366 2627,7393">
                <msink:destinationLink direction="with" ref="{F946E1FC-4F39-47F6-8014-0C5DAA4DC37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CFE59D-B0C1-43A0-B3F3-B2B549342C47}" emma:medium="tactile" emma:mode="ink">
                <msink:context xmlns:msink="http://schemas.microsoft.com/ink/2010/main" type="inkWord" rotatedBoundingBox="2660,6339 3153,6354 3152,6392 2658,637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7271.4283">-18708-5665 8 0,'110'0'4'0,"46"23"-5"0,-106-16 9 16,25-3-13-16,26 11 1 16</inkml:trace>
        </inkml:traceGroup>
        <inkml:traceGroup>
          <inkml:annotationXML>
            <emma:emma xmlns:emma="http://www.w3.org/2003/04/emma" version="1.0">
              <emma:interpretation id="{C02F1838-249B-4C92-AACA-0AFD91CBF26A}" emma:medium="tactile" emma:mode="ink">
                <msink:context xmlns:msink="http://schemas.microsoft.com/ink/2010/main" type="inkWord" rotatedBoundingBox="7161,6249 9883,6333 9878,6475 7157,6392">
                  <msink:destinationLink direction="with" ref="{B33C0D26-3E81-4683-865D-8AB8441FDC10}"/>
                  <msink:destinationLink direction="with" ref="{FE79BAD4-C461-453D-9A81-936E6CDCED70}"/>
                  <msink:destinationLink direction="with" ref="{ADB1C789-B1D7-4F91-8919-7DA1DE5801ED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7068.5657">-14211-5616 21 0,'251'-19'10'0,"46"-22"-13"15,-187 33 20-15,46-3-17 16,34 0 1-16,31 7-1 16,35 4 0-16,25 7-5 15,20 1 0-15,36 7-1 16,-11 0 1-16</inkml:trace>
        </inkml:traceGroup>
        <inkml:traceGroup>
          <inkml:annotationXML>
            <emma:emma xmlns:emma="http://www.w3.org/2003/04/emma" version="1.0">
              <emma:interpretation id="{768399C4-F7C5-463B-887D-A8AC56A1F930}" emma:medium="tactile" emma:mode="ink">
                <msink:context xmlns:msink="http://schemas.microsoft.com/ink/2010/main" type="inkWord" rotatedBoundingBox="14374,2588 24144,2888 23995,7736 14225,7437">
                  <msink:destinationLink direction="with" ref="{B33C0D26-3E81-4683-865D-8AB8441FDC10}"/>
                  <msink:destinationLink direction="with" ref="{E28BF373-6A11-46D4-B0E9-6C0DB7DB3ECB}"/>
                  <msink:destinationLink direction="with" ref="{FE79BAD4-C461-453D-9A81-936E6CDCED70}"/>
                  <msink:destinationLink direction="with" ref="{ADB1C789-B1D7-4F91-8919-7DA1DE5801ED}"/>
                </msink:context>
              </emma:interpretation>
              <emma:one-of disjunction-type="recognition" id="oneOf4">
                <emma:interpretation id="interp4" emma:lang="" emma:confidence="0">
                  <emma:literal>\s</emma:literal>
                </emma:interpretation>
                <emma:interpretation id="interp5" emma:lang="" emma:confidence="0">
                  <emma:literal>is</emma:literal>
                </emma:interpretation>
                <emma:interpretation id="interp6" emma:lang="" emma:confidence="0">
                  <emma:literal>'s</emma:literal>
                </emma:interpretation>
                <emma:interpretation id="interp7" emma:lang="" emma:confidence="0">
                  <emma:literal>x,</emma:literal>
                </emma:interpretation>
                <emma:interpretation id="interp8" emma:lang="" emma:confidence="0">
                  <emma:literal>\\</emma:literal>
                </emma:interpretation>
              </emma:one-of>
            </emma:emma>
          </inkml:annotationXML>
          <inkml:trace contextRef="#ctx0" brushRef="#br1" timeOffset="42971.494">-2876-9293 34 0,'75'34'17'0,"171"136"-21"16,-155-103 30-16,44 43-26 15,56 63 1-15,25 37 0 16,30 42 0-16,30 49-1 16,0 1 0-16,10 10-1 15,-15-22 1-15,-5-31-1 16,-20-14 0-16,5-27-2 15,-35-22 1-15,-15-34-4 16,-16-31 0-16,-24-22-3 16,-20-45 1-16</inkml:trace>
          <inkml:trace contextRef="#ctx0" brushRef="#br1" timeOffset="43262.9566">1150-6971 30 0,'-40'-4'15'0,"60"117"-15"16,-5-64 28-16,15 34-26 16,15 26 0-16,5 8 1 15,21 33 0-15,9 20-4 16,-5-5 0-16,-5-7 2 16,-4 0 0-16,-6-7-1 15,-10-1 0-15,-15-25-1 16,-20-16 0-16,-25-4 0 15,-15-30 0-15,-25-22 0 16,-30-23 1-16,-31-15-4 0,-24-19 1 16,-31-22-3-16,-20-34 0 15,-4-19-4-15,-1-15 0 16</inkml:trace>
          <inkml:trace contextRef="#ctx0" brushRef="#br0" timeOffset="-6888.6068">-7108-5684 20 0,'296'-26'10'0,"111"14"-11"15,-281 5 18-15,49 3-16 16,31 0 0-16,40 4 0 15,25 4 0-15,20 0-3 16,20 11 1-16,1-7-3 16,14-5 1-16,0-3-3 15,16 4 0-15</inkml:trace>
          <inkml:trace contextRef="#ctx0" brushRef="#br1" timeOffset="42411.5697">-5351-5413 30 0,'-45'139'15'0,"20"102"-18"0,20-169 31 0,5 14-28 15,5 4 1-15,5-3 0 16,5-8 1-16,10-15-1 15,10-30 0-15,15-27 2 16,21-25 0-16,19-43 0 16,5-21 0-16,16-31-1 15,-16-19 0-15,11-3-5 16,4-1 1-16,-4 27-5 16,-11 19 1-16,5 14-6 15,1 20 0-15</inkml:trace>
          <inkml:trace contextRef="#ctx0" brushRef="#br0" timeOffset="-6744.9912">718-5857 14 0,'266'4'7'0,"85"33"-4"16,-255-25 10 0,54-5-13-16,26 12 0 15,20 0-3-15,30 7 0 16,15 1 0-16,10-5 0 0</inkml:trace>
          <inkml:trace contextRef="#ctx0" brushRef="#br1" timeOffset="42153.3381">-4277-8604 36 0,'-20'-49'18'0,"5"49"-31"16,5 15 34-16,-10 34-22 0,-5 64 1 31,-10 53 0-31,0 52 0 0,-20 57-1 0,-11 33 1 16,-4 19-3-16,0-3 0 15,10 0-3-15,9-31 1 16,11-41-3-16,10-18 1 16</inkml:trace>
        </inkml:traceGroup>
        <inkml:traceGroup>
          <inkml:annotationXML>
            <emma:emma xmlns:emma="http://www.w3.org/2003/04/emma" version="1.0">
              <emma:interpretation id="{C2E50DE6-5734-4625-BA3F-CA9F9B8FF3F6}" emma:medium="tactile" emma:mode="ink">
                <msink:context xmlns:msink="http://schemas.microsoft.com/ink/2010/main" type="inkWord" rotatedBoundingBox="27900,6417 29135,6455 29134,6501 27898,6463">
                  <msink:destinationLink direction="with" ref="{C4A5D7EC-455B-4526-B324-19E44A45592C}"/>
                  <msink:destinationLink direction="with" ref="{D7A169E6-8491-4294-84A6-58E37D111745}"/>
                </msink:context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6582.5619">6531-5556 20 0,'211'-23'10'0,"70"27"-12"0,-196 4 18 16,41-1-21-16,34 12 1 0,16 0-7 15,20-4 1-15</inkml:trace>
        </inkml:traceGroup>
        <inkml:traceGroup>
          <inkml:annotationXML>
            <emma:emma xmlns:emma="http://www.w3.org/2003/04/emma" version="1.0">
              <emma:interpretation id="{DACA7F99-CE33-43EB-BCD7-B81B264BAB8B}" emma:medium="tactile" emma:mode="ink">
                <msink:context xmlns:msink="http://schemas.microsoft.com/ink/2010/main" type="inkWord" rotatedBoundingBox="32698,6596 34401,6648 34348,8366 32645,8314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6276.4021">11330-5390 12 0,'216'0'6'0,"10"0"-6"0,-166-4 7 15,25 4-7 1,15 4 0-16,-4 11 0 0,19-4 0 15,-14 4 0-15,-1 4 0 16,-5 0 0-16,1 11 0 16,-6-4-1-16,-4 19 1 15,-16 8 0-15,-15 7 1 16,-10 8-1-16,-10 7 0 16,-20 4 0-16,-15 8 1 0,-25 18 0 15,0 19 0-15,-10 0-1 16,0 1 0-16,-10-9-1 15,5-10 1-15,9-1-1 16,-9 12 0-16,-5-8-3 16,-10-4 0-16</inkml:trace>
        </inkml:traceGroup>
      </inkml:traceGroup>
    </inkml:traceGroup>
    <inkml:traceGroup>
      <inkml:annotationXML>
        <emma:emma xmlns:emma="http://www.w3.org/2003/04/emma" version="1.0">
          <emma:interpretation id="{11D54B5F-6EDB-4BEC-971F-B1BF2B80E6DD}" emma:medium="tactile" emma:mode="ink">
            <msink:context xmlns:msink="http://schemas.microsoft.com/ink/2010/main" type="paragraph" rotatedBoundingBox="380,6544 6777,8864 5854,11411 -542,90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28C53C-3EE4-415B-B4F3-A5402C342DAD}" emma:medium="tactile" emma:mode="ink">
              <msink:context xmlns:msink="http://schemas.microsoft.com/ink/2010/main" type="line" rotatedBoundingBox="380,6544 6777,8864 5854,11411 -542,9091">
                <msink:destinationLink direction="with" ref="{15216208-285A-41D3-A921-C341573FDB0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370F393-F251-44C9-A3A6-A35132902776}" emma:medium="tactile" emma:mode="ink">
                <msink:context xmlns:msink="http://schemas.microsoft.com/ink/2010/main" type="inkWord" rotatedBoundingBox="380,6544 6777,8864 5854,11411 -542,9091"/>
              </emma:interpretation>
            </emma:emma>
          </inkml:annotationXML>
          <inkml:trace contextRef="#ctx0" brushRef="#br0" timeOffset="-4849.7574">-14863-2391 18 0,'-246'-8'9'0,"-311"31"-4"16,411-19 15-16,-20 11-21 16,-19-4 1-16,-6-4-5 0,5 8 1 15,0-15 2-15,1 0 1 16,-1-7-4-16,10-8 1 16,6 4 1-16,-6-8 0 15,5 0 4-15,-4-4 1 16,14 12 2-16,0 0 0 15,1 0 0-15,-1 3 1 0,10 4-4 16,11 4 1-16,14 0-5 16,6 0 0-16,-21-4-2 15,11 1 0-15,-1-1 1 16,6-4 1-16,9 1 2 16,-9 3 1-16,-16-11 3 15,1 8 1-15,-6 7 1 16,11 0 0-16,4-16-1 15,-9 9 1-15,19-12-3 16,11-7 0-16,14-4-4 0,11-12 1 16,10-7-3-16,15-11 0 15,14-11-1-15,11-16 0 16,0-11 0-16,10-22 1 16,5 3 3-16,10-11 0 15,10-18 3-15,10-28 1 16,10-10 1-16,5-4 1 15,25-23-1-15,0-11 0 0,11 15-2 16,-6 34 1-16,0 23-2 16,-10 18 0-16,0 34-2 15,-4 23 1-15,-6 18-6 16,-5 23 1-16,0 34-1 16,-10 19 0-16</inkml:trace>
        </inkml:traceGroup>
      </inkml:traceGroup>
    </inkml:traceGroup>
    <inkml:traceGroup>
      <inkml:annotationXML>
        <emma:emma xmlns:emma="http://www.w3.org/2003/04/emma" version="1.0">
          <emma:interpretation id="{94B45FB6-336E-4751-B946-5CCDDAEFC21E}" emma:medium="tactile" emma:mode="ink">
            <msink:context xmlns:msink="http://schemas.microsoft.com/ink/2010/main" type="paragraph" rotatedBoundingBox="1116,4484 32033,5263 31744,16704 828,159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F9FD90-428D-4275-8E46-480B64A71604}" emma:medium="tactile" emma:mode="ink">
              <msink:context xmlns:msink="http://schemas.microsoft.com/ink/2010/main" type="inkBullet" rotatedBoundingBox="933,11727 1028,11730 1025,11849 930,11847"/>
            </emma:interpretation>
            <emma:one-of disjunction-type="recognition" id="oneOf7">
              <emma:interpretation id="interp11" emma:lang="" emma:confidence="0">
                <emma:literal>•</emma:literal>
              </emma:interpretation>
            </emma:one-of>
          </emma:emma>
        </inkml:annotationXML>
        <inkml:trace contextRef="#ctx0" brushRef="#br1" timeOffset="-26926.3136">-20410-160 24 0,'-25'-86'12'0,"40"52"-22"15,0 38 12-15,15 11-9 16,5 0 1-16</inkml:trace>
      </inkml:traceGroup>
      <inkml:traceGroup>
        <inkml:annotationXML>
          <emma:emma xmlns:emma="http://www.w3.org/2003/04/emma" version="1.0">
            <emma:interpretation id="{FBC9577F-205D-4D13-8C3B-484CEA2A1571}" emma:medium="tactile" emma:mode="ink">
              <msink:context xmlns:msink="http://schemas.microsoft.com/ink/2010/main" type="line" rotatedBoundingBox="1805,4502 32033,5263 31744,16704 1517,15942">
                <msink:destinationLink direction="with" ref="{F946E1FC-4F39-47F6-8014-0C5DAA4DC37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936F694-D1B6-4EAE-9EE3-DAA09348D2A1}" emma:medium="tactile" emma:mode="ink">
                <msink:context xmlns:msink="http://schemas.microsoft.com/ink/2010/main" type="inkWord" rotatedBoundingBox="1748,6780 5713,6880 5501,15290 1536,15190">
                  <msink:destinationLink direction="with" ref="{09334147-03EF-47B8-AFD3-542088D1492F}"/>
                </msink:context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22511.4517">-19572 2 39 0,'-130'-128'19'0,"85"87"-22"0,50 37 20 15,15 8-17-15,25-1 0 16,15 5 0-16,15-1 1 15,31 1-4 1,29 7 0-16,26-4-2 0,10 1 1 16,19 3-5-16,21 7 1 15</inkml:trace>
          <inkml:trace contextRef="#ctx0" brushRef="#br1" timeOffset="-35627.0095">-15907 525 37 0,'10'-158'18'0,"-81"15"-13"0,41 120 19 16,-20-3-25-16,-20 11 1 15,-36 7-1-15,-19 31 0 16,-101 146 1 0,35 12 1-16,31 15-1 15,29-1 0-15,36-10 0 0,45-31 1 16,45-11 0-16,35-30 0 15,25-30 0-15,40-27 0 16,11-33 0-16,19-20 1 16,1-40-2-16,-6-35 0 15,1-29-2-15,-11-20 1 16,-25-18-3-16,-24-15 0 16,-26-4-1-16,-35 7 1 15,-20 27-1-15,-20 26 1 16,-26 12 0-16,-14 29 1 0,-20 20 1 15,-1 25 0-15,6 12 1 16,9 8 0-16,21 14 0 16,10 9 1-16,15 6-1 15,10 8 1-15,10-11-1 16,5 8 1-16,5-5 0 16,0 23 0-16,-1-7 1 15,1 22 0-15,0 38 0 16,0 30 0-16,-10 23 1 15,-10 29 0-15,0 24 0 16,0-12 1-16,20-27-1 16,5-14 0-16,10-31 0 15,10-33 0-15,10-27 0 0,5-30 1 16,25-37-1-16,16-16 0 16,14-25 0-16,20-39 1 15,1-33-2-15,4-27 1 16,11-7-2-16,-1-12 0 15,-14-26-2-15,-21 8 1 16,-10 22-1-16,-20 1 1 16,-14 29 0-16,-16 23 0 15,-10 22 1-15,-5 27 1 16,-15 30 1-16,-5 19 0 0,-10 33 0 16,-5 35 1-16,-1 33-1 15,1 20 1-15,5 2-1 16,5 5 1-16,15-8-1 15,5 1 1-15,10-24-5 16,10-11 0-16,6-22-9 16,4-11 0-16,0-24-2 15,5-33 0-15</inkml:trace>
          <inkml:trace contextRef="#ctx0" brushRef="#br1" timeOffset="-42343.3962">-18006-1262 40 0,'-100'-83'20'0,"30"143"-31"15,60-4 34-15,0 57-22 16,5 76 0-16,5 89 1 15,20 87 1-15,20 71-4 16,10 35 1-16,5 7 1 0,1-34 1 16,-6-45-2-16,-10-64 1 15,0-65-3-15,5-36 1 16,-5-50-6-16,6-48 0 16,4-42-3-16,-10-53 0 15</inkml:trace>
          <inkml:trace contextRef="#ctx0" brushRef="#br1" timeOffset="-43296.9385">-17704-5037 41 0,'-46'-143'20'0,"41"177"-23"0,5 8 21 15,0 52-17-15,-10 56 1 16,-5 102 0 0,5 91 1-16,-10 105-4 15,-10 37 1-15,10 27 1 16,10 3 1-16,0-44-4 16,10-50 1-16,0-78-1 15,10-80 1-15,-5-71-2 16,-5-79 1-16,5-91-5 15,0-82 0-15,0-94-2 16,10-113 1-16</inkml:trace>
          <inkml:trace contextRef="#ctx0" brushRef="#br0" timeOffset="-22411.8272">-16695-85 19 0,'160'-26'9'0,"31"-23"-8"0,-136 42 13 15,26 3-14-15,24 0 0 16,25-3-10-16,11 3 0 16</inkml:trace>
        </inkml:traceGroup>
        <inkml:traceGroup>
          <inkml:annotationXML>
            <emma:emma xmlns:emma="http://www.w3.org/2003/04/emma" version="1.0">
              <emma:interpretation id="{857CEAD7-BEA6-4757-8EE3-844992457D9B}" emma:medium="tactile" emma:mode="ink">
                <msink:context xmlns:msink="http://schemas.microsoft.com/ink/2010/main" type="inkWord" rotatedBoundingBox="8160,12376 9190,12402 9162,13479 8133,13453"/>
              </emma:interpretation>
              <emma:one-of disjunction-type="recognition" id="oneOf9">
                <emma:interpretation id="interp13" emma:lang="" emma:confidence="0">
                  <emma:literal>U</emma:literal>
                </emma:interpretation>
                <emma:interpretation id="interp14" emma:lang="" emma:confidence="0">
                  <emma:literal>L</emma:literal>
                </emma:interpretation>
                <emma:interpretation id="interp15" emma:lang="" emma:confidence="0">
                  <emma:literal>u</emma:literal>
                </emma:interpretation>
                <emma:interpretation id="interp16" emma:lang="" emma:confidence="0">
                  <emma:literal>c</emma:literal>
                </emma:interpretation>
                <emma:interpretation id="interp17" emma:lang="" emma:confidence="0">
                  <emma:literal>G</emma:literal>
                </emma:interpretation>
              </emma:one-of>
            </emma:emma>
          </inkml:annotationXML>
          <inkml:trace contextRef="#ctx0" brushRef="#br1" timeOffset="103642.7819">-12890 435 19 0,'45'-57'9'0,"-30"65"-6"0,-20 7 8 0,-10 26-10 16,0 1 0-16,-36 52 1 16,1 7 1-16,0 8-3 15,-5 16 0-15,0-9 2 16,9-10 1-16,11-16-1 16,15-11 1-16,15-15 0 15,20-15 0-15,5-27-1 16,15-14 1-16,21-23 0 15,19-27 0-15,5-6-1 16,21-20 1-16,9-4-2 16,-9-3 1-16,-6 4-1 15,-5 3 0-15,-4 8-6 16,-16 14 1-16,-5 5-7 16,-20 34 1-16</inkml:trace>
        </inkml:traceGroup>
        <inkml:traceGroup>
          <inkml:annotationXML>
            <emma:emma xmlns:emma="http://www.w3.org/2003/04/emma" version="1.0">
              <emma:interpretation id="{473F25ED-0B42-4D16-9C1D-8898A5788F25}" emma:medium="tactile" emma:mode="ink">
                <msink:context xmlns:msink="http://schemas.microsoft.com/ink/2010/main" type="inkWord" rotatedBoundingBox="8200,11348 10666,11410 10662,11602 8196,11540">
                  <msink:destinationLink direction="with" ref="{66AC5F09-8D31-4C9C-AE67-31D1DB79A7D5}"/>
                  <msink:destinationLink direction="with" ref="{BE331E0F-960B-472C-8530-B9F5B1E237C0}"/>
                </msink:context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-22218.7775">-13172-468 18 0,'146'-53'9'0,"70"0"-3"15,-156 46 13-15,20-8-19 16,11 0 1-16,19 7 0 16,16 1 0-16,24 7-1 15,16 0 0-15,20 0 0 16,14 11 0-16,6 4-5 16,30-4 1-16,5 4-3 15,15 0 1-15</inkml:trace>
        </inkml:traceGroup>
        <inkml:traceGroup>
          <inkml:annotationXML>
            <emma:emma xmlns:emma="http://www.w3.org/2003/04/emma" version="1.0">
              <emma:interpretation id="{FBEE8EAD-75C4-4DF4-9B74-554DAFA96F48}" emma:medium="tactile" emma:mode="ink">
                <msink:context xmlns:msink="http://schemas.microsoft.com/ink/2010/main" type="inkWord" rotatedBoundingBox="13283,11353 14902,11394 14831,14219 13212,14178">
                  <msink:destinationLink direction="with" ref="{66AC5F09-8D31-4C9C-AE67-31D1DB79A7D5}"/>
                  <msink:destinationLink direction="with" ref="{2589BFDC-CF5F-45A5-BDF5-3556EEE36AB9}"/>
                </msink:context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1" timeOffset="-34453.6883">-6756 198 36 0,'-96'-79'18'0,"-110"67"-29"15,131 12 36 1,-35 30-23-16,-26 23 0 15,-14 37 0-15,-1 23 1 16,5 15-4-16,16 0 1 0,40 0 1 0,29 8 1 31,41-20-1-31,40-18 1 0,41-15-1 16,29-27 1-16,40-29 0 0,16-39 0 16,25-21 0-16,-16-35 1 15,-4-11-1-15,-11-23 1 16,-29-41-1-16,-31-7 0 15,-35 14-1-15,-35 1 0 0,-35 22-2 16,-35 19 0-16,-25 26-2 16,-21 15 0-16,-14 27-1 31,4 34 0-31,1 3-1 16,10 15 0-16,14 16 0 15,21 6 0-15,30 20 1 16,20 4 0-16,20-1 0 15,20 4 0-15,10-18 2 16,10 7 1-16,5-4 0 16,5-3 1-16,-4 10 1 15,-16 12 1-15,-15 27 0 16,-15 22 1-16,-15 3 0 0,-10 16 0 16,-6 7 0-16,1 4 0 15,5-11-1-15,10-26 0 16,5-27-1-16,15-27 1 15,15-22-1-15,20-45 0 16,21-45 0-16,9-15 1 16,15-23-1-16,21-37 0 15,-1-49-1-15,26-20 0 16,-11-14 0-16,-9-23 0 0,-16 23 0 16,-15 34 0-16,-25 45 0 15,-19 30 1-15,-11 7-1 16,-15 42 1-16,-20 45 0 15,-15 45 1-15,-11 34 0 0,-14 23 1 0,0 26-1 16,5 37 0-16,10-10 1 16,5-5 0-16,10-11-2 15,4-11 1-15,11-19-5 16,10-11 0-16,11-4-7 16,4-11 1-16,5-8-5 15,0-26 1-15</inkml:trace>
          <inkml:trace contextRef="#ctx0" brushRef="#br0" timeOffset="-22098.2019">-7765-604 17 0,'216'-19'8'0,"95"27"-9"16,-221-8 12-16,46 0-18 0,14 0 1 16,21 0-2-16,15 0 0 0</inkml:trace>
        </inkml:traceGroup>
        <inkml:traceGroup>
          <inkml:annotationXML>
            <emma:emma xmlns:emma="http://www.w3.org/2003/04/emma" version="1.0">
              <emma:interpretation id="{D4FA1F26-D79F-49E4-A820-313C91D4573A}" emma:medium="tactile" emma:mode="ink">
                <msink:context xmlns:msink="http://schemas.microsoft.com/ink/2010/main" type="inkWord" rotatedBoundingBox="18643,4926 25890,5109 25602,16549 18355,16367">
                  <msink:destinationLink direction="with" ref="{E28BF373-6A11-46D4-B0E9-6C0DB7DB3ECB}"/>
                </msink:context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-31714.0552">3509 514 33 0,'-15'-151'16'0,"-90"140"-21"0,69 26 20 0,-39 34-13 16,-20 34 1-16,-26 11 1 15,1 19 1-15,9 37-7 16,26 12 1-16,25-8 4 16,25-26 0-16,35-15-1 15,40-19 0-15,25-26-1 16,40-34 1-16,16-27 0 16,14-33 0-16,1-34-1 15,-5-46 1-15,-6-14-1 16,-15-27 0-16,-29-18 0 15,-41-5 0-15,-30 24-2 0,-30 25 1 16,-35 8-1-16,-26 42 0 16,-29 18-1-16,-6 15 1 15,-4 27-2-15,0 34 0 16,9 26-2-16,21 22 1 16,24 8-2-16,26 8 1 15,30-16-1-15,20 1 0 16,15-1 1-16,16-3 0 15,-1 3 2-15,-5-14 0 16,-5 3 2-16,-15 12 1 0,-15-1 1 16,-15 12 1-16,-20 15 0 15,-20-4 1-15,-26 19 0 16,6 18 1-16,0 12-2 16,4-7 1-16,11-20-2 15,15-10 1-15,20-12-1 16,20-15 0-16,20-15 0 15,20-23 0 1,30-18-1-16,21-23 1 0,14-15-2 16,26-27 0-16,-1-33-1 15,16-34 0-15,-1-30-1 16,6-19 0-16,4-38 1 16,-24-3 1-16,-21 22 4 15,-24 30 0-15,-26 45 0 16,-25 31 1-16,-15 41 0 15,-30 26 1-15,-15 30-1 16,-10 46 1-16,-11 30-4 0,-14 14 1 16,-15 23 0-16,0 34 1 15,4 1-3-15,16-28 1 16,15-3-9-16,10-7 1 16,20-27-4-16,20-38 0 15</inkml:trace>
          <inkml:trace contextRef="#ctx0" brushRef="#br1" timeOffset="-33168.8815">437 393 38 0,'70'-222'19'0,"-60"177"-27"0,-10 41 34 15,-10 4-28-15,-20 4 1 16,-20 30 1-16,-10 26 0 15,-1 42 1-15,1 14 0 16,10 9 0-16,20 6 0 16,25 1 0-16,20 0 1 15,35-23 0-15,30-23 0 16,21-22-1-16,19-56 1 16,11-31 0-16,19-29 0 0,-14-16-1 15,-11-26 1-15,-19-30-1 16,-16-19 0-16,-30 0 0 15,-34-4 0-15,-26 23-1 16,-36 7 0-16,-34 27-1 16,-20 33 1-16,-21 23-1 15,-9 27 0-15,-11 14-1 16,6 20 1-16,19 14-1 16,26 12 0-16,20 7-3 15,20-3 0-15,25-9-1 16,25-6 0-16,15-12-1 15,5-11 0-15,5-15 1 0,0-4 1 16,-5-4 3-16,-10 4 0 16,-20 15 2-16,-20 19 0 15,-20 33 2-15,-20 24 1 16,-5 14 0-16,-11 38 0 16,1 23-1-16,0-5 1 15,15-2-1 1,14-13 1-16,16-10-1 15,25-31 1-15,35-11-1 16,0-34 0-16,21-37 0 16,14-19 0-16,20-27 0 15,6-11 0-15,9-26-1 16,10-23 0-16,6-30-1 16,14-22 1-16,-4 3-1 15,-11-7 1-15,-9 15-1 16,-11 7 1-16,-15 16 0 15,-9 14 0-15,-6 23-1 16,-15 30 1-16,-10 19-1 0,-5 23 1 16,-9 14-2-16,-11 20 1 15,-10 7 0-15,-10 22 0 16,-20 38 1-16,-11 19 1 16,1 8-1-16,0-5 1 15,0 9 0-15,-5-1 0 16,10 0 1-16,0-11 0 15,5-15-7-15,9-4 0 16,11-19-8-16,-5-14 1 0</inkml:trace>
          <inkml:trace contextRef="#ctx0" brushRef="#br0" timeOffset="-21878.0487">-1054-649 24 0,'211'4'12'0,"65"-8"-19"0,-186 8 26 16,46 11-22-16,40-4 0 0,34 15-8 16,31-3 0-16</inkml:trace>
          <inkml:trace contextRef="#ctx0" brushRef="#br1" timeOffset="-40288.6372">-211-5624 38 0,'-35'87'19'0,"-15"293"-22"0,30-203 36 16,-5 124-33-16,-10 139 1 15,-10 136 0-15,-1 82 1 16,6 42-3-16,0 4 1 16,10-4 0-16,5-38 1 15,0-52-1-15,5-42 1 16,5-86-2-16,5-72 1 16,5-79-2-16,5-75 1 15,5-79-4-15,5-80 1 0,5-81-5 31,10-99 1-31,5-117-3 16,5-131 0-16</inkml:trace>
          <inkml:trace contextRef="#ctx0" brushRef="#br1" timeOffset="-39785.2028">10-6372 36 0,'131'-253'18'0,"80"24"-24"16,-131 184 35-16,35 11-29 16,41 0 0-16,45 23 0 15,20 11 0-15,35 0 0 16,25 18 0-16,10 16 0 16,10 19 0-16,-25 22 0 15,-5 23 1-15,-10 30 0 0,-25 19 0 16,-25 48 0-16,-25 35 0 15,-21 64 1-15,-24 44 1 16,-26 65-1-16,-19 60 0 16,-21 45-1-16,-15 26 1 15,-25 19 0-15,-19 15 1 0,-21 16 0 16,-16 3 0-16,-14-19 1 16,-10-15 0-16,-5-34 0 15,10-37 1-15,0-34-1 16,-6-23 0-16,-14-30-1 15,-10-26 0-15,-5-38 0 16,-21-34 1-16,-19-18-1 16,-11-38 0-16,-24-31 0 15,-31-48 0-15,-25-30-1 0,-40-27 1 16,-10-37-2-16,-35-23 0 16,-20-26-1-16,5-23 1 15,4-18-3-15,26-1 1 16,35 0-5-16,21-3 0 15,39-8-7-15,25-3 0 16,36-12-8 0,14 3 1-16</inkml:trace>
          <inkml:trace contextRef="#ctx0" brushRef="#br0" timeOffset="-20926.9779">-1847 3750 30 0,'-351'-42'15'0,"-16"50"-32"16,272-4 23-16,-51 11-14 15,-45-8 0-15</inkml:trace>
        </inkml:traceGroup>
        <inkml:traceGroup>
          <inkml:annotationXML>
            <emma:emma xmlns:emma="http://www.w3.org/2003/04/emma" version="1.0">
              <emma:interpretation id="{6E15E2AF-34FB-486B-9109-E2C4741020C7}" emma:medium="tactile" emma:mode="ink">
                <msink:context xmlns:msink="http://schemas.microsoft.com/ink/2010/main" type="inkWord" rotatedBoundingBox="28257,12112 31858,12202 31795,14697 28194,14606">
                  <msink:destinationLink direction="with" ref="{D7A169E6-8491-4294-84A6-58E37D111745}"/>
                </msink:context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1" timeOffset="-29560.9428">10230 645 25 0,'26'-146'12'0,"-77"89"-15"0,21 72 15 16,-15 12-11-16,-30 25 1 15,-26 20 3-15,6 14 1 16,0 20-7-16,4 22 1 16,11 0 3-16,40-8 1 15,20-3-1-15,20-23 1 0,20-30-3 16,20-4 1-16,30-26 0 16,0-23 0-16,16-26-1 15,-1-30 1-15,11-34-1 16,-11-34 1-1,-15-11-3-15,-20-23 0 16,-15-22 0-16,-24 11 0 0,-32 30-1 16,-24 11 0-16,-20 19-1 15,-20 34 1-15,-21 30 0 16,6 27 0-16,-6 22 1 16,11 30 0-16,15 30 0 15,15 19 0-15,19-3-1 16,31 7 0-16,15-4-1 15,30-4 0-15,6-4-3 16,14-14 0-16,5-12 0 16,0-7 0-16,-5-8 2 15,-15 4 0-15,-19 4 4 16,-21 14 1-16,-26 9 3 16,-9 10 0-16,-25 16 1 15,-15 37 0-15,-11 4-1 16,6-11 0-16,15 3-2 15,15-11 0-15,9-15-1 0,36-14 1 16,15-20-1-16,15-15 0 16,41-22-2-16,14-35 0 15,15-33-1-15,21-11 0 16,4-38 0-16,6-38 0 16,-1-30-1-16,1-18 1 15,-16-31 2-15,-15-7 0 16,-14 30 2-16,-16 15 0 15,-15 30 1-15,-10 26 0 16,-10 27-1-16,-15 19 1 16,5 29-1-16,-15 16 1 0,0 22-2 15,-5 34 1-15,-5 42-1 16,0 15 1-16,-10 18 0 16,-5 19 0-16,10 19 0 15,-5 23 0-15,0-19-2 16,5-4 1-16,-5 15-11 15,-15 4 1-15</inkml:trace>
          <inkml:trace contextRef="#ctx0" brushRef="#br1" timeOffset="-30705.9662">7194 1206 36 0,'-81'-34'18'0,"-24"245"-27"15,80-155 36-15,-5 16-28 16,-6 26 0-16,1 22 0 15,5 8 0-15,20 4 2 0,20-23 0 16,10 4-1-16,30-23 0 16,16-30 0-16,19-18 1 15,20-20 0-15,11-18 0 16,9-19-1-16,1-30 0 16,-1-34-5-16,-4-19 1 15,4-11-5-15,-19-12 0 0</inkml:trace>
          <inkml:trace contextRef="#ctx0" brushRef="#br1" timeOffset="-30980.9867">8619 243 24 0,'-110'-98'12'0,"-71"94"-14"0,111 23 18 0,-31 22-12 15,-19 38 1-15,-11 19 1 16,1 26 1-16,19 4-10 15,31 12 1-15,35 10 6 16,45-11 0-16,30-18-2 16,40-12 0-16,16-34-1 15,19-30 1-15,21-30-1 16,-6-26 1-16,-5-34-1 16,-4-34 1-16,-16-15-1 15,-24-19 1-15,-31-23-2 16,-30-22 1-16,-25 15-1 15,-31 12 0-15,-24 22-1 0,-15 26 1 0,-16 45-1 32,-9 16 0-32,5 33-3 15,-1 45 1-15,1 31-7 16,14 26 0-16,26 11-1 0,25 8 1 16</inkml:trace>
          <inkml:trace contextRef="#ctx0" brushRef="#br1" timeOffset="-30545.3334">8554 807 29 0,'5'-60'14'0,"-25"90"-12"0,10 0 22 0,-5 12-23 16,-5 44 1-16,-16 38 0 16,-4 19 1-16,-5 30-3 15,5 31 0-15,10-1-3 16,5-23 1-16,10-3-7 15,10-15 0-15</inkml:trace>
        </inkml:traceGroup>
      </inkml:traceGroup>
    </inkml:traceGroup>
    <inkml:traceGroup>
      <inkml:annotationXML>
        <emma:emma xmlns:emma="http://www.w3.org/2003/04/emma" version="1.0">
          <emma:interpretation id="{BE557357-9209-4E2A-BB0C-0492BF31DF13}" emma:medium="tactile" emma:mode="ink">
            <msink:context xmlns:msink="http://schemas.microsoft.com/ink/2010/main" type="paragraph" rotatedBoundingBox="711,15917 4337,16135 4240,17733 614,17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A3AF13-695F-416C-BF4A-6F2B9B97E295}" emma:medium="tactile" emma:mode="ink">
              <msink:context xmlns:msink="http://schemas.microsoft.com/ink/2010/main" type="line" rotatedBoundingBox="711,15917 4337,16135 4240,17733 614,17514"/>
            </emma:interpretation>
          </emma:emma>
        </inkml:annotationXML>
        <inkml:traceGroup>
          <inkml:annotationXML>
            <emma:emma xmlns:emma="http://www.w3.org/2003/04/emma" version="1.0">
              <emma:interpretation id="{D2736BF5-3A52-4AB1-A9AD-CF06E21DB143}" emma:medium="tactile" emma:mode="ink">
                <msink:context xmlns:msink="http://schemas.microsoft.com/ink/2010/main" type="inkWord" rotatedBoundingBox="711,15917 4337,16135 4240,17733 614,17514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-17991.8732">-20310 4179 25 0,'36'-102'12'0,"-21"83"-11"0,-5 12 12 16,-5 11-11-16,-20 18 0 15,-5 27 1-15,-11 41 0 16,-14 31-4-16,-5 11 1 15,0 26 2-15,5 30 0 16,10-23-1-16,9-18 1 16,6-38-1-16,5-30 0 0,5-45-1 15,0-38 1-15,0-37-1 16,-5-34 1 0,0-12-1-16,-5-18 0 0,10-8 0 15,0 8 0-15,5 14-1 16,5 20 1-16,10 29 0 15,15 27 0-15,0 19 0 16,10 15 1-16,20 7 0 16,6 1 1-16,4 6 0 0,0-10 1 15,10-12-1-15,11-14 0 16,-1-20 0-16,-5-26 1 16,6-15-1-16,-11-7 1 15,-10-5-1-15,-9 9 1 16,-16 10-1-16,-10 12 0 31,-40 56-1-31,-5 46 0 0,-5 18 0 16,0 19 0-16,5 8-2 15,10 11 0-15,10-16-3 16,15-14 0-16,15-15-4 16,15-27 0-16,5-29-3 15,5-24 0-15,6-22 0 16,9-22 1-16,0-19 5 15,1-31 1-15,-6-7 4 16,-20 1 1-16,-10 17 6 16,-10 24 0-16,-15 7 0 15,-15 34 1-15,-20 41-3 16,-15 27 1-16,-10 37-3 16,-5 30 1-16,-21 20-3 15,11 29 1-15,10 0-1 0,10-11 0 16,5-19-1-16,15-26 0 15,10-26-1-15,5-38 0 16,10-27-1-16,0-45 1 16,5-22 0-16,5-34 0 15,0-19 0-15,-5-15 1 16,5-26 1-16,5-4 0 16,5 23 1-16,10 10 1 0,5 16-1 15,6 26 0-15,4 20 0 16,-5 29 1-16,0 22-2 15,5 27 0-15,-4 31 0 16,4 33 0-16,-10 33 0 16,-10-2 0-16,-20 18-1 15,-20 15 1-15,-10 7 1 16,-20-7 0-16,-20-4 0 16,-11-26 1-16,6-7-4 15,0-24 1-15,-6-18-3 16,21-22 0-16,10-31-5 15,15-22 0-15,15-46-4 32,15-26 1-32,15-29 1 15,30-13 0-15,21-21 4 16,14 3 0-16,10 26 6 0,6 19 0 16,-16 27 3-16,-10 44 1 15,-9 35 2-15,-21 37 0 0,-20 26 0 16,-15 27 0-16,-10 38-2 15,-15-1 0-15,-10-3-1 16,5-27 1-16,0-14 0 16,-1-24 0-16,6-29 1 15,5-15 0-15,10-35 0 16,5-33 0-16,10-34 0 16,16-26 0-16,-1-8-1 15,10-23 0-15,15-25-3 16,20-5 1-16,16 15-2 15,14 16 1-15,1 22-1 16,-6 12 0-16,5 25-4 16,6 27 0-16,-11 23-8 0,-10 30 0 15,-29 18-3-15,-26 1 0 16</inkml:trace>
          <inkml:trace contextRef="#ctx0" brushRef="#br0" timeOffset="-17842.2797">-18728 4740 38 0,'-51'7'19'16,"97"-7"-26"-16,-21-7 34 15,15-5-27 1,20 1 0-16,30-4-7 0,16 11 1 16,19-7-1-16,11 7 1 15</inkml:trace>
          <inkml:trace contextRef="#ctx0" brushRef="#br0" timeOffset="-17541.9331">-17052 4495 45 0,'-160'-49'22'16,"-31"68"-32"-16,141 0 41 0,-11 7-31 15,-4 12 0-15,10 3 0 16,10 15 1-16,15-3-1 15,10 4 0-15,30 10 0 16,30 5 0-16,20 7 0 16,15 11 1-16,11 0-1 15,-6-11 0-15,-15-3 1 16,-20-16 0-16,-30-11 1 16,-25-15 1-16,-25-8 0 15,-30-7 0-15,-25-8 0 16,-26-3 1-16,-29-5-8 15,-21 16 0-15,0 11-10 16,-14 12 0-16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52.62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77B7563-3213-4128-A587-266548DED826}" emma:medium="tactile" emma:mode="ink">
          <msink:context xmlns:msink="http://schemas.microsoft.com/ink/2010/main" type="inkDrawing" rotatedBoundingBox="18261,1832 30708,5152 30453,6106 18006,2787" semanticType="callout" shapeName="Other">
            <msink:sourceLink direction="to" ref="{D7A169E6-8491-4294-84A6-58E37D111745}"/>
            <msink:sourceLink direction="from" ref="{33B1C594-0F03-4066-863C-B9A1B06B65AF}"/>
          </msink:context>
        </emma:interpretation>
      </emma:emma>
    </inkml:annotationXML>
    <inkml:trace contextRef="#ctx0" brushRef="#br0">0-5 33 0,'110'-15'16'0,"151"94"-21"16,-145-38 32-16,54 23-27 0,81 8 0 15,50 29 1-15,41 31 0 32,69 15-1-32,26 18 0 15,25-14 1-15,35 7 0 16,15-11 1-16,15-4 0 0,25 0 1 16,5-16 0-16,6-14-1 15,-16 4 1-15,25-4 0 16,-10 4 1-16,-30 22-3 15,-25-19 1-15,-40-7-2 0,-40-15 0 16,-51-4-4-16,-39-11 1 16,-46 0-5-16,-45-12 1 15,-25-3-4-15,-36-8 0 16,-34-11-1-16,-16-19 1 16</inkml:trace>
    <inkml:trace contextRef="#ctx0" brushRef="#br0" timeOffset="259.0798">12002 2870 10 0,'-50'-27'5'16,"-11"5"6"-1,51 22 6-15,-5-4-13 0,0 12 0 16,5 7 3-16,20 15 1 16,10 22-10-16,10 12 1 15,21 15 5-15,19 4 1 16,10 4-3-16,1-1 1 15,-6-14-2-15,-15-16 0 16,-15-11 1-16,-25-3 0 0,-20-23-1 16,-30-4 1-1,-40 7-1-15,-20-7 1 0,-26-7-5 16,-24-1 1-16,-16 5-8 16,-10-5 0-16,-24 8-2 15,9 0 1-15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4:50.1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01E2206-FD1B-40DB-B852-0604C1BBC9EF}" emma:medium="tactile" emma:mode="ink">
          <msink:context xmlns:msink="http://schemas.microsoft.com/ink/2010/main" type="writingRegion" rotatedBoundingBox="89,4311 1911,4311 1911,8300 89,8300"/>
        </emma:interpretation>
      </emma:emma>
    </inkml:annotationXML>
    <inkml:traceGroup>
      <inkml:annotationXML>
        <emma:emma xmlns:emma="http://www.w3.org/2003/04/emma" version="1.0">
          <emma:interpretation id="{2F449AAC-7FB6-4A11-85BB-2CED53D599C4}" emma:medium="tactile" emma:mode="ink">
            <msink:context xmlns:msink="http://schemas.microsoft.com/ink/2010/main" type="paragraph" rotatedBoundingBox="89,4311 1911,4311 1911,8300 89,8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AEBCF9-DD0D-4B8C-8A6F-6FCAAA881C9D}" emma:medium="tactile" emma:mode="ink">
              <msink:context xmlns:msink="http://schemas.microsoft.com/ink/2010/main" type="line" rotatedBoundingBox="89,4311 1911,4311 1911,8300 89,8300"/>
            </emma:interpretation>
          </emma:emma>
        </inkml:annotationXML>
        <inkml:traceGroup>
          <inkml:annotationXML>
            <emma:emma xmlns:emma="http://www.w3.org/2003/04/emma" version="1.0">
              <emma:interpretation id="{EADD55EC-B158-4BB3-AAF4-BBC205193A2D}" emma:medium="tactile" emma:mode="ink">
                <msink:context xmlns:msink="http://schemas.microsoft.com/ink/2010/main" type="inkWord" rotatedBoundingBox="89,4311 1911,4311 1911,8300 89,8300"/>
              </emma:interpretation>
            </emma:emma>
          </inkml:annotationXML>
          <inkml:trace contextRef="#ctx0" brushRef="#br0">-4 22 23 0,'-5'-19'11'0,"55"12"-10"16,-25 11 12 0,15-1-14-16,10 13 1 15,15 6 0-15,21 4 0 16,9 20 0-16,31 25 0 15,9 1 0-15,-14 22 0 16,4 15 0-16,6 30 0 16,-1 23 1-16,-9 26 0 15,-16 11 0-15,-10 20 1 16,-19-1-1-16,-16 0 1 0,-15 8 0 16,-10 3 0-16,-15-10-2 15,6-9 1-15,-6-6-4 16,-5-20 0-16,0-15-5 0,-5-11 1 15</inkml:trace>
          <inkml:trace contextRef="#ctx0" brushRef="#br0" timeOffset="301.9464">1808 2393 35 0,'-61'-38'17'0,"-9"23"-23"15,45 19 32-15,-15 7-27 16,-15 23 0-16,-11 15 0 0,-4 26 0 16,0 16 1-16,-5 14 0 15,4-7-1-15,-4 15 1 16,5 3 0-16,-6 9 1 15,6 3 0-15,5-4 0 16,10-4-2-16,10-3 1 16,14-12-7-16,16-7 1 15,15-11-3-15,25-42 0 16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50.54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E79BAD4-C461-453D-9A81-936E6CDCED70}" emma:medium="tactile" emma:mode="ink">
          <msink:context xmlns:msink="http://schemas.microsoft.com/ink/2010/main" type="inkDrawing" rotatedBoundingBox="8218,7089 15066,2745 15495,3421 8647,7766" semanticType="strikethrough" shapeName="Other">
            <msink:sourceLink direction="with" ref="{C02F1838-249B-4C92-AACA-0AFD91CBF26A}"/>
            <msink:sourceLink direction="with" ref="{768399C4-F7C5-463B-887D-A8AC56A1F930}"/>
          </msink:context>
        </emma:interpretation>
      </emma:emma>
    </inkml:annotationXML>
    <inkml:trace contextRef="#ctx0" brushRef="#br0">-5973-8747 26 0,'-71'-45'13'0,"-270"120"-10"15,206-37 14-15,-56 26-17 16,-55 37 0-16,-65 35 0 16,-51 22 0-16,-49 49 0 15,-16 15 0-15,-20 30 0 16,-20 23 0-16,21 18 0 15,-11 8 0-15,50-15-1 16,41-19 1-16,44-30-2 16,66-33 0-16,51-39-1 15,39-29 0-15,41-57-3 16,39-34 1-16,36-41-1 0,20-27 1 16,15-7 1-16,5-15 0 15,5 3 4-15,-5 20 1 16,-10 22 3-16,-21 15 0 15,-19 30 1-15,-10 34 1 16,-10 19 1-16,-1 19 0 16,6-16-3-16,5 5 1 15,20-9-1-15,14-14 1 0,26-19-1 16,25-11 0-16,31-23-2 16,39-19 0-16,20-30-3 15,41-26 1-15,45-15-7 16,9-30 0-16,36-8-4 15,20 0 1-15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4:51.9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DB1C789-B1D7-4F91-8919-7DA1DE5801ED}" emma:medium="tactile" emma:mode="ink">
          <msink:context xmlns:msink="http://schemas.microsoft.com/ink/2010/main" type="inkDrawing" rotatedBoundingBox="8877,12454 15753,7423 15825,7521 8949,12552" semanticType="underline" shapeName="Other">
            <msink:sourceLink direction="with" ref="{C02F1838-249B-4C92-AACA-0AFD91CBF26A}"/>
            <msink:sourceLink direction="with" ref="{768399C4-F7C5-463B-887D-A8AC56A1F930}"/>
          </msink:context>
        </emma:interpretation>
      </emma:emma>
    </inkml:annotationXML>
    <inkml:trace contextRef="#ctx0" brushRef="#br0">6877 39 12 0,'5'-4'6'0,"-20"-15"-1"16,15 19 7-16,-5-4-12 15,0 0 1-15,0-3 0 16,0 3 0 0,5 4-1-16,0 0 0 0,-5 0 0 0,5 0 1 15,0 0-1-15,-5 0 0 16,10 4 0-16,-5-4 1 15,0 0-1-15,0 0 1 16,-5 7 0-16,10-7 1 16,-10 0-1-16,5 0 1 15,0 0-1-15,0 0 0 16,0 0-1-16,0 0 1 16,0 0-1-16,5 0 1 0,-5 4-1 15,0-4 1-15,0 4-1 16,-5 0 1-16,-5 7 0 15,-5 0 0-15,-15 8 0 16,-25 11 0-16,-20 19 1 31,-11 19 0-31,-39 11-1 0,-31 19 0 0,-25 22 0 16,-55 34 1-16,-25 35-1 16,-40 6 0-16,-20 35-1 15,-5 14 1-15,-21 5-1 16,16 18 1-16,-15-4 0 15,24-7 0-15,-14-7 0 16,15-5 0-16,15-18-1 16,9-12 1-16,16-7 0 15,30-7 0-15,10-23-1 0,26-27 1 16,9-11 0-16,30-14 0 16,36-20-1-16,24-7 1 31,16-19-1-31,9-8 1 15,26-22-1-15,10-4 1 0,10 1-2 16,15-20 0-16,9-7-3 16,11-4 0-16,5 0-7 15,0-8 1-15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27.11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946E1FC-4F39-47F6-8014-0C5DAA4DC37B}" emma:medium="tactile" emma:mode="ink">
          <msink:context xmlns:msink="http://schemas.microsoft.com/ink/2010/main" type="inkDrawing" rotatedBoundingBox="12994,11879 13442,5906 13687,5924 13239,11897" semanticType="verticalRange" shapeName="Other">
            <msink:sourceLink direction="with" ref="{CAA59320-8145-4489-81FA-D81790C379B9}"/>
            <msink:sourceLink direction="with" ref="{FBC9577F-205D-4D13-8C3B-484CEA2A1571}"/>
          </msink:context>
        </emma:interpretation>
      </emma:emma>
    </inkml:annotationXML>
    <inkml:trace contextRef="#ctx0" brushRef="#br0">-7705-6075 30 0,'-20'-12'15'0,"-35"223"-14"0,40-120 25 0,-11 52-25 16,-14 97 1-16,-5 84 0 15,-5 97 0-15,-10 91-3 16,-11 68 1-16,6 29 1 15,10 8 1-15,20-48-1 16,15-61 0-16,15-102 0 16,15-101 0-16,10-83-2 15,5-75 0-15,0-80-6 16,5-93 1-16,0-102-5 16,0-120 1-16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2:47.52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0AB66FC-1B33-486E-956B-3E7157186435}" emma:medium="tactile" emma:mode="ink">
          <msink:context xmlns:msink="http://schemas.microsoft.com/ink/2010/main" type="writingRegion" rotatedBoundingBox="32687,13447 33651,13447 33651,15367 32687,15367"/>
        </emma:interpretation>
      </emma:emma>
    </inkml:annotationXML>
    <inkml:traceGroup>
      <inkml:annotationXML>
        <emma:emma xmlns:emma="http://www.w3.org/2003/04/emma" version="1.0">
          <emma:interpretation id="{DA5DAFD9-CB8B-4798-8BC3-27052B5BC0E0}" emma:medium="tactile" emma:mode="ink">
            <msink:context xmlns:msink="http://schemas.microsoft.com/ink/2010/main" type="paragraph" rotatedBoundingBox="32687,13447 33651,13447 33651,15367 32687,153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61182A-0B8E-498C-B2DF-5230C78FC67F}" emma:medium="tactile" emma:mode="ink">
              <msink:context xmlns:msink="http://schemas.microsoft.com/ink/2010/main" type="line" rotatedBoundingBox="32687,13447 33651,13447 33651,15367 32687,15367"/>
            </emma:interpretation>
          </emma:emma>
        </inkml:annotationXML>
        <inkml:traceGroup>
          <inkml:annotationXML>
            <emma:emma xmlns:emma="http://www.w3.org/2003/04/emma" version="1.0">
              <emma:interpretation id="{8457F9FB-099A-46FD-BC79-23B17F3476F8}" emma:medium="tactile" emma:mode="ink">
                <msink:context xmlns:msink="http://schemas.microsoft.com/ink/2010/main" type="inkWord" rotatedBoundingBox="32687,13447 33651,13447 33651,15367 32687,15367"/>
              </emma:interpretation>
            </emma:emma>
          </inkml:annotationXML>
          <inkml:trace contextRef="#ctx0" brushRef="#br0">11731 3069 10 0,'-55'49'5'0,"-60"52"-11"16,59-78 5-16,-19 26-1 15,-35 19 1 1</inkml:trace>
          <inkml:trace contextRef="#ctx0" brushRef="#br0" timeOffset="-101.2474">12279 1439 17 0,'5'98'8'0,"-21"30"-9"0,-9-79 14 0,-5 23-16 16,-15 29 0-16,-10 5-6 15,10 10 1-15</inkml:trace>
        </inkml:traceGroup>
      </inkml:traceGroup>
    </inkml:traceGroup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19.15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0988B68-6C08-4B6D-8348-39E5AF10048D}" emma:medium="tactile" emma:mode="ink">
          <msink:context xmlns:msink="http://schemas.microsoft.com/ink/2010/main" type="inkDrawing" rotatedBoundingBox="4370,10953 26462,10780 26467,11412 4375,11585" semanticType="underline" shapeName="Other">
            <msink:sourceLink direction="with" ref="{51CBD0E1-3BF8-4DEF-A13F-F7D4EDCD39C7}"/>
          </msink:context>
        </emma:interpretation>
      </emma:emma>
    </inkml:annotationXML>
    <inkml:trace contextRef="#ctx0" brushRef="#br0">0 631 34 0,'251'-64'17'0,"287"49"-12"0,-343 3 17 16,127 1-22-16,134 0 1 15,102-4 0-15,89-15 0 0,86-8-1 32,85-11 0-32,61-11 0 0,64-4 1 0,36-8 0 15,45 5 0-15,30 14 0 16,21 8 0-16,4 19 0 15,-15 7 1-15,10 22-1 16,-35 20 1-16,-40 22-1 16,-55 4 0-16,-56 0-1 15,-69 0 1-15,-71 19 0 16,-81-8 1-16,-100-15-5 16,-70 4 1-16,-90 0-5 15,-66-11 1-15,-75-16-6 16,-45-14 0-16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20.02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072A5B9-C772-4692-AF68-71C1CAC718D4}" emma:medium="tactile" emma:mode="ink">
          <msink:context xmlns:msink="http://schemas.microsoft.com/ink/2010/main" type="inkDrawing" rotatedBoundingBox="3718,11333 27194,12384 26938,18108 3462,17056" semanticType="callout" shapeName="Other"/>
        </emma:interpretation>
      </emma:emma>
    </inkml:annotationXML>
    <inkml:trace contextRef="#ctx0" brushRef="#br0">620-4 31 0,'-40'-37'15'0,"-10"180"-20"15,40-49 24-15,-15 83-19 16,-10 101 1-16,-16 98 0 16,-14 106 1-16,-5 45-2 15,10 45 1-15,-1 4 0 16,11-42 0-16,15-75 0 15,10-75 1-15,15-64-2 16,0-57 1-16,10-60-3 16,10-52 0-16,-5-46-2 15,5-56 1-15,15-30-1 0,30-38 1 16,21-19 0-16,39-11 0 16,21-7 4-16,39-12 0 15,46 4 3-15,35 4 1 16,55-4 0-16,46 8 1 15,34 3-1-15,81-7 1 16,40 3 0-16,50-7 0 16,51-3-1-16,49 6 0 0,56 13-1 15,50-20 0-15,66 8-1 16,44-1 1-16,11-3-3 16,44 8 1-16,31 7-1 15,20 11 1-15,-20 23-2 16,25 4 1-16,-21 30-1 15,-14 11 1-15,-50 8-1 16,-46 11 1-16,-60 3-1 16,-55-3 0-16,-55-4 0 15,-66 8 1-15,-44 0-3 16,-56-8 0-16,-61-8-5 16,-49-14 1-16,-51-19-10 15,-49-19 0-15,-51-38 0 16,-51-45 1-16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28.27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EEDFEA8-79C4-42BC-9BFE-6B8D20BD5EB3}" emma:medium="tactile" emma:mode="ink">
          <msink:context xmlns:msink="http://schemas.microsoft.com/ink/2010/main" type="writingRegion" rotatedBoundingBox="9090,4613 21655,3912 21774,6045 9209,6745">
            <msink:destinationLink direction="with" ref="{0A0C589D-06F2-4900-9AEF-31D3BE01E701}"/>
          </msink:context>
        </emma:interpretation>
      </emma:emma>
    </inkml:annotationXML>
    <inkml:traceGroup>
      <inkml:annotationXML>
        <emma:emma xmlns:emma="http://www.w3.org/2003/04/emma" version="1.0">
          <emma:interpretation id="{17465840-AFC1-479B-9F89-178B4098BE87}" emma:medium="tactile" emma:mode="ink">
            <msink:context xmlns:msink="http://schemas.microsoft.com/ink/2010/main" type="paragraph" rotatedBoundingBox="9090,4613 21655,3912 21774,6045 9209,6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322634-BECF-4AB9-B733-DF0C8FA2016F}" emma:medium="tactile" emma:mode="ink">
              <msink:context xmlns:msink="http://schemas.microsoft.com/ink/2010/main" type="line" rotatedBoundingBox="9090,4613 21655,3912 21774,6045 9209,6745"/>
            </emma:interpretation>
          </emma:emma>
        </inkml:annotationXML>
        <inkml:traceGroup>
          <inkml:annotationXML>
            <emma:emma xmlns:emma="http://www.w3.org/2003/04/emma" version="1.0">
              <emma:interpretation id="{2A706284-6066-486A-B907-C8948F43BD4E}" emma:medium="tactile" emma:mode="ink">
                <msink:context xmlns:msink="http://schemas.microsoft.com/ink/2010/main" type="inkWord" rotatedBoundingBox="16261,4596 17601,4521 17671,5771 16331,58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3253-8173 24 0,'86'42'12'0,"-31"78"-13"16,-45-75 23-16,0 27-20 0,-5 26 1 16,0 3 0-16,5 5 0 0,10-5-4 15,5-3 0-15,15-23 3 16,15-14 0-16,1-31-1 16,14-30 1-16,20-19 0 31,6-26 0-31,9-27-1 15,6-29 1-15,-6-20 0 16,-15-3 0-16,-9-15-1 0,-11-16 1 16,-15 1-1-16,-15 22 1 15,-15 23-2-15,-15 30 1 16,-10 38-3-16,-5 30 0 16,-10 37-4-16,5-3 0 15,-10 59-6-15,5 5 1 16</inkml:trace>
        </inkml:traceGroup>
        <inkml:traceGroup>
          <inkml:annotationXML>
            <emma:emma xmlns:emma="http://www.w3.org/2003/04/emma" version="1.0">
              <emma:interpretation id="{CCCA6D18-27CE-4DC8-89EF-CE374A94DD1D}" emma:medium="tactile" emma:mode="ink">
                <msink:context xmlns:msink="http://schemas.microsoft.com/ink/2010/main" type="inkWord" rotatedBoundingBox="9090,4613 21655,3912 21774,6045 9209,6745"/>
              </emma:interpretation>
              <emma:one-of disjunction-type="recognition" id="oneOf1">
                <emma:interpretation id="interp1" emma:lang="" emma:confidence="1">
                  <emma:literal>z</emma:literal>
                </emma:interpretation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Z</emma:literal>
                </emma:interpretation>
                <emma:interpretation id="interp4" emma:lang="" emma:confidence="0">
                  <emma:literal>v</emma:literal>
                </emma:interpretation>
                <emma:interpretation id="interp5" emma:lang="" emma:confidence="0">
                  <emma:literal>m</emma:literal>
                </emma:interpretation>
              </emma:one-of>
            </emma:emma>
          </inkml:annotationXML>
          <inkml:trace contextRef="#ctx0" brushRef="#br0" timeOffset="167.8186">5733-8063 38 0,'20'52'19'0,"-20"91"-23"0,0-71 33 0,-10 7-29 15,0 30 0-15,-5-8-1 16,0 9 0-16,0-13-4 15,5-21 0-15,-5-27-5 16,0-23 0-16</inkml:trace>
          <inkml:trace contextRef="#ctx0" brushRef="#br0" timeOffset="-1118.7063">-3001-7823 36 0,'60'-143'18'0,"-30"61"-24"0,-35 51 35 15,-15 9-30-15,-20 18 1 16,-15 23-1-16,-36 22 0 16,-14 38 1-16,-11 34 0 15,-14 30-1-15,4 23 0 16,26 41 0-16,20-23 0 0,29-22 1 16,36-15 0-16,45-23 0 15,41-26 1-15,44-34 0 16,26-34 1-16,34-30-2 15,21-42 0-15,0-40-2 16,5-35 1-16,-5-22-2 16,-16-4 0-16,-19-8 0 15,-41 12 1-15,-24 22 2 16,-26 35 0-16,-25 36 1 16,-20 46 1-16,-15 34 0 15,-25 34 0-15,-10 41 0 16,5 19 0-16,15 4-2 15,20 3 0-15,25-14 1 0,10-31 0 16,31-26 1-16,24-30 0 31,81-117 1-31,-15-30 1 16,-16-7-1-16,-19-20 0 0,-21-6 0 16,-29-12 0-16,-31 30-1 15,-30 11 1-15,-35 15-3 16,-30 27 0-16,-26 26-1 15,-29 27 1-15,-30 14-2 16,-11 38 0-16,5 27 0 16,-4 22 1-16,4 11-1 15,26 0 1-15,35-11-2 16,40-3 1-16,45-9-3 16,30-29 1-16,55-12-5 15,36-14 1-15,29-42-3 16,26-12 1-16</inkml:trace>
          <inkml:trace contextRef="#ctx0" brushRef="#br0" timeOffset="-310.9402">834-8109 23 0,'95'-22'11'0,"-75"74"-8"16,-30-21 20-16,-20 21-21 16,-20 31 1-16,-15 34 0 15,-21 7 0-15,-14 8-5 0,-11-1 1 16,11 8 3-1,10-26 0-15,9-30-1 16,16-26 0-16,10-31 0 16,15-34 0-16,10-25 0 0,15-20 0 15,20-30-1-15,15-30 1 16,25-26-1 0,15-15 0-16,20-12-1 0,11-7 1 15,-6 19 0-15,10 18 0 16,16 31 1-16,-1 33 0 15,-4 31 0-15,4 37 0 0,-4 23 0 16,-11 4 0-16,-10 26 0 16,-14 11 1-16,-21 23-2 15,-20 7 1-15,-10 42-1 16,-15 11 1-16,-20 0-1 16,-15-4 1-16,-5-4-1 15,5 1 0-15,4-31-4 16,11-22 0-16,15-27-3 0,20-29 1 15,16-31-4-15,9-26 0 16,15-15 0-16,20-27 1 16,6-22 4-16,-1-26 0 0,5-8 6 15,-14 19 0-15,-11 26 5 16,-10 19 0-16,-25 41 1 31,-10 27 1-31,-15 34-1 16,-10 33 0-16,-10 16-4 15,-10 18 0-15,-10 15-1 16,-5 1 0-16,10-16-2 16,5-11 0-16,10-30 1 15,15-26 0-15,15-46-1 16,10-37 0-16,10-15-1 16,10-30 1-16,5-34 0 15,0-38 1-15,1-15-1 16,-6-23 0-16,5-18 2 15,10 23 0-15,11 6 0 0,-1 46 1 16,5 34 0-16,5 19 0 16,6 37-1-16,-1 38 1 15,-15 15-2-15,-4 38 0 16,-6 26 0-16,-5 26 1 16,-15 0 0-16,-20-7 0 15,-15 0 0-15,-10-12 1 0,-20 1 0 16,-25-16 1-16,-10 1-6 15,-16-4 1-15,-9-12-6 16,-5 0 0-16,14-7-8 16,11-4 1-16,25-15-1 15,20-7 0-15</inkml:trace>
          <inkml:trace contextRef="#ctx0" brushRef="#br0" timeOffset="636.3696">5020-8402 39 0,'-15'-87'19'0,"60"76"-25"15,-10 15 35-15,26 0-29 32,34-4 0-32,36 15 0 0,39 0 1 0,11-8-3 15,25-3 1-15,10 0-2 0,-11-4 0 16,-4 0-1-16,-15 7 0 16,-20 8 0-16,-16 15 0 15,-39 16 1-15,-31 25 0 16,-30 27 2-16,-25 34 1 15,-25 18 0-15,-15 8 1 16,-10-4-1-16,0-26 1 16,-5-15 0-16,0-34 0 15,0-22-1-15,-1-38 1 0,6-27-1 16,5-18 1-16,0-23-1 16,0-42 1-16,0-25-1 15,5-8 1-15,15-19 1 16,5 0 1-16,15-12 1 15,15 16 1-15,20 11 1 32,11 19 0-32,29 26 0 0,11 8 0 15,19 22-3-15,21 8 1 0,-6 26-2 16,6 4 1-16,-21 15-7 16,-14 19 1-16,-26 7-6 15,-25 23 1-15,-25-3-5 16,-45 14 0-16</inkml:trace>
          <inkml:trace contextRef="#ctx0" brushRef="#br0" timeOffset="954.6147">6973-7924 41 0,'35'-49'20'0,"136"30"-24"0,-116 15 36 0,25 0-32 16,16-7 0-16,4 7 0 15,5 8 0-15,-4 11-4 16,-21 12 1-16,-35 3-2 16,-40 30 1-16,-30 11 0 15,-40 5 0-15,-30 6 3 16,-31 13 1-16,-4-9 4 16,9 8 1-16,16-15 2 15,19-7 1-15,31-5-1 16,30-14 0-16,30 0-2 15,50-12 0-15,41 1-3 16,39-16 1-16,56-22-4 16,45-12 1-16,15-11-7 15,10 0 1-15,0 1-9 16,-15 6 0-16</inkml:trace>
        </inkml:traceGroup>
      </inkml:traceGroup>
    </inkml:traceGroup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25.5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A0C589D-06F2-4900-9AEF-31D3BE01E701}" emma:medium="tactile" emma:mode="ink">
          <msink:context xmlns:msink="http://schemas.microsoft.com/ink/2010/main" type="inkDrawing" rotatedBoundingBox="2992,2694 29496,3403 29346,9017 2842,8307" hotPoints="28041,4119 27647,9261 3410,7403 3804,2261" semanticType="enclosure" shapeName="Rectangle">
            <msink:sourceLink direction="with" ref="{AEEDFEA8-79C4-42BC-9BFE-6B8D20BD5EB3}"/>
          </msink:context>
        </emma:interpretation>
      </emma:emma>
    </inkml:annotationXML>
    <inkml:trace contextRef="#ctx0" brushRef="#br0">351 0 34 0,'-65'18'17'0,"-5"302"-13"0,45-184 17 16,-1 86-21-16,-4 101 0 0,0 65 1 15,-5 67 1-15,5 53-2 16,5-18 0-16,10-28-1 16,10-78 0-16,20-90-2 15,0-84 0-15,-5-78-2 16,10-72 0-16,0-86-6 15,0-76 1-15</inkml:trace>
    <inkml:trace contextRef="#ctx0" brushRef="#br0" timeOffset="763.5279">-482 41 37 0,'30'-105'18'0,"196"33"-21"16,-136 50 34-16,66-1-30 15,80-11 1-15,80 0 1 16,71 0 0-16,69 4-3 16,87 0 1-16,74 0 2 0,76-7 1 15,85 14 0-15,60 12 0 16,76-4-1-16,-347 7 0 16,623 12-1-16,-51 0 0 15,0 11 0-15,11-12 0 16,10 9-1-16,4 7 1 15,-14-4-1-15,-21 11 1 16,-35-7-1 0,-19 7 1-16,-41 4-1 0,-45 15 0 15,-81 0-1-15,-55-7 1 16,-69 3-1-16,-77-7 0 16,-89 12 0-16,-76 6 1 15,-80 5-1-15,-71 14 0 16,-64 23 0-16,-76 4 1 15,-61 22-1-15,-59 54 0 0,-61 36 0 16,-70 80 0-16,-55 41 0 16,-56 53 1-16,-59 30 0 15,-16 22 0-15,5-37 0 16,-4-15 0-16,-1-26 0 16,30-23 1-16,21-42-1 15,-1-33 1-15,11-46-1 16,-16-37 0-16,-9-38 0 15,-16-41 1-15,-30-38-1 16,-40-33 0-16,-50-20-1 16,-70-14 1-16,-71-31-1 15,-90-7 0-15,-85 3 0 16,-81-14 0-16,-60 3 0 16,-35-3 0-16,-60-12 0 15,-36 15 0-15,-59-3 0 16,-26 15 0-16,-35-12 0 15,-20 0 0-15,-5 4-1 16,-5 12 1-16,15-8 0 0,5 3 0 16,40 1 0-16,40 7 0 15,26 0-1-15,50 8 1 16,44 3 0-16,52 4 0 16,64-15-1-16,85 8 1 15,51 7-3-15,85 12 0 16,66 7-6-16,60 4 0 15,74 22-9-15,57 15 1 0,29-7-2 16,55-15 1 0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30.3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6EDFF22-2D6A-4E3C-A977-7CBFB950DAF0}" emma:medium="tactile" emma:mode="ink">
          <msink:context xmlns:msink="http://schemas.microsoft.com/ink/2010/main" type="writingRegion" rotatedBoundingBox="7494,11293 8048,7912 9646,8174 9092,11555"/>
        </emma:interpretation>
      </emma:emma>
    </inkml:annotationXML>
    <inkml:traceGroup>
      <inkml:annotationXML>
        <emma:emma xmlns:emma="http://www.w3.org/2003/04/emma" version="1.0">
          <emma:interpretation id="{4D0FDEE4-B68D-4103-A13E-D84DEB3DA030}" emma:medium="tactile" emma:mode="ink">
            <msink:context xmlns:msink="http://schemas.microsoft.com/ink/2010/main" type="paragraph" rotatedBoundingBox="7494,11293 8048,7912 9646,8174 9092,115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3A295A-27BD-4642-8A47-B0FDAD81EBC0}" emma:medium="tactile" emma:mode="ink">
              <msink:context xmlns:msink="http://schemas.microsoft.com/ink/2010/main" type="line" rotatedBoundingBox="7494,11293 8048,7912 9646,8174 9092,11555"/>
            </emma:interpretation>
          </emma:emma>
        </inkml:annotationXML>
        <inkml:traceGroup>
          <inkml:annotationXML>
            <emma:emma xmlns:emma="http://www.w3.org/2003/04/emma" version="1.0">
              <emma:interpretation id="{93703A00-9BC4-4953-A330-E53F9D6CE25A}" emma:medium="tactile" emma:mode="ink">
                <msink:context xmlns:msink="http://schemas.microsoft.com/ink/2010/main" type="inkWord" rotatedBoundingBox="7624,11315 7906,9590 9375,9831 9092,11555"/>
              </emma:interpretation>
              <emma:one-of disjunction-type="recognition" id="oneOf0">
                <emma:interpretation id="interp0" emma:lang="" emma:confidence="0">
                  <emma:literal>v</emma:literal>
                </emma:interpretation>
                <emma:interpretation id="interp1" emma:lang="" emma:confidence="0">
                  <emma:literal>u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U</emma:literal>
                </emma:interpretation>
                <emma:interpretation id="interp4" emma:lang="" emma:confidence="0">
                  <emma:literal>w</emma:literal>
                </emma:interpretation>
              </emma:one-of>
            </emma:emma>
          </inkml:annotationXML>
          <inkml:trace contextRef="#ctx0" brushRef="#br0">-669 2006 21 0,'-50'120'10'0,"35"80"-11"0,25-140 15 16,0 27-14-16,10 22 0 15,15 0 0-15,5-4 1 16,10-7-2-16,6-8 1 16,-1-26 1-16,-10-15 0 15,0-22 3-15,10-20 0 0,6-18 0 16,4-34 1-16,5-19 1 31,10-42 0-31,16-7-1 16,4-18 0-16,1-20-3 15,4-29 0-15,5 14-3 16,-9 16 0-16,-11 10-6 0,-4 20 1 16,-11 18-6-16,-20 8 1 15</inkml:trace>
        </inkml:traceGroup>
        <inkml:traceGroup>
          <inkml:annotationXML>
            <emma:emma xmlns:emma="http://www.w3.org/2003/04/emma" version="1.0">
              <emma:interpretation id="{DC394BC6-9FAE-414A-B66C-7E1B006FD2ED}" emma:medium="tactile" emma:mode="ink">
                <msink:context xmlns:msink="http://schemas.microsoft.com/ink/2010/main" type="inkWord" rotatedBoundingBox="8313,10738 8718,8266 8896,8295 8492,10768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98.8286">265 0 37 0,'-51'64'18'0,"-19"561"-17"0,50-433 25 0,-5 49-26 16,0 22 0-16,-5-15-6 15,15-10 1-15,5-20 1 16,5-38 1-16,0-48-7 16,-5-38 0-16</inkml:trace>
        </inkml:traceGroup>
        <inkml:traceGroup>
          <inkml:annotationXML>
            <emma:emma xmlns:emma="http://www.w3.org/2003/04/emma" version="1.0">
              <emma:interpretation id="{9143B491-8788-4F50-BA4F-9CDAA2108159}" emma:medium="tactile" emma:mode="ink">
                <msink:context xmlns:msink="http://schemas.microsoft.com/ink/2010/main" type="inkWord" rotatedBoundingBox="7917,8711 8048,7912 9643,8173 9512,8972"/>
              </emma:interpretation>
              <emma:one-of disjunction-type="recognition" id="oneOf2">
                <emma:interpretation id="interp6" emma:lang="" emma:confidence="1">
                  <emma:literal>-</emma:literal>
                </emma:interpretation>
                <emma:interpretation id="interp7" emma:lang="" emma:confidence="0">
                  <emma:literal>^</emma:literal>
                </emma:interpretation>
                <emma:interpretation id="interp8" emma:lang="" emma:confidence="0">
                  <emma:literal>n</emma:literal>
                </emma:interpretation>
                <emma:interpretation id="interp9" emma:lang="" emma:confidence="0">
                  <emma:literal>~</emma:literal>
                </emma:interpretation>
                <emma:interpretation id="interp10" emma:lang="" emma:confidence="0">
                  <emma:literal>_</emma:literal>
                </emma:interpretation>
              </emma:one-of>
            </emma:emma>
          </inkml:annotationXML>
          <inkml:trace contextRef="#ctx0" brushRef="#br0" timeOffset="276.9226">-518 448 42 0,'-56'-19'21'0,"71"-30"-28"0,6 27 40 15,9-12-33-15,15-4 1 16,0-11-1-16,20-18 1 16,11 14-2-16,14-11 1 15,10 4 0-15,6-8 0 0,4 15-1 16,-14 12 1-16,-1 11-1 16,0 15 1-16,6 26-1 15,-1 15 0-15,5 27-4 16,21 30 0-16,-6 19-6 15,16 25 1-15</inkml:trace>
        </inkml:traceGroup>
      </inkml:traceGroup>
    </inkml:traceGroup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20.2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1979989-4DAE-4864-9752-DF8193F4CDEC}" emma:medium="tactile" emma:mode="ink">
          <msink:context xmlns:msink="http://schemas.microsoft.com/ink/2010/main" type="writingRegion" rotatedBoundingBox="26965,15002 8926,15322 8798,8098 26837,7778"/>
        </emma:interpretation>
      </emma:emma>
    </inkml:annotationXML>
    <inkml:traceGroup>
      <inkml:annotationXML>
        <emma:emma xmlns:emma="http://www.w3.org/2003/04/emma" version="1.0">
          <emma:interpretation id="{DCC8CD9C-C485-4C16-BC40-6EB44FB00458}" emma:medium="tactile" emma:mode="ink">
            <msink:context xmlns:msink="http://schemas.microsoft.com/ink/2010/main" type="paragraph" rotatedBoundingBox="26965,15002 8926,15322 8867,11973 26906,11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CBD0E1-3BF8-4DEF-A13F-F7D4EDCD39C7}" emma:medium="tactile" emma:mode="ink">
              <msink:context xmlns:msink="http://schemas.microsoft.com/ink/2010/main" type="line" rotatedBoundingBox="26965,15002 8926,15322 8867,11973 26906,11653">
                <msink:destinationLink direction="with" ref="{E0988B68-6C08-4B6D-8348-39E5AF10048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32BB771-B7D5-4AE0-807C-20D125324294}" emma:medium="tactile" emma:mode="ink">
                <msink:context xmlns:msink="http://schemas.microsoft.com/ink/2010/main" type="inkWord" rotatedBoundingBox="26965,15002 25765,15024 25705,11674 26906,11653"/>
              </emma:interpretation>
            </emma:emma>
          </inkml:annotationXML>
          <inkml:trace contextRef="#ctx0" brushRef="#br0">13885-1260 48 0,'-136'-132'24'0,"-4"287"-43"0,90-80 52 16,-26 90-33-16,-9 50 0 0,-20 78 1 15,-1 38 0-15,-4 35-3 16,9 10 0-16,21-4-6 16,15-10 1-16,15-16-4 15,10-34 1-15</inkml:trace>
        </inkml:traceGroup>
        <inkml:traceGroup>
          <inkml:annotationXML>
            <emma:emma xmlns:emma="http://www.w3.org/2003/04/emma" version="1.0">
              <emma:interpretation id="{BA96321C-3A33-4FEC-99EA-CC4D9B1564E5}" emma:medium="tactile" emma:mode="ink">
                <msink:context xmlns:msink="http://schemas.microsoft.com/ink/2010/main" type="inkWord" rotatedBoundingBox="22693,14306 15166,14439 15133,12593 22660,1245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2985.7318">3098-270 36 0,'-36'-140'18'0,"-29"80"-23"0,25 60 26 16,-25 15-19-16,-31 30 1 16,-19 27 0-16,-5 37 1 15,-6 45-5-15,11 19 0 16,19 8 2-16,31-4 1 15,35-8-1 1,35-11 1-16,30-34-1 16,35-30 0-16,31-30-1 0,44-33 1 15,11-50-3-15,30-34 1 0,19-26-2 16,-4-34 0-16,15-52-2 16,-15-24 0-16,-10 20 0 15,-31 0 1-15,-34 30 2 16,-31 41 1-16,-35 37 1 15,-35 35 1-15,-35 37 1 16,-30 42 1-16,-35 52 1 16,-10 27 0-16,-36 26-1 15,6 12 0-15,4-1-1 16,16-19 0-16,14-37 0 16,16-22 0-16,20-39 0 15,20-25 0-15,25-35 0 16,15-26 1-16,25-15-1 15,25-7 1-15,21-19-1 16,24-12 0-16,21-3-1 16,24 3 1-16,1-7-2 15,5 8 1-15,-11 10-3 16,-14 5 1-16,-16 14-5 0,-14 8 0 16,-31 8-3-16,-30 11 1 15,-30 7-4-15,-25 8 0 16,-30 15 3-16,-30 19 0 15,-16 15 8-15,-19 22 0 16,-1 16 4-16,1 7 0 16,10 0 3-16,19-7 1 15,16 3-1-15,25 4 0 16,25-8-6-16,25-10 0 0,25-13-8 16,20-6 1-16</inkml:trace>
          <inkml:trace contextRef="#ctx0" brushRef="#br0" timeOffset="3497.2705">5964-41 33 0,'-10'-34'16'0,"-70"136"-23"0,49-49 27 0,-29 29-16 16,-30 39 1-16,-16 14 1 15,-14 38 0-15,9-3-9 16,11-20 1-16,20-29 6 15,20-24 0-15,19-33-2 16,26-41 1-16,15-23-2 16,35-49 1-16,21-41 0 0,24-27 1 15,30-33-2-15,16-46 0 16,30 0-1-16,-11-7 1 16,-4 15-2-16,-16 37 1 15,-19 42-2-15,-16 45 1 16,-30 42 0-16,-30 41 0 15,-30 26 0-15,-25 45 1 16,-10 49 1-16,-20 15 1 16,-5 8-2-16,-1-4 0 15,11-11-3-15,10-15 0 0,5-46-2 16,10-37 1-16,0-34-2 16,5-37 0-16,-6-20 2 0,1-25 0 15,0-24 4-15,5-18 1 16,-5 15 1-16,0 15 1 15,5 11-1-15,0 16 0 32,10 18-1-32,10 19 1 15,20 19-2-15,10 14 0 16,25 9-2-16,26 3 1 0,29-8-3 16,26-7 0-16,29-11-5 15,1-19 0-15</inkml:trace>
          <inkml:trace contextRef="#ctx0" brushRef="#br0" timeOffset="3704.6967">7716-82 30 0,'-5'-27'15'0,"-50"39"-13"15,14-1 24-15,-4 15-25 16,-15 12 1-16,-15 41 0 16,-6 15 1-16,1 8-4 15,15-5 1-15,15 5 1 16,19 0 1-1,47 11-7-15,4-27 1 16,5-33-5-16,-5-27 0 16,-5-22-2-16,-10-23 1 15</inkml:trace>
          <inkml:trace contextRef="#ctx0" brushRef="#br0" timeOffset="4517.8788">6933 478 26 0,'-61'-56'13'0,"6"-16"-15"0,50 65 26 0,10-4-22 16,15 3 0-1,15-3 1-15,26 11 0 16,24 7-4-16,0 8 1 0,16 12 2 16,-1 3 1-16,-9 0-1 15,-16 4 0-15,-15 11 0 16,-20 4 0-16,-15 15-1 16,-25 19 1-16,-20 22-1 15,-20 0 1-15,0-3-3 16,0 0 0-16,10-31-3 15,10-14 0-15,15-12-4 16,20-34 1-16,20-15-3 16,15-30 0-16,10-33 2 15,15-35 0-15,26-11 4 16,-1-30 0-16,11-26 7 16,-1 7 0-16,-15 23 2 15,-19 37 1-15,-11 27 1 16,-20 45 0-16,-10 41 0 15,-25 42 0-15,-20 33-3 16,-30 8 1-16,0 19-2 16,-10 15 1-16,-5-4-1 0,4-22 0 15,11-23 1-15,10-26 0 16,15-34 0-16,10-38 0 16,15-26 0-16,15-12 1 15,10-26-2-15,16-14 1 16,19-35-3-16,10-7 0 15,36 7-2-15,9 11 1 0,21 16-1 16,4 3 1-16,11 16-1 16,5 14 1-16,-21 27-4 15,-19 19 0-15,-26 15-3 16,-35 11 1-16,-40 7-4 16,-40 20 1-16,-45-1-2 15,-35 23 1-15,-36 0 4 16,-29 7 0-16,-6 4 5 15,5-7 0-15,21 3 2 16,29-14 1-16,41 3 1 16,45 0 1-16,30-7-1 15,35-12 1-15,35-3-2 16,21-1 0-16,14-7 0 16,-9 4 0-16,-16-4-1 0,-20-3 1 15,-45 6-2-15,-40 9 1 16,-40 14 1-16,-40-7 0 15,-16 26 0-15,-19 4 0 16,9 15-1-16,16 0 1 16,24-4-1-16,36 1 1 15,40-9-2-15,45-3 0 0,35-26 0 16,36 0 1-16,24-12-1 16,31-7 1-16,15-12-5 15,9 1 1-15,6-1-8 16,-20-3 1-16</inkml:trace>
        </inkml:traceGroup>
        <inkml:traceGroup>
          <inkml:annotationXML>
            <emma:emma xmlns:emma="http://www.w3.org/2003/04/emma" version="1.0">
              <emma:interpretation id="{D50007F6-13AB-4899-8C53-B44D743BAB60}" emma:medium="tactile" emma:mode="ink">
                <msink:context xmlns:msink="http://schemas.microsoft.com/ink/2010/main" type="inkWord" rotatedBoundingBox="14368,14573 8915,14670 8880,12739 14334,1264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22.1499">211 497 24 0,'-135'136'12'0,"59"33"-13"0,76-131 19 16,15 22-16-16,21 0 0 16,24 0 2-16,30-7 1 15,26-8-6-15,19-26 1 0,21-19 4 16,9-23 1-16,-9-37 1 15,-15-19 0-15,-26-7 1 16,-30-16 0-16,-39-45 0 16,-36-11 1-16,-51 8-2 15,-44 18 1-15,-30 27-4 0,-26 44 1 16,-14 24-6-16,-16 48 0 16,0 49-9-16,11 38 1 15,24 34-8-15,21-12 1 16</inkml:trace>
          <inkml:trace contextRef="#ctx0" brushRef="#br0" timeOffset="1753.1895">-2319-7 40 0,'-150'-113'20'0,"89"83"-29"15,56 22 40-15,26 1-29 16,24-4 0-16,40 3 1 15,66 1 0-15,34-5-4 0,56 9 0 16,30-9 4-16,31 5 0 16,24-16-2-16,5 1 0 15,-10-8-4-15,-4-4 1 16,-36 11-8-16,-30 4 0 16,-55 8-3-16,-56 0 1 15</inkml:trace>
          <inkml:trace contextRef="#ctx0" brushRef="#br0" timeOffset="1539.5915">-1064-120 30 0,'30'-38'15'0,"-130"69"-12"0,60-24 23 0,-30 35-26 15,-21 37 1-15,1 41 0 16,-1 19 0-16,1 12-1 16,15 29 0-16,25-7-2 15,25-11 0-15,20-41-4 16,25-24 1-16,0-25-5 15,10-27 1-15</inkml:trace>
          <inkml:trace contextRef="#ctx0" brushRef="#br0" timeOffset="1349.9058">-2690-101 40 0,'-101'-143'20'0,"-114"139"-20"0,134 12 20 0,-39 14-21 16,-41 12 0-16,-9 26-1 15,-11 16 1-15,15 29 1 16,41 0 0-16,39 8-1 15,51-15 1-15,55 0 0 16,51-4 0-16,44 0 0 16,51 8 1-16,19-8 0 15,16-4 0-15,5-7 0 16,-25-12 0-16,-36-3 0 16,-39-11 1-16,-46-1 1 0,-45-18 0 15,-50-1 1-15,-61-3 0 16,-34 7-1-16,-46 1 1 15,-25-5-1-15,16 9 1 16,9-16-5-16,25-8 0 16,46-10-4-16,50-12 1 15,50-23-5-15,45-7 0 0,65-30-5 16,56-16 0-16</inkml:trace>
        </inkml:traceGroup>
      </inkml:traceGroup>
    </inkml:traceGroup>
    <inkml:traceGroup>
      <inkml:annotationXML>
        <emma:emma xmlns:emma="http://www.w3.org/2003/04/emma" version="1.0">
          <emma:interpretation id="{B9D592EE-1DDA-454C-BA97-2A215E644BF3}" emma:medium="tactile" emma:mode="ink">
            <msink:context xmlns:msink="http://schemas.microsoft.com/ink/2010/main" type="paragraph" rotatedBoundingBox="14454,7817 24702,8395 24522,11593 14274,110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FABBA1C-FA17-45B1-B317-5F4EFA16B20F}" emma:medium="tactile" emma:mode="ink">
              <msink:context xmlns:msink="http://schemas.microsoft.com/ink/2010/main" type="line" rotatedBoundingBox="14454,7817 24702,8395 24522,11593 14274,11015"/>
            </emma:interpretation>
          </emma:emma>
        </inkml:annotationXML>
        <inkml:traceGroup>
          <inkml:annotationXML>
            <emma:emma xmlns:emma="http://www.w3.org/2003/04/emma" version="1.0">
              <emma:interpretation id="{16CFA124-3A08-433F-896A-5EAB4C2F5ED9}" emma:medium="tactile" emma:mode="ink">
                <msink:context xmlns:msink="http://schemas.microsoft.com/ink/2010/main" type="inkWord" rotatedBoundingBox="14451,7885 16418,7996 16243,11101 14275,1099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118.7105">7038-4903 40 0,'10'-11'20'0,"80"53"-27"0,-54-24 34 16,9 16-28-16,20 8 1 16,20 3 0-16,1 11 0 0,14-7 0 15,26-8 0-15,-6-14 0 16,11-12 0-16,-1-11 0 15,-4-8 1-15,-1 8-1 16,-4 3 0-16,-21 20 0 16,-20 10 0-16,-14 12 0 15,-16 30 0-15,-15 4-4 16,-10 7 0-16,-15 23-6 16,-10 4 1-16</inkml:trace>
          <inkml:trace contextRef="#ctx0" brushRef="#br0" timeOffset="11540.833">7640-4587 36 0,'21'-30'18'0,"-16"188"-22"16,-10-90 31-16,0 49-26 16,-16 52 0-16,-4 38 0 15,-5 15 1-15,-5 23-3 16,5-20 1-16,0-2 1 16,5-28 0-16,0-25-4 15,-5-35 0-15,-1-33-3 16,1-38 0-16,-5-31-4 0,0-48 0 15</inkml:trace>
          <inkml:trace contextRef="#ctx0" brushRef="#br0" timeOffset="11805.4855">6391-2972 30 0,'-86'79'15'0,"41"45"-16"0,40-90 26 0,0 11-25 16,5-4 1-16,10-7 0 15,10 0 0-15,10-19-1 16,20 4 0-16,11-23 1 16,14-22 0-16,10-12 0 15,-9-11 1-15,-6-22 0 16,-5-1 0-16,-5-3-1 16,1 0 1-16,-1 3-1 15,-10 16 0-15,-5-12-2 16,0 4 1-16,-4 8-5 15,-1-4 0-15,-5-1-6 16,-10-10 1-16</inkml:trace>
        </inkml:traceGroup>
        <inkml:traceGroup>
          <inkml:annotationXML>
            <emma:emma xmlns:emma="http://www.w3.org/2003/04/emma" version="1.0">
              <emma:interpretation id="{0A1553B3-F7E5-473A-8E93-C5F4CEB18801}" emma:medium="tactile" emma:mode="ink">
                <msink:context xmlns:msink="http://schemas.microsoft.com/ink/2010/main" type="inkWord" rotatedBoundingBox="19401,8096 21873,8235 21726,10842 19254,1070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0969.9487">1501-3021 30 0,'-55'-49'15'0,"-25"105"-14"15,60-22 30-15,0 19-31 16,0 30 0-16,5 11-1 16,15 15 1-16,10 8 0 15,15 3 0-15,10-15 1 16,5-3 0-16,10-27 0 16,10-22 1-16,11-27 0 15,4-18 1-15,10-20-1 16,11-29 1-16,-6-15-2 15,5-16 0-15,1-3-3 0,4-12 0 16,-4 5-4-16,-16-5 0 16,-10 4-5-16,-10-7 1 15,-19 3-2-15,-16-7 1 16</inkml:trace>
          <inkml:trace contextRef="#ctx0" brushRef="#br0" timeOffset="10711.9852">2561-4571 34 0,'5'-68'17'0,"-5"166"-18"16,0-49 27-16,-11 45-26 15,-9 30 1-15,0 41 0 16,-10 31 0-16,-5 15-3 15,0 26 1-15,-5-15-3 16,5-26 1-16,-1-31-4 16,-4-26 0-16,-5-33-3 15,-5-39 1-15</inkml:trace>
          <inkml:trace contextRef="#ctx0" brushRef="#br0" timeOffset="11194.6939">1978-4282 26 0,'-105'-67'13'0,"40"21"-15"16,55 20 25-16,4-12-21 16,12 5 1-16,14-13 1 15,15-3 1-15,20-3-7 16,20-1 1-16,16-18 2 16,14-8 1-16,10 18-1 15,11 9 0-15,4 7-2 16,-4 3 1-16,-6 16-1 15,1 18 1-15,-6 12-4 16,6 11 1-16,-6 27-6 16,6 21 0-16</inkml:trace>
        </inkml:traceGroup>
        <inkml:traceGroup>
          <inkml:annotationXML>
            <emma:emma xmlns:emma="http://www.w3.org/2003/04/emma" version="1.0">
              <emma:interpretation id="{4102ACDB-1790-4921-9DEB-A440F69BF693}" emma:medium="tactile" emma:mode="ink">
                <msink:context xmlns:msink="http://schemas.microsoft.com/ink/2010/main" type="inkWord" rotatedBoundingBox="22799,8707 24678,8813 24522,11593 22642,11487"/>
              </emma:interpretation>
              <emma:one-of disjunction-type="recognition" id="oneOf4">
                <emma:interpretation id="interp4" emma:lang="" emma:confidence="0">
                  <emma:literal>I</emma:literal>
                </emma:interpretation>
                <emma:interpretation id="interp5" emma:lang="" emma:confidence="0">
                  <emma:literal>K</emma:literal>
                </emma:interpretation>
                <emma:interpretation id="interp6" emma:lang="" emma:confidence="0">
                  <emma:literal>k</emma:literal>
                </emma:interpretation>
                <emma:interpretation id="interp7" emma:lang="" emma:confidence="0">
                  <emma:literal>t</emma:literal>
                </emma:interpretation>
                <emma:interpretation id="interp8" emma:lang="" emma:confidence="0">
                  <emma:literal>%</emma:literal>
                </emma:interpretation>
              </emma:one-of>
            </emma:emma>
          </inkml:annotationXML>
          <inkml:trace contextRef="#ctx0" brushRef="#br0" timeOffset="12494.0834">10622-3608 41 0,'-70'37'20'0,"25"152"-26"0,30-118 34 16,0 46-28-16,0 30 0 15,5 11-7-15,5 11 0 0,5 0 2 16,5-18 1-16,5-8-6 16,-5-34 0-16</inkml:trace>
          <inkml:trace contextRef="#ctx0" brushRef="#br0" timeOffset="12823.5201">9839-3187 36 0,'-85'-30'18'0,"45"60"-25"0,35-11 36 15,5 4-29-15,5 3 0 16,10-7 1-16,10-12 0 15,20-7-1-15,10-15 0 16,10-26 1-16,16-16 0 16,14-25 0-16,6-24 0 15,-1-10 0-15,5-20 0 16,1 1 1-16,-16-1 1 0,-15 16-1 16,-4 22 1-16,-1 27-1 15,0 25 0-15,0 24-1 16,-4 29 1-1,19 129-8 1,-15 22 1-16,-4 11-8 16,-21 8 0-16</inkml:trace>
          <inkml:trace contextRef="#ctx0" brushRef="#br0" timeOffset="13139.7108">10452-2110 43 0,'-41'94'21'0,"51"124"-27"0,5-173 34 16,11 15-29-16,9-3 0 15,20-5-3-15,5-7 1 16,0-18 3 0,11-12 0-16,14-26-1 0,5-23 0 15,1-11 0-15,4-23 1 0,-10-4 0 32,6-22 1-32,-16-7-4 15,-10 10 1-15,-4 20-7 16,-6 29 0-16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27:40.5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89A8F93-BCEA-4E89-921E-0B6C6DB85A1D}" emma:medium="tactile" emma:mode="ink">
          <msink:context xmlns:msink="http://schemas.microsoft.com/ink/2010/main" type="inkDrawing" rotatedBoundingBox="10607,15591 18867,10153 18938,10259 10677,15698" shapeName="Other"/>
        </emma:interpretation>
      </emma:emma>
    </inkml:annotationXML>
    <inkml:trace contextRef="#ctx0" brushRef="#br0">8293 0 23 0,'-96'4'11'0,"-9"64"-15"15,60-42 21-15,-21 19-17 16,-39 19 0-16,-30 19 1 16,-36 34 0-16,-20 18-1 15,-50 8 0-15,-15 19 1 16,-35 26 1-16,-25 15 0 16,-31 4 0-16,-4 11 1 15,-20 19 0-15,-1-7-1 16,-9 15 1-16,9 3-1 0,-9 0 1 15,4 16-2-15,16-12 1 16,-1-11-2-16,46-16 1 16,5 1-1-16,20-23 1 15,30-11-1-15,10-30 1 16,15 0-3-16,10-19 0 16,35-11-4-16,20-12 1 15,-9-15-5-15,14-14 1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3:32.0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FA10974-0090-4A79-9B2B-586243D5189B}" emma:medium="tactile" emma:mode="ink">
          <msink:context xmlns:msink="http://schemas.microsoft.com/ink/2010/main" type="writingRegion" rotatedBoundingBox="8456,2978 3606,9028 178,6279 5027,230"/>
        </emma:interpretation>
      </emma:emma>
    </inkml:annotationXML>
    <inkml:traceGroup>
      <inkml:annotationXML>
        <emma:emma xmlns:emma="http://www.w3.org/2003/04/emma" version="1.0">
          <emma:interpretation id="{9EAEA166-6F31-43CE-A489-5003A16A1466}" emma:medium="tactile" emma:mode="ink">
            <msink:context xmlns:msink="http://schemas.microsoft.com/ink/2010/main" type="paragraph" rotatedBoundingBox="8456,2978 3606,9028 178,6279 5027,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051EEA-3C45-4FFA-AD57-1C997E980588}" emma:medium="tactile" emma:mode="ink">
              <msink:context xmlns:msink="http://schemas.microsoft.com/ink/2010/main" type="line" rotatedBoundingBox="8456,2978 3606,9028 178,6279 5027,230"/>
            </emma:interpretation>
          </emma:emma>
        </inkml:annotationXML>
        <inkml:traceGroup>
          <inkml:annotationXML>
            <emma:emma xmlns:emma="http://www.w3.org/2003/04/emma" version="1.0">
              <emma:interpretation id="{C4D842D3-9BE3-4A79-9A1A-5669A284273C}" emma:medium="tactile" emma:mode="ink">
                <msink:context xmlns:msink="http://schemas.microsoft.com/ink/2010/main" type="inkWord" rotatedBoundingBox="8456,2978 6032,6001 2604,3253 5027,2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251 31 16 0,'-26'-18'8'0,"-19"18"-7"15,40-8 12-15,-5 4-13 16,5 4 0-16,5 0 0 0,10 4 0 16,5 0 0-16,5 7 1 15,5 0 0-15,-4-3 0 16,34 15 1-16,10 7 1 16,5-8 0-16,16 12 0 15,24 7 0-15,-20-3 1 16,1 3 0-16,4-7 1 15,-5 4-1-15,-9 11 0 16,-16-4 0-16,-20-11 0 0,-20 7 0 16,-25-7 0-16,-20 8-2 15,-20 3 1-15,-25 0-1 16,-31-4 1-16,-14-3-3 16,-20 11 1-16,4-8-6 15,-15 1 1-15,6-5-7 16,4 5 1-16,6 14-4 15,25-22 1-15</inkml:trace>
          <inkml:trace contextRef="#ctx0" brushRef="#br0" timeOffset="-365.4684">-4523 814 22 0,'-60'-11'11'0,"60"-19"-6"0,5 30 11 16,5-4-15-1,10-11 0-15,5 7 1 0,15-3 0 16,20 0-2-1,20-8 0-15,21 0 2 16,19 8 0-16,11-4-1 16,19 0 0-16,26-4-1 0,5 8 1 15,5-1-1-15,9 9 0 16,21-1 0-16,-20-4 1 16,5 5-1-16,0-5 0 15,9-7-3-15,-19 4 1 16,5-12-4-16,0 8 1 15,-11-11-4-15,-9 3 1 16</inkml:trace>
        </inkml:traceGroup>
        <inkml:traceGroup>
          <inkml:annotationXML>
            <emma:emma xmlns:emma="http://www.w3.org/2003/04/emma" version="1.0">
              <emma:interpretation id="{206E3FA2-A16D-4CC0-BF1C-BB95EE721807}" emma:medium="tactile" emma:mode="ink">
                <msink:context xmlns:msink="http://schemas.microsoft.com/ink/2010/main" type="inkWord" rotatedBoundingBox="6177,5466 3433,8889 1086,7007 3829,3585"/>
              </emma:interpretation>
              <emma:one-of disjunction-type="recognition" id="oneOf1">
                <emma:interpretation id="interp1" emma:lang="" emma:confidence="0">
                  <emma:literal>Y</emma:literal>
                </emma:interpretation>
                <emma:interpretation id="interp2" emma:lang="" emma:confidence="0">
                  <emma:literal>¥</emma:literal>
                </emma:interpretation>
                <emma:interpretation id="interp3" emma:lang="" emma:confidence="0">
                  <emma:literal>y</emma:literal>
                </emma:interpretation>
                <emma:interpretation id="interp4" emma:lang="" emma:confidence="0">
                  <emma:literal>t</emma:literal>
                </emma:interpretation>
                <emma:interpretation id="interp5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79125.9526">-3057 1540 13 0,'-36'-18'6'0,"16"14"-2"16,20-4 12-16,5-7-16 15,0 4 1-15,10-4-2 16,5 7 1-16,1-3-1 16,4 7 1-16,0 8 0 15,0 0 0-15,-5 7-1 16,0 0 1-16,-10 8 1 0,-15 19 0 16,-15-4 0-16,-10 7 1 15,-10 12 0-15,-11 11 0 16,1 3-2-16,-5 20 1 15,5 11-6-15,0 7 0 16</inkml:trace>
          <inkml:trace contextRef="#ctx0" brushRef="#br0" timeOffset="78895.0659">-4940 3121 24 0,'-15'-23'12'0,"90"-41"-15"0,-39 38 20 0,19-12-17 16,20-3 0-16,15-12 0 15,26-11 1-15,14 8-1 16,26-12 0-16,-15-3-2 15,-1-5 0-15,-4-14-4 16,-11 0 1-16,1-4-2 16,-21 7 1-16</inkml:trace>
          <inkml:trace contextRef="#ctx0" brushRef="#br0" timeOffset="79584.409">-4408 4611 31 0,'-5'30'15'0,"80"34"-21"0,-49-26 27 0,14 11-21 15,10 26 0-15,10 19-3 16,15 4 1-16,6 3-1 16,-6 12 1-16,-5-7-5 15,-4-9 0-15</inkml:trace>
          <inkml:trace contextRef="#ctx0" brushRef="#br0" timeOffset="79923.409">-3740 5285 23 0,'-55'3'11'0,"4"73"-12"15,41-43 19-15,0 16-19 16,-5 15 1-16,5 12-1 0,0 6 1 0,10 20 0 15,5 3 0-15,0-3-1 16,0-4 1-16,5-4 0 16,5-8 0-16,5-25 0 15,1-13 1-15,-1-10 0 16,0-23 0-16,0-15 1 16,0-26 0-16,-5-16 1 15,0-29 1-15,-5-16 0 16,0-7 0-16,0 4-1 15,0-4 0-15,5 7-2 16,10 5 0-16,0 10-5 0,5 12 1 16,6-4-7-16,9 15 1 15</inkml:trace>
        </inkml:traceGroup>
      </inkml:traceGroup>
    </inkml:traceGroup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27.9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9D47C07-74BA-4E1B-A8B0-99BB0467550E}" emma:medium="tactile" emma:mode="ink">
          <msink:context xmlns:msink="http://schemas.microsoft.com/ink/2010/main" type="inkDrawing" rotatedBoundingBox="12992,4331 21710,4050 21775,6069 13057,6350" semanticType="callout" shapeName="Other">
            <msink:sourceLink direction="with" ref="{D7AC8BE6-E3A9-4ED9-93B9-14389637106F}"/>
            <msink:sourceLink direction="with" ref="{D69D4946-8D0D-4858-AE66-B25DF266EAA0}"/>
          </msink:context>
        </emma:interpretation>
      </emma:emma>
    </inkml:annotationXML>
    <inkml:trace contextRef="#ctx0" brushRef="#br0">834-8109 23 0,'95'-22'11'0,"-75"74"-8"16,-30-21 20-16,-20 21-21 16,-20 31 1-16,-15 34 0 15,-21 7 0-15,-14 8-5 0,-11-1 1 16,11 8 3-1,10-26 0-15,9-30-1 16,16-26 0-16,10-31 0 16,15-34 0-16,10-25 0 0,15-20 0 15,20-30-1-15,15-30 1 16,25-26-1 0,15-15 0-16,20-12-1 0,11-7 1 15,-6 19 0-15,10 18 0 16,16 31 1-16,-1 33 0 15,-4 31 0-15,4 37 0 0,-4 23 0 16,-11 4 0-16,-10 26 0 16,-14 11 1-16,-21 23-2 15,-20 7 1-15,-10 42-1 16,-15 11 1-16,-20 0-1 16,-15-4 1-16,-5-4-1 15,5 1 0-15,4-31-4 16,11-22 0-16,15-27-3 0,20-29 1 15,16-31-4-15,9-26 0 16,15-15 0-16,20-27 1 16,6-22 4-16,-1-26 0 0,5-8 6 15,-14 19 0-15,-11 26 5 16,-10 19 0-16,-25 41 1 31,-10 27 1-31,-15 34-1 16,-10 33 0-16,-10 16-4 15,-10 18 0-15,-10 15-1 16,-5 1 0-16,10-16-2 16,5-11 0-16,10-30 1 15,15-26 0-15,15-46-1 16,10-37 0-16,10-15-1 16,10-30 1-16,5-34 0 15,0-38 1-15,1-15-1 16,-6-23 0-16,5-18 2 15,10 23 0-15,11 6 0 0,-1 46 1 16,5 34 0-16,5 19 0 16,6 37-1-16,-1 38 1 15,-15 15-2-15,-4 38 0 16,-6 26 0-16,-5 26 1 16,-15 0 0-16,-20-7 0 15,-15 0 0-15,-10-12 1 0,-20 1 0 16,-25-16 1-16,-10 1-6 15,-16-4 1-15,-9-12-6 16,-5 0 0-16,14-7-8 16,11-4 1-16,25-15-1 15,20-7 0-15</inkml:trace>
    <inkml:trace contextRef="#ctx0" brushRef="#br0" timeOffset="310.9402">3253-8173 24 0,'86'42'12'0,"-31"78"-13"16,-45-75 23-16,0 27-20 0,-5 26 1 16,0 3 0-16,5 5 0 0,10-5-4 15,5-3 0-15,15-23 3 16,15-14 0-16,1-31-1 16,14-30 1-16,20-19 0 31,6-26 0-31,9-27-1 15,6-29 1-15,-6-20 0 16,-15-3 0-16,-9-15-1 0,-11-16 1 16,-15 1-1-16,-15 22 1 15,-15 23-2-15,-15 30 1 16,-10 38-3-16,-5 30 0 16,-10 37-4-16,5-3 0 15,-10 59-6-15,5 5 1 16</inkml:trace>
    <inkml:trace contextRef="#ctx0" brushRef="#br0" timeOffset="478.7588">5733-8063 38 0,'20'52'19'0,"-20"91"-23"0,0-71 33 0,-10 7-29 15,0 30 0-15,-5-8-1 16,0 9 0-16,0-13-4 15,5-21 0-15,-5-27-5 16,0-23 0-16</inkml:trace>
    <inkml:trace contextRef="#ctx0" brushRef="#br0" timeOffset="947.3098">5020-8402 39 0,'-15'-87'19'0,"60"76"-25"15,-10 15 35-15,26 0-29 32,34-4 0-32,36 15 0 0,39 0 1 0,11-8-3 15,25-3 1-15,10 0-2 0,-11-4 0 16,-4 0-1-16,-15 7 0 16,-20 8 0-16,-16 15 0 15,-39 16 1-15,-31 25 0 16,-30 27 2-16,-25 34 1 15,-25 18 0-15,-15 8 1 16,-10-4-1-16,0-26 1 16,-5-15 0-16,0-34 0 15,0-22-1-15,-1-38 1 0,6-27-1 16,5-18 1-16,0-23-1 16,0-42 1-16,0-25-1 15,5-8 1-15,15-19 1 16,5 0 1-16,15-12 1 15,15 16 1-15,20 11 1 32,11 19 0-32,29 26 0 0,11 8 0 15,19 22-3-15,21 8 1 0,-6 26-2 16,6 4 1-16,-21 15-7 16,-14 19 1-16,-26 7-6 15,-25 23 1-15,-25-3-5 16,-45 14 0-16</inkml:trace>
    <inkml:trace contextRef="#ctx0" brushRef="#br0" timeOffset="1265.5549">6973-7924 41 0,'35'-49'20'0,"136"30"-24"0,-116 15 36 0,25 0-32 16,16-7 0-16,4 7 0 15,5 8 0-15,-4 11-4 16,-21 12 1-16,-35 3-2 16,-40 30 1-16,-30 11 0 15,-40 5 0-15,-30 6 3 16,-31 13 1-16,-4-9 4 16,9 8 1-16,16-15 2 15,19-7 1-15,31-5-1 16,30-14 0-16,30 0-2 15,50-12 0-15,41 1-3 16,39-16 1-16,56-22-4 16,45-12 1-16,15-11-7 15,10 0 1-15,0 1-9 16,-15 6 0-16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25.5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CE9B6A7-B419-4642-ABC3-853AC069100A}" emma:medium="tactile" emma:mode="ink">
          <msink:context xmlns:msink="http://schemas.microsoft.com/ink/2010/main" type="inkDrawing" rotatedBoundingBox="2992,2694 29496,3403 29346,9017 2842,8307" hotPoints="28041,4119 27647,9261 3410,7403 3804,2261" semanticType="enclosure" shapeName="Rectangle">
            <msink:sourceLink direction="with" ref="{192D54B0-E7DC-43E8-AA50-FFCC94519031}"/>
          </msink:context>
        </emma:interpretation>
      </emma:emma>
    </inkml:annotationXML>
    <inkml:trace contextRef="#ctx0" brushRef="#br0">351 0 34 0,'-65'18'17'0,"-5"302"-13"0,45-184 17 16,-1 86-21-16,-4 101 0 0,0 65 1 15,-5 67 1-15,5 53-2 16,5-18 0-16,10-28-1 16,10-78 0-16,20-90-2 15,0-84 0-15,-5-78-2 16,10-72 0-16,0-86-6 15,0-76 1-15</inkml:trace>
    <inkml:trace contextRef="#ctx0" brushRef="#br0" timeOffset="763.5279">-482 41 37 0,'30'-105'18'0,"196"33"-21"16,-136 50 34-16,66-1-30 15,80-11 1-15,80 0 1 16,71 0 0-16,69 4-3 16,87 0 1-16,74 0 2 0,76-7 1 15,85 14 0-15,60 12 0 16,76-4-1-16,-347 7 0 16,623 12-1-16,-51 0 0 15,0 11 0-15,11-12 0 16,10 9-1-16,4 7 1 15,-14-4-1-15,-21 11 1 16,-35-7-1 0,-19 7 1-16,-41 4-1 0,-45 15 0 15,-81 0-1-15,-55-7 1 16,-69 3-1-16,-77-7 0 16,-89 12 0-16,-76 6 1 15,-80 5-1-15,-71 14 0 16,-64 23 0-16,-76 4 1 15,-61 22-1-15,-59 54 0 0,-61 36 0 16,-70 80 0-16,-55 41 0 16,-56 53 1-16,-59 30 0 15,-16 22 0-15,5-37 0 16,-4-15 0-16,-1-26 0 16,30-23 1-16,21-42-1 15,-1-33 1-15,11-46-1 16,-16-37 0-16,-9-38 0 15,-16-41 1-15,-30-38-1 16,-40-33 0-16,-50-20-1 16,-70-14 1-16,-71-31-1 15,-90-7 0-15,-85 3 0 16,-81-14 0-16,-60 3 0 16,-35-3 0-16,-60-12 0 15,-36 15 0-15,-59-3 0 16,-26 15 0-16,-35-12 0 15,-20 0 0-15,-5 4-1 16,-5 12 1-16,15-8 0 0,5 3 0 16,40 1 0-16,40 7 0 15,26 0-1-15,50 8 1 16,44 3 0-16,52 4 0 16,64-15-1-16,85 8 1 15,51 7-3-15,85 12 0 16,66 7-6-16,60 4 0 15,74 22-9-15,57 15 1 0,29-7-2 16,55-15 1 0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30.3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92D54B0-E7DC-43E8-AA50-FFCC94519031}" emma:medium="tactile" emma:mode="ink">
          <msink:context xmlns:msink="http://schemas.microsoft.com/ink/2010/main" type="writingRegion" rotatedBoundingBox="6493,10425 10321,3999 12485,5288 8657,11714">
            <msink:destinationLink direction="with" ref="{1CE9B6A7-B419-4642-ABC3-853AC069100A}"/>
          </msink:context>
        </emma:interpretation>
      </emma:emma>
    </inkml:annotationXML>
    <inkml:traceGroup>
      <inkml:annotationXML>
        <emma:emma xmlns:emma="http://www.w3.org/2003/04/emma" version="1.0">
          <emma:interpretation id="{8A3BC0AF-3F42-4016-ABDF-70E4E5604CD6}" emma:medium="tactile" emma:mode="ink">
            <msink:context xmlns:msink="http://schemas.microsoft.com/ink/2010/main" type="paragraph" rotatedBoundingBox="6493,10425 10321,3999 12485,5288 8657,11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B9D20-3CBE-4B9D-A604-20BB3D149C2A}" emma:medium="tactile" emma:mode="ink">
              <msink:context xmlns:msink="http://schemas.microsoft.com/ink/2010/main" type="line" rotatedBoundingBox="6493,10425 10321,3999 12485,5288 8657,11714"/>
            </emma:interpretation>
          </emma:emma>
        </inkml:annotationXML>
        <inkml:traceGroup>
          <inkml:annotationXML>
            <emma:emma xmlns:emma="http://www.w3.org/2003/04/emma" version="1.0">
              <emma:interpretation id="{A5002ACB-7435-48B5-BEF8-CBB591AEB227}" emma:medium="tactile" emma:mode="ink">
                <msink:context xmlns:msink="http://schemas.microsoft.com/ink/2010/main" type="inkWord" rotatedBoundingBox="6493,10425 10321,3999 12485,5288 8657,11714"/>
              </emma:interpretation>
              <emma:one-of disjunction-type="recognition" id="oneOf0">
                <emma:interpretation id="interp0" emma:lang="" emma:confidence="0">
                  <emma:literal>I I</emma:literal>
                </emma:interpretation>
                <emma:interpretation id="interp1" emma:lang="" emma:confidence="0">
                  <emma:literal>I at</emma:literal>
                </emma:interpretation>
                <emma:interpretation id="interp2" emma:lang="" emma:confidence="0">
                  <emma:literal>I it</emma:literal>
                </emma:interpretation>
                <emma:interpretation id="interp3" emma:lang="" emma:confidence="0">
                  <emma:literal>It ur</emma:literal>
                </emma:interpretation>
                <emma:interpretation id="interp4" emma:lang="" emma:confidence="0">
                  <emma:literal>Ict</emma:literal>
                </emma:interpretation>
              </emma:one-of>
            </emma:emma>
          </inkml:annotationXML>
          <inkml:trace contextRef="#ctx0" brushRef="#br0">-5200-2769 21 0,'-50'120'10'0,"35"80"-11"0,25-140 15 16,0 27-14-16,10 22 0 15,15 0 0-15,5-4 1 16,10-7-2-16,6-8 1 16,-1-26 1-16,-10-15 0 15,0-22 3-15,10-20 0 0,6-18 0 16,4-34 1-16,5-19 1 31,10-42 0-31,16-7-1 16,4-18 0-16,1-20-3 15,4-29 0-15,5 14-3 16,-9 16 0-16,-11 10-6 0,-4 20 1 16,-11 18-6-16,-20 8 1 15</inkml:trace>
          <inkml:trace contextRef="#ctx0" brushRef="#br0" timeOffset="276.9226">-5049-4327 42 0,'-56'-19'21'0,"71"-30"-28"0,6 27 40 15,9-12-33-15,15-4 1 16,0-11-1-16,20-18 1 16,11 14-2-16,14-11 1 15,10 4 0-15,6-8 0 0,4 15-1 16,-14 12 1-16,-1 11-1 16,0 15 1-16,6 26-1 15,-1 15 0-15,5 27-4 16,21 30 0-16,-6 19-6 15,16 25 1-15</inkml:trace>
          <inkml:trace contextRef="#ctx0" brushRef="#br0" timeOffset="-298.8286">-4266-4775 37 0,'-51'64'18'0,"-19"561"-17"0,50-433 25 0,-5 49-26 16,0 22 0-16,-5-15-6 15,15-10 1-15,5-20 1 16,5-38 1-16,0-48-7 16,-5-38 0-16</inkml:trace>
          <inkml:trace contextRef="#ctx0" brushRef="#br0" timeOffset="-3232.3662">-3001-7823 36 0,'60'-143'18'0,"-30"61"-24"0,-35 51 35 15,-15 9-30-15,-20 18 1 16,-15 23-1-16,-36 22 0 16,-14 38 1-16,-11 34 0 15,-14 30-1-15,4 23 0 16,26 41 0-16,20-23 0 0,29-22 1 16,36-15 0-16,45-23 0 15,41-26 1-15,44-34 0 16,26-34 1-16,34-30-2 15,21-42 0-15,0-40-2 16,5-35 1-16,-5-22-2 16,-16-4 0-16,-19-8 0 15,-41 12 1-15,-24 22 2 16,-26 35 0-16,-25 36 1 16,-20 46 1-16,-15 34 0 15,-25 34 0-15,-10 41 0 16,5 19 0-16,15 4-2 15,20 3 0-15,25-14 1 0,10-31 0 16,31-26 1-16,24-30 0 31,81-117 1-31,-15-30 1 16,-16-7-1-16,-19-20 0 0,-21-6 0 16,-29-12 0-16,-31 30-1 15,-30 11 1-15,-35 15-3 16,-30 27 0-16,-26 26-1 15,-29 27 1-15,-30 14-2 16,-11 38 0-16,5 27 0 16,-4 22 1-16,4 11-1 15,26 0 1-15,35-11-2 16,40-3 1-16,45-9-3 16,30-29 1-16,55-12-5 15,36-14 1-15,29-42-3 16,26-12 1-16</inkml:trace>
        </inkml:traceGroup>
      </inkml:traceGroup>
    </inkml:traceGroup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23.2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4647821-731C-4369-B3FF-71D44CC26626}" emma:medium="tactile" emma:mode="ink">
          <msink:context xmlns:msink="http://schemas.microsoft.com/ink/2010/main" type="writingRegion" rotatedBoundingBox="8885,12641 22664,12517 22682,14544 8904,14668">
            <msink:destinationLink direction="with" ref="{8F6DABE5-C132-415C-BDCF-F923EEFE4A6F}"/>
          </msink:context>
        </emma:interpretation>
      </emma:emma>
    </inkml:annotationXML>
    <inkml:traceGroup>
      <inkml:annotationXML>
        <emma:emma xmlns:emma="http://www.w3.org/2003/04/emma" version="1.0">
          <emma:interpretation id="{84B157A9-0CA1-47C0-9DB1-7CBE8BC602AE}" emma:medium="tactile" emma:mode="ink">
            <msink:context xmlns:msink="http://schemas.microsoft.com/ink/2010/main" type="paragraph" rotatedBoundingBox="8885,12641 22664,12517 22682,14544 8904,146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82C208-B92C-4DD4-B298-16E71AFD4D08}" emma:medium="tactile" emma:mode="ink">
              <msink:context xmlns:msink="http://schemas.microsoft.com/ink/2010/main" type="line" rotatedBoundingBox="8885,12641 22664,12517 22682,14544 8904,14668"/>
            </emma:interpretation>
          </emma:emma>
        </inkml:annotationXML>
        <inkml:traceGroup>
          <inkml:annotationXML>
            <emma:emma xmlns:emma="http://www.w3.org/2003/04/emma" version="1.0">
              <emma:interpretation id="{C811A543-50FD-493A-82A2-AFF06D061053}" emma:medium="tactile" emma:mode="ink">
                <msink:context xmlns:msink="http://schemas.microsoft.com/ink/2010/main" type="inkWord" rotatedBoundingBox="8843,12913 14239,12391 14410,14153 9014,14676"/>
              </emma:interpretation>
              <emma:one-of disjunction-type="recognition" id="oneOf0">
                <emma:interpretation id="interp0" emma:lang="" emma:confidence="0">
                  <emma:literal>storm</emma:literal>
                </emma:interpretation>
                <emma:interpretation id="interp1" emma:lang="" emma:confidence="0">
                  <emma:literal>Storm</emma:literal>
                </emma:interpretation>
                <emma:interpretation id="interp2" emma:lang="" emma:confidence="0">
                  <emma:literal>Stockman</emma:literal>
                </emma:interpretation>
                <emma:interpretation id="interp3" emma:lang="" emma:confidence="0">
                  <emma:literal>Stoutens</emma:literal>
                </emma:interpretation>
                <emma:interpretation id="interp4" emma:lang="" emma:confidence="0">
                  <emma:literal>Stoneham</emma:literal>
                </emma:interpretation>
              </emma:one-of>
            </emma:emma>
          </inkml:annotationXML>
          <inkml:trace contextRef="#ctx0" brushRef="#br0">3098-270 36 0,'-36'-140'18'0,"-29"80"-23"0,25 60 26 16,-25 15-19-16,-31 30 1 16,-19 27 0-16,-5 37 1 15,-6 45-5-15,11 19 0 16,19 8 2-16,31-4 1 15,35-8-1 1,35-11 1-16,30-34-1 16,35-30 0-16,31-30-1 0,44-33 1 15,11-50-3-15,30-34 1 0,19-26-2 16,-4-34 0-16,15-52-2 16,-15-24 0-16,-10 20 0 15,-31 0 1-15,-34 30 2 16,-31 41 1-16,-35 37 1 15,-35 35 1-15,-35 37 1 16,-30 42 1-16,-35 52 1 16,-10 27 0-16,-36 26-1 15,6 12 0-15,4-1-1 16,16-19 0-16,14-37 0 16,16-22 0-16,20-39 0 15,20-25 0-15,25-35 0 16,15-26 1-16,25-15-1 15,25-7 1-15,21-19-1 16,24-12 0-16,21-3-1 16,24 3 1-16,1-7-2 15,5 8 1-15,-11 10-3 16,-14 5 1-16,-16 14-5 0,-14 8 0 16,-31 8-3-16,-30 11 1 15,-30 7-4-15,-25 8 0 16,-30 15 3-16,-30 19 0 15,-16 15 8-15,-19 22 0 16,-1 16 4-16,1 7 0 16,10 0 3-16,19-7 1 15,16 3-1-15,25 4 0 16,25-8-6-16,25-10 0 0,25-13-8 16,20-6 1-16</inkml:trace>
          <inkml:trace contextRef="#ctx0" brushRef="#br0" timeOffset="511.5387">5964-41 33 0,'-10'-34'16'0,"-70"136"-23"0,49-49 27 0,-29 29-16 16,-30 39 1-16,-16 14 1 15,-14 38 0-15,9-3-9 16,11-20 1-16,20-29 6 15,20-24 0-15,19-33-2 16,26-41 1-16,15-23-2 16,35-49 1-16,21-41 0 0,24-27 1 15,30-33-2-15,16-46 0 16,30 0-1-16,-11-7 1 16,-4 15-2-16,-16 37 1 15,-19 42-2-15,-16 45 1 16,-30 42 0-16,-30 41 0 15,-30 26 0-15,-25 45 1 16,-10 49 1-16,-20 15 1 16,-5 8-2-16,-1-4 0 15,11-11-3-15,10-15 0 0,5-46-2 16,10-37 1-16,0-34-2 16,5-37 0-16,-6-20 2 0,1-25 0 15,0-24 4-15,5-18 1 16,-5 15 1-16,0 15 1 15,5 11-1-15,0 16 0 32,10 18-1-32,10 19 1 15,20 19-2-15,10 14 0 16,25 9-2-16,26 3 1 0,29-8-3 16,26-7 0-16,29-11-5 15,1-19 0-15</inkml:trace>
          <inkml:trace contextRef="#ctx0" brushRef="#br0" timeOffset="718.9649">7716-82 30 0,'-5'-27'15'0,"-50"39"-13"15,14-1 24-15,-4 15-25 16,-15 12 1-16,-15 41 0 16,-6 15 1-16,1 8-4 15,15-5 1-15,15 5 1 16,19 0 1-1,47 11-7-15,4-27 1 16,5-33-5-16,-5-27 0 16,-5-22-2-16,-10-23 1 15</inkml:trace>
          <inkml:trace contextRef="#ctx0" brushRef="#br0" timeOffset="1532.147">6933 478 26 0,'-61'-56'13'0,"6"-16"-15"0,50 65 26 0,10-4-22 16,15 3 0-1,15-3 1-15,26 11 0 16,24 7-4-16,0 8 1 0,16 12 2 16,-1 3 1-16,-9 0-1 15,-16 4 0-15,-15 11 0 16,-20 4 0-16,-15 15-1 16,-25 19 1-16,-20 22-1 15,-20 0 1-15,0-3-3 16,0 0 0-16,10-31-3 15,10-14 0-15,15-12-4 16,20-34 1-16,20-15-3 16,15-30 0-16,10-33 2 15,15-35 0-15,26-11 4 16,-1-30 0-16,11-26 7 16,-1 7 0-16,-15 23 2 15,-19 37 1-15,-11 27 1 16,-20 45 0-16,-10 41 0 15,-25 42 0-15,-20 33-3 16,-30 8 1-16,0 19-2 16,-10 15 1-16,-5-4-1 0,4-22 0 15,11-23 1-15,10-26 0 16,15-34 0-16,10-38 0 16,15-26 0-16,15-12 1 15,10-26-2-15,16-14 1 16,19-35-3-16,10-7 0 15,36 7-2-15,9 11 1 0,21 16-1 16,4 3 1-16,11 16-1 16,5 14 1-16,-21 27-4 15,-19 19 0-15,-26 15-3 16,-35 11 1-16,-40 7-4 16,-40 20 1-16,-45-1-2 15,-35 23 1-15,-36 0 4 16,-29 7 0-16,-6 4 5 15,5-7 0-15,21 3 2 16,29-14 1-16,41 3 1 16,45 0 1-16,30-7-1 15,35-12 1-15,35-3-2 16,21-1 0-16,14-7 0 16,-9 4 0-16,-16-4-1 0,-20-3 1 15,-45 6-2-15,-40 9 1 16,-40 14 1-16,-40-7 0 15,-16 26 0-15,-19 4 0 16,9 15-1-16,16 0 1 16,24-4-1-16,36 1 1 15,40-9-2-15,45-3 0 0,35-26 0 16,36 0 1-16,24-12-1 16,31-7 1-16,15-12-5 15,9 1 1-15,6-1-8 16,-20-3 1-16</inkml:trace>
        </inkml:traceGroup>
        <inkml:traceGroup>
          <inkml:annotationXML>
            <emma:emma xmlns:emma="http://www.w3.org/2003/04/emma" version="1.0">
              <emma:interpretation id="{13007908-25C1-41DD-9AB7-3C9AA0998DB5}" emma:medium="tactile" emma:mode="ink">
                <msink:context xmlns:msink="http://schemas.microsoft.com/ink/2010/main" type="inkWord" rotatedBoundingBox="15143,12585 22664,12517 22680,14322 15159,14390"/>
              </emma:interpretation>
            </emma:emma>
          </inkml:annotationXML>
          <inkml:trace contextRef="#ctx0" brushRef="#br0" timeOffset="-1446.1403">-1064-120 30 0,'30'-38'15'0,"-130"69"-12"0,60-24 23 0,-30 35-26 15,-21 37 1-15,1 41 0 16,-1 19 0-16,1 12-1 16,15 29 0-16,25-7-2 15,25-11 0-15,20-41-4 16,25-24 1-16,0-25-5 15,10-27 1-15</inkml:trace>
          <inkml:trace contextRef="#ctx0" brushRef="#br0" timeOffset="-1635.826">-2690-101 40 0,'-101'-143'20'0,"-114"139"-20"0,134 12 20 0,-39 14-21 16,-41 12 0-16,-9 26-1 15,-11 16 1-15,15 29 1 16,41 0 0-16,39 8-1 15,51-15 1-15,55 0 0 16,51-4 0-16,44 0 0 16,51 8 1-16,19-8 0 15,16-4 0-15,5-7 0 16,-25-12 0-16,-36-3 0 16,-39-11 1-16,-46-1 1 0,-45-18 0 15,-50-1 1-15,-61-3 0 16,-34 7-1-16,-46 1 1 15,-25-5-1-15,16 9 1 16,9-16-5-16,25-8 0 16,46-10-4-16,50-12 1 15,50-23-5-15,45-7 0 0,65-30-5 16,56-16 0-16</inkml:trace>
          <inkml:trace contextRef="#ctx0" brushRef="#br0" timeOffset="-963.5819">211 497 24 0,'-135'136'12'0,"59"33"-13"0,76-131 19 16,15 22-16-16,21 0 0 16,24 0 2-16,30-7 1 15,26-8-6-15,19-26 1 0,21-19 4 16,9-23 1-16,-9-37 1 15,-15-19 0-15,-26-7 1 16,-30-16 0-16,-39-45 0 16,-36-11 1-16,-51 8-2 15,-44 18 1-15,-30 27-4 0,-26 44 1 16,-14 24-6-16,-16 48 0 16,0 49-9-16,11 38 1 15,24 34-8-15,21-12 1 16</inkml:trace>
          <inkml:trace contextRef="#ctx0" brushRef="#br0" timeOffset="-1232.5423">-2319-7 40 0,'-150'-113'20'0,"89"83"-29"15,56 22 40-15,26 1-29 16,24-4 0-16,40 3 1 15,66 1 0-15,34-5-4 0,56 9 0 16,30-9 4-16,31 5 0 16,24-16-2-16,5 1 0 15,-10-8-4-15,-4-4 1 16,-36 11-8-16,-30 4 0 16,-55 8-3-16,-56 0 1 15</inkml:trace>
        </inkml:traceGroup>
      </inkml:traceGroup>
    </inkml:traceGroup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5:42.3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F6DABE5-C132-415C-BDCF-F923EEFE4A6F}" emma:medium="tactile" emma:mode="ink">
          <msink:context xmlns:msink="http://schemas.microsoft.com/ink/2010/main" type="inkDrawing" rotatedBoundingBox="8425,12277 23582,12211 23595,15256 8439,15322" hotPoints="22794,12411 22759,15068 8566,14879 8601,12222" semanticType="enclosure" shapeName="Rectangle">
            <msink:sourceLink direction="with" ref="{74647821-731C-4369-B3FF-71D44CC26626}"/>
          </msink:context>
        </emma:interpretation>
      </emma:emma>
    </inkml:annotationXML>
    <inkml:trace contextRef="#ctx0" brushRef="#br0">192 681 31 0,'-45'-222'15'0,"25"-31"-15"16,25 201 16-16,0 3-17 16,0 7 0-16,0 16-1 0,-5 26 1 15,0 38 2 1,-5 48 0-16,0 42-1 16,-10 53 0-16,-10 60 0 15,0 33 1-15,0 27 0 16,-1 0 1-16,11-11 0 0,15-30 0 15,0-42 0-15,10-52 0 16,5-42 0-16,6-34 1 16,4-26-2-16,-5-41 0 15,10-50-2-15,-5-48 1 16,-5-23-2-16,-10-41 1 16,0-53-2-16,-5-11 1 0,-5-19-1 15,0-8 1-15,5 8 0 16,5 34 1-16,5 11 1 15,5 42 0-15,15 7 0 16,21 19 0-16,4 11 1 16,25 8 0-16,26 18 1 15,19 16 0-15,26-1-1 16,25 8 0-16,29 4 1 16,11 11 0-16,45-3-2 15,10 10 1-15,31 1-1 16,9 15 1-16,15-8-1 15,10 15 1-15,16 0-1 16,19 4 0-16,11 0 0 16,9 4 1-16,11-4-1 0,-10 4 1 0,14-4-1 15,-19 4 0-15,14-1 0 16,-19 9 1-16,-1-8 0 31,6 3 0-31,-26-7-1 16,-4 4 1-16,-11-4-1 0,1 0 1 15,-16 0-1-15,15 0 1 16,-9 7-1-16,-16-7 1 16,0 0-1-16,-20 4 1 15,11-4-1-15,-16 4 0 16,-15-4 0-16,0 0 0 16,-20 0 0-16,-15 0 0 15,-5 4 0-15,-20 7 0 16,0 0 0-16,-35 8 0 0,-11 0 0 15,-9 11 0-15,-15 4-1 16,-26 7 1-16,-20 4-1 16,-9 8 1-16,-16 15-1 0,-20-4 1 15,-9 19 0-15,-11 29 0 16,-25 16 0-16,-20 15 1 31,-10 0-1-31,-10 4 1 0,-15 19 0 16,0 3 0-16,-6-22-1 15,-4-12 1-15,0 4 0 16,5-11 0-16,0 12 0 16,5-9 0-16,-1-10 0 15,6-16 0-15,-10-11 0 0,-10-19 1 16,-15-14 0-16,-11-12 0 16,-24-8 0-16,-20-15 0 15,-6-7 0-15,-14-4 0 16,-21-15-1-16,-15-19 1 0,-20-7-2 31,-9-12 1-31,-21 5-1 16,-20-13 0-16,-20-3-1 0,-5 8 1 15,-26-8-1-15,-9 8 1 16,-10 3-1 0,-20 12 1-16,-1 3-1 15,-9 4 0-15,-5 12 1 0,-6-4 0 16,6 11-1-16,-6 3 1 15,1 16-1-15,10-4 1 16,-6 0 0-16,11 4 0 16,-10 0 0-16,19 0 0 15,1-8 0-15,25 4 0 16,-5-7 0-16,-11-5 0 16,21 16 0-16,-5-11 0 15,5 14 0-15,-5-3 0 0,9-11-1 16,16 10 1-16,-10-3 0 15,10 8 1-15,5 0-1 16,5-8 1-16,10 0-1 16,10 4 1-16,5-12-1 15,20 1 1-15,10-1-1 16,20-3 1-16,21-4-1 16,14 0 0-16,5-4 0 15,26-3 1-15,19-1-1 16,11 1 0-16,15 10-3 15,14 5 0-15,11 18-10 16,15 19 0-16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3:32.37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F89EE00-B400-44E3-AF0E-7DEC7AAD4C21}" emma:medium="tactile" emma:mode="ink">
          <msink:context xmlns:msink="http://schemas.microsoft.com/ink/2010/main" type="writingRegion" rotatedBoundingBox="24522,11593 14274,11015 14454,7817 24702,8395"/>
        </emma:interpretation>
      </emma:emma>
    </inkml:annotationXML>
    <inkml:traceGroup>
      <inkml:annotationXML>
        <emma:emma xmlns:emma="http://www.w3.org/2003/04/emma" version="1.0">
          <emma:interpretation id="{A5247FF1-A2B2-4B8A-99D4-99E29F7E3101}" emma:medium="tactile" emma:mode="ink">
            <msink:context xmlns:msink="http://schemas.microsoft.com/ink/2010/main" type="paragraph" rotatedBoundingBox="24522,11593 14274,11015 14454,7817 24702,8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F2C563-5F04-4340-8536-A1B9F84912D3}" emma:medium="tactile" emma:mode="ink">
              <msink:context xmlns:msink="http://schemas.microsoft.com/ink/2010/main" type="line" rotatedBoundingBox="24522,11593 14274,11015 14454,7817 24702,8395"/>
            </emma:interpretation>
          </emma:emma>
        </inkml:annotationXML>
        <inkml:traceGroup>
          <inkml:annotationXML>
            <emma:emma xmlns:emma="http://www.w3.org/2003/04/emma" version="1.0">
              <emma:interpretation id="{D7AC8BE6-E3A9-4ED9-93B9-14389637106F}" emma:medium="tactile" emma:mode="ink">
                <msink:context xmlns:msink="http://schemas.microsoft.com/ink/2010/main" type="inkWord" rotatedBoundingBox="24522,11593 19221,11294 19401,8096 24702,8395">
                  <msink:destinationLink direction="with" ref="{49D47C07-74BA-4E1B-A8B0-99BB0467550E}"/>
                </msink:context>
              </emma:interpretation>
              <emma:one-of disjunction-type="recognition" id="oneOf0">
                <emma:interpretation id="interp0" emma:lang="" emma:confidence="0">
                  <emma:literal>I I</emma:literal>
                </emma:interpretation>
                <emma:interpretation id="interp1" emma:lang="" emma:confidence="0">
                  <emma:literal>it I</emma:literal>
                </emma:interpretation>
                <emma:interpretation id="interp2" emma:lang="" emma:confidence="0">
                  <emma:literal>In I</emma:literal>
                </emma:interpretation>
                <emma:interpretation id="interp3" emma:lang="" emma:confidence="0">
                  <emma:literal>It I</emma:literal>
                </emma:interpretation>
                <emma:interpretation id="interp4" emma:lang="" emma:confidence="0">
                  <emma:literal>IT I</emma:literal>
                </emma:interpretation>
              </emma:one-of>
            </emma:emma>
          </inkml:annotationXML>
          <inkml:trace contextRef="#ctx0" brushRef="#br0">7038-4903 40 0,'10'-11'20'0,"80"53"-27"0,-54-24 34 16,9 16-28-16,20 8 1 16,20 3 0-16,1 11 0 0,14-7 0 15,26-8 0-15,-6-14 0 16,11-12 0-16,-1-11 0 15,-4-8 1-15,-1 8-1 16,-4 3 0-16,-21 20 0 16,-20 10 0-16,-14 12 0 15,-16 30 0-15,-15 4-4 16,-10 7 0-16,-15 23-6 16,-10 4 1-16</inkml:trace>
          <inkml:trace contextRef="#ctx0" brushRef="#br0" timeOffset="-577.8775">7640-4587 36 0,'21'-30'18'0,"-16"188"-22"16,-10-90 31-16,0 49-26 16,-16 52 0-16,-4 38 0 15,-5 15 1-15,-5 23-3 16,5-20 1-16,0-2 1 16,5-28 0-16,0-25-4 15,-5-35 0-15,-1-33-3 16,1-38 0-16,-5-31-4 0,0-48 0 15</inkml:trace>
          <inkml:trace contextRef="#ctx0" brushRef="#br0" timeOffset="-313.225">6391-2972 30 0,'-86'79'15'0,"41"45"-16"0,40-90 26 0,0 11-25 16,5-4 1-16,10-7 0 15,10 0 0-15,10-19-1 16,20 4 0-16,11-23 1 16,14-22 0-16,10-12 0 15,-9-11 1-15,-6-22 0 16,-5-1 0-16,-5-3-1 16,1 0 1-16,-1 3-1 15,-10 16 0-15,-5-12-2 16,0 4 1-16,-4 8-5 15,-1-4 0-15,-5-1-6 16,-10-10 1-16</inkml:trace>
          <inkml:trace contextRef="#ctx0" brushRef="#br0" timeOffset="375.3729">10622-3608 41 0,'-70'37'20'0,"25"152"-26"0,30-118 34 16,0 46-28-16,0 30 0 15,5 11-7-15,5 11 0 0,5 0 2 16,5-18 1-16,5-8-6 16,-5-34 0-16</inkml:trace>
          <inkml:trace contextRef="#ctx0" brushRef="#br0" timeOffset="704.8096">9839-3187 36 0,'-85'-30'18'0,"45"60"-25"0,35-11 36 15,5 4-29-15,5 3 0 16,10-7 1-16,10-12 0 15,20-7-1-15,10-15 0 16,10-26 1-16,16-16 0 16,14-25 0-16,6-24 0 15,-1-10 0-15,5-20 0 16,1 1 1-16,-16-1 1 0,-15 16-1 16,-4 22 1-16,-1 27-1 15,0 25 0-15,0 24-1 16,-4 29 1-1,19 129-8 1,-15 22 1-16,-4 11-8 16,-21 8 0-16</inkml:trace>
          <inkml:trace contextRef="#ctx0" brushRef="#br0" timeOffset="1021.0003">10452-2110 43 0,'-41'94'21'0,"51"124"-27"0,5-173 34 16,11 15-29-16,9-3 0 15,20-5-3-15,5-7 1 16,0-18 3 0,11-12 0-16,14-26-1 0,5-23 0 15,1-11 0-15,4-23 1 0,-10-4 0 32,6-22 1-32,-16-7-4 15,-10 10 1-15,-4 20-7 16,-6 29 0-16</inkml:trace>
        </inkml:traceGroup>
        <inkml:traceGroup>
          <inkml:annotationXML>
            <emma:emma xmlns:emma="http://www.w3.org/2003/04/emma" version="1.0">
              <emma:interpretation id="{381AE4D3-0D46-4972-836B-E0488CB5AE59}" emma:medium="tactile" emma:mode="ink">
                <msink:context xmlns:msink="http://schemas.microsoft.com/ink/2010/main" type="inkWord" rotatedBoundingBox="16243,11101 14275,10990 14451,7885 16418,7996"/>
              </emma:interpretation>
            </emma:emma>
          </inkml:annotationXML>
          <inkml:trace contextRef="#ctx0" brushRef="#br0" timeOffset="-1148.7618">1501-3021 30 0,'-55'-49'15'0,"-25"105"-14"15,60-22 30-15,0 19-31 16,0 30 0-16,5 11-1 16,15 15 1-16,10 8 0 15,15 3 0-15,10-15 1 16,5-3 0-16,10-27 0 16,10-22 1-16,11-27 0 15,4-18 1-15,10-20-1 16,11-29 1-16,-6-15-2 15,5-16 0-15,1-3-3 0,4-12 0 16,-4 5-4-16,-16-5 0 16,-10 4-5-16,-10-7 1 15,-19 3-2-15,-16-7 1 16</inkml:trace>
          <inkml:trace contextRef="#ctx0" brushRef="#br0" timeOffset="-1406.7253">2561-4571 34 0,'5'-68'17'0,"-5"166"-18"16,0-49 27-16,-11 45-26 15,-9 30 1-15,0 41 0 16,-10 31 0-16,-5 15-3 15,0 26 1-15,-5-15-3 16,5-26 1-16,-1-31-4 16,-4-26 0-16,-5-33-3 15,-5-39 1-15</inkml:trace>
          <inkml:trace contextRef="#ctx0" brushRef="#br0" timeOffset="-924.0166">1978-4282 26 0,'-105'-67'13'0,"40"21"-15"16,55 20 25-16,4-12-21 16,12 5 1-16,14-13 1 15,15-3 1-15,20-3-7 16,20-1 1-16,16-18 2 16,14-8 1-16,10 18-1 15,11 9 0-15,4 7-2 16,-4 3 1-16,-6 16-1 15,1 18 1-15,-6 12-4 16,6 11 1-16,-6 27-6 16,6 21 0-16</inkml:trace>
        </inkml:traceGroup>
      </inkml:traceGroup>
    </inkml:traceGroup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5:53.97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7DD62D3-FDDF-46E0-A40D-538510F8226A}" emma:medium="tactile" emma:mode="ink">
          <msink:context xmlns:msink="http://schemas.microsoft.com/ink/2010/main" type="inkDrawing" rotatedBoundingBox="11987,7662 26631,8387 26389,13264 11746,12539" hotPoints="24928,8575 24593,12861 11991,11874 12327,7588" semanticType="enclosure" shapeName="Rectangle">
            <msink:sourceLink direction="with" ref="{10922D80-25E8-4034-9020-D509E0EF5D25}"/>
            <msink:destinationLink direction="with" ref="{1AAC6281-E9C1-41F7-B0E8-5FC78E34EED1}"/>
            <msink:destinationLink direction="with" ref="{D87136F7-E975-4ECA-816B-6F9F3258D6FE}"/>
          </msink:context>
        </emma:interpretation>
      </emma:emma>
    </inkml:annotationXML>
    <inkml:trace contextRef="#ctx0" brushRef="#br0">703 218 22 0,'-30'-106'11'0,"5"9"-6"15,20 82 12-15,-5 15-17 16,0 22 1-16,-10 46 2 16,-10 48 1-16,0 76-4 0,-11 83 1 0,1 79 2 15,-5 67 0-15,-10 35 0 16,0 3 0-16,9 4-2 16,6-50 1-16,5-44-1 31,15-45 0-16,-15-16 0 1,10-78 0-16,0-76-2 16,0-37 0-16,5-68-4 15,5-45 0-15,4-57-5 0,1-56 0 16</inkml:trace>
    <inkml:trace contextRef="#ctx0" brushRef="#br0" timeOffset="752.4475">598 519 27 0,'25'-75'13'0,"35"3"-9"0,-35 53 19 0,20 4-22 15,26 8 0-15,19-8 1 16,41 0 0-16,49 0-2 15,26 3 0-15,50 1 2 16,40 0 1-16,41-1-1 16,34-3 1-16,36 8-1 15,34 3 0-15,21 0 0 16,25 8 0-16,20 0-1 16,10 7 1-16,10-7-1 15,20 7 0-15,-15 8-1 16,-15 0 1-16,0 15-1 15,1-1 1-15,-11-10 0 16,-11 7 0-16,-19 15 0 16,0 16 0-16,-25 2 0 0,-20 24 0 15,-36-4 0-15,-29 11 1 16,-16 11-2-16,-40-3 0 16,-15-1 0-16,-29 16 1 15,-37 4-1-15,-19-16 1 16,-25 8-1-16,-20-15 1 15,-26 15 0-15,-19-8 0 16,-21 15-1-16,-30 4 1 16,-24 12-1-16,-26-8 1 0,-35 26-1 15,-31 23 0-15,-19 11 0 16,-50 8 1-16,-21 11-1 16,-20-4 0-16,-19-19 0 15,-26-14 0-15,-30-8 0 16,-20-19 1-16,-45-12-1 15,-15-14 0-15,-51-23 0 16,-24-26 0-16,-56-19-1 16,-35-19 1-16,-40-23-1 15,-20-7 0-15,-20-11 1 16,-10-8 0-16,-6 0 0 16,11 4 0-16,0 0 0 15,-15 4 0-15,25-4 0 16,-11 11 1-16,6 4-1 15,15-4 0-15,30 4 0 16,5 0 0-16,30 4-3 0,30 0 0 16,46-4-6-16,39 0 0 15,51-4-5-15,40-18 0 16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5:55.89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0922D80-25E8-4034-9020-D509E0EF5D25}" emma:medium="tactile" emma:mode="ink">
          <msink:context xmlns:msink="http://schemas.microsoft.com/ink/2010/main" type="writingRegion" rotatedBoundingBox="14798,9806 23629,9884 23616,11437 14784,11359">
            <msink:destinationLink direction="with" ref="{17DD62D3-FDDF-46E0-A40D-538510F8226A}"/>
          </msink:context>
        </emma:interpretation>
      </emma:emma>
    </inkml:annotationXML>
    <inkml:traceGroup>
      <inkml:annotationXML>
        <emma:emma xmlns:emma="http://www.w3.org/2003/04/emma" version="1.0">
          <emma:interpretation id="{B7FF6C32-6FDD-4B6E-8510-7C127399744A}" emma:medium="tactile" emma:mode="ink">
            <msink:context xmlns:msink="http://schemas.microsoft.com/ink/2010/main" type="paragraph" rotatedBoundingBox="14798,9806 23629,9884 23616,11437 14784,11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9E6EE1-4474-4C9D-AB4E-59F02FCBB75A}" emma:medium="tactile" emma:mode="ink">
              <msink:context xmlns:msink="http://schemas.microsoft.com/ink/2010/main" type="line" rotatedBoundingBox="14798,9806 23629,9884 23616,11437 14784,11359"/>
            </emma:interpretation>
          </emma:emma>
        </inkml:annotationXML>
        <inkml:traceGroup>
          <inkml:annotationXML>
            <emma:emma xmlns:emma="http://www.w3.org/2003/04/emma" version="1.0">
              <emma:interpretation id="{35199CD1-93C0-48E5-8C1B-DB306F21A54B}" emma:medium="tactile" emma:mode="ink">
                <msink:context xmlns:msink="http://schemas.microsoft.com/ink/2010/main" type="inkWord" rotatedBoundingBox="14798,9843 18050,9872 18037,11388 14784,1135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544 20 35 0,'-146'-45'17'0,"-50"86"-21"15,146-14 28-15,-5-1-25 16,5 23 0-16,14 8-2 15,21 11 1-15,25 0 2 16,21 7 1-16,24-11-1 16,25 11 0-16,0-7 1 15,16 4 0-15,4-12 1 32,-9 8 1-32,-11 0 0 0,-15 0 1 15,-15-12-2-15,-20-3 1 16,-15-4-1-16,-25-3 1 15,-25-5-1-15,-20-3 0 16,-15-4-1-16,-16-8 0 16,-4-7-1-16,5-8 0 15,9-7-3-15,26-8 1 16,20-7-2-16,30-12 0 0,35-18-2 16,26-23 0-16,39-12 0 15,25-18 1-15,31 0 0 16,0-16 1-16,9-3 1 0,-14 8 0 15,-21 14 3-15,-19 23 0 16,-21 38 2-16,-25 34 0 16,-19 26 1-16,-11 30 0 15,-20 23-1-15,-10 31 1 16,-5 6-1-16,5-3 0 16,10-15-1-16,5-15 1 0,5-27-2 15,5-15 1-15,0-22-2 16,-5-19 0-16,-15-23-2 15,-10-38 0-15,-20-18-1 16,-15-16 0-16,-15-22 1 16,-20 0 1-16,-16-15 3 15,6 18 1-15,0 20 2 16,0 26 0-16,9 22 0 16,16 20 1-1,20 22-2-15,30 15 0 0,30 8-2 16,40-1 0-16,36 1 0 15,49-4 0-15,31-12 0 16,20 1 0-16,20-16 0 16,-6-7 0-16,1-4 0 15,-30-7 0-15,-20 11-1 16,-31 15 1-16,-24 11-1 16,-46 15 0-16,-30 23-1 15,-30 16 1-15,-35 29-1 0,-25 38 1 16,-11 0 1-16,-4 11 0 15,5-15 1-15,10-18 0 16,10-12 1-16,24-23 1 16,16-15 0-16,10-26 1 15,21-19-1-15,19-18 0 16,20-24-1-16,5-22 0 16,1-38-1-16,-6-33 1 15,-15-16-2-15,-15-15 1 0,-20-22-1 16,-25 14 0-16,-30 27-2 15,-30 34 0-15,-11 42-1 16,-24 48 1-16,0 39-1 16,-11 36 0-16,6 13-3 15,9 21 0-15,26 12-3 16,40 1 1-16,35-5-3 16,45-22 0-16,40-23-4 15,36-30 0-15</inkml:trace>
        </inkml:traceGroup>
        <inkml:traceGroup>
          <inkml:annotationXML>
            <emma:emma xmlns:emma="http://www.w3.org/2003/04/emma" version="1.0">
              <emma:interpretation id="{2A68163A-97A8-43E1-9D04-3DF238B2DFD2}" emma:medium="tactile" emma:mode="ink">
                <msink:context xmlns:msink="http://schemas.microsoft.com/ink/2010/main" type="inkWord" rotatedBoundingBox="19183,9845 23629,9884 23618,11150 19172,1111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0.3999">4996-21 39 0,'-10'4'19'0,"-85"128"-24"16,60-76 37-16,-21 31-31 0,-24 11 0 15,0 26 1-15,-1 16 1 16,11-12-4-16,10-7 0 0,25-12 3 15,15-30 0-15,20-22-1 16,20-31 0-16,15-18-2 16,25-42 0-16,5-15-2 15,6-23 1-15,9-7-3 16,0-23 0-16,-9-7 0 16,-16 3 1-16,-15 8 3 31,-10 15 0-31,-10 23 2 15,-15 18 1-15,-5 23 1 16,-15 31 0-16,-5 18 0 16,-5 15 0-16,0 12-2 15,5 7 1-15,0 7-2 0,5 5 1 16,5-4 0-16,4-5 0 16,6 1-1-16,11-15 0 15,4-15-2-15,5-4 0 0,5-15-4 16,5-19 0-16,5-12-5 15,-5-10 0-15</inkml:trace>
          <inkml:trace contextRef="#ctx0" brushRef="#br0" timeOffset="978.8182">5383 223 30 0,'10'-49'15'0,"-5"117"-18"16,-10-27 24-16,-5 8-21 0,-16 27 0 15,1 3 1 1,-5 11 0-16,0 1-1 16,5-1 0-16,5-7 1 0,5-11 0 15,5-23 0-15,5-19 1 16,10-18 0-16,10-24 0 15,10-10 0-15,20-24 1 16,15-10-1-16,11-8 0 16,9-12-3-16,5 1 1 0,-9-12-5 15,-6 0 1-15,0-3-3 16,-5 15 1-16,-9 14-1 16,-21 24 0-16,-15 10 1 15,-15 16 1-15,-10 33 3 16,-10 20 1-16,-20 18 3 15,-21 12 0-15,1 11 1 16,-5 19 1-16,0-1 0 16,10 5 0-16,4-12-2 15,16-11 0-15,15-15-4 16,15-19 1-16,15-19-6 16,20-15 0-16</inkml:trace>
          <inkml:trace contextRef="#ctx0" brushRef="#br0" timeOffset="2237.652">6402 445 24 0,'0'11'12'0,"-66"170"-11"0,46-133 19 16,0 9-19-16,-5-4 0 16,10-8 3-16,5-11 0 15,10-12-4-15,15-18 0 0,15-27 2 16,10-10 1-16,16-13-1 15,9-10 0-15,0-12-2 16,0-22 1-16,11 0-1 16,-6 7 0-16,-10 26-1 15,-10 16 1-15,-10 22 0 16,-14 27 0-16,-11 22-1 16,-15 11 1-16,-5 19-1 15,-10-3 1-15,-6 3 0 16,1 0 1-16,5 0-1 15,5-11 0-15,0-15 0 0,0-7 0 16,0-12 0-16,0-15 0 16,0-15-1-16,0-8 0 15,0 4 0-15,5-3 0 16,0-16 0-16,5 4 0 16,0 0-1-16,10 8 1 15,5 0-1-15,10 3 1 16,20 12-1-16,11-1 1 15,9 9-1-15,20 3 0 0,11 3 0 16,-1 1 0-16,5-4 0 16,-4 0 0-16,-11-7 0 15,-10 3 0-15,-14 0 2 32,-16-3 0-32,-15 14 0 0,-15 1 1 0,-20 7 0 15,-15 11 1-15,-15 0 0 16,-6 1 0-16,-4 7 0 15,-15 7 0-15,-5 0-1 16,5-3 1-16,4 0-1 0,6-12 1 16,-5 0-1-16,15-7 1 15,10-8-1-15,10 4 0 16,10-11-1-16,10-4 0 16,15-4-1-16,20-11 1 15,20 4-1-15,5-11 1 16,5-5 0-16,16 1 1 15,4 3 1-15,0 4 0 16,-9 8 0-16,-11 11 0 0,-10 8 1 16,-5 14 0-16,-9 12-2 31,-6 23 1-31,-10 14-2 16,-15-7 1-16,0 4 0 15,-15-8 0-15,10-11-3 16,5-15 1-16,5-8-4 15,5-11 1-15,15-15-3 0,5-15 1 16,1-15-4-16,4-19 1 16,0-11 0-16,0-4 0 15,0-8 7 1,20 80 2 0,-65-102 2-16,56 34 0 15,-6 14 3-15,-5 20 0 16,-5 7 1-16,-5 16 1 0,1-5-4 15,-6 4 1-15,0 4-2 16,-10 12 0-16,-5-5-1 0,-5 1 1 16,-5 7-1-16,-10-8 1 15,-5 4-3-15,-15-7 0 16,-15 0 0-16,-1-8 1 31,1-7-1-31,5 3 1 16,0 1-1-16,5-4 0 15,5 7 0-15,5 0 1 0,10 4-1 16,10 4 1-16,10 7-1 16,10 0 0-16,5 8 0 15,5 4 1-15,5-1-1 16,0 5 1-16,0-5 0 16,6 1 0-16,4 7 0 0,-15-7 1 0,-5-1-1 15,-10 4 0-15,-10-3 0 16,-15 7 0-16,-10 4 0 15,-10-4 1-15,-15 0-1 16,0 0 1-16,-1 4-1 16,6-4 1-16,15-7-1 15,10-4 1-15,25-12-4 16,20-7 0-16,30-7-4 16,41-31 0-16</inkml:trace>
        </inkml:traceGroup>
      </inkml:traceGroup>
    </inkml:traceGroup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5:58.74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87136F7-E975-4ECA-816B-6F9F3258D6FE}" emma:medium="tactile" emma:mode="ink">
          <msink:context xmlns:msink="http://schemas.microsoft.com/ink/2010/main" type="inkDrawing" rotatedBoundingBox="20990,7716 27410,3888 27582,4174 21161,8003" semanticType="callout" shapeName="Other">
            <msink:sourceLink direction="with" ref="{12C15820-86B1-4705-BBE9-7458B520357A}"/>
            <msink:sourceLink direction="with" ref="{17DD62D3-FDDF-46E0-A40D-538510F8226A}"/>
            <msink:sourceLink direction="with" ref="{3BA04BC8-856E-4E8E-8D28-1B3D43DF6C25}"/>
          </msink:context>
        </emma:interpretation>
      </emma:emma>
    </inkml:annotationXML>
    <inkml:trace contextRef="#ctx0" brushRef="#br0">0 3760 37 0,'15'-79'18'0,"136"-49"-20"0,-91 86 34 0,56-22-31 16,49-33 0-16,36-35 2 16,60-41 0-16,50-23-3 15,46-37 1-15,34-19 2 16,26-27 1-16,20-18-1 15,9 15 1-15,1 3-1 16,-30 16 1-16,-16 41-2 16,-49 41 1-16,-16 27-3 15,-35 33 0-15,-35 24-8 16,-30 14 1-16,-25 23-9 16,-45 14 1-16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5:59.51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FA96B6E-465E-4A37-B521-69C983063507}" emma:medium="tactile" emma:mode="ink">
          <msink:context xmlns:msink="http://schemas.microsoft.com/ink/2010/main" type="inkDrawing" rotatedBoundingBox="25754,1234 34399,986 34408,1297 25763,1545" shapeName="Other">
            <msink:destinationLink direction="with" ref="{7D289322-6821-4227-9B93-B39AD70C8C07}"/>
          </msink:context>
        </emma:interpretation>
      </emma:emma>
    </inkml:annotationXML>
    <inkml:trace contextRef="#ctx0" brushRef="#br0">-5 468 29 0,'-15'-135'14'0,"160"37"-17"0,-80 83 25 0,61-12-20 16,60 5 0-16,70-4 2 15,50 7 1-15,80 11-6 16,66-7 0-16,45 11 4 15,45 4 1-15,50 0-2 16,-14 0 0-16,9-7-1 16,-20-12 1-16,-30 4-1 15,-25 0 1-15,-45-4-2 16,-25 12 1-16,-40-1-4 16,-31 4 0-16,-30 12-9 0,-55 14 1 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34.18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701E68C-C026-4C71-A797-6A1D456FBDE5}" emma:medium="tactile" emma:mode="ink">
          <msink:context xmlns:msink="http://schemas.microsoft.com/ink/2010/main" type="inkDrawing" rotatedBoundingBox="2273,16273 3014,2712 12584,3235 11843,16796" semanticType="enclosure" shapeName="Other"/>
        </emma:interpretation>
      </emma:emma>
    </inkml:annotationXML>
    <inkml:trace contextRef="#ctx0" brushRef="#br0">1491 1581 28 0,'-130'11'14'0,"-101"109"-22"0,160-67 28 16,-14 22-20 0,-25 23 0-16,-21 38 0 15,11 3 0-15,-1 8-1 16,11 3 0-16,14-11-1 15,21-3 1-15,20-12-1 0,10-15 1 16,10-3-1-16,9-1 1 16,1-11 0-16,15 4 1 15,5 11 0-15,10 26 0 16,5 16 0-16,0 30 1 16,5 10 0-16,-10 31 0 15,-5 16 0-15,0 29 0 16,-10 4-1-16,-10 22 1 15,5 4-1-15,0-7 0 16,10-4 0-16,0 4 1 0,5-30-1 16,5-5 0-16,10-21 0 15,0-12 1-15,10-19-2 16,6-11 1-16,14-19-1 16,5-4 1-16,0-14-1 15,5 3 1-15,1-15-1 16,-6 0 1-16,-5 7-1 15,-15 12 1-15,-10 0 0 16,-15 26 1-16,-5 15 0 16,-20 19 0-16,0 4 0 15,-5 22 0-15,0 1 0 16,0 6 1-16,10-10-2 16,10-4 1-16,15-27-1 15,25-14 0-15,20-20-1 16,15-29 1-16,6-16-1 15,24-25 0-15,25-24 0 16,16-26 0-16,0-22 0 0,19-15 0 16,21-1 1-16,10 4 0 15,-16 1 0-15,1 3 0 16,-5 19 0-16,14 15 1 16,-19 0 0-16,-20 7 0 15,-11 8-1-15,6 4 1 16,-6 7 0-16,11-3 0 15,4-12 0-15,1-22 1 16,20-23-1-16,29-30 0 0,6-38-1 16,30-44 1-16,25-39-1 15,5-26 1-15,25-18-1 16,-4-8 1-16,4-4-1 16,10-11 0-16,-35 18 0 15,0 5 0-15,-15 22 0 16,-20 7 1-16,-30 23-1 15,-31 4 1-15,-19 15 0 16,-26 11 1-16,-14 1-1 16,-21 6 1-16,1-6 0 15,-11-20 0-15,5-22-1 16,6-27 0-16,-6-44-1 16,15-35 1-16,11-60-2 15,14-29 0-15,6-35-2 16,4-34 0-16,-19 16 0 15,-16-16 0-15,-15 19 0 16,-9 19 0-16,-21 15 1 0,-10 16 0 16,-15 14 1-16,-5-4 1 15,0 12 1-15,-9 15 0 16,-11 11 1-16,-10 19 0 16,-6 15 0-16,-19 7 0 15,0 19 0-15,-15 12 0 16,-20 18-1-16,-10 8 1 15,-1 8-2-15,-9-1 0 16,0-11-1-16,-1 12 0 16,6-8-1-16,-5-12 1 0,-1-3 0 15,1-4 0-15,-5 8 1 16,4-8 0-16,-9 19 1 16,-6 3 1-16,1 27-1 15,-15 12 1-15,-31 14 0 16,-5 19 0-16,-9 12-2 15,-21 29 1-15,-15-11-1 16,1 23 1-16,4 11-1 16,-5-11 0-16,5-4 0 15,11-15 1-15,14 8-1 16,30-23 1-16,6-8-1 16,4-10 0-16,11-5 0 15,10 0 0-15,-1 1 0 16,1 25 0-16,-6 1 0 15,1 15 0-15,-16 22 0 16,-19 20 0-16,-16-1-1 16,-5 26 1-16,-29 16-1 15,-6 11 1-15,0 15 0 0,-10 3 0 16,5 12 0-16,6-11 0 16,14 0 0-16,25-16 0 15,36-7 0-15,19-7 0 16,16-12-1-16,10 1 1 15,-1-5-1-15,6 12 0 16,0 7 0-16,-5 19 0 16,-6 1 0-16,-14 33 1 15,4 11 0-15,-14 15 1 0,-21 16 1 16,-9 14 0-16,4 31 0 16,6 3 0-16,19 4 0 15,16 4 0-15,20 7-7 16,20-14 1-16,19 14-6 15,16-22 0-15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00.06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679461A-5CF6-4614-B76B-7E58663F69EB}" emma:medium="tactile" emma:mode="ink">
          <msink:context xmlns:msink="http://schemas.microsoft.com/ink/2010/main" type="inkDrawing" rotatedBoundingBox="32963,4564 33707,971 33740,977 32995,4571" semanticType="verticalRange" shapeName="Line">
            <msink:sourceLink direction="with" ref="{9719794B-40FC-433A-9677-EF3DEFEDBF86}"/>
          </msink:context>
        </emma:interpretation>
      </emma:emma>
    </inkml:annotationXML>
    <inkml:trace contextRef="#ctx0" brushRef="#br0">703 158 36 0,'0'-139'18'0,"20"86"-25"0,-20 53 32 16,5 15-24-16,-5 49 1 31,-75 316 3-31,-21 57 0 16,-4 18-7-16,-11 19 0 15,11 19-1-15,5-38 0 16,14-33-7-16,11-19 1 0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5:59.2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D289322-6821-4227-9B93-B39AD70C8C07}" emma:medium="tactile" emma:mode="ink">
          <msink:context xmlns:msink="http://schemas.microsoft.com/ink/2010/main" type="inkDrawing" rotatedBoundingBox="26524,5124 27430,1251 27541,1277 26635,5150" semanticType="callout" shapeName="Other">
            <msink:sourceLink direction="with" ref="{12C15820-86B1-4705-BBE9-7458B520357A}"/>
            <msink:sourceLink direction="with" ref="{8FA96B6E-465E-4A37-B521-69C983063507}"/>
            <msink:sourceLink direction="with" ref="{3BA04BC8-856E-4E8E-8D28-1B3D43DF6C25}"/>
          </msink:context>
        </emma:interpretation>
      </emma:emma>
    </inkml:annotationXML>
    <inkml:trace contextRef="#ctx0" brushRef="#br0">857 291 28 0,'0'-214'14'0,"5"135"-13"16,-5 79 15-16,0 15-17 0,-10 41 1 15,-15 61 1-15,-15 34 0 16,-25 97-1-16,-16 68 1 15,-14 57 1-15,-20 52 0 16,-1 15-1-16,11-22 1 0,19-42-3 16,26-49 1-16,25-74-2 15,15-65 1-15,10-72-3 16,10-52 1-16,0-75-6 16,0-49 1-16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5:59.8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A74A58B-C66B-4843-A554-80A546429F84}" emma:medium="tactile" emma:mode="ink">
          <msink:context xmlns:msink="http://schemas.microsoft.com/ink/2010/main" type="inkDrawing" rotatedBoundingBox="27602,5126 32667,4864 32689,5293 27625,5555" semanticType="underline" shapeName="Other">
            <msink:sourceLink direction="with" ref="{9719794B-40FC-433A-9677-EF3DEFEDBF86}"/>
          </msink:context>
        </emma:interpretation>
      </emma:emma>
    </inkml:annotationXML>
    <inkml:trace contextRef="#ctx0" brushRef="#br0">118 316 30 0,'-120'27'15'0,"130"44"-18"15,20-48 18-15,35 7-14 16,61 7 0-16,44 5 2 16,61-16 1-16,40-3-4 15,56-16 0-15,19-7 3 16,35-11 1-16,-4-19-1 15,4 0 1-15,-9-4-2 16,-21-11 0-16,-4 3-3 16,-56-22 0-16,-5 12-5 15,-25-24 1-15,-30-6-6 16,-25-54 0-16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01.26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AAC6281-E9C1-41F7-B0E8-5FC78E34EED1}" emma:medium="tactile" emma:mode="ink">
          <msink:context xmlns:msink="http://schemas.microsoft.com/ink/2010/main" type="inkDrawing" rotatedBoundingBox="12668,4484 15377,8566 15324,8601 12614,4519" semanticType="callout" shapeName="Other">
            <msink:sourceLink direction="with" ref="{17DD62D3-FDDF-46E0-A40D-538510F8226A}"/>
            <msink:sourceLink direction="with" ref="{D3564EA9-EBEB-4FCD-AA07-AC12FA84EC06}"/>
          </msink:context>
        </emma:interpretation>
      </emma:emma>
    </inkml:annotationXML>
    <inkml:trace contextRef="#ctx0" brushRef="#br0">2686 4098 38 0,'-111'-200'19'0,"-70"-40"-16"0,126 146 19 16,-40-38-22-16,-6-22 0 0,-34-38 0 15,-21-42 0-15,-19 1 0 16,-16-45 0-16,-10-12 1 16,0-22 0-16,1 10 0 15,9 17 0-15,15-1-1 16,20 30 1-16,31 49-6 16,20 41 1-16,29 31-7 15,21 33 0-15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01.8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3564EA9-EBEB-4FCD-AA07-AC12FA84EC06}" emma:medium="tactile" emma:mode="ink">
          <msink:context xmlns:msink="http://schemas.microsoft.com/ink/2010/main" type="inkDrawing" rotatedBoundingBox="6267,-486 21168,-1084 21369,3925 6468,4523" semanticType="enclosure" shapeName="Other">
            <msink:sourceLink direction="with" ref="{818A2041-9601-421A-B011-0669E7527DE2}"/>
            <msink:destinationLink direction="with" ref="{1AAC6281-E9C1-41F7-B0E8-5FC78E34EED1}"/>
          </msink:context>
        </emma:interpretation>
      </emma:emma>
    </inkml:annotationXML>
    <inkml:trace contextRef="#ctx0" brushRef="#br0">531 533 9 0,'-201'-121'4'0,"-15"46"10"0,176 67-5 16,5-3-8-16,10 0 1 16,15 0 1-16,5 7 0 15,65-4-3-15,41 16 0 0,34-4 4 16,51-4 0-16,45 3 0 15,55 5 1-15,50-8-1 0,71 0 1 16,34-8-1-16,61-7 0 16,46-15-1-16,39-4 0 31,40-7-1-31,6 0 0 0,-1 3 0 16,-19 0 0-16,-16 12 0 15,-35 3 0-15,-50 1-2 16,-30 11 1-16,-60 11-5 15,-61 3 1-15,-54 5-8 16,-72 11 1-16,-54-1-3 16,-65-21 0-16</inkml:trace>
    <inkml:trace contextRef="#ctx0" brushRef="#br0" timeOffset="818.3615">-1010 525 28 0,'-75'-158'14'0,"105"-38"-17"16,-10 117 26-16,15-41-24 16,25-23 1-16,21-49 1 15,19-22 1-15,15-5-2 16,11-52 1-16,-1-11 0 15,-4-26 1-15,4-20 0 16,-9-10 1-16,-11 6-1 16,1 16 0-16,-11 8 0 0,0 22 0 15,-19 49-1-15,-16 41 0 16,-10 31-1-16,-5 33 0 16,5 42-2-16,11 22 1 15,9 30-1-15,10 31 1 16,26 22 0-16,14 15 0 15,26 26-1-15,24 16 1 16,36 10 1-16,50 20 0 0,40-12 0 16,56 4 0-16,39-22 0 15,46-19 0-15,25-1 0 16,45-10 1-16,15-16-1 16,35-3 1-16,-10-12-1 15,20-7 1-15,-4-1-1 16,19 1 0-16,-15 0-1 15,-15-8 1-15,6 8 0 16,-26-4 0-16,-35 11 0 16,-31 1 0-16,-29 10 0 15,-25 8 0-15,-31 0 0 16,-59 8 0-16,-21 11 0 16,-45 26 0-16,-30 23 1 15,-41-4 0-15,-44 42 0 16,-26 44 0-16,-34 20 0 0,-36 44 1 15,-30 12 0-15,-25-4 1 16,-5-3-1-16,-10-16 0 16,-5-41 0-16,-11-12 1 15,-9-48-3-15,-10-15 1 16,-5-12-3-16,4-15 0 16,-4-3-5-16,-5-23 1 15,5-4-7-15,-11 8 1 0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03.1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4C28C49-3A7E-43DE-8676-09E5EC7361A6}" emma:medium="tactile" emma:mode="ink">
          <msink:context xmlns:msink="http://schemas.microsoft.com/ink/2010/main" type="inkDrawing" rotatedBoundingBox="18084,3655 20379,3538 20388,3718 18094,3835" shapeName="Other"/>
        </emma:interpretation>
      </emma:emma>
    </inkml:annotationXML>
    <inkml:trace contextRef="#ctx0" brushRef="#br0">0 238 39 0,'266'-113'19'0,"502"-7"-24"16,-542 112 34 0,30 16-39-16,10 26 0 0,5 7-10 31,-30-11 1-31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03.84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18A2041-9601-421A-B011-0669E7527DE2}" emma:medium="tactile" emma:mode="ink">
          <msink:context xmlns:msink="http://schemas.microsoft.com/ink/2010/main" type="writingRegion" rotatedBoundingBox="12012,899 16883,1648 16602,3474 11731,2724">
            <msink:destinationLink direction="with" ref="{D3564EA9-EBEB-4FCD-AA07-AC12FA84EC06}"/>
          </msink:context>
        </emma:interpretation>
      </emma:emma>
    </inkml:annotationXML>
    <inkml:traceGroup>
      <inkml:annotationXML>
        <emma:emma xmlns:emma="http://www.w3.org/2003/04/emma" version="1.0">
          <emma:interpretation id="{67B76126-6B0A-4023-B834-F0ADD8A16ABC}" emma:medium="tactile" emma:mode="ink">
            <msink:context xmlns:msink="http://schemas.microsoft.com/ink/2010/main" type="paragraph" rotatedBoundingBox="12012,899 16883,1648 16602,3474 11731,2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AD42C0-E6CB-47F6-A017-69AF13ECA16D}" emma:medium="tactile" emma:mode="ink">
              <msink:context xmlns:msink="http://schemas.microsoft.com/ink/2010/main" type="line" rotatedBoundingBox="12012,899 16883,1648 16602,3474 11731,2724"/>
            </emma:interpretation>
          </emma:emma>
        </inkml:annotationXML>
        <inkml:traceGroup>
          <inkml:annotationXML>
            <emma:emma xmlns:emma="http://www.w3.org/2003/04/emma" version="1.0">
              <emma:interpretation id="{367FABE8-E60B-4ABC-8100-5684E8F2BD6A}" emma:medium="tactile" emma:mode="ink">
                <msink:context xmlns:msink="http://schemas.microsoft.com/ink/2010/main" type="inkWord" rotatedBoundingBox="12007,928 12900,1066 12624,2862 11731,27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5 557 17 0,'0'-271'8'0,"65"26"0"16,-40 162 10-16,10-11-16 0,0-4 0 31,21 16-1-31,24-5 1 16,10 31-4-16,11 10 1 15,9 9 1-15,-9 14 1 16,-11 16-2-16,-15 14 1 0,-9 19-1 15,-16 31 1-15,-25 11 0 16,-20 14 1-16,-25 9-1 16,-35-16 1-16,-6 0-1 15,-14-3 1-15,-5 3 0 16,-1-3 0-16,11-12-1 16,10-4 0-16,15-3 0 15,5-15 1-15,14-5-1 16,6-6 0-16,10-12 0 15,10 0 0-15,5 0 1 16,5 4 0-16,5 3-4 16,5 1 1-16,6 11-5 0,-1 3 0 15</inkml:trace>
          <inkml:trace contextRef="#ctx0" brushRef="#br0" timeOffset="-353.6697">130-4 26 0,'-25'-4'13'16,"10"136"-16"-16,10-76 18 0,0 53-15 16,-15 16 1-16,0 44-3 15,0 34 0-15,5-4-4 16,10-44 1-16</inkml:trace>
        </inkml:traceGroup>
        <inkml:traceGroup>
          <inkml:annotationXML>
            <emma:emma xmlns:emma="http://www.w3.org/2003/04/emma" version="1.0">
              <emma:interpretation id="{8D734B8F-2BF3-4140-89C7-2A4708A97D0F}" emma:medium="tactile" emma:mode="ink">
                <msink:context xmlns:msink="http://schemas.microsoft.com/ink/2010/main" type="inkWord" rotatedBoundingBox="13357,1106 16883,1648 16616,3387 13090,2844"/>
              </emma:interpretation>
              <emma:one-of disjunction-type="recognition" id="oneOf1">
                <emma:interpretation id="interp1" emma:lang="" emma:confidence="1">
                  <emma:literal>Rod</emma:literal>
                </emma:interpretation>
                <emma:interpretation id="interp2" emma:lang="" emma:confidence="1">
                  <emma:literal>Ro D</emma:literal>
                </emma:interpretation>
                <emma:interpretation id="interp3" emma:lang="" emma:confidence="0">
                  <emma:literal>Roe D</emma:literal>
                </emma:interpretation>
                <emma:interpretation id="interp4" emma:lang="" emma:confidence="0">
                  <emma:literal>Rod D</emma:literal>
                </emma:interpretation>
                <emma:interpretation id="interp5" emma:lang="" emma:confidence="0">
                  <emma:literal>Row D</emma:literal>
                </emma:interpretation>
              </emma:one-of>
            </emma:emma>
          </inkml:annotationXML>
          <inkml:trace contextRef="#ctx0" brushRef="#br0" timeOffset="914.5753">1400 365 20 0,'0'-76'10'0,"15"54"-10"0,-15 22 12 16,10 15-11-16,0 15 0 16,-4 41 0-16,-1 20 1 31,-5-1-3-31,0 19 1 15,0 8 1-15,0 11 0 0,0-15 0 16,0-12 0-16,0-25 0 16,-5-31 1-16,-6-27 0 15,-4-36 1-15,5-16-1 16,0-34 1-16,0-34-1 16,0-29 0-16,5-35-1 15,5-7 0-15,10-19-1 16,10-7 1-16,5 18 0 15,6 38 0-15,14 34-1 16,10 22 0-16,5 31-1 16,-10 30 0-16,6 29-1 15,-1 35 1-15,-5 30 0 16,-10 15 0-16,-20-1 1 0,-15 12 0 16,-10 4 2-16,-5 0 0 0,-10-11 0 15,-10-5 0-15,-5-10-1 16,-10-23 0-16,10 4 0 15,-6-8 0 1,11-8-1-16,10-7 0 0,10-7 0 16,10 3 0-16,15 16 0 15,15-1 0-15,16-7 0 16,-6 7 0-16,10 5 0 16,20 10 0-16,21 8-2 15,9-11 1-15,15 7-1 16,-9-23 0-16,4-18-1 15,6-15 1-15,-6-15-1 16,-10-1 1-16,-14-14 1 16,-11-8 0-16,-10 4 0 0,-19 11 1 15,-11 8-1-15,-15 15 1 16,-10 11-1-16,-5 15 1 16,-5 23-1-16,0 11 1 15,0-8-1-15,10-11 1 16,10 0 0-16,15-18 0 15,10-8 0-15,10-23 1 16,1-19 0-16,4-22 0 0,0-15 0 31,-5-12 0-31,-9-3-1 0,-11-19 1 0,-20-30 1 16,-15 0 1-16,-15-8-1 16,-10 19 0-16,-16 23 0 15,-9 26 0-15,-15 26-1 16,-5 31 1-16,-11 37-3 15,1 26 1-15,0 19-1 16,20 16 0-16,19-20-2 16,31 1 1-16,25-12-2 15,26-4 0-15,24-25-4 16,25-16 0-16,11-12 0 0,19-25 0 16</inkml:trace>
          <inkml:trace contextRef="#ctx0" brushRef="#br0" timeOffset="1289.4213">4236 338 18 0,'51'-56'9'0,"-16"56"-10"16,-30 7 17-16,-10 35-14 16,0 25 0-16,-10 16 1 0,-5 11 0 15,0 8-4 1,-6 11 1-16,-4 15 2 0,5-19 0 16,10-15 0-1,5-30 1-15,0-23-1 0,5-29 1 16,5-31-1-16,0-23 1 15,0-22-1-15,5-15 0 16,0-22-2-16,0-38 1 0,5-16-1 16,15 5 0-16,10 3 0 15,16 12 0-15,19 22-1 16,5 37 0-16,16 39 0 16,9 37 1-16,-15 26 0 15,-9 27 0-15,-6 37 0 16,-10 23 1-16,-25 11 0 31,-25-7 1-31,-20 7 1 0,-35-4 0 0,-30-10 0 16,-31 2 0-16,-9-10 1 15,-26-4 0-15,-9-23-6 0,-1 12 0 16,16-5-10-16,24-18 1 16</inkml:trace>
        </inkml:traceGroup>
      </inkml:traceGroup>
    </inkml:traceGroup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05.97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719794B-40FC-433A-9677-EF3DEFEDBF86}" emma:medium="tactile" emma:mode="ink">
          <msink:context xmlns:msink="http://schemas.microsoft.com/ink/2010/main" type="writingRegion" rotatedBoundingBox="27449,2871 31280,2274 31530,3882 27700,4479">
            <msink:destinationLink direction="with" ref="{5A74A58B-C66B-4843-A554-80A546429F84}"/>
            <msink:destinationLink direction="with" ref="{2679461A-5CF6-4614-B76B-7E58663F69EB}"/>
          </msink:context>
        </emma:interpretation>
      </emma:emma>
    </inkml:annotationXML>
    <inkml:traceGroup>
      <inkml:annotationXML>
        <emma:emma xmlns:emma="http://www.w3.org/2003/04/emma" version="1.0">
          <emma:interpretation id="{0E21313A-2451-4EEF-A974-B075DA91AF52}" emma:medium="tactile" emma:mode="ink">
            <msink:context xmlns:msink="http://schemas.microsoft.com/ink/2010/main" type="paragraph" rotatedBoundingBox="27449,2871 31280,2274 31530,3882 27700,4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68E8D0-49AF-4515-9DD6-4C7605970780}" emma:medium="tactile" emma:mode="ink">
              <msink:context xmlns:msink="http://schemas.microsoft.com/ink/2010/main" type="line" rotatedBoundingBox="27449,2871 31280,2274 31530,3882 27700,4479"/>
            </emma:interpretation>
          </emma:emma>
        </inkml:annotationXML>
        <inkml:traceGroup>
          <inkml:annotationXML>
            <emma:emma xmlns:emma="http://www.w3.org/2003/04/emma" version="1.0">
              <emma:interpretation id="{3BA04BC8-856E-4E8E-8D28-1B3D43DF6C25}" emma:medium="tactile" emma:mode="ink">
                <msink:context xmlns:msink="http://schemas.microsoft.com/ink/2010/main" type="inkWord" rotatedBoundingBox="27449,2871 28782,2663 29009,4120 27677,4328">
                  <msink:destinationLink direction="with" ref="{7D289322-6821-4227-9B93-B39AD70C8C07}"/>
                  <msink:destinationLink direction="with" ref="{D87136F7-E975-4ECA-816B-6F9F3258D6F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105 97 22 0,'-10'-170'11'0,"50"118"-11"16,-20 48 15-16,15 4-15 15,0 7 1-15,10 16 1 16,21 22 1-16,-1 8-3 16,0 22 0-16,-5 12 1 0,-9-27 1 15,-11 23 0-15,-20-4 0 16,-30 26-1-16,-30 16 1 16,-31 6-1-16,-34-21 1 15,-16 10 0-15,-29-6 0 16,14-9-1-16,-9-18 1 15,14-8-1-15,21-11 1 16,19-15-2-16,31-26 0 0,35-12-4 16,45-26 1-16,25-15-5 15,46-23 0-15,29-18-2 16,26-20 0-16</inkml:trace>
          <inkml:trace contextRef="#ctx0" brushRef="#br0" timeOffset="-320.0401">210 25 29 0,'-100'-26'14'0,"29"214"-14"16,61-135 14-16,0 33-14 0,0 31 1 16,0 33-6-1,10-7 1-15,0 0-1 0,5-11 0 16</inkml:trace>
        </inkml:traceGroup>
        <inkml:traceGroup>
          <inkml:annotationXML>
            <emma:emma xmlns:emma="http://www.w3.org/2003/04/emma" version="1.0">
              <emma:interpretation id="{41578AE2-D059-4EBA-8EBC-315DCF552642}" emma:medium="tactile" emma:mode="ink">
                <msink:context xmlns:msink="http://schemas.microsoft.com/ink/2010/main" type="inkWord" rotatedBoundingBox="28927,2761 31298,2392 31530,3882 29159,4252"/>
              </emma:interpretation>
              <emma:one-of disjunction-type="recognition" id="oneOf1">
                <emma:interpretation id="interp1" emma:lang="" emma:confidence="0">
                  <emma:literal>Pa</emma:literal>
                </emma:interpretation>
                <emma:interpretation id="interp2" emma:lang="" emma:confidence="0">
                  <emma:literal>Ear</emma:literal>
                </emma:interpretation>
                <emma:interpretation id="interp3" emma:lang="" emma:confidence="0">
                  <emma:literal>Far</emma:literal>
                </emma:interpretation>
                <emma:interpretation id="interp4" emma:lang="" emma:confidence="0">
                  <emma:literal>pa</emma:literal>
                </emma:interpretation>
                <emma:interpretation id="interp5" emma:lang="" emma:confidence="0">
                  <emma:literal>Aar</emma:literal>
                </emma:interpretation>
              </emma:one-of>
            </emma:emma>
          </inkml:annotationXML>
          <inkml:trace contextRef="#ctx0" brushRef="#br0" timeOffset="851.1692">1018 477 20 0,'101'-11'10'0,"-66"116"-10"15,-35-60 18-15,0 30-17 16,-10 19 1-16,-10 4 0 0,-10 8 1 16,-11-9-4-16,1-14 1 31,-5-38 4-31,20-33 0 16,0-12-1-16,5-30 1 15,5-34-1-15,15-38 1 16,10-22-2-16,20-8 1 0,10-22-3 15,15-19 0-15,16 11-1 16,14 19 1-16,10 22-1 16,16 31 0-16,9 11 0 15,6 11 0-15,9 27 1 16,1 18 0-16,-6 12 0 16,-9 15 0-16,-16 18-3 15,-20 9 0-15,-29 10-2 16,-31 23 1-16,-30-4-3 15,-30 4 1-15,-31 4-1 16,-19 3 0 0,-25-7 3-16,-16-7 0 0,-20-8 2 15,1 0 0-15,9 3 2 16,6 5 0-16,4-1 0 16,21 4 1-16,15-3-1 0,24-4 0 15,6-12 0-15,20 4 0 16,15-7 1-16,20-12 0 15,15 15 0-15,15-10 1 16,0-1 0-16,10 7 0 0,0-7 0 16,6 4 0-16,-6 4-2 15,15-8 1-15,-5-4 0 16,0 4 0-16,0-11 0 16,-4 0 0-16,-1-4 1 15,-5-11 0-15,-5-4 0 16,0-4 1-16,0-18-2 15,0-5 1-15,5-14-1 16,-9-16 1-16,9-14-2 16,0-8 1-16,10 7-1 31,-10 12 0-31,-5 7-1 16,-5 16 1-16,-5 18-1 0,11 19 1 15,-6 34-1-15,0 19 1 16,0 3 0-16,0 15 0 15,-5-7 0-15,0 4 1 16,15-15-1-16,0 0 1 16,16-16 1-16,-1-22 1 0,0-3 0 15,10-24 0-15,5-18 0 16,1-19 0-16,4-34-1 16,10-26 1-16,6 11-2 15,-11-7 0-15,5-8 0 16,-4-3 0-16,-11 10-3 15,-5 16 1-15,-5 26-6 16,-10 41 0-16,-9 23-3 16,-11 4 0-16</inkml:trace>
          <inkml:trace contextRef="#ctx0" brushRef="#br0" timeOffset="1451.8236">1350 744 23 0,'65'-53'11'0,"35"4"-12"15,-70 42 16-15,21 7-15 16,9 0 1-1,5 7-12-15,0 20 0 16</inkml:trace>
        </inkml:traceGroup>
      </inkml:traceGroup>
    </inkml:traceGroup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14.01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CF5FEE9-FD38-4EFE-9B57-F5C113C049D9}" emma:medium="tactile" emma:mode="ink">
          <msink:context xmlns:msink="http://schemas.microsoft.com/ink/2010/main" type="writingRegion" rotatedBoundingBox="22723,12637 23857,12637 23857,17472 22723,17472">
            <msink:destinationLink direction="with" ref="{249F96DC-AB53-40CA-A9C6-4105C727E907}"/>
          </msink:context>
        </emma:interpretation>
      </emma:emma>
    </inkml:annotationXML>
    <inkml:traceGroup>
      <inkml:annotationXML>
        <emma:emma xmlns:emma="http://www.w3.org/2003/04/emma" version="1.0">
          <emma:interpretation id="{FF697DEF-CB8C-4C12-82B5-1D625CB6043B}" emma:medium="tactile" emma:mode="ink">
            <msink:context xmlns:msink="http://schemas.microsoft.com/ink/2010/main" type="paragraph" rotatedBoundingBox="22723,12637 23857,12637 23857,17472 22723,174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5E5963-EDF2-401F-B0DB-87A5604C9FD7}" emma:medium="tactile" emma:mode="ink">
              <msink:context xmlns:msink="http://schemas.microsoft.com/ink/2010/main" type="line" rotatedBoundingBox="22723,12637 23857,12637 23857,17472 22723,17472"/>
            </emma:interpretation>
          </emma:emma>
        </inkml:annotationXML>
        <inkml:traceGroup>
          <inkml:annotationXML>
            <emma:emma xmlns:emma="http://www.w3.org/2003/04/emma" version="1.0">
              <emma:interpretation id="{B0BF5277-DBDD-4DA9-BD3F-BDB2EDE65A44}" emma:medium="tactile" emma:mode="ink">
                <msink:context xmlns:msink="http://schemas.microsoft.com/ink/2010/main" type="inkWord" rotatedBoundingBox="22723,12637 23857,12637 23857,17472 22723,17472"/>
              </emma:interpretation>
              <emma:one-of disjunction-type="recognition" id="oneOf0">
                <emma:interpretation id="interp0" emma:lang="" emma:confidence="0">
                  <emma:literal>:</emma:literal>
                </emma:interpretation>
                <emma:interpretation id="interp1" emma:lang="" emma:confidence="0">
                  <emma:literal>;</emma:literal>
                </emma:interpretation>
                <emma:interpretation id="interp2" emma:lang="" emma:confidence="0">
                  <emma:literal>i</emma:literal>
                </emma:interpretation>
                <emma:interpretation id="interp3" emma:lang="" emma:confidence="0">
                  <emma:literal>T</emma:literal>
                </emma:interpretation>
                <emma:interpretation id="interp4" emma:lang="" emma:confidence="0">
                  <emma:literal>|</emma:literal>
                </emma:interpretation>
              </emma:one-of>
            </emma:emma>
          </inkml:annotationXML>
          <inkml:trace contextRef="#ctx0" brushRef="#br0">-344 1047 26 0,'-15'-113'13'0,"25"0"-13"0,0 83 18 16,5-15-17-16,10-23 1 16,15-11 2-16,0-7 0 15,0-5-4-15,0 12 0 16,-4 4 3-16,-6 7 0 0,0 12-2 15,0 7 1-15,5 8-2 16,10 18 0-16,0 16-1 16,11 10 0-16,4 16 0 15,-5 15 0-15,10 19 2 16,11 18 0-16,9 20-6 16,5 6 0-16,1 12-4 15,-6-30 0-15</inkml:trace>
          <inkml:trace contextRef="#ctx0" brushRef="#br0" timeOffset="399.5226">399 2906 17 0,'-41'75'8'0,"-9"181"-6"16,30-173 6-1,-10 64-7-15,-15 18 1 16,0 31 0-16,9 26 1 0,6-30-4 0,5-15 1 16,5-31-1-16,5-33 0 15,5-34-4-15,0-41 0 16</inkml:trace>
          <inkml:trace contextRef="#ctx0" brushRef="#br0" timeOffset="-453.2306">-3-3 21 0,'0'-37'10'0,"40"78"-9"15,-25-26 11-15,5 23-10 0,5 33 0 0,5 31 1 32,6 37 0-32,-1 12-4 0,-5 37 0 15,0 41 3-15,-10-3 0 0,-5 37 0 16,-5-10 0-16,-10 2-3 15,0-2 1-15,-5-28-7 16,0-18 0-16</inkml:trace>
        </inkml:traceGroup>
      </inkml:traceGroup>
    </inkml:traceGroup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14.93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49F96DC-AB53-40CA-A9C6-4105C727E907}" emma:medium="tactile" emma:mode="ink">
          <msink:context xmlns:msink="http://schemas.microsoft.com/ink/2010/main" type="inkDrawing" rotatedBoundingBox="22878,14278 30700,15243 30274,18700 22451,17736" hotPoints="29699,14800 29896,17691 23272,18142 23075,15251" semanticType="enclosure" shapeName="Rectangle">
            <msink:sourceLink direction="with" ref="{ACF5FEE9-FD38-4EFE-9B57-F5C113C049D9}"/>
            <msink:sourceLink direction="with" ref="{D4C59A46-ECE0-4D4A-94FB-5094E1AFDB8B}"/>
          </msink:context>
        </emma:interpretation>
      </emma:emma>
    </inkml:annotationXML>
    <inkml:trace contextRef="#ctx0" brushRef="#br0">0 374 29 0,'20'-135'14'0,"171"112"-18"0,-116 12 27 15,50-4-20-15,51-4 0 16,55-4 2-16,50 5 0 15,55-1-7-15,51-4 1 16,40 1 4-16,34 3 1 16,26-4-3-16,0 16 1 15,-10 7-1-15,-10 4 0 0,-20 3 0 16,-41 16 1-16,-19 3-2 16,-41 12 1-16,-40-5-2 15,-30 9 1-15,-30 22-1 16,-35 30 1-16,-25 23-1 15,-40 11 0-15,-41 22 0 16,-35 57 1-16,-40-8 0 16,-15 20 0-16,-30 14 1 15,-20 4 0-15,-15-38 0 16,-5-3 0-16,-5-11 1 16,-6-12 0-16,-14-30 0 15,-15-23 0-15,-21-7 0 16,-29-34 0-16,-6-15-2 15,-35-30 1-15,-30-15-2 0,-45-19 1 16,-40-12-2-16,-35-25 1 16,-26 3-1-16,-39-15 0 0,-6 0 1 31,-24-4 1-31,4 12-1 16,0 3 0-16,21 12 0 15,24 11 1-15,46 15 0 16,35 7 0-16,19 8-5 15,37 19 1-15,44 27-7 0,20-28 0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42.84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D91B190-95ED-41FB-ABDE-92168F8FCC19}" emma:medium="tactile" emma:mode="ink">
          <msink:context xmlns:msink="http://schemas.microsoft.com/ink/2010/main" type="writingRegion" rotatedBoundingBox="29573,5069 33017,5758 32832,6682 29388,5992"/>
        </emma:interpretation>
      </emma:emma>
    </inkml:annotationXML>
    <inkml:traceGroup>
      <inkml:annotationXML>
        <emma:emma xmlns:emma="http://www.w3.org/2003/04/emma" version="1.0">
          <emma:interpretation id="{520DAC6B-58A8-440B-B19E-F9CF06AB0D95}" emma:medium="tactile" emma:mode="ink">
            <msink:context xmlns:msink="http://schemas.microsoft.com/ink/2010/main" type="paragraph" rotatedBoundingBox="29573,5069 33017,5758 32832,6682 29388,5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7D9E9E-FB67-49A2-AC9A-6594BD1CF715}" emma:medium="tactile" emma:mode="ink">
              <msink:context xmlns:msink="http://schemas.microsoft.com/ink/2010/main" type="line" rotatedBoundingBox="29573,5069 33017,5758 32832,6682 29388,5992"/>
            </emma:interpretation>
          </emma:emma>
        </inkml:annotationXML>
        <inkml:traceGroup>
          <inkml:annotationXML>
            <emma:emma xmlns:emma="http://www.w3.org/2003/04/emma" version="1.0">
              <emma:interpretation id="{88DBDC4E-64D6-4AA1-B58F-FE812F86904C}" emma:medium="tactile" emma:mode="ink">
                <msink:context xmlns:msink="http://schemas.microsoft.com/ink/2010/main" type="inkWord" rotatedBoundingBox="29461,5630 29504,5639 29431,6001 29388,599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486-478 16 0,'15'-75'8'0,"5"7"-9"0,-10 45 12 15,5-7-13-15,0-7 1 16,-5 3-7-16,0 7 0 16,0 1 8-16,0-8 1 0</inkml:trace>
        </inkml:traceGroup>
        <inkml:traceGroup>
          <inkml:annotationXML>
            <emma:emma xmlns:emma="http://www.w3.org/2003/04/emma" version="1.0">
              <emma:interpretation id="{55FE024C-7792-472B-964C-328D6214C4D9}" emma:medium="tactile" emma:mode="ink">
                <msink:context xmlns:msink="http://schemas.microsoft.com/ink/2010/main" type="inkWord" rotatedBoundingBox="30602,5275 30634,5282 30575,5573 30543,5567"/>
              </emma:interpretation>
            </emma:emma>
          </inkml:annotationXML>
          <inkml:trace contextRef="#ctx0" brushRef="#br0" timeOffset="226.6342">1645-903 23 0,'15'-79'11'0,"5"-38"-17"0,-15 91 25 0,6-1-23 15,-1 9 0-15,0 10-8 16,5-3 1-16</inkml:trace>
        </inkml:traceGroup>
        <inkml:traceGroup>
          <inkml:annotationXML>
            <emma:emma xmlns:emma="http://www.w3.org/2003/04/emma" version="1.0">
              <emma:interpretation id="{7232F8AA-925C-4DEA-9222-55DF5C433053}" emma:medium="tactile" emma:mode="ink">
                <msink:context xmlns:msink="http://schemas.microsoft.com/ink/2010/main" type="inkWord" rotatedBoundingBox="32321,5780 32986,5913 32852,6583 32187,6449"/>
              </emma:interpretation>
            </emma:emma>
          </inkml:annotationXML>
          <inkml:trace contextRef="#ctx0" brushRef="#br0" timeOffset="480.4803">3347-335 21 0,'20'-87'10'0,"50"23"-12"0,-45 42 16 15,1-8-14-15,24 11 0 16,0-7-9-16,15 7 1 15,-5 8 7-15,-9 3 0 0</inkml:trace>
          <inkml:trace contextRef="#ctx0" brushRef="#br0" timeOffset="640.2612">3879 98 23 0,'-15'-23'11'0,"10"16"-18"16,10 7 22-16,10 0-24 16,5 7 1-16,10 1-2 0,-5-1 1 15</inkml:trace>
        </inkml:traceGroup>
      </inkml:traceGroup>
    </inkml:traceGroup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17.07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4C59A46-ECE0-4D4A-94FB-5094E1AFDB8B}" emma:medium="tactile" emma:mode="ink">
          <msink:context xmlns:msink="http://schemas.microsoft.com/ink/2010/main" type="writingRegion" rotatedBoundingBox="25373,15195 27336,15195 27336,17525 25373,17525">
            <msink:destinationLink direction="with" ref="{249F96DC-AB53-40CA-A9C6-4105C727E907}"/>
          </msink:context>
        </emma:interpretation>
      </emma:emma>
    </inkml:annotationXML>
    <inkml:traceGroup>
      <inkml:annotationXML>
        <emma:emma xmlns:emma="http://www.w3.org/2003/04/emma" version="1.0">
          <emma:interpretation id="{A8CC8B1B-DD20-4A84-A09D-AC74C3173AF1}" emma:medium="tactile" emma:mode="ink">
            <msink:context xmlns:msink="http://schemas.microsoft.com/ink/2010/main" type="paragraph" rotatedBoundingBox="25373,15195 27336,15195 27336,17525 25373,17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D8591F-3F05-4B0F-A543-0BB71CD78013}" emma:medium="tactile" emma:mode="ink">
              <msink:context xmlns:msink="http://schemas.microsoft.com/ink/2010/main" type="line" rotatedBoundingBox="25373,15195 27336,15195 27336,17525 25373,17525"/>
            </emma:interpretation>
          </emma:emma>
        </inkml:annotationXML>
        <inkml:traceGroup>
          <inkml:annotationXML>
            <emma:emma xmlns:emma="http://www.w3.org/2003/04/emma" version="1.0">
              <emma:interpretation id="{500399DC-3A89-4C13-8845-E2CEBFAFAFC9}" emma:medium="tactile" emma:mode="ink">
                <msink:context xmlns:msink="http://schemas.microsoft.com/ink/2010/main" type="inkWord" rotatedBoundingBox="25373,15195 27336,15195 27336,17525 25373,17525"/>
              </emma:interpretation>
              <emma:one-of disjunction-type="recognition" id="oneOf0">
                <emma:interpretation id="interp0" emma:lang="" emma:confidence="0">
                  <emma:literal>the</emma:literal>
                </emma:interpretation>
                <emma:interpretation id="interp1" emma:lang="" emma:confidence="0">
                  <emma:literal>oh</emma:literal>
                </emma:interpretation>
                <emma:interpretation id="interp2" emma:lang="" emma:confidence="0">
                  <emma:literal>Oh</emma:literal>
                </emma:interpretation>
                <emma:interpretation id="interp3" emma:lang="" emma:confidence="0">
                  <emma:literal>rh</emma:literal>
                </emma:interpretation>
                <emma:interpretation id="interp4" emma:lang="" emma:confidence="0">
                  <emma:literal>Zh</emma:literal>
                </emma:interpretation>
              </emma:one-of>
            </emma:emma>
          </inkml:annotationXML>
          <inkml:trace contextRef="#ctx0" brushRef="#br0">79 1059 36 0,'-55'-113'18'0,"70"27"-20"0,-5 63 19 16,15 1-16-1,15-1 1-15,16 4 0 16,9 12 0-16,10 3-3 0,-5 15 0 0,-4 23 2 16,-16 11 0-16,-20 15-1 15,-30 27 1-15,-20-4-1 16,-20 7 0-16,-25-3 1 16,-11 3 0-16,1 15 0 0,5-3 1 15,-1-4-1-15,21-8 0 16,15-7 0-16,15-12 0 15,20-11-1-15,20-11 1 16,20-19 0-16,25-11 0 16,21-15-3-16,34-27 1 15,11-25-5 1,24-24 1-16,11-11-6 16,15-26 1-16,-1-23-2 15,-4-44 1-15,-15-16 4 31,-71 259 7-31,11-518 3 16,34 154 1-16,-50 63 5 16,-34 72 0-16,-31 57 1 15,-30 60 0-15,-30 37-5 16,-26 57 1-16,-14 68-3 16,-20 26 0-16,-1 41-2 15,-4 42 1-15,14-34 1 16,21-15 0-16,25-30-1 15,20-34 0-15,25-34 1 16,20-38 0-16,30-22 0 16,20-34 0-16,6-19-2 0,9-30 1 15,0-15-2-15,-4 19 1 16,-6 22-3-16,-20 23 0 16,-15 34 1-16,-15 33 0 15,-15 16 0-15,-15 30 0 16,-15 22 1-16,-5 20 1 15,0 3-3-15,5-19 1 16,10-4-13-16,15-3 1 0,5-15-1 16,5-57 1-16</inkml:trace>
        </inkml:traceGroup>
      </inkml:traceGroup>
    </inkml:traceGroup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36:31.05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381F45B-44D9-46BF-B776-075B2ECACDBD}" emma:medium="tactile" emma:mode="ink">
          <msink:context xmlns:msink="http://schemas.microsoft.com/ink/2010/main" type="writingRegion" rotatedBoundingBox="3183,16923 7941,16654 8025,18156 3268,18425"/>
        </emma:interpretation>
      </emma:emma>
    </inkml:annotationXML>
    <inkml:traceGroup>
      <inkml:annotationXML>
        <emma:emma xmlns:emma="http://www.w3.org/2003/04/emma" version="1.0">
          <emma:interpretation id="{953BC44B-A307-4760-9FAB-6194EC2B10B5}" emma:medium="tactile" emma:mode="ink">
            <msink:context xmlns:msink="http://schemas.microsoft.com/ink/2010/main" type="paragraph" rotatedBoundingBox="3183,16923 7941,16654 8025,18156 3268,18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E65A99-8F04-48C7-9EBE-31BACD34C60A}" emma:medium="tactile" emma:mode="ink">
              <msink:context xmlns:msink="http://schemas.microsoft.com/ink/2010/main" type="line" rotatedBoundingBox="3183,16923 7941,16654 8025,18156 3268,18425"/>
            </emma:interpretation>
          </emma:emma>
        </inkml:annotationXML>
        <inkml:traceGroup>
          <inkml:annotationXML>
            <emma:emma xmlns:emma="http://www.w3.org/2003/04/emma" version="1.0">
              <emma:interpretation id="{EFE1CE1D-6061-46CC-8BBA-CFB8F44C47AE}" emma:medium="tactile" emma:mode="ink">
                <msink:context xmlns:msink="http://schemas.microsoft.com/ink/2010/main" type="inkWord" rotatedBoundingBox="3183,16923 5834,16773 5913,18160 3261,183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919 112 44 0,'-121'-109'22'0,"21"105"-22"0,65 8 22 16,-26 19-24-16,-4 18 1 15,-20 38 0 1,-21 23 1-16,1 7 0 0,10 30 1 16,24 15-2-16,21-7 1 15,25-4 0-15,25-23 1 16,25-10-1-16,30-16 0 0,6-27-1 16,24-29 1-16,30-15-2 15,11-12 1-15,9-34-4 16,-4-37 1-16,4-19-1 15,-4-23 1-15,-6-10 0 16,-14-9 0-16,-16 1 2 16,-19-1 0-16,-21 12 5 15,-25 15 0-15,-15 30 1 16,-15 26 0-16,-10 35 0 16,-15 33 1-16,-15 22-2 15,-11 31 1-15,1 26-3 0,10 16 0 16,10-13-1-16,10 5 1 15,15-19-1-15,10-23 0 16,15-15 1-16,20-14 0 16,15-24 0-16,16-22 0 15,9-19 0-15,-5-26 0 16,6-23-1-16,9-11 1 0,-5-7-2 16,1 11 0-16,-11 7-1 15,-10 11 1-15,-5 5-1 16,-14 7 1-16,-6 18 0 15,-10 12 0-15,-15 4 0 16,-5 0 0-16,-5 14 1 16,0 5 0-16,-5-8-1 15,0 4 1-15,0 3 0 16,0 8 0-16,5 4 0 16,5 7 0-16,-5 1 0 15,5 3 0-15,5 8 0 16,0-12 1-16,5 4 0 15,0 4 0-15,0 0 0 16,0-4 0-16,6-8 0 0,4-7 0 16,-5-7 0-16,5-8 1 15,-5-8 1-15,0-7 0 16,-5 0 1-16,0-4 0 16,-5-3 0-16,-5-8 1 15,-5 0-1-15,-5 0 1 16,0-8-1-16,-5 8 0 15,-15 4-2-15,-10 3 1 16,-15 0-1-16,-10 5 0 0,-16 10-2 16,1 4 0-16,0 4-2 15,10 19 1-15,4 11-3 16,11 15 1-16,15 16-4 16,20 3 0-16,20-12-4 15,15 12 1-15,10-19-5 16,21-18 1-16,14-20 1 15,15-18 0-15</inkml:trace>
        </inkml:traceGroup>
        <inkml:traceGroup>
          <inkml:annotationXML>
            <emma:emma xmlns:emma="http://www.w3.org/2003/04/emma" version="1.0">
              <emma:interpretation id="{A3494BA5-7554-4846-9AEF-3BC4AC97035D}" emma:medium="tactile" emma:mode="ink">
                <msink:context xmlns:msink="http://schemas.microsoft.com/ink/2010/main" type="inkWord" rotatedBoundingBox="6028,17009 7954,16900 8025,18156 6099,18265"/>
              </emma:interpretation>
              <emma:one-of disjunction-type="recognition" id="oneOf1">
                <emma:interpretation id="interp1" emma:lang="" emma:confidence="1">
                  <emma:literal>UD</emma:literal>
                </emma:interpretation>
                <emma:interpretation id="interp2" emma:lang="" emma:confidence="0">
                  <emma:literal>U D</emma:literal>
                </emma:interpretation>
                <emma:interpretation id="interp3" emma:lang="" emma:confidence="0">
                  <emma:literal>u D</emma:literal>
                </emma:interpretation>
                <emma:interpretation id="interp4" emma:lang="" emma:confidence="0">
                  <emma:literal>v D</emma:literal>
                </emma:interpretation>
                <emma:interpretation id="interp5" emma:lang="" emma:confidence="0">
                  <emma:literal>V D</emma:literal>
                </emma:interpretation>
              </emma:one-of>
            </emma:emma>
          </inkml:annotationXML>
          <inkml:trace contextRef="#ctx0" brushRef="#br0" timeOffset="328.1204">3027 402 37 0,'-30'-42'18'0,"-15"54"-22"15,35-1 39-15,-11 27-33 16,-4 11 0-16,0 33 1 15,0 20 0-15,15 18-4 16,5 8 0-16,15-3 4 16,15-31 0-16,15-15 1 0,11-15 0 15,19-15 0-15,5-23 1 16,5-22 1-16,-4-27 0 16,-11-26-1-16,-5-22 1 15,-5-27-2-15,-14 0 1 16,-11-19-2-16,-15 4 0 15,-15 4-2-15,-5 8 1 16,0 14-3-16,-5 19 1 0,5 38-6 16,0 23 0-16,10 18-5 15,0 19 0-15,5 12-6 16,5-1 0-16,5 8-1 16,10-15 0-16</inkml:trace>
          <inkml:trace contextRef="#ctx0" brushRef="#br0" timeOffset="765.1507">4056 383 33 0,'0'-23'16'0,"-5"76"-16"15,5-30 29-15,-5 18-28 16,-10 16 0 0,-5 14 0-16,0 16 1 0,0 10-4 15,5-2 1-15,4-13-1 16,1-10 0-16,5-12-2 15,5-26 1-15,10-19-1 16,1-23 0-16,-1-33 0 16,0-19 1-16,0-19 2 15,-5-15 1-15,0-12 2 16,-5-25 1-16,0 3 0 16,5 11 1-16,5 15 0 0,5 20 0 15,10 21-1-15,5 9 1 16,15 22-2-16,20 22 1 15,16 16-1-15,4 14 0 16,-5 27-1-16,6 11 1 16,-1 8 1-16,-20 4 1 15,-19-1-1-15,-21-7 1 0,-25 8 0 16,-20-1 1-16,-26-3-1 16,-19 0 0-16,-15-1-2 15,10 1 1-15,-16 3-2 16,1 5 1-16,5-16-9 15,-1 15 0-15,11 8-9 16,-5-4 0-16</inkml:trace>
        </inkml:traceGroup>
      </inkml:traceGroup>
    </inkml:traceGroup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2:48.58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2EE43D4-8A87-4747-BEE6-F2F993658248}" emma:medium="tactile" emma:mode="ink">
          <msink:context xmlns:msink="http://schemas.microsoft.com/ink/2010/main" type="inkDrawing" rotatedBoundingBox="5781,12562 10745,13950 9512,18362 4548,16974" hotPoints="10183,13800 9829,18015 5613,17661 5968,13445" semanticType="enclosure" shapeName="Square">
            <msink:sourceLink direction="with" ref="{64CE1BB6-5D85-4B83-B1B6-BF796B4EC1DA}"/>
          </msink:context>
        </emma:interpretation>
      </emma:emma>
    </inkml:annotationXML>
    <inkml:trace contextRef="#ctx0" brushRef="#br0">-4 353 23 0,'0'-91'11'0,"75"57"-15"0,-30 19 16 15,21 0-13-15,34-15 0 16,20 11 1-16,31-11 1 15,20 0 0-15,39 0 0 16,26 11 0-16,5 8 1 0,20 3-1 16,0 8 1-16,10 8-1 0,16 3 0 31,-21 12-1-31,0-1 1 16,-5 5-1-16,-20 10 1 15,-20 1-1-15,-21 0 0 0,-29 7 0 16,-25 11 0-16,-31 16 0 15,-15 14 1-15,-14 20 0 16,-31 14 0-16,-25 19-1 16,-10 27 1-16,-10 18 1 15,-15 16 0-15,-10 7 0 0,0 26 0 16,-5-22-1-16,0 11 1 16,0 15 0-16,0-8 0 15,-5-22-1-15,-5-4 0 16,-6-7 0-16,1-23 0 15,-10-26-1-15,-15-4 1 16,-25-30 0-16,-21-30 0 0,-24-16-1 16,-26-14 1-16,-40-23 0 15,-20-19 0-15,-40-18-1 16,-40-12 0-16,-15-19 1 16,-15-18 1-16,19-8-1 15,6 8 0-15,10 7 0 16,45 15 0-16,0 4-2 15,40 18 0-15,21 16-8 16,29 19 1-16,31 22-3 16,39-11 0-16</inkml:trace>
    <inkml:trace contextRef="#ctx0" brushRef="#br0" timeOffset="-592.4589">61 304 4 0,'15'-4'2'0,"-10"60"4"0,0-18 3 16,-5 18-5-16,0 42 0 15,-10 34 2-15,-10 34 1 0,-15 56-9 0,-10 26 0 16,-5 38 6-16,-6 4 0 15,1 14-2-15,15-33 1 16,10-19-2-16,0-71 1 16,10-23-2-16,5-37 0 15,25-73-6 1,5-63 0-16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2:53.5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4CE1BB6-5D85-4B83-B1B6-BF796B4EC1DA}" emma:medium="tactile" emma:mode="ink">
          <msink:context xmlns:msink="http://schemas.microsoft.com/ink/2010/main" type="writingRegion" rotatedBoundingBox="2644,13892 9007,13688 9121,17223 2757,17427">
            <msink:destinationLink direction="with" ref="{12EE43D4-8A87-4747-BEE6-F2F993658248}"/>
            <msink:destinationLink direction="with" ref="{80D87713-A9C3-4B80-BAA7-B0790F3D9AE1}"/>
          </msink:context>
        </emma:interpretation>
      </emma:emma>
    </inkml:annotationXML>
    <inkml:traceGroup>
      <inkml:annotationXML>
        <emma:emma xmlns:emma="http://www.w3.org/2003/04/emma" version="1.0">
          <emma:interpretation id="{1D7FE3CF-AA4E-4E5E-B7CE-E991D1551B73}" emma:medium="tactile" emma:mode="ink">
            <msink:context xmlns:msink="http://schemas.microsoft.com/ink/2010/main" type="paragraph" rotatedBoundingBox="5635,13845 8967,13650 9082,15621 5751,158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59E0258-10C5-4AF8-87CF-B4E995C7530B}" emma:medium="tactile" emma:mode="ink">
              <msink:context xmlns:msink="http://schemas.microsoft.com/ink/2010/main" type="line" rotatedBoundingBox="5857,13840 8402,13678 8449,14415 5904,14577"/>
            </emma:interpretation>
          </emma:emma>
        </inkml:annotationXML>
        <inkml:traceGroup>
          <inkml:annotationXML>
            <emma:emma xmlns:emma="http://www.w3.org/2003/04/emma" version="1.0">
              <emma:interpretation id="{C448A7A4-2F8C-4F1C-A82D-6190843904F1}" emma:medium="tactile" emma:mode="ink">
                <msink:context xmlns:msink="http://schemas.microsoft.com/ink/2010/main" type="inkWord" rotatedBoundingBox="5857,13840 8402,13678 8449,14415 5904,145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703 72 20 0,'-10'-45'10'0,"-40"18"-10"15,35 27 17-15,-5 0-17 16,-15 8 1-16,-11 7-1 0,-4 7 1 16,5 8-2-16,5 8 0 0,10 15 1 15,20 3 0-15,15 4-1 31,15 1 0-31,10-1 0 16,5 0 1-16,-5-11 0 16,0 0 0-16,0-4 0 15,-10-11 0-15,-10-8 1 16,-10-3 1-16,-10-8 0 0,-15 4 0 16,-25-16 0-16,-15 9 0 15,-10-5-1-15,-1 5 0 0,-4-5-3 16,15-3 1-16,10 0-6 15,14-1 1-15,21-3-1 16,20 0 0-16</inkml:trace>
          <inkml:trace contextRef="#ctx0" brushRef="#br0" timeOffset="-312.9072">201 218 22 0,'-10'-33'11'0,"-20"-31"-5"16,15 45 13-16,-10 4-19 16,-15 0 1-1,-11 11-1-15,1 11 0 16,0 16-1-1,0 7 1-15,0 19-1 0,4 7 1 16,6 5-1-16,10-1 1 0,10-4 0 16,15 8 0-16,15-15-1 15,10-4 0-15,10-15-3 16,15-7 1-16,16-12-4 16,9-14 0-16</inkml:trace>
          <inkml:trace contextRef="#ctx0" brushRef="#br0" timeOffset="312.2844">1125 230 17 0,'95'-68'8'0,"-65"23"-7"16,-25 37 15-1,-5 1-15-15,-15 14 0 0,-10 5 1 16,-15 14 1-16,-5 19-4 16,-5 19 1-16,-1 0 1 15,11 15 0-15,5 0-1 16,5-22 1-16,20-1-2 16,5-15 1-16,15-3 1 15,5-12 0-15,10-11 1 16,5-11 0-16,15-19 1 15,1-15 0-15,-6-19 1 16,5-15 0-16,-10 0-1 16,0-4 0-16,5 1-2 0,5 10 1 15,1 5-4-15,-1 18 0 16,0 15-8-16,-5 19 1 0,-15 19-1 16,-5-1 1-16</inkml:trace>
          <inkml:trace contextRef="#ctx0" brushRef="#br0" timeOffset="1196.4363">-984 711 16 0,'0'-11'8'0,"15"-45"-4"15,-10 37 12-15,1-8-15 16,4-10 1-16,0-12 1 16,0-4 0-16,5-7-4 15,0-4 1-15,0 0 2 16,0 11 1-16,-5 8-2 15,0 15 0-15,0 4-1 0,-5 18 1 16,-5 16-2-16,0 14 1 16,5 27 0-16,5 19 0 15,5 11-1-15,5 11 0 16,5-14-4-16,0-5 0 16,1-3-2-16,-6-12 0 15</inkml:trace>
          <inkml:trace contextRef="#ctx0" brushRef="#br0" timeOffset="1317.1818">-542 715 24 0,'-30'-41'12'0,"15"18"-17"15,15 23 21-15,0 4-19 16,5 11 0-16,0 8-8 0,-5-1 0 16</inkml:trace>
        </inkml:traceGroup>
      </inkml:traceGroup>
      <inkml:traceGroup>
        <inkml:annotationXML>
          <emma:emma xmlns:emma="http://www.w3.org/2003/04/emma" version="1.0">
            <emma:interpretation id="{200A81E0-A453-4476-8099-9F1C624633A3}" emma:medium="tactile" emma:mode="ink">
              <msink:context xmlns:msink="http://schemas.microsoft.com/ink/2010/main" type="line" rotatedBoundingBox="5710,15128 9042,14933 9082,15621 5751,15816"/>
            </emma:interpretation>
          </emma:emma>
        </inkml:annotationXML>
        <inkml:traceGroup>
          <inkml:annotationXML>
            <emma:emma xmlns:emma="http://www.w3.org/2003/04/emma" version="1.0">
              <emma:interpretation id="{8D725763-E4D0-4C64-AB1C-59F2C55157BF}" emma:medium="tactile" emma:mode="ink">
                <msink:context xmlns:msink="http://schemas.microsoft.com/ink/2010/main" type="inkWord" rotatedBoundingBox="5710,15128 9042,14933 9082,15621 5751,15816"/>
              </emma:interpretation>
              <emma:one-of disjunction-type="recognition" id="oneOf1">
                <emma:interpretation id="interp1" emma:lang="" emma:confidence="0">
                  <emma:literal>SV</emma:literal>
                </emma:interpretation>
                <emma:interpretation id="interp2" emma:lang="" emma:confidence="1">
                  <emma:literal>S v</emma:literal>
                </emma:interpretation>
                <emma:interpretation id="interp3" emma:lang="" emma:confidence="0">
                  <emma:literal>Sv</emma:literal>
                </emma:interpretation>
                <emma:interpretation id="interp4" emma:lang="" emma:confidence="0">
                  <emma:literal>Sr</emma:literal>
                </emma:interpretation>
                <emma:interpretation id="interp5" emma:lang="" emma:confidence="0">
                  <emma:literal>TV</emma:literal>
                </emma:interpretation>
              </emma:one-of>
            </emma:emma>
          </inkml:annotationXML>
          <inkml:trace contextRef="#ctx0" brushRef="#br0" timeOffset="3306.5018">1366 1419 29 0,'-15'-75'14'0,"5"33"-22"0,10 31 32 15,-5 0-23-15,-11-4 0 0,-4 3-1 16,-10 8 0-16,5 16-1 15,0 3 0-15,5 4 0 16,10 3 1-16,10 5-1 16,5 10 0-16,10 1 0 15,10-4 0-15,-5 0 1 16,5 3 0-16,0-7 0 16,1 0 0-16,-11 0 1 15,-5 1 0-15,-15-5 0 16,0 0 1-16,-21-7 0 0,-14-4 0 0,-10 4-1 15,0 0 1-15,-5-8-4 16,5 4 1-16,9-11-4 16,11 0 1-16,15-4-5 15,15-8 1-15,10-11 0 16,20-3 0-16</inkml:trace>
          <inkml:trace contextRef="#ctx0" brushRef="#br0" timeOffset="3564.0889">1802 1468 8 0,'36'11'4'0,"-16"49"-1"0,-20-48 7 0,-10 10-10 15,0 8 1-15,-1 12 1 16,1-5 1-16,5 1-3 16,0-12 1-16,5-3 2 15,5-12 1-15,10 0 1 16,6-11 0-16,4-18 1 15,10-13 0-15,0-6-1 16,0-8 1-16,-5-4-2 16,0 0 0-16,5-4-2 15,-4 8 1-15,4 4-8 0,0 14 1 32</inkml:trace>
          <inkml:trace contextRef="#ctx0" brushRef="#br0" timeOffset="2903.9797">844 1400 24 0,'-41'-26'12'0,"-34"-4"-15"15,50 22 23-15,0 8-20 16,-10 4 1-16,-10 7 0 16,-6 4 0-16,-4 8-2 15,0 11 0-15,10-1 1 16,10-6 0-16,15 7 0 16,10 7 0-16,20-3 0 0,15-4 0 15,15-8-1-15,0-7 1 16,20-12-2-1,16-7 1-15,9-7-2 16,0-8 0-16,6 0-3 16,-11 0 1-16,0-1-2 15,-10 9 1-15</inkml:trace>
          <inkml:trace contextRef="#ctx0" brushRef="#br0" timeOffset="2418.8902">-969 1577 30 0,'-45'-26'15'0,"20"10"-24"0,25 9 30 15,0-4-22-15,5 7 1 16,5 0-2-16,5 8 0 0,10-4 2 31,11 11 1-31,4-3-2 0,0-1 1 16,0 8 0-16,-5-3 0 15,-5 6 0-15,-15 5 0 0,-15 3 0 16,-15 4 1-16,-20 8 0 16,-10-8 1-16,0 4-1 15,-10 4 1-15,-1 3-1 16,6 0 0-16,10-3 0 15,10-4 0-15,15 0-1 16,20-8 0-16,15-3-1 16,10-4 0-16,15-8-2 15,20-11 0-15,16-8-5 16,9 1 1-16</inkml:trace>
          <inkml:trace contextRef="#ctx0" brushRef="#br0" timeOffset="1962.8692">-908 1645 28 0,'-35'-57'14'0,"20"46"-20"0,15 11 25 16,10-4-19-16,5 4 0 16,0-11-10-16,5 7 1 15,0 12 7-15,5 7 0 16</inkml:trace>
          <inkml:trace contextRef="#ctx0" brushRef="#br0" timeOffset="2556.0844">-135 1735 21 0,'-45'-26'10'0,"9"33"-9"16,31-7 14-16,-10 4-15 15,-5 3 0-15,5 1-10 16,0 7 1-16,10 0 8 16,15-7 0-16</inkml:trace>
        </inkml:traceGroup>
      </inkml:traceGroup>
    </inkml:traceGroup>
    <inkml:traceGroup>
      <inkml:annotationXML>
        <emma:emma xmlns:emma="http://www.w3.org/2003/04/emma" version="1.0">
          <emma:interpretation id="{8824340F-A95A-48F5-ACD8-CD83868F7C2E}" emma:medium="tactile" emma:mode="ink">
            <msink:context xmlns:msink="http://schemas.microsoft.com/ink/2010/main" type="paragraph" rotatedBoundingBox="2710,15966 9052,15762 9099,17223 2757,174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7871E4-82A1-4863-A75D-51F90589BD52}" emma:medium="tactile" emma:mode="ink">
              <msink:context xmlns:msink="http://schemas.microsoft.com/ink/2010/main" type="line" rotatedBoundingBox="2710,15966 9052,15762 9099,17223 2757,17427"/>
            </emma:interpretation>
          </emma:emma>
        </inkml:annotationXML>
        <inkml:traceGroup>
          <inkml:annotationXML>
            <emma:emma xmlns:emma="http://www.w3.org/2003/04/emma" version="1.0">
              <emma:interpretation id="{0D9A3CEA-E7E1-437D-9C5B-D0BF9F766B95}" emma:medium="tactile" emma:mode="ink">
                <msink:context xmlns:msink="http://schemas.microsoft.com/ink/2010/main" type="inkWord" rotatedBoundingBox="2710,15966 6394,15847 6441,17309 2757,1742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3035.996">-3980 2777 12 0,'-20'-75'6'0,"20"79"-6"0,0-1 4 0,0 24-3 31,-5 14 0-31,-6 12 2 16,-4 15 0-16,-10 3-3 16,5 8 0-16,10 8 2 15,0 11 0-15,0-19-1 16,5 3 1-16,0-29-1 16,0-19 1-16,5-12-2 0,-5-29 1 0,5-19 0 15,-5-23 0-15,5-12 0 16,5-14 0-16,0-8 0 15,5-26 0-15,10 4 0 16,10-12 1-16,21 12-1 16,-1 18 1-16,5 16-2 15,10 18 1-15,5 8-1 16,-4 11 0-16,-6 19-1 16,0 15 1-16,-10 15 0 15,-9 12 0-15,-21 18 1 16,-10 4 0-16,-20 11 0 15,-20-8 0-15,-16-3 0 16,-9-3 0-16,0-5 0 16,-5-11 0-16,4-4-1 0,1-3 0 15,15-4 0-15,5 7 0 16,15-7-1-16,10-4 1 16,20 4 0-16,10 11 0 15,20-7-1-15,5 3 1 16,16 11 0-16,9 5 1 0,0-8-1 15,-5-4 0-15,1-4 1 32,-1-7 1-32,0-8-1 0,0-7 1 0,-9-8 0 15,-6-11 0-15,-10-4 0 16,0-3 0-16,-15-1-1 16,-5 12 0-16,-5-12-1 15,-5-3 1-15,-5 0-1 16,-5-8 0-16,-5 8 0 31,0-1 0-31,0 5-1 16,0 7 1-16,0-1-1 15,5 1 0-15,0 15 0 0,0 0 1 16,5-3 0-16,5 6 0 16,0 5-4-16,0-1 0 15,0 1-5-15,6 3 1 0</inkml:trace>
          <inkml:trace contextRef="#ctx0" brushRef="#br0" timeOffset="-2721.8346">-2751 2570 19 0,'-30'-22'9'0,"-5"71"-9"0,30-12 9 0,-5 20-9 15,-10 10 1-15,0 20 0 16,0-4 1-16,0 11-3 15,5-8 1-15,5-10 1 16,0-5 0-16,5-18 1 16,0-27 0-16,0-11 0 15,5-26 0-15,0-19 1 16,5-12 0-16,0-18 0 16,5-15 0-16,0-19 0 15,5-4 0-15,10 4-1 16,5 7 0-16,10 12-2 0,10 7 1 15,-4 16-1-15,-1 3 1 16,5 19-3-16,10 7 0 16,-10 8-3-16,1 11 1 15,-6 8-5-15,-15 4 0 0</inkml:trace>
          <inkml:trace contextRef="#ctx0" brushRef="#br0" timeOffset="-2002.7084">-2906 2868 10 0,'-85'37'5'0,"44"16"-3"0,36-38 0 0,5 0-2 16,5 0 0-16,10 4 0 15,6-12 1-15,14 5-1 16,10-9 0-16,5-3 0 16,5 0 0-16,-5-3 0 15,-4-1 1 1,-11 15-1-1,-10 8 0-15,-10 0 2 16,-15 7 0-16,-15 8 0 0,-10 7 1 0,-10 5-1 16,-6 2 1-16,1 1-1 15,10 4 1-15,5 0-2 16,10-12 0-16,15-11-1 16,15-11 1-16,20-19-1 15,10-11 0-15,1-23 0 16,4-11 1-16,15-19-1 31,0 7 1-31,1-14-1 0,-6-8 1 0,-10 11-1 31,-10 15 1-31,-5 12-2 16,-10 18 1-16,-10 23 0 16,-15 23 0-16,-10 11 0 0,-15 15 0 15,-5 11 0-15,0 8 1 16,5-1 0-16,5-10 0 15,5-1 1-15,0-26 0 16,0-26 0-16,10-19 1 16,5-26 0-16,5-8 0 0,10-23 0 0,0-22 0 15,5-19-1-15,5-11 0 16,10 4-1-16,5-12 1 16,16 19-2-16,4 0 0 15,10 23 0-15,0 19 0 16,-9 14-1-16,-6 16 1 0,10 14-1 15,-10 24 1-15,-5 10 0 32,-9 12 0-32,-21 7 1 15,-15 4 0-15,-15 8 0 16,-10 7 1-16,-16 0 0 16,-14 4 0-16,-15-7-2 15,-5 3 1-15,9 11-5 16,11-7 1-16,5 0-7 15,10 0 1-15,10 0-2 16,10-11 0-16</inkml:trace>
          <inkml:trace contextRef="#ctx0" brushRef="#br0" timeOffset="-1552.2564">-1611 3003 24 0,'5'-45'12'0,"10"-27"-13"0,-5 42 23 15,-5-7-19-15,0-9 1 0,5-10 1 16,0 0 0-16,0-8-7 16,0 15 0-16,0 0 4 15,0 15 1-15,0-4-3 0,0 16 0 16,-5 10-1-16,-5 12 1 16,0 19-1-16,-5 19 1 15,0 26 0-15,5 26 0 16,0 12 0-16,0-8 1 0,0 4-1 15,0 7 1 1,0-7-5-16,0 3 1 16,-5-14-4-16,-5-12 0 15,-5-7-3-15,-10-15 1 0,-10-12 1 32,-25 34 8-32,50-124 1 15,-50 68 0-15,14 0 4 31,16-8 1-31,15 1 2 16,15-9 1-16,10-6-5 16,15-12 0-16,20-4-1 15,21-4 0-15,9 8-1 16,5-4 1-16,6 4-7 16,-1 15 1-16,-15 15-7 15,-14-11 1-15</inkml:trace>
          <inkml:trace contextRef="#ctx0" brushRef="#br0" timeOffset="8384.6013">-843 2439 19 0,'-50'-19'9'0,"15"15"-2"0,30 0 9 0,0-3-14 15,0 3 1-15,5 4 1 16,15-4 0 0,10 0-6-16,10 1 0 0,10 3 4 15,5 3 0-15,0 5-1 16,-4 7 0-16,-1-4-1 15,-10 8 0-15,-10 0 1 16,-10 0 0-16,-10-4-1 16,-5 4 0-16,-10-1 0 15,-10 5 1-15,-5 0-1 0,-5-1 1 16,5 1-2-16,5-4 1 16,5 11 0-16,10-4 0 15,10 0-1-15,15 4 1 16,5 1-2-16,5-1 1 15,5 0 0-15,5 0 1 16,-5 0-1-16,-10 8 1 16,0-8 0-16,-20 4 0 0,-10-8 2 15,-15 0 0-15,0-11 0 16,-10 0 0-16,-10-7 0 16,-5 3 0-16,-5-7-1 31,-1 0 1-31,6-4-4 15,10 3 1-15,10-3-6 0,10 8 1 16,15-8-4-16,20 0 0 16</inkml:trace>
        </inkml:traceGroup>
        <inkml:traceGroup>
          <inkml:annotationXML>
            <emma:emma xmlns:emma="http://www.w3.org/2003/04/emma" version="1.0">
              <emma:interpretation id="{87814F24-1288-4F75-A04F-FD8C2271B49D}" emma:medium="tactile" emma:mode="ink">
                <msink:context xmlns:msink="http://schemas.microsoft.com/ink/2010/main" type="inkWord" rotatedBoundingBox="6842,16265 9066,16194 9090,16937 6866,17008"/>
              </emma:interpretation>
              <emma:one-of disjunction-type="recognition" id="oneOf3">
                <emma:interpretation id="interp7" emma:lang="" emma:confidence="0">
                  <emma:literal>CSV</emma:literal>
                </emma:interpretation>
                <emma:interpretation id="interp8" emma:lang="" emma:confidence="0">
                  <emma:literal>csu</emma:literal>
                </emma:interpretation>
                <emma:interpretation id="interp9" emma:lang="" emma:confidence="0">
                  <emma:literal>c Sur</emma:literal>
                </emma:interpretation>
                <emma:interpretation id="interp10" emma:lang="" emma:confidence="0">
                  <emma:literal>csv</emma:literal>
                </emma:interpretation>
                <emma:interpretation id="interp11" emma:lang="" emma:confidence="0">
                  <emma:literal>asu</emma:literal>
                </emma:interpretation>
              </emma:one-of>
            </emma:emma>
          </inkml:annotationXML>
          <inkml:trace contextRef="#ctx0" brushRef="#br0" timeOffset="9241.8458">919 2642 30 0,'-10'-30'15'0,"-10"-19"-11"0,10 41 27 15,-10-3-30-15,-10 11 0 16,-11 11-1-16,-4 1 0 0,5 29 0 15,-5 8 0-15,-5 3 0 16,4 12 0-16,11-7-1 16,10 7 1-16,10-11 0 15,10-8 0-15,10-11-1 16,10-8 1-16,5-3-2 16,10-5 1-16,16-14-3 15,9-11 0-15,0-5-2 16,5 1 0-16,1-4-4 15,4 0 1-15</inkml:trace>
          <inkml:trace contextRef="#ctx0" brushRef="#br0" timeOffset="9642.5791">1461 2574 33 0,'-50'-49'16'0,"20"19"-22"0,20 22 30 16,0 5-23-16,-5 3 0 15,0 7 0 1,-6 5 0-16,6 10-2 16,5 12 0-16,10 0 1 15,5 11 0-15,10 0-1 0,0 0 1 16,16 0 0-16,4 1 0 15,5-5 0-15,5 4 0 16,-5-7 0-16,-5-1 0 16,-10-3 0-16,-9-7 1 15,-16-16 0-15,-11 4 0 16,-14-4 0-16,-5 4 1 16,-10 0-1-16,0-7 0 0,-5-4 0 15,-5-1 0-15,-1-3-2 16,1 8 0-16,10-8-3 15,5 0 1-15,15 0-3 16,10 4 0-16,10-4-4 16,25-4 0-16</inkml:trace>
          <inkml:trace contextRef="#ctx0" brushRef="#br0" timeOffset="9912.1152">1908 2661 25 0,'-5'-8'12'0,"-5"49"-15"16,5-18 21-16,-5 15-17 16,-10 11 1-16,5 3 1 15,-1 1 0-15,6 11-4 16,5 0 0-16,5-11 3 16,5-5 1-16,10-14-1 15,1-11 1-15,9-8 0 16,5-15 1-16,5-8 1 0,0-14 1 15,0-12-1-15,-5-4 0 16,5-11-1-16,-4-7 0 0,-1 0-7 16,-5 10 1-16,-5 13-11 15,0 17 0-15</inkml:trace>
          <inkml:trace contextRef="#ctx0" brushRef="#br0" timeOffset="8525.2251">10 2977 28 0,'-5'-49'14'0,"-5"49"-20"0,10-4 25 0,-5-4-20 16,0 1 1-16,0 7-7 16,0 7 1-16,10-3 2 15,10 0 1-15</inkml:trace>
        </inkml:traceGroup>
      </inkml:traceGroup>
    </inkml:traceGroup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3:51.410"/>
    </inkml:context>
    <inkml:brush xml:id="br0">
      <inkml:brushProperty name="width" value="0.1" units="cm"/>
      <inkml:brushProperty name="height" value="0.1" units="cm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T" name="resolution" value="1" units="1/dev"/>
        </inkml:channelProperties>
      </inkml:inkSource>
      <inkml:timestamp xml:id="ts1" timeString="2015-10-15T10:43:23.003"/>
    </inkml:context>
  </inkml:definitions>
  <inkml:traceGroup>
    <inkml:annotationXML>
      <emma:emma xmlns:emma="http://www.w3.org/2003/04/emma" version="1.0">
        <emma:interpretation id="{80D87713-A9C3-4B80-BAA7-B0790F3D9AE1}" emma:medium="tactile" emma:mode="ink">
          <msink:context xmlns:msink="http://schemas.microsoft.com/ink/2010/main" type="inkDrawing" rotatedBoundingBox="973,11133 30794,11359 30727,20213 906,19987" hotPoints="33389,15097 15317,19987 -3092,16586 14978,11696" semanticType="enclosure" shapeName="Ellipse">
            <msink:sourceLink direction="with" ref="{64CE1BB6-5D85-4B83-B1B6-BF796B4EC1DA}"/>
          </msink:context>
        </emma:interpretation>
      </emma:emma>
    </inkml:annotationXML>
    <inkml:trace contextRef="#ctx0" brushRef="#br0">2836 1040 30 0,'-341'-56'15'0,"140"29"-15"15,176 8 15-15,10-3-16 16,20-1 0-16,40-3-1 15,35-8 1-15,56-11 1 16,74-4 1 0,52-30-2-16,64 0 1 0,90-11-1 15,51-4 1-15,55-8 0 16,56 0 0-16,24 12 2 0,40 19 0 16,26 37 1-16,10 37 0 15,-21 39 0-15,-4 41 0 31,-11 33 0-31,6 31 1 16,5 15-2-16,9-31 0 0,-29-3-1 16,14-18 1-16,6-24 0 15,24-18 0-15,26-27-1 0,35-11 1 16,30-26 0-16,20-23 1 16,10-15-2-16,-5-11 0 15,-30 4-1-15,-30 11 0 16,-45 7-1-16,-66 4 1 15,-69 23-1-15,-46 11 0 16,-61 19 2-16,-14 19 0 0,-30 30 0 16,-36 11 1-16,1 22-1 31,-31-14 1-31,10 11-1 16,-14-4 1-16,19 23-2 15,5-4 1-15,11-8-1 16,-1 4 1-16,1-15-1 15,-16 12 1-15,-20 7-1 0,-19 22 1 16,-26 12-1-16,-35 11 1 16,-40 26-1-16,-41 20 0 15,-44 29 0-15,-41 34 0 16,-40 16 1-16,-55 21 0 16,-50 1 0-16,-61 8 0 15,-19-12 1-15,-36-38 0 16,-35 1-1-16,-20-31 1 0,-20-22-1 15,-15-23 1-15,-20-15-1 16,-20-30 0-16,-10-26-2 16,-10-34 0-16,-11-34-2 15,-14-34 1-15,-16-30-2 16,-24-30 0-16,-16-8 0 16,-14-3 1-16,-41-5 1 15,-25 5 1-15,-15 11 0 16,-45-4 1-16,-25 19 1 0,-16 0 1 15,-19 8-1-15,4 7 1 16,-39 7-1-16,-26 4 0 16,-9 1-1-16,-11 3 1 15,-5 15-1-15,-10-15 0 16,-4 11 0-16,-6 8 0 0,0 19-1 16,5 7 1-16,16 19 0 31,-6 11 0-31,10 12 0 0,10 7 0 31,-476 132 0-31,255-57 0 16,156-30 0-16,96-22 0 15,55-34 0-15,70-11 0 16,10-23 0-16,40-16 1 0,10-25-1 16,30-12 1-1,-5-14-2-15,21-16 1 0,-6-11 0 16,11-8 0-16,4-15 0 15,51-18 1-15,4-4 0 16,31-27 0-16,50-7 0 16,25-23 0-16,30-45 0 15,30-7 1-15,36-46-1 16,34-37 0-16,51-26-1 16,40-46 0-16,45-18 0 15,35-16 0-15,5-37-1 0,26 0 1 16,14-1-1-16,6 16 1 15,-6 19 0-15,-5 19 0 16,-9 29 0-16,-11 20 1 16,-10 33 0-16,-10 38 1 15,6 22-1-15,14 1 1 0,15 14-1 16,41 1 0 0,9 22-3-16,36 0 1 0,40-11-9 15,30 4 0-15,40 14-6 16,10 9 1-16</inkml:trace>
    <inkml:trace contextRef="#ctx1" brushRef="#br0">27603 2391 0,'0'0'15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3:52.50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1881E3B-960E-4207-B2B8-3D1FF5C8FD0E}" emma:medium="tactile" emma:mode="ink">
          <msink:context xmlns:msink="http://schemas.microsoft.com/ink/2010/main" type="inkDrawing" rotatedBoundingBox="4740,9308 4920,8068 5001,8080 4822,9320" semanticType="callout" shapeName="Other">
            <msink:sourceLink direction="with" ref="{C262F836-E791-45EF-952B-7507CB0E0DE6}"/>
          </msink:context>
        </emma:interpretation>
      </emma:emma>
    </inkml:annotationXML>
    <inkml:trace contextRef="#ctx0" brushRef="#br0">139 225 20 0,'20'-79'10'0,"-10"-16"-5"15,-10 73 11-15,10-1-16 16,-10 16 0-16,0 14-1 0,-15 23 1 0,0 19 0 15,-15 34 0-15,-1 26 0 16,1 30 1-16,5 8-1 16,5 0 0-16,10 0-1 15,10-12 0-15,5-22-3 16,0-30 1-16,-5-38-4 16,5-37 1-16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3:52.90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262F836-E791-45EF-952B-7507CB0E0DE6}" emma:medium="tactile" emma:mode="ink">
          <msink:context xmlns:msink="http://schemas.microsoft.com/ink/2010/main" type="inkDrawing" rotatedBoundingBox="4905,7055 8537,7544 8227,9848 4595,9359" hotPoints="8679,8370 6592,8872 4773,7734 6860,7232" semanticType="enclosure" shapeName="Ellipse">
            <msink:destinationLink direction="with" ref="{21881E3B-960E-4207-B2B8-3D1FF5C8FD0E}"/>
          </msink:context>
        </emma:interpretation>
      </emma:emma>
    </inkml:annotationXML>
    <inkml:trace contextRef="#ctx0" brushRef="#br0">16 1323 10 0,'-15'-244'5'0,"30"-9"8"16,-10 186 5-16,10-9-16 15,20-3 0-15,15 12 2 0,11-5 0 0,29 1-5 16,20 3 1-16,26 8 2 16,15-12 1-16,24 8-2 15,16 12 1-15,15 14-2 16,10 8 0-16,10 19-1 15,4 22 1-15,-14 11-1 16,0 16 1-16,0 19 0 16,-15 10 0-16,-31 12 1 0,1 30 0 15,-20 8-1-15,-21 15 1 16,-24-12 0-16,-26 1 1 16,-25-1-1-16,-25 4 0 0,-30-7 0 15,-25-12 1-15,-30 1 0 16,-30-12 0-16,-31-23-1 15,-34-3 1-15,-16-12-1 16,-35-7 0-16,-20 0-1 16,-15-11 1-16,-15-1 0 31,10 9 0-31,0-9-3 16,11-7 1-16,14 12-5 0,30-1 1 15,30 12-6-15,51-12 1 16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3:53.54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3FEC4FB-46B2-4717-9AFB-E7ECAF2F4700}" emma:medium="tactile" emma:mode="ink">
          <msink:context xmlns:msink="http://schemas.microsoft.com/ink/2010/main" type="inkDrawing" rotatedBoundingBox="9215,7741 12277,7745 12275,9440 9212,9435" hotPoints="12379,8545 10647,9327 8964,8444 10696,7663" semanticType="enclosure" shapeName="Ellipse"/>
        </emma:interpretation>
      </emma:emma>
    </inkml:annotationXML>
    <inkml:trace contextRef="#ctx0" brushRef="#br0">297 218 28 0,'90'87'14'0,"-20"116"-14"0,-60-135 22 16,-5 52-21-16,-5 31 0 16,-5 3-2-16,-5 11 0 31,0-7 0-31,0-18 0 16,-5-31 0-16,-10-34 1 15,-5-34-1-15,-5-37 1 0,-5-19 0 16,-6-34 1-16,1-18-1 15,-5-39 1-15,0-26-2 16,10-26 1-16,10 4-1 16,9 4 1-16,11-8-1 15,20 11 1-15,21 30 0 16,19 19 0-16,20 16 1 16,20 6 0-16,16 20 0 15,29 7 0-15,21 15 0 16,15 15 0-16,19 0 0 15,11 12 0-15,10 11-1 0,-5 3 1 16,0 8 0-16,-21 19 0 16,6 34 0-16,-25 7 0 15,-21 12 0-15,-19-8 0 16,-21 11 0-16,-14 15 0 16,-6 16 0-16,-20-5 1 0,-20-6-1 15,-20-5 1-15,-25-11 0 16,-25-11 0-1,-10 0 0-15,-25-16 1 16,-25-14-2-16,-16-8 1 16,-19-15 0-16,-16-3 0 0,-19-24-1 15,-21-14 1-15,-10 0-3 16,1 3 1-16,-6-7-2 16,-10 11 0-16,10 19-4 15,16 16 0-15,14-1-3 16,25 15 0-16,36 23-3 15,45-20 1-15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3:12.1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FB729AB-5CA9-4D5F-9D0D-D1654F477FB8}" emma:medium="tactile" emma:mode="ink">
          <msink:context xmlns:msink="http://schemas.microsoft.com/ink/2010/main" type="writingRegion" rotatedBoundingBox="9747,555 33387,787 33295,10130 9655,9898"/>
        </emma:interpretation>
      </emma:emma>
    </inkml:annotationXML>
    <inkml:traceGroup>
      <inkml:annotationXML>
        <emma:emma xmlns:emma="http://www.w3.org/2003/04/emma" version="1.0">
          <emma:interpretation id="{3F15130B-0FF9-4A6D-8F1F-AD32CB114893}" emma:medium="tactile" emma:mode="ink">
            <msink:context xmlns:msink="http://schemas.microsoft.com/ink/2010/main" type="paragraph" rotatedBoundingBox="9747,555 19848,654 19829,2598 9728,24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F42DE3-DF6F-4C9A-AAED-1841E06AE32B}" emma:medium="tactile" emma:mode="ink">
              <msink:context xmlns:msink="http://schemas.microsoft.com/ink/2010/main" type="line" rotatedBoundingBox="9747,555 19848,654 19829,2598 9728,2499"/>
            </emma:interpretation>
          </emma:emma>
        </inkml:annotationXML>
        <inkml:traceGroup>
          <inkml:annotationXML>
            <emma:emma xmlns:emma="http://www.w3.org/2003/04/emma" version="1.0">
              <emma:interpretation id="{94CBE854-AB60-4C54-93AB-744017DCD53E}" emma:medium="tactile" emma:mode="ink">
                <msink:context xmlns:msink="http://schemas.microsoft.com/ink/2010/main" type="inkWord" rotatedBoundingBox="9747,555 14486,602 14469,2312 9730,226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929 448 36 0,'-10'-68'18'0,"-35"46"-17"0,30 18 18 16,-20 4-19-16,-30 15 0 16,-16 15 0-16,-24 8 0 15,-6 22-1 1,1 8 1-16,4 14 0 0,11 1 1 16,20-4-1-16,25 0 1 15,25-15 0-15,20 11 1 16,20-22 0-16,20-8 0 15,20-7-1-15,20-4 1 16,6 7 0-16,-1-7 0 16,-5-8-1-16,-15-3 1 15,-14-1 0-15,-21-6 1 0,-25 6-1 16,-15 1 1-16,-21-1-1 16,-14-7 1-16,-15 8-1 15,-5 3 1-15,4 4-3 16,1-11 0-16,5 7-2 15,15-10 0-15,10 2-2 16,20-3 1-16,15-3-1 16,5-9 0-16,20-6-1 15,15-24 1-15,20 5 1 16,10-5 1-16,16-10-2 16,4-1 1-16,0 1 0 15,-19 3 0-15,-11 7 2 16,-10 9 0-16,-5 6-1 15,-10 5 1-15,-4 7 2 0,-1 7 0 16,-5 5 1-16,0 6 0 16,0 1-1-16,5 4 0 15,10-4 2-15,-5-4 0 16,11-8-1-16,-1-7 0 16,5-7-1-16,5-12 1 15,-5-11-1-15,-9 3 1 0,-6-3-1 16,-20 0 1-16,-10-4-1 15,-20 0 0-15,-10 8-1 16,-11 19 1-16,-14 7-1 16,0 11 1-16,0 11-1 15,5 16 1-15,15 3-1 0,9-7 0 16,16 11 0-16,21 1 1 16,14-16 1-16,20-11 0 31,15-19 0-31,20-16 1 15,1-17-1-15,9-24 1 0,11-18 0 16,4-19 1-16,0-15-3 16,-4-19 1-16,-6-8 0 15,-14-22 0-15,-11 0-1 16,-15 0 0-16,-15 19 0 16,-15 30 0-16,-4 30-2 15,-11 37 1-15,-20 31-1 16,-11 52 0-16,-4 31-1 15,-15 41 1-15,-5 41 0 0,0 34 0 16,10 4 0-16,15-4 1 16,25-11 0-16,15-19 0 15,15-52 0-15,10-12 0 0,5-45 0 16,16-34 1-16,14-30 0 31,-5-27 0-31,-4-10-1 16,-6-24 1-16,-5 9-1 15,-20-9 1-15,-9 5-1 0,-21 14 1 0,-15 12-2 16,-10 19 1-16,-10 18-1 16,-11 27 0-16,-4 26 0 15,-5 8 0-15,5 15 0 16,5 18 0-16,15-10 0 16,10 3 1-16,15-12-1 15,15-14 1-15,10-19 0 16,10-19 0-16,15-4 0 0,6-26 1 15,4-11-1-15,-10-16 1 16,0-10-1-16,1-12 1 16,-11 0-1-16,-10 7 1 15,-10 5-1-15,-10 14 0 16,-10 12-1-16,-15 29 0 16,-5 20 1-16,0 15 0 15,-5 22-1-15,5 8 1 16,5 18-1-16,5-11 1 0,5-11 0 15,10-7 0-15,15-12 1 16,20-26 0-16,16-27 0 16,9-37 0-16,15-23 0 15,1-7 1-15,-6-38 0 16,-10-11 0-16,-4-34-1 16,-11-15 0-16,-10 0 0 15,-15-15 0-15,-10 22-1 16,0 23 1-16,-10 30-2 31,-5 34 1-31,-10 34-1 0,0 37 1 16,0 42-2-16,-5 42 1 15,-10 36 0-15,5 58 0 16,-5 25 0-16,0 9 0 16,5-5 1-16,5-18 0 15,5-31 1-15,0-29 0 16,0-39 2-16,0-21 1 15,5-31 0-15,0-38 0 16,5-26 0-16,10-30 1 16,10-11-2-16,16-23 0 0,4-3-2 15,5-16 0-15,5 15-4 16,11 5 1-16,-1 18-6 16,0 3 0-16,-5 20-9 15,-4 18 0-15,9 16-2 16,-5-1 1-16</inkml:trace>
        </inkml:traceGroup>
        <inkml:traceGroup>
          <inkml:annotationXML>
            <emma:emma xmlns:emma="http://www.w3.org/2003/04/emma" version="1.0">
              <emma:interpretation id="{3C799AE1-28A0-4057-9A16-3808242E0927}" emma:medium="tactile" emma:mode="ink">
                <msink:context xmlns:msink="http://schemas.microsoft.com/ink/2010/main" type="inkWord" rotatedBoundingBox="16447,1562 18192,1579 18182,2582 16437,256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86.7517">6903 1343 22 0,'50'-7'11'15,"15"-38"-5"-15,-50 18 14 0,0-3-16 16,5-11 1-16,-5 0 2 15,-5 7 0-15,-10-4-9 16,0 8 0-16,-10 7 6 16,-15 16 0-16,-15 7-2 15,-10 15 0-15,-5 23-1 16,-6 7 1 0,-9 56-1-1,20-10 1-15,25-20 0 16,20-14 1-16,15-31-1 0,20-15 1 15,20-26 0-15,10-15 0 16,-4-15-1-16,9-4 0 16,0-23 0-16,0 1 0 15,-4 7-1-15,-11 11 1 0,-10 8-1 16,-15 15 0-16,-10 19-1 16,-10 22 1-16,-10 12-1 15,-10 22 0-15,-10 0-1 16,5 4 1-16,5 11 0 15,10 0 0-15,5-15-3 16,15-11 1-16,15-7-4 16,15-12 0-16,10-12-5 0,21-6 0 15,4-5-4-15,0-7 0 16</inkml:trace>
          <inkml:trace contextRef="#ctx0" brushRef="#br0" timeOffset="1386.7771">8389 1332 30 0,'35'-41'15'0,"-10"7"-11"16,-25 38 24-16,0 7-27 16,-15 12 1-16,0 18 0 15,-5 23 0-15,-6 19-3 0,-4 3 0 16,-5 16-1-16,0-12 0 16,5-7-4-16,5-12 0 15,15-18-4-15,10-19 0 16</inkml:trace>
        </inkml:traceGroup>
        <inkml:traceGroup>
          <inkml:annotationXML>
            <emma:emma xmlns:emma="http://www.w3.org/2003/04/emma" version="1.0">
              <emma:interpretation id="{8F2A512D-67DE-4881-B589-D756DCCB90FF}" emma:medium="tactile" emma:mode="ink">
                <msink:context xmlns:msink="http://schemas.microsoft.com/ink/2010/main" type="inkWord" rotatedBoundingBox="19154,1359 19841,1366 19834,2138 19147,2131"/>
              </emma:interpretation>
              <emma:one-of disjunction-type="recognition" id="oneOf2"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c</emma:literal>
                </emma:interpretation>
                <emma:interpretation id="interp4" emma:lang="" emma:confidence="0">
                  <emma:literal>G</emma:literal>
                </emma:interpretation>
                <emma:interpretation id="interp5" emma:lang="" emma:confidence="0">
                  <emma:literal>&lt;</emma:literal>
                </emma:interpretation>
                <emma:interpretation id="interp6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1961.2286">9975 956 35 0,'30'-57'17'0,"-40"-22"-16"15,0 64 32-15,-10-3-32 16,-15 18 0-16,-16 26 1 16,-9 15 0-16,-10 12-3 15,0 18 1-15,-1 8 3 16,-4 8 0-16,15-8-1 16,20 8 1-16,15-12 0 15,25-4 0-15,5-18 1 16,15-23 0-16,20-15-2 15,20-22 1-15,5-5-1 0,6-3 1 16,9-15-4-16,-5 4 0 16,-5 0-5-16,-9-1 1 15,-11 5-7-15,-10 7 0 16,-10 7-4-16,-10 8 0 0</inkml:trace>
        </inkml:traceGroup>
      </inkml:traceGroup>
    </inkml:traceGroup>
    <inkml:traceGroup>
      <inkml:annotationXML>
        <emma:emma xmlns:emma="http://www.w3.org/2003/04/emma" version="1.0">
          <emma:interpretation id="{43BC6EA0-9269-4E0C-B2DF-6793F1997294}" emma:medium="tactile" emma:mode="ink">
            <msink:context xmlns:msink="http://schemas.microsoft.com/ink/2010/main" type="paragraph" rotatedBoundingBox="12122,2156 20434,2126 20447,5482 12134,55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0A5B180-E683-4AC4-80D7-FB99E3867E98}" emma:medium="tactile" emma:mode="ink">
              <msink:context xmlns:msink="http://schemas.microsoft.com/ink/2010/main" type="line" rotatedBoundingBox="12122,2156 20434,2126 20447,5482 12134,5512"/>
            </emma:interpretation>
          </emma:emma>
        </inkml:annotationXML>
        <inkml:traceGroup>
          <inkml:annotationXML>
            <emma:emma xmlns:emma="http://www.w3.org/2003/04/emma" version="1.0">
              <emma:interpretation id="{CC585DCA-CAD0-46B8-968E-9DB312C607E4}" emma:medium="tactile" emma:mode="ink">
                <msink:context xmlns:msink="http://schemas.microsoft.com/ink/2010/main" type="inkWord" rotatedBoundingBox="12925,3447 19705,3422 19711,4990 12931,501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4832.4375">3188 3744 9 0,'20'-4'4'0,"-15"4"9"15,-5 0 1-15,5-7-8 0,0-12 1 16,5 4 3-16,10-8 1 16,5-10-13-16,6-9 0 15,4 5 9-15,5-12 0 31,30 0-4-31,-5 22 0 16,-9 16-2-16,-11 15 0 0,-15 26-2 16,-10 11 0-16,-10 5-1 15,-5 2 0-15,5 9-2 16,5-19 0-16,10-1-1 16,5-22 0-16,10-7 0 15,-9-27 1-15,4-11 0 16,5-12 1-16,0-6 1 15,-5-5 1-15,-5 4 1 16,-5 0 0-16,-5 19 0 0,-4 15 0 31,-6 0 1-31,-10 15 0 16,-5 19 0-16,-5 11 1 0,-1 11-1 16,1 4 0-16,5-7 1 15,5 3 0-15,10-3 0 16,11-16 0-16,9-10 0 15,10-12 1-15,5-4-1 16,0-15 1-16,-5-3-1 16,6-12 0-16,-6-8-1 15,-10 1 0-15,-10 3 0 16,-5-7 0-16,-15-4-1 16,-5 8 1-16,-5-4-1 15,-10 18 0-15,-10 12 0 16,-5 15 1-16,-1 12-1 0,1 18 1 15,5 0-1-15,10 11 1 16,10 4-1-16,15-7 0 16,15-8 0-16,10-7 0 15,15-16 1-15,16-11 0 16,9-22 0-16,-5 0 0 16,-5 3 0-16,-9-14 0 15,-6 3 0-15,-10-4 0 0,-5 23-1 16,-10 0 1-16,-5 11-1 15,-10 12 1-15,-5 14-1 16,-5 5 1-16,0 10-1 16,-5-3 0-16,5-4 0 15,0 0 1-15,5-3-1 16,0-12 1-16,10-4 0 16,10-11 0-16,15-15 0 0,6 4 0 15,4-12 0-15,5 1 1 16,-5 6-2-16,0-6 1 15,0 11-1-15,-14 7 0 16,-6 4 0-16,0 7 0 16,-10 8 0-16,-5 8 0 15,-5 3 0-15,-5 8 0 0,-5-11 0 16,0 3 1-16,0 0-1 31,0 8 0-31,5-7 0 16,5-5 0-16,5-3 0 0,0-4 1 15,10-11-1-15,15-8 0 16,5-7 0-16,0-8 0 16,6 0 0-16,-1-15 1 15,0-3-2-15,5 3 1 0,-5 4-1 16,0 11 1-16,-4 0 0 16,-11 15 1-16,-5 8-1 15,-5 7 1-15,-5 8-1 16,-10 8 1-16,0-9 0 15,-5 1 0-15,5 4-3 16,0-8 0-16,10 4-4 16,5-8 1-16,5-7-8 15,10-4 0-15,11 0-1 16,4-4 0-16</inkml:trace>
          <inkml:trace contextRef="#ctx0" brushRef="#br0" timeOffset="6451.638">7605 3515 30 0,'-25'45'15'0,"-30"75"-19"0,40-67 29 0,-10 22-25 16,-5 23 0-16,-15 22 0 0,-11-10 1 16,11-13-1-16,10-18 0 31,10-11 2-31,10-38 0 16,15-18 1-16,15-35 0 0,15-33 0 15,10-39 0-15,11-25 0 16,4-8 0-16,15-15-1 15,5-26 1-15,-9 26 0 16,4 0 0-16,10 19-2 16,0 33 1-16,-4 20-2 15,-1 14 1-15,-5 16-2 16,-19 15 1-16,-11 18-1 16,-15 12 1-16,-10 15 0 15,-15 0 0-15,-10 14 1 0,-10 16 1 16,-5-4-1-16,0-7 1 15,-6 0-2-15,6-12 1 16,0-3-1-16,5 3 1 16,5-7-1-16,5 3 0 15,5 5-1-15,5 18 0 16,0 0 0-16,5 15 1 0,5 8-1 16,0 0 0-16,0 7 1 31,0-4 0-31,5-3-2 15,15-23 1-15,0-18-2 0,11-27 0 16,-1-15 0-16,10-23 0 16,5-15-1-16,5-7 1 15,-4-15 1-15,-11 3 1 16,-10-10 0-16,-5 10 1 0,-5 23-1 16,-5 15 1-16,-5 34 0 15,-5 12 1-15,-10 36 0 16,-5 13 0-16,-5 10 1 15,-10 8 0-15,5-4 0 16,0-3 1-16,5-12 1 16,10-26 0-16,5-11 0 15,10-31 0-15,0-30 0 16,0-7 1-16,10-26-1 16,5-20 1-16,6 1-3 0,9-19 1 15,5 0-2-15,10-4 0 16,-5 34-1-16,1 11 1 15,-6 4-2-15,-5 30 0 16,-5 8-3-16,-5-4 1 16,-10 22-4-16,-9 16 1 15,-16 22-3-15,-6 0 0 16,-9 8-1-16,-10 18 0 16,-5-3 2-16,-10-4 0 0,-5-4 3 15,-10 8 0-15,-1-1 3 16,6 9 1-16,5-16 1 15,10 0 0-15,10-15 0 16,10 0 1-16,0-4 0 16,0-3 0-16,10-4 1 15,5 0 0-15,10-8 1 16,0 8 0-16,5 3 0 16,0-3 0-16,-5 4 0 0,-5-1 1 15,-5-3-1-15,-5 11 0 16,0-7-1-16,-5-4 0 15,5 7-1-15,0-11 1 16,5 8-2-16,0-16 1 16,5 12-2-16,10-19 0 31,10-11-2-31,20-12 1 0,10-18-2 16,6-8 0-16,4-15-1 15,5-4 1-15,0-11 0 16,-4 4 0-16,-16-12 2 0,-5 23 0 15,-10 15 1-15,-10 31 1 16,-5 25 0-16,-15 19 1 0,-10 35 0 16,-15 3 1-16,-5 18 1 15,-5 16 0-15,0 11 0 16,5-11 0-16,5-23 0 16,15-18 0-16,10-19 0 31,10-31 0-31,10-37-1 15,10-15 1-15,-5-27-1 16,5-18 0-16,0-4 0 0,6-30 0 16,4-4 0-16,15 0 0 15,0 26 1-15,0 8 0 16,-4 11-1-16,-1 16 0 16,-5 3-1-16,-5 30 1 15,-5 4-1-15,-4 15 1 16,-16 11-1-16,-10 8 0 15,-10 7 0-15,-15 0 1 16,-5 16-1-16,-16 10 1 0,-9 1-2 16,-5 7 0-16,0 4-5 15,5 15 0-15,10-11-10 16,9 3 1-16</inkml:trace>
        </inkml:traceGroup>
        <inkml:traceGroup>
          <inkml:annotationXML>
            <emma:emma xmlns:emma="http://www.w3.org/2003/04/emma" version="1.0">
              <emma:interpretation id="{BDE5AB00-B566-402D-B059-BB36D05E0195}" emma:medium="tactile" emma:mode="ink">
                <msink:context xmlns:msink="http://schemas.microsoft.com/ink/2010/main" type="inkWord" rotatedBoundingBox="12122,2156 20434,2126 20447,5482 12134,5512"/>
              </emma:interpretation>
              <emma:one-of disjunction-type="recognition" id="oneOf4">
                <emma:interpretation id="interp8" emma:lang="" emma:confidence="0">
                  <emma:literal>1</emma:literal>
                </emma:interpretation>
                <emma:interpretation id="interp9" emma:lang="" emma:confidence="0">
                  <emma:literal>l</emma:literal>
                </emma:interpretation>
                <emma:interpretation id="interp10" emma:lang="" emma:confidence="0">
                  <emma:literal>L</emma:literal>
                </emma:interpretation>
                <emma:interpretation id="interp11" emma:lang="" emma:confidence="0">
                  <emma:literal>I</emma:literal>
                </emma:interpretation>
                <emma:interpretation id="interp12" emma:lang="" emma:confidence="0">
                  <emma:literal>+</emma:literal>
                </emma:interpretation>
              </emma:one-of>
            </emma:emma>
          </inkml:annotationXML>
          <inkml:trace contextRef="#ctx0" brushRef="#br0" timeOffset="6934.1">9970 4045 38 0,'30'8'19'0,"65"37"-17"0,-75-45 36 15,10 7-36-15,21-7 0 16,19-7 0-16,10 7 1 15,6-11-11-15,4 3 0 16,5 4-4-16,-9 1 0 16</inkml:trace>
          <inkml:trace contextRef="#ctx0" brushRef="#br0" timeOffset="6772.8929">10211 3406 47 0,'15'-38'23'0,"25"-30"-19"15,-30 38 36-15,10-8-40 16,5-10 1-16,5-5-1 15,5-11 0-15,0 30-1 16,-4-4 1-16,-6 16-1 0,-5 22 1 16,-10 26 0-16,-10 31 0 15,-10 25 0-15,-15 31 0 16,-10 19 1-16,-11 30 0 16,11-15-3-16,5-12 1 0,5-30-5 15,5-11 0-15,5-26-6 16,0-11 1-16,5-31-4 15,-5-19 0-15</inkml:trace>
          <inkml:trace contextRef="#ctx0" brushRef="#br0" timeOffset="3732.7462">2460 3778 21 0,'-55'75'10'0,"40"-22"-2"0,15-34 11 16,5-15-14-16,15-8 0 16,15-19 3-16,25-14 0 15,16-27-9-15,29-27 0 0,6-37 8 16,9-30 0-16,11-22-2 15,4-38 0-15,-4-8-2 16,-16 4 0-16,-10-12-2 16,-14 16 1-16,-21 26-2 31,-15 45 1-31,-10 35-2 16,-24 36 1-16,-26 50-2 15,-26 60 1-15,-19 75-1 0,-25 72 1 16,-30 93 0-16,-1 99 1 0,-14 71 0 15,-16 0 0 1,11-41 1-16,14-65 0 16,26-78 0-16,20-64 0 0,9-42-3 15,16-56 0-15,15-49-4 16,15-46 0-16,10-48-6 16,15-38 0-16,5-30-2 0,15-29 0 15</inkml:trace>
        </inkml:traceGroup>
      </inkml:traceGroup>
    </inkml:traceGroup>
    <inkml:traceGroup>
      <inkml:annotationXML>
        <emma:emma xmlns:emma="http://www.w3.org/2003/04/emma" version="1.0">
          <emma:interpretation id="{ED7AAE39-A988-4965-BDBC-16EBD1E4B1F3}" emma:medium="tactile" emma:mode="ink">
            <msink:context xmlns:msink="http://schemas.microsoft.com/ink/2010/main" type="paragraph" rotatedBoundingBox="11930,5058 32989,1823 33740,6714 12681,99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092A33C-5A6D-4278-AABC-E9F82DAF5D2C}" emma:medium="tactile" emma:mode="ink">
              <msink:context xmlns:msink="http://schemas.microsoft.com/ink/2010/main" type="line" rotatedBoundingBox="12114,5030 32989,1823 33429,4686 12554,7893"/>
            </emma:interpretation>
          </emma:emma>
        </inkml:annotationXML>
        <inkml:traceGroup>
          <inkml:annotationXML>
            <emma:emma xmlns:emma="http://www.w3.org/2003/04/emma" version="1.0">
              <emma:interpretation id="{ECF0DB57-A883-429F-8FD9-8EF1F84B89D7}" emma:medium="tactile" emma:mode="ink">
                <msink:context xmlns:msink="http://schemas.microsoft.com/ink/2010/main" type="inkWord" rotatedBoundingBox="12131,5139 16896,4407 17196,6358 12430,7090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7884.9327">2631 5486 21 0,'30'-75'10'0,"-5"-11"1"0,-25 71 7 15,0 3-15 1,-5 16 1-16,-5 19 0 15,0 7 0-15,-10 34-6 0,5 11 0 16,-5 8 4-16,5 11 1 16,5-23-2-16,10-10 0 15,15-9 0-15,10-14 1 16,10-16 0-16,15-22 0 31,15-26 0-31,11-23 0 0,-6-22 0 16,-10-1 0-16,-5-3-1 15,1 7 0-15,-11 4-1 16,-5 27 1-16,-10 7-1 16,-5 22 0-16,-10 23-1 15,-5 19 1-15,-5 26-1 16,0 4 1-16,0 11 0 16,0 4 1-16,10-26 0 15,11-4 1-15,14-19 1 16,10-30 0-16,20-23 0 15,0-22 1-15,6-26 0 16,-6-8 0-16,-10-15-2 16,1 15 1-16,-11 3-2 0,0 1 1 0,-5 4-4 15,-5 10 1-15,-5 16-5 16,-5 19 1-16,-4 15-5 16,-1 18 1-16,-5 12-5 15,0 11 1-15,-5 12-2 16,10-9 1-16</inkml:trace>
          <inkml:trace contextRef="#ctx0" brushRef="#br0" timeOffset="9016.4794">4674 4915 21 0,'50'-140'10'0,"-20"-67"-1"0,-15 140 18 16,0-20-23-16,-5 12 1 16,-5 7 2-16,-5 15 0 15,-5 27-10-15,-5 34 1 16,-5 29 5-16,-15 38 0 15,-15 46-2-15,-15 41 1 16,-6 26-2-16,-9 26 0 0,10 5 1 16,10-35 0-16,15-30 0 15,14-37 0-15,21-38 1 16,15-26 1-16,11-42-1 16,19-49 1-16,5-22-1 15,5-34 1-15,10 0-2 16,-4-15 0-16,-6 30-1 15,-5 15 0-15,-10 15-1 16,-10 30 0-16,-10 30 0 16,-10 16 0-16,-5 22 0 15,0 37 1-15,0 1 0 32,-5 14 0-32,5 1 0 15,5-23 0-15,5-4 0 0,15-15 0 16,11-22 0-16,9-15 1 15,5-20-1-15,0-25 1 16,0-8 0-16,0-16 0 16,1-17 0-16,-11-5 0 0,-10-7 0 15,-10-8 0-15,0 15-1 16,-20 15 1-16,-5 12-2 16,-15 26 1-16,0 19-1 15,-5 18 1-15,-5 31-2 16,5 22 1-16,0 12 0 15,9-5 0-15,11-6 1 16,10-5 0-16,16-7 0 16,4-11 0-16,15-15 1 15,15-20 1-15,5-18-1 16,-5-18 1-16,1-16-1 16,-1-19 1-16,-5-3-1 0,0-23 0 15,0 7 0-15,-9-11 0 16,-1 8-1-16,-10 11 0 15,-5 23-1-15,-5 3 1 16,-10 46-1-16,-5 22 0 16,-10 19 0-16,0 18 1 15,-5 12-1-15,-5 4 0 16,5-11 1-16,5-1 0 0,10-3-1 16,10-27 1-16,15-7 0 15,10-23 1-15,6-11-1 16,24-34 1-16,5-3-1 15,-10-27 1-15,1-23 0 16,-1 1 0-16,-5-8-1 16,0 7 0-16,-9 16 0 0,-11 22 0 15,-10 11-1-15,-10 12 1 16,-20 30-1-16,-10 22 1 16,-5 23-1-16,0 11 1 15,0 15-1-15,5 1 1 16,5-20 0-16,5 8 0 0,15-15-1 15,10-8 1-15,20-22 0 16,-10-4 1-16,45-37-1 16,6-20 1-16,-1-18 0 31,-15-12 0-31,-4-10 0 16,-6-1 0-16,-15 19-1 15,-10 7 1-15,-10 9-1 16,-10 25 0-16,-15 4 0 15,-5 23 1-15,-10 18 0 16,-10 16 0-16,0 15 0 16,0 15 1-16,10-1-1 15,15-7 0-15,10-11 0 16,10-7 1-16,5-16-3 16,10-7 1-16,10-19-5 15,11 0 0-15,9-19-7 0,0 0 0 16,20-3-5-16,-4-5 0 15</inkml:trace>
        </inkml:traceGroup>
        <inkml:traceGroup>
          <inkml:annotationXML>
            <emma:emma xmlns:emma="http://www.w3.org/2003/04/emma" version="1.0">
              <emma:interpretation id="{7AF48F51-FEB1-4E2F-9A79-06346A128C05}" emma:medium="tactile" emma:mode="ink">
                <msink:context xmlns:msink="http://schemas.microsoft.com/ink/2010/main" type="inkWord" rotatedBoundingBox="18562,5780 19652,5613 19745,6220 18656,6387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9593.2252">9428 5174 35 0,'-15'-49'17'0,"-66"49"-15"16,51 4 27-16,-10 7-30 15,-10 1 1-15,-10 25 0 16,-6 16 0-16,1 7 1 16,10 19 0-16,10-4 0 15,14-3 1-15,21-19 1 16,20-8 0-16,21-23 0 15,14-22 0-15,25-26-1 16,10-23 1-16,-4-7-1 16,-1-16 0-16,0 16-1 0,-9-1 0 15,-11 1 0-15,-10 11 0 16,-20 14-1-16,-15 24 1 31,-15 14 0-31,-10 16 0 16,-10 22-1-16,0 8 1 15,5 15 0-15,5 3 0 0,10 4-1 16,5-11 1-16,10-15-3 16,15-15 0-16,30-19-5 15,10-11 1-15,21-12-8 16,14-22 1-16,10 0-2 16,1-22 1-16</inkml:trace>
        </inkml:traceGroup>
        <inkml:traceGroup>
          <inkml:annotationXML>
            <emma:emma xmlns:emma="http://www.w3.org/2003/04/emma" version="1.0">
              <emma:interpretation id="{8977C15E-5950-41C9-B44A-89C91F43EDBE}" emma:medium="tactile" emma:mode="ink">
                <msink:context xmlns:msink="http://schemas.microsoft.com/ink/2010/main" type="inkWord" rotatedBoundingBox="20593,4979 23084,4596 23335,6237 20845,6619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1718.9406">10984 5208 26 0,'-10'-26'13'0,"10"37"1"0,0-11 14 0,10-4-25 15,5-7 0 1,15 3 1-16,15-7 1 15,15 12-6 1,11-1 0-16,9 4 4 0,10 0 0 16,-4 0-5-16,-6 4 1 15,-5-4-6-15,0 11 0 16,-14 0-6-16,-16 4 1 16</inkml:trace>
          <inkml:trace contextRef="#ctx0" brushRef="#br0" timeOffset="12383.4808">11867 4448 38 0,'25'-8'19'0,"-30"50"-24"15,-5-8 41-15,-10 33-35 16,0 42 1-16,-20 8-1 0,-20 7 1 16,-11 27-3-16,-9 7 1 15,0-8 1-15,-1-3 1 16,11-26-2-16,10-16 1 16,10-19-4-16,15-18 1 15,9-15-7-15,16-19 0 0,15-19-3 16,11-8 0-16</inkml:trace>
          <inkml:trace contextRef="#ctx0" brushRef="#br0" timeOffset="11901.0886">11425 5396 30 0,'0'15'15'0,"26"-11"-11"15,-16-4 23-15,15-4-27 0,15 4 1 16,5-4-1-16,0-3 1 16,15-1-2-16,6 1 0 15,4 3-3-15,0-7 0 0,-5 7-6 16,-4 0 1-16,-16 4-1 15,-15 0 1-15</inkml:trace>
          <inkml:trace contextRef="#ctx0" brushRef="#br0" timeOffset="13657.6606">13298 4312 30 0,'35'-154'15'0,"-25"26"-12"16,-10 117 25-16,0 11-27 16,-5 11 1-16,-5 38-1 15,-15 30 1 1,-15 27-3-16,-11 29 0 0,-14 19 2 15,-15 8 0-15,5 7-1 16,9-22 1-16,11-15 0 16,10-31 0-16,15-33 0 15,10-45 1-15,20-23 0 16,15-23 0-16,15-37 0 16,10-15 1-16,15-12-1 15,11-11 1-15,4 19-2 16,-5 30 1-16,-10 8-1 15,1 30 1-15,-1 18-1 16,-5 20 1-16,-10 18-1 16,-10 22 1-16,-15-10-1 15,-15 14 1-15,-10-3 0 0,-10-11 1 16,-5 3 0-16,-25-8 0 16,-10-6 0-16,-6-16 0 15,-4-8-1-15,-15-10 0 16,-1-5-6-16,6-3 1 15,15-4-8-15,-5 7 1 16,-1 27-8-16,-19 15 0 0</inkml:trace>
        </inkml:traceGroup>
        <inkml:traceGroup>
          <inkml:annotationXML>
            <emma:emma xmlns:emma="http://www.w3.org/2003/04/emma" version="1.0">
              <emma:interpretation id="{CC83E763-8262-45E7-A54B-20A58F86D1BA}" emma:medium="tactile" emma:mode="ink">
                <msink:context xmlns:msink="http://schemas.microsoft.com/ink/2010/main" type="inkWord" rotatedBoundingBox="28129,2570 32989,1823 33357,4217 28497,4963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49897.5489">21575 2347 23 0,'20'-19'11'0,"-15"121"-12"15,-5-49 18-15,0 33-17 16,-10 12 1-16,0 34 1 16,-5 22 0-16,10-3-2 15,5-5 0-15,5-33 1 16,0-19 1-16,5-22 0 16,5-31 0-16,6-33-1 0,9-31 1 31,0-29-1-31,10-20 0 15,0-3 0-15,10-12 0 0,-5 4-1 16,-4-3 1-16,-6 22-1 16,-5 19 0-16,-5 7-1 15,0 16 1-15,-5 10-1 16,-5 16 1-16,-10 4-2 16,-5 14 0-16,5-3-2 15,0 0 0-15,10-8-4 16,5 4 1-16,5 4-1 0,6-8 0 15</inkml:trace>
          <inkml:trace contextRef="#ctx0" brushRef="#br0" timeOffset="50190.7744">22524 3198 9 0,'-20'71'4'0,"-30"91"1"16,35-113 5-1,-15 7-8 1,0 12 1-16,-11-19 0 0,11-4 1 0,0-18-4 15,5-9 0-15,20-33 4 16,5-26 0-16,5-42-1 16,20-26 0-16,0-8 1 15,5-26 0-15,16-22-2 16,9-8 1-16,5 11 0 16,-5 8 0-16,5 14-2 15,6 20 1-15,9 3-1 16,15 42 0-16,-4 19-2 15,-1 29 0-15,5 27-4 16,-14 12 1-16,-11 14-6 16,-25 4 1-16</inkml:trace>
          <inkml:trace contextRef="#ctx0" brushRef="#br0" timeOffset="50529.1294">22549 2799 19 0,'-110'34'9'0,"55"-19"-7"15,50-15 9-15,-1 7-11 0,6 1 0 16,11 3 0-16,14-3 1 16,15 7-1-1,15-4 0-15,-10 4 0 0,10-4 1 0,-9 12-1 16,-6-8 0-16,-10 4 0 16,-15 3 0-16,0 12-1 15,-5 11 0-15,-20 1 2 16,10 14 0-16,-15-4 1 15,0 8 1-15,-5-7 0 16,5-5 0-16,-5 1 1 16,15-8 0-16,-5 0-2 15,25-7 1-15,5-8-1 0,25-7 0 16,30-5-1-16,21 1 1 31,19-15-3-31,11-8 0 16,4-3-7-16,1-12 1 15,-21-4-3-15,-10-7 1 16</inkml:trace>
          <inkml:trace contextRef="#ctx0" brushRef="#br0" timeOffset="49349.3975">20963 2415 24 0,'-5'-23'12'0,"-40"148"-13"0,35-69 17 15,-15 27-16-15,-16 15 1 16,-9 15-2-16,-5 33 1 0,5 12-6 16,5-11 0-16</inkml:trace>
          <inkml:trace contextRef="#ctx0" brushRef="#br0" timeOffset="49516.6052">21073 1745 27 0,'0'-165'13'0,"0"168"-18"15,-10 9 21-15,-5 22-18 16,0 26 0-16,-5 23-10 15,-15 26 0-15</inkml:trace>
          <inkml:trace contextRef="#ctx0" brushRef="#br0" timeOffset="49203.0806">19086 2238 27 0,'40'-180'13'0,"-15"116"-15"16,-15 56 14-16,0 8-12 0,0 26 0 15,-10 23 0-15,0 30 1 16,-10 57-1 0,-10 41 0-16,-10 11 1 0,-5 49 0 15,-11-4 0-15,1 16 0 16,10-24 0-16,10-37 0 16,5-41 0-16,5-34 0 15,0-38 0-15,5-33 1 16,0-42-2-16,0-38 0 0,-10-18-1 15,-11-31 1-15,-4-18-1 16,-5-23 0-16,0-4 0 16,5 12 0-16,10 29 1 15,5 20 0-15,5 22 1 16,5 15 0-16,5 23 0 16,5 15 1-16,15 7-1 15,15 27 1-15,10-8-1 16,10-4 0-16,25-7 1 15,21-19 0-15,-1-12-1 16,21-14 0-16,-6-11 0 0,-5-24 1 16,-4 9-1-16,9-24 1 15,-14-10-1-15,-1 3 0 16,-20-15-1-16,-14 27 1 0,-11 11-2 16,-10 22 0-16,-15 38 0 31,-15 19 0-31,-15 26-1 15,-15 19 1-15,-10 26 0 16,-5 27 1-16,0 22-1 16,4 4 0-16,16-23-3 15,10-18 0-15,20-23-5 16,21-23 0-16</inkml:trace>
        </inkml:traceGroup>
      </inkml:traceGroup>
      <inkml:traceGroup>
        <inkml:annotationXML>
          <emma:emma xmlns:emma="http://www.w3.org/2003/04/emma" version="1.0">
            <emma:interpretation id="{310B3EF5-27A3-47AD-9D82-FF59C0F1FDEB}" emma:medium="tactile" emma:mode="ink">
              <msink:context xmlns:msink="http://schemas.microsoft.com/ink/2010/main" type="line" rotatedBoundingBox="12387,6343 24172,6500 24135,9323 12349,9166"/>
            </emma:interpretation>
          </emma:emma>
        </inkml:annotationXML>
        <inkml:traceGroup>
          <inkml:annotationXML>
            <emma:emma xmlns:emma="http://www.w3.org/2003/04/emma" version="1.0">
              <emma:interpretation id="{E9F3DB27-FD3A-4439-AE65-325C84BB0290}" emma:medium="tactile" emma:mode="ink">
                <msink:context xmlns:msink="http://schemas.microsoft.com/ink/2010/main" type="inkWord" rotatedBoundingBox="12385,6463 15789,6508 15767,8146 12363,8101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5922.5878">2942 7003 19 0,'-25'-26'9'0,"-15"3"0"0,30 19 5 15,-5 4-12-15,-10 8 1 16,-5 11 2-16,-6-1 0 0,-4 24-5 16,5 14 0-16,5 1 4 15,10 14 1-15,10-3-2 16,15 0 1-16,15-16-1 16,10-10 0-16,10-1-1 15,15-18 0-15,16-12 0 16,-1-15 0-16,-5-22 0 15,-10-15 0-15,-4-5 0 16,-21-21 1-16,-10 3-1 16,-15-19 0-16,-10 8-1 15,-10 7 0-15,-15 11-1 16,-5 9 1-16,4 10-2 16,6 12 1-16,5 3-2 15,10 15 0-15,15 5-1 16,15 6 1-16,15 1 0 15,1 0 0-15,19 3 1 0,10-7 0 16,5-7 1-16,1-1 0 16,-1 5 0-16,-5-1 0 15,-10-4 0-15,-4 16 1 16,-11-1-1-16,-15 8 1 16,-10 4-1-16,-10 15 0 15,-10-4 0-15,0 12 1 16,0 3-1-16,5 8 0 15,0-1 0-15,10-3 0 16,10-4-2-16,10 0 0 16,10-18-3-16,10-12 0 0,16-15-2 15,9-23 1-15,10-22-2 16,1-15 1-16,-1-12 2 16,-5 8 0-16,-9-3 3 15,-16-1 1-15,-10 11 2 16,-20 9 1-16,-20 25 2 15,-20 8 0-15,-10 22 0 16,-20 16 1-16,-10 26 0 16,-6 19 0-16,6 22 1 15,5 0 0-15,10-11-1 16,10 0 1-16,20-11-2 16,15-23 1-16,15-22-1 15,20-19 1-15,5-27-2 16,10-26 0-16,10-19-1 15,6-29 1-15,4-13-1 16,-5-25 1-16,-4-31-2 0,-1 5 1 16,0-13-2-16,-15 13 1 15,-10 33-1-15,-9 26 0 16,-6 34-1-16,-15 27 1 16,-10 33-2-16,-20 39 1 15,-5 36 0-15,-1 54 0 16,1 29 0-16,5 20 0 15,0 10 0-15,20-3 1 16,0-19-1-16,10-19 1 16,10-30 0-16,10-33 1 15,16-31 0-15,9-34 1 0,5-30-1 16,5-33 1-16,1-12-1 16,-1-19 1-16,-10 0-1 15,0 4 1-15,-15 11-2 16,-9 12 1-16,-16 15-2 15,-15 14 1-15,-15 27-1 16,-16 19 0-16,-4 15-1 16,-10 30 1-16,-5 15 0 15,10 11 0-15,10-3-1 16,10 3 1-16,10-7 1 16,15-27 0-16,15-7 0 15,15-30 0-15,15-19 1 16,15-15 0-16,-10-23 0 15,6-26 1-15,9-3-1 16,5-16 0-16,1 0 0 0,-6 19 0 16,-10 19-2-16,-10 7 1 15,-15 12-1-15,-15 11 1 16,-10 26-1-16,-15 16 1 16,-10 14-1-16,-5 15 0 15,5 12 1-15,0 4 0 16,5-1 0-16,10-3 0 15,10-16-4-15,15-18 0 16,10-15-6-16,21-15 0 16,19-15-6-16,-5-23 0 15</inkml:trace>
        </inkml:traceGroup>
        <inkml:traceGroup>
          <inkml:annotationXML>
            <emma:emma xmlns:emma="http://www.w3.org/2003/04/emma" version="1.0">
              <emma:interpretation id="{D0D94015-78CF-45AB-99F6-2C8E9274B87A}" emma:medium="tactile" emma:mode="ink">
                <msink:context xmlns:msink="http://schemas.microsoft.com/ink/2010/main" type="inkWord" rotatedBoundingBox="16591,6399 19387,6436 19350,9259 16553,9222"/>
              </emma:interpretation>
            </emma:emma>
          </inkml:annotationXML>
          <inkml:trace contextRef="#ctx0" brushRef="#br0" timeOffset="16741.4506">7395 5900 41 0,'20'-71'20'0,"-10"93"-22"0,-15 1 33 15,-40 116-30 1,-16 31 1-16,6 22 0 16,-5 18 0-16,-10 9-2 15,-11-28 1-15,16-17 2 16,10-28 1-16,15-33 0 15,9-34 0-15,11-41 0 16,10-31 0-16,20-37-2 16,16-41 1-16,14-20-2 15,0-21 1-15,15 10-3 16,10 15 1-16,6 5-1 16,4 25 0-16,-10 16 0 15,-5 29 0-15,1 5 0 16,-21 22 1-16,-20 15-1 15,-15 8 1-15,-15 22 1 16,-20 11 0-16,-10 1-1 16,-16 11 1-16,6-12 0 0,10-7 0 15,0-15-1-15,10-11 1 16,5-4-1-16,10-4 0 16,4-23-1-16,17-14 0 15,14-16-1-15,20-18 1 16,15-4-2-16,10-27 1 15,21 4 0-15,-1-3 0 16,0 11 0-16,-14 3 1 16,-11 16 0-16,-15 18 1 15,-10 12-1-15,-10 22 1 16,-10 8-1-16,-5 15 1 16,-10 15-1-16,0 7 1 15,-5 4 0-15,5-7 0 16,0-8 0-16,15-11 0 0,0-19 0 15,10-15 0-15,11-15 0 16,4-19 1-16,10-18 0 16,5-9 1-16,5-6-2 15,-9 7 1-15,-11 3-1 16,-5 16 1-16,-10 14-1 16,-5 20 1-16,-15 26-1 15,-15 30 1-15,-10 41 0 16,-20 23 0-16,-10 22 0 15,-11 31 1-15,-4 18 0 16,-10 1 0-16,5-9-1 16,-1-14 1-16,6-26-1 15,10-12 0-15,10-41-5 16,15-31 1-16,9-29-7 16,16-27 0-16,20-22-6 15,21-23 0-15</inkml:trace>
          <inkml:trace contextRef="#ctx0" brushRef="#br0" timeOffset="17079.1656">9633 6905 40 0,'-5'-60'20'0,"-30"3"-13"0,20 42 32 16,-10 4-37-16,-5 11 0 16,-25 15 2-16,-16 15 0 15,-4 23-4-15,-10 15 0 16,10 18 2-16,9 8 1 15,16 0-1-15,20-11 0 16,20-8-1-16,25-11 1 16,15-15-5-16,25-19 0 15,16-11-6-15,14-26 0 16,15-12-7-16,6-15 0 0</inkml:trace>
        </inkml:traceGroup>
        <inkml:traceGroup>
          <inkml:annotationXML>
            <emma:emma xmlns:emma="http://www.w3.org/2003/04/emma" version="1.0">
              <emma:interpretation id="{078E7CF3-21EC-44BE-BBB6-6AB487733234}" emma:medium="tactile" emma:mode="ink">
                <msink:context xmlns:msink="http://schemas.microsoft.com/ink/2010/main" type="inkWord" rotatedBoundingBox="21000,6578 24171,6620 24150,8174 20980,8132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8217.6341">12058 6924 36 0,'-25'-72'18'0,"-45"46"-15"15,44 26 24-15,-9 0-27 16,-15 11 1-16,-20 19-1 16,-5 12 1-16,-16 29-1 15,1 16 1-15,5 11 1 0,4 0 0 16,21-8 0-16,20-15 1 15,20-18 0-15,30-24 0 16,25-17 0-16,25-32 1 16,30-29-1-16,6-34 0 15,14-26 0-15,21-15 1 0,-6-23-1 16,-4-31 0-16,-6-17-1 16,-19 14 1-16,-11 15-1 15,-15 26 0-15,-20 50-3 16,-19 26 0-16,-16 37-1 15,-25 34 1-15,-26 42-1 16,-14 52 0-16,-20 38 0 16,-10 42 1-16,9 14 0 15,6 12 0-15,25-45 1 0,25-20 0 16,25-33 1-16,25-41 0 16,10-38 0-16,20-19 0 15,16-38 0-15,-6-22 1 16,10-27-1-16,-4-18 1 15,-6 0-1-15,-10 18 0 16,-15 16-1-16,-24 11 0 16,-21 15-1-16,-20 22 0 15,-16 23 0-15,-4 26 1 16,-15 23-2-16,-5 12 1 16,5 6 0-16,5 5 1 0,14-19-1 15,16-12 1-15,20-14 0 16,20-12 0-16,6-23 1 15,19-18 0-15,20-15-1 16,10-16 1-16,11-11 0 16,4-10 0-16,0 10-1 15,-14 8 1-15,-1 3-2 16,-15 20 1-16,-4 10 0 16,-11 12 0-16,-10 19 0 15,-15 11 1-15,-10 15-1 16,-15-7 1-16,-10 4 0 15,-10-5 1-15,-10-3 0 16,-10-11 0-16,-5-16-4 16,4-7 1-16,6-7-5 15,15-5 0-15,20-7-6 16,20 4 1-16,15 4-5 16,16-8 1-16,19-7 1 0,20-12 1 15,6 8 5-15,-1-15 0 0,-5 11 8 31,-9-3 1-31,-11 3 6 16,-20 0 0-16,-25 8 4 16,-25 14 0-16,-15 8 0 15,-20 16 1-15,-25 25-2 16,-16 12 0-16,6 12-2 16,0 18 0-16,15 3-2 15,15-14 1-15,9-11-3 16,21 3 0-16,25-23-2 15,36-14 0-15,24-12-4 0,25-11 0 16,11-19-3-16,9-7 1 16,1 0-6-16,-6-8 0 15,-14 0-8-15,-6 19 0 16,-30-11 1-16</inkml:trace>
        </inkml:traceGroup>
      </inkml:traceGroup>
    </inkml:traceGroup>
    <inkml:traceGroup>
      <inkml:annotationXML>
        <emma:emma xmlns:emma="http://www.w3.org/2003/04/emma" version="1.0">
          <emma:interpretation id="{CCFF47F4-1639-44BD-A470-3801A59E6622}" emma:medium="tactile" emma:mode="ink">
            <msink:context xmlns:msink="http://schemas.microsoft.com/ink/2010/main" type="paragraph" rotatedBoundingBox="13280,7725 26919,8079 26866,10104 13227,975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1F608AA-B9E1-41F4-AC45-1DAC974AA198}" emma:medium="tactile" emma:mode="ink">
              <msink:context xmlns:msink="http://schemas.microsoft.com/ink/2010/main" type="inkBullet" rotatedBoundingBox="13274,7958 16060,8031 16015,9779 13228,9706"/>
            </emma:interpretation>
            <emma:one-of disjunction-type="recognition" id="oneOf11">
              <emma:interpretation id="interp19" emma:lang="" emma:confidence="0">
                <emma:literal>↳</emma:literal>
              </emma:interpretation>
            </emma:one-of>
          </emma:emma>
        </inkml:annotationXML>
        <inkml:trace contextRef="#ctx0" brushRef="#br0" timeOffset="42022.7033">3690 7789 30 0,'136'-83'15'0,"-31"120"-21"32,-85-18 26-32,-5 38-19 0,0 44 1 0,-5 20-4 15,-10 25 1-15,-10 24-1 16,5 10 1-16,-10-10-1 16,-10-27 0-16,0-30 0 15,-10-31 0-15,-15-18 1 16,-6-37 1-16,6-31 0 15,0-37 1-15,5-31 0 16,5-26 0-16,4-18-1 16,11-39 0-16,10-18 1 15,15 15 1-15,15 0 0 0,21 23 1 16,24 10-1-16,15 13 1 16,15 2-1-16,31 20 1 15,9 26-2-15,26 19 0 16,10 0-2-16,19 22 1 15,1 23 0-15,-5 19 0 16,0 7 0-16,-1 5 0 16,-19 14 0-16,0 7 0 15,-16 9 0-15,-19 10 1 0,-16 12-1 16,-20 26 1-16,-14-4 0 16,-11-7 0-16,-20-4 0 31,-15-7 1-31,-15-27 0 15,-15 0 0-15,-25-11 0 0,-20-15 0 16,-15-8-1-16,-31-7 1 16,-24 0-1-16,-21-8 1 31,-110-11-2-31,26 8 1 0,-1-8-1 16,30 0 0-16,15 4-2 15,21 7 0-15,24 11-5 16,31 16 1-16,29 0-5 15,31 7 0-15</inkml:trace>
      </inkml:traceGroup>
      <inkml:traceGroup>
        <inkml:annotationXML>
          <emma:emma xmlns:emma="http://www.w3.org/2003/04/emma" version="1.0">
            <emma:interpretation id="{736FF7F2-6BD7-4AAC-AA96-0C53C0073DD1}" emma:medium="tactile" emma:mode="ink">
              <msink:context xmlns:msink="http://schemas.microsoft.com/ink/2010/main" type="line" rotatedBoundingBox="17521,7835 26919,8079 26866,10104 17469,9860"/>
            </emma:interpretation>
          </emma:emma>
        </inkml:annotationXML>
        <inkml:traceGroup>
          <inkml:annotationXML>
            <emma:emma xmlns:emma="http://www.w3.org/2003/04/emma" version="1.0">
              <emma:interpretation id="{C402597A-D104-41C0-8882-512C7CFDFD6A}" emma:medium="tactile" emma:mode="ink">
                <msink:context xmlns:msink="http://schemas.microsoft.com/ink/2010/main" type="inkWord" rotatedBoundingBox="17515,8076 19788,8135 19745,9786 17472,9727"/>
              </emma:interpretation>
            </emma:emma>
          </inkml:annotationXML>
          <inkml:trace contextRef="#ctx0" brushRef="#br0" timeOffset="42642.2515">8188 7668 30 0,'135'-143'15'0,"-69"132"-19"0,-46 30 24 16,-5 18-20-16,-10 16 0 15,-15 30 2-15,-10 48 0 16,-6 20-2-16,-14 0 0 16,-5 7 2-16,-10 7 0 15,0-11 0-15,10-18 0 0,-1-35-1 16,-4-25 1-16,10-27-1 15,-5-27 1-15,0-33-2 16,-1-34 1-16,6-23-2 16,10-11 1-16,5-30-2 15,10-34 1-15,15 0-1 16,20 7 1-16,5 9 0 16,15 21 1-16,21 12-1 15,19 15 1-15,25 11 0 16,16 23 0-16,4 8 0 15,21 18 1-15,4 4-2 16,11 22 1-16,5 8 0 16,-1-3 1-16,-4 18-1 15,-15 11 0-15,-6 23 1 0,-14 11 0 16,-16 19 0-16,-20 0 0 16,-19 8 0-16,-26 3 1 15,-25-3-1-15,-25 0 0 16,-20 7 0-16,-20-4 1 15,-26-11-1-15,-19-7 1 0,-20-12-1 16,-21-19 1-16,-15-10-1 16,-4-5 0-16,-1-18 0 31,-4-8 1-31,4-8-2 16,6-14 0-16,14 3-3 15,16 0 0-15,14 0-6 16,21 1 0-16,25 3-3 15,35-19 0-15</inkml:trace>
        </inkml:traceGroup>
        <inkml:traceGroup>
          <inkml:annotationXML>
            <emma:emma xmlns:emma="http://www.w3.org/2003/04/emma" version="1.0">
              <emma:interpretation id="{B482EB42-A3BF-4CC9-977D-BF36F3D3E2CB}" emma:medium="tactile" emma:mode="ink">
                <msink:context xmlns:msink="http://schemas.microsoft.com/ink/2010/main" type="inkWord" rotatedBoundingBox="20928,7924 26919,8079 26866,10104 20875,9949"/>
              </emma:interpretation>
              <emma:one-of disjunction-type="recognition" id="oneOf12">
                <emma:interpretation id="interp20" emma:lang="" emma:confidence="0">
                  <emma:literal>D</emma:literal>
                </emma:interpretation>
                <emma:interpretation id="interp21" emma:lang="" emma:confidence="0">
                  <emma:literal>B</emma:literal>
                </emma:interpretation>
                <emma:interpretation id="interp22" emma:lang="" emma:confidence="0">
                  <emma:literal>A</emma:literal>
                </emma:interpretation>
                <emma:interpretation id="interp23" emma:lang="" emma:confidence="0">
                  <emma:literal>3</emma:literal>
                </emma:interpretation>
                <emma:interpretation id="interp24" emma:lang="" emma:confidence="0">
                  <emma:literal>b</emma:literal>
                </emma:interpretation>
              </emma:one-of>
            </emma:emma>
          </inkml:annotationXML>
          <inkml:trace contextRef="#ctx0" brushRef="#br0" timeOffset="43879.7101">15195 7860 27 0,'111'-38'13'0,"-46"155"-14"16,-60-49 20-16,-15 30-19 0,-10 15 1 0,-20 26 0 15,-16 34 0-15,-14 4-2 16,5-12 1-16,5-10 0 16,4-16 1-16,6-30 0 15,10-26 0-15,5-19 0 16,5-30 1-16,5-23-1 15,15-30 1-15,5-26-1 16,5-42 1-16,10-48-1 0,15-34 0 16,5-23-1-16,20-34 0 31,20 26 0-31,21 8 1 16,9 27-1-16,21 14 1 0,9 12 0 15,21 23 0-15,-1 40-1 16,6 27 1-16,-5 27-1 15,4 14 0-15,1 20-1 16,-21 14 1-16,-4 15 0 16,-11 12 0-16,-9-8 0 15,-21 8 0-15,-15 7-1 16,-14 0 1-16,-16 15 0 16,-15 16 0-16,-15 7 0 15,-25 11 0-15,-25 0 0 16,-15 7 1-16,-31 31-1 15,-14 8 1-15,-5-9 0 0,-21-18 0 16,-4-4 0-16,-6-18 1 16,-4-23-1-16,4-19 1 15,11-16-1-15,-16-21 0 16,21-20 0-16,-1-10 1 16,6-9-3-16,14-7 0 0,16 4-4 15,20-7 0-15,25-5-7 16,25 1 1-16</inkml:trace>
          <inkml:trace contextRef="#ctx0" brushRef="#br0" timeOffset="43267.6339">11466 7965 30 0,'95'-116'15'0,"15"112"-22"0,-90 19 27 0,-4 15-21 16,-11 45 1-16,-10 27 0 0,-16 15 1 31,-24 18-1-31,0 12 0 16,-10 15 0-16,-5-4 1 15,-6-23-1-15,1-18 1 16,5-16 0-16,10-25 0 0,10-24 1 15,9-21 0-15,11-28 0 16,10-25 0-16,10-46-1 16,10-45 1-16,15-15-2 15,16-22 1-15,14-35-1 0,0 16 1 0,20 22-1 16,11 15 0-16,4 20 0 16,20 6 1-16,6 27-1 15,4 15 1-15,16 15-1 31,-1 19 0-31,11 8 0 16,10 14 0-16,-6 16-1 16,1 7 1-16,-16 0-1 15,11 19 1-15,-6 11 0 0,-9 11 0 16,-16 23 0-16,-4 15 1 16,-6 4 0-16,-9-4 0 15,-16 15 0-15,-20-11 0 16,-15 19 0-16,-9-8 0 15,-16-4 0-15,-25-22 1 0,-31-11-1 16,-19-8 1-16,-30-8 0 16,-26 0 0-16,-29-14 0 15,-31-12 0-15,-19 0 0 16,-31-15 0-16,5 0-3 16,-5 4 0-16,10 4-3 15,20-8 1-15,31-4-5 16,29 0 0-16,31 8-5 15,25 4 0-15</inkml:trace>
        </inkml:traceGroup>
      </inkml:traceGroup>
    </inkml:traceGroup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4:09.24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9493B90-735E-4FAB-81D0-27C67194C8C3}" emma:medium="tactile" emma:mode="ink">
          <msink:context xmlns:msink="http://schemas.microsoft.com/ink/2010/main" type="writingRegion" rotatedBoundingBox="29616,4697 33550,5163 33094,9017 29160,8551"/>
        </emma:interpretation>
      </emma:emma>
    </inkml:annotationXML>
    <inkml:traceGroup>
      <inkml:annotationXML>
        <emma:emma xmlns:emma="http://www.w3.org/2003/04/emma" version="1.0">
          <emma:interpretation id="{F064A1E2-9C42-4666-9106-F4B158F0B634}" emma:medium="tactile" emma:mode="ink">
            <msink:context xmlns:msink="http://schemas.microsoft.com/ink/2010/main" type="paragraph" rotatedBoundingBox="29616,4697 33550,5163 33401,6422 29467,5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2C027A-9C7A-4669-BC35-A18BBA0973DC}" emma:medium="tactile" emma:mode="ink">
              <msink:context xmlns:msink="http://schemas.microsoft.com/ink/2010/main" type="line" rotatedBoundingBox="29616,4697 33550,5163 33401,6422 29467,5956"/>
            </emma:interpretation>
          </emma:emma>
        </inkml:annotationXML>
        <inkml:traceGroup>
          <inkml:annotationXML>
            <emma:emma xmlns:emma="http://www.w3.org/2003/04/emma" version="1.0">
              <emma:interpretation id="{5A695CC8-ED4D-41BB-9395-2DDE1B45CD6D}" emma:medium="tactile" emma:mode="ink">
                <msink:context xmlns:msink="http://schemas.microsoft.com/ink/2010/main" type="inkWord" rotatedBoundingBox="29616,4697 33550,5163 33401,6422 29467,5956"/>
              </emma:interpretation>
              <emma:one-of disjunction-type="recognition" id="oneOf0">
                <emma:interpretation id="interp0" emma:lang="" emma:confidence="0">
                  <emma:literal>Ez</emma:literal>
                </emma:interpretation>
                <emma:interpretation id="interp1" emma:lang="" emma:confidence="0">
                  <emma:literal>Er</emma:literal>
                </emma:interpretation>
                <emma:interpretation id="interp2" emma:lang="" emma:confidence="0">
                  <emma:literal>EZ</emma:literal>
                </emma:interpretation>
                <emma:interpretation id="interp3" emma:lang="" emma:confidence="0">
                  <emma:literal>Fra</emma:literal>
                </emma:interpretation>
                <emma:interpretation id="interp4" emma:lang="" emma:confidence="0">
                  <emma:literal>E2</emma:literal>
                </emma:interpretation>
              </emma:one-of>
            </emma:emma>
          </inkml:annotationXML>
          <inkml:trace contextRef="#ctx0" brushRef="#br0">21043 5448 17 0,'-50'15'8'0,"50"11"-4"16,15-22 18-16,10-4-20 15,5-4 1-15,10-7 1 16,21 0 0-16,19 0-5 0,10 3 0 16,6-3 0-16,14-4 1 15,1-12-8-15,-6 5 0 16</inkml:trace>
          <inkml:trace contextRef="#ctx0" brushRef="#br0" timeOffset="-408.9993">21435 4816 23 0,'-60'52'11'0,"-11"73"-12"0,56-84 20 16,0 4-19-16,-10 12 1 16,5 7 0-16,5-8 0 0,0 4-1 15,5-11 0-15,5-19 1 16,0-11 0-16,5-15 1 15,0-15 0-15,10-16-1 16,0-22 1-16,-5-22 0 16,10-12 1-16,15-11 0 15,5-8 1-15,5 12-1 16,11 0 0-16,4 15-1 16,5 7 1-16,10 11-2 15,11 1 1-15,-11-1-2 16,-10 16 0-16,10 18-2 15,-4 5 0-15,-6 3-4 16,-15 11 0-16,0 8-6 16,-20 11 1-16</inkml:trace>
          <inkml:trace contextRef="#ctx0" brushRef="#br0" timeOffset="-165.1381">21405 4823 21 0,'-51'8'10'0,"31"-16"-8"0,20 8 12 0,0 0-14 32,0 0 0-32,20-7-1 15,1-4 1-15,19 7-2 16,0 0 1-16,0 0-2 16,-5 0 1-16,10 4-1 15,6 0 1-15,9 0-1 16,-10 4 1-16,-5 4 0 15,-10 7 1-15,-10 0-2 16,-10 22 0-16,-15-10 0 16,-15 22 0-16</inkml:trace>
          <inkml:trace contextRef="#ctx0" brushRef="#br0" timeOffset="469.7256">22333 4646 34 0,'40'-11'17'0,"41"30"-24"16,-46-15 29-16,10 7-22 15,0-3 0-15,11-1 0 32,14 8 1-32,15 0-2 0,0 0 1 0,-14-7 0 15,-1 7 1-15,0-8-2 16,-14 5 1-16,-16-5-1 16,-10 8 1-16,-15 0 0 15,-15 8 1-15,-25 22-1 16,-30-7 0-16,-11 7 1 15,-14 4 0-15,-15 3-1 16,-6-3 1-16,16 4 0 0,-6-4 0 16,11-4 0-16,10-7 1 15,25-16 1-15,15 8 0 16,20-7 0-16,25 0 0 16,30-8 1-16,10-4 0 0,25-11-1 15,26 0 0-15,14-4-1 16,21 4 1-16,-1 0-1 15,-4-7 0-15,4-1-8 16,-4 4 1-16,-21 4-8 16,-24 0 0-16</inkml:trace>
          <inkml:trace contextRef="#ctx0" brushRef="#br0" timeOffset="-738.9939">19899 4564 36 0,'-60'-61'18'0,"55"28"-25"0,15 21 40 0,5 9-33 15,25-12 1-15,15 7 0 16,20-11 0-16,11 4-2 15,24-11 1-15,5 7 1 16,21-7 0-16,10 14-2 16,-16-10 1-16,1 14-4 15,4-3 1-15,-9 11-7 16,-21 7 1-16,-20 9-2 16,-9 6 1-16</inkml:trace>
          <inkml:trace contextRef="#ctx0" brushRef="#br0" timeOffset="-969.2031">20777 4436 25 0,'-5'-38'12'0,"0"53"-11"0,0 8 12 15,-5 11-13-15,-10 15 0 0,-5 18 0 32,0 31 1-32,-5 23-1 0,10 10 0 0,0-10 0 15,10-5 1-15,10-14-3 16,5-23 1-16,5-15-5 16,0-26 0-16,0-16-1 15,-5-14 1-15</inkml:trace>
        </inkml:traceGroup>
      </inkml:traceGroup>
    </inkml:traceGroup>
    <inkml:traceGroup>
      <inkml:annotationXML>
        <emma:emma xmlns:emma="http://www.w3.org/2003/04/emma" version="1.0">
          <emma:interpretation id="{97E4F70D-EFBB-4689-B04C-174568429C45}" emma:medium="tactile" emma:mode="ink">
            <msink:context xmlns:msink="http://schemas.microsoft.com/ink/2010/main" type="paragraph" rotatedBoundingBox="29410,6657 33265,7274 32963,9156 29108,85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15A26D-9034-4D61-99BA-CAE665DE16EA}" emma:medium="tactile" emma:mode="ink">
              <msink:context xmlns:msink="http://schemas.microsoft.com/ink/2010/main" type="line" rotatedBoundingBox="29410,6657 33265,7274 32963,9156 29108,8539"/>
            </emma:interpretation>
          </emma:emma>
        </inkml:annotationXML>
        <inkml:traceGroup>
          <inkml:annotationXML>
            <emma:emma xmlns:emma="http://www.w3.org/2003/04/emma" version="1.0">
              <emma:interpretation id="{C13BDF8F-D65D-440C-8C4D-1CC4C1A927C3}" emma:medium="tactile" emma:mode="ink">
                <msink:context xmlns:msink="http://schemas.microsoft.com/ink/2010/main" type="inkWord" rotatedBoundingBox="29466,7259 30309,7394 30100,8698 29258,8563"/>
              </emma:interpretation>
              <emma:one-of disjunction-type="recognition" id="oneOf1">
                <emma:interpretation id="interp5" emma:lang="" emma:confidence="0">
                  <emma:literal>/</emma:literal>
                </emma:interpretation>
                <emma:interpretation id="interp6" emma:lang="" emma:confidence="0">
                  <emma:literal>•</emma:literal>
                </emma:interpretation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l</emma:literal>
                </emma:interpretation>
                <emma:interpretation id="interp9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5824.2677">20551 6878 25 0,'15'-45'12'0,"-20"26"-15"16,0 26 13-16,-20 16-11 16,-10 11 0-16,-25 19 1 15,-10 14 1-15,-11 20-1 16,-14 18 1-16,0-3 0 16,-1 11 0-16,11-27 0 15,15 5 1-15,-1-12-1 0,16 0 1 16,-5-15-3-16,10 3 1 15,4-14-6-15,1 7 0 16</inkml:trace>
        </inkml:traceGroup>
        <inkml:traceGroup>
          <inkml:annotationXML>
            <emma:emma xmlns:emma="http://www.w3.org/2003/04/emma" version="1.0">
              <emma:interpretation id="{CE04BFB2-55C5-4778-9AF6-427529633599}" emma:medium="tactile" emma:mode="ink">
                <msink:context xmlns:msink="http://schemas.microsoft.com/ink/2010/main" type="inkWord" rotatedBoundingBox="29410,6657 33265,7274 33082,8417 29227,7800"/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5234.3894">20541 6532 19 0,'25'-158'9'0,"31"75"-8"0,-41 68 9 16,0 0-12 0,-5 0 1-16,-5 7 1 15,-10 12 1-15,-5 15 0 16,-15 15 0-16,-21 33 0 16,11 31 0-16,-15 11 1 15,-10-7 1-15,-5 7-2 16,4-7 1-16,6 3-1 15,15-7 0-15,-5-15 1 0,15-27 1 16,5-14-3-16,5-24 1 16,-1-29-3-16,1-19 1 0,0-19-4 15,-5-11 1-15,-10-15-2 16,-10-20 0-16,10-25 3 16,-10 7 1-16,4 0 3 15,6 15 0-15,5 16 2 31,0 18 1-31,5 22-1 16,5 16 1-16,0 11-3 0,10 26 1 16,0 23-2-16,0 30 1 15,10 11-1-15,10 4 1 16,15-3 0-16,10 3 0 0,10-19-1 16,15-11 1-16,6-12-2 15,4-22 0-15,10-7-2 16,1-31 1-16,-1-18-2 15,5-27 0-15,0-15 0 16,1-11 1-16,-16 19 3 16,0 7 0-16,-19 4 0 0,-16 27 1 15,0 7 1-15,-20 18 1 16,-15 24-1-16,-15 25 1 0,-10 35-2 16,-10 18 0-16,-11 12 0 15,16-8 1-15,0-4-1 31,5 0 0-31,10-18 0 16,5-12 1-16,10-19-1 16,10-29 1-16,5-20-1 15,15-3 0-15,10-27 0 16,6-11 0-16,4-18 1 16,0-24 1-16,5 12-2 0,0 4 1 15,6 7-1-15,-1 19 1 16,-15 12-2-16,-10 26 0 0,-10 26-2 15,-10 26 1-15,-15 30-1 16,0 8 1-16,-5 8 0 16,-10 7 1-16,0 23 2 15,5-1 0-15,5-10 0 16,5-16 1-16,0-15-2 16,5-22 0-16,5-12-3 0,-5-29 0 15,-5-20-2-15,0-22 0 16,-10-23-1-16,0-14 1 31,0-1 1-31,-5-7 0 0,0 3 2 16,0 1 1-16,0 3 1 15,5 11 0-15,0 12 0 16,0 8 1-16,5 10-1 16,5 20 0-16,0 7-1 15,15 7 1-15,5 12-2 16,15 0 1-16,15 4 0 15,0-5 1-15,6-3 0 16,24-7 0-16,-5-1 0 0,11-7 0 16,-16 0 0-16,15-7 0 0,-15-1 0 15,11 1 1-15,-21-4-2 16,-15 7 0-16,0 4-1 16,-20 15 1-16,-4 7-1 31,-11 5 0-31,-15 18-1 15,-5 4 1-15,-11 4 0 16,-4 3 0-16,0 8 1 0,-5-4 0 16,15-7 0-16,0-19 1 15,5-12 0-15,0-14 0 16,0-12 0-16,0-22 1 0,5-8-1 16,-5-19 0-16,10 1 0 15,0-1 0-15,15-11 0 16,0 4 1-16,10-12-2 15,5-3 1-15,15 0 0 16,-5 7 0-16,1 11-1 16,4 20 0-16,5 18-2 15,0 19 1-15,0 15-1 0,-4 11 1 16,-6 12 0-16,-10 7 0 16,-10-3 1-16,-15 3 0 0,-10-11 1 15,-15-1 0-15,-20-6 1 31,5-1 0-31,-6 4-1 16,-14-7 1-16,-10 7-1 16,5-4 0-16,4 4 0 15,21-3 0-15,0-1-1 16,5 4 0-16,15 8 0 0,5 3 0 16,20 4 0-16,20-3 1 15,10-1-1-15,15-11 1 16,21-11 0-16,9-15 1 15,0-8-1-15,1-15 0 0,4-11 0 16,6-15 0-16,-16-8 0 16,-10-11 0-16,-5 15-1 15,-14-3 1-15,-1 10-2 16,-15 8 0-16,-10 16-1 16,-15 14 1-16,-10 11-1 0,-10 20 0 15,0 18 0-15,-10 26 0 16,-5 8 0-16,0 8 1 31,-5-8 0-31,15 4 1 0,4-27 1 16,11-7 0-16,0-22 1 15,11-5 0-15,4-26 1 16,0-22 0-16,5-12-1 16,0-29 1-16,10-5-2 15,15-3 1-15,-10 15-3 0,5 11 1 16,-4 11-2-16,-1 16 1 15,-5 22-1-15,0 7 0 16,0 27 0-16,0 11 1 0,0 8 0 16,-10 3 0-16,0 1 1 15,-5-8 0-15,1-12 2 16,4-7 0-16,-5-11 0 16,5-11 1-16,5-23-1 15,0-19 1-15,5-23 0 16,0-18 1-16,0-4-2 15,0 4 1-15,6-12-3 16,-16 8 0-16,10 4-5 16,-15-4 0-16,5 26-8 15,-15 23 0-15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42.6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E8A9F9C-924A-41E1-8E1A-CFB49DD50377}" emma:medium="tactile" emma:mode="ink">
          <msink:context xmlns:msink="http://schemas.microsoft.com/ink/2010/main" type="inkDrawing" rotatedBoundingBox="28383,6522 28601,7171 28582,7177 28364,6529" semanticType="callout" shapeName="Other">
            <msink:sourceLink direction="with" ref="{C6114F2B-9179-4353-8791-F4A8205021D0}"/>
          </msink:context>
        </emma:interpretation>
      </emma:emma>
    </inkml:annotationXML>
    <inkml:trace contextRef="#ctx0" brushRef="#br0">-302 700 21 0,'-51'-98'10'0,"-9"-79"-9"0,45 132 18 0,0-4-19 16,-5 0 0-16,5 0-2 15,0 8 0-15,5-4-1 16,0-1 0-16,5 20-4 16,0 4 1-16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3:56.82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FA9A1BB-96CA-4207-8190-C5EB5ED61011}" emma:medium="tactile" emma:mode="ink">
          <msink:context xmlns:msink="http://schemas.microsoft.com/ink/2010/main" type="inkDrawing" rotatedBoundingBox="27559,7813 30421,9059 29670,10783 26808,9537" hotPoints="30502,9428 29076,10304 27642,9440 29068,8564" semanticType="enclosure" shapeName="Ellipse"/>
        </emma:interpretation>
      </emma:emma>
    </inkml:annotationXML>
    <inkml:trace contextRef="#ctx0" brushRef="#br0">17630 7710 31 0,'5'-53'15'0,"5"42"-19"16,-5 14 22-16,5 5-19 16,5 14 1-16,10-3-1 15,15 0 1-15,21 4 0 0,9-1 0 16,30-3 0-16,26 15 0 16,14-12 1-16,11 5 1 15,25-5-1-15,4 1 1 16,16 0 1-16,-15-1 0 0,4-3-1 15,-9 19 0-15,-5 10-1 16,-16 5 0-16,-19-4 0 16,-16 8 0-16,-14 3-1 15,-6 7 0-15,-19-14 0 16,-21 11 1-16,-10 19-1 16,-20 22 1-16,-25 4 0 15,-10 1 0-15,-20-5 0 16,-20-11 0-16,-20-4-1 15,-1-18 0-15,-14-16 0 16,10-11 0-16,-41-7-1 16,11-12 0-16,-1-11-1 15,-4-7 0-15,15-8-1 16,9 4 0-16,-4-1-2 16,5 5 1-16,-1 11-2 0,6 0 1 15,5-1-1-15,5-3 0 16,4 1 1-16,-4-16 1 31,-5-19 1-31,-5-11 0 16,-1-8 1-16,-4-18 0 0,-5-35-1 15,-16-25 1-15,1-16-1 16,-1 0 1-16,11-11 8 31,190 136-6-31,-310-212 4 16,124 54 1-16,31 48 1 15,15 57 0-15,10 41 1 16,10 49 1-16,5 46-7 16,0 21 1-16,15 43-1 15,5 21 0-15,15-6 1 16,15-1 0-16,5-19-1 16,20-18 1-16,36-19-1 15,4-12 1-15,25-14-1 0,6-27 1 16,20-26-1-16,14-15 0 15,16-8-3-15,-10-15 0 16,9-7-7-16,-4-1 0 16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49:46.37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FB057F0-F56C-4583-BB2B-9FEA52BB4733}" emma:medium="tactile" emma:mode="ink">
          <msink:context xmlns:msink="http://schemas.microsoft.com/ink/2010/main" type="inkDrawing" rotatedBoundingBox="1969,11321 30279,11587 30221,17828 1911,17562" hotPoints="32135,14079 16934,17063 1659,14491 16859,11507" semanticType="enclosure" shapeName="Ellipse">
            <msink:sourceLink direction="with" ref="{403894DF-0A79-4100-BA77-266DF0394650}"/>
            <msink:sourceLink direction="with" ref="{F5A05DF3-CE16-4FF4-83A0-B63E54837F66}"/>
            <msink:destinationLink direction="with" ref="{E6A2E0D9-9389-4E23-89BF-3094D2662812}"/>
          </msink:context>
        </emma:interpretation>
      </emma:emma>
    </inkml:annotationXML>
    <inkml:trace contextRef="#ctx0" brushRef="#br0">13952 1446 39 0,'-35'-181'19'0,"-36"-14"-19"16,41 146 19-16,-35-19-20 15,-25 8 1-15,-51-12 0 16,-50 5 0-16,-45 6-1 15,-60 9 1-15,-55 3-1 16,-56 7 0-16,-65 20 0 16,-55 11 0-16,-50 11 0 15,-51 22 0-15,-34 16 2 16,-21 3 0-16,11 19 1 0,19-3 0 16,61-1 0-16,65 8 1 15,55-11-1-15,50 11 0 16,56-8-2-16,24-10 0 15,36-1-2-15,20 4 1 16,5 7-1-16,0 8 1 16,10 15-1-16,-5 34 1 0,-1 22 0 15,-24 20 0-15,0 29 1 16,5 31 0-16,-5 10-1 16,5 12 1-16,35 23 0 15,35-23 1-15,35-7-1 16,40-1 1-16,56-22 0 0,55-11 0 31,40-16-1-31,40-18 1 16,50-11-1-16,61-8 0 15,30-23 0-15,50-3 0 16,45-27 0-16,60-15 0 0,40-7 0 16,41 0 1-16,60-4 0 15,10 7 0-15,20 16 0 16,20 7 1-16,20 23-1 15,-10-8 1-15,5-4 0 16,31 0 0-16,-1-26 0 16,15-11 0-16,21-4 0 15,19-22 1-15,41-27-1 16,34-15 0-16,41-30-2 0,25-38 0 16,25-41-1-16,21-31 0 15,14-6-1-15,0-16 1 16,-15-4 0-16,-30 12 0 15,-45 19 0-15,-45 22 1 16,-65 37 0-16,-71 28 0 16,-55 36 0-16,-81 24 0 15,-34 18 1-15,-46 30 1 0,-35 11-1 16,-30 8 1-16,-14 0 0 16,9 4 0-16,-20-15-1 15,25-15 1-15,0-20-1 16,15-21 0-16,25-12-1 15,0-34 1-15,36-8-2 16,4-37 1-16,21-22-2 16,-11-12 1-16,6 4-1 15,-26-4 0-15,-10 0 1 0,-20 8 1 16,-34 3 0-16,-16-3 1 16,-25 7 0-16,-21 11 1 0,-29 5-1 15,-20 10 1-15,-21 1-1 16,-19-1 0-16,-16 8-1 15,-24-19 0-15,-26 4-2 32,-30-7 1-32,-35-20-1 15,-25 9 0-15,-45-20 0 16,-36-11 0-16,-59-30 0 16,-36-11 1-16,-55-1 0 15,-50-14 1-15,-31-12 0 16,-64-15 0-16,-41 16 0 0,-25-1 1 15,-45 0 0-15,-5 1 1 16,-15 33-1-16,-10 0 1 16,5 19-1-16,10 19 1 15,-15 0-1-15,0 11 1 16,-1 19-2-16,6 15 0 16,-20 7 0-16,5 1 0 0,-20 22 0 15,-1 11 0-15,6 12 0 16,5 18 0-16,15 8 0 15,10 4 1-15,30 11-1 16,15-4 1-16,40 8-1 16,15 0 0-16,31 4 0 15,24 3 0-15,21 19-6 16,19 8 0-16,6 7-8 16,10 30 0-16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0:57.39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74112CA-EF06-4C07-8303-9A0867C91914}" emma:medium="tactile" emma:mode="ink">
          <msink:context xmlns:msink="http://schemas.microsoft.com/ink/2010/main" type="writingRegion" rotatedBoundingBox="3699,9687 7812,8788 8148,10328 4035,11227"/>
        </emma:interpretation>
      </emma:emma>
    </inkml:annotationXML>
    <inkml:traceGroup>
      <inkml:annotationXML>
        <emma:emma xmlns:emma="http://www.w3.org/2003/04/emma" version="1.0">
          <emma:interpretation id="{AFC5E535-0613-488E-BBFD-4F6424B1CFC2}" emma:medium="tactile" emma:mode="ink">
            <msink:context xmlns:msink="http://schemas.microsoft.com/ink/2010/main" type="paragraph" rotatedBoundingBox="3699,9687 7812,8788 8148,10328 4035,11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412407-9055-4C7F-AC8B-867B6B8AF358}" emma:medium="tactile" emma:mode="ink">
              <msink:context xmlns:msink="http://schemas.microsoft.com/ink/2010/main" type="line" rotatedBoundingBox="3699,9687 7812,8788 8148,10328 4035,11227"/>
            </emma:interpretation>
          </emma:emma>
        </inkml:annotationXML>
        <inkml:traceGroup>
          <inkml:annotationXML>
            <emma:emma xmlns:emma="http://www.w3.org/2003/04/emma" version="1.0">
              <emma:interpretation id="{BA9A9B8E-4686-4868-BEEF-AFCEF7EC0490}" emma:medium="tactile" emma:mode="ink">
                <msink:context xmlns:msink="http://schemas.microsoft.com/ink/2010/main" type="inkWord" rotatedBoundingBox="3699,9687 7812,8788 8148,10328 4035,11227">
                  <msink:destinationLink direction="with" ref="{E6A2E0D9-9389-4E23-89BF-3094D266281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1837 14 24 0,'0'-11'12'0,"15"26"-16"16,-10 0 23-16,-5 23-19 15,-5 14 0-15,-5 16 0 16,0 26 0-16,-5 11 0 16,0 5 0-16,-10-5 0 15,5-15 1-15,-1 0-1 16,1-14 0-16,0-9 1 16,5-14 1-16,0-8-1 15,5-11 1-15,0-11 0 0,0-12 0 16,5-22 0-16,0-8 0 15,-5-22-1-15,0-23 1 16,0-34-1-16,0-23 0 16,5 5 0-16,0-8 1 15,5 3-1-15,10-3 0 0,5 7 0 16,5 19 0-16,15 12 0 16,5 14 0-16,10 23-2 15,1 27 0-15,-6 22 0 16,10 22 1-16,0 24 0 15,0 25 0-15,1 1 0 16,-11 22 1-16,-10 15 0 16,-10-23 0-16,-25 50 0 15,-15-23 0-15,-15 0 0 16,-5 3 0-16,-15-18 0 16,-11-8 1-16,-4-7-1 15,5-15 1-15,5-12-3 16,-6-10 1-16,16-24-5 15,10-22 1-15,15-15-4 0,10-30 0 32,60-83-3-32,15-8 1 15,1 9 3-15,4 6 0 16,5 23 5-16,6 23 1 16,-6 26 3-16,-10 30 1 15,-10 31 1-15,-9 37 1 0,-11 18-2 16,-10 16 0-16,-5 0-2 15,-5 7 1-15,-5-3-1 16,0-20 1-16,0-14 1 16,-5-12 1-16,0-10 0 15,0-24 0-15,0-18 0 16,0-12 0-16,0-29-1 16,0-20 1-16,5-26-2 0,-5-22 0 15,10 7-1-15,0-7 1 16,10 3-1-16,6 4 0 15,-1 19-1-15,5 7 0 16,0 5 0-16,10 3 0 16,5 22-1-16,11 8 1 15,4 8-2-15,5 3 0 0,0 12-3 16,1 3 0-16,-6 8-4 16,-15 0 0-16,-10 11-2 15,-30 8 1-15</inkml:trace>
          <inkml:trace contextRef="#ctx0" brushRef="#br0" timeOffset="156.8729">2138 357 19 0,'-45'41'9'0,"85"-22"-11"15,-15-19 16-15,20-4-14 16,10-4 1-16,26-7-5 15,9-7 1-15,16-8-1 16,4 3 1-16</inkml:trace>
          <inkml:trace contextRef="#ctx0" brushRef="#br0" timeOffset="-1071.7429">336 112 30 0,'0'-109'15'0,"30"105"-22"0,-25 4 26 15,0 19-20 1,0 15 1-16,-5 26-1 16,0 26 0-16,-5 42 1 15,-5 23 1-15,-5 11-1 16,5 22 0-16,5-7 0 15,-5-8 0-15,0-22 0 16,0-42 1-16,0-18 0 16,-5-31 1-16,0-10-1 15,-5-20 0-15,-1-30-2 16,-9-26 1-16,0-15-1 16,-5-27 0-16,5-14-1 0,0 3 0 15,5 8 0-15,0 3 0 16,10 8 2-16,10 23 1 15,5 11 0-15,10 22 0 16,5 5 0-16,10 3 0 16,10 11 0-16,10 8 1 0,10-8-2 15,-9 0 1-15,4-11 0 16,10-15 0-16,10 0 0 16,0-19 1-16,1-15-1 15,-1-11 0-15,0-26 0 16,1-12 0-16,-6-4 0 15,-10-3 1-15,-5 3 0 16,-15 4 0-16,-4 19 1 16,-6 15 0-16,-10 23-1 15,-5 30 1-15,-15 22-2 16,-5 23 1-16,-10 22-1 16,0 38 0-16,-6 23-1 15,1 7 1-15,5 12-2 16,5-1 0-16,10-3-4 15,5-12 0-15,15-18-6 16,0-12 0-16,0-18-1 16,5-27 0-16</inkml:trace>
          <inkml:trace contextRef="#ctx0" brushRef="#br0" timeOffset="902.1097">2530 390 36 0,'30'-71'18'0,"100"45"-31"16,-90 18 32-16,21 0-34 15,14 8 1-15</inkml:trace>
          <inkml:trace contextRef="#ctx0" brushRef="#br0" timeOffset="566.8374">4030-197 44 0,'-105'-101'22'0,"20"112"-35"0,65-7 48 0,-16 15-36 16,1 14 1-16,0 13-2 15,10 3 0-15,0 22 1 16,10-7 0-16,10 4-1 15,15 3 0-15,15-3-1 16,15-4 1-16,15 7 2 16,11 5 0-16,9-9 1 15,5-3 1-15,-14-15 1 16,-11-3 0-16,-10-16 1 16,-15-4 1-16,-25-7-2 15,-25-4 1-15,-20-11-1 0,-20-1 0 16,-26 1-1-16,-14 0 1 15,-16 0-7-15,-19 3 1 16,-6 1-6-16,-4 18 0 16,4 12-5-16,-9-1 1 15</inkml:trace>
        </inkml:traceGroup>
      </inkml:traceGroup>
    </inkml:traceGroup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1:05.01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FB54777-6497-439B-A05E-7B117B24CDB8}" emma:medium="tactile" emma:mode="ink">
          <msink:context xmlns:msink="http://schemas.microsoft.com/ink/2010/main" type="writingRegion" rotatedBoundingBox="27160,10692 31313,9892 31594,11354 27442,12154"/>
        </emma:interpretation>
      </emma:emma>
    </inkml:annotationXML>
    <inkml:traceGroup>
      <inkml:annotationXML>
        <emma:emma xmlns:emma="http://www.w3.org/2003/04/emma" version="1.0">
          <emma:interpretation id="{86D64EE7-B656-4169-8015-34C1FC9C6DA7}" emma:medium="tactile" emma:mode="ink">
            <msink:context xmlns:msink="http://schemas.microsoft.com/ink/2010/main" type="paragraph" rotatedBoundingBox="27160,10692 31313,9892 31594,11354 27442,121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A1427C-952B-4879-A177-6945D7AD7940}" emma:medium="tactile" emma:mode="ink">
              <msink:context xmlns:msink="http://schemas.microsoft.com/ink/2010/main" type="line" rotatedBoundingBox="27160,10692 31313,9892 31594,11354 27442,12154"/>
            </emma:interpretation>
          </emma:emma>
        </inkml:annotationXML>
        <inkml:traceGroup>
          <inkml:annotationXML>
            <emma:emma xmlns:emma="http://www.w3.org/2003/04/emma" version="1.0">
              <emma:interpretation id="{AC94C72B-783A-4B9F-9381-1227D8CA7249}" emma:medium="tactile" emma:mode="ink">
                <msink:context xmlns:msink="http://schemas.microsoft.com/ink/2010/main" type="inkWord" rotatedBoundingBox="27266,10583 31435,10200 31561,11576 27392,11959">
                  <msink:destinationLink direction="with" ref="{C94B4157-5399-47FE-90CA-F45185F5D646}"/>
                </msink:context>
              </emma:interpretation>
              <emma:one-of disjunction-type="recognition" id="oneOf0">
                <emma:interpretation id="interp0" emma:lang="" emma:confidence="0">
                  <emma:literal>rest</emma:literal>
                </emma:interpretation>
                <emma:interpretation id="interp1" emma:lang="" emma:confidence="0">
                  <emma:literal>Recast</emma:literal>
                </emma:interpretation>
                <emma:interpretation id="interp2" emma:lang="" emma:confidence="0">
                  <emma:literal>Rest</emma:literal>
                </emma:interpretation>
                <emma:interpretation id="interp3" emma:lang="" emma:confidence="0">
                  <emma:literal>Roast</emma:literal>
                </emma:interpretation>
                <emma:interpretation id="interp4" emma:lang="" emma:confidence="0">
                  <emma:literal>Riser</emma:literal>
                </emma:interpretation>
              </emma:one-of>
            </emma:emma>
          </inkml:annotationXML>
          <inkml:trace contextRef="#ctx0" brushRef="#br0">26494 1245 17 0,'70'-53'8'0,"-40"53"-11"0,-30 11 16 0,-5 8-13 16,-15 22 1-16,0 16-1 31,-15 7 1-31,-10 0-1 16,-11 7 0-16,16-3-2 0,-10 0 1 15,-5-16-2-15,-5-10 1 0,4-20-1 16,11-18 1-16,0-8 0 16,0-22 0-16,10-15 4 15,10-12 0-15,10-22 3 16,5 3 0-16,25 4 0 15,25 12 1-15,20 0-1 16,25 10 1-16,26 16-2 16,14 8 1-16,16 10-3 15,4-3 1-15,26 8-1 16,-10 7 0-16,4 11-8 16,-9 4 0-16,-15 12-3 15,-6-16 0-15</inkml:trace>
          <inkml:trace contextRef="#ctx0" brushRef="#br0" timeOffset="-293.3643">23934 1199 24 0,'-25'-15'12'0,"-11"155"-17"0,21-84 22 16,-10 27-17-16,-15 11 0 0,-5 23 0 15,-5 10 0 1,0-2-1-16,4-5 0 0,11-26-1 15,5-15 0-15,5-30-1 16,5-23 1-16,5-22 0 16,10-34 1-16,10-26 0 15,10-27 0-15,5-26 1 16,10-8 1-16,15-22 1 16,11-15 1-16,-1 11-2 15,5 22 1-15,10 12 0 0,11 7 1 16,-1 27-1-16,0 19 0 15,1 14-1-15,-6 20 1 16,-5 14-2-16,-10 12 0 16,-9 4 0-16,-21 7 0 15,-20 7 0-15,-20 8 1 16,-10 8-1-16,-11-4 1 16,-9 3 0-16,-10-3 0 15,0 15 0-15,5-4 0 0,5 0-1 16,9 4 0-16,6 4 0 15,5 7 0-15,10 1-1 16,0-5 1-16,10 4-1 16,5 8 1-16,10 0 0 15,0-12 0-15,5-7 1 16,6-4 1-16,4-19 0 16,0-7 0-16,0-15-1 15,0-15 1-15,5-23 0 16,10-4 0-16,0-22-2 15,1-15 0-15,-1-12-2 16,-5 1 1-16,-5 14-1 16,-10 16 0-16,-10 26 0 15,-5 30 0-15,-15 22 0 16,-15 20 0-16,-10 10 1 16,-10 12 0-16,5 12 1 15,0-5 0-15,5-11 0 0,9-11 1 16,6-15 1-16,10-26 0 15,5-20 1-15,5-10 0 16,10-16 0-16,21-15 0 16,9-22-1-16,5-30 0 15,10-4-1-15,21-4 1 16,-1 15-3-16,0 8 1 16,-10 18-1-16,1 19 1 15,-1 20-1-15,-5 10 1 0,-15 12-3 16,-9 14 0-16,-21 9-2 15,-20 7 1-15,-10 3-3 16,-15 8 0-16,-26 4-1 16,-19 8 0-16,-5 14 2 15,0 0 0-15,-6-7 2 16,6-4 1-16,5-7 3 16,-1 0 0-16,26-8 3 15,10-8 0-15,15 1 0 16,15-12 1-16,10 8-2 15,10-4 1-15,10-4-2 16,5 4 1-16,0-3-1 16,5 7 1-16,-4 7-3 15,-6-3 1-15,-10-1-1 16,-10-3 0-16,-5 3 0 16,-10 1 0-16,0 3 0 15,-5 4 0-15,-15 1 2 0,-1 2 0 16,-4-2 1-16,5 6 0 15,10-7 0-15,5 0 0 16,10 1 0-16,15-16 0 16,15 3-3-16,5-18 1 15,25-11-3-15,21-11 0 16,14-9-1-16,16-6 0 16,9-16 0-16,0-11 0 0,1-22 2 15,-1-20 1-15,-9-7 4 16,-16 8 0-16,-20 11 3 15,-24 15 0-15,-21 26-1 16,-20 4 1-16,-15 15-2 16,-15 12 1-16,-11 22-4 15,1 19 1-15,5 15-2 16,5 22 0-16,10 8 0 16,10 4 0-16,15-8 0 15,10 8 0-15,15-1 0 16,15-14 1-16,11 0-1 15,4-1 0-15,5-3 0 16,0-7 1-16,-9-1-1 16,-11-3 0-16,-10-8 0 15,-35 0 0-15,-20 11 0 16,-20 4 1-16,-20 1 0 16,-21-13 0-16,-9-2 0 0,5 2 0 15,-1-6-1-15,11-8 0 16,15-8-2-16,15-15 1 15,25-18-3-15,15-9 1 16,25-10-5-16,30-12 1 16,25-11-1-16,16-7 1 15</inkml:trace>
        </inkml:traceGroup>
      </inkml:traceGroup>
    </inkml:traceGroup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1:00.5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03894DF-0A79-4100-BA77-266DF0394650}" emma:medium="tactile" emma:mode="ink">
          <msink:context xmlns:msink="http://schemas.microsoft.com/ink/2010/main" type="writingRegion" rotatedBoundingBox="8826,14332 21361,14058 21405,16044 8870,16318">
            <msink:destinationLink direction="with" ref="{5FB057F0-F56C-4583-BB2B-9FEA52BB4733}"/>
          </msink:context>
        </emma:interpretation>
      </emma:emma>
    </inkml:annotationXML>
    <inkml:traceGroup>
      <inkml:annotationXML>
        <emma:emma xmlns:emma="http://www.w3.org/2003/04/emma" version="1.0">
          <emma:interpretation id="{37E1FC02-C489-4279-BE59-A9B97C9293E7}" emma:medium="tactile" emma:mode="ink">
            <msink:context xmlns:msink="http://schemas.microsoft.com/ink/2010/main" type="paragraph" rotatedBoundingBox="8826,14332 21361,14058 21405,16044 8870,16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3D6DF9-DF7C-42CA-97B2-7623064EAF23}" emma:medium="tactile" emma:mode="ink">
              <msink:context xmlns:msink="http://schemas.microsoft.com/ink/2010/main" type="line" rotatedBoundingBox="8826,14332 21361,14058 21405,16044 8870,16318"/>
            </emma:interpretation>
          </emma:emma>
        </inkml:annotationXML>
        <inkml:traceGroup>
          <inkml:annotationXML>
            <emma:emma xmlns:emma="http://www.w3.org/2003/04/emma" version="1.0">
              <emma:interpretation id="{77908632-52EE-45E1-8DC9-6D9BAFF051FB}" emma:medium="tactile" emma:mode="ink">
                <msink:context xmlns:msink="http://schemas.microsoft.com/ink/2010/main" type="inkWord" rotatedBoundingBox="8826,14332 13859,14222 13902,16208 8870,163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5421 5090 28 0,'35'-135'14'0,"-5"3"-14"0,-20 110 14 15,5 7-16-15,-5 7 1 16,0 27 0-16,-5 26 1 15,-5 49 0-15,-10 53 1 0,-5 26-1 16,-5 53 0-16,0 18 1 16,-5 20 0-16,5-16-3 15,0-41 1-15,0-56-2 16,-10-54 0-16,-11-44-2 16,6-60 0-16,0-42-1 15,-5-64 1-15,-5-57 3 16,0-44 0-16,10-31 4 15,14 12 1-15,16 26 2 16,16 23 1-16,14 29 0 16,20 16 0-16,25 22-2 15,15 38 1-15,21 31-3 16,4 17 1-16,-9 39-2 16,-6 26 1-16,-10 15 0 15,-14 26 0-15,-26 42 0 16,-30 29 1-16,-25 9-2 15,-40 18 1-15,-26 0-1 0,-19-11 1 16,-15-1 0-16,4-36 0 16,-9-24 0-16,-6-14 0 15,21-31 0-15,14-22 0 16,26-15-4-16,25-27 1 16,35-22-5-16,30-41 1 15,30-46-5-15,41-18 1 16,39-20-2-1,21-14 1-15,15 11 3 0,-1 30 1 16,-9 34 4-16,-10 45 1 16,-41 45 5-16,-25 34 0 15,-29 42 1-15,-36 22 1 16,-30 23 0-16,-20 18 0 16,-10 4-1-16,-1-37 1 15,1-15-1-15,5-35 0 16,10-25-1-16,10-43 0 0,20-36-2 15,15-27 1-15,30-34-2 16,21-49 1-16,4-19-2 16,20 12 0-16,6 22-2 15,-11 34 1-15,1 42-1 16,-16 41 1-16,-20 30-1 16,-10 45 0-16,-15 49 1 15,-14 30 0-15,-16 23 1 16,-5 22 0-16,-5-3 1 15,-6-16 1-15,-4-29 1 16,-5-31 0-16,-10-45 0 16,-5-30 0-16,-10-33-2 15,-5-46 1-15,0-15-2 16,9-23 1-16,-4-15-3 16,15 8 1-16,5 15-2 15,10 15 1-15,10 15 0 16,10 23 0-16,15 18-1 0,15 8 1 15,25 15 0-15,6 4 1 16,19 15 0-16,15-4 1 16,1 0-1-16,9-11 0 15,6-4-2-15,4-8 0 16,-4-11-2-16,-6 4 1 16,-15-4-1-16,-14 4 0 15,-16 12 2-15,-10 21 1 16,-15 12 2-16,-15 34 0 0,-15-3 1 15,-15 25 0-15,-15 12 1 16,0 15 0-16,-5-8-1 16,-5-14 1-16,5-20-1 15,0-18 1-15,0-27 0 16,0-15 0-16,0-33-2 16,-6-27 1-16,1-34-1 15,0-11 1-15,-5-26-1 16,-5-23 0-16,5-4 0 15,10 8 0-15,10 41 0 16,5 19 0-16,10 15 0 16,15 22 0-16,10 5 0 0,15 14 0 15,10 16 0-15,20 10 1 32,71 16-3-32,-1-7 0 15,1-9-1-15,0-6 0 0,-6-16-2 16,-14-8 1-16,-6 12-1 15,-10-7 0-15,-9 10 1 16,-21 16 0-16,-20 30 4 16,-20 23 1-16,-19 37 2 15,-21 26 0-15,-21 23 1 16,-4 8 1-16,-10-1 1 16,5-14 0-16,0-31-1 15,5-22 0-15,0-31-1 16,15-22 1-16,5-45-1 15,15-30 0-15,10-26-2 16,20-46 1-16,0-37-2 16,20-31 1-16,10 9-2 0,11 10 0 15,-1 23-1-15,0 23 0 16,-4 48-1-16,-6 34 0 16,-10 35 0-16,-10 33 1 15,-15 38 0 1,-5 56 1-16,-5 30 0 15,-15 4 0-15,-10 23-3 16,5-16 0-16,-10-22-3 16,-5-37 0-16,-5-31-2 15,-10-30 0-15,-5-30-1 16,-5-37 0-16,-5-24 7 16,0-18 0-16,-1 0 5 15,6-18 1-15,0 6 4 0,10 5 0 16,10-1 1-16,20 16 0 15,20 7-4-15,25 11 1 16,20 12-4-16,26 19 1 16,4 14-9-16,36 12 1 15,14 7-5-15,16 1 0 0</inkml:trace>
        </inkml:traceGroup>
        <inkml:traceGroup>
          <inkml:annotationXML>
            <emma:emma xmlns:emma="http://www.w3.org/2003/04/emma" version="1.0">
              <emma:interpretation id="{11A7E8A2-57BF-408A-AAEB-8FAEC19477ED}" emma:medium="tactile" emma:mode="ink">
                <msink:context xmlns:msink="http://schemas.microsoft.com/ink/2010/main" type="inkWord" rotatedBoundingBox="17350,14238 21363,14151 21397,15694 17383,1578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82.6764">13854 5008 30 0,'-60'-64'15'0,"5"97"-21"0,45-2 24 15,-21 36-17-15,-14 20 0 16,-5 18 1-16,5 8 1 15,5 23-4-15,10 3 1 0,10-8 2 16,20-14 0-16,20-27 0 16,15-22 0-16,10-23-2 15,10-33 0-15,20-35-2 16,16-22 1-16,9-15-2 16,31-27 0-16,-11-22-4 15,6-34 0-15,4-11 0 16,-14 18 1-16,-21 31 2 15,-15 30 0-15,-19 22 3 16,-26 38 0-16,-25 37 4 0,-25 50 0 16,-25 37 2-16,-21 23 0 15,-9 22 1-15,0-3 1 16,10-16-2-16,9-30 1 16,16-29 0-16,15-35 1 15,20-33-2-15,20-42 1 16,15-38-2-16,21-22 1 15,19-45-3-15,25-34 1 0,11-19-2 16,4 0 0-16,-20 8-2 16,-4 29 0-16,-16 39-1 15,-10 40 0-15,-19 43 0 16,-21 48 0-16,-20 37-1 16,-15 35 1-16,-20 45 1 15,-21 37 0-15,-4 12 0 16,-5 14 0-16,-5-7-4 15,4-15 1-15,6-30-1 16,5-37 0-16,0-42-2 16,10-38 1-16,-6-45-2 15,6-30 1-15,0-30 3 16,5-15 1-16,0-4 3 16,-5 1 0-16,5 10 1 15,9 23 0-15,6 15 1 16,15 27 0-16,15 7 0 15,10 18 0-15,21 16-4 0,19 4 0 16,25-4-3-16,16-4 0 16,9-8 0-16,0-7 1 15</inkml:trace>
          <inkml:trace contextRef="#ctx0" brushRef="#br0" timeOffset="1155.2873">15762 5135 18 0,'45'-94'9'0,"-10"45"-12"0,-35 49 18 16,-5 12-14-16,-10 18 0 15,-15 19 1-15,-5 41 0 16,-11 19-3 0,-9 0 1-16,0 16 1 15,5-13 0-15,10-10 0 16,9-23 0-16,16-15 0 16,10-34 0-16,20-30 1 15,16-26 0-15,4-16 1 16,15-14 0-16,15-23-1 15,5-19 0-15,-4-11-1 16,-1-4 1-16,0 23-2 16,0 18 0-16,-4 12-3 0,-1 15 1 15,-15 19-3-15,-10 14 1 16,-15 20-4-16,-15 14 0 16</inkml:trace>
          <inkml:trace contextRef="#ctx0" brushRef="#br0" timeOffset="1386.5612">16123 4940 14 0,'5'-19'7'0,"-5"15"-6"0,-5 8 8 0,-5 7-9 16,0 16 1-16,0 18-1 15,0 15 1-15,0 11-2 16,0 5 1-16,5 7-1 16,-10-8 1-16,5 4-3 15,0-15 0-15,5-15-1 16,5-8 1-16</inkml:trace>
          <inkml:trace contextRef="#ctx0" brushRef="#br0" timeOffset="1862.8564">16389 5173 22 0,'0'11'11'0,"-10"87"-16"16,5-49 23-16,-10 23-17 16,-5 10 0-16,-10 5 0 15,0 7 1-15,4 0-2 16,1-11 0-16,5-23 2 15,0-18 0-15,5-27 1 0,5-27 1 16,5-22 0 0,15-26 1-16,5-19-1 15,5-37 1-15,10-12-1 0,16-4 1 16,4-7-3-16,10 7 1 16,15-7-3-16,6 22 1 15,9 15-1-15,15 23 0 16,16 15-3-16,-1 34 1 15,-4 27-4-15,-6 6 1 16,-14 20-5-16,-21 3 0 0,-20 12-1 16,-30 11 0-16</inkml:trace>
          <inkml:trace contextRef="#ctx0" brushRef="#br0" timeOffset="2173.9235">16851 5504 19 0,'-101'76'9'0,"-54"25"-5"0,125-82 17 0,-5 7-19 15,4 4 0-15,11 0 2 16,20 4 0-16,15-7-5 16,16-5 0-16,29-14 4 15,5-8 0-15,25-8-4 16,21-14 0-16,14-1-4 0,21 1 1 16,15-9-5-16,-1-2 1 15</inkml:trace>
          <inkml:trace contextRef="#ctx0" brushRef="#br0" timeOffset="2009.8926">16680 5230 18 0,'-25'26'9'0,"70"23"-11"31,-20-53 15-31,5 0-14 0,16 1 1 16,4-9-7-16,10 5 1 15,-5 3 4-15,-10-7 1 16</inkml:trace>
        </inkml:traceGroup>
      </inkml:traceGroup>
    </inkml:traceGroup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1:18.05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5CE2B24-2481-4951-9FA7-57F321BBE42E}" emma:medium="tactile" emma:mode="ink">
          <msink:context xmlns:msink="http://schemas.microsoft.com/ink/2010/main" type="inkDrawing" rotatedBoundingBox="4868,-262 16839,3242 14728,10454 2757,6949" hotPoints="16091,6625 9430,8702 4725,3550 11386,1473" semanticType="enclosure" shapeName="Ellipse">
            <msink:sourceLink direction="with" ref="{D1C96D86-3A0C-48CB-B226-58B4C51BB208}"/>
          </msink:context>
        </emma:interpretation>
      </emma:emma>
    </inkml:annotationXML>
    <inkml:trace contextRef="#ctx0" brushRef="#br0">29 106 12 0,'-30'-53'6'0,"35"8"-2"0,0 37 7 16,0-3-12-16,10 11 1 15,-5 15 1-15,0 26 0 16,5 42-1-16,5 45 1 0,0 49 0 15,5 53 1-15,-10 59 0 16,-4 69 0-16,-6 41-1 16,-16 26 1-16,1 11-1 0,-5-10 1 15,5-16-1-15,-5-49 0 16,5-30-1-16,10-49 0 16,0-37 0-16,5-34 1 15,10-50-1-15,0-44 0 16,5-27-3-16,1-59 1 15,-1-58-4-15,0-71 0 16</inkml:trace>
    <inkml:trace contextRef="#ctx0" brushRef="#br0" timeOffset="734.0325">210 553 17 0,'-61'-112'8'0,"36"-20"-7"15,30 105 12-15,10-10-13 16,21-16 0-16,24-11-1 16,40 0 1-16,26-11 0 15,39-23 0-15,56 4-1 16,20-11 1-16,50 11 0 16,21-12 0-16,34 39 0 15,5 3 1-15,16 11 0 16,-6 11 1-16,11 20 0 15,-16 14 1-15,5 5 0 16,-4 10 0-16,4 27 0 16,1 11 1-16,4 15-1 0,6 19 0 15,-6 34-1-15,11 4 0 16,-31 30-2-16,10 48 1 16,-39 12-1-16,4 42 1 15,-10 33-1-15,-30 11 1 16,-10 20 0-16,-5 3 0 15,0-4-1-15,-25-15 1 16,-5-18-1-16,10 3 0 16,-35-11 0-16,-5-11 1 0,-5-23-1 15,-21-15 1-15,-24-23-1 16,-31-22 1-16,-24 0 0 16,-21 4 0-16,-35-8 0 15,-40-12 0-15,-25-10 0 16,-35-4 1-16,-35-16-1 15,-16-10 0-15,-34-1 0 16,-41-22 0-16,-15-19 0 16,-55-15 1-16,-15-11-2 15,-50-16 1-15,-20-3-1 32,-51-7 1-32,-4-5-1 0,-41-7 1 15,-15-7 0-15,-10-4 1 0,-30-8 0 16,-5-4 0-16,6-3 1 15,-27-8 0-15,17 4 0 16,19-8 0-16,-15-3-1 16,20 7 0-16,15 4-1 15,35 4 1-15,21-12-2 0,44 5 1 16,26 6-2-16,30-6 1 16,40-9-8-16,50-10 1 15,45 6-8-15,36-14 0 16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1:36.00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1C96D86-3A0C-48CB-B226-58B4C51BB208}" emma:medium="tactile" emma:mode="ink">
          <msink:context xmlns:msink="http://schemas.microsoft.com/ink/2010/main" type="writingRegion" rotatedBoundingBox="6548,4058 15428,3944 15469,7142 6589,7255">
            <msink:destinationLink direction="with" ref="{65CE2B24-2481-4951-9FA7-57F321BBE42E}"/>
          </msink:context>
        </emma:interpretation>
      </emma:emma>
    </inkml:annotationXML>
    <inkml:traceGroup>
      <inkml:annotationXML>
        <emma:emma xmlns:emma="http://www.w3.org/2003/04/emma" version="1.0">
          <emma:interpretation id="{5D9D9E4E-B280-47AE-AFB3-84A72157DBBF}" emma:medium="tactile" emma:mode="ink">
            <msink:context xmlns:msink="http://schemas.microsoft.com/ink/2010/main" type="paragraph" rotatedBoundingBox="6547,4072 11559,3992 11577,5129 6565,52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F0F108-2F5B-4322-ABC3-08CA5F719EFB}" emma:medium="tactile" emma:mode="ink">
              <msink:context xmlns:msink="http://schemas.microsoft.com/ink/2010/main" type="line" rotatedBoundingBox="6547,4072 11559,3992 11577,5129 6565,5209"/>
            </emma:interpretation>
          </emma:emma>
        </inkml:annotationXML>
        <inkml:traceGroup>
          <inkml:annotationXML>
            <emma:emma xmlns:emma="http://www.w3.org/2003/04/emma" version="1.0">
              <emma:interpretation id="{C7157C46-425B-4410-88C3-1D515415FA47}" emma:medium="tactile" emma:mode="ink">
                <msink:context xmlns:msink="http://schemas.microsoft.com/ink/2010/main" type="inkWord" rotatedBoundingBox="6547,4072 11559,3992 11577,5129 6565,5209"/>
              </emma:interpretation>
              <emma:one-of disjunction-type="recognition" id="oneOf0">
                <emma:interpretation id="interp0" emma:lang="" emma:confidence="0">
                  <emma:literal>sad</emma:literal>
                </emma:interpretation>
                <emma:interpretation id="interp1" emma:lang="" emma:confidence="0">
                  <emma:literal>san</emma:literal>
                </emma:interpretation>
                <emma:interpretation id="interp2" emma:lang="" emma:confidence="0">
                  <emma:literal>Sal</emma:literal>
                </emma:interpretation>
                <emma:interpretation id="interp3" emma:lang="" emma:confidence="0">
                  <emma:literal>Sad</emma:literal>
                </emma:interpretation>
                <emma:interpretation id="interp4" emma:lang="" emma:confidence="0">
                  <emma:literal>sac</emma:literal>
                </emma:interpretation>
              </emma:one-of>
            </emma:emma>
          </inkml:annotationXML>
          <inkml:trace contextRef="#ctx0" brushRef="#br0">2826-52 36 0,'-10'-34'18'0,"-10"-3"-24"0,10 29 40 0,-5 4-34 16,-15 1 1-16,-10 6-1 16,-1 5 0-16,1 7-1 15,5 26 1-15,5-10-1 16,5 6 1-16,5 8-1 15,10-7 1-15,0 15-1 16,15-12 0-16,10 19 0 16,15-18 0-16,15 14 1 15,0-11 0-15,1-3 0 16,-1 3 0-16,-5-8 1 16,-10 1 0-16,-10-4 1 15,-10-8 0-15,-10 1 0 16,-20-5 0-16,-20 8 0 15,-20-3 0-15,4-9-1 16,-9 20 0-16,-5-23-3 0,-5 4 1 16,9 0-4-16,11-8 0 15,15 4-3-15,15-11 1 16,20 0-4-16,25-12 1 16,20-11 1-16,15-22 0 15</inkml:trace>
          <inkml:trace contextRef="#ctx0" brushRef="#br0" timeOffset="469.5067">3388-48 23 0,'45'-23'11'0,"-29"54"-12"15,-16-9 24-15,-10 4-22 16,-1 23 1-16,-9 8 1 16,5 22 1-16,5 4-5 15,0 3 0-15,5 1 2 16,10-8 1-16,10-8-1 15,10-14 1-15,11-16-2 16,-1-18 1-16,0-16-1 0,5-14 1 16,0-12 0-16,-5-23 0 15,-10-14 0-15,-10-8 0 16,-10 0 0-16,-10-7 0 16,-10-1-1-16,-10 16 1 15,-10 14 0-15,-5-3 0 16,-5 19 0-16,0 7 0 0,4 4 0 15,-4 0 0-15,15 11-1 16,10 8 1-16,10 7-1 16,10 4 0-16,10 0-1 15,10 8 1-15,10-1 0 16,10 12 0-16,1 4 0 0,-6 3 0 16,0 12 0-16,10-4 0 31,0 4 0-31,0-12 1 15,6 0-1-15,-1-7 0 16,0 0-1-16,-10-8 1 0,0-3-4 16,0-15 0-16,1-16-4 15,9-11 1-15,0-18-4 16,10-12 0-16</inkml:trace>
          <inkml:trace contextRef="#ctx0" brushRef="#br0" timeOffset="700.0054">4633-146 27 0,'15'-22'13'0,"-10"25"-8"16,-5 1 24-16,-10 22-27 16,-5 16 1-16,-10 26 2 0,0-1 1 0,-5 35-6 15,0 3 0-15,5 8 5 16,5-7 0-16,10-16-2 16,10-7 0-16,15-16-1 15,15-10 0-15,15-20-4 16,5-18 0-16,5-7-4 15,6-24 1-15,9-10-5 16,10-5 1-16,-5-7-5 16,1 12 1-16</inkml:trace>
          <inkml:trace contextRef="#ctx0" brushRef="#br0" timeOffset="-688.8935">40 197 26 0,'-25'-102'13'0,"20"76"-10"16,5 26 14-16,-5 0-17 16,5 7 0-16,-5 20 0 31,5 33 1-31,0 23-2 0,0 14 1 0,5 16 0 16,0 4 1-16,10 0-1 15,0-8 0-15,5-11 2 16,0-27 1-16,5-22 1 15,6-30 1-15,4-15 1 16,5-31 1-16,5-14-1 16,0-19 1-16,0-19-3 15,1-19 1-15,-6-11-3 0,0-12 1 16,-5 20-2-16,-5-1 0 16,0 12-2-16,-20 11 1 15,0 18-5-15,-5 20 1 16,5 15-6-16,0 14 1 15,10 27-6-15,1 8 1 16</inkml:trace>
          <inkml:trace contextRef="#ctx0" brushRef="#br0" timeOffset="-433.4425">1250 264 29 0,'-20'23'14'0,"40"-4"-15"15,-10-12 21-15,10 12-19 16,0 7 0-16,15 1 0 16,5-5 1-16,6-3-3 15,4-8 1-15,-10 5 0 0,0-13 1 16,0-6-4-16,5-13 0 15,1-10-5-15,4 4 1 16,0-9-1-16,0 1 0 16</inkml:trace>
        </inkml:traceGroup>
      </inkml:traceGroup>
    </inkml:traceGroup>
    <inkml:traceGroup>
      <inkml:annotationXML>
        <emma:emma xmlns:emma="http://www.w3.org/2003/04/emma" version="1.0">
          <emma:interpretation id="{BA126057-46DA-4CA1-9B08-E2AE1AE8EAE3}" emma:medium="tactile" emma:mode="ink">
            <msink:context xmlns:msink="http://schemas.microsoft.com/ink/2010/main" type="paragraph" rotatedBoundingBox="9124,5856 15451,5775 15469,7142 9142,72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15DEC95-C085-4DAD-ABF1-85311D12E566}" emma:medium="tactile" emma:mode="ink">
              <msink:context xmlns:msink="http://schemas.microsoft.com/ink/2010/main" type="line" rotatedBoundingBox="9124,5856 15451,5775 15469,7142 9142,7222"/>
            </emma:interpretation>
          </emma:emma>
        </inkml:annotationXML>
        <inkml:traceGroup>
          <inkml:annotationXML>
            <emma:emma xmlns:emma="http://www.w3.org/2003/04/emma" version="1.0">
              <emma:interpretation id="{86FA011A-724B-4FE7-AD93-11A380FA30BF}" emma:medium="tactile" emma:mode="ink">
                <msink:context xmlns:msink="http://schemas.microsoft.com/ink/2010/main" type="inkWord" rotatedBoundingBox="9127,6046 14364,5979 14374,6748 9137,6815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4865.6748">3213 2217 27 0,'15'-52'13'0,"5"-42"-9"0,-15 67 13 15,-5-3-14-15,-5-4 0 16,-10 4-1 0,-20-4 1-16,-16 12-5 0,-9 7 1 0,-15 11 2 15,-10 4 1-15,-6 7-2 16,11 16 1-16,5 11 0 16,19-8 1-16,21-3 0 15,20 3 1-15,30-7-1 16,30-4 0-16,21 4 0 15,29 7 0-15,5 0-1 16,6 1 0-16,-6 3-1 16,-9 0 0-16,-11 4 0 15,-25 4 1-15,-20-8 0 16,-25 7 0-16,-25 5 0 16,-10 3 1-16,-20 0 0 15,-10-4 0-15,-6-7-2 0,6 0 0 16,5-11-2-1,10-8 1-15,10 0-4 16,10-11 1-16,20-4-3 0,20-8 0 16,20-15 0-16,5-3 0 15,20-8 0-15,16-7 1 16,9-16 1-16,5 1 1 16,11-4 2-16,-11 0 0 15,-14-4 2 1,-11 7 0-16,-15 12 2 15,-15 7 0-15,-15 23 0 16,-20 15 0-16,-15 15 1 16,-5 19 0-16,-10 11-1 15,0 8 0-15,5-8-1 16,10 4 1-16,10 8 0 16,15-12 0-16,10 0 0 15,5-15 1-15,0-11 0 16,5-19 0-16,1-8 0 15,-6-11 0-15,0-7-1 16,-10-15 0-16,-5-1-1 0,-15-10 1 16,-10 3-2-16,-10-4 1 15,-5 0-1-15,-5-3 1 16,-6 22-1-16,6 4 1 16,5 15-1-16,5 15 1 15,10 15-1-15,10 8 1 16,10 10-1-16,10 5 0 15,10 3 0-15,0-3 0 0,1 7 0 16,4-11 0-16,0 4 0 16,5-1 0-16,0-3 0 15,0 11 1-15,-5-11-1 16,1 4 1-16,-6-8 0 16,-5-7 0-16,0-5-1 15,-5-3 0-15,5-7-2 16,0-16 1-16,0-3-2 15,5-15 1-15,1-12-1 16,4-11 0-16,0-3 0 16,-5 3 1-16,-5-4 0 15,0 23 0-15,-5 15 3 16,-5 0 0-16,-15 15 0 0,0 19 0 16,-10 7 0-16,0 0 1 15,-5 12 0-15,5-8 1 16,5 11-2-16,15-7 1 15,5-7-1-15,10-5 1 16,5-7-1-16,1-15 0 16,14-15-1-16,10-7 0 15,15-1-4-15,5 0 0 16,1-10-6-16,9-5 1 0,-5 8-3 16,11-12 1-16</inkml:trace>
          <inkml:trace contextRef="#ctx0" brushRef="#br0" timeOffset="15225.0515">6104 2010 36 0,'-65'125'18'0,"30"-1"-23"0,25-83 30 15,-5-3-31-15,-1 18 0 16,6 4-12-16,0-3 0 0</inkml:trace>
          <inkml:trace contextRef="#ctx0" brushRef="#br0" timeOffset="15053.1952">6009 2161 34 0,'-5'19'17'0,"30"0"-24"15,-15-8 33-15,10-7-26 16,0 11 0-16,10 3-6 15,0-10 1-15,5 3-1 16,0 4 0-16</inkml:trace>
          <inkml:trace contextRef="#ctx0" brushRef="#br0" timeOffset="15702.6407">7459 2112 30 0,'25'-53'15'0,"-15"-33"-10"16,-15 67 22-16,-10 4-26 0,-5-8 0 15,-15 8 0-15,-10 11 1 16,-5 8-2-1,-5 30 0-15,-1-8 1 0,-9 5 1 0,5 17-1 16,0-2 1-16,9-1-1 16,16 7 0-16,10-3 0 15,15-3 0-15,15 2-1 16,20 1 1-16,10-7-1 16,11-16 1-16,4-11 0 15,15-7 0-15,10-16-3 16,6 4 0-16,4-7-4 0,5-11 0 15,1-12-4-15,-1 7 0 16,0-22-2-16,-9-7 0 16</inkml:trace>
        </inkml:traceGroup>
        <inkml:traceGroup>
          <inkml:annotationXML>
            <emma:emma xmlns:emma="http://www.w3.org/2003/04/emma" version="1.0">
              <emma:interpretation id="{FC457CD8-DADD-4764-97FD-FCC567EEAD59}" emma:medium="tactile" emma:mode="ink">
                <msink:context xmlns:msink="http://schemas.microsoft.com/ink/2010/main" type="inkWord" rotatedBoundingBox="14097,6269 15457,6252 15461,6558 14100,6576"/>
              </emma:interpretation>
              <emma:one-of disjunction-type="recognition" id="oneOf2">
                <emma:interpretation id="interp6" emma:lang="" emma:confidence="1">
                  <emma:literal>=</emma:literal>
                </emma:interpretation>
                <emma:interpretation id="interp7" emma:lang="" emma:confidence="0">
                  <emma:literal>+</emma:literal>
                </emma:interpretation>
                <emma:interpretation id="interp8" emma:lang="" emma:confidence="0">
                  <emma:literal>x</emma:literal>
                </emma:interpretation>
                <emma:interpretation id="interp9" emma:lang="" emma:confidence="0">
                  <emma:literal>t</emma:literal>
                </emma:interpretation>
                <emma:interpretation id="interp10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16316.1916">7570 2259 28 0,'-25'-4'14'0,"40"8"-12"0,-5-4 27 0,20 0-26 16,10 3 0-16,15 1 0 15,11-4 1-15,4 0-6 16,10-4 1-16,0 4 3 16,11-3 0-16,-1-5-2 15,0-3 0-15,-4 0-3 16,-1-4 1-16,-20-12-3 15,-14 8 0-15,-11-3-5 16,-15 3 1-16,-15-4-2 16,-20 8 1-16</inkml:trace>
          <inkml:trace contextRef="#ctx0" brushRef="#br0" timeOffset="16515.319">7826 2398 16 0,'50'7'8'0,"55"-10"-4"0,-59-9 13 16,14 5-15-16,20-8 1 15,10-8 1-15,1 1 0 16,-1-5-6-16,-10 5 1 16,1-1 2-16,-6 1 1 15,-5-1-6-15,-4 4 0 16,-11 12-4-16,-15 3 1 15</inkml:trace>
        </inkml:traceGroup>
        <inkml:traceGroup>
          <inkml:annotationXML>
            <emma:emma xmlns:emma="http://www.w3.org/2003/04/emma" version="1.0">
              <emma:interpretation id="{C0557CA0-2B08-465B-87FE-E7E7FBEE873E}" emma:medium="tactile" emma:mode="ink">
                <msink:context xmlns:msink="http://schemas.microsoft.com/ink/2010/main" type="inkWord" rotatedBoundingBox="14507,5788 14977,5782 14989,6757 14520,6764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5905.6946">8403 1630 23 0,'20'-15'11'0,"-55"38"-9"0,25-19 21 16,-10 26-21-16,-10 11 0 0,-10 23 1 15,-6 30 1-15,1 0-5 16,0 12 0-16,0-16 2 16,5 4 1-16,10-11-3 15,4-4 0-15,11-8-2 16,0-18 0-16,5-19-2 16,5-12 0-16,5-22-3 15,0-7 0-15,0-23 1 16,5-15 0-16</inkml:trace>
          <inkml:trace contextRef="#ctx0" brushRef="#br0" timeOffset="16077.8211">8011 1916 27 0,'11'-60'13'0,"19"49"-18"15,-20 18 28-15,0 12-23 16,0 11 1-16,0 23 0 16,0 7 0-16,-5-3-2 15,0 18 1-15,-5-11 0 16,0 0 1-16,0-4-3 0,0 0 1 15,0-7-4-15,0-19 0 32,-5-12-3-32,-5-7 1 15</inkml:trace>
        </inkml:traceGroup>
        <inkml:traceGroup>
          <inkml:annotationXML>
            <emma:emma xmlns:emma="http://www.w3.org/2003/04/emma" version="1.0">
              <emma:interpretation id="{3B464D73-2B96-415E-B6B5-BAC5FDE7CB93}" emma:medium="tactile" emma:mode="ink">
                <msink:context xmlns:msink="http://schemas.microsoft.com/ink/2010/main" type="inkWord" rotatedBoundingBox="14675,5928 14952,5924 14967,7148 14690,7152"/>
              </emma:interpretation>
              <emma:one-of disjunction-type="recognition" id="oneOf4">
                <emma:interpretation id="interp12" emma:lang="" emma:confidence="0">
                  <emma:literal>l</emma:literal>
                </emma:interpretation>
                <emma:interpretation id="interp13" emma:lang="" emma:confidence="0">
                  <emma:literal>|</emma:literal>
                </emma:interpretation>
                <emma:interpretation id="interp14" emma:lang="" emma:confidence="0">
                  <emma:literal>1</emma:literal>
                </emma:interpretation>
                <emma:interpretation id="interp15" emma:lang="" emma:confidence="0">
                  <emma:literal>I</emma:literal>
                </emma:interpretation>
                <emma:interpretation id="interp16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16888.2644">8398 1758 35 0,'-30'76'17'0,"-25"225"-22"0,40-226 34 15,-5 23-31-15,-6 18 1 0,6-3-7 16,-5-7 1-16,5-5 4 16,0-7 0-1,5-11-6-15,0-19 0 0</inkml:trace>
        </inkml:traceGroup>
      </inkml:traceGroup>
    </inkml:traceGroup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1:13.79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5A05DF3-CE16-4FF4-83A0-B63E54837F66}" emma:medium="tactile" emma:mode="ink">
          <msink:context xmlns:msink="http://schemas.microsoft.com/ink/2010/main" type="writingRegion" rotatedBoundingBox="24263,14439 29169,14480 29158,15756 24253,15715">
            <msink:destinationLink direction="with" ref="{5FB057F0-F56C-4583-BB2B-9FEA52BB4733}"/>
          </msink:context>
        </emma:interpretation>
      </emma:emma>
    </inkml:annotationXML>
    <inkml:traceGroup>
      <inkml:annotationXML>
        <emma:emma xmlns:emma="http://www.w3.org/2003/04/emma" version="1.0">
          <emma:interpretation id="{7944DFE5-0FBF-4B5A-B7C4-932EBE081FCA}" emma:medium="tactile" emma:mode="ink">
            <msink:context xmlns:msink="http://schemas.microsoft.com/ink/2010/main" type="paragraph" rotatedBoundingBox="24263,14439 29169,14480 29158,15756 24253,157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241DF3-88F0-4FA6-8D2F-1627BB884EC9}" emma:medium="tactile" emma:mode="ink">
              <msink:context xmlns:msink="http://schemas.microsoft.com/ink/2010/main" type="line" rotatedBoundingBox="24263,14439 29169,14480 29158,15756 24253,15715"/>
            </emma:interpretation>
          </emma:emma>
        </inkml:annotationXML>
        <inkml:traceGroup>
          <inkml:annotationXML>
            <emma:emma xmlns:emma="http://www.w3.org/2003/04/emma" version="1.0">
              <emma:interpretation id="{90E8353F-D06C-43A9-8D87-D8FC52258CF3}" emma:medium="tactile" emma:mode="ink">
                <msink:context xmlns:msink="http://schemas.microsoft.com/ink/2010/main" type="inkWord" rotatedBoundingBox="24263,14439 29169,14480 29158,15756 24253,157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21333 4940 39 0,'-75'-42'19'0,"-70"39"-19"0,79 14 19 0,-29 4-20 15,-15 23 1-15,-6 11-1 16,1 26 0-16,14 15 1 16,21 4 0-16,25 0-1 15,30-18 1-15,30 3 0 0,25-8 0 16,30-3 0-16,15-19 0 15,16-8 0-15,9-11 1 16,-5-3-1-16,-14-9 0 16,-26-6 1-1,-25 3 0-15,-35 7 0 16,0-10 0-16,-70 21 0 16,-26 5 0-16,-4 7 0 15,-1 0 0-15,16 1-4 0,20-16 0 0,30-8-1 16,35-11 0-16,35-29-2 15,40-20 1-15,30-22-1 16,36-8 0-16,25-18 3 16,19-24 0-16,11-21 3 15,-10 14 0-15,-16 15 1 16,-29 27 0-16,-26 26 1 16,-39 23 1-16,-36 30-1 15,-25 37 1-15,-25 12-2 16,-15 26 0-16,-10-8-1 15,4 16 1-15,6-4 0 16,10-4 0-16,10-12-1 0,15-3 0 16,15-26-1-16,5-30 1 15,5-24-1-15,-4-17 1 16,-11-28-1-16,-10-3 0 16,-15-30 0-16,-15-19 0 15,-16-7 1-15,-9 3 1 16,-5 35 0-16,10 14 0 15,10 19-1-15,5 11 0 16,14 16 0-16,6 10 0 0,10 12-1 16,31 8 1-16,29 11-1 15,15 3 1-15,36-3 0 16,-1-8 0-16,20-7 0 16,16-4 1-16,-15-7-1 15,-6-5 1-15,-15-6-1 16,-24-1 1-16,-31 4-1 15,-25 11 0-15,-25 8 0 16,-20 15 0-16,-30 18-1 16,-20 20 1-16,-6 18-1 15,6 11 1-15,5-3-1 16,15-4 1-16,10-19 0 16,14-7 1-16,21-15-2 0,21-16 0 15,19-10-3-15,10-1 0 16,15-15-2-1,-10-11 0-15</inkml:trace>
          <inkml:trace contextRef="#ctx0" brushRef="#br0" timeOffset="1456.2218">22729 5376 21 0,'10'-56'10'0,"-5"-4"-7"0,0 48 18 0,-5-3-15 16,-10 8 1-16,-5 7 0 16,-15 22 0-16,-10 20-10 15,-11 18 0-15,-4 27 6 16,5-5 1-16,5 9-3 16,15-5 0-16,15-3 0 15,25-4 0-15,25-11 0 16,30-27 0-16,5-22 0 15,21-27 1-15,-1-22 0 16,5-15 1-16,1-23-1 16,-16-14 1-16,-15-28-1 15,-19-10 0-15,-26 0-1 16,-20 18 1-16,-15 31-2 16,-10 18 0-16,-16 23-1 15,-14 15 1-15,0 22-3 16,5 27 0-16,0 19-2 15,9 11 1-15,11 0-4 0,15 0 1 16,15 0-3-16,15-15 0 16,20-19 1-16,16-11 1 15,9-19 1-15,10-16 1 16,5-10 5-16,1-8 1 16,4-3 2-16,-15 14 1 15,-15 12 0-15,-9 26 0 16,-11 19 0-16,-10 15 1 0,-5 7-3 15,-10 23 1-15,-10 8-2 16,0 7 1-16,0 0-1 16,0-23 1-16,0-18 0 15,5-23 0-15,0-30 3 16,15-26 0-16,0-27 0 16,5-11 0-16,5-15 0 15,10-38 1-15,10-14-1 16,11-20 0-16,4 16-3 15,5 14 0-15,5 12-1 16,6 30 0-16,-6 15-1 16,-10 34 1-16,-5 11-1 15,-14 8 0-15,-11 26 1 16,-20 26 0-16,-20 16 0 16,-25 26 0-16,-11 11 0 15,-4 0 1-15,0 4 0 16,-10-19 0-16,-5-12-1 0,9-10 1 15,11-8 0-15,10-8 0 16,10-11-1-16,10-3 0 16,15-5 0-16,15-3 1 15,10 0-1-15,0-8 1 16,5-3-2-16,15-5 1 16,16-3-2-16,-1-11 0 15,5 4-1-15,0-1 1 0,-4-3-3 16,4-1 1-16,0-6 0 15,0-5 0-15,-9-7 1 16,-6-4 1-16,-10 4 0 16,-10 7 0-16,-10 16 3 15,-15 14 1-15,-15 16 0 16,-10 15 1-16,-10 18 0 16,-5 16 0-16,0 18-1 15,5-7 1-15,9-19-1 16,6-15 1-16,10-23-1 15,10-19 0-15,5-22-1 16,11-26 1-16,9-16 0 16,10-10 0-16,5-27-1 15,5-30 0-15,15-8-1 16,1 4 1-16,4 11-2 16,5 23 1-16,-9 15-1 15,4 19 0-15,-5 22 0 16,-5 12 0-16,-5 7 0 0,-9 15 0 15,-16 8-1-15,-10 7 1 16,-10 12-3-16,-15 0 0 16,-15 3-1-16,-10 0 1 15,-15 12-2-15,-16-4 1 16,-14 7 0-16,0 4 0 16,-6 0 2-16,1-7 1 15,5 0 1-15,9 7 0 16,1-4 1-16,20-3 1 0,15 7 1 15,15-7 1-15,15-12 0 16,20-3 0-16,10-8 1 16,5 0 0-16,10-4-2 15,6 4 1-15,-6-7-2 16,-5 7 1-16,-15 3-1 16,-20 5 0-16,-15 3-1 15,-15 4 1-15,-10 12-1 16,-5-5 0-16,-6 9-1 15,1-1 1-15,25 0-1 16,20-11 1-16,20-4 0 16,30-23 0-16,21-7 0 15,19-7 1-15,16-8-3 16,4 7 0-16,-5-3-7 16,-14 15 1-16</inkml:trace>
        </inkml:traceGroup>
      </inkml:traceGroup>
    </inkml:traceGroup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1:55.88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8F6F9AD-74A4-479A-B737-8E19FE7261C9}" emma:medium="tactile" emma:mode="ink">
          <msink:context xmlns:msink="http://schemas.microsoft.com/ink/2010/main" type="inkDrawing" rotatedBoundingBox="20386,-85 30732,1910 29544,8066 19198,6070" hotPoints="32110,5271 25908,6140 21422,1772 27623,902" semanticType="enclosure" shapeName="Ellipse">
            <msink:sourceLink direction="with" ref="{533727A4-8B50-493C-93BD-F004A0A65B63}"/>
          </msink:context>
        </emma:interpretation>
      </emma:emma>
    </inkml:annotationXML>
    <inkml:trace contextRef="#ctx0" brushRef="#br0">537 282 19 0,'35'-184'9'0,"-10"86"-9"31,-20 90 10-31,-5 16-9 16,-10 15 0-16,-10 52 1 15,-10 57 0-15,-15 37-3 16,-1 75 1-16,1 20 2 15,-5 63 0-15,-5 19-1 16,-5 38 0-16,-1-26 0 16,16-1 1-16,10-26-2 15,10-41 1-15,5-34-2 0,5-49 1 32,-5-87-6-32,0-74 0 15</inkml:trace>
    <inkml:trace contextRef="#ctx0" brushRef="#br0" timeOffset="578.2917">-317-26 28 0,'-15'-320'14'0,"136"158"-17"0,-66 136 23 0,40-4-20 16,51-1 0-16,50 5 0 15,30 15 0-15,45 7 0 16,45 4 0-16,50 11 0 15,41 4 0-15,15 12 1 16,54 14 1-16,21-11-1 16,-5-3 1-16,25-1-1 15,-5-11 0-15,-25-4 1 16,-5 4 0-16,5-7-1 16,-10 14 0-16,-30 16-1 15,-11 15 1-15,-49 3 0 16,-31 12 0-16,-29 18-1 15,-56 16 0-15,-30 49 0 16,-36 22 1-16,-39 15-1 16,-40 45 0-16,-41 8 0 15,-35 34 1-15,-20 26-1 16,-20-12 1-16,-15 16 0 0,-20-19 0 16,-10 4 0-16,-5-8 0 15,-25-18 0-15,-11-31 0 16,-29 4 0-16,-16-19 0 15,-9-15 0-15,-21-37 0 16,-34-12 0-16,-26-15 1 16,-25-14-2-16,-35-9 1 15,-40-25-2-15,-41-20 1 16,-44-22-1-16,-16-34 1 0,-25-15-1 16,1-19 1-16,-1-22-1 15,-25-4 1-15,5-4 0 16,-5-4 0-16,6-7 0 15,14 15 0-15,10 18-2 16,31 20 1-16,54 7-5 16,46 15 0-16,50 11-5 15,50 4 0-15</inkml:trace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1:57.5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33727A4-8B50-493C-93BD-F004A0A65B63}" emma:medium="tactile" emma:mode="ink">
          <msink:context xmlns:msink="http://schemas.microsoft.com/ink/2010/main" type="writingRegion" rotatedBoundingBox="22023,3361 29320,3725 29210,5947 21912,5583">
            <msink:destinationLink direction="with" ref="{78F6F9AD-74A4-479A-B737-8E19FE7261C9}"/>
          </msink:context>
        </emma:interpretation>
      </emma:emma>
    </inkml:annotationXML>
    <inkml:traceGroup>
      <inkml:annotationXML>
        <emma:emma xmlns:emma="http://www.w3.org/2003/04/emma" version="1.0">
          <emma:interpretation id="{CDDD14A1-9DAC-4ABB-9BF9-1C4B64CAE4BA}" emma:medium="tactile" emma:mode="ink">
            <msink:context xmlns:msink="http://schemas.microsoft.com/ink/2010/main" type="paragraph" rotatedBoundingBox="22023,3361 29320,3725 29210,5947 21912,5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0AF08C-411C-4F50-9FBC-FE2E4930FA1D}" emma:medium="tactile" emma:mode="ink">
              <msink:context xmlns:msink="http://schemas.microsoft.com/ink/2010/main" type="line" rotatedBoundingBox="22023,3361 29320,3725 29210,5947 21912,5583"/>
            </emma:interpretation>
          </emma:emma>
        </inkml:annotationXML>
        <inkml:traceGroup>
          <inkml:annotationXML>
            <emma:emma xmlns:emma="http://www.w3.org/2003/04/emma" version="1.0">
              <emma:interpretation id="{1BEA47BF-DCA6-4277-A49C-1C53F61CA74F}" emma:medium="tactile" emma:mode="ink">
                <msink:context xmlns:msink="http://schemas.microsoft.com/ink/2010/main" type="inkWord" rotatedBoundingBox="22013,3554 26934,3800 26843,5623 21922,53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1601 225 20 0,'0'-30'10'0,"-15"109"-13"16,10-37 19-16,-5 10-16 16,-15 35 1-16,-5 15 0 15,-6 29 1-15,1 1-2 0,0-15 0 16,5-19 1-16,5-8 0 15,5-22 0-15,10-35 0 16,5-6-1-16,5-27 1 16,0-34-1-16,5-26 1 0,5-34-1 15,5-15 1-15,5-8 0 16,10-19 0-16,5 5 1 16,5-1 0-16,11 27-1 15,9 11 1-15,0 22-1 16,-5 27 1-16,0 19-1 15,6 22 0-15,4 23-1 16,-5 18 0-16,0 23 0 16,-14 16 0-16,-6 3 0 15,-20 11 0-15,-15 12 0 16,-20 18 1-16,-10-7 0 16,-10 4 0-16,-16-27 0 15,-9-4 0-15,-5-7-2 16,10-18 0-16,10-9-4 15,9-22 1-15,11-14-6 16,10-13 1-16</inkml:trace>
          <inkml:trace contextRef="#ctx0" brushRef="#br0" timeOffset="443.0033">2258 1829 25 0,'-20'-53'12'0,"30"-64"-15"0,0 102 27 15,11-15-24-15,-1-15 1 0,5 11-1 16,10-4 1-16,10 8-2 16,10 0 1-16,-5 11-3 15,1-3 1-15,4-1-3 16,5 1 0-16,-5-8-3 16,1-1 1-16</inkml:trace>
          <inkml:trace contextRef="#ctx0" brushRef="#br0" timeOffset="178.0572">2514 263 9 0,'66'8'4'0,"-1"67"1"15,-55-41 0-15,-5 15-4 16,-5 22 0-16,-5 27 2 16,0 22 0-16,-5 5-4 15,-10-12 1-15,5-16-2 16,0-14 0-16,5-11-2 16,10-16 1-16</inkml:trace>
          <inkml:trace contextRef="#ctx0" brushRef="#br0" timeOffset="643.4297">2545 323 22 0,'-51'-90'11'0,"97"-38"-14"16,-16 102 20-16,0 3-18 15,10 8 1-15,15 4-9 16,10 7 1-16,11 19 6 16,-1-7 1-16</inkml:trace>
          <inkml:trace contextRef="#ctx0" brushRef="#br0" timeOffset="-421.6237">236 82 18 0,'-26'-82'9'0,"1"108"-7"16,15 4 9-16,0 30-10 15,-10 16 1-15,-10 29 0 16,10 38 1-16,0 15-4 16,0 19 1-16,0-8 2 15,10-3 0-15,0-1-1 16,10-33 0-16,0-30 0 0,5-27 0 15,0-30-1-15,0-45 0 16,0-19-1-16,-5-37 1 16,0-12-1-16,0-26 0 15,-5-26 0-15,0-1 0 16,-5 23 0-16,5 16 1 16,0 25-1-16,0 23 1 15,5 23 0-15,5 30 0 16,0 11-1-16,10 15 1 0,10 0 0 15,10 19 1-15,10-15-1 16,5-8 1-16,0-22 0 16,11-19 0-16,4-30 0 15,10-23 1-15,6-33-1 16,-6-12 0-16,0-7 0 16,-5-8 1-16,-4-4 0 15,-6 16 0-15,-15 3-1 16,-10 30 0-16,-10 27 0 15,-10 33 0-15,-10 27 0 16,-10 34 0-16,-5 11-1 16,-10 22 0-16,5 19 0 15,10 20 0-15,5-5-3 16,10-11 1-16,10-18-5 16,10-20 0-16,6-15-2 15,9-33 0-15</inkml:trace>
          <inkml:trace contextRef="#ctx0" brushRef="#br0" timeOffset="1331.3683">2946 1351 14 0,'-70'18'7'0,"15"-21"-2"0,45-1 11 0,5 4-15 31,0 0 0-31,10-19 1 15,10-7 1-15,5-8-4 0,10-19 1 0,10 1 2 16,5-35 1-16,5 19-2 16,1 4 1-16,-1 12-1 15,0 10 1-15,-10 12-2 16,0 11 1-16,-10 19-1 16,-4 27 0-16,-6 14-1 15,-5 12 1-15,-5 3 0 16,0 1 0-16,0-16 0 15,0-3 0-15,-5-16 1 16,5 1 1-16,5-16-1 16,0-14 0-16,0-8 0 15,5-15 0-15,0-8 0 0,5-11 0 16,5-4-1-16,11-3 0 16,-1-4 0-16,0 3 0 15,0 20-1-15,0 7 0 16,-10 7 0-16,0 34 1 15,-4 1-1-15,-6 25 0 16,-5 16 0-16,0 3 1 16,0 8 0-16,0-4 0 15,5 1 1-15,0-12 0 16,10-8 0-16,-5-15 0 16,5-18 0-16,0-8 1 0,1-8 0 15,-1-10 0-15,0-9-2 16,-5-10 1-16,-5-1-1 15,-5-11 1-15,0 8-3 16,-5-1 0-16,0 12-1 16,0 8 1-16,-5 3-2 15,-5 19 0-15,5 11-3 16,-5 4 0-16,0 4-1 16,0 3 1-16</inkml:trace>
          <inkml:trace contextRef="#ctx0" brushRef="#br0" timeOffset="1977.6526">4427 752 18 0,'10'-52'9'0,"-10"6"-8"16,-5 39 15-16,-5-4-17 0,-5 11 1 16,0 11 0-16,-5 0 0 15,5 12 0-15,0-1 0 16,5 16-1-16,0-4 1 15,10 7 0-15,5 1 0 16,5-5 0-16,0-3 1 16,15 0 0-16,5 4 0 15,5-4 0-15,-5 14 0 16,0-2 0-16,0 6 0 16,-5-18-1-16,-4 0 1 0,-11-4-1 15,-10 4 1 1,-46 7-1-1,-9 1 1-15,10-8-1 16,-10 3 1-16,0 1-2 16,4-8 1-16,6-7-2 15,5-12 0-15,10-4-2 16,10-14 1-16,15-4-2 16,15-12 1-16,10-15 0 15,0 5 1-15,5-13 0 16,10 5 1-16,10-8 2 15,1 11 0-15,-1 16 2 16,0-8 0-16,-10 18 0 16,-5 24 1-16,-5 14-1 15,-5-11 1-15,-5 19-2 16,1 4 1-16,-1 3-2 16,0-3 1-16,5-4-1 15,0-8 1-15,5-7-1 0,0-12 1 16,5-14-1-16,0-12 1 15,5-4-1-15,-4-22 1 16,-6-4-1 0,0-26 1-16,0-12-1 15,-5-10 1-15,-5 6-1 16,-10 20 0-16,-5 11-1 16,-5 18 1-16,0 27-1 15,-5 19 0-15,0 18-2 16,0 24 0-16,5 6-2 15,5 1 0-15</inkml:trace>
        </inkml:traceGroup>
        <inkml:traceGroup>
          <inkml:annotationXML>
            <emma:emma xmlns:emma="http://www.w3.org/2003/04/emma" version="1.0">
              <emma:interpretation id="{151E4293-D97A-46F5-A4CA-24B95A1ACBA3}" emma:medium="tactile" emma:mode="ink">
                <msink:context xmlns:msink="http://schemas.microsoft.com/ink/2010/main" type="inkWord" rotatedBoundingBox="27364,3627 29320,3725 29210,5947 27254,5849"/>
              </emma:interpretation>
              <emma:one-of disjunction-type="recognition" id="oneOf1">
                <emma:interpretation id="interp1" emma:lang="" emma:confidence="1">
                  <emma:literal>M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n</emma:literal>
                </emma:interpretation>
                <emma:interpretation id="interp5" emma:lang="" emma:confidence="0">
                  <emma:literal>R</emma:literal>
                </emma:interpretation>
              </emma:one-of>
            </emma:emma>
          </inkml:annotationXML>
          <inkml:trace contextRef="#ctx0" brushRef="#br0" timeOffset="2991.9598">5536 971 8 0,'51'-72'4'0,"4"19"-3"16,-45 50 4-16,0 10-5 15,-10 8 0-15,0 12 1 16,-10 10 0-16,-5-3-1 16,-5 4 1-16,0-4 1 15,5 11 0-15,-1-11 0 0,6 3 1 16,0-7-1-16,5-7 0 16,5-4 0-16,0-12 0 15,10 1-1-15,-10-8 1 16,0 0 0-16,0 3 0 15,5 13-1-15,-5 2 1 16,-5 20-1-16,0 15 0 16,-10 18-1-16,-10 27 1 15,-10-4-1-15,0 8 1 0,-5-12-1 16,5 0 1-16,5-7 0 16,9-8 0-16,6-11-2 15,10-30 1-15,10-15-3 16,10-23 0-16,6-18-2 15,4-27 1-15,5-27-3 16,5-36 1-16,15-13 0 16,10-36 1-16,6-39 5 31,29 151 0-31,-20-338 3 16,61 52 0-16,-36 71 2 15,-25 80 1-15,-19 60-1 16,-21 52 1-16,-15 53-4 15,-15 65 0-15,-15 33-1 16,-15 30 0-16,-15 41 0 0,-1 35 0 16,-4-5 0-16,0-18 0 15,10-19 0-15,5-19 0 16,10-26 0-16,5-26 0 16,10-23 0-16,5-19 0 15,10-23 0-15,10-14 1 16,10-8-1-16,5-4 0 15,5-8 0-15,-5-3 0 16,1-4-1-16,-6 12 0 0,-5 14 0 16,0 8 0-16,-5 19 0 15,0 0 0-15,-5 15 0 16,0 11 0-16,0-4 1 16,0 16 0-16,10-8-2 15,5-12 0-15,6-22-1 16,4-18 1-16,0-27-1 15,5-12 0-15,5-14-1 16,11-27 1-16,-6-41 0 16,5-19 1-16,0-4 0 15,-5-26 0-15,1-23 0 16,-6 12 1-16,-15 41 1 16,-5 34 0-16,-15 30-1 15,-5 45 1-15,-10 45 1 16,-10 49 0-16,-10 38-1 15,-5 30 1-15,-10 38-1 16,-5 7 1-16,0-8 0 16,-1-10 0-16,11-12-1 0,5-34 1 15,10-15 0-15,5-34 0 16,10-30-1-16,10-26 1 16,10-23 0-16,15-19 0 15,10-29-1-15,11-24 0 16,4 1-1-16,10 7 0 15,6 16-4-15,-11 21 0 16,5 24-6-16,5 26 0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41.9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6114F2B-9179-4353-8791-F4A8205021D0}" emma:medium="tactile" emma:mode="ink">
          <msink:context xmlns:msink="http://schemas.microsoft.com/ink/2010/main" type="inkDrawing" rotatedBoundingBox="28296,8463 30369,5782 32412,7362 30339,10043" hotPoints="31749,7484 30370,8862 28992,7484 30370,6105" semanticType="enclosure" shapeName="Circle">
            <msink:destinationLink direction="with" ref="{6E8A9F9C-924A-41E1-8E1A-CFB49DD50377}"/>
          </msink:context>
        </emma:interpretation>
      </emma:emma>
    </inkml:annotationXML>
    <inkml:trace contextRef="#ctx0" brushRef="#br0">802 3074 5 0,'-5'-4'2'0,"0"8"5"16,5-4 2-16,0-7-7 15,0-5 0-15,0 1 2 16,0-11 0-16,5 3-5 16,0-4 1-16,0-3 3 0,5-12 0 15,0-3-2-15,0-4 1 16,0-4-2-16,-5 0 1 15,10 4-1-15,-10-1 1 16,0 1-1-16,-5-7 1 16,0 6-1-16,-10 13 1 15,-5-5-1-15,5 4 1 16,-5 8 0-16,-5-1 0 16,-5 9-1-16,-5-1 1 0,0 0-1 15,-5 4 0-15,-1 0 0 16,-4 0 1-16,5 0-1 15,0-4 1 1,-10-4-1-16,-5-7 1 0,-1-4-1 16,1 1 1-16,-5 2 0 15,10-6 0-15,5-8-1 16,0 7 1-16,4-7-1 31,6 7 1-31,5-7-2 16,5 0 1-16,0-11 0 15,5 3 0-15,5-7 0 0,5-4 0 16,5-4-1-16,5 0 1 16,5 0 0-16,5-3 0 15,0 11 0-15,5 0 0 16,10 11 0-16,5 0 0 16,6 0 0-16,9-4 0 15,-5 8-1-15,0 0 1 16,10-8-1-16,6 0 1 0,4-7 0 15,5-8 0-15,5 8 0 16,6-4 0-16,14 4 0 16,-5-4 0-16,1 11 0 15,14 12 0-15,1 0 0 16,4-1 1-16,0 5-1 16,1 3 0-16,-11 0 0 0,-9 11 1 15,4 1-2-15,-20 7 1 16,6 3 0-16,-11 5 0 15,0 7-1-15,-10 4 1 16,-4 7-1-16,-1 0 1 16,-5 16 0-16,0-9 0 15,-5-6 0-15,1 3 0 16,-11 15 0-16,-5 4 0 16,5 0 0-16,-10 11 0 15,10 4-1-15,-5 18 1 0,-10 1 0 16,11 4 0-16,-11-1 0 15,-5 1 0-15,0-16 0 16,0 0 0-16,0 5 0 16,0-1 1-16,0 0-1 15,0-3 0-15,10 3 0 16,-10 0 0-16,0 4 0 16,-5-8 1-16,-5 5-2 15,-5-5 1-15,0 8 0 16,-10-4 1-16,0-3-1 15,-5-5 0-15,-5 1 0 16,5-4 1-16,-5 0-1 16,-5 0 1-16,-15-12-1 15,0 1 1-15,-6-4-1 16,-9-4 1-16,5 8-1 16,-15-16 1-16,-6 16-1 15,1-8 1-15,0 8-1 0,10 3 0 16,9-11-1-16,-9 11 1 15,10-10-1-15,0-1 1 16,10 7-1-16,5-3 1 16,9 4-1-16,1-12 1 15,20 4 0-15,5 0 0 16,0 4-1-16,5-4 1 16,-5 0 0-16,15 4 0 15,-5 0 0-15,0 4 0 0,1-8 0 16,-1-4 0-16,-10 4 0 15,10 4 1-15,-5-7-1 16,-5-5 1-16,0-7 0 16,0 0 0-16,0 4 0 15,0-11 0-15,-5-1-1 16,-5 4 1-16,5-3 0 16,-6 7 0-16,-4-8-1 15,0 1 0-15,5 3-2 16,-5-3 1-16,10 7-5 15,0-4 0-15,0 4-2 16,5-11 0-16</inkml:trace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0:55.06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6A2E0D9-9389-4E23-89BF-3094D2662812}" emma:medium="tactile" emma:mode="ink">
          <msink:context xmlns:msink="http://schemas.microsoft.com/ink/2010/main" type="inkDrawing" rotatedBoundingBox="5230,11060 6597,14129 6345,14242 4977,11172" semanticType="callout" shapeName="Other">
            <msink:sourceLink direction="with" ref="{5FB057F0-F56C-4583-BB2B-9FEA52BB4733}"/>
            <msink:sourceLink direction="with" ref="{BA9A9B8E-4686-4868-BEEF-AFCEF7EC0490}"/>
          </msink:context>
        </emma:interpretation>
      </emma:emma>
    </inkml:annotationXML>
    <inkml:trace contextRef="#ctx0" brushRef="#br0">1445 1801 28 0,'-90'-124'14'0,"35"26"-14"16,45 76 14-16,-5 3-14 31,0 12 0-31,5 3-1 0,-1 15 0 16,6 23 2-16,5 26 0 15,10 27 1-15,21 41 1 16,19 37 0-16,15 27 1 16,20 41 0-16,16 23 1 15,-1 15-1-15,11-15 0 16,-1-19-1-16,6-19 0 0,-11-26-2 16,0-26 1-16,-9-19-1 15,-11-34 1-15,-20-19 0 16,-4-23 0-16,-21-14-3 0,-5-16 0 15,-10-18-11-15,-5-20 1 16,-10-29-2-16,-10-30 1 16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1:03.11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94B4157-5399-47FE-90CA-F45185F5D646}" emma:medium="tactile" emma:mode="ink">
          <msink:context xmlns:msink="http://schemas.microsoft.com/ink/2010/main" type="inkDrawing" rotatedBoundingBox="25570,12972 26647,11370 26703,11408 25625,13010" semanticType="callout" shapeName="Other">
            <msink:sourceLink direction="with" ref="{AC94C72B-783A-4B9F-9381-1227D8CA7249}"/>
          </msink:context>
        </emma:interpretation>
      </emma:emma>
    </inkml:annotationXML>
    <inkml:trace contextRef="#ctx0" brushRef="#br0">22794 1843 36 0,'-60'-26'18'0,"-81"233"-24"15,91-125 35-15,-10 20-32 16,-35 22 1-16,-6 38-4 16,-19 11 0-16,-11 11 3 15,11 12 1-15,-1 7-8 16,16-26 1-16</inkml:trace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29.01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C5B13EF-C925-4AD2-8F46-D5AC2DEBD4EC}" emma:medium="tactile" emma:mode="ink">
          <msink:context xmlns:msink="http://schemas.microsoft.com/ink/2010/main" type="inkDrawing" rotatedBoundingBox="3533,4008 7819,10590 6645,11355 2358,4773" shapeName="Other">
            <msink:destinationLink direction="with" ref="{C4F691FE-43A7-4671-9DFF-E54F55623932}"/>
          </msink:context>
        </emma:interpretation>
      </emma:emma>
    </inkml:annotationXML>
    <inkml:trace contextRef="#ctx0" brushRef="#br0">276 375 23 0,'-146'-64'11'0,"31"-4"-11"15,105 45 12-15,5-3-13 16,15-8 0 15,90-26 2-31,36 15 1 0,29 7-1 16,21 27 0-16,20 30 0 15,25 26 1-15,-5 45 0 16,9 53 1-16,21 64-2 16,-10 57 0-16,-5 52 1 15,0 52 0-15,0 50 1 16,-30 34 1-16,-15 14-1 15,-10 16 1-15,-26 0 0 0,-19-20 1 16,-11-36-3-16,-19-35 1 16,-11-56-2-16,-4-64 0 15,-16-38-4-15,5-41 0 16,1-34-5-16,-1-26 1 16,5-23-5-16,-9-4 1 15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29.40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4F691FE-43A7-4671-9DFF-E54F55623932}" emma:medium="tactile" emma:mode="ink">
          <msink:context xmlns:msink="http://schemas.microsoft.com/ink/2010/main" type="inkDrawing" rotatedBoundingBox="2979,12203 5883,9499 5957,9579 3053,12282" semanticType="callout" shapeName="Other">
            <msink:sourceLink direction="with" ref="{9C5B13EF-C925-4AD2-8F46-D5AC2DEBD4EC}"/>
          </msink:context>
        </emma:interpretation>
      </emma:emma>
    </inkml:annotationXML>
    <inkml:trace contextRef="#ctx0" brushRef="#br0">2947 0 39 0,'-151'113'19'0,"-135"79"-19"16,201-124 36-16,-16 22-33 15,-44 30 0-15,-21 23 0 16,-5 12 1-16,1 6-6 16,-11 13 1-16,0 6 3 15,1-14 0-15,24 3-2 16,5-15 0 0,-4 8-4-16,-6-15 1 15,10-4-6-15,11-19 1 16,24-11-5-16,16-30 0 0</inkml:trace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31.93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9C4B3E2-1E2C-4354-9FBB-3A3910AB815F}" emma:medium="tactile" emma:mode="ink">
          <msink:context xmlns:msink="http://schemas.microsoft.com/ink/2010/main" type="inkDrawing" rotatedBoundingBox="8176,7447 12382,6971 12415,7267 8209,7744" semanticType="underline" shapeName="Other">
            <msink:sourceLink direction="with" ref="{09BC005B-5C6B-43C9-A01A-BC6ECAA98D6B}"/>
            <msink:destinationLink direction="with" ref="{75B3573C-BF65-4FA6-BF36-D9EC5E1F3755}"/>
          </msink:context>
        </emma:interpretation>
      </emma:emma>
    </inkml:annotationXML>
    <inkml:trace contextRef="#ctx0" brushRef="#br0">-4 629 26 0,'-10'-30'13'0,"86"18"-9"16,-26 9 13-16,35-1-17 15,46 0 0-15,29-7 0 16,41 7 1 0,25 4 0-16,40 0 0 15,206-11-5 1,-60-16 1-16,-41-3-2 16,-30-4 0-16,-49-14-1 0,-31-9 0 15,-36-3-1-15,-39 0 1 16,-30-8 2-16,-26 4 0 15,-39 11 2-15,-31 4 0 16</inkml:trace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34.4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9BC005B-5C6B-43C9-A01A-BC6ECAA98D6B}" emma:medium="tactile" emma:mode="ink">
          <msink:context xmlns:msink="http://schemas.microsoft.com/ink/2010/main" type="writingRegion" rotatedBoundingBox="8715,5764 12407,5376 12562,6848 8869,7235">
            <msink:destinationLink direction="with" ref="{C9C4B3E2-1E2C-4354-9FBB-3A3910AB815F}"/>
          </msink:context>
        </emma:interpretation>
      </emma:emma>
    </inkml:annotationXML>
    <inkml:traceGroup>
      <inkml:annotationXML>
        <emma:emma xmlns:emma="http://www.w3.org/2003/04/emma" version="1.0">
          <emma:interpretation id="{C347C800-20CD-4976-ACAD-D16660B26A4B}" emma:medium="tactile" emma:mode="ink">
            <msink:context xmlns:msink="http://schemas.microsoft.com/ink/2010/main" type="paragraph" rotatedBoundingBox="8715,5764 12407,5376 12562,6848 8869,7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2D750A-C701-4B35-99FB-1CF10ED7DB1C}" emma:medium="tactile" emma:mode="ink">
              <msink:context xmlns:msink="http://schemas.microsoft.com/ink/2010/main" type="line" rotatedBoundingBox="8715,5764 12407,5376 12562,6848 8869,7235"/>
            </emma:interpretation>
          </emma:emma>
        </inkml:annotationXML>
        <inkml:traceGroup>
          <inkml:annotationXML>
            <emma:emma xmlns:emma="http://www.w3.org/2003/04/emma" version="1.0">
              <emma:interpretation id="{738AD093-E51B-4927-B477-AF7325DDB207}" emma:medium="tactile" emma:mode="ink">
                <msink:context xmlns:msink="http://schemas.microsoft.com/ink/2010/main" type="inkWord" rotatedBoundingBox="8715,5764 12407,5376 12562,6848 8869,7235">
                  <msink:destinationLink direction="with" ref="{75B3573C-BF65-4FA6-BF36-D9EC5E1F3755}"/>
                </msink:context>
              </emma:interpretation>
              <emma:one-of disjunction-type="recognition" id="oneOf0">
                <emma:interpretation id="interp0" emma:lang="" emma:confidence="0">
                  <emma:literal>It</emma:literal>
                </emma:interpretation>
                <emma:interpretation id="interp1" emma:lang="" emma:confidence="0">
                  <emma:literal>Rt</emma:literal>
                </emma:interpretation>
                <emma:interpretation id="interp2" emma:lang="" emma:confidence="0">
                  <emma:literal>Re</emma:literal>
                </emma:interpretation>
                <emma:interpretation id="interp3" emma:lang="" emma:confidence="0">
                  <emma:literal>Ri</emma:literal>
                </emma:interpretation>
                <emma:interpretation id="interp4" emma:lang="" emma:confidence="0">
                  <emma:literal>rt</emma:literal>
                </emma:interpretation>
              </emma:one-of>
            </emma:emma>
          </inkml:annotationXML>
          <inkml:trace contextRef="#ctx0" brushRef="#br0">1516 403 21 0,'-51'83'10'0,"21"97"-9"16,25-138 11-16,0 41-12 16,0 14 1-16,5 5 0 15,0-4 0-15,10-12-4 16,0-10 0-16,0-24-1 15,0-22 0-15,5-14-1 16,-5-24 0-16,0-30 1 16,5-22 1-16,-9-19 4 15,9-7 0-15,0-24 3 16,-5-17 0-16,5-16 2 16,10 7 0-16,5 16-2 15,10 3 1-15,5 12-3 16,0 7 1-16,11 7-2 0,9 16 0 15,5 11-2-15,0 19 1 16,-9 19 0-16,-1 18 0 16,-10 23-1-16,-10 4 1 15,-15 26 0-15,-15 4 0 16,-15 11 0-16,-20 8 1 16,-15-4 0-16,-10 0 0 15,-5 11 0-15,0-7 0 16,-11-8-1-16,-4 0 1 0,5-7-1 15,5 0 0-15,9-4 0 16,11 3 0-16,10-14 0 16,15 3 1-16,15 8 0 15,20 0 1-15,15-4-1 16,0-3 1-16,11-5 0 16,14 1 0-16,10-8-1 15,10 4 1-15,-9-4-1 16,-1-7 0-16,5-8 0 15,-5-15 0-15,1-11-2 16,-11-16 1-16,-5-14-3 16,0-4 1-16,1-19-1 15,-6-12 0-15,-5-18 0 16,0-15 0-16,-10 4 1 16,-5 18 0-16,-4 16 1 15,-6 29 1-15,-5 16 0 16,-10 34 1-16,-5 29-1 15,-5 23 1-15,-5 12-1 0,0-1 1 16,0 8 0-16,5-3 0 16,5-5-3-16,10-7 1 15,5-19-3-15,5-7 0 16,0-19-3-16,0-19 0 16</inkml:trace>
          <inkml:trace contextRef="#ctx0" brushRef="#br0" timeOffset="203.145">2409 117 23 0,'-60'-41'11'0,"40"41"-10"15,30 0 20-15,15 0-19 16,20 3 1-16,10-3 2 16,21-3 0-16,24 3-7 15,20-4 1-15,11 4 4 16,-6-4 0-16,6-7-4 15,-1 3 1-15,1-3-7 16,-16 11 1-16,-9 8-4 16,-11-5 1-16</inkml:trace>
          <inkml:trace contextRef="#ctx0" brushRef="#br0" timeOffset="-802.7738">0 140 8 0,'10'-57'4'0,"30"42"0"15,-25 0-1-15,5 0-2 16,10 4 1-16,5-4 2 16,-5 3 0-16,0 5-5 15,6 14 1-15,4 5 3 16,0 6 0-16,0 24-1 0,0 26 1 15,0 29-2-15,-10 31 1 16,1-3-1-16,-11 10 1 16,10 27-2-16,-10-19 1 15,0-23-1-15,-5-14 1 16,0-24 0-16,-5-18 1 16,0-22-1-16,-10-16 0 15,5-7 0-15,-5-15 1 16,0-12-1-16,0-26 0 0,5-11 0 15,0-8 0-15,5-18-1 16,5-1 0-16,10 5 1 16,0-9 1-16,11 9 0 15,-1-12 0-15,0-4 0 16,5-7 0-16,-5 14 0 16,-5 5 1-16,-5 3-2 15,0 4 1-15,1 4-1 16,-1 11 0-16,0 4-6 15,0-4 1-15,0 8-6 16,5-1 0-16</inkml:trace>
          <inkml:trace contextRef="#ctx0" brushRef="#br0" timeOffset="-1291.8194">361 79 20 0,'-30'12'10'0,"0"191"-11"16,25-117 16-16,-5 20-15 15,-10 44 1-15,0 38-2 0,-1 4 0 16,11-7-4 0,10-31 0-16</inkml:trace>
        </inkml:traceGroup>
      </inkml:traceGroup>
    </inkml:traceGroup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35.62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683F4DA-D371-4357-AE50-BC263B4117B3}" emma:medium="tactile" emma:mode="ink">
          <msink:context xmlns:msink="http://schemas.microsoft.com/ink/2010/main" type="inkDrawing" rotatedBoundingBox="8951,13430 13100,13617 13093,13768 8944,13582" semanticType="underline" shapeName="Other">
            <msink:sourceLink direction="with" ref="{4F2FBDE5-7FFD-46E2-8D6F-F3ACB777C972}"/>
          </msink:context>
        </emma:interpretation>
      </emma:emma>
    </inkml:annotationXML>
    <inkml:trace contextRef="#ctx0" brushRef="#br0">103 69 31 0,'-91'-53'15'0,"81"34"-22"0,25 19 29 16,6 4-21-16,29 3 1 0,30 5 0 31,41 3 1-31,34 0-4 0,36 0 1 0,40 7 2 16,20 1 0-16,30 0-1 15,-5-5 1-15,20-3-1 16,0 0 1-16,5-7-1 16,-14 3 1-16,-16-7-5 15,-15 0 1-15,-20-8-6 16,-26-15 1-16,-24-11-3 16,-45-11 0-16</inkml:trace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48.0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C8554F9-F47F-4DFE-9063-F4FFD6D86635}" emma:medium="tactile" emma:mode="ink">
          <msink:context xmlns:msink="http://schemas.microsoft.com/ink/2010/main" type="writingRegion" rotatedBoundingBox="26960,5093 29722,5406 29605,6437 26843,6124">
            <msink:destinationLink direction="with" ref="{56598F69-A5B3-44DB-888C-E6B02AB9045A}"/>
          </msink:context>
        </emma:interpretation>
      </emma:emma>
    </inkml:annotationXML>
    <inkml:traceGroup>
      <inkml:annotationXML>
        <emma:emma xmlns:emma="http://www.w3.org/2003/04/emma" version="1.0">
          <emma:interpretation id="{B2DBE4AB-3C5B-4706-A6F1-E1AF649EA3E9}" emma:medium="tactile" emma:mode="ink">
            <msink:context xmlns:msink="http://schemas.microsoft.com/ink/2010/main" type="paragraph" rotatedBoundingBox="26960,5093 29722,5406 29605,6437 26843,61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81BBC8-130E-4675-A6B5-90B5E0CCC240}" emma:medium="tactile" emma:mode="ink">
              <msink:context xmlns:msink="http://schemas.microsoft.com/ink/2010/main" type="line" rotatedBoundingBox="26960,5093 29722,5406 29605,6437 26843,6124"/>
            </emma:interpretation>
          </emma:emma>
        </inkml:annotationXML>
        <inkml:traceGroup>
          <inkml:annotationXML>
            <emma:emma xmlns:emma="http://www.w3.org/2003/04/emma" version="1.0">
              <emma:interpretation id="{3E696361-9B04-4B18-98DE-1DBC8BDEEBB5}" emma:medium="tactile" emma:mode="ink">
                <msink:context xmlns:msink="http://schemas.microsoft.com/ink/2010/main" type="inkWord" rotatedBoundingBox="26960,5093 29722,5406 29605,6437 26843,61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642 1362 16 0,'-10'-7'8'0,"0"22"-5"0,10 4 8 16,-5 3-10 0,0 31 1-16,0 22 0 15,5 19 0-15,0 0-3 16,0-19 1-16,10 42 1 16,0 3 0-16,5-22-1 15,0-4 1-15,0-22 0 16,0-19 1-16,1-20 0 15,-1-29 1-15,0-19 0 16,5-19 0-16,5-11 0 0,-5-4 1 16,0-19-2-16,5 1 1 15,0-5-2-15,0 5 0 16,5 10-1-16,1 23 1 16,-6 19-1-16,-5 23 0 15,-5 22 0-15,-5 11 0 16,-5 23 0-16,-5 4 0 15,0 11 0-15,0 0 0 16,5-8 1-16,0-7 0 0,5-26 1 16,0-8 0-16,5-22 0 15,5-12 1-15,0-26-1 16,5-8 1-16,5-15-1 16,6 5 0-16,4-24-1 15,0 1 1-15,-5-8-3 16,0-12 0-16,0 1-4 15,0 18 0-15,1 12-3 16,-1 15 0-16,-5 11-4 16,0 19 1-16,0 11 0 15,-5 4 0-15</inkml:trace>
          <inkml:trace contextRef="#ctx0" brushRef="#br0" timeOffset="902.5358">2665 1705 20 0,'-25'3'10'0,"5"65"-8"0,15-38 15 16,0 15-17-16,-5 4 1 0,5 15-1 0,5 4 1 16,5 0-1-16,5-4 0 15,0 3 2-15,5-21 0 16,0-13 1-16,0-10 0 16,10-15 1-16,0-20 0 15,6-10-1-15,-6-12 1 16,0-8-1-16,-5 5 0 0,-5 14-3 15,-5 1 1-15,0 7-2 16,-5 11 1-16,-5 23-1 16,0 7 1-16,0 23-1 15,0 11 0-15,0 12 1 16,5-12 0-16,0-4 0 16,0-11 1-16,5-7 0 15,10-19 1-15,-10-12 0 16,5-18 1-16,0-19-1 15,0-23 1-15,5-18-1 16,6-12 0-16,14 8-2 16,15-12 1-16,5-3-6 15,5-4 1-15,1 19-9 16,9 26 1-16</inkml:trace>
          <inkml:trace contextRef="#ctx0" brushRef="#br0" timeOffset="468.7542">1646 1697 18 0,'-40'-15'9'0,"5"11"-11"16,30 12 18-16,0 14-15 0,0 12 0 16,0 8 0-16,0 18 1 15,5 4-3-15,0 11 1 16,5 8 1-16,5 3 1 16,0-3-1-16,5-15 1 15,0-8 1-15,0-26 1 16,5-11-1-16,0-23 1 15,5-19-1-15,0-8 1 16,6-25-1-16,-6 3 1 16,0-23-3-16,-5 5 1 0,5-9-2 15,-5 9 1-15,0 21-1 16,-5 13 1-16,0 18-2 16,0 18 1-16,-5 20 0 15,-5 14 1-15,0 12-1 16,-5 12 0-16,5 10 0 15,5-7 1-15,6 4-1 16,4-12 1-16,0-11 0 16,0-26 0-16,10-11 0 15,0-16 0-15,-5-18 0 16,0-19 0-16,5-4 0 16,10 4 0-16,1-12-1 15,-1-11 0-15,0-3-4 16,5-12 0-16,0 4-5 15,5 0 1-15,-4 23-4 16,-6 14 1-16</inkml:trace>
        </inkml:traceGroup>
      </inkml:traceGroup>
    </inkml:traceGroup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44.15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6598F69-A5B3-44DB-888C-E6B02AB9045A}" emma:medium="tactile" emma:mode="ink">
          <msink:context xmlns:msink="http://schemas.microsoft.com/ink/2010/main" type="inkDrawing" rotatedBoundingBox="29373,3107 30353,7568 26423,8431 25443,3971" semanticType="enclosure" shapeName="Other">
            <msink:sourceLink direction="with" ref="{6C8554F9-F47F-4DFE-9063-F4FFD6D86635}"/>
          </msink:context>
        </emma:interpretation>
      </emma:emma>
    </inkml:annotationXML>
    <inkml:trace contextRef="#ctx0" brushRef="#br0">291 45 19 0,'-10'-71'9'0,"-5"172"-5"0,10-41 9 16,-10 23-13-16,-5 64 0 15,-5 60 1-15,-6 38 0 0,1 56-1 16,0 11 0-16,5 23 1 16,0-15 1-16,5-12-1 15,15-48 0-15,5-53 0 16,0-42 1-16,0-40-3 16,-5-39 1-16,0-41-5 15,-5-56 1-15,0-45-3 16,5-42 1-16</inkml:trace>
    <inkml:trace contextRef="#ctx0" brushRef="#br0" timeOffset="461.4305">-261 865 27 0,'-50'-286'13'0,"100"117"-17"0,-25 124 26 0,10-15-23 16,40-23 1-16,31 11-1 16,44 5 1-16,11 3 0 15,30 0 1-15,19 11 0 16,6 8 1-16,15 11 0 15,10 0 0-15,-10 12 0 16,-5-1 0-16,-20 16-1 16,0 10 1-16,-31 9-1 15,-19 10 0-15,-11 16-1 16,-9 30 0-16,-5 33 0 16,-21 16 0-16,-20 52 0 15,-9 46 1-15,-21 22-1 16,-10 52 1-16,-15 1 0 15,-5 34 0-15,-10-27 0 16,0-22 0-16,-4-1-1 16,4-25 1-16,-15-20 0 15,-10-29 0-15,-15-16 1 0,-6-14 0 16,-34-16 1-16,-25-22 0 16,-21-20 0-16,-44-25 1 15,-51-1-1-15,-35-25 0 16,-35-5-1-16,-30-26 0 15,0-7-1-15,15-4 0 16,-1-12-1-16,36 8 1 16,16-11-5-16,44 4 1 0,30 7-8 15,16-8 0-15,29 8-3 16,26-26 0-16</inkml:trace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4:49.2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91E9B4A-DBE0-45CC-8D1E-BFB8387C6AC1}" emma:medium="tactile" emma:mode="ink">
          <msink:context xmlns:msink="http://schemas.microsoft.com/ink/2010/main" type="writingRegion" rotatedBoundingBox="21362,8255 23471,8255 23471,10983 21362,10983">
            <msink:destinationLink direction="with" ref="{CF2A65E6-8E46-4612-94A0-6744B9F55893}"/>
          </msink:context>
        </emma:interpretation>
      </emma:emma>
    </inkml:annotationXML>
    <inkml:traceGroup>
      <inkml:annotationXML>
        <emma:emma xmlns:emma="http://www.w3.org/2003/04/emma" version="1.0">
          <emma:interpretation id="{D404540C-55C0-44E7-AD61-1DCF77F06EAE}" emma:medium="tactile" emma:mode="ink">
            <msink:context xmlns:msink="http://schemas.microsoft.com/ink/2010/main" type="paragraph" rotatedBoundingBox="21362,8255 23471,8255 23471,10983 21362,109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BEDB40-DC11-4D7E-8880-303BA4363988}" emma:medium="tactile" emma:mode="ink">
              <msink:context xmlns:msink="http://schemas.microsoft.com/ink/2010/main" type="line" rotatedBoundingBox="21362,8255 23471,8255 23471,10983 21362,10983"/>
            </emma:interpretation>
          </emma:emma>
        </inkml:annotationXML>
        <inkml:traceGroup>
          <inkml:annotationXML>
            <emma:emma xmlns:emma="http://www.w3.org/2003/04/emma" version="1.0">
              <emma:interpretation id="{B8D018C1-4CDB-4989-A589-EB1CF60C520B}" emma:medium="tactile" emma:mode="ink">
                <msink:context xmlns:msink="http://schemas.microsoft.com/ink/2010/main" type="inkWord" rotatedBoundingBox="21362,8255 23471,8255 23471,10983 21362,10983">
                  <msink:destinationLink direction="with" ref="{46F5A37F-7863-475C-944D-84273DE8C9AA}"/>
                </msink:context>
              </emma:interpretation>
              <emma:one-of disjunction-type="recognition" id="oneOf0">
                <emma:interpretation id="interp0" emma:lang="" emma:confidence="0">
                  <emma:literal>8¢</emma:literal>
                </emma:interpretation>
                <emma:interpretation id="interp1" emma:lang="" emma:confidence="0">
                  <emma:literal>48</emma:literal>
                </emma:interpretation>
                <emma:interpretation id="interp2" emma:lang="" emma:confidence="0">
                  <emma:literal>48,</emma:literal>
                </emma:interpretation>
                <emma:interpretation id="interp3" emma:lang="" emma:confidence="0">
                  <emma:literal>q,</emma:literal>
                </emma:interpretation>
                <emma:interpretation id="interp4" emma:lang="" emma:confidence="0">
                  <emma:literal>481</emma:literal>
                </emma:interpretation>
              </emma:one-of>
            </emma:emma>
          </inkml:annotationXML>
          <inkml:trace contextRef="#ctx0" brushRef="#br0">-3168-3063 21 0,'6'-184'10'0,"-97"-1"-7"0,51 147 11 15,-20 12-15-15,-41 4 1 16,-34 7-1-16,-31 33 0 0,-30 20 1 0,1 37 1 16,-6 27-1-16,10 14 0 0,10 24 0 15,26 10 1-15,29 12 0 16,36-4 1-16,40-26-1 15,45-12 0-15,25-14 0 16,45-24 0-16,40-25 0 16,36-27 1-16,40-23 0 15,25-29 0-15,-1-42-1 16,-19-41 1-16,-5-35 0 16,-16-3 0-16,-29-26-1 31,-36-15 1-31,-29 14-2 15,-36 27 1 1,-90 23-1-16,-31 48 0 16,-14 23-4-16,-11 42 0 15,-4 29-5-15,5 39 0 16</inkml:trace>
          <inkml:trace contextRef="#ctx0" brushRef="#br0" timeOffset="498.1019">-3188-2612 27 0,'-5'-158'13'0,"-30"109"-14"0,20 49 23 0,-10 0-22 16,-15 34 0-16,-5 38 1 15,5 33 0-15,4 31-1 16,6 14 1-16,0 53-2 0,10 8 0 31,-5 53-7-31,0 14 1 16</inkml:trace>
          <inkml:trace contextRef="#ctx0" brushRef="#br0" timeOffset="347.0398">-4603-2676 22 0,'-85'-11'11'0,"-36"233"-12"16,86-143 15-16,-15 30-14 15,-6 42 0-15,1 18 0 16,-10 4 0-16,5 4 0 16,5-8 1-16,14-10 0 15,11-28 0-15,15-14 1 16,20-23 1-16,25-34 0 16,5-15 0-16,16-22 0 15,24-19 1-15,20-23-2 16,16-15 0-16,9-7-4 15,11-12 1-15,19-4-4 0,1-6 0 16,5-5-4-16,-16-11 0 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45.4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D032BA4-1594-4E15-AAEE-297C4642F9D6}" emma:medium="tactile" emma:mode="ink">
          <msink:context xmlns:msink="http://schemas.microsoft.com/ink/2010/main" type="writingRegion" rotatedBoundingBox="31262,10618 28861,11274 28536,10088 30937,9432">
            <msink:destinationLink direction="with" ref="{0B43C3C3-E518-4F9B-A15F-979C45FB2126}"/>
          </msink:context>
        </emma:interpretation>
      </emma:emma>
    </inkml:annotationXML>
    <inkml:traceGroup>
      <inkml:annotationXML>
        <emma:emma xmlns:emma="http://www.w3.org/2003/04/emma" version="1.0">
          <emma:interpretation id="{B331E695-E445-4EB4-9462-9A6148EF7B41}" emma:medium="tactile" emma:mode="ink">
            <msink:context xmlns:msink="http://schemas.microsoft.com/ink/2010/main" type="paragraph" rotatedBoundingBox="31262,10618 28861,11274 28536,10088 30937,94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1B6164-8B6F-4C5B-A957-221C23FBEB95}" emma:medium="tactile" emma:mode="ink">
              <msink:context xmlns:msink="http://schemas.microsoft.com/ink/2010/main" type="line" rotatedBoundingBox="31262,10618 28861,11274 28536,10088 30937,9432"/>
            </emma:interpretation>
          </emma:emma>
        </inkml:annotationXML>
        <inkml:traceGroup>
          <inkml:annotationXML>
            <emma:emma xmlns:emma="http://www.w3.org/2003/04/emma" version="1.0">
              <emma:interpretation id="{B265E344-9286-4E3E-A0A9-F55274A04B22}" emma:medium="tactile" emma:mode="ink">
                <msink:context xmlns:msink="http://schemas.microsoft.com/ink/2010/main" type="inkWord" rotatedBoundingBox="31262,10618 28861,11274 28536,10088 30937,9432"/>
              </emma:interpretation>
              <emma:one-of disjunction-type="recognition" id="oneOf0">
                <emma:interpretation id="interp0" emma:lang="" emma:confidence="0">
                  <emma:literal>are</emma:literal>
                </emma:interpretation>
                <emma:interpretation id="interp1" emma:lang="" emma:confidence="0">
                  <emma:literal>so</emma:literal>
                </emma:interpretation>
                <emma:interpretation id="interp2" emma:lang="" emma:confidence="0">
                  <emma:literal>ago</emma:literal>
                </emma:interpretation>
                <emma:interpretation id="interp3" emma:lang="" emma:confidence="0">
                  <emma:literal>anode</emma:literal>
                </emma:interpretation>
                <emma:interpretation id="interp4" emma:lang="" emma:confidence="0">
                  <emma:literal>So</emma:literal>
                </emma:interpretation>
              </emma:one-of>
            </emma:emma>
          </inkml:annotationXML>
          <inkml:trace contextRef="#ctx0" brushRef="#br0">963 3338 21 0,'-141'-23'10'0,"-80"61"-14"15,171-16 19-15,-35 8-17 16,-16 12 1-16,-19-5-1 15,4 20 0-15,11-1 2 16,15-7 1-16,9-4-2 0,16-11 1 16,15 0 1-16,15-8 0 15,20-7 1-15,15-7 0 16,15-9 0-16,15 5 0 16,10-4 0-16,10-1 0 15,0-3-2-15,6 4 1 16,-1 4-1-16,0-1 0 15,-5 1 0-15,5 7 0 0,1-15-1 16,-1 0 1-16,10-8 0 16,20-7 0-16,6 0 0 15,9-4 0-15,11 4 0 16,-1 0 0-16,-20 8 0 16,-4-1 0-16,-11 8 0 15,-20 8 0-15,-20 7 0 16,-15 7 1-16,-25 27-1 15,-25-4 0-15,-20 1 0 16,-20 6 0-16,-5 5 0 16,4-5 1-16,6-3-1 15,20-15 0-15,20-8 1 16,25-3 0-16,25-8 0 16,20-11 0-16,20-12-1 15,6-7 0-15,-1-7-1 16,5-1 1-16,-10 1-1 15,-4 10 0-15,-11-3 0 0,-10 8 1 16,-20 10-1-16,-20 12 1 16,-15 12 0-16,-5 7 1 15,-30 11-1-15,-16 4 1 16,-9 0 0-16,-10-4 1 16,5-4-1-16,4-3 0 15,16-1-1-15,5-10 1 16,15-5-1-16,15-7 1 15,9-7-2-15,22-4 1 0,19-8-1 16,15-11 1-16,20 0 0 16,15-15 0-16,1-8-1 15,9-7 1-15,10-4 0 16,-4-4 0-16,-6-3 0 16,-5 0 0-16,-14 14 0 15,-11 4 0-15,-10 1 1 16,-10 3 0-16,-10 0-1 15,-5 8 1-15,-10 3-1 16,-5 1 1-16,-5 7-1 16,-5-4 0-16,0 0 0 15,0 0 1-15,5 4-2 16,5-8 1-16,5-10-1 16,5-1 1-16,21-4-1 15,9-3 0-15,15-1-1 16,-10 5 1-16,0 7 0 15,16 0 0-15,-6 3 0 16,-10 5 1-16,-5 3 0 16,-15 0 1-16,-10 8 0 0,-15-4 0 15,-10 3 0-15,-10-3 0 16,0 8 0-16,-5-8 1 16,0 7-2-16,0-3 1 15,5 3-1-15,5 1 1 16,-5-1-2-16,10 5 1 15,0 3-1-15,0 0 1 16,0 0 0-16,0-4 0 16,-15 0-1-16,-5-4 1 0,-16-7 0 15,-4 0 1-15,0 8-1 16,-5 3 0-16,-10-7 0 16,4 7 0-16,-4-3-1 15,0 7 1-15,5 0-1 16,10 3 1-16,4 5 0 15,16 3 0-15,5-3-1 16,10 3 1-16,5-4 0 16,10 1 0-16,5 3 0 15,5-7 0-15,0 0 0 16,0 0 0-16,0 7 0 0,1-4 0 16,-1 1 0-16,-10 7 0 15,-5 4 0-15,-5-4 1 16,-5 4-1-16,-11-4 1 15,-4-4-1-15,-5 12 0 16,5-1 0-16,0-3 1 0,5 4-1 16,0-1 0-16,5-3-1 15,5-4 1-15,0 4-1 16,5 0 1-16,0-4 0 16,0 7 0-16,5-3-1 15,0 0 1-15,0 0 0 16,0-8 1-16,0 0-1 15,5-3 0-15,0-4 0 16,0-1 1-16,-5 5-1 16,10-8 0-16,-5-11 0 15,5 3 1-15,5 8-1 16,5-4 0-16,5-7 0 16,15 7 1-16,5 4-1 15,1 0 0-15,-1-7-1 16,-5-5 1-16,-5 9 0 15,-10-5 0-15,-5-7 0 16,-10-4 0-16,-10 4 0 16,-15-7 1-16,-20-1 0 15,-15 0 0-15,-15 5 1 0,-6 6 0 16,-14 5-1-16,-5-1 1 16,-1 16-1-16,11 7 1 15,5 7-4-15,25 5 1 16,14 7-8-16,16 11 1 15,10 0-2-15,30-22 1 16</inkml:trace>
        </inkml:traceGroup>
      </inkml:traceGroup>
    </inkml:traceGroup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53.82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452F1A9-665E-4DDE-BD86-260336F074E2}" emma:medium="tactile" emma:mode="ink">
          <msink:context xmlns:msink="http://schemas.microsoft.com/ink/2010/main" type="inkDrawing" rotatedBoundingBox="30506,10555 30721,14221 26984,14441 26769,10775" semanticType="enclosure" shapeName="Other">
            <msink:sourceLink direction="with" ref="{7C906FC9-7C25-418F-98A5-69960A6E112A}"/>
            <msink:destinationLink direction="with" ref="{3E12021F-18DB-4B25-9349-A0FFE3E3DBE1}"/>
          </msink:context>
        </emma:interpretation>
      </emma:emma>
    </inkml:annotationXML>
    <inkml:trace contextRef="#ctx0" brushRef="#br0">140-948 25 0,'76'-57'12'0,"94"46"-15"15,-84 7 18-15,29 0-14 16,31-11 0-16,45 4 0 16,24 4 0-16,16-12-2 15,15-4 0-15,10 8 2 16,-15 0 0-16,-5 4-1 15,-10 11 1-15,-10 4-1 16,-25 7 1-16,-11 11 1 0,-4 12 0 16,-25 49 0-16,-21 15 1 15,-14 15-1-15,-21 41 0 16,-30 38 0-16,-30 4 0 16,-20 26-1-16,-20 18 0 15,-20-14 0-15,-15 0 1 16,-15 4-1-16,-10-8 1 15,-1-23 0-15,-19 0 0 0,0-7 0 16,-11-19 0-16,-9-11 0 16,-21-26 0-16,11-23 0 15,-20-19 0-15,-11-34 0 16,-15-15 1-16,-9-22-1 16,-16-20 0-16,-10-14 0 15,-15-11 0-15,21-9-4 16,-6-6 1-16,0 7-4 15,5 7 1-15,26 4-5 16,19 16 0-16,16 6-5 16,14 12 1-16</inkml:trace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37.61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F2FBDE5-7FFD-46E2-8D6F-F3ACB777C972}" emma:medium="tactile" emma:mode="ink">
          <msink:context xmlns:msink="http://schemas.microsoft.com/ink/2010/main" type="writingRegion" rotatedBoundingBox="9472,10971 13986,11443 13716,14037 9201,13566">
            <msink:destinationLink direction="with" ref="{1683F4DA-D371-4357-AE50-BC263B4117B3}"/>
          </msink:context>
        </emma:interpretation>
      </emma:emma>
    </inkml:annotationXML>
    <inkml:traceGroup>
      <inkml:annotationXML>
        <emma:emma xmlns:emma="http://www.w3.org/2003/04/emma" version="1.0">
          <emma:interpretation id="{BC8D1378-7175-4CE9-8668-D61661C3969B}" emma:medium="tactile" emma:mode="ink">
            <msink:context xmlns:msink="http://schemas.microsoft.com/ink/2010/main" type="paragraph" rotatedBoundingBox="9472,10971 13986,11443 13716,14037 9201,135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FB50DB-4DAF-4F4E-8A77-A0AE935D894F}" emma:medium="tactile" emma:mode="ink">
              <msink:context xmlns:msink="http://schemas.microsoft.com/ink/2010/main" type="line" rotatedBoundingBox="9472,10971 13986,11443 13716,14037 9201,13566"/>
            </emma:interpretation>
          </emma:emma>
        </inkml:annotationXML>
        <inkml:traceGroup>
          <inkml:annotationXML>
            <emma:emma xmlns:emma="http://www.w3.org/2003/04/emma" version="1.0">
              <emma:interpretation id="{4CEAF7D8-C8C8-4C67-B8CB-80B51143E714}" emma:medium="tactile" emma:mode="ink">
                <msink:context xmlns:msink="http://schemas.microsoft.com/ink/2010/main" type="inkWord" rotatedBoundingBox="9472,10971 13986,11443 13716,14037 9201,13566">
                  <msink:destinationLink direction="with" ref="{46F5A37F-7863-475C-944D-84273DE8C9AA}"/>
                </msink:context>
              </emma:interpretation>
              <emma:one-of disjunction-type="recognition" id="oneOf0">
                <emma:interpretation id="interp0" emma:lang="" emma:confidence="0">
                  <emma:literal>6</emma:literal>
                </emma:interpretation>
                <emma:interpretation id="interp1" emma:lang="" emma:confidence="0">
                  <emma:literal>k</emma:literal>
                </emma:interpretation>
                <emma:interpretation id="interp2" emma:lang="" emma:confidence="0">
                  <emma:literal>u</emma:literal>
                </emma:interpretation>
                <emma:interpretation id="interp3" emma:lang="" emma:confidence="0">
                  <emma:literal>U</emma:literal>
                </emma:interpretation>
                <emma:interpretation id="interp4" emma:lang="" emma:confidence="0">
                  <emma:literal>4</emma:literal>
                </emma:interpretation>
              </emma:one-of>
            </emma:emma>
          </inkml:annotationXML>
          <inkml:trace contextRef="#ctx0" brushRef="#br0">672 6461 9 0,'-15'15'4'0,"0"87"-2"16,10-64 2-16,0 14-5 15,0 20 1-15,0-1-1 16,-5-3 1-16,0-8 0 16,0-15 1-16,5-7-1 15,0-4 1-15,0-11 0 16,0-23 0-16,5-23-1 15,0-18 1-15,0-23 1 16,0-12 1-16,15-14-1 16,5-4 1-16,5 0 0 15,10 0 0 1,15-4 0-16,11 0 0 0,-1 0-2 16,-5 23 1-16,5 11-1 15,1 11 0-15,-1 16-1 16,-10 14 1-16,-5 23-1 15,-15 15 0-15,-15 15 0 16,-15 8 0-16,-20 7 0 16,-10 12 1-16,-20-5-1 15,-20-7 1-15,-6 8-1 16,-4 4 1-16,5-5-1 16,9-3 0-16,21-4-1 15,15-7 1-15,25 11-1 16,20-4 1-16,30 4 0 15,21 7 0-15,9-18-1 16,10 0 1-16,6-1 0 16,-1 1 0-16,-15-8 0 15,-9 0 1-15,-16 4 1 16,-20-11 1-16,-20-1-1 16,-25 1 1-16,-25-8 0 0,-16 11 0 15,-19-7-1-15,-15 0 1 16,4-8-2-16,-4 4 0 15,5 0-1-15,10-4 1 16,9 4-1-16,21-3 0 16,20-1-1-16,20-3 1 15,25-8-3-15,10-4 0 16,30 0-2-16,16-11 1 16,9-15-1-16,15-19 0 0,6-4 0 15,4-11 0-15,6-3 2 16,-16-5 1-16,-15 4 2 15,-24 16 0-15,-16 6 2 16,-20 20 0-16,-20 19 0 16,-20 14 0-16,-10 35 0 15,-10 6 1-15,0 5-2 16,-1 7 1-16,6 1-1 16,5-16 0-16,15 0 0 15,10-11 0-15,15-12 0 16,10-3 0-16,15-11-1 0,11-16 1 15,4-14 0-15,-5-12 0 16,0-27 0-16,-5-10 0 16,-4-1-1-16,-6 5 0 15,-5 14 0-15,-10 4 0 16,-5 19 0-16,-5 15 0 16,-10 19-1-16,-5 26 1 0,-5 26 0 15,0 8 0-15,0 8 1 16,0-1 0-16,5-14 0 15,0-1 0-15,5-7 0 16,10-8 1-16,5-10-4 0,15-16 1 16,5-12-4-16,15-3 0 15,1-11-4-15,-1-27 1 16</inkml:trace>
          <inkml:trace contextRef="#ctx0" brushRef="#br0" timeOffset="328.1463">2625 5825 22 0,'0'-131'11'0,"5"67"-12"0,-5 64 19 0,-5-8-18 16,0 23 0-16,-10 19 1 15,-10 26 1-15,0 34-2 16,-1 23 0-16,-9-4 0 16,5 19 1-16,5 18 0 15,5-7 1-15,10-19-2 16,5-7 1-16,0-23 0 15,0-19 1-15,0-26 0 16,0-11 1-16,10-19-2 16,0-15 1-16,0-16 0 15,0-10 0-15,5-8-1 16,0-4 0-16,0-8-1 16,5 5 0-16,5 3-1 15,5 7 1-15,0 5-4 16,1 3 1-16,4-4-4 15,5 12 1-15,5 0-3 16,10 3 0-16</inkml:trace>
          <inkml:trace contextRef="#ctx0" brushRef="#br0" timeOffset="-1746.6334">4291 7466 29 0,'-55'15'14'0,"55"8"-15"15,10-16 26-15,15 12-22 0,21-8 1 16,19 12 1-16,25-8 0 16,16 4-7-16,-6-8 1 15,-5 0 4-15,1-3 1 16,-21-1-2-16,-15 1 0 15,-25-1 0-15,-20 1 1 16,-25 11-2-16,-25 7 0 0,-45 4-5 31,-36 19 0-31,-44 15-7 16,-36 23 0-16,-40 37-3 16,-35 0 1-16</inkml:trace>
          <inkml:trace contextRef="#ctx0" brushRef="#br0" timeOffset="910.1823">2796 6789 10 0,'-46'105'5'0,"46"-22"-5"16,0-60 4-16,0 10-4 15,5 1 0-15,5-4 0 0,5 8 1 16,11-4-1-16,4-12 0 15,5-10 0-15,5-12 1 16,10-4 0-16,10-22 0 16,6-27-1-16,4-30 1 0,-10-22 1 15,0-12 1-15,1-33 0 16,4-20 0-16,-10-14-1 16,-5 7 1-16,-10 15 0 31,-9 15 0-31,-11 27-2 0,-5 26 1 15,-10 34-2-15,-5 33 1 16,-10 31 0-16,-15 34 0 16,-5 37-1-16,-1 57 1 15,-14 22 0-15,0 23 0 16,10 34 0-16,10-27 1 16,10-33-1-16,15-20 1 0,5-29 0 15,0-27 0-15,5-30 0 16,10-18 0-16,0-24 0 15,10-14 0-15,5-30-1 16,5-12 0-16,6-7-1 16,-6 11 0-16,0 11-1 15,-5 8 0-15,0 19 0 16,-5 15 0-16,-5 22 0 16,-5 15 1-16,-4 12-5 15,-6 11 1-15,-15 23-4 16,-16 14 0-16</inkml:trace>
        </inkml:traceGroup>
      </inkml:traceGroup>
    </inkml:traceGroup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4:01.62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E12021F-18DB-4B25-9349-A0FFE3E3DBE1}" emma:medium="tactile" emma:mode="ink">
          <msink:context xmlns:msink="http://schemas.microsoft.com/ink/2010/main" type="inkDrawing" rotatedBoundingBox="14279,6724 27433,12792 27049,13625 13895,7556" semanticType="callout" shapeName="Other">
            <msink:sourceLink direction="with" ref="{8452F1A9-665E-4DDE-BD86-260336F074E2}"/>
            <msink:sourceLink direction="with" ref="{3D55865F-6B7C-43B1-982E-A17CF11E3FB6}"/>
          </msink:context>
        </emma:interpretation>
      </emma:emma>
    </inkml:annotationXML>
    <inkml:trace contextRef="#ctx0" brushRef="#br0">-3 200 17 0,'-30'-72'8'0,"75"20"-12"16,-15 44 9-16,25-3-5 0,31 3 0 15,4 1 0-15,41-8 0 0,19 15 0 16,26 15 0-16,25-4 0 16,30 19 0-16,5 8 0 15,20 3 0-15,30 20 0 16,-15 14 0-16,10 15 0 16,0 12 0-16,5 11 0 0,5 22 1 15,-10 19 0-15,5 4 0 16,1 8 0-16,-11 11 1 15,20 11 0-15,10 8 0 16,5-23-1-16,11 11 0 16,4 1 0-16,20-16 0 15,6-4-1-15,4-14 1 16,0 3-1-16,11 12 1 16,-6-1-1-16,1 20 1 0,-1 7 0 15,-5 22 0-15,1-7 0 16,-31 0 0-16,10 4-1 15,-9-8 1-15,-11-15-1 16,15-26 1-16,-24-19-1 16,-1-19 1-16,-15-15-1 15,-5-22 0-15,-15-35-5 16,-10-21 0-16,-30-39-1 16,-25-18 0-16</inkml:trace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3:32.1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5B3573C-BF65-4FA6-BF36-D9EC5E1F3755}" emma:medium="tactile" emma:mode="ink">
          <msink:context xmlns:msink="http://schemas.microsoft.com/ink/2010/main" type="inkDrawing" rotatedBoundingBox="11661,6892 13258,6776 13336,7845 11738,7961" semanticType="callout" shapeName="Other">
            <msink:sourceLink direction="with" ref="{738AD093-E51B-4927-B477-AF7325DDB207}"/>
            <msink:sourceLink direction="with" ref="{C9C4B3E2-1E2C-4354-9FBB-3A3910AB815F}"/>
          </msink:context>
        </emma:interpretation>
      </emma:emma>
    </inkml:annotationXML>
    <inkml:trace contextRef="#ctx0" brushRef="#br0">3709 1088 12 0,'-35'15'6'0,"50"41"-2"0,0-37 12 16,10 4-14-16,15 3 0 15,21 19 2-15,14 0 1 16,5 1-6-16,16 6 1 15,14 1 4-15,-10-12 1 0,-4-3-2 16,-11 3 1-16,-20-3-1 16,-29-12 1-16,-31 4-1 15,-36-3 1-15,-39 3-2 16,-35 8 1-16,-46 3-5 16,-40 19 1-16,-40 12-8 15,-14 10 0-15,-22 16-2 16,-9-15 1-16</inkml:trace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4:07.13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6F5A37F-7863-475C-944D-84273DE8C9AA}" emma:medium="tactile" emma:mode="ink">
          <msink:context xmlns:msink="http://schemas.microsoft.com/ink/2010/main" type="inkDrawing" rotatedBoundingBox="14574,12858 23210,7871 23345,8104 14708,13090" semanticType="callout" shapeName="Other">
            <msink:sourceLink direction="with" ref="{4CEAF7D8-C8C8-4C67-B8CB-80B51143E714}"/>
            <msink:sourceLink direction="with" ref="{B8D018C1-4CDB-4989-A589-EB1CF60C520B}"/>
          </msink:context>
        </emma:interpretation>
      </emma:emma>
    </inkml:annotationXML>
    <inkml:trace contextRef="#ctx0" brushRef="#br0">0 4982 9 0,'80'-90'4'0,"126"-8"-1"31,-141 45 4-31,41-33-4 16,44-23 0-16,36-23 1 0,50-34 0 15,35-18-5 1,40-23 0-16,41-26 3 0,34-27 1 15,36 4-2-15,-136 72 1 16,231-125-1-16,5 23 1 16,5 12-1-16,-20-16 0 15,-10 30-1-15,5 16 1 16,-35-5-2-16,5 23 1 16,-40 20-3-16,-16 14 0 15,-34-8-3-15,-41 12 0 0</inkml:trace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4:08.20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D55865F-6B7C-43B1-982E-A17CF11E3FB6}" emma:medium="tactile" emma:mode="ink">
          <msink:context xmlns:msink="http://schemas.microsoft.com/ink/2010/main" type="inkDrawing" rotatedBoundingBox="15131,6579 24761,6467 24763,6637 15133,6750" shapeName="Other">
            <msink:destinationLink direction="from" ref="{480C1519-8933-482B-B79D-95DEAF721469}"/>
            <msink:destinationLink direction="with" ref="{3E12021F-18DB-4B25-9349-A0FFE3E3DBE1}"/>
          </msink:context>
        </emma:interpretation>
      </emma:emma>
    </inkml:annotationXML>
    <inkml:trace contextRef="#ctx0" brushRef="#br0">0 264 11 0,'195'-38'5'0,"207"15"-1"15,-271 16 2 1,79 7-5-16,56-4 1 16,66 4-1-1,59 4 1-15,56-4-3 0,40 0 1 16,35 4 1-16,35-1 0 16,10-3-1-16,1 0 1 0,4 8 0 15,-10-8 0-15,-15-11 0 16,-15 7 0-16,-40-15 0 15,-40 8 1-15,-35-12-4 16,-41-18 1-16,-50-1-4 16,-49-18 1-16</inkml:trace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4:07.39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F86A009-0F55-4C31-A58F-5156ADCBDCF2}" emma:medium="tactile" emma:mode="ink">
          <msink:context xmlns:msink="http://schemas.microsoft.com/ink/2010/main" type="inkDrawing" rotatedBoundingBox="25101,6702 26347,6605 26393,7193 25147,7291" shapeName="Other">
            <msink:destinationLink direction="to" ref="{480C1519-8933-482B-B79D-95DEAF721469}"/>
          </msink:context>
        </emma:interpretation>
      </emma:emma>
    </inkml:annotationXML>
    <inkml:trace contextRef="#ctx0" brushRef="#br0">0 215 9 0,'20'-23'4'0,"75"-11"1"0,-54 19 4 0,4 4-7 16,25-15 1-16,25-4 0 15,11 11 1-15,19 4-5 16,-9 7 1-16,-6-3 2 15,1 0 0-15,-11-1-1 16,-20 12 0-16,-14 4 0 16,-21 11 0-16,-30 8 0 15,-30 11 0-15,-15 30 0 16,-46 15 0-16,-24 11-2 16,-26 19 0-16,-4-11-5 15,-21 11 0-15</inkml:trace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4:08.4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80C1519-8933-482B-B79D-95DEAF721469}" emma:medium="tactile" emma:mode="ink">
          <msink:context xmlns:msink="http://schemas.microsoft.com/ink/2010/main" type="inkDrawing" rotatedBoundingBox="24413,6376 25308,5696 25695,6205 24800,6885" semanticType="callout" shapeName="Other">
            <msink:sourceLink direction="to" ref="{3F86A009-0F55-4C31-A58F-5156ADCBDCF2}"/>
            <msink:sourceLink direction="from" ref="{3D55865F-6B7C-43B1-982E-A17CF11E3FB6}"/>
          </msink:context>
        </emma:interpretation>
      </emma:emma>
    </inkml:annotationXML>
    <inkml:trace contextRef="#ctx0" brushRef="#br0">577 14 13 0,'-70'-15'6'0,"80"15"-2"0,5 0 8 0,15 15-12 16,15 4 1-16,1 7 0 15,9 1 0-15,5-1-2 16,5 15 1-16,1 5 1 0,-11-9 0 16,-10 8-1-16,-15-7 1 15,-10 0 0-15,-35-1 0 16,-20-3 0-16,-25 4 0 15,-41-1 1-15,-24 9 0 16,-26 2-4-16,-14 13 0 16,-31 10-4-16,-5 23 0 0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4:48.0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501F8A5-8C05-41D0-9020-06333F714BA2}" emma:medium="tactile" emma:mode="ink">
          <msink:context xmlns:msink="http://schemas.microsoft.com/ink/2010/main" type="inkDrawing" rotatedBoundingBox="20540,6872 22970,4376 24754,6113 22324,8609" semanticType="enclosure" shapeName="Other"/>
        </emma:interpretation>
      </emma:emma>
    </inkml:annotationXML>
    <inkml:trace contextRef="#ctx0" brushRef="#br0">1697 391 13 0,'0'-94'6'0,"-25"0"-2"0,10 75 6 16,-5 1-10-16,-25-5 0 0,-30 8-1 15,-26 7 1 1,-34 8 0-16,-16 30 1 0,-4 16-1 16,-26 44 1-16,5 27 0 15,11 14 0-15,14 1 0 16,25 22 1-16,31 8-1 16,35-4 0-16,35-19 1 15,35-11 0-15,40-11 0 16,40-4 0-16,41-12-1 15,25-44 1-15,34-23 0 16,26-30 0-16,-5-38-1 16,5-15 1-16,0-30-1 0,-16-45 1 15,-34-23-1-15,-30-11 1 16,-26-34 0-16,-35-8 0 16,-24 8-1-16,-31 12 1 15,-45 11-2-15,-31 33 1 16,-39 31-1-16,-21 56 0 15,-34 34-4-15,-11 34 1 16,-14 22-6-16,-6 34 0 0</inkml:trace>
    <inkml:trace contextRef="#ctx0" brushRef="#br0" timeOffset="519.5099">262 941 21 0,'-10'3'10'0,"-25"156"-9"16,20-80 11-16,-16 33-12 16,-4 39 1-16,-10 52 0 15,5-11 0-15,0-11-2 16,0-20 1-16,10-2 0 0,4-39 1 15,16 8 0-15,10-23 0 16,10-22 0-16,16-15 0 16,9-16 0-16,20-14 1 15,25-27 0-15,21-11 1 16,24-30-3-16,11-19 1 16,29-18-4-16,1-5 1 15,10-26-3-15,-16-30 1 16,11-26-4-16,-10 4 1 15,-16-24 0-15,1-21 1 16,-16 3 4-16,-19 7 0 0,-21 27 4 16,-25 12 1-16,-15 21 2 15,-14 28 1-15,-11 33 0 16,-5 37 0-16,-5 35-2 16,-10 22 0-16,-5 26-2 15,-5 57 0-15,0 15-1 16,-15 11 0-16,0 27 1 15,-5 18 1-15,5 1-4 16,-11-20 1-16,6 8-7 16,-5 4 0-16</inkml:trace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5:00.50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F2A65E6-8E46-4612-94A0-6744B9F55893}" emma:medium="tactile" emma:mode="ink">
          <msink:context xmlns:msink="http://schemas.microsoft.com/ink/2010/main" type="inkDrawing" rotatedBoundingBox="25231,2915 25339,14266 20439,14313 20331,2962" semanticType="container" shapeName="Other">
            <msink:sourceLink direction="with" ref="{BDB2FB26-0E8F-4C6D-9610-12C58CC0C0C9}"/>
            <msink:sourceLink direction="with" ref="{A91E9B4A-DBE0-45CC-8D1E-BFB8387C6AC1}"/>
          </msink:context>
        </emma:interpretation>
      </emma:emma>
    </inkml:annotationXML>
    <inkml:trace contextRef="#ctx0" brushRef="#br0">190 0 5 0,'-20'211'2'0,"20"312"1"0,0-316 3 16,0 135-6-16,10 125 0 16,0 97-2-16,10 57 1 15,0 19 0-15,1-4 1 16,-6-27 0-16,-5-29 0 15,-5-34 0-15,-5-5 0 16,-10-55 1-16,-10-12 1 16,-11-38-1-16,6-22 1 15,-5-41-1-15,10-31 0 16,-10-33-1-16,0-53 1 0,5-49-2 16,5-45 0-16,0-46-1 15,0-63 0-15</inkml:trace>
    <inkml:trace contextRef="#ctx0" brushRef="#br0" timeOffset="920.7995">336-350 13 0,'0'-30'6'0,"135"-34"-9"16,-79 45 11-16,44-3-8 15,16-16 0-15,39-15 0 0,46 16 1 0,10-31-2 16,20-7 1-16,35 7 0 15,-15-7 0-15,10-12 0 16,5 12 0-16,-30 3 1 16,0 12 0-16,-5 23 0 15,-21 10 1-15,-24 12 0 16,-5 26 0-16,-16 27 0 16,-14 37 0-16,-15 53-1 15,-16 53 1-15,-20 82-1 16,-29 102 0-16,-26 102 0 15,-20 79 0-15,-5 59 0 16,-10 50 0-16,0 7-1 16,0-3 0-16,0-34 0 15,10-8 1-15,-5-38-1 0,0-26 1 16,11-33 0-16,-11-35 0 16,5-33 0-16,-5-38 1 15,-5-34 0-15,0-42 1 16,-20-40 0-16,-20-46 1 15,-21-45-1-15,-19-49 1 16,-25-30-1-16,-11-46 0 16,-44-33-1-16,-36-34 0 0,-10-37-2 15,-50-8 0-15,-15-15-1 16,-30 11 0-16,-10 15 0 16,5 23 0-16,-20 30-3 15,24 18 0-15,11 20-4 16,10-8 0-16,40-8-2 15,15-7 1-15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57.69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3C54B78-E328-4831-9EB4-79A8F3CBBB5B}" emma:medium="tactile" emma:mode="ink">
          <msink:context xmlns:msink="http://schemas.microsoft.com/ink/2010/main" type="inkDrawing" rotatedBoundingBox="17444,6691 22728,6830 22724,6985 17440,6846" shapeName="Other"/>
        </emma:interpretation>
      </emma:emma>
    </inkml:annotationXML>
    <inkml:trace contextRef="#ctx0" brushRef="#br0">33 151 8 0,'-35'-75'4'0,"50"34"-3"16,0 29 4-16,15 5-5 15,0-1 0-15,20 1 0 16,26 7 1-1,19 7-1-15,36 4 0 0,9 1 1 16,36-1 0-16,25 8 1 16,29-12 1-16,16 5-1 15,26 3 0-15,34-4 0 0,5-3 0 32,20-5-1-32,6 9 1 15,-1-9-1-15,-15 5 0 16,-5-8-1-16,-4 4 1 0,-21 3-3 15,-20-7 1-15,-35 4-4 16,-25 0 1-16</inkml:trace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57:1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0E96F3D-D342-461E-96AB-344A9EE7649A}" emma:medium="tactile" emma:mode="ink">
          <msink:context xmlns:msink="http://schemas.microsoft.com/ink/2010/main" type="writingRegion" rotatedBoundingBox="18835,11718 29238,8125 31544,14802 21140,18395"/>
        </emma:interpretation>
      </emma:emma>
    </inkml:annotationXML>
    <inkml:traceGroup>
      <inkml:annotationXML>
        <emma:emma xmlns:emma="http://www.w3.org/2003/04/emma" version="1.0">
          <emma:interpretation id="{E051CCDC-187C-4F88-8912-01B6D6DE67BD}" emma:medium="tactile" emma:mode="ink">
            <msink:context xmlns:msink="http://schemas.microsoft.com/ink/2010/main" type="paragraph" rotatedBoundingBox="23599,12215 24251,9573 25491,9879 24839,1252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DE81F95-A6DA-4527-8DC8-DDE9FC982F91}" emma:medium="tactile" emma:mode="ink">
              <msink:context xmlns:msink="http://schemas.microsoft.com/ink/2010/main" type="inkBullet" rotatedBoundingBox="23599,12215 23959,10755 25005,11013 24645,12473"/>
            </emma:interpretation>
          </emma:emma>
        </inkml:annotationXML>
        <inkml:trace contextRef="#ctx0" brushRef="#br0">-2756-444 22 0,'-20'-109'11'0,"25"41"-10"0,-5 53 12 16,5 4-14-16,5 7 0 0,0 15 0 15,5 31 1-15,0 7 0 16,10 26 1-16,5 30-1 16,1 23 0-16,-1 15-1 15,-5-7 1-15,-5-8-1 16,-10-16 1-16,-10-18 0 16,-10-22 0-16,-5-16 0 15,-5-29 0-15,-5-23 1 16,-5-31 0-16,4-22 0 15,1-22 1-15,0-23 0 16,0-27 0-16,5-3 0 16,15-4 0-16,5-4 0 15,10 8 0-15,10-4 0 0,15 19 0 16,15 4-2-16,11 22 1 16,-1 15-1-16,10 19 0 15,11 23-1-15,-6 11 1 16,-10 23 0-16,-10 10 1 15,-4 16-1-15,-6-4 0 16,-5 12 1-16,-10-12 0 16,-5 0-1-16,-5-7 1 15,0-1-1-15,-5 1 1 0,0-1 0 16,-5 1 0-16,0-1-1 16,0 1 0-16,1 0-1 15,-1-5 1-15,0 1 0 16,0-4 0-16,0 4 0 15,0 4 0-15,0 3 0 16,0 4 1-16,-5 8 0 16,-5-4 0-16,0-4 0 15,-10 11 0-15,-5 0 0 16,-5 8 0-16,-5-3-1 16,4-1 1-16,-9-8 0 15,-5 1 0-15,-5-8 0 16,0-4 0-16,-5-3-1 15,5-8 1-15,4-11-1 16,1-4 1-16,10-12-3 16,5-3 1-16,10-7-4 15,20-4 0-15,0-12-4 16,15 4 1-16,10-7-3 0,6-5 1 16</inkml:trace>
        <inkml:trace contextRef="#ctx0" brushRef="#br0" timeOffset="823.0459">-2364-346 9 0,'-121'-49'4'0,"51"4"4"16,55 33 3-16,-5-14-9 0,0 0 1 15,0-1 0-15,0-6 1 16,4 2-5-16,1-10 0 16,10 11 3-16,10-8 0 15,10 8-1-15,16-4 0 16,9-3 0-16,10 10 0 15,5 5 0-15,15-1 0 16,11 4 0-16,-6 12 0 16,-15 3 0-16,-5 8 0 15,-4 11 0-15,-11 7 0 16,-10 9-1-16,-15 2 1 0,-5 16 0 16,-15 8 1-16,-25-1-1 15,-15 1 0-15,-10 3-1 16,-1-4 1-1,1 5 0-15,0-9 0 16,10-7-2-16,10-3 0 0,9-8 0 16,16-8 1-16,15 12-1 15,11-12 0-15,24-3 0 0,15-1 1 16,10-7 0-16,-10 4 1 31,31 11 0-31,-11 4 0 16,-15-4 0-16,-10 4 1 15,-19 4 0-15,-11 3 0 16,-20-7 0-16,-10 3 1 16,-11 1-2-16,-4 0 1 15,-20-8-1-15,-15 7 1 16,-10-6-2-16,-1 2 1 16,1 1-1-16,0-4 1 0,10-7-3 15,-1-4 0-15,21-8-3 16,10-7 0-16,15-12-5 15,15-18 1-15,15-15-1 16,15-12 0-16</inkml:trace>
      </inkml:traceGroup>
      <inkml:traceGroup>
        <inkml:annotationXML>
          <emma:emma xmlns:emma="http://www.w3.org/2003/04/emma" version="1.0">
            <emma:interpretation id="{BDB2FB26-0E8F-4C6D-9610-12C58CC0C0C9}" emma:medium="tactile" emma:mode="ink">
              <msink:context xmlns:msink="http://schemas.microsoft.com/ink/2010/main" type="line" rotatedBoundingBox="24290,11408 24715,9688 25491,9879 25067,11600">
                <msink:destinationLink direction="with" ref="{CF2A65E6-8E46-4612-94A0-6744B9F5589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42C7BBF-963A-4B5F-9A4B-BBDF1FCBD6C2}" emma:medium="tactile" emma:mode="ink">
                <msink:context xmlns:msink="http://schemas.microsoft.com/ink/2010/main" type="inkWord" rotatedBoundingBox="24799,9674 25107,11593 25023,11606 24715,9688"/>
              </emma:interpretation>
              <emma:one-of disjunction-type="recognition" id="oneOf0">
                <emma:interpretation id="interp0" emma:lang="" emma:confidence="0">
                  <emma:literal>i</emma:literal>
                </emma:interpretation>
                <emma:interpretation id="interp1" emma:lang="" emma:confidence="0">
                  <emma:literal>;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:</emma:literal>
                </emma:interpretation>
                <emma:interpretation id="interp4" emma:lang="" emma:confidence="0">
                  <emma:literal>it</emma:literal>
                </emma:interpretation>
              </emma:one-of>
            </emma:emma>
          </inkml:annotationXML>
          <inkml:trace contextRef="#ctx0" brushRef="#br0" timeOffset="1015.8037">-1737-1039 18 0,'20'-82'9'0,"-15"51"-7"0,-5 31 16 0,0 12-17 16,0 22 1-16,5 15 0 16,5 26 1-16,0 8-4 15,5 14 1-15,0 9 1 16,0 7 1-16,6 0-4 16,-6-4 1-16,5-11-6 15,0-23 1-15</inkml:trace>
          <inkml:trace contextRef="#ctx0" brushRef="#br0" timeOffset="1203.3015">-1862-2081 30 0,'-56'-19'15'0,"71"46"-28"0,1-12 25 16,9-12-23-16,15 12 1 16</inkml:trace>
        </inkml:traceGroup>
      </inkml:traceGroup>
    </inkml:traceGroup>
    <inkml:traceGroup>
      <inkml:annotationXML>
        <emma:emma xmlns:emma="http://www.w3.org/2003/04/emma" version="1.0">
          <emma:interpretation id="{B5CA5078-DE7D-42C4-AA2D-3D8C89161E84}" emma:medium="tactile" emma:mode="ink">
            <msink:context xmlns:msink="http://schemas.microsoft.com/ink/2010/main" type="paragraph" rotatedBoundingBox="20778,13387 29960,10216 30840,12765 21658,159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B2F521-DD4A-4C3B-96DC-3C0DB36BA3E5}" emma:medium="tactile" emma:mode="ink">
              <msink:context xmlns:msink="http://schemas.microsoft.com/ink/2010/main" type="line" rotatedBoundingBox="20778,13387 29960,10216 30840,12765 21658,15936"/>
            </emma:interpretation>
          </emma:emma>
        </inkml:annotationXML>
        <inkml:traceGroup>
          <inkml:annotationXML>
            <emma:emma xmlns:emma="http://www.w3.org/2003/04/emma" version="1.0">
              <emma:interpretation id="{11861B6C-6DC7-48B0-96D7-375F00B394BF}" emma:medium="tactile" emma:mode="ink">
                <msink:context xmlns:msink="http://schemas.microsoft.com/ink/2010/main" type="inkWord" rotatedBoundingBox="21074,14246 23921,13263 24505,14953 21658,15936"/>
              </emma:interpretation>
              <emma:one-of disjunction-type="recognition" id="oneOf1">
                <emma:interpretation id="interp5" emma:lang="" emma:confidence="0">
                  <emma:literal>as</emma:literal>
                </emma:interpretation>
                <emma:interpretation id="interp6" emma:lang="" emma:confidence="0">
                  <emma:literal>or</emma:literal>
                </emma:interpretation>
                <emma:interpretation id="interp7" emma:lang="" emma:confidence="0">
                  <emma:literal>an</emma:literal>
                </emma:interpretation>
                <emma:interpretation id="interp8" emma:lang="" emma:confidence="0">
                  <emma:literal>a</emma:literal>
                </emma:interpretation>
                <emma:interpretation id="interp9" emma:lang="" emma:confidence="0">
                  <emma:literal>at</emma:literal>
                </emma:interpretation>
              </emma:one-of>
            </emma:emma>
          </inkml:annotationXML>
          <inkml:trace contextRef="#ctx0" brushRef="#br0" timeOffset="-204709.3141">326 207 17 0,'-25'19'8'0,"-25"112"-7"0,35-89 7 15,-5 41-7-15,-5 18 0 16,-10 16 2-16,4-12 1 15,1 4-4-15,0-11 1 16,5-15 4-16,5-19 0 0,5-23 0 16,10-29 0-16,10-24-1 15,5-22 1-15,5-30-2 16,10-48 0-16,15-16-1 16,5-15 0-16,1-12-2 15,-1-3 0-15,0 19 0 16,-5 22 0-16,5 31 0 15,6 37 0-15,-6 34-1 16,5 30 1-16,-5 26 0 16,0 20 0-16,-5 21 0 15,1 35 0-15,-6 7 0 16,-5 8 1-16,5 0-3 16,-10-31 1-16,0-14-3 15,-15-19 0-15,0-23-5 16,-10-19 0-16,-10-15-1 15,-15-14 0-15</inkml:trace>
          <inkml:trace contextRef="#ctx0" brushRef="#br0" timeOffset="-204541.149">356 685 16 0,'-70'-60'8'0,"0"56"-7"15,55-4 13-15,0 8-15 16,5 12 1 0,15-5 0-16,10 1 1 0,10 3-1 15,10-7 0-15,15-4 1 16,15-8 0-1,81-11-4-15,-10 1 0 16,-16-5-2-16,-15 0 0 16</inkml:trace>
        </inkml:traceGroup>
        <inkml:traceGroup>
          <inkml:annotationXML>
            <emma:emma xmlns:emma="http://www.w3.org/2003/04/emma" version="1.0">
              <emma:interpretation id="{7C906FC9-7C25-418F-98A5-69960A6E112A}" emma:medium="tactile" emma:mode="ink">
                <msink:context xmlns:msink="http://schemas.microsoft.com/ink/2010/main" type="inkWord" rotatedBoundingBox="25654,11703 29960,10216 30790,12619 26484,14106">
                  <msink:destinationLink direction="with" ref="{8452F1A9-665E-4DDE-BD86-260336F074E2}"/>
                </msink:context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205678.064">45-361 27 0,'-20'-57'13'0,"15"46"-14"16,5 15 13-16,0 18-13 0,-5 27 0 16,-5 42 1-1,-5 29 0-15,0 8 1 0,-10 34 0 16,0 33 0-16,-10 5 0 16,-1 26 0-16,6 14 1 15,0-21 0-15,5-20 0 16,10-18 0-16,0-31 0 15,15-26-2-15,5-18 0 0,10-42-2 16,0-30 0-16,5-31-7 16,5-33 1-16</inkml:trace>
          <inkml:trace contextRef="#ctx0" brushRef="#br0" timeOffset="-203539.513">1250 914 22 0,'-25'42'11'0,"15"-16"-10"0,10-26 21 16,10-11-20-16,0-4 1 0,10-27 1 16,10-22 1-16,5-7-6 15,5-16 1-15,0 1 3 16,-4-12 1-16,-1-15-2 16,-5-4 0-16,-5 8-2 15,-10 19 1-15,-5 18-2 16,-5 20 1-16,-10 22-1 15,-10 15 1-15,-5 41-1 16,-10 27 1-16,-5 22-1 16,-11 15 1-16,1 31 1 15,5 18 0-15,10-4-1 16,5-7 1-16,10-22-1 16,15-16 1-16,10-15 0 15,15-15 1-15,15-26-1 16,10-15 0-16,6-11 0 0,4-16 1 15,5-18 0-15,0-23 0 16,-4-23-1-16,-11-14 0 16,-10 3 0-16,-10 0 0 15,-10 23-1-15,-10 11 0 32,-20 23-1-32,-15 14 0 15,-10 28-1-15,-5 17 0 0,-5 39 1 16,-6 14 0-16,1-3 0 15,10-4 1-15,10 0 0 16,10-7 0-16,15-5 1 16,15-18 0-16,15-18 0 15,5-24 1-15,20-11-1 16,10-15 1-16,6-22-1 16,-6-27 1-16,5-26-1 15,5-15 1-15,-4 0-1 16,-11 11 0-16,-5 8-1 15,-10 18 1-15,-10 20-2 16,-9 14 0-16,-11 27-1 16,-10 7 0-16,-10 19 0 15,-11 30 1-15,-4 27 0 16,5 14 0-16,0 8 1 0,5-7 0 16,5-12 1-16,5-7 0 15,15-8 0-15,10-15 0 16,15-18 1-16,5-12 0 15,6-8 0-15,9-37 0 16,10-11 0-16,5-46 0 16,-4-18-1-16,-1-27 0 15,-5-34-1-15,5-25 0 16,-9-13-1-16,-11-3 1 16,-10-3-2-16,-5 37 0 15,-10 30-1-15,-5 45 1 0,-5 41-1 16,-10 42 1-16,-5 45-1 15,-5 38 1-15,-5 41 0 16,-5 42 0-16,5 22 1 16,-5 15 1-16,5 11 0 15,5 1 0-15,5-31 1 16,5-26 0-16,0-34 0 16,5-30 1-1,20-90-2 1,0-23 0-16,0-22-4 15,0-20 0-15,-5 16-3 16,10 4 1-16,-10 14-7 16,1 5 1-16,-6 14 1 15,-5 12 1-15</inkml:trace>
          <inkml:trace contextRef="#ctx0" brushRef="#br0" timeOffset="-202833.4492">2655 256 36 0,'161'-106'18'0,"145"1"-24"15,-220 71 31-15,54-11-30 16,11 11 0-16,19 8-13 15,-9 3 1-15</inkml:trace>
          <inkml:trace contextRef="#ctx0" brushRef="#br0" timeOffset="-202977.0134">2942 963 31 0,'20'-7'15'0,"45"-23"-22"0,-40 18 34 15,5-6-27-15,10-9 0 16,5-3 0-16,-4-19 1 16,9 0-1-16,-10-7 0 15,0-1 1-15,-15 8 0 16,-10 8-1-16,-10 11 1 0,-15 7-1 15,-10 16 0-15,-10 14 0 16,-15 16 0-16,10 7 0 16,-10 23 0-16,4 11 0 15,6 0 0-15,10-8 1 16,15-3 0-16,10-12-3 16,15-14 1-16,5-9-2 15,20-10 1-15,6-8-1 16,14-19 1-16,-5-15-1 15,-5-18 0-15,5-12 1 16,1-4 0-16,-11 4 1 16,-5 4 1-16,-10 18-1 15,-10 5 1-15,-10 10-1 16,-10 8 1-16,-5 12-1 16,-5 11 1-16,-5 7 0 15,5 12 1-15,5 3 0 16,5 8 1-16,5 3 1 0,10 9 1 31,45 25 1-31,-14-11 1 16,-1-11-2-16,-10-4 1 15,-15-7-1-15,-10 0 1 16,-15-16-2-16,-15 1 0 16,-20-8-5-16,-16 4 1 15,-14-1-6-15,-20-6 0 16,-16-1-4-16,-4-3 0 0</inkml:trace>
          <inkml:trace contextRef="#ctx0" brushRef="#br0" timeOffset="-197107.9906">577 410 28 0,'-90'-15'14'0,"70"41"-23"0,25-11 29 0,15 8-19 16,20 3 0-16,15 8 0 15,11 11 1-15,24 12-3 16,-5-4 1-16,-4-5 0 15,-6-2 1-15,-10-9 0 0,-20 5 1 16,-25-5-1-16,-25 12 0 16,-40-7 0-16,-35-1 1 15,-36 8-2-15,-14 15 0 16,-26-8-4-16,-24 12 0 16,-6 11-5-16,0 8 1 15</inkml:trace>
          <inkml:trace contextRef="#ctx0" brushRef="#br0" timeOffset="-136542.3133">-4397 2420 29 0,'-71'-181'14'0,"-39"132"-14"16,85 41 14-16,-25 5-15 16,-21 6 0-16,-9 13-1 31,5 25 1-31,9 4 1 0,16-11 0 0,5 37-2 15,15-3 1-15,20-8-1 16,15-3 1-16,20 3 0 16,30-4 1-16,16 8-1 15,-1-7 1-15,5 7 0 16,-5 7 0-16,-14-14 1 0,-26-1 0 16,-30-7 0-16,-20-4 0 15,-31 4 0-15,-24-4 1 16,-10-3-1-16,-6-12 1 15,-9-11-4-15,15-8 1 16,20-3-5-16,24-16 1 0,21-7-2 16,50-19 0-16</inkml:trace>
          <inkml:trace contextRef="#ctx0" brushRef="#br0" timeOffset="-135945.4381">-3925 2566 14 0,'20'-49'7'0,"-86"49"-5"15,31 15 12-15,-25 23-14 16,-15 7 0-16,-16 15 0 16,6 19 0-16,10 19-1 15,19 0 1-15,21-4 0 16,30-7 0-16,30-8 0 16,21-15 0-16,29-23 0 15,20-18 1-15,16-23 0 16,9-15 0-16,-14-27 0 15,-11-25 0-15,-20-16 0 16,-15-4 1-16,-19-3 0 16,-21 0 1-1,-60-35-1-15,-6 35 0 16,1 37-1-16,5 27 0 16,0 26-1-16,5 30 0 15,10 8-1-15,10 18 0 16,15 16 0-16,10 29 0 15,10-3 1-15,20-4 1 16,20-11 0-16,0-11 1 0,16-24-1 16,14-17 0-16,5-28-2 15,6-14 1-15,4-34-1 16,1-27 0-16,-11-18-1 16,-10-4 1-16,-9-4-1 15,-11-15 1-15,-15 4 1 16,-15 19 0-16,-10 18 0 15,-15 31 0-15,-15 33 0 16,-5 23 1-16,-10 23-1 16,-5 11 1-16,0 15 0 15,0 11 0-15,10 19 0 16,10 4 0-16,15-11 0 16,15-23 1-16,20-4-3 15,30-19 1-15,31-11-5 16,24-11 1-16,16-19-4 0,20-22 1 15</inkml:trace>
        </inkml:traceGroup>
      </inkml:traceGroup>
    </inkml:traceGroup>
    <inkml:traceGroup>
      <inkml:annotationXML>
        <emma:emma xmlns:emma="http://www.w3.org/2003/04/emma" version="1.0">
          <emma:interpretation id="{94228C74-EB9D-4D73-A0DE-40A9494EE35C}" emma:medium="tactile" emma:mode="ink">
            <msink:context xmlns:msink="http://schemas.microsoft.com/ink/2010/main" type="paragraph" rotatedBoundingBox="20591,16085 24712,15697 24858,17250 20738,176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E039CC-49AD-4901-AE29-4F5600D84183}" emma:medium="tactile" emma:mode="ink">
              <msink:context xmlns:msink="http://schemas.microsoft.com/ink/2010/main" type="line" rotatedBoundingBox="20591,16085 24712,15697 24858,17250 20738,17638"/>
            </emma:interpretation>
          </emma:emma>
        </inkml:annotationXML>
        <inkml:traceGroup>
          <inkml:annotationXML>
            <emma:emma xmlns:emma="http://www.w3.org/2003/04/emma" version="1.0">
              <emma:interpretation id="{BE56446F-7FAA-47B3-B8D5-5CFCE48593F0}" emma:medium="tactile" emma:mode="ink">
                <msink:context xmlns:msink="http://schemas.microsoft.com/ink/2010/main" type="inkWord" rotatedBoundingBox="20592,16091 24225,15749 24344,17017 20711,17360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134835.0913">-5748 4587 6 0,'-40'8'3'0,"5"176"4"16,25-135-1-16,-5 11-3 0,0 15 0 15,-5 1 2-15,0-9 0 16,0 5-6-16,5-23 1 15,5-12 5-15,10-14 0 16,5-19 0-16,0-16 0 16,10-25-1-16,10-1 0 15,10-22-1-15,0-12 1 16,0-14-2-16,0-8 0 16,0 19-2-16,-4 11 0 0,-1 18-2 15,-5 20 1-15,-5 19-1 16,-10 18 1-16,0 30-2 15,-5 8 1-15,5 8 1 16,0 3 0-16,5-11 0 16,0-15 1-1,30-12 1 1,6-18 1-16,4-15 0 16,0-19 1-16,-5-12-1 15,0-26 0-15,-9 12 0 16,-6 11 1-16,0 7-3 15,-5 12 1-15,-5 18-2 16,0 20 1-16,-5 14-3 16,0 15 1-16,0 1-2 15,5 7 0-15,6-4-1 16,4 0 1-16,10-19-2 16,0-3 1-16,5-16 0 0,5-7 0 15,1-15 1-15,-6-3 1 16,-10-16 0-16,-5 0 1 15,-15 7 2-15,-10 5 0 16,-15 11 0-16,-5 22 1 16,-5 4-1-16,-15 23 1 31,10 41-1-31,10-8 0 16,20-7 1-16,15-15 0 0,20-15 1 15,-5-15 1-15,11-19 0 16,9-19 0-16,0-8 1 15,-10-18 1-15,-20-11 0 16,-20-23 0-16,-20-15-1 16,-20 7 1-16,-10 12-2 15,-25 19 0-15,0 18-1 16,4 27 0-16,11 18-5 16,5 27 0-16,25 22-4 15,20 5 1-15,30-1-4 16,30-4 1-16</inkml:trace>
          <inkml:trace contextRef="#ctx0" brushRef="#br0" timeOffset="-134498.0345">-3258 4339 26 0,'15'-151'13'0,"-65"46"-16"0,35 82 23 15,-10 12-22-15,-10 15 1 16,0 22-1-16,-6 19 0 0,1 15 3 15,5 23 0-15,5 23-2 16,20 18 1-16,10-11 0 16,0-8 0-16,5 0 0 15,5 1 1-15,5-12-1 16,5-15 1-16,0-8-1 16,-5-7 1-16,-5-15 1 15,-10-19 1-15,-10-15 0 16,-5 0 1-16,-5-26-1 15,-15 0 0-15,-5-12 0 16,-10-11 0-16,4 0-2 16,6 8 0-16,5-8-4 15,15 4 0-15,25 4-4 16,20-1 0-16,15 1-2 0,11 0 0 0,24-12-1 16,20 1 0-16</inkml:trace>
          <inkml:trace contextRef="#ctx0" brushRef="#br0" timeOffset="-134020.332">-2565 4421 14 0,'125'-109'7'0,"-74"23"-1"16,-46 71 14-16,-26-38-18 16,-14-3 1-1,-20 3 1-15,-5 19 0 16,-20 30-6-16,-16 34 1 16,-4 34 2-16,-6 12 1 0,6 25-1 15,15 31 0-15,24 11 0 16,26-19 0-16,20 0 0 15,20 0 0-15,25-14 1 16,11-20 0-16,29-26-1 16,-5-27 1-16,10-25 0 15,-14-1 0-15,39-49 0 16,-10-18 0-16,-9-31-1 16,-16-25 1-16,-20-28-1 15,-20 16 0-15,-15-11-1 16,-20-5 1-16,-10 31-1 15,-15 4 0-15,-5 30-1 16,0 22 0-16,5 12-1 16,-6 29 1-16,-9 16-1 15,-5 22 1-15,0 23 0 16,5 15 1-16,4 19-1 16,6 19 1-16,10 11 1 0,15 3 0 15,20-3 0-15,15-30 0 16,20-4 0-16,0-11 1 15,11-19 0-15,9-12 0 16,5-14-3-16,-5-16 1 16,-4-3-4-16,-6-8 0 15,-5-14-7-15,-15-9 0 16</inkml:trace>
        </inkml:traceGroup>
        <inkml:traceGroup>
          <inkml:annotationXML>
            <emma:emma xmlns:emma="http://www.w3.org/2003/04/emma" version="1.0">
              <emma:interpretation id="{CF29ED28-7A11-4AE6-9784-E0C882EFA20C}" emma:medium="tactile" emma:mode="ink">
                <msink:context xmlns:msink="http://schemas.microsoft.com/ink/2010/main" type="inkWord" rotatedBoundingBox="23727,16887 24004,16860 24048,17327 23770,17353"/>
              </emma:interpretation>
              <emma:one-of disjunction-type="recognition" id="oneOf4">
                <emma:interpretation id="interp12" emma:lang="" emma:confidence="0">
                  <emma:literal>\</emma:literal>
                </emma:interpretation>
                <emma:interpretation id="interp13" emma:lang="" emma:confidence="0">
                  <emma:literal>'</emma:literal>
                </emma:interpretation>
                <emma:interpretation id="interp14" emma:lang="" emma:confidence="0">
                  <emma:literal>•</emma:literal>
                </emma:interpretation>
                <emma:interpretation id="interp15" emma:lang="" emma:confidence="0">
                  <emma:literal>I</emma:literal>
                </emma:interpretation>
                <emma:interpretation id="interp16" emma:lang="" emma:confidence="0">
                  <emma:literal>|</emma:literal>
                </emma:interpretation>
              </emma:one-of>
            </emma:emma>
          </inkml:annotationXML>
          <inkml:trace contextRef="#ctx0" brushRef="#br0" timeOffset="-133711.2827">-2008 3944 21 0,'10'-27'10'0,"-15"114"-4"16,0-50 10-16,-5 27-14 15,-15 12 0-15,-15 25 2 16,0 35 0-16,-1 3-5 16,1-15 0-16,5 4 3 15,5 0 1-15,10-19-1 16,10-4 0-16,10-22-1 16,25-15 0-16,20-19 1 15,10-27 0-15,16-22-5 16,24-11 1-16,10 0-8 15,11-12 1-15</inkml:trace>
        </inkml:traceGroup>
        <inkml:traceGroup>
          <inkml:annotationXML>
            <emma:emma xmlns:emma="http://www.w3.org/2003/04/emma" version="1.0">
              <emma:interpretation id="{61B7ACF7-61BC-449A-8420-8F67EEFB8EB0}" emma:medium="tactile" emma:mode="ink">
                <msink:context xmlns:msink="http://schemas.microsoft.com/ink/2010/main" type="inkWord" rotatedBoundingBox="24213,15744 24712,15697 24847,17131 24348,17178"/>
              </emma:interpretation>
              <emma:one-of disjunction-type="recognition" id="oneOf5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-132831.0491">-2831 5182 24 0,'-65'-83'12'0,"55"83"-14"16,20 7 12-16,10 5-11 16,0 6 1-16,5 5-1 15,5 11 0 1,10 11 1-16,15 26 1 0,6 39-7 15,-1 10 1-15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58.2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85C5F7B-04DD-427F-8FA0-CD3C36C35683}" emma:medium="tactile" emma:mode="ink">
          <msink:context xmlns:msink="http://schemas.microsoft.com/ink/2010/main" type="inkDrawing" rotatedBoundingBox="17293,13087 17489,7958 17668,7964 17472,13094" semanticType="callout" shapeName="Other">
            <msink:sourceLink direction="with" ref="{25FC4E74-071D-4A0D-BCF3-0983F485C6A7}"/>
            <msink:sourceLink direction="with" ref="{7C2C3884-C76C-4E2F-A14C-F06F654D90C6}"/>
          </msink:context>
        </emma:interpretation>
      </emma:emma>
    </inkml:annotationXML>
    <inkml:trace contextRef="#ctx0" brushRef="#br0">281 0 10 0,'-10'207'5'0,"-25"101"2"0,24-199 4 16,-14 76-10-16,-10 48 1 16,-10 53 0-16,-5 26 1 15,15 31-4-15,15 11 0 16,5-16 2-16,15 5 1 15,5-35-1-15,5-14 1 16,0-16-1 0,5-18 0-16,-5-53-2 0,0-15 1 15,0-23-6-15,-5-15 1 16,-5-14-1-16,-5-31 1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59.02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B43C3C3-E518-4F9B-A15F-979C45FB2126}" emma:medium="tactile" emma:mode="ink">
          <msink:context xmlns:msink="http://schemas.microsoft.com/ink/2010/main" type="inkDrawing" rotatedBoundingBox="21786,12579 22880,7124 23018,7151 21924,12607" semanticType="verticalRange" shapeName="Line">
            <msink:sourceLink direction="with" ref="{7726822C-3F17-431C-B65A-1C9157F92A23}"/>
            <msink:sourceLink direction="with" ref="{ED032BA4-1594-4E15-AAEE-297C4642F9D6}"/>
          </msink:context>
        </emma:interpretation>
      </emma:emma>
    </inkml:annotationXML>
    <inkml:trace contextRef="#ctx0" brushRef="#br0">1139 410 12 0,'15'-207'6'0,"-4"56"-4"16,-6 129 11-16,-5-1-15 15,-5 16 1-15,-6 18-1 16,-9 27 1-16,-5 29 2 16,-5 42 1-16,-10 53-2 15,-15 34 1-15,-5 64 0 16,-11 22 1-16,6 41 0 15,0 1 0-15,10 30-1 16,14-106 1-16,-9 106-1 16,5 3 1-16,-5-37-1 15,-5-4 1-15,-1-30-1 16,6-30 0-16,-5-19 0 0,10-11 1 0,0-15-4 16,-11-23 1-16,-4-30-5 15,0 0 0-15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54.5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D77D4FE-D688-4C28-A633-CF6D38D8F510}" emma:medium="tactile" emma:mode="ink">
          <msink:context xmlns:msink="http://schemas.microsoft.com/ink/2010/main" type="inkDrawing" rotatedBoundingBox="24333,9457 24721,8034 25762,8317 25374,9741" semanticType="callout" shapeName="Other">
            <msink:sourceLink direction="to" ref="{27F08629-B81D-40E0-8DB6-8705619FF6E8}"/>
          </msink:context>
        </emma:interpretation>
      </emma:emma>
    </inkml:annotationXML>
    <inkml:trace contextRef="#ctx0" brushRef="#br0">196 391 8 0,'5'-117'4'0,"5"83"1"0,-10 34 4 0,0 0-10 16,0 0 1-16,0 12 2 15,-5 29 0 1,-5 12-1-16,-10 14 0 0,-5 16 1 15,-5 4 0-15,-5 3 0 0,5 27 1 16,4 3-2-16,11-14 1 16,5-20-1-16,5-11 0 15,5-18 0-15,5-16 1 16,5-14-1-16,0-27 0 16,6-34 0-16,-6-27 0 15,0-14-1-15,0-15 1 16,-5-12-1-16,0-18 0 15,0-1 0-15,5 9 0 0,0 14 0 16,5 7 0-16,5 20-1 16,0 11 1-16,10 7-1 15,10 8 1-15,10 11-1 16,11 4 1-16,4 4-1 16,10-5 1-16,16 13 0 15,-6-5 1-15,-10 16 0 16,-10 7 0-16,-4 3 0 15,-11 27 0-15,-5 16 0 16,-10 29 0-16,-10 19-1 16,-15 23 1-16,-10 7-1 15,-5 0 1-15,0 8 0 16,0 7 1-16,0-19-2 16,-10-14 1-16,5-9-3 15,0-21 1-15,0-12-4 16,5-30 1-16,15-23-4 15,0-30 0-15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1:59.09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AED335A-0215-474B-9D65-A90EB62A3059}" emma:medium="tactile" emma:mode="ink">
          <msink:context xmlns:msink="http://schemas.microsoft.com/ink/2010/main" type="inkDrawing" rotatedBoundingBox="6697,3012 16916,13058 15359,14642 5140,4597" semanticType="callout" shapeName="Other">
            <msink:sourceLink direction="with" ref="{32C7B580-D336-447C-8EA3-95EB2AD58F1D}"/>
            <msink:sourceLink direction="with" ref="{F7451049-8D0E-4133-85B2-7C2F5D7655A3}"/>
          </msink:context>
        </emma:interpretation>
      </emma:emma>
    </inkml:annotationXML>
    <inkml:trace contextRef="#ctx0" brushRef="#br0">-3 441 17 0,'-20'-64'8'0,"60"0"-10"15,-15 45 17-15,15-11-14 16,15 0 0-1,31-4 0-15,14-8 0 0,10 12-2 16,31 0 1-16,20 0 0 0,9 7 1 16,16 8-1-16,20 12 0 15,15 6 0-15,-11 5 0 16,16 26 0-16,5 7 1 16,-15 27-1-16,20 22 1 0,0 27 1 15,-10 7 0-15,0 27 0 16,5 29 0-16,-5 23 0 15,-21 23 0-15,6 26 0 16,-10 16 1-16,10 29 0 16,-15 4 0-16,-6 19-1 15,1 3 1-15,5 27 0 16,0 11 0-16,-16 1-2 16,1 10 1-16,10-7-1 15,15 0 0-15,-16-11 0 16,16-12 0-16,20-10 0 15,-10-31 0-15,15 0-1 16,30-19 1-16,-20-34-1 16,15-11 0-16,20-11 0 15,-25-34 1-15,-5-23-1 16,10-11 0-16,-30-18 0 16,-5-20 1-16,-6-3-1 0,-4-8 1 15,-25-15-1-15,-10-15 0 16,-11-8-2-16,-19-3 1 15,-1-8-5-15,-9-11 1 16,-11-19-7-16,1-11 1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54.83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7F08629-B81D-40E0-8DB6-8705619FF6E8}" emma:medium="tactile" emma:mode="ink">
          <msink:context xmlns:msink="http://schemas.microsoft.com/ink/2010/main" type="inkDrawing" rotatedBoundingBox="25948,9506 26031,8163 26580,8196 26498,9540" shapeName="Other">
            <msink:destinationLink direction="to" ref="{7D77D4FE-D688-4C28-A633-CF6D38D8F510}"/>
          </msink:context>
        </emma:interpretation>
      </emma:emma>
    </inkml:annotationXML>
    <inkml:trace contextRef="#ctx0" brushRef="#br0">1682 48 20 0,'65'-56'10'0,"-30"49"-14"0,-25 7 17 0,0 15-13 15,-10 22 1-15,-5 27 0 16,0 26 0-16,-10 12-1 15,-15 3 0-15,-5 12 1 16,-10-4 1-16,5 4-1 16,0-1 1-16,4-7 0 15,11-18 1-15,10-16-1 16,15-11 1-16,10-15 0 16,15-15 0-16,16-8-1 15,4-11 1-15,10-15-1 16,10-7 0-16,16-8-5 15,-1-8 0-15,-5 19-6 16,-10 15 0-16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7:58.60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5FC4E74-071D-4A0D-BCF3-0983F485C6A7}" emma:medium="tactile" emma:mode="ink">
          <msink:context xmlns:msink="http://schemas.microsoft.com/ink/2010/main" type="inkDrawing" rotatedBoundingBox="17176,13372 21846,13077 21854,13203 17183,13497" shapeName="Other">
            <msink:destinationLink direction="with" ref="{785C5F7B-04DD-427F-8FA0-CD3C36C35683}"/>
            <msink:destinationLink direction="from" ref="{CC643779-4C2B-48C9-B2B8-B6AC63128B37}"/>
            <msink:destinationLink direction="with" ref="{487CB63D-3F29-4D91-B0BB-24A8FD7C80BE}"/>
          </msink:context>
        </emma:interpretation>
      </emma:emma>
    </inkml:annotationXML>
    <inkml:trace contextRef="#ctx0" brushRef="#br0">0 256 18 0,'50'19'9'0,"101"11"-10"0,-96-26 17 15,25 3-16 1,31 1 1-16,34-4 0 16,16-4 0-16,29-12-1 15,26 5 1-15,20-16 1 16,15-7 0-16,20 4-1 16,0-8 1-16,-10 8-1 15,5 7 1-15,-10 4-1 16,-10 0 0-16,-10 7-1 0,-20 8 0 0,-15-11-2 15,-15 3 0-15,-11-3-5 16,-14-8 0-16,-15-7 0 31,-11-12 0-31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01.34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48FA256-7DC0-4C90-A172-5ED8A16410B6}" emma:medium="tactile" emma:mode="ink">
          <msink:context xmlns:msink="http://schemas.microsoft.com/ink/2010/main" type="writingRegion" rotatedBoundingBox="18131,7630 20676,7774 20639,8431 18094,8288"/>
        </emma:interpretation>
      </emma:emma>
    </inkml:annotationXML>
    <inkml:traceGroup>
      <inkml:annotationXML>
        <emma:emma xmlns:emma="http://www.w3.org/2003/04/emma" version="1.0">
          <emma:interpretation id="{8ED7983B-1275-42B8-A429-D5B58CED49F4}" emma:medium="tactile" emma:mode="ink">
            <msink:context xmlns:msink="http://schemas.microsoft.com/ink/2010/main" type="paragraph" rotatedBoundingBox="18131,7630 20676,7774 20639,8431 18094,8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4A2213-8373-4046-B3A1-A20F4E1667CA}" emma:medium="tactile" emma:mode="ink">
              <msink:context xmlns:msink="http://schemas.microsoft.com/ink/2010/main" type="line" rotatedBoundingBox="18131,7630 20676,7774 20639,8431 18093,8288"/>
            </emma:interpretation>
          </emma:emma>
        </inkml:annotationXML>
        <inkml:traceGroup>
          <inkml:annotationXML>
            <emma:emma xmlns:emma="http://www.w3.org/2003/04/emma" version="1.0">
              <emma:interpretation id="{7C2C3884-C76C-4E2F-A14C-F06F654D90C6}" emma:medium="tactile" emma:mode="ink">
                <msink:context xmlns:msink="http://schemas.microsoft.com/ink/2010/main" type="inkWord" rotatedBoundingBox="18131,7630 20676,7774 20639,8431 18093,8288">
                  <msink:destinationLink direction="with" ref="{785C5F7B-04DD-427F-8FA0-CD3C36C35683}"/>
                  <msink:destinationLink direction="with" ref="{3395F0F8-3866-4733-841A-ABB69E00C28F}"/>
                  <msink:destinationLink direction="to" ref="{CC643779-4C2B-48C9-B2B8-B6AC63128B37}"/>
                  <msink:destinationLink direction="with" ref="{EF37E66A-1957-46EF-9C0C-BCF863CB6A59}"/>
                </msink:context>
              </emma:interpretation>
              <emma:one-of disjunction-type="recognition" id="oneOf0">
                <emma:interpretation id="interp0" emma:lang="" emma:confidence="0">
                  <emma:literal>3</emma:literal>
                </emma:interpretation>
                <emma:interpretation id="interp1" emma:lang="" emma:confidence="0">
                  <emma:literal>z</emma:literal>
                </emma:interpretation>
                <emma:interpretation id="interp2" emma:lang="" emma:confidence="0">
                  <emma:literal>7</emma:literal>
                </emma:interpretation>
                <emma:interpretation id="interp3" emma:lang="" emma:confidence="0">
                  <emma:literal>Y</emma:literal>
                </emma:interpretation>
                <emma:interpretation id="interp4" emma:lang="" emma:confidence="0">
                  <emma:literal>}</emma:literal>
                </emma:interpretation>
              </emma:one-of>
            </emma:emma>
          </inkml:annotationXML>
          <inkml:trace contextRef="#ctx0" brushRef="#br0">1274 71 17 0,'-30'-22'8'0,"30"14"-10"15,5 8 14-15,5 4-12 16,10 0 0-16,5 3 0 16,5-3 0-16,5-4-1 15,5 4 1-15,6 0 0 16,-1-1 0-16,0 1-1 16,-5 4 1-16,-5-8 0 0,-10 0 0 15,-5 3 0-15,-10-3 0 16,-15 8 0-16,-5 3 0 15,-5-7 0-15,-10 19 1 16,-10-8-1-16,5 15 0 16,5-11 0-16,5-1 0 15,5 1 0-15,5 0 0 16,10-4-1-16,10 4 1 16,5 0 0-16,0-8 0 0,5-4 0 15,0 5 0-15,-5-8 0 16,-5-4 0-16,-10 7 0 15,-5-3 1-15,-15 0-5 16,-5 3 1-16,-5 8-1 16,-15 8 0-16</inkml:trace>
          <inkml:trace contextRef="#ctx0" brushRef="#br0" timeOffset="-1038.2446">-895 372 12 0,'15'-33'6'0,"41"-1"1"0,-36 7 6 0,10-10-12 15,0-12 1 1,0-8-1-16,-5-14 1 15,-5-4-3 1,0 7 1-16,0 4 1 0,-5 15 0 16,-4 11-1-16,-6 8 0 15,-5 19-1-15,0 15 1 0,-11 15 0 16,-4 22 0 0,-5 8 0-16,0 11 0 15,-5 12-1-15,0-12 1 16,5 0-4-16,10 8 0 0,5-4-1 15,10-8 0-15</inkml:trace>
          <inkml:trace contextRef="#ctx0" brushRef="#br0" timeOffset="-646.3693">-1 192 11 0,'-5'-57'5'0,"25"27"-8"0,-10 19 8 16,10 0-9-16,5-1 1 16,0-3-1-16,0 0 0 0,5-4 10 31,6-3-6-31,-36 48-1 15,30-15 0-15,-10 8 2 16,-10 8 0-16,-15-1 1 16,-5 8 0-16,-5-12-1 15,-10 1 1-15,-5 3 0 16,-1 1 0-16,1-5-1 16,5-3 1-16,5 4 0 15,10-8 0-15,5 0-1 16,20 0 0-1,10-8-2-15,5-3 1 16,15-4-3-16,11 0 0 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13.6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C643779-4C2B-48C9-B2B8-B6AC63128B37}" emma:medium="tactile" emma:mode="ink">
          <msink:context xmlns:msink="http://schemas.microsoft.com/ink/2010/main" type="inkDrawing" rotatedBoundingBox="9265,12642 12628,6544 17493,9227 14129,15325" semanticType="callout" shapeName="Other">
            <msink:sourceLink direction="from" ref="{25FC4E74-071D-4A0D-BCF3-0983F485C6A7}"/>
            <msink:sourceLink direction="to" ref="{7C2C3884-C76C-4E2F-A14C-F06F654D90C6}"/>
          </msink:context>
        </emma:interpretation>
      </emma:emma>
    </inkml:annotationXML>
    <inkml:trace contextRef="#ctx0" brushRef="#br0">897 91 20 0,'-35'-30'10'0,"15"7"-9"0,15 16 10 0,5-8-11 15,-5 7 0 1,5 1-1-16,0 7 0 16,10-4 1-16,0 8 0 0,0 3-1 0,10 1 1 15,5 11-1-15,0-1 1 16,10 1 1-16,1 11 0 15,9 0 0-15,5 12 1 16,15 3 0-16,10 19 1 16,6 4-1-16,14 3 0 15,6 8-1-15,-11-7 1 16,5 10-1-16,16 5 0 0,4 7 1 16,16 11 0-16,9-3-1 15,-9 3 1-15,9 8-1 16,6-11 1-16,4 7-1 15,6 0 1-15,-10 4-2 16,9-4 1-16,-9 0 0 16,-6 4 0-16,11-4-1 15,-15 0 1-15,-6-7-1 16,1 7 1-16,-6-4-1 16,-10-7 1-16,6-7-1 15,-6-5 1-15,1-7-1 16,-31-7 1-16,-4-20-1 15,-11-3 1-15,-5-7 0 16,-5-8 0-16,-5-1 0 16,-4-6 0-16,-11-5 0 15,-5-7 1-15,-5 0-1 16,-5 0 0-16,-5-7 0 16,0 0 0-16,-5 3-1 0,-5-7 1 15,6-1 0-15,-6 1 0 16,-5 0 0-16,-5-4 0 15,0 0-1-15,0 0 1 16,0 0 0-16,0-8 1 16,0 1-1-16,-5-4 0 15,5 3-1-15,-5 0 0 16,0-3 0-16,0 4 0 0,-11 3-1 16,6-4 1-16,0 5-1 15,0-1 0-15,0 4 1 16,0-4 0-16,0 4 0 15,0 0 0-15,-5 0 1 16,5-4 0-16,-5 4-1 16,5-7 0-16,0 7 0 15,0 0 1-15,0-4-1 16,0 4 0-16,0 0-1 16,0-4 0-16,5 4 1 15,-5 0 0-15,5 0-1 16,-5 4 1-16,0 0 0 15,0 3 0-15,-1 1 0 16,1 7 0-16,0-4 0 16,-5 8 0-16,-10 4-1 15,-10 3 1-15,-10 4 0 16,-5 8 1-16,-10 11-1 16,-11 3 0-16,-9 12 0 0,-15 15 0 15,-1-3 0-15,-24 14 0 16,-6 4 0-16,-9 4 0 15,-1 18 0-15,-4 5 0 16,-1 3 0-16,-10-7 0 16,1 7 0-16,4 11 0 15,11-7 0-15,-1 0 0 16,-9 11 0-16,4-18 0 16,-4 3 0-16,4 8 0 15,15-4 0-15,-4 3 0 0,-6-6 0 16,-4-16 0-16,-1 4 0 15,11-1 0-15,14-2 1 16,1-1 0-16,4-8-1 16,1-7 1-16,5-3 0 15,4-1 1-15,6-26-1 16,4 4 0-16,11-1-1 16,10-3 1-16,5-11-1 15,-1 0 0-15,1-8 0 16,5-4 1-16,-5-7-1 15,9-4 1-15,6 4-1 16,10-4 0-16,5-7 0 16,5-4 0-16,5-8-2 15,10 0 1-15,5-11-3 16,5-7 1-16,5-1-5 16,5 1 0-16,10-5-6 15,5 5 1-15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03.47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265DBF2-674E-4EDB-B5D0-B23B795860B4}" emma:medium="tactile" emma:mode="ink">
          <msink:context xmlns:msink="http://schemas.microsoft.com/ink/2010/main" type="inkDrawing" rotatedBoundingBox="18202,12938 18255,12970 18250,12977 18198,12946" shapeName="Other"/>
        </emma:interpretation>
      </emma:emma>
    </inkml:annotationXML>
    <inkml:trace contextRef="#ctx0" brushRef="#br0">150 1667 18 0,'-30'-23'9'0,"10"12"-13"16,20 11 18-16,0 0-18 16,10 4 0-16,5 3-5 15,15 9 1-15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47.3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031A0F6-5A16-4EDC-A644-C5E7B7FD33DF}" emma:medium="tactile" emma:mode="ink">
          <msink:context xmlns:msink="http://schemas.microsoft.com/ink/2010/main" type="writingRegion" rotatedBoundingBox="3793,16583 7432,16337 7531,17793 3891,18039"/>
        </emma:interpretation>
      </emma:emma>
    </inkml:annotationXML>
    <inkml:traceGroup>
      <inkml:annotationXML>
        <emma:emma xmlns:emma="http://www.w3.org/2003/04/emma" version="1.0">
          <emma:interpretation id="{D58A978D-7095-44AE-8B3E-6F6F3C1D147B}" emma:medium="tactile" emma:mode="ink">
            <msink:context xmlns:msink="http://schemas.microsoft.com/ink/2010/main" type="paragraph" rotatedBoundingBox="3793,16583 7432,16337 7531,17793 3891,180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16B7BE-F46A-410B-B640-D9F032DB08B3}" emma:medium="tactile" emma:mode="ink">
              <msink:context xmlns:msink="http://schemas.microsoft.com/ink/2010/main" type="line" rotatedBoundingBox="3793,16583 7432,16337 7531,17793 3891,18039"/>
            </emma:interpretation>
          </emma:emma>
        </inkml:annotationXML>
        <inkml:traceGroup>
          <inkml:annotationXML>
            <emma:emma xmlns:emma="http://www.w3.org/2003/04/emma" version="1.0">
              <emma:interpretation id="{49A01C00-70DC-4FE5-88C0-DF5C734D2CF8}" emma:medium="tactile" emma:mode="ink">
                <msink:context xmlns:msink="http://schemas.microsoft.com/ink/2010/main" type="inkWord" rotatedBoundingBox="3793,16583 6011,16433 6107,17854 3889,1800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209 832 18 0,'-30'-132'9'0,"45"-19"-7"16,-10 114 10-16,5-8-10 16,0 7 0-16,5 0-1 15,-4 8 1-15,-6 19-3 0,-5 26 0 0,-16 15 2 16,-9 34 0-16,-5 38-1 16,-5 18 0-16,0 4 0 15,0 15 1-15,5 4-1 16,5 4 1-16,10-23-1 15,5-22 1-15,5-38 0 0,5-23 0 16,10-41-1-16,0-34 1 16,5-29 0-16,5-13 0 15,0-33-1-15,5-23 0 16,10-22 0-16,10 7 1 16,0 4-1-16,1 0 0 15,-1 19 0-15,0 19 0 16,15 11 0-16,-5 26 0 0,6 19 0 15,-6 23 0-15,-5 26 0 16,-10 11 1-16,-10 15-1 16,-10 16 0-16,-10 11 1 15,-15 3 0-15,-15 4 0 16,-20 12 1-16,-5-1-1 16,0-3 0-16,5 0 0 15,0-1 1-15,-6-10-2 16,6-8 0-16,5 0-1 15,0-4 1-15,15-4-1 16,5-3 0-16,10 7-1 16,10 0 1-16,10-3 0 15,5 3 1-15,10-8 0 16,5 5 1-16,10-1 0 16,11-3 0-16,4-12-3 15,0-11 1-15,10-19-2 16,6-18 0-16,-1-12-3 15,-5-19 0-15,-15-18 0 0,-9-23 1 16,-11 0 2-16,-5 3 0 16,-5 5 3-16,-5 18 0 15,-5 15 2-15,-5 27 1 16,0 26-1-16,-10 11 1 16,0 31-1-16,5 7 1 15,0 15-2-15,-5-4 1 16,5 4-1-16,0-12 1 15,5-10 0-15,0-16 0 0,0-22 0 16,0-23 0-16,-5-15 1 16,0-30 0-16,0 0 0 15,0-22 1-15,5 7-2 16,11-8 1-16,4 8-2 16,15-7 1-16,10 7-2 15,10 0 0-15,16 0 0 16,9 22 0-16,0 4-3 15,6 8 1-15,9 8-5 16,-10 10 0-16,-14 20-2 16,-16 3 0-16</inkml:trace>
        </inkml:traceGroup>
        <inkml:traceGroup>
          <inkml:annotationXML>
            <emma:emma xmlns:emma="http://www.w3.org/2003/04/emma" version="1.0">
              <emma:interpretation id="{633F0845-C186-4341-B78E-8FCC2348E9F2}" emma:medium="tactile" emma:mode="ink">
                <msink:context xmlns:msink="http://schemas.microsoft.com/ink/2010/main" type="inkWord" rotatedBoundingBox="4785,16558 7435,16380 7531,17793 4880,17972"/>
              </emma:interpretation>
              <emma:one-of disjunction-type="recognition" id="oneOf1">
                <emma:interpretation id="interp1" emma:lang="" emma:confidence="0">
                  <emma:literal>Wet</emma:literal>
                </emma:interpretation>
                <emma:interpretation id="interp2" emma:lang="" emma:confidence="0">
                  <emma:literal>Wee</emma:literal>
                </emma:interpretation>
                <emma:interpretation id="interp3" emma:lang="" emma:confidence="0">
                  <emma:literal>Val</emma:literal>
                </emma:interpretation>
                <emma:interpretation id="interp4" emma:lang="" emma:confidence="0">
                  <emma:literal>oral</emma:literal>
                </emma:interpretation>
                <emma:interpretation id="interp5" emma:lang="" emma:confidence="0">
                  <emma:literal>Wie</emma:literal>
                </emma:interpretation>
              </emma:one-of>
            </emma:emma>
          </inkml:annotationXML>
          <inkml:trace contextRef="#ctx0" brushRef="#br0" timeOffset="609.3834">982 1080 16 0,'-30'26'8'0,"106"-26"-9"0,-41-11 11 16,5-4-9-16,5-11 1 15,10-8 0-15,6 4 0 16,-1 0-3-16,-5-4 0 31,-15 34 2-31,-15 15 1 16,-15 15-2-16,-10 11 0 15,-10 4 0-15,-10 16 0 0,5 18 0 16,0-4 0-16,10 0 0 16,15-7 0-16,10-19-1 15,15-19 1-15,15-26-2 16,21-23 0-16,9-23 0 16,-5-22 0-16,6-22 1 15,-6-23 0-15,0-23 2 16,-9 4 0-16,-11 23 2 15,-10 14 0-15,-10 24 0 16,-15 22 0-16,-10 18-1 16,-15 31 1-16,-10 22-2 15,-5 31 0-15,0 14 0 16,5 1 0-16,0 3 0 16,0-7 0-16,5-12 0 15,5-14 0-15,0-16 1 16,5-19 0-16,5-14 0 15,-5-16 1-15,0-22 0 16,0-19 0-16,5-15-1 0,10-7 1 16,10 7-2-16,10-15 1 15,10-1-2-15,5 1 1 16,21 0-1-16,9 8 0 16,0 18 0-16,6 12 1 15,-1 3-3-15,0 15 1 16,-4 12-4-16,-11 11 0 15,-10 15-5-15,-20 19 0 16</inkml:trace>
          <inkml:trace contextRef="#ctx0" brushRef="#br0" timeOffset="1082.8063">2107 828 17 0,'-55'60'8'0,"70"-34"-7"15,5-29 8-15,10-12-9 0,15-4 0 0,10-8 0 16,16 1 0-16,9 3-3 16,-5 1 1-16,-5 11-1 15,-14-1 1-15,-21 20 0 16,-20 7 0-16,-20 19 2 16,-20 3 0-16,-20 12 3 15,-16 12 1-15,-4-5 0 16,0-7 0-16,10 11 0 15,9-7 0-15,16-4-3 16,20-15 1-16,25-12-1 16,25-22 0-16,31-7-2 15,24-23 0-15,21-27-2 16,9-37 1-16,11-8-1 16,9-18 0-16,-14-4 2 15,-26-4 0-15,-20 11 3 16,-29 23 1-16,-16 23 2 15,-20 33 0-15,-25 34 1 16,-30 34 1-16,-15 27-2 0,-6 26 0 16,-4 26-3-16,10 11 1 15,15-11-2 1,15-18 1-16,20-12-1 16,20-15 0-16,25-12 0 15,35-10 0-15,1-20-5 16,14-14 1-16,15-8-7 15,-4-4 0-15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02.3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395F0F8-3866-4733-841A-ABB69E00C28F}" emma:medium="tactile" emma:mode="ink">
          <msink:context xmlns:msink="http://schemas.microsoft.com/ink/2010/main" type="inkDrawing" rotatedBoundingBox="18926,9106 19087,9603 18986,9636 18825,9138" semanticType="callout" shapeName="Other">
            <msink:sourceLink direction="with" ref="{F14769C8-0035-43CB-BE87-F73BC22E744B}"/>
            <msink:sourceLink direction="with" ref="{7C2C3884-C76C-4E2F-A14C-F06F654D90C6}"/>
          </msink:context>
        </emma:interpretation>
      </emma:emma>
    </inkml:annotationXML>
    <inkml:trace contextRef="#ctx0" brushRef="#br0">887 1482 7 0,'51'0'3'0,"-21"8"-1"16,-15 0 3-16,0 3-5 16,0 8 0-16,-5 7 1 0,0 4 0 15,-10-4-1 1,0 5 0-16,-10-1-1 0,0-4 0 15,-5-3-1-15,-15-8 0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02.77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53E8725-61DD-40E9-B02D-42F2B7A39108}" emma:medium="tactile" emma:mode="ink">
          <msink:context xmlns:msink="http://schemas.microsoft.com/ink/2010/main" type="inkDrawing" rotatedBoundingBox="19871,10665 19890,11082 19849,11084 19830,10667" shapeName="Other">
            <msink:destinationLink direction="with" ref="{487CB63D-3F29-4D91-B0BB-24A8FD7C80BE}"/>
          </msink:context>
        </emma:interpretation>
      </emma:emma>
    </inkml:annotationXML>
    <inkml:trace contextRef="#ctx0" brushRef="#br0">842 2766 5 0,'15'-15'2'0,"-5"33"1"16,0-10 3-16,-5 7-6 15,-5 8 0-15,5 14 0 16,-5 12 1-16,0 15-3 16,0 0 0-16,-5 0 0 15,0 11 1-15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02.94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87CB63D-3F29-4D91-B0BB-24A8FD7C80BE}" emma:medium="tactile" emma:mode="ink">
          <msink:context xmlns:msink="http://schemas.microsoft.com/ink/2010/main" type="inkDrawing" rotatedBoundingBox="19874,11998 19923,12246 19890,12253 19841,12004" semanticType="callout" shapeName="Other">
            <msink:sourceLink direction="with" ref="{25FC4E74-071D-4A0D-BCF3-0983F485C6A7}"/>
            <msink:sourceLink direction="with" ref="{F53E8725-61DD-40E9-B02D-42F2B7A39108}"/>
          </msink:context>
        </emma:interpretation>
      </emma:emma>
    </inkml:annotationXML>
    <inkml:trace contextRef="#ctx0" brushRef="#br0">892 4113 25 0,'-25'-27'12'0,"15"54"-21"0,20-12 29 15,-5 4-23-15,5 3 0 16,0 8-8-16,-5 12 1 15,5 3 11-15,-5 4 0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03.30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D06A04C-F8E6-4A52-BF1F-BD0A84F2F0BE}" emma:medium="tactile" emma:mode="ink">
          <msink:context xmlns:msink="http://schemas.microsoft.com/ink/2010/main" type="inkDrawing" rotatedBoundingBox="18093,11554 18098,11310 18109,11310 18104,11555" semanticType="callout" shapeName="Other"/>
        </emma:interpretation>
      </emma:emma>
    </inkml:annotationXML>
    <inkml:trace contextRef="#ctx0" brushRef="#br0">-890 3394 9 0,'10'4'4'0,"-20"60"-8"31,10-34 6-31,0 26-4 0,0 35 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1:59.76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059BF0C-CC0E-4004-B752-7E48A74DB887}" emma:medium="tactile" emma:mode="ink">
          <msink:context xmlns:msink="http://schemas.microsoft.com/ink/2010/main" type="inkDrawing" rotatedBoundingBox="7779,13161 11686,10116 11763,10215 7857,13260" semanticType="callout" shapeName="Other">
            <msink:sourceLink direction="with" ref="{32C7B580-D336-447C-8EA3-95EB2AD58F1D}"/>
          </msink:context>
        </emma:interpretation>
      </emma:emma>
    </inkml:annotationXML>
    <inkml:trace contextRef="#ctx0" brushRef="#br0">3960-4 24 0,'-90'-7'12'0,"-55"74"-9"0,104-40 15 0,-24 21-18 16,-35 9 1-16,-16 26 0 15,-14 22 1-15,-6 19-2 16,-29 15 1-16,-11 1 1 16,-10 6 1-16,0 28 0 15,-14-13 0-15,-16 5-1 16,15-8 1-16,0 0-1 15,0 4 0-15,11-19-1 16,9-8 0-16,25-7-1 16,-4-19 1-16,9-3-3 15,11-8 0-15,4-1-4 16,21-10 0-16,14 3-5 16,26-14 1-16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50.24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DEA555D-F45D-4429-AB7E-C1BEB4484811}" emma:medium="tactile" emma:mode="ink">
          <msink:context xmlns:msink="http://schemas.microsoft.com/ink/2010/main" type="writingRegion" rotatedBoundingBox="17394,15391 21534,14993 21672,16430 17532,16827"/>
        </emma:interpretation>
      </emma:emma>
    </inkml:annotationXML>
    <inkml:traceGroup>
      <inkml:annotationXML>
        <emma:emma xmlns:emma="http://www.w3.org/2003/04/emma" version="1.0">
          <emma:interpretation id="{F6C11D27-32E6-46C8-B79D-C095F0A99BCC}" emma:medium="tactile" emma:mode="ink">
            <msink:context xmlns:msink="http://schemas.microsoft.com/ink/2010/main" type="paragraph" rotatedBoundingBox="17394,15391 21534,14993 21672,16430 17532,16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B53411-0E8D-4BE1-89E4-D2ADA2FEA09E}" emma:medium="tactile" emma:mode="ink">
              <msink:context xmlns:msink="http://schemas.microsoft.com/ink/2010/main" type="line" rotatedBoundingBox="17394,15391 21534,14993 21672,16430 17532,16827"/>
            </emma:interpretation>
          </emma:emma>
        </inkml:annotationXML>
        <inkml:traceGroup>
          <inkml:annotationXML>
            <emma:emma xmlns:emma="http://www.w3.org/2003/04/emma" version="1.0">
              <emma:interpretation id="{0A3F6303-38B1-4F82-AC36-3333E0EEA32D}" emma:medium="tactile" emma:mode="ink">
                <msink:context xmlns:msink="http://schemas.microsoft.com/ink/2010/main" type="inkWord" rotatedBoundingBox="17394,15391 20570,15086 20708,16522 17532,1682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422 2 23 0,'65'-26'11'0,"-60"67"-13"15,-10-10 21-15,-15 25-18 16,-15 31 0-16,-15 14 2 16,-10 8 0-16,-6 12-4 15,1 3 1-15,0-4 1 16,15-14 1-16,10-24 0 16,14-25 0-16,16-38-1 15,20-27 0-15,21-33 0 16,14-23 1-16,15-19-2 15,20-30 1-15,1-11-1 16,-1 0 1-16,-5 18-2 16,-5 27 1-16,-9 23-1 15,-6 18 0-15,-10 27 0 16,-20 22 0-16,-10 19 0 16,-10 31 1-16,-10 14 0 0,-10 11 0 15,-5-3 0-15,-5 11 1 16,5-3-2-16,-5-12 0 15,5-8-3-15,5-22 1 16,0-11-3-16,-10-23 0 16,-6-15-2-16,-4-27 1 15,-5-3 2-15,0-15 1 16,-5-11 3-16,5-5 1 0,-1 13 3 16,6 2 1-16,10 12 2 15,5 16 0-15,10 10-1 16,10 8 1-16,15 8-3 15,20-1 0-15,16 12-1 16,9 4 0-16,15-8-2 16,10-8 0-16,16-3-3 15,19-12 0-15,1-10-5 16,-6-13 0-16</inkml:trace>
          <inkml:trace contextRef="#ctx0" brushRef="#br0" timeOffset="352.7291">964 100 33 0,'-55'-98'16'0,"30"91"-26"0,25 7 35 16,10 0-23-16,10 0 0 0,10 4 0 16,20 3 1-16,21 4-4 15,9-11 1-15,20-3 2 0,26-5 0 16,4 8-3-16,6-4 1 31,55-18-10-31,-36 3 1 16</inkml:trace>
          <inkml:trace contextRef="#ctx0" brushRef="#br0" timeOffset="155.1856">1742 66 18 0,'-20'15'9'0,"-45"91"-3"16,40-72 11-16,-10 33-17 16,0 9 0-16,-6 14 0 15,1 4 1-15,10 0-3 16,0-11 1-16,5 3-5 16,5-14 0-16,10-27 0 15,-5-19 0-15</inkml:trace>
          <inkml:trace contextRef="#ctx0" brushRef="#br0" timeOffset="-513.8513">-707 330 28 0,'30'-237'14'0,"15"161"-16"0,-35 76 14 0,0 8-13 16,-10 18 0-16,-10 23 3 15,-15 57 0 1,-20 22-1-16,-16 15 1 0,1 37-1 15,5 5 1-15,0-12 0 16,5-15 1-16,4-30-2 16,16-23 1-16,10-41-1 15,15-30 1-15,15-30-1 16,5-35 1-16,10-59-1 16,10-34 0-16,21-27 0 15,4-29 0-15,10-8-2 16,1 18 1-16,-11 20-1 15,0 29 0-15,-5 35 0 16,-5 14 0-16,1 8-1 16,-6 31 0-16,-5 14 1 0,-10 11 0 15,-5 8 0-15,-5 11 1 16,0 23 0-16,-10 19 1 16,0 22 0-16,-10 19 1 15,-10 4-1-15,-5 0 1 16,-10 11-1-16,-5-7 1 15,5 11-3-15,0-19 1 16,15-15-4-16,-5-23 1 0,10-29-4 16,20-20 0-16,15-30-3 15,10-22 0-15</inkml:trace>
        </inkml:traceGroup>
        <inkml:traceGroup>
          <inkml:annotationXML>
            <emma:emma xmlns:emma="http://www.w3.org/2003/04/emma" version="1.0">
              <emma:interpretation id="{44E8182D-0B97-44A9-90BB-BF93E6522535}" emma:medium="tactile" emma:mode="ink">
                <msink:context xmlns:msink="http://schemas.microsoft.com/ink/2010/main" type="inkWord" rotatedBoundingBox="20438,15448 21568,15340 21670,16401 20540,16509"/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h</emma:literal>
                </emma:interpretation>
                <emma:interpretation id="interp3" emma:lang="" emma:confidence="0">
                  <emma:literal>Y</emma:literal>
                </emma:interpretation>
                <emma:interpretation id="interp4" emma:lang="" emma:confidence="0">
                  <emma:literal>U</emma:literal>
                </emma:interpretation>
                <emma:interpretation id="interp5" emma:lang="" emma:confidence="0">
                  <emma:literal>^</emma:literal>
                </emma:interpretation>
              </emma:one-of>
            </emma:emma>
          </inkml:annotationXML>
          <inkml:trace contextRef="#ctx0" brushRef="#br0" timeOffset="821.411">1893 691 24 0,'-5'11'12'0,"25"34"-18"0,-10-41 23 15,5 7-16-15,5 1 0 16,15-1 0-16,0-7 1 0,21-8-3 16,9 0 1-16,10-11 1 15,5-11 1-15,11-12-3 16,-1-18 1-16,6-19-1 15,-11-23 0-15,-10-8-1 16,0 12 0-16,-14 8 1 0,-16 14 0 16,-15 12 1-16,-15 34 0 15,-15 18 2-15,-10 19 1 16,-10 31 0-16,-5 37 0 16,-5 22 0-16,-10 12 0 15,-6 0 0-15,-4 15 0 16,15 8-7-16,5 3 0 15,-5 0-5-15,-5-34 1 0</inkml:trace>
        </inkml:traceGroup>
        <inkml:traceGroup>
          <inkml:annotationXML>
            <emma:emma xmlns:emma="http://www.w3.org/2003/04/emma" version="1.0">
              <emma:interpretation id="{AC436E17-CF62-4D30-958A-7391BAE2887F}" emma:medium="tactile" emma:mode="ink">
                <msink:context xmlns:msink="http://schemas.microsoft.com/ink/2010/main" type="inkWord" rotatedBoundingBox="20526,15437 20951,15397 21013,16048 20589,16089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489.0644">2345 78 21 0,'-96'86'10'0,"21"57"-8"15,60-94 8-15,-5 8-10 0,-10 10 1 16,0 5-8-16,-11-1 0 16,16 5 5-16,-5-5 0 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02.02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F37E66A-1957-46EF-9C0C-BCF863CB6A59}" emma:medium="tactile" emma:mode="ink">
          <msink:context xmlns:msink="http://schemas.microsoft.com/ink/2010/main" type="inkDrawing" rotatedBoundingBox="18926,9106 19087,9603 18986,9636 18825,9138" semanticType="callout" shapeName="Other">
            <msink:sourceLink direction="with" ref="{7C2C3884-C76C-4E2F-A14C-F06F654D90C6}"/>
          </msink:context>
        </emma:interpretation>
      </emma:emma>
    </inkml:annotationXML>
    <inkml:trace contextRef="#ctx0" brushRef="#br0">-51 1227 11 0,'-20'-34'5'0,"20"37"-6"16,0 9 9 0,-5-1-9-16,-5 8 1 15,0 3 0-15,4 5 0 0,1-1 0 0,0-7 0 16,5 4 0-16,0-12 0 0,0 4 0 16,10-4 1-16,1 4 0 15,4-11 1-15,0 3-2 31,0 9 1-31,0-1-1 16,-5 0 1-16,0 7-1 16,0 1 0-16,-5 3-1 15,5 0 1-15,0 8 0 16,-5-11 0-16,0 0-1 16,5-1 1-16,0-7-3 15,5 4 0-15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8:55.83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726822C-3F17-431C-B65A-1C9157F92A23}" emma:medium="tactile" emma:mode="ink">
          <msink:context xmlns:msink="http://schemas.microsoft.com/ink/2010/main" type="writingRegion" rotatedBoundingBox="28028,14008 31667,14300 31530,16015 27891,15723">
            <msink:destinationLink direction="with" ref="{0B43C3C3-E518-4F9B-A15F-979C45FB2126}"/>
          </msink:context>
        </emma:interpretation>
      </emma:emma>
    </inkml:annotationXML>
    <inkml:traceGroup>
      <inkml:annotationXML>
        <emma:emma xmlns:emma="http://www.w3.org/2003/04/emma" version="1.0">
          <emma:interpretation id="{50980060-7467-44C8-83D9-B13BDC258A8B}" emma:medium="tactile" emma:mode="ink">
            <msink:context xmlns:msink="http://schemas.microsoft.com/ink/2010/main" type="paragraph" rotatedBoundingBox="28028,14008 31667,14300 31530,16015 27891,15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B294B1-D805-40EE-AA5D-CE72676F338F}" emma:medium="tactile" emma:mode="ink">
              <msink:context xmlns:msink="http://schemas.microsoft.com/ink/2010/main" type="line" rotatedBoundingBox="28028,14008 31667,14300 31530,16015 27891,15723"/>
            </emma:interpretation>
          </emma:emma>
        </inkml:annotationXML>
        <inkml:traceGroup>
          <inkml:annotationXML>
            <emma:emma xmlns:emma="http://www.w3.org/2003/04/emma" version="1.0">
              <emma:interpretation id="{A1293E82-DBB3-4398-82EE-A3816AB8F9A8}" emma:medium="tactile" emma:mode="ink">
                <msink:context xmlns:msink="http://schemas.microsoft.com/ink/2010/main" type="inkWord" rotatedBoundingBox="28028,14008 29138,14097 29001,15812 27891,157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286 423 26 0,'0'0'13'0,"-10"42"-10"16,0-1 13-16,-10 16-16 16,-5 37 1-16,-10 19-1 15,-1-4 1-15,1 22-1 16,0 1 0-16,10 0 1 16,5-12 0-16,5-22 0 15,0-26 0-15,10-24 0 16,5-25 1-16,10-38-1 15,10-30 0-15,10-34 0 16,5-23 0-16,10-41 0 16,1-19 0-16,-6 12 1 15,-5 3 0-15,-5 12 1 0,0 18 1 16,-5 15-1-16,0 16 0 16,0 22 0-16,6 7 0 15,9 16-2-15,5-4 0 16,15 11-1-16,25 0 0 15,11 4-2-15,4 11 0 16,11 4-5-16,-6 4 1 16,-10 11-6-16,-14 15 0 0</inkml:trace>
          <inkml:trace contextRef="#ctx0" brushRef="#br0" timeOffset="164.8241">562 615 25 0,'-110'23'12'0,"44"14"-13"0,61-33 16 16,0 4-16-16,5 7 1 16,20-8-10-16,21 5 1 15,14-5 8-15,20-14 0 16</inkml:trace>
        </inkml:traceGroup>
        <inkml:traceGroup>
          <inkml:annotationXML>
            <emma:emma xmlns:emma="http://www.w3.org/2003/04/emma" version="1.0">
              <emma:interpretation id="{FE819342-A97A-4739-B407-35BDFC20B3B7}" emma:medium="tactile" emma:mode="ink">
                <msink:context xmlns:msink="http://schemas.microsoft.com/ink/2010/main" type="inkWord" rotatedBoundingBox="28724,14619 31623,14851 31540,15891 28641,15658"/>
              </emma:interpretation>
              <emma:one-of disjunction-type="recognition" id="oneOf1">
                <emma:interpretation id="interp1" emma:lang="" emma:confidence="0">
                  <emma:literal>On or</emma:literal>
                </emma:interpretation>
                <emma:interpretation id="interp2" emma:lang="" emma:confidence="0">
                  <emma:literal>on or</emma:literal>
                </emma:interpretation>
                <emma:interpretation id="interp3" emma:lang="" emma:confidence="0">
                  <emma:literal>ones</emma:literal>
                </emma:interpretation>
                <emma:interpretation id="interp4" emma:lang="" emma:confidence="0">
                  <emma:literal>once</emma:literal>
                </emma:interpretation>
                <emma:interpretation id="interp5" emma:lang="" emma:confidence="0">
                  <emma:literal>Over</emma:literal>
                </emma:interpretation>
              </emma:one-of>
            </emma:emma>
          </inkml:annotationXML>
          <inkml:trace contextRef="#ctx0" brushRef="#br0" timeOffset="505.2269">1320 709 18 0,'-105'106'9'0,"-51"71"-7"0,111-129 16 15,-15 16-17-15,4 15 0 0,6 12 0 16,15-1 1-16,10-11-3 16,15-19 1-16,15-7 2 15,25-34 0-15,20-27 0 16,16-18 0-16,14-23 0 15,10-15 0-15,-9-19 0 16,-16-26 1-16,-10-15 0 16,-20 7 0-16,-5 12-1 15,-15 18 1-15,-35 27-1 16,-25 11 0-16,-10 27-1 16,-15 22 0-16,-11 15-1 15,1 30 0-15,10 19-3 16,9 4 1-16,11 7-3 15,10-4 0-15,20-10-3 16,20-13 0-16,25-10-2 16,25-19 0-16</inkml:trace>
          <inkml:trace contextRef="#ctx0" brushRef="#br0" timeOffset="933.4748">1697 841 27 0,'45'-34'13'0,"-40"83"-15"0,-10-30 26 16,-15 7-22-16,-10 23 0 15,-11 0 0-15,-4 0 1 0,5 7-4 32,5-7 0-32,0-3 2 15,5-13 1-15,15-10-1 16,15-16 0-16,5-14-1 16,5-16 1-16,30-18-1 15,5-12 1-15,10-14 0 16,5-5 0-16,-4 16-1 15,-6 7 1-15,-10 26 0 16,-5 27 0-16,-20 22 0 16,0 31 0-16,-15-1-1 0,-5 1 1 15,-5 14-1-15,0 1 1 16,5-8 0-16,5-8 1 16,5 0 0-16,5-22 1 15,5-19 1-15,5-18 0 16,10-20-1-16,11-18 1 15,9-8-1-15,5-12 1 16,-5-18-2-16,-5 0 0 16,1 4-3-16,-6 4 0 0,-5 10-5 15,0 20 1-15,-5 26-5 16,0 15 1-16,0 11-6 16,-5 12 1-16,1 15 0 15,-1-5 0-15</inkml:trace>
          <inkml:trace contextRef="#ctx0" brushRef="#br0" timeOffset="1489.5998">2690 1040 36 0,'0'-45'18'0,"-10"42"-26"15,0-1 40-15,-5 4-31 16,-5 4 1-16,-20 14 0 0,-10 5 1 0,0 7-4 16,0 0 0-16,4 12 2 15,11 6 0-15,5 5-1 16,10-4 0-16,5 0 0 15,10-4 0-15,15-19-2 16,20-7 1-16,15-19-1 16,15-11 0-16,1-23 0 15,9 0 0-15,10-18 0 16,-4-9 1-16,-6 1 1 16,-15-4 0-16,-10 19 0 15,0 15 1-15,-19 19 1 16,-11 22 0-16,-5 15-1 15,-10 8 1-15,-10 15-1 16,5 11 0-16,-5 8 0 16,10-4 1-16,0 0-2 15,0-8 0-15,10-22-1 16,-5-11 0-16,-5-19-3 16,10-23 0-16,-5-15-1 0,-5-11 0 15,-5-15 1-15,-10-19 0 16,-11-12 3-16,-4-3 1 15,-5 11 3-15,0 8 0 16,5 11 2-16,5 19 0 16,5 15 0-16,5 7 1 15,15 16-2-15,25 7 0 16,15 4-1-16,10-1 0 16,20-3 0-16,26 0 0 0,9 0-2 15,11-3 1-15,-1-9-8 16,11 5 1-16,-11 10-8 15,-4 13 0-15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3:59.94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8EBD9A7-24EB-45A7-9230-A8C603185E4D}" emma:medium="tactile" emma:mode="ink">
          <msink:context xmlns:msink="http://schemas.microsoft.com/ink/2010/main" type="writingRegion" rotatedBoundingBox="681,2463 7327,2463 7327,4507 681,4507"/>
        </emma:interpretation>
      </emma:emma>
    </inkml:annotationXML>
    <inkml:traceGroup>
      <inkml:annotationXML>
        <emma:emma xmlns:emma="http://www.w3.org/2003/04/emma" version="1.0">
          <emma:interpretation id="{C0996C56-8B8E-4253-A115-A139EE002C1D}" emma:medium="tactile" emma:mode="ink">
            <msink:context xmlns:msink="http://schemas.microsoft.com/ink/2010/main" type="paragraph" rotatedBoundingBox="681,2463 3627,2463 3627,3818 681,3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D99514-22AA-4C9F-A152-16EF3F99F6C1}" emma:medium="tactile" emma:mode="ink">
              <msink:context xmlns:msink="http://schemas.microsoft.com/ink/2010/main" type="line" rotatedBoundingBox="681,2463 3627,2463 3627,3818 681,3818"/>
            </emma:interpretation>
          </emma:emma>
        </inkml:annotationXML>
        <inkml:traceGroup>
          <inkml:annotationXML>
            <emma:emma xmlns:emma="http://www.w3.org/2003/04/emma" version="1.0">
              <emma:interpretation id="{443990D8-CA3E-48F0-B805-21D8CD31B524}" emma:medium="tactile" emma:mode="ink">
                <msink:context xmlns:msink="http://schemas.microsoft.com/ink/2010/main" type="inkWord" rotatedBoundingBox="681,2463 3627,2463 3627,3818 681,3818"/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a's</emma:literal>
                </emma:interpretation>
                <emma:interpretation id="interp2" emma:lang="" emma:confidence="0">
                  <emma:literal>any</emma:literal>
                </emma:interpretation>
                <emma:interpretation id="interp3" emma:lang="" emma:confidence="0">
                  <emma:literal>age</emma:literal>
                </emma:interpretation>
                <emma:interpretation id="interp4" emma:lang="" emma:confidence="0">
                  <emma:literal>rays</emma:literal>
                </emma:interpretation>
              </emma:one-of>
            </emma:emma>
          </inkml:annotationXML>
          <inkml:trace contextRef="#ctx0" brushRef="#br0">-507-694 18 0,'-20'-83'9'0,"65"45"-7"0,-20 19 9 15,15 1-11-15,16-5 1 0,14 8 0 31,-5 0 0-31,5-8-2 0,11 5 1 16,-6 10 0-16,-5 4 1 16,-10 0-1-16,-14-3 1 15,-16 14-1-15,-30 1 1 0,-25 15 0 16,-10 7 0-16,-1 4 0 16,-9-8 0-16,-15 8 0 15,5 15 0-15,5-4-1 16,4-4 1-16,21-3-2 15,5-8 1-15,15 0-1 16,15-11 0-16,10-8 0 16,10-15 0-16,1-11-1 15,4-15 1-15,5 0 0 16,0 8 0-16,-10-1 1 16,-5 0 0-16,-10 5 0 15,-5 6 1-15,-10 5-1 16,0 3 1-16,-20 8 0 15,0 11 0-15,0 7-1 16,5 9 0-16,0 2 0 16,-5-6 1-16,10 3-1 15,5-4 1-15,10-3-1 0,0-4 0 16,10-8 0-16,5-4 0 16,5-14 0-16,5-4 0 15,-5-8 0-15,0 0 0 16,-4-7 0-16,-6-5 1 15,-5 5 0-15,-5 7 0 16,-5 1 0-16,-5 6 0 16,0 1 0-16,-5 3 1 15,0 8-2-15,-1 4 1 0,6 7-1 16,0 1 0-16,5-5-1 16,10 8 1-16,11-11 0 15,4-4 0-15,20-4 0 16,-5-14 0-16,5 6 0 15,10-7 1-15,1 1-1 16,-6-5 1-16,-5 0-1 16,-5 1 0-16,-10 3 0 15,0 4 1-15,-5 7-1 16,-4 5 0-16,-11 3 0 16,0 7 1-16,-10 1-1 15,5 3 1-15,-10 4-1 16,10 0 0-16,-5-4 0 15,10 4 0-15,5-7 1 16,0 3 0-16,-5-3 0 16,5-4 0-16,-5 7-1 15,0-4 1-15,-10 20 0 16,0 3 0-16,-5 7-1 16,-15 24 0-16,-15 18 0 0,-20-19 0 15,4 15 0-15,1-3 0 16,5-12-1-16,5-4 0 15,10-14-2-15,10-8 0 16,15-16-5-16,25-14 0 0</inkml:trace>
          <inkml:trace contextRef="#ctx0" brushRef="#br0" timeOffset="543.6518">1395-1150 34 0,'-35'0'17'0,"30"0"-24"15,10 8 31-15,0 7-24 16,5-4 0-16,-5 8 1 16,-5 0 0-16,5 3-3 15,-5-10 1-15,-10 7 0 16,-5-4 0-16,-5-8-1 15,-5-3 1-15,0 3-1 16,0 5 1-16,-5 6 0 16,-5 5 1-16,0 7-1 15,4 4 1-15,1 0-1 16,10-8 1-16,5 12 0 16,10 3 0-16,10-3-1 15,5-4 1-15,10-4-1 16,10 4 1-1,36 30 0-15,-6 3 0 16,-15-10 0-16,-15-1 0 16,-20-3 0-16,-20 7 1 15,-20-7 0-15,-15 3 1 16,-20 12 0-16,-11-11 0 0,1 6-1 16,0-10 1-1,-6-8 0-15,11-18 0 16,5-5-1-16,10-18 0 0,10-15-1 15,14-12 1-15,26-15-1 16,25-3 0-16,21-19-2 16,34 0 0-16,25-19-2 15,41 11 0-15,-1 8-5 16,21-8 1-16</inkml:trace>
          <inkml:trace contextRef="#ctx0" brushRef="#br0" timeOffset="-260164.3897">1265-111 23 0,'-95'-64'11'0,"14"71"-5"0,66-7 24 16,-5-3-29-16,5-1 1 15,5 4 3 1,15-8 0-16,15 8-5 15,15 0 0-15,26-7 5 0,19-1 0 16,5-7-2-16,16-7 1 16,9-1-2-16,15 1 0 0,-4-1-4 15,4 0 0-15,-14-3-5 16,-11 0 0-16,-4 3-6 16,-11 12 1-16,-10 7-1 15,-20 4 1-15</inkml:trace>
        </inkml:traceGroup>
      </inkml:traceGroup>
    </inkml:traceGroup>
    <inkml:traceGroup>
      <inkml:annotationXML>
        <emma:emma xmlns:emma="http://www.w3.org/2003/04/emma" version="1.0">
          <emma:interpretation id="{52DDC17D-6DCB-4993-8D11-51F07C276586}" emma:medium="tactile" emma:mode="ink">
            <msink:context xmlns:msink="http://schemas.microsoft.com/ink/2010/main" type="paragraph" rotatedBoundingBox="1208,3570 7327,3570 7327,4507 1208,4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014B4C-26E5-4F12-AC06-876CCCC599FA}" emma:medium="tactile" emma:mode="ink">
              <msink:context xmlns:msink="http://schemas.microsoft.com/ink/2010/main" type="line" rotatedBoundingBox="1208,3570 7327,3570 7327,4507 1208,4507"/>
            </emma:interpretation>
          </emma:emma>
        </inkml:annotationXML>
        <inkml:traceGroup>
          <inkml:annotationXML>
            <emma:emma xmlns:emma="http://www.w3.org/2003/04/emma" version="1.0">
              <emma:interpretation id="{F904A96F-8F3A-4600-A598-1E0F7C05D244}" emma:medium="tactile" emma:mode="ink">
                <msink:context xmlns:msink="http://schemas.microsoft.com/ink/2010/main" type="inkWord" rotatedBoundingBox="1208,3570 2930,3570 2930,4507 1208,4507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61015.5971">136 2 21 0,'-41'-4'10'0,"21"12"-11"0,20-5 21 16,-5 9-18-16,0 10 0 16,0 20-1-1,5 18 1-15,-5-8-3 16,0 20 1 0,-5 3 1-16,0 0 1 0,0 1-3 15,0-5 0-15,5-11-3 16,0 8 0-16,5-11-4 15,5 3 1-15</inkml:trace>
          <inkml:trace contextRef="#ctx0" brushRef="#br0" timeOffset="-260569.5532">663-2 23 0,'5'0'11'0,"5"19"-11"16,-15-8 19-16,-5 19-19 16,0 19 1-16,0 15-1 15,-6 4 1-15,1 15-1 16,5 3 0-16,0 1 0 16,10-4 0-16,5-16 0 15,10 9 1-15,0-1 1 16,11-30 0-16,-1-15 1 15,0-7 0-15,5-27 0 0,15-19 0 16,5-18 0-16,5-16 0 16,1-25-2-16,-6-5 0 15,-10-11 0-15,-5 0 1 16,-15 4-1-16,-5 15 1 16,-15 15-1-16,-10 15 0 15,-10 12-1-15,-10 14 1 16,-5 19-3-16,-5 8 1 15,0 19-3-15,4 18 0 0,11 8-2 16,5-4 1-16,5 8-3 16,5 0 1-16,10-1-3 15,15-10 1-15,5-16 2 16,20-11 0-16</inkml:trace>
          <inkml:trace contextRef="#ctx0" brushRef="#br0" timeOffset="-260367.3438">1531 39 19 0,'40'-52'9'0,"15"22"-9"0,-35 30 20 0,-4 7-19 16,-1 12 1-16,-5 4 0 15,-5 29 0-15,5-3-4 16,-5 15 1-16,0-4 1 16,-5 4 0-16,5 0-2 15,-5-15 0-15,5-15-2 16,-5 0 0-16,0-27-2 15,-5-10 1-15,-5-24-1 16,-10-3 0-16</inkml:trace>
        </inkml:traceGroup>
        <inkml:traceGroup>
          <inkml:annotationXML>
            <emma:emma xmlns:emma="http://www.w3.org/2003/04/emma" version="1.0">
              <emma:interpretation id="{5387969E-902F-407F-AAB0-2109A6DAEBC3}" emma:medium="tactile" emma:mode="ink">
                <msink:context xmlns:msink="http://schemas.microsoft.com/ink/2010/main" type="inkWord" rotatedBoundingBox="4511,3916 5404,3916 5404,4108 4511,410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70048.3063">3343 318 22 0,'-40'-15'11'0,"45"22"-8"16,5-7 12-16,10 0-15 16,10 4 1-16,20 4-1 15,26 10 1-15,9 5-2 16,5 3 1-16,26 1-2 16,4-5 0-16,21 8-4 15,9-3 0-15</inkml:trace>
        </inkml:traceGroup>
        <inkml:traceGroup>
          <inkml:annotationXML>
            <emma:emma xmlns:emma="http://www.w3.org/2003/04/emma" version="1.0">
              <emma:interpretation id="{212C5CD9-7E0B-4CF6-9853-51E91657CAC4}" emma:medium="tactile" emma:mode="ink">
                <msink:context xmlns:msink="http://schemas.microsoft.com/ink/2010/main" type="inkWord" rotatedBoundingBox="6695,3720 7327,3720 7327,4243 6695,4243">
                  <msink:destinationLink direction="to" ref="{C331E4E9-D0EE-476B-9585-8246A9E9C6B1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69739.5038">5647 175 13 0,'0'-23'6'0,"-10"1"2"16,10 14 5-16,-5 4-12 15,0-7 0-15,5 11 0 0,0 0 0 16,0 0-1-16,10 11 0 15,10-3 1-15,10-1 1 16,5 9-1-16,11 2 1 16,9 5 0-16,5-4 0 15,0-8 1-15,-9 15 0 16,-6 1 0-16,-5-8 0 16,-15-1-1-16,-10-6 1 15,-15 14 0-15,-15 0 0 16,-25-3-3-16,-15 3 1 15,-11 4-4-15,-19 0 0 0,0-3-5 16,-6 3 1-16,-4 11-3 16,-5 8 0-16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2:45.93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8BAB54B-77B2-48A3-B69C-19902D815742}" emma:medium="tactile" emma:mode="ink">
          <msink:context xmlns:msink="http://schemas.microsoft.com/ink/2010/main" type="inkDrawing" rotatedBoundingBox="21004,2722 27199,13371 25216,14525 19021,3876" semanticType="verticalRange" shapeName="Other">
            <msink:sourceLink direction="with" ref="{CA8430BE-A67D-4D43-A105-2EBE089BAEC3}"/>
            <msink:sourceLink direction="with" ref="{04483844-9B29-45A5-A0F0-914EB934ACA0}"/>
            <msink:sourceLink direction="with" ref="{272837EB-941E-426D-9180-D45ECA14F9B8}"/>
            <msink:sourceLink direction="with" ref="{D8F0FF6A-4BE7-435D-AB5D-8DAB5F965A3C}"/>
          </msink:context>
        </emma:interpretation>
      </emma:emma>
    </inkml:annotationXML>
    <inkml:trace contextRef="#ctx0" brushRef="#br0">0 199 23 0,'85'-52'11'0,"86"-28"-9"15,-101 65 12-15,46-3-15 16,19 3 1 0,41 3-1-16,30 12 1 15,10 0 0-15,25 12 0 0,20 36 0 0,-10 16 1 16,-10 15-1-16,-1 31 1 15,-29 18 1-15,-15 37 1 16,-25 27 0-16,-16 41 1 16,-24 35 0-16,-26 40 0 15,-19 12 0-15,-11 37 0 16,-5 8-2-16,11 38 1 16,-11-4-1-16,10 15 0 15,-15 0-1-15,21 11 1 0,9-15-1 16,16 0 0-16,19-7 0 15,21 0 0-15,19-31-1 16,21-3 1 0,196 158 0-1,-56-113 1-15,-35-83-1 16,-15-38 1-16,-20-33-2 16,-40-42 1-16,-15-18-4 15,-25-31 1-15,-26-3-6 16,-4-20 0-16,-11-10-5 15,-14-31 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2:47.7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8F0FF6A-4BE7-435D-AB5D-8DAB5F965A3C}" emma:medium="tactile" emma:mode="ink">
          <msink:context xmlns:msink="http://schemas.microsoft.com/ink/2010/main" type="writingRegion" rotatedBoundingBox="17894,3656 18426,3656 18426,4409 17894,4409">
            <msink:destinationLink direction="with" ref="{18BAB54B-77B2-48A3-B69C-19902D815742}"/>
          </msink:context>
        </emma:interpretation>
      </emma:emma>
    </inkml:annotationXML>
    <inkml:traceGroup>
      <inkml:annotationXML>
        <emma:emma xmlns:emma="http://www.w3.org/2003/04/emma" version="1.0">
          <emma:interpretation id="{948CB93C-762D-4AC2-85C5-E06AF0D22B9E}" emma:medium="tactile" emma:mode="ink">
            <msink:context xmlns:msink="http://schemas.microsoft.com/ink/2010/main" type="paragraph" rotatedBoundingBox="17894,3656 18426,3656 18426,4409 17894,4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5890FD-E942-47DC-8759-4309317A1C9C}" emma:medium="tactile" emma:mode="ink">
              <msink:context xmlns:msink="http://schemas.microsoft.com/ink/2010/main" type="line" rotatedBoundingBox="17894,3656 18426,3656 18426,4409 17894,4409"/>
            </emma:interpretation>
          </emma:emma>
        </inkml:annotationXML>
        <inkml:traceGroup>
          <inkml:annotationXML>
            <emma:emma xmlns:emma="http://www.w3.org/2003/04/emma" version="1.0">
              <emma:interpretation id="{D0A7CB95-C746-4ED1-A02E-F9C90191507F}" emma:medium="tactile" emma:mode="ink">
                <msink:context xmlns:msink="http://schemas.microsoft.com/ink/2010/main" type="inkWord" rotatedBoundingBox="17894,3656 18426,3656 18426,4409 17894,4409"/>
              </emma:interpretation>
              <emma:one-of disjunction-type="recognition" id="oneOf0">
                <emma:interpretation id="interp0" emma:lang="" emma:confidence="0">
                  <emma:literal>1</emma:literal>
                </emma:interpretation>
                <emma:interpretation id="interp1" emma:lang="" emma:confidence="0">
                  <emma:literal>_ )</emma:literal>
                </emma:interpretation>
                <emma:interpretation id="interp2" emma:lang="" emma:confidence="0">
                  <emma:literal>- )</emma:literal>
                </emma:interpretation>
                <emma:interpretation id="interp3" emma:lang="" emma:confidence="0">
                  <emma:literal>"</emma:literal>
                </emma:interpretation>
                <emma:interpretation id="interp4" emma:lang="" emma:confidence="0">
                  <emma:literal>. )</emma:literal>
                </emma:interpretation>
              </emma:one-of>
            </emma:emma>
          </inkml:annotationXML>
          <inkml:trace contextRef="#ctx0" brushRef="#br0">2630-252 11 0,'30'-23'5'0,"-10"4"-7"0,-20 19 11 0,0 0-8 16,0 0 0-16,0 0 0 0,0 0 0 31,0 8-1-31,5-1 0 16,5 12 2-16,0 7 0 0,5 1 0 15,0-1 1-15,5-3 0 16,0-5 0-16,1 1 1 15,-6 4 0-15,-5 3 0 16,-5 1 0-16,-10-5-1 16,-10 12 1-16,-26 11-1 15,-19-3 0-15,-15 25-4 16,-25 9 0-16,-11 25-8 16,-14 16 1-16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2:46.52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1BF1608-D569-4CF4-81A1-F14AF802264B}" emma:medium="tactile" emma:mode="ink">
          <msink:context xmlns:msink="http://schemas.microsoft.com/ink/2010/main" type="inkDrawing" rotatedBoundingBox="20981,12515 23673,10653 23706,10700 21013,12562" semanticType="callout" shapeName="Other">
            <msink:sourceLink direction="with" ref="{CA8430BE-A67D-4D43-A105-2EBE089BAEC3}"/>
            <msink:sourceLink direction="with" ref="{A5DED6E7-FFC9-4283-8ECE-C94219E9145A}"/>
            <msink:sourceLink direction="with" ref="{B6A35960-6D96-4761-B0DE-D381A14F5559}"/>
          </msink:context>
        </emma:interpretation>
      </emma:emma>
    </inkml:annotationXML>
    <inkml:trace contextRef="#ctx0" brushRef="#br0">2710 0 39 0,'-95'12'19'0,"-101"108"-26"15,136-75 34-15,-25 23-27 16,-46 22 0-16,-39 23 0 16,-31 30 0-16,-20 8 0 15,-20 26 0-15,0-19 0 16,5 0 0-16,5 11-4 16,15-18 1-16,16-5-7 0,14-10 1 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3:01.29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88EDAEF-A96D-4253-B13B-89CE0552151A}" emma:medium="tactile" emma:mode="ink">
          <msink:context xmlns:msink="http://schemas.microsoft.com/ink/2010/main" type="inkDrawing" rotatedBoundingBox="10703,11667 10980,2427 15967,2577 15690,11816" hotPoints="15587,2895 15139,11504 10847,11281 11296,2671" semanticType="enclosure" shapeName="Rectangle">
            <msink:sourceLink direction="with" ref="{05F7DF2D-9C68-474E-8622-E156F0F34B50}"/>
          </msink:context>
        </emma:interpretation>
      </emma:emma>
    </inkml:annotationXML>
    <inkml:trace contextRef="#ctx0" brushRef="#br0">564 230 6 0,'-15'-128'3'0,"20"34"2"16,0 76 3-16,0 3-7 0,-5 15 0 16,5 26 4-1,-5 27 0-15,0 63-5 0,-10 38 1 16,-10 72 3-16,-15 60 0 15,-16 68 0-15,-14 82 0 16,-10 50-2-16,-5 26 1 0,4 7-1 16,11-22 0-16,20-38-1 15,15-53 0-15,20-37-2 16,10-38 1-16,10-60-3 16,10-38 1-16,5-37-5 15,0-34 0-15,0-68-1 16,-15-68 1-16</inkml:trace>
    <inkml:trace contextRef="#ctx0" brushRef="#br0" timeOffset="703.1576">775-210 17 0,'55'-117'8'0,"91"61"-9"0,-86 33 14 16,25-3-13-16,41-19 1 15,39 7 0-15,21-3 0 16,40-4-1-16,30 0 0 15,0-8 1-15,15 0 1 16,-5 12 0-16,-5-1 0 16,-10-6 0-16,-5 10 1 0,-25 0-2 15,-5 12 1-15,-16 11-1 16,-14 7 1-16,-10 12-2 16,-31 15 1-16,-14 34 0 15,-26 41 0-15,-24 37 0 16,-36 54 1-16,-30 63-1 15,-45 76 1-15,-25 63 0 16,-31 65 1-16,-19 37-2 16,-6 15 0-16,6 34 0 15,0 12 0-15,9-20-1 16,6-14 1-16,15-4 0 16,19-46 0-16,11-22-1 15,15-41 1-15,15-12-1 16,10-33 1-16,5-42-1 15,0-49 1-15,0-11-1 16,-5-45 1-16,0-31-1 16,-10-33 1-16,-10-34-1 0,-10-38 0 15,-21-30 0-15,-14-22 0 16,-30-34-1-16,-41-23 1 31,-220-60 3-31,24 3 0 16,1 16 1-16,15 7 1 15,5 8 0-15,14 11 0 16,21 8-1-16,15 0 1 16,25 7-6-16,30 11 1 0,21 8-6 15,39 11 0-15,26 4-9 16,19 19 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2:47.5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63AB10C-5E3A-4AA9-9E5C-2BF225E5C144}" emma:medium="tactile" emma:mode="ink">
          <msink:context xmlns:msink="http://schemas.microsoft.com/ink/2010/main" type="inkDrawing" rotatedBoundingBox="15599,3966 17387,3950 17387,4012 15600,4029" shapeName="Other"/>
        </emma:interpretation>
      </emma:emma>
    </inkml:annotationXML>
    <inkml:trace contextRef="#ctx0" brushRef="#br0">0 79 19 0,'15'-34'9'0,"75"34"-6"0,-50-8 8 0,20 5-11 31,16 3 0-31,19 3-1 0,15 5 1 16,31-1-1-16,10-3 1 15,9 0-3-15,6-4 0 16,15-4-2-16,-11-3 0 16,1-12 0-16,-10-11 0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9:45.47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72837EB-941E-426D-9180-D45ECA14F9B8}" emma:medium="tactile" emma:mode="ink">
          <msink:context xmlns:msink="http://schemas.microsoft.com/ink/2010/main" type="writingRegion" rotatedBoundingBox="668,9831 13175,6424 14136,9954 1629,13361">
            <msink:destinationLink direction="with" ref="{18BAB54B-77B2-48A3-B69C-19902D815742}"/>
          </msink:context>
        </emma:interpretation>
      </emma:emma>
    </inkml:annotationXML>
    <inkml:traceGroup>
      <inkml:annotationXML>
        <emma:emma xmlns:emma="http://www.w3.org/2003/04/emma" version="1.0">
          <emma:interpretation id="{609C7AF1-9698-4A0A-BC98-A28A26E14B46}" emma:medium="tactile" emma:mode="ink">
            <msink:context xmlns:msink="http://schemas.microsoft.com/ink/2010/main" type="paragraph" rotatedBoundingBox="668,9831 13175,6424 14136,9954 1629,133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D4F44C-A36B-4AA1-BFB2-80556E400ACD}" emma:medium="tactile" emma:mode="ink">
              <msink:context xmlns:msink="http://schemas.microsoft.com/ink/2010/main" type="line" rotatedBoundingBox="668,9831 13175,6424 14136,9954 1629,13361"/>
            </emma:interpretation>
          </emma:emma>
        </inkml:annotationXML>
        <inkml:traceGroup>
          <inkml:annotationXML>
            <emma:emma xmlns:emma="http://www.w3.org/2003/04/emma" version="1.0">
              <emma:interpretation id="{BA4CBB9D-1C2A-4EEB-A5C1-951CF8FFDDA6}" emma:medium="tactile" emma:mode="ink">
                <msink:context xmlns:msink="http://schemas.microsoft.com/ink/2010/main" type="inkWord" rotatedBoundingBox="668,9831 3583,9036 3963,10432 1048,1122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-2219-5603 26 0,'-25'86'13'0,"10"83"-19"0,15-123 23 16,5 25-17-16,-5 4 0 15,10-7-3-15,0-8 0 16,5-22 2-16,5-19 1 0,0-23-2 15,0-34 1-15,6-26-1 16,-6-26 1-16,0-34 1 16,-10-15 0-16,0-8 2 15,-5 0 1-15,5 27 1 16,0 3 0-16,0 23 0 16,0 4 1-16,5 22-2 15,5 12 1-15,0 10-3 16,5 16 1-16,0 4-2 15,0 7 1-15,6 4-1 16,-1 15 0-16,5 8 0 16,-10 7 1-16,0 3-1 15,-5 16 1-15,0 19 0 16,-5 3 0-16,-5 23-1 16,-10 16 1-16,0 2-1 15,-5 1 1-15,0 4-2 16,0-4 0-16,5-16-2 0,5-10 0 15,5-19-3-15,5-16 1 16,0-18-2-16,5-26 1 16,11-9 0-16,9-25 0 15,0-8 3-15,-5 0 0 16,5 0 4-16,-5 8 0 16,-5 15 2-16,1 7 1 15,-11 15 0-15,0 12 0 16,-5 10-1-16,-5 20 0 0,-5-8-3 15,0 11 1-15,-5-3 0 16,5 4 0-16,0-5 0 16,-5-7 0-16,5-3 0 15,0-9 0-15,0-14 1 16,5-8 1-16,0-11-2 16,0-3 1-16,0 2-1 15,0-2 0-15,0-5 0 16,-5 1 1-16,-5-5-2 15,0 5 0-15,-10 3-1 16,0 4 1-16,0 3-1 16,-5 12 0-16,-10 4-1 15,5 15 1-15,-5 0 0 16,5 3 0-16,5 5 0 16,5-1 1-16,10-3 0 15,15-12 0-15,0-11-2 16,10-15 1-16,5-11-1 15,15-23 1-15,5-19-1 0,11-26 1 16,-1-15 0-16,-5 0 0 16,0-12 1-16,-10-11 0 15,-4 1 1-15,-11 10 0 16,-10 16 0-16,0 26 1 16,-5 26 0-16,-5 38 1 15,-10 30 0-15,0 30 1 16,-10 27-1-16,0 22 0 15,-5 19-1-15,-5 15 1 0,-5 7-2 16,5-7 1-16,-6-7-1 16,6-16 1-16,0-26-1 15,10-15 0-15,0-23 0 16,10-29 0-16,10-9-1 16,5-21 0-16,10-24-1 15,11 1 1-15,4-8-1 16,0 8 0-16,0 7 0 15,5 15 1 1,5 30 0 0,-14 15 0-16,-6 1 0 15,-10 7 1-15,0 0 0 16,-5-8 0-16,-10 0 0 16,-10-7 0-16,-5-8 0 15,-10 1 1-15,-5-9-2 0,0 1 0 16,-1 0 0-16,6-8 0 15,0 4-1-15,0 4 0 16,5 0 0-16,10-4 0 16,5 0 0-16,10 3 1 0,5-3-1 15,10 0 1-15,5-11-1 16,6-8 1-16,-6-3-1 16,10-5 1-16,0 1 0 15,-5 0 0-15,-5 3-1 16,-5 4 1-16,5 8 0 15,-14-4 0-15,-1 15 0 16,-10 15 0-16,-5 8 0 16,-5 7 0-16,0-4 0 15,0-3 0-15,0-1 0 16,0 1 1-16,5-4-1 16,0-12 1-16,10-7-1 15,0 4 1-15,10-23 0 16,0-7 0-16,10-12-1 15,-5-18 1-15,5-27-1 16,0-7 1-16,0-12-1 16,5-7 0-16,1 4 0 15,-1 3 0-15,5 8 0 16,-5 0 0-16,-5 11 0 0,-10 4 0 16,-5 11-1-16,0 16 1 15,-10 6-1-15,-5 20 0 16,-5 15 0-16,-5 15 0 15,0 29 1-15,0 20 0 16,-10 15 0-16,5 15 1 16,0 3 0-16,5 8 0 15,5 4 0-15,5 0 0 0,5-4-1 16,5-11 1 0,15-19-1-16,0-8 0 0,5-22-1 15,0-11 0-15,1-16 0 16,-1-7 0-16,-5-11 0 15,-5-12 0-15,0-7 0 16,-5-4 1-16,0 8 0 16,-5 11 0-16,0 0 0 15,-10 0 0-15,0 15 0 16,-5 11 1-16,5 0 0 16,-5 16 0-16,0-5 0 15,0 12 0-15,0-7-1 16,0-5 1-16,-5-7-1 15,5 0 1-15,5-7-1 16,5-8 0-16,5 0 0 16,0-12 0-16,0-6 0 15,0-5 0-15,10 4-1 16,-5-3 1-16,0 7-1 0,0 0 0 16,0 7 0-16,1 4 1 15,-1-3-2-15,0 3 0 16,0 4-3-16,0-4 0 15,0 8-6-15,0-8 1 16,-5-3 0-16,0-12 0 16</inkml:trace>
          <inkml:trace contextRef="#ctx0" brushRef="#br0" timeOffset="150.8531">-477-6356 37 0,'-80'-15'18'0,"50"38"-46"0,30-20 40 15,10 5-22-15,5-8 1 16</inkml:trace>
          <inkml:trace contextRef="#ctx0" brushRef="#br0" timeOffset="723.8315">467-5780 25 0,'5'7'12'0,"50"-18"-16"0,-40 0 24 16,0-12-22-16,0-3 1 16,-5-12 1-16,0 8 1 15,-5 0 1-15,-10-4 0 16,-5 8 0-16,-5 7 1 15,-5 11 0-15,-10 8 0 16,-5 19 0-16,0 8 0 16,0 14-2-16,-6 0 1 0,1 8-1 15,0 8 1-15,15-12-1 16,5 7 0-16,10-6 0 16,15-16 0-16,10-4-2 0,5-3 0 15,20-16-3-15,25 1 1 16,6-20-4-16,14 5 0 31,10-12-3-31,11 0 0 0</inkml:trace>
        </inkml:traceGroup>
        <inkml:traceGroup>
          <inkml:annotationXML>
            <emma:emma xmlns:emma="http://www.w3.org/2003/04/emma" version="1.0">
              <emma:interpretation id="{DB9E58CA-A5C8-4BB3-B46A-5119B030ED28}" emma:medium="tactile" emma:mode="ink">
                <msink:context xmlns:msink="http://schemas.microsoft.com/ink/2010/main" type="inkWord" rotatedBoundingBox="5231,9869 7154,9346 7318,9948 5395,10472">
                  <msink:destinationLink direction="to" ref="{C331E4E9-D0EE-476B-9585-8246A9E9C6B1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5836.3316">2038-6187 19 0,'-30'19'9'0,"60"7"-5"0,-10-10 15 0,10-5-18 15,15 4 1-15,21 4 0 16,19-12 1-16,0 1-4 16,21 3 0-16,9-7-1 15,6-4 1-15,4-8-5 16,6-7 1-16,-16-11-3 15,0-19 1-15</inkml:trace>
          <inkml:trace contextRef="#ctx0" brushRef="#br0" timeOffset="86093.1099">3614-6514 19 0,'-50'0'9'0,"5"15"-9"16,35-4 18-16,0-3-17 0,0 7 0 15,0 11 1-15,5 1 1 16,5-1-2-16,5-4 0 0,10 5 3 15,10-1 1-15,15-3-1 16,10-4 1-16,10-12-1 16,11-3 1-16,4 3-3 15,-5-7 1-15,-5 0-2 16,-14-7 1-16,-21 7-2 16,-10 7 1-16,-20 1-5 15,-25 11 0-15,-20 15-5 16,-26 11 1-16,-19 22-3 15,-20 16 0-15</inkml:trace>
        </inkml:traceGroup>
        <inkml:traceGroup>
          <inkml:annotationXML>
            <emma:emma xmlns:emma="http://www.w3.org/2003/04/emma" version="1.0">
              <emma:interpretation id="{74C1D421-A930-466D-A10F-6CEA95A3B428}" emma:medium="tactile" emma:mode="ink">
                <msink:context xmlns:msink="http://schemas.microsoft.com/ink/2010/main" type="inkWord" rotatedBoundingBox="10368,9097 10848,8966 11326,10720 10845,10851"/>
              </emma:interpretation>
            </emma:emma>
          </inkml:annotationXML>
          <inkml:trace contextRef="#ctx0" brushRef="#br0" timeOffset="197100.2986">7635-7037 24 0,'-105'-19'12'0,"39"72"-10"0,51-12 8 0,10 34-10 16,5 38 1-16,0 30 0 15,10 38 0 1,15 22-2-16,-5 8 1 0,11 7-3 15,4 0 0-15,-5-7-3 16,-5-19 0-16</inkml:trace>
        </inkml:traceGroup>
        <inkml:traceGroup>
          <inkml:annotationXML>
            <emma:emma xmlns:emma="http://www.w3.org/2003/04/emma" version="1.0">
              <emma:interpretation id="{05F7DF2D-9C68-474E-8622-E156F0F34B50}" emma:medium="tactile" emma:mode="ink">
                <msink:context xmlns:msink="http://schemas.microsoft.com/ink/2010/main" type="inkWord" rotatedBoundingBox="11295,7000 13191,6484 13516,7675 11619,8191">
                  <msink:destinationLink direction="with" ref="{388EDAEF-A96D-4253-B13B-89CE0552151A}"/>
                </msink:context>
              </emma:interpretation>
              <emma:one-of disjunction-type="recognition" id="oneOf2">
                <emma:interpretation id="interp2" emma:lang="" emma:confidence="1">
                  <emma:literal>32</emma:literal>
                </emma:interpretation>
                <emma:interpretation id="interp3" emma:lang="" emma:confidence="1">
                  <emma:literal>3 2</emma:literal>
                </emma:interpretation>
                <emma:interpretation id="interp4" emma:lang="" emma:confidence="0">
                  <emma:literal>} 2</emma:literal>
                </emma:interpretation>
                <emma:interpretation id="interp5" emma:lang="" emma:confidence="0">
                  <emma:literal>] 2</emma:literal>
                </emma:interpretation>
                <emma:interpretation id="interp6" emma:lang="" emma:confidence="0">
                  <emma:literal>s 2</emma:literal>
                </emma:interpretation>
              </emma:one-of>
            </emma:emma>
          </inkml:annotationXML>
          <inkml:trace contextRef="#ctx0" brushRef="#br0" timeOffset="228367.5585">8860-9212 11 0,'-30'-19'5'0,"0"8"-5"16,24 11 5-16,1 0-6 0,0 0 1 0,10 0 1 31,6 0 1-31,9 0-1 0,0-4 0 0,5 0 1 16,15-3 1-16,0 7-1 15,5 0 1-15,0 11-2 16,-4-3 1-16,-6 10-2 15,-10 12 0-15,-10 8 0 16,-20 11 1-16,-15-4-1 16,-15 8 1-16,-6 0-1 15,-9-1 0-15,-5-7 0 16,-10 4 0-16,5-11-1 16,9-8 1-16,11 0 0 15,10 8 0-15,10-16 0 16,20 12 1-16,10-4-1 15,15 4 1-15,5-7-1 16,0 6 1-16,-4 13-1 16,-6 6 1-16,-10 5-1 15,-20-5 1-15,-10-3 0 16,-11 4 0-16,-9-8 0 0,-5-4 1 16,0-7 0-16,-5 4 0 15,-1-15-1-15,6 3 1 16,5-7-2-16,5-12 0 15,5-7-3-15,10-7 0 16,15-8-4-16,10-8 0 16</inkml:trace>
          <inkml:trace contextRef="#ctx0" brushRef="#br0" timeOffset="228789.8268">9743-9126 18 0,'15'-45'9'0,"35"15"-10"16,-29 23 12-16,-1 3-11 16,5 4 1-16,5 4-2 15,0 7 1-15,-5 0-1 16,0 8 1-16,-5 7 0 15,-10 12 0-15,-10-4 0 16,-5 11 0-16,-10 4 1 16,-15 4 0-16,-10 3 0 15,-5-3 0-15,5-1-1 16,-11 5 1-16,-4 3 0 0,0-7 0 31,5 11-1-31,15-15 1 16,20-15 0-16,25 3 1 15,20-14-1-15,10-16 0 16,15-3 0-16,15-11 0 16,6 3 0-16,4-4 0 15,0 4-2-15,-4 1 1 16,-11-1-5-16,-10 4 1 16,-10 11-3-16,-15 8 1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2:02.2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50ADFE0-ED34-4D05-B765-E93EE282FD65}" emma:medium="tactile" emma:mode="ink">
          <msink:context xmlns:msink="http://schemas.microsoft.com/ink/2010/main" type="inkDrawing" rotatedBoundingBox="25788,5455 30959,13650 24597,17664 19426,9469" semanticType="callout" shapeName="Other">
            <msink:sourceLink direction="with" ref="{1FB6457B-3E2C-46A9-A521-D75FF3D4E50D}"/>
            <msink:sourceLink direction="with" ref="{AC78426D-AE01-4EE0-9B5C-979BCC799DE2}"/>
          </msink:context>
        </emma:interpretation>
      </emma:emma>
    </inkml:annotationXML>
    <inkml:trace contextRef="#ctx0" brushRef="#br0">3428 873 19 0,'-100'60'9'0,"-231"546"-3"16,210-425 9-16,-39 123-14 0,-16 61 0 16,-40 46 1-1,-20 40 0-15,20 16-1 0,-25-1 0 16,15-10 2-16,11-27 0 15,19-15 0-15,15-27 0 16,10-26 0-16,26-48 0 16,14-24-2-16,16-33 1 0,25-45-2 15,24-38 1-15,16-45-2 16,20-30 1-16,15-42-1 16,15-52 0-16,25-41-2 15,15-35 1-15,20-41-1 16,21-52 1-16,9-27 0 15,21-49 1-15,19-11 0 16,26-42 0-16,-1-29 1 16,16-16 1-16,10-22-1 15,9-8 1-15,-4-19-1 16,10-3 0-16,0 3 0 16,4 27 1-16,-14-4-3 15,5 15 1-15,-5 8 0 16,-6 22 0-16,-14 26 0 15,-15 1 0-15,-26 33-1 0,-9 38 1 16,-16 23 1-16,-15 14 0 16,-9 20 1-16,-16 33 0 15,-10 15 1-15,-5 20 0 16,-15 25 0-16,-5 31 0 16,1 22 0-16,-1 30 0 15,0 12-1-15,5 18 1 16,10 23-2-16,10 30 1 15,5 23-1-15,1 22 1 0,-1 15 0 16,10 19 0-16,10 34-1 16,6 12 1-16,9 18 0 15,10 19 0-15,1 11-1 16,-1 8 1-16,6 7-1 16,14 11 1-16,6 5 0 15,9-1 0-15,6 11-1 16,-11-7 1-16,6-3 0 15,4-1 0-15,11 0-1 16,0-22 1-16,-11-8 0 16,-4-7 0-16,-6-27-1 15,1-11 1-15,-6-11-1 16,-4-12 1-16,-16-26 0 16,-15-18 0-16,-14-9-1 15,-11-18 1-15,-5-7 0 16,0-1 0-16,-9-15 0 15,-6-10 0-15,-10-13 0 0,-5-3 1 16,-10 8-1-16,-10-12 1 16,-10 12-1-16,-5-1 0 15,-5 5-1 1,0 3 1-16,0 0-3 0,-5-4 0 16,0-7-1-16,0 0 0 15,5-12-1-15,0-11 0 16,0-11-1-16,0-4 1 15,0-3 1-15,5-5 1 16,-5 5 1-16,-6-1 0 0,1-3 0 16,0-1 1-16,0-3-3 15,0 4 1-15,5-8-7 16,-15-7 1-16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9:42.11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ECD062D-69AB-4599-83CC-E3CE0595F7CB}" emma:medium="tactile" emma:mode="ink">
          <msink:context xmlns:msink="http://schemas.microsoft.com/ink/2010/main" type="writingRegion" rotatedBoundingBox="967,6426 6499,5599 6703,6965 1171,7792"/>
        </emma:interpretation>
      </emma:emma>
    </inkml:annotationXML>
    <inkml:traceGroup>
      <inkml:annotationXML>
        <emma:emma xmlns:emma="http://www.w3.org/2003/04/emma" version="1.0">
          <emma:interpretation id="{B6FDBE43-8628-45D0-8039-7654AFF91D77}" emma:medium="tactile" emma:mode="ink">
            <msink:context xmlns:msink="http://schemas.microsoft.com/ink/2010/main" type="paragraph" rotatedBoundingBox="967,6426 6499,5599 6703,6965 1171,7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582543-5A7F-4651-AC0D-61A45E695D9A}" emma:medium="tactile" emma:mode="ink">
              <msink:context xmlns:msink="http://schemas.microsoft.com/ink/2010/main" type="line" rotatedBoundingBox="967,6426 6499,5599 6703,6965 1171,7792"/>
            </emma:interpretation>
          </emma:emma>
        </inkml:annotationXML>
        <inkml:traceGroup>
          <inkml:annotationXML>
            <emma:emma xmlns:emma="http://www.w3.org/2003/04/emma" version="1.0">
              <emma:interpretation id="{328C4DF6-FDB6-4016-A222-CC88AA3486C9}" emma:medium="tactile" emma:mode="ink">
                <msink:context xmlns:msink="http://schemas.microsoft.com/ink/2010/main" type="inkWord" rotatedBoundingBox="967,6426 3030,6117 3234,7484 1171,779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-151 3140 16 0,'-25'0'8'0,"30"26"-11"15,-5-7 8-15,5 8-3 32,-5 22 0-32,10 7 0 0,-5 19 1 15,5 0-4 1,0 5 0-16,1-9 2 0,-1 0 1 15,5-14-1-15,-5-8 1 16,0-4 1-16,0-15 0 16,0-15 1-16,-5-19 1 15,0-11-1-15,5-11 1 16,-5-23-1-16,0-4 0 16,0-3-2-16,0 3 0 15,0 16-2-15,5 3 1 16,0 15-1-16,0 19 0 0,0 19-1 15,0 22 1-15,0 8-1 16,0 15 1-16,5 4 0 16,5-4 1-16,5 0-1 15,1-12 0-15,4-10 1 16,0-12 1-16,-5-11-1 16,0-19 1-16,5-15 0 15,-5-23 0-15,0-7 0 16,5-23 0-16,-4-7-1 15,4-19 0-15,0-4-1 16,5 4 0-16,0 4-3 16,0 11 1-16,-5 7-5 15,0 16 1-15,-4 18-6 16,-1 8 1-16</inkml:trace>
          <inkml:trace contextRef="#ctx0" brushRef="#br0" timeOffset="746.6917">698 3870 23 0,'-15'15'11'0,"25"-11"-8"15,-5-12 15-15,5-7-17 16,0 0 0-16,0-11-1 0,5-4 1 16,0 0-2-16,5-8 1 15,-5 12 0-15,0 7 1 16,-5-4-1-16,-5 16 0 15,-5 7 0-15,-5 7 0 16,0 12 0-16,-5 4 1 16,-5 14 0-16,0 9 0 15,-5 6 1-15,5-3 0 16,0 8-1-16,5-12 1 0,5 0-1 16,5-22 1-16,15-12-2 15,0-19 1-15,5-11-1 16,15-22 1-16,10-4-1 15,10-27 1-15,6-25-1 16,-11-28 1-16,-5-10-1 16,-5-4 0-16,0-12 0 15,-9 1 1-15,-6 10 0 16,-5 24 0-16,-5 18 0 16,-5 30 0-16,0 16 0 15,-5 33 1-15,0 38-1 16,-5 29 1-16,-5 24-1 15,-5 33 0-15,0 19-1 16,0 19 1-16,0 4-1 16,5-8 1-16,0-18-1 15,5-20 1-15,0-18-1 16,5-23 1-16,10-26 1 16,5-26 0-16,10-19-1 0,10-20 0 15,10-25-1-15,-5-19 1 16,6 0-1-16,4 3 1 15,5 8-2-15,-5 15 0 16,6 23 0-16,-6-1 1 16,-5 24 0-16,-5 14 1 15,-10 15 0-15,5 4 0 16,-14 8 0-16,-6-8 0 16,-5 8 0-16,-15-4 1 0,-10 0 0 15,-10-12 1-15,-11-11-2 16,-9 4 0-16,-10-11-3 15,0 0 1-15,0 0-5 16,-5-1 1-16,-11 16-9 16,-4 11 1-16,-10 23-1 15,-1 4 0-15</inkml:trace>
        </inkml:traceGroup>
        <inkml:traceGroup>
          <inkml:annotationXML>
            <emma:emma xmlns:emma="http://www.w3.org/2003/04/emma" version="1.0">
              <emma:interpretation id="{4DCA7A10-EA38-4BA2-8973-8AFEECAE67D7}" emma:medium="tactile" emma:mode="ink">
                <msink:context xmlns:msink="http://schemas.microsoft.com/ink/2010/main" type="inkWord" rotatedBoundingBox="4718,6564 6659,6667 6652,6788 4712,6686"/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u</emma:literal>
                </emma:interpretation>
                <emma:interpretation id="interp3" emma:lang="" emma:confidence="0">
                  <emma:literal>k</emma:literal>
                </emma:interpretation>
                <emma:interpretation id="interp4" emma:lang="" emma:confidence="0">
                  <emma:literal>4</emma:literal>
                </emma:interpretation>
                <emma:interpretation id="interp5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88518.9187">3549 2978 35 0,'-40'8'17'0,"100"7"-20"15,-25-8 36-15,15 8-33 16,11-3 0-16,29 7 0 15,20-1 0-15,26 1-2 16,4-4 0-16,16-3-2 16,20-5 1-16,-6-3-2 15,1-4 0-15,-15-8-3 16,-1-11 1-16,-4-7-2 16,-26 4 1-16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1:10.9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331E4E9-D0EE-476B-9585-8246A9E9C6B1}" emma:medium="tactile" emma:mode="ink">
          <msink:context xmlns:msink="http://schemas.microsoft.com/ink/2010/main" type="inkDrawing" rotatedBoundingBox="6822,6246 7391,6610 7174,6949 6605,6586" semanticType="callout" shapeName="Other">
            <msink:sourceLink direction="to" ref="{DB9E58CA-A5C8-4BB3-B46A-5119B030ED28}"/>
            <msink:sourceLink direction="to" ref="{212C5CD9-7E0B-4CF6-9853-51E91657CAC4}"/>
          </msink:context>
        </emma:interpretation>
      </emma:emma>
    </inkml:annotationXML>
    <inkml:trace contextRef="#ctx0" brushRef="#br0">5637 2662 26 0,'-60'30'13'0,"45"8"-15"16,15-31 25-16,10 9-21 15,10 2 0-15,15 5 1 16,10 3 0-16,16 8-4 15,9-4 0-15,5-3 3 0,5-5 0 16,-19-11-1-16,-11-3 1 16,-10-1-1-16,-10 9 1 15,-10-9-2-15,-5 8 0 16,-20 8-4-16,-20 7 0 16,-20 11-3-16,-10 19 0 15,-5 8-3-15,-6 19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4:23.0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37B7536-ED76-4BCC-9969-7974B0FDA05D}" emma:medium="tactile" emma:mode="ink">
          <msink:context xmlns:msink="http://schemas.microsoft.com/ink/2010/main" type="writingRegion" rotatedBoundingBox="187,11759 27170,12067 27093,18771 110,18463"/>
        </emma:interpretation>
      </emma:emma>
    </inkml:annotationXML>
    <inkml:traceGroup>
      <inkml:annotationXML>
        <emma:emma xmlns:emma="http://www.w3.org/2003/04/emma" version="1.0">
          <emma:interpretation id="{B180361B-DA2B-49D7-929A-6EE7BDAF430E}" emma:medium="tactile" emma:mode="ink">
            <msink:context xmlns:msink="http://schemas.microsoft.com/ink/2010/main" type="paragraph" rotatedBoundingBox="9662,11866 14956,11945 14938,13139 9644,130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4483844-9B29-45A5-A0F0-914EB934ACA0}" emma:medium="tactile" emma:mode="ink">
              <msink:context xmlns:msink="http://schemas.microsoft.com/ink/2010/main" type="line" rotatedBoundingBox="9662,11866 14956,11945 14938,13139 9644,13060">
                <msink:destinationLink direction="with" ref="{18BAB54B-77B2-48A3-B69C-19902D81574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FF474D9-A91F-47A5-874D-1756D80EEBE5}" emma:medium="tactile" emma:mode="ink">
                <msink:context xmlns:msink="http://schemas.microsoft.com/ink/2010/main" type="inkWord" rotatedBoundingBox="9662,11866 11051,11887 11034,13081 9644,130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6817-3673 14 0,'-171'71'7'0,"51"27"-2"15,89-79 6-15,1 7-11 0,5 8 1 16,10-7 0-16,15-1 1 16,20 4-3-16,10-11 1 15,16-8 1-15,14-3 0 16,10-4 0-16,0-4 0 16,1 0-1-16,-6-4 1 15,-10-4-1-15,-20 8 1 16,-20 0-1-16,-15 8 0 15,-15-4 0-15,-15 11 1 0,-10 15-1 16,-10-8 1-16,0 8-1 16,-1 15 1-16,16-7 0 15,10 4 0-15,5-5-1 16,5-7 1-16,15-11-1 16,20-11 1-16,15-8 1 15,10-15 0-15,16-12 1 16,-6 12 0-16,0-26 0 15,5-4 1-15,-4-8-1 16,-6 8 1-16,-15 3-1 16,-5 9 0-16,-5 6-3 15,-5 8 1-15,-5 23-1 16,-5 15 1-16,0 15-2 16,-5 3 0-16,5 1 0 15,0 18 0-15,10-7 1 16,1-3 0-16,-1-13 0 15,5-6 1-15,5-12 0 0,0-19 1 16,5-19 0-16,0 1 1 16,5-19 0-16,-4-12 0 15,-6-15-1-15,0-3 1 16,0-1-3-16,0 8 0 16,0 11-6-16,-5 16 1 15,0 14-8-15,5 23 1 16,1 8-1-16,-6 11 0 15</inkml:trace>
          <inkml:trace contextRef="#ctx0" brushRef="#br0" timeOffset="-576.3692">6701-3989 27 0,'-5'-102'13'0,"5"50"-12"15,10 37 14-15,-5-1-15 0,0 13 0 16,-5 3 0-16,10 11 1 16,-5 15-2-16,-5 23 1 15,-5 0 0-15,-5 26 0 16,-5 16 0-16,5 18 1 16,5 0-1-16,0 0 0 0,0-15 0 15,5-15 1-15,0-19 1 16,5-14 0-16,0-16-1 15,0-8 1-15,0-22-1 16,0-15 1-16,-10-22 0 16,-5-20 0-16,0-22-2 15,5-4 1-15,0-3-1 16,5 14 1-16,5 12-1 16,5 7 1-16,5 1-1 15,15 18 0-15,16 4 0 16,4 11 0-16,20 0 0 15,5 12 0-15,11-8-3 16,-6 7 1-16,0 4-3 16,-9-7 0-16,-6 7-4 15,-20 8 0-15</inkml:trace>
        </inkml:traceGroup>
        <inkml:traceGroup>
          <inkml:annotationXML>
            <emma:emma xmlns:emma="http://www.w3.org/2003/04/emma" version="1.0">
              <emma:interpretation id="{D244DE1A-1173-4D47-86C7-0B9279940E72}" emma:medium="tactile" emma:mode="ink">
                <msink:context xmlns:msink="http://schemas.microsoft.com/ink/2010/main" type="inkWord" rotatedBoundingBox="11166,11977 14955,12034 14940,13044 11151,12988"/>
              </emma:interpretation>
              <emma:one-of disjunction-type="recognition" id="oneOf1">
                <emma:interpretation id="interp1" emma:lang="" emma:confidence="0">
                  <emma:literal>arbiters</emma:literal>
                </emma:interpretation>
                <emma:interpretation id="interp2" emma:lang="" emma:confidence="0">
                  <emma:literal>absurd</emma:literal>
                </emma:interpretation>
                <emma:interpretation id="interp3" emma:lang="" emma:confidence="0">
                  <emma:literal>abseils</emma:literal>
                </emma:interpretation>
                <emma:interpretation id="interp4" emma:lang="" emma:confidence="0">
                  <emma:literal>absents</emma:literal>
                </emma:interpretation>
                <emma:interpretation id="interp5" emma:lang="" emma:confidence="0">
                  <emma:literal>amblers</emma:literal>
                </emma:interpretation>
              </emma:one-of>
            </emma:emma>
          </inkml:annotationXML>
          <inkml:trace contextRef="#ctx0" brushRef="#br0" timeOffset="2109.6213">8031-3180 24 0,'6'7'12'0,"39"-18"-11"16,-35 0 23-16,0 0-21 15,5-8 0-15,0-4 1 16,0-3 1-16,-5-4-7 15,-5-4 1-15,-5 8 3 16,0 3 1-16,-5 12-3 16,-5 11 1-16,-10 11-2 15,-10 8 1-15,0 11-1 16,-6 11 1-16,6-7-1 16,0 0 1-16,5 0-1 15,10 7 1-15,10-11 0 16,15-3 1-16,5-8-1 15,10-16 1-15,5-6 0 16,1-5 0-16,4-15-1 0,5-3 1 16,-5-12-1-16,5 12 1 15,-10 4-1-15,-5 3 0 16,-5 7 0-16,-5 9 0 16,-5 6-1-16,1 9 1 15,-6 7 0-15,0-1 0 16,0 1 0-16,5-8 0 15,0 8 0-15,10-11 1 16,5-4 0-16,10 3 0 16,0-14 0-16,5-1 0 0,5-18-1 15,-4 3 1-15,-1-3-1 16,-5 3 1-16,-5 4-1 16,-5 1 0-16,-10 6-1 15,-5 9 1-15,-5 6-1 16,-5 9 1-16,0 10-1 15,0 8 1-15,-5-11-1 16,10 11 1-16,0 0 0 16,10-7 1-16,5-12 0 15,6-11 0-15,4 0 0 16,5-15 0-16,10-15 0 16,-5-8 0-16,5-14 0 15,5-31 0-15,1-4 0 16,-1-14 0-16,-5-5-1 15,-10 5 1-15,0 3-1 16,-10 15 0-16,-4 23-1 0,-6 15 0 16,-10 26-1-16,-10 23 1 15,-5 26-1-15,-6 23 1 16,-4 18-1-16,-5 31 1 16,0 18 1-16,-5-3 0 15,5-16 0-15,10-18 1 16,5-15 0-16,5-23 0 15,5-19 0-15,10-7 0 16,0-19 0-16,5-19 1 0,0-7-1 16,5-8 0-16,0-7-1 15,0 3 0-15,0 12-1 16,-5 3 1-16,0 8-1 16,1 15 0-16,-1 8 0 15,5 7 1-15,5-4-2 16,5 4 0-16,5-7-2 15,10-5 1-15,0-14-3 16,1-15 0-16,9-19-4 16,5-19 1-16,5-12-1 15,-4 1 1-15,-1-12 4 32,-65 110 5-32,80-155 1 15,-15 42 1-15,-15 30 3 16,-14 33 0-16,-16 20 2 15,-5 33 1-15,-10 12-6 16,-5 22 1-16,-10 30-2 16,-5 23 1-16,-11 15-1 0,1-22 1 15,0 3-1-15,0-15 1 16,5-19 0-16,5-11 0 16,5-30 0-16,0-19 0 15,5-23-1-15,5 1 0 16,0-16 0-16,0 1 0 15,0-5-1-15,5 5 0 16,-5 3-1-16,5 12 0 16,0 7 0-16,5 7 0 0,5 4 0 15,0 1 0-15,5-1 0 16,5 4 1-16,10-4 0 16,5-7 0-16,0-8 1 15,10-18 0-15,1-8 0 16,4-19 1-16,-5-19 0 15,0 0 0-15,0-7 0 16,0 3 0-16,-14 1 0 16,-6 7 0-16,-5 15-2 15,0 15 1-15,-5 8-2 16,-10 15 1-16,0 22-1 16,-10 11 0-16,-5 16 0 15,-5 26 0-15,0 15 1 16,-5 4 0-16,10-4 0 15,10-11 0-15,5-12 0 16,10-7 1-16,0-8 0 16,0-18 0-16,0-8 0 0,5-4 1 15,0-11-1-15,5-19 0 16,0 1 0-16,0-9 0 16,-5 1-1-16,1 3 0 15,-6 1-1-15,0 11 1 16,-5 7-1-16,0 8 1 15,-10 3-1-15,0 8 1 16,-5 0-1-16,0 4 1 16,5 4-1-16,0-5 1 0,5 1 0 15,5-8 1-15,5 4-1 16,5-11 1-16,0 0-1 16,0-4 0-16,0-8 0 15,5 1 1-15,-5-4-1 16,0 3 0-16,0-3 0 15,1 7 0-15,-6 0 0 16,-5 8 0-16,-5-4-1 16,0 8 1-16,0 10-1 15,-5-3 1-15,5-7 0 16,0 7 0-16,5-7 0 16,0-1 0-16,10 4 0 15,5-11 0-15,10 0 0 16,10-15 0-16,-5-7 0 15,1-23 1-15,-6-8-1 16,-5-26 0-16,0-11-1 16,0-12 1-16,0-3-1 0,0-1 0 31,-5-18-1-31,1 30 0 16,-6 41-1-16,-10 31 1 15,-10 37-1-15,-10 15 1 16,-5 23 0-16,0 26 1 15,-6 30 1-15,6 0 0 16,0 4 0-16,5-27 1 16,5-10-1-16,0-20 1 0,10-15 0 15,5-14 1-15,10-8-1 16,5-19 1-16,11-15-1 16,4 3 1-16,0-3-2 15,0 0 1-15,0 11-2 16,-5 4 1-16,1 4-1 15,-6 15 1-15,-5 4 0 16,-5-5 0-16,-5 5 0 16,-5 3 0-16,0-3 1 15,-5-4 0-15,-10-12 0 16,-10-3 0-16,-15-4 1 16,-25 0 0-16,-16 4-6 15,-24 11 1-15,-26 11-8 16,-19 19 1-16</inkml:trace>
        </inkml:traceGroup>
      </inkml:traceGroup>
    </inkml:traceGroup>
    <inkml:traceGroup>
      <inkml:annotationXML>
        <emma:emma xmlns:emma="http://www.w3.org/2003/04/emma" version="1.0">
          <emma:interpretation id="{4D9E708E-7263-4E0A-9602-469B9CE2AD62}" emma:medium="tactile" emma:mode="ink">
            <msink:context xmlns:msink="http://schemas.microsoft.com/ink/2010/main" type="paragraph" rotatedBoundingBox="142,15657 27125,15964 27093,18771 110,18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3A90C0-621A-4FE5-BBFB-D17982FE52DC}" emma:medium="tactile" emma:mode="ink">
              <msink:context xmlns:msink="http://schemas.microsoft.com/ink/2010/main" type="line" rotatedBoundingBox="142,15657 27125,15964 27093,18771 110,18463"/>
            </emma:interpretation>
          </emma:emma>
        </inkml:annotationXML>
        <inkml:traceGroup>
          <inkml:annotationXML>
            <emma:emma xmlns:emma="http://www.w3.org/2003/04/emma" version="1.0">
              <emma:interpretation id="{7A9EFF2F-AC11-4027-B996-1DE1DED0CDFF}" emma:medium="tactile" emma:mode="ink">
                <msink:context xmlns:msink="http://schemas.microsoft.com/ink/2010/main" type="inkWord" rotatedBoundingBox="142,15657 6790,15732 6764,18042 116,1796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35190.3397">1666 978 11 0,'-60'-30'5'0,"-5"0"4"15,55 18 2-15,0 5-9 31,5 3 0-31,0 0 1 16,5 4 0-16,15 4-4 0,20 7 1 0,15 8 2 0,5 0 1 16,21 4-1-16,29-8 1 15,6 4-1-15,29-1 0 16,6-10 0-16,14-4 0 16,11-4 0-16,0 7 0 15,-11-7-1-15,-9-7 1 16,-11 7-2-16,-29 0 1 15,-26 0 0-15,-19 7 1 16,-16-3-3-16,-20 0 1 16,-20 3-4-16,-15 5 1 0,-10-5-6 15,-5 12 0-15</inkml:trace>
          <inkml:trace contextRef="#ctx0" brushRef="#br0" timeOffset="-34690.3083">5105 233 19 0,'130'-162'9'0,"-4"128"-2"0,-111 30 9 0,-5 8-14 16,-15 4 0-16,-30 33 2 16,-40 38 0-16,-11 38-5 15,-34 3 0-15,-31 23 3 16,-9 27 0-16,-1 6-1 15,5-18 1-15,21-22-2 16,19-19 0-16,21-16-4 16,20-18 1-16,25-15-5 15,19-19 0-15</inkml:trace>
          <inkml:trace contextRef="#ctx0" brushRef="#br0" timeOffset="-32126.7884">5773 850 13 0,'35'-38'6'0,"15"-33"3"16,-40 60 2-16,0-4-11 15,-5 7 0-15,-5 12 1 32,-10 11 0-32,-10 7-1 15,-15 20 0-15,-25 18 0 0,-6 0 1 16,1 12-1-16,15-16 1 0,-15 23 0 15,14-11 0-15,11-12 0 16,15-18 0-16,15-15 0 0,20-16 1 16,15-22-1-16,20-15 0 15,21-15 0-15,-1-15 0 16,15-12 0-16,6 1 1 16,4-1-2-16,-10 8 1 15,-15 15-1-15,-4 15 0 16,-16 12 0-16,-20 14 0 15,-10 27 0-15,-20 0 1 16,-15 15-1-16,-15 18 0 0,-5 5 0 16,-6-1 0-16,16 5 0 15,5-9 1-15,10-10-1 16,15-20 0-16,15-18 0 16,15-19 0-16,16-8 1 15,9-11 0-15,0-11-1 16,10 4 0-16,-4 3 0 15,-6 8 1-15,-5 4-2 32,-10 11 1-32,-10 7-1 15,-15 20 1-15,-10 10 0 0,-10 4 1 0,-5 8-1 16,0 11 0-16,5 8 0 16,5-8 1-16,5 0-1 15,10-14 1-15,10-13-1 16,0-18 1-16,11-18-1 15,14-9 1-15,10-7 0 16,0-7 0-16,0 7-1 16,-9-4 0-16,-6 16-1 15,-10 7 0-15,-5 7 1 16,-5 20 0-16,-10 3-2 0,-5 15 0 16,0 7-1-16,0 5 0 15,5-1-2 1,16 1 1-16,9-9-4 15,15-10 0-15</inkml:trace>
          <inkml:trace contextRef="#ctx0" brushRef="#br0" timeOffset="-31774.29">7926 809 22 0,'-20'-49'11'0,"-65"64"-13"0,55-4 19 15,-21 4-17-15,-14 19 1 16,-5 22 0-16,10 1 0 0,4 11-1 15,11 7 0-15,20-11 1 16,15-15 0-16,20-15 0 16,25-16 0-16,25-21 0 15,11-27 1-15,9-4 0 16,5-11 1-16,-9-4 0 16,-16 0 0-16,-10 15 0 15,-15 4 0-15,-15 18-1 16,-25 20 1-16,-30 26-1 15,-10 26 0-15,-20 38-2 16,-26 7 1-16,1 27-1 16,-10 49 1-16,-11-8 0 15,16-12 0-15,20-10-4 16,14-23 1-16,16-15-8 16,10 0 0-16,20-38-1 15,5-45 0-15</inkml:trace>
        </inkml:traceGroup>
        <inkml:traceGroup>
          <inkml:annotationXML>
            <emma:emma xmlns:emma="http://www.w3.org/2003/04/emma" version="1.0">
              <emma:interpretation id="{119D3069-236C-49D2-9954-CA06B47AF564}" emma:medium="tactile" emma:mode="ink">
                <msink:context xmlns:msink="http://schemas.microsoft.com/ink/2010/main" type="inkWord" rotatedBoundingBox="7179,16064 11227,16110 11199,18589 7150,18543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28997.4358">9422 271 16 0,'15'3'8'0,"-80"106"-5"16,30-48 8-16,-36 21-10 15,-19 31 1-15,-30 38-1 16,-16 11 1-16,-20-1-3 16,11 13 1-16,14-1 1 15,21-12 1-15,25-36-3 16,24-16 0-16,21-26-5 15,25-35 1-15</inkml:trace>
          <inkml:trace contextRef="#ctx0" brushRef="#br0" timeOffset="-27191.66">9793 899 10 0,'96'-60'5'0,"34"-38"5"16,-100 68 3-16,1 0-9 15,-16-12 0-15,-5 12 1 16,-15 4 1-16,-25 11-8 16,-26 22 0-16,-19 35 4 15,-30 10 1-15,-16 16-2 0,-14 19 0 16,9 18-2-16,26 8 1 15,19-8-1-15,21-11 1 16,25-18-1-16,30-12 1 16,25-19 0-16,25-26 0 15,31-31 0-15,9-40 1 16,20-27-1-16,21-27 1 16,-1-22 1-16,16-30 0 15,-11-4 0-15,-14-3 0 0,-11 7 0 16,-9 19 0-16,-31 26 0 15,-15 30 1-15,-15 15-3 16,-10 34 1-16,-20 27-1 16,-20 26 0-16,-10 37-1 15,-20 31 0-15,-15 33 0 16,-1 8 1-16,-4 4 0 16,20 3 0-16,15-3 0 15,15-4 0-15,10-23 0 16,25-11 1-16,20-26 0 15,10-30 0-15,11-27 0 16,4-30 0-16,10-11 0 16,5-19 0-16,-9-4-1 15,-16-7 1-15,-10 26-1 16,-10-3 0-16,-15 14-1 16,-20 0 1-16,-20 16-1 15,-15 18 0-15,-10 27 0 0,0 7 0 16,5 8-1-16,4 14 1 15,6-14-1-15,10-4 1 16,15-8 0-16,5-18 1 16,10-12 0-16,15-14 0 15,15-24 0-15,16-10 1 16,4-5 0-16,10-14 0 16,0-4-1-16,1 11 1 15,-16 11 0-15,-10 12 0 0,-10 3-1 16,-20 12 0-16,-15 11-1 15,-25 15 1-15,5 19-1 16,-5 3 0-16,0 24 0 16,5 6 0-16,5-7 0 15,10 1 1-15,10-9 0 16,15-6 0-16,15-13 0 16,5-14 0-16,10-11 1 15,-9-20 1-15,-1-21 0 16,0-16 0-16,0 0 0 15,-5-8 0-15,-5 1 0 16,-5-1 0-16,-5 5-1 16,-4 10 1-16,-6 8-2 15,0 8 0-15,-5 7-1 16,5 16 0-16,0 3 0 16,5 7 0-16,5 4 0 15,5 1 1-15,10-5 0 16,10 1 0-16,16-8 0 0,14-8 0 15,5-3 0-15,-5-8 1 16,1-7-1-16,-6 14 1 16,-10-6-1-16,-10 14 1 15,-9-11-1-15,-21 19 0 16,-20 18 0-16,-10 20 0 16,-5 6 0-16,-6 20 0 15,6 7-1-15,5 1 1 0,0-9-2 16,5-10 1-16,5-8-2 15,10-15 0-15,5-23-1 16,5-7 0-16,11-31 1 16,4-25 0-16,5-16 0 15,5-15 1-15,-5 0 1 16,0-14 1-16,1-1-1 16,-6-4 0-16,0 12 0 15,0 11 0-15,-15 22-1 16,-5 23 0-16,0 12 0 15,-5 18 0-15,0 8-1 16,5 3 1-16,5 12-1 16,5 0 1-16,11 0 0 15,-1-8 1-15,0 4-1 16,0-3 0-16,0-1 2 16,-10-4 0-16,-10 12 2 15,-10 0 1-15,-10 4 0 16,-15 7 0-16,-20 4 0 0,-15 11 1 15,0 15-1-15,-1 0 0 16,6 15-2-16,10 16 0 16,15-12-1-16,15-12 0 15,10-6 0-15,15-12 0 16,25-19 1-16,15-15 0 16,1-27 0-16,9-21 1 15,5-24 0-15,0-3 0 16,-9-4 0-16,-11 7 0 0,-10 5-1 15,-15 18 0-15,-20 23-1 16,-20 14 1-16,-15 16-2 16,-5 30 1-16,-10 11-1 15,4 4 1-15,-4-7-1 32,5-1 1-32,10-14 0 0,10-1 0 0,20-15 1 15,15-7 0-15,5-15 0 16,10-8 0-16,15-15 1 15,16-7 0-15,14-8 0 16,10-11 0-16,11 11-1 16,4 4 0-16,-25 7-1 15,-9 16 1-15,-11 11-1 16,-15 11 0-16,-10 7 0 16,-15 5 1-16,-5 6 0 15,-20 5 0-15,-20-4 0 16,-15 4 1-16,0-8-2 0,4 4 1 15,11-4-4-15,10-19 1 16,15-7-5-16,25-8 0 16,26-7-5-16,9-23 1 15</inkml:trace>
          <inkml:trace contextRef="#ctx0" brushRef="#br0" timeOffset="-27011.1468">14888 368 22 0,'41'-11'11'0,"-36"90"-5"16,-20-49 16-16,-21 27-19 16,-29 10 1-16,-25 27 0 0,-11 12 0 15,-24 14-5-15,-1 1 0 16,1 14 4-16,4-26 0 16,16 4-6-16,15 4 0 31</inkml:trace>
        </inkml:traceGroup>
        <inkml:traceGroup>
          <inkml:annotationXML>
            <emma:emma xmlns:emma="http://www.w3.org/2003/04/emma" version="1.0">
              <emma:interpretation id="{E799E986-471C-40AB-B044-6ADF76C7AB8B}" emma:medium="tactile" emma:mode="ink">
                <msink:context xmlns:msink="http://schemas.microsoft.com/ink/2010/main" type="inkWord" rotatedBoundingBox="11426,16002 16784,16063 16760,18095 11403,1803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25987.5288">16163 835 11 0,'-80'-11'5'0,"-101"33"1"0,116-14 7 16,-30 22-13-16,-31 26 1 15,-4 20 0-15,-11 10 0 0,11 1-1 0,19 3 0 16,31-18-3-16,30-16 0 0,25-15-2 15,45-7 1-15</inkml:trace>
          <inkml:trace contextRef="#ctx0" brushRef="#br0" timeOffset="-26111.6047">15315 989 24 0,'10'-131'12'0,"15"21"-1"16,-20 92 4-16,-5-1-12 16,0 8 0-16,0-1-1 0,5 24 1 15,-5 14-4 1,5 4 0-16,5 15 3 16,5 12 1-16,11 7-5 15,9 11 1-15,10 0-3 0,25-7 0 16,10-16-4-16,-4-25 1 15,-1-23-3-15,5-23 0 16</inkml:trace>
        </inkml:traceGroup>
        <inkml:traceGroup>
          <inkml:annotationXML>
            <emma:emma xmlns:emma="http://www.w3.org/2003/04/emma" version="1.0">
              <emma:interpretation id="{A5DED6E7-FFC9-4283-8ECE-C94219E9145A}" emma:medium="tactile" emma:mode="ink">
                <msink:context xmlns:msink="http://schemas.microsoft.com/ink/2010/main" type="inkWord" rotatedBoundingBox="17174,16393 21478,16442 21453,18664 17148,18615">
                  <msink:destinationLink direction="with" ref="{71BF1608-D569-4CF4-81A1-F14AF802264B}"/>
                </msink:context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25468.7091">16179 1049 19 0,'40'-7'9'0,"-65"52"-8"31,10-34 17-31,-11 23-17 15,-4 8 0-15,-5 7 0 0,5 3 1 16,5-14-3-16,5 0 0 16,15-12 2-16,10-15 0 15,25-11 0-15,15-11 0 16,20-31-1-16,21-10 1 16,19-20 0-16,-4-14 0 15,4 3-1-15,-10 0 1 16,-19 8-1-16,-11 15 1 15,-20 15-1-15,-15 18 1 16,-20 23-1-16,-25 20 0 0,-10 21 0 16,-15 20 0-16,-10 18-1 15,0 15 1-15,4 8 0 16,11-11 0 0,20-12 0-16,15-11 1 0,20-15 0 15,5-31 0-15,15-10 1 16,21-46 0-16,9-18 1 15,10-19 1-15,-4-8-1 16,-6 11 0-16,-5 12-1 16,-15 11 1-16,-9 12-2 15,-26 10 0-15,-20 27-1 16,-21 30 0-16,-24 46-1 16,-25 33 1-16,-10 11-1 15,-36 23 1-15,-9 34 1 16,-6 23 0-16,1-9-3 15,24-14 1-15,26-15-5 16,30-34 0-16,24-34-5 16,31-41 1-16</inkml:trace>
          <inkml:trace contextRef="#ctx0" brushRef="#br0" timeOffset="-24965.0698">17117 1098 35 0,'-5'-52'17'0,"30"-12"-15"0,-10 49 30 0,10-8-32 16,26 4 1-16,9 0-1 15,20 8 1-15,36 0-2 16,-1 0 1-16,21 11 0 16,-21 7 1-16,-15 8-1 15,-19 8 1-15,-26 7 0 16,-35 4 0-16,-40 11 0 15,-30 11 1-15,-36 1-1 16,-9-5 0-16,0 1-1 16,-1-8 1-16,11-7-2 15,10-8 1-15,14 0-2 16,31 12 1-16,25-1 0 16,25-3 0-16,11 7-1 15,14 7 0-15,20 12 1 16,5 8 0-16,1 14 0 0,-16 8 1 15,-20 4 0-15,-25-11 0 16,-25 7 1-16,-30 0 1 31,-91 26-1-31,1-37 0 16,-6-23 2-16,21-29 1 16,19-16-1-16,26-23 1 15,30-26-1-15,40 0 0 16,40-30 0-16,45-22 0 0,36-31-7 15,44-3 1-15,36 11-6 16,10 15 1-16,20 15-7 16,0 11 1-16</inkml:trace>
          <inkml:trace contextRef="#ctx0" brushRef="#br0" timeOffset="-13705.9957">-3102 1260 7 0,'20'19'3'0,"40"-57"8"0,-40 12 4 0,10-8-12 32,5-22 0-32,6-4 2 15,9-16 0-15,5-22-5 0,0-29 0 0,0-16 5 16,-4 7 0-16,-6-14-2 16,-5-5 1-16,0 8-2 15,-15 23 1-15,-5 15-2 16,-10 30 0-16,-5 15-2 0,-15 34 1 15,-10 19-2-15,-10 48 1 16,-20 39 0-16,-10 25 0 16,4 39 0-16,-4 29 0 15,-5 11 1-15,-5-3 0 16,14 4 0-16,11-34 0 16,15-23 1-16,5-26 0 15,15-27 0-15,10-29 0 16,20-39 0-16,10-25 1 0,5-23-1 15,11-12 0-15,9-11-1 16,5-3 1-16,-5 7-1 16,-5 8 0-16,1 10-1 15,-11 24 0-15,-10 18 0 16,-10 15 1-16,-5 12 0 16,-10 18 0-16,-5 16 0 15,-5 7 1-15,5 7-1 16,5-3 0-16,10-15-3 15,10-8 1-15,25-23-3 16,11-18 0-16,4-23-2 16,-5-18 0-16,10-31 0 15,1 4 1-15,-1-15 4 16,-10 4 0-16,-15-1 3 16,-15 5 1-16,-20 11 2 15,-15 30 1-15,-15 26 0 16,-10 26 1-16,-20 16-2 0,-25 19 1 15,5 3-2-15,4 15 0 16,11 0-2-16,15 4 1 16,15-15-1-16,15 0 0 15,30-22-1-15,15-20 1 16,15-29 0-16,5-20 0 16,16-18 0-16,9-15 0 15,0 7 0-15,-14-7 0 16,-11 4-1-16,-10 3 1 0,-25 12-2 15,-20 10 1-15,-25 16-1 16,-20 19 1-16,-5 19 0 16,-11 3 1-16,-4 15-2 15,0 8 1-15,10 4 0 16,14 7 0-16,26-7 0 16,20-12 1-16,20-22-1 15,11-19 0-15,24-11 1 16,25-27 0-16,16-3-1 15,19-4 0-15,-10-4 0 32,-19-11 1-32,-16 3-1 0,-15 4 0 0,-19 12 0 15,-16 3 0-15,-15 16-1 16,-20 22 1-16,-26 15-1 16,-14 11 1-16,-5 4-1 15,-5 4 1-15,5 4-1 16,9 7 0-16,16 4 0 15,10-4 1-15,20-4-1 0,10-7 1 16,10 4 0-16,16 3 0 16,4-7 0-16,0-4 0 15,-5-3 0-15,-5-5 1 16,-10 1 0-16,-10-1 0 16,-15-3-1-16,-15 0 1 15,-10-4 0-15,-5 4 1 16,0-4-2-16,0-4 0 15,4 1-2-15,6-9 0 0,10-3-1 16,10-7 0-16,15-12-1 16,10-4 0-16,16 1 0 15,19-16 0-15,10-3 0 16,5-19 0-16,6-1 0 16,14-18 0-16,0-7 1 15,6-27 1-15,-16-4 1 16,-5-11 0-16,-14 19 3 15,-16 0 0-15,-20 4 3 16,-10 22 0-16,-10 15-1 16,-15 27 1-16,-5 26-1 15,-15 22 1-15,-16 35-3 16,-4 29 1-16,0 38-2 16,0 12 0-16,5-5 0 15,0 5 1-15,14-5-1 16,6-22 0-16,10-11 0 15,0-15 0-15,5-23 1 0,5-22 1 16,10-20-1-16,10-14 0 16,5-15-1-16,10-8 1 15,1 8-1-15,9 3 0 16,-10 12-2-16,0 11 1 16,-5 11-1-16,-10 19 0 15,-5 12 0-15,0 10 1 16,0 12-2-16,0 0 1 15,5-11-4-15,5-8 0 0,16-15-5 16,9-11 0-16,10-19-2 16,10-34 1-16</inkml:trace>
          <inkml:trace contextRef="#ctx0" brushRef="#br0" timeOffset="-13504.9457">45-15 34 0,'-10'-83'17'0,"-55"105"-25"15,40 5 36-15,-20 14-27 16,-21 38 1-16,1 53 0 16,0 18 1-16,-1 16-4 15,1 22 1-15,15 15 2 16,10-3 1-16,15-23-4 16,25-8 0-16,10-4-7 15,10-29 1-15,15-23-3 16,5-34 0-16</inkml:trace>
          <inkml:trace contextRef="#ctx0" brushRef="#br0" timeOffset="-38511.3211">1385 15 5 0,'36'-15'2'0,"-36"48"3"0,-11-25 2 16,-24 30-6-16,-20 26 1 0,-15 45 2 31,-31 15 1-31,-24 0-5 0,-16 23 0 0,6 26 3 16,4-11 1-16,1-8-2 31,14-34 1-31,11-10-1 16,20-16 0-16,19-8-2 15,11-18 0-15,20-19-6 16,10-15 0-16</inkml:trace>
        </inkml:traceGroup>
        <inkml:traceGroup>
          <inkml:annotationXML>
            <emma:emma xmlns:emma="http://www.w3.org/2003/04/emma" version="1.0">
              <emma:interpretation id="{B6A35960-6D96-4761-B0DE-D381A14F5559}" emma:medium="tactile" emma:mode="ink">
                <msink:context xmlns:msink="http://schemas.microsoft.com/ink/2010/main" type="inkWord" rotatedBoundingBox="21924,15920 24998,15955 24972,18254 21897,18218">
                  <msink:destinationLink direction="with" ref="{71BF1608-D569-4CF4-81A1-F14AF802264B}"/>
                </msink:context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12739.5954">18713-38 24 0,'-15'-90'12'16,"61"157"-18"-16,-26-48 19 0,10 23-10 16,5 37 0-16,0 41 2 15,5 27 1-15,-15 7-8 16,-10 49 1-16,-15 0 4 16,-10 4 1-16,-10-3-1 15,-10 6 0-15,-15-14-8 16,-5-27 0-16,-5-7-4 15,-1-45 1-15</inkml:trace>
          <inkml:trace contextRef="#ctx0" brushRef="#br0" timeOffset="-11316.0845">19497 1023 26 0,'-36'-75'13'0,"67"60"-17"16,-11 7 20-16,15 1-15 15,20-1 1-15,-5 4 0 16,10 1 1-16,16 3-4 0,19 3 0 0,10 13 3 15,26 2 1-15,-5-3-2 16,14 4 0-16,6 0-4 16,-1 0 1-16,6-8-5 15,-11-7 0-15</inkml:trace>
          <inkml:trace contextRef="#ctx0" brushRef="#br0" timeOffset="-11046.3041">21384 797 21 0,'-70'-30'10'0,"20"42"-10"16,44-12 13-16,6 0-12 16,16 7 1-16,9 4 1 15,5-3 0-15,15-1-4 16,15 8 0-16,10 8 3 16,1 3 0-1,-6 4-1-15,-10 4 1 0,-10-4 0 0,-25 1 0 31,-25-1 1-31,-30 11 0 0,-15 8-1 16,-10 0 1-16,-10 0 0 16,-11-4 0-16,-4 0-4 15,5-3 1-15,4-5-4 16,16-3 0-16,0 11-6 16,15-7 1-16</inkml:trace>
        </inkml:traceGroup>
        <inkml:traceGroup>
          <inkml:annotationXML>
            <emma:emma xmlns:emma="http://www.w3.org/2003/04/emma" version="1.0">
              <emma:interpretation id="{88D2415F-8199-4516-95DC-77F4810BE8A1}" emma:medium="tactile" emma:mode="ink">
                <msink:context xmlns:msink="http://schemas.microsoft.com/ink/2010/main" type="inkWord" rotatedBoundingBox="25492,16264 27122,16282 27107,17571 25478,17553"/>
              </emma:interpretation>
              <emma:one-of disjunction-type="recognition" id="oneOf7">
                <emma:interpretation id="interp11" emma:lang="" emma:confidence="1">
                  <emma:literal>18</emma:literal>
                </emma:interpretation>
                <emma:interpretation id="interp12" emma:lang="" emma:confidence="0">
                  <emma:literal>h8</emma:literal>
                </emma:interpretation>
                <emma:interpretation id="interp13" emma:lang="" emma:confidence="0">
                  <emma:literal>$8</emma:literal>
                </emma:interpretation>
                <emma:interpretation id="interp14" emma:lang="" emma:confidence="0">
                  <emma:literal>d8</emma:literal>
                </emma:interpretation>
                <emma:interpretation id="interp15" emma:lang="" emma:confidence="0">
                  <emma:literal>*8</emma:literal>
                </emma:interpretation>
              </emma:one-of>
            </emma:emma>
          </inkml:annotationXML>
          <inkml:trace contextRef="#ctx0" brushRef="#br0" timeOffset="-10253.325">22252 1505 24 0,'0'0'12'0,"66"-11"-9"0,-41-1 15 16,15-10-14-16,5-12 0 0,15-15 2 31,6-15 0-31,9-8-7 0,0-7 0 0,-10 8 5 16,-4-16 1-16,-6 1-3 15,-5-5 1-15,-10 1-1 16,-5 15 0-16,-10 7-2 15,-4 31 0-15,-11 14-1 16,-10 23 1-16,-5 15-1 16,-5 19 0-16,-6 19 0 15,1 11 0-15,-5 3 1 0,5 16 0 16,5 11-3-16,0-7 0 16,10-1-5-16,10-18 1 15,5-19-4-15,10-15 1 16</inkml:trace>
          <inkml:trace contextRef="#ctx0" brushRef="#br0" timeOffset="-9846.1228">23367 613 25 0,'-35'-90'12'0,"10"45"-16"16,25 45 20-16,0 7-16 15,0 16 0-15,10 10 0 16,5 13 1-16,15 6-1 15,10 16 1-15,15 4-1 16,10 18 1-16,-9 0-1 16,-1 12 1-16,-5-4-1 15,-10-19 1-15,-10-8 0 16,-10-7 0-16,-10-15 2 16,-15-11 0-16,-10-12 0 15,-15-15 1-15,-15-14 0 0,-15-13 0 16,0-6-1-16,-11-8 0 15,6-8-2-15,10 4 0 16,10-3-1-16,20-1 0 16,15-3 0-16,20-1 0 15,20-7-1-15,15-3 1 16,20-5-1-16,10-3 1 16,1-12 1-16,4-14 0 15,-5-19 0-15,-9 3 0 0,-21 0 0 16,-15 5 0-16,-30 14 0 15,-30 26 0-15,-20 20-7 16,-31 33 1-16,-29 42-6 16,-16 10 0-16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8.23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A27E848-C850-4A33-B767-475BC3857330}" emma:medium="tactile" emma:mode="ink">
          <msink:context xmlns:msink="http://schemas.microsoft.com/ink/2010/main" type="inkDrawing" rotatedBoundingBox="9083,6057 17988,5968 17990,6145 9085,6235" shapeName="Other"/>
        </emma:interpretation>
      </emma:emma>
    </inkml:annotationXML>
    <inkml:trace contextRef="#ctx0" brushRef="#br0">0 142 31 0,'40'-53'15'0,"201"65"-18"0,-146-9 33 16,61-3-29-16,65 0 0 16,70 4 0-16,55 4 1 15,81 3-2-15,40 0 0 0,45 4 2 16,20 4 1-16,30 0-1 16,-15-8 0-16,-4-7 1 15,-11-19 1-15,-30-19-1 16,-41 8 0-16,-14-16 0 31,-35 12 0-31,-46 0-3 0,-29 7 0 16,-46 12-7-16,-55 11 1 0,-41 15-8 15,-49 4 0-15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7.87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060586F-FFE3-49B8-9C02-01EEF2770E05}" emma:medium="tactile" emma:mode="ink">
          <msink:context xmlns:msink="http://schemas.microsoft.com/ink/2010/main" type="inkDrawing" rotatedBoundingBox="6641,8578 9171,5415 10771,6694 8241,9858" semanticType="enclosure" shapeName="Other"/>
        </emma:interpretation>
      </emma:emma>
    </inkml:annotationXML>
    <inkml:trace contextRef="#ctx0" brushRef="#br0">2043 448 33 0,'-135'-154'16'0,"-76"86"-21"0,136 76 30 16,-46 37-26-16,-34 30 1 15,-26 64-2-15,-25 57 0 16,5 41 3-16,-14 49 1 16,19 23-1-16,35 3 0 15,41-15 0-15,54 1 1 16,66-31 0-1,61-45 1-15,49-53-1 0,71-56 1 16,30-68-1-16,60-71 1 0,20-61-1 16,35-78 0-16,-10-46-1 15,1-75 0-15,-16-11-2 16,-45-42 0-16,-55-7 0 16,-61-8 0-16,-50 34 1 15,-59 57 1-15,-62 30 0 16,-49 71 0-16,-50 64 0 15,-51 41 0-15,-25 76-2 16,-25 60 0-16,-15 27-6 16,20 44 1-16,36 38-6 15,29 0 1-15,25 4-1 16,46-26 1-16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8.6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7836E2F-1B05-4379-88D2-712EC890E71E}" emma:medium="tactile" emma:mode="ink">
          <msink:context xmlns:msink="http://schemas.microsoft.com/ink/2010/main" type="inkDrawing" rotatedBoundingBox="9759,9283 18325,8943 18332,9123 9766,9463" semanticType="underline" shapeName="Other">
            <msink:sourceLink direction="with" ref="{B4D607A3-C5F7-4D39-8A7A-986539B6A78F}"/>
            <msink:sourceLink direction="with" ref="{B3BAC977-ACE5-4084-A8FD-A3CC43E613D8}"/>
            <msink:sourceLink direction="with" ref="{77F3BA06-8099-459F-BDCF-80F36640221F}"/>
          </msink:context>
        </emma:interpretation>
      </emma:emma>
    </inkml:annotationXML>
    <inkml:trace contextRef="#ctx0" brushRef="#br0">0 410 36 0,'20'15'18'0,"185"12"-21"0,-119-27 27 0,39 0-24 15,61-8 0-15,45 1-1 16,60-1 1-16,35 1 1 15,56-5 0-15,30 1 1 16,34-8 0-16,46 4 1 16,10-7 0-16,5 7 1 15,30-1 0-15,-20 5-1 16,-30-4 0-16,-10 0-2 16,-40 0 0-16,-31-8-4 15,-29-3 0-15,-56-15-5 16,-20-1 0-16,-40-14-5 15,-30-12 0-15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11.09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2356670-2110-4F03-AB52-B57A0725DFA7}" emma:medium="tactile" emma:mode="ink">
          <msink:context xmlns:msink="http://schemas.microsoft.com/ink/2010/main" type="writingRegion" rotatedBoundingBox="11912,6990 15414,5610 16197,7597 12695,8976"/>
        </emma:interpretation>
      </emma:emma>
    </inkml:annotationXML>
    <inkml:traceGroup>
      <inkml:annotationXML>
        <emma:emma xmlns:emma="http://www.w3.org/2003/04/emma" version="1.0">
          <emma:interpretation id="{B205A617-678C-4B58-A6AE-F02FEECE4625}" emma:medium="tactile" emma:mode="ink">
            <msink:context xmlns:msink="http://schemas.microsoft.com/ink/2010/main" type="paragraph" rotatedBoundingBox="11912,6990 15414,5610 16197,7597 12695,8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274F84-DAE5-4355-8687-7174FA7D96A4}" emma:medium="tactile" emma:mode="ink">
              <msink:context xmlns:msink="http://schemas.microsoft.com/ink/2010/main" type="line" rotatedBoundingBox="11912,6990 15414,5610 16197,7597 12695,8976"/>
            </emma:interpretation>
          </emma:emma>
        </inkml:annotationXML>
        <inkml:traceGroup>
          <inkml:annotationXML>
            <emma:emma xmlns:emma="http://www.w3.org/2003/04/emma" version="1.0">
              <emma:interpretation id="{632045C3-5B21-4664-8455-FD0C92BAE01B}" emma:medium="tactile" emma:mode="ink">
                <msink:context xmlns:msink="http://schemas.microsoft.com/ink/2010/main" type="inkWord" rotatedBoundingBox="11912,6990 15414,5610 16197,7597 12695,8976">
                  <msink:destinationLink direction="with" ref="{BA1C9634-78DC-49A3-A7C4-8AD28F8EF72E}"/>
                  <msink:destinationLink direction="with" ref="{B05B6394-7D08-45C4-A811-8411EF0C6A14}"/>
                  <msink:destinationLink direction="with" ref="{83C12078-8409-49EC-8CA5-5EBEF74C36FE}"/>
                  <msink:destinationLink direction="to" ref="{411FD383-7610-4148-A695-38276A1663EB}"/>
                  <msink:destinationLink direction="with" ref="{B2BEE579-8186-4309-9AA8-93C99B8B6937}"/>
                  <msink:destinationLink direction="with" ref="{E8FFCB13-9566-4F9D-888D-A6A69E67B10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0 124 14 0,'5'-15'7'0,"80"15"-1"0,-50 0 8 15,31 0-14-15,14-3 1 16,30-5 0-16,31-11 1 15,19 12-3-15,1-5 1 16,20-3-2-16,5-3 0 0,-6 2-3 16,-14 5 0-16</inkml:trace>
          <inkml:trace contextRef="#ctx0" brushRef="#br0" timeOffset="226.5582">-216 866 20 0,'30'-49'10'0,"176"22"-11"15,-136 16 16-15,36 0-15 16,34-8 1-16,31 4-6 15,20 0 0-15,-1-11 2 16,6 3 0-16</inkml:trace>
          <inkml:trace contextRef="#ctx0" brushRef="#br0" timeOffset="441.7028">507 997 16 0,'-75'42'8'0,"64"10"-10"0,22-40 12 16,14-5-10-16,15-3 1 15,20 11-3-15,20-15 0 16,21 4-1-16,14-4 1 16,1-11-2-16,-1-1 1 15</inkml:trace>
          <inkml:trace contextRef="#ctx0" brushRef="#br0" timeOffset="627.2078">522 1618 19 0,'45'-7'9'0,"91"-5"-13"15,-81 5 19-15,20-1-21 32,25-7 1-32,1-3-5 0,4 2 1 0</inkml:trace>
          <inkml:trace contextRef="#ctx0" brushRef="#br0" timeOffset="810.0106">617 1968 12 0,'-40'38'6'0,"45"-19"-6"15,10-19 8-15,10 0-10 16,20 0 1-16,21 0-5 16,24-4 0-16,20-4 6 15,11-14 1-15</inkml:trace>
          <inkml:trace contextRef="#ctx0" brushRef="#br0" timeOffset="31013.5785">2193-83 19 0,'-25'-7'9'0,"10"-1"-6"0,15 8 9 16,0-7-13-16,0 7 1 0,5-8-2 16,5 1 1-16,10-12 1 15,6 15 0-15,9 0-1 16,5 4 1-16,5 0-1 15,-5 12 1-15,0 3 0 16,0-11 0-16,1 3 0 16,-16 8 1-16,0 0-1 0,-10 8 0 15,-10-1 0-15,-5 1 1 16,0-1-1-16,-10 1 1 16,-5-4-1-16,-5-4 1 15,0 11-1-15,0 1 0 16,5 3 0-16,4 4 0 15,6 7-1-15,5 0 1 16,5-3-1-16,11 0 1 31,9 11 0-31,-5-8 0 0,0-11 1 16,-5 8 0-16,-10-20 0 16,-5 5 1-16,-5-4 0 15,-10 0 0-15,-5-8-1 16,-5 4 1-16,-6 0-2 15,-4-7 0-15,-5-1-2 16,5-3 1-16,0-4-4 16,10 7 1-16,5-14-3 15,10 7 1-15</inkml:trace>
          <inkml:trace contextRef="#ctx0" brushRef="#br0" timeOffset="31404.3556">3258-56 18 0,'0'-23'9'0,"20"8"-9"0,-10 4 16 15,0 3-16-15,5-11 1 16,5 19-2-16,5 12 0 15,-5-12 1-15,-5 4 0 16,5-1 0-16,-10 5 1 16,-10 7-2-16,-5 7 1 15,-10 5 0-15,-10 3 1 0,-10 11-1 16,-15 1 1-16,5 10-1 16,-1 5 0-16,6 7 0 15,10-15 1-15,5-4-1 16,10 0 1-16,15-15 0 15,15 0 0-15,15-7 0 16,10-12 0-16,16-3 0 16,14-5 0-16,20-10-3 15,-5-4 1-15,6-12-5 16,-1 8 0-16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34.19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DBFBB1F-4A1F-442B-8596-BF73BCD2DCAC}" emma:medium="tactile" emma:mode="ink">
          <msink:context xmlns:msink="http://schemas.microsoft.com/ink/2010/main" type="inkDrawing" rotatedBoundingBox="22110,2004 26591,3771 24750,8439 20268,6672" hotPoints="26408,5147 24087,7468 21767,5147 24087,2827" semanticType="enclosure" shapeName="Circle">
            <msink:sourceLink direction="with" ref="{D77AE9AD-C733-41DE-A06A-B804C295866A}"/>
            <msink:sourceLink direction="with" ref="{EAC400E3-EC4E-410F-B433-30AB1DF72788}"/>
            <msink:destinationLink direction="with" ref="{0C8CBFA2-A0D4-433E-955F-BB15EF8AF340}"/>
          </msink:context>
        </emma:interpretation>
      </emma:emma>
    </inkml:annotationXML>
    <inkml:trace contextRef="#ctx0" brushRef="#br0">0 453 29 0,'35'-18'14'0,"116"14"-14"16,-96-8 24-16,40 1-24 15,26-19 0-15,39 4 0 16,41-4 1-16,10-16-1 16,30 5 0-16,0 0 0 15,5-19 0-15,0 14 0 0,-5 5 1 16,-30 11 0-16,-10 7 0 16,-6 23 0-16,-24 34 0 15,-10 26 0-15,-16 27 1 16,-14 30-1-16,-16 44 0 15,-20 35 0-15,-9 22 0 16,-6 27 0-16,-10-4 0 16,-9 7-1-16,-11 4 1 15,-10-15 0-15,-15-7 0 16,-5-8-1-16,-20-8 1 0,-20-11 0 16,-10-29 0-1,-5-13 0-15,-10-3 0 0,-16-15 0 16,-24-15 0-16,-5-22 0 15,-21-16 0-15,-14-11 1 16,-26-19 0-16,-9-15-1 16,-21-14 1-16,-5-9-1 15,-25-7 0-15,-5-4 0 16,6-3 0-16,-21 0-1 16,-10-1 1-16,10 1-3 15,0-1 0-15,5 1-3 16,15 7 1-16,26-4-6 15,24 12 0-15,30-1-3 16,26-3 0-16</inkml:trace>
    <inkml:trace contextRef="#ctx0" brushRef="#br0" timeOffset="-586.5109">-346 1356 20 0,'20'-97'10'0,"10"-20"-7"16,-20 94 10-16,0-3-13 0,0 11 0 0,5 7 0 31,0 8 1-31,0 19 0 16,-5 26 0-16,0 31 2 16,-5 44 0-16,-5 42 0 15,-10 15 1-15,0 60-1 0,-15 19 0 16,0 37-1-16,0-7 1 15,5-11-3-15,0 0 1 16,15-53-4-16,5-30 1 0,10-46-2 16,5-33 0-16,10-34-6 15,10-41 1-15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5.17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8FFCB13-9566-4F9D-888D-A6A69E67B107}" emma:medium="tactile" emma:mode="ink">
          <msink:context xmlns:msink="http://schemas.microsoft.com/ink/2010/main" type="inkDrawing" rotatedBoundingBox="2446,4495 4344,5895 4148,6160 2250,4761" semanticType="callout" shapeName="Other">
            <msink:sourceLink direction="with" ref="{632045C3-5B21-4664-8455-FD0C92BAE01B}"/>
          </msink:context>
        </emma:interpretation>
      </emma:emma>
    </inkml:annotationXML>
    <inkml:trace contextRef="#ctx0" brushRef="#br0">0 0 7 0,'-15'15'3'0,"40"38"7"15,-10-27 4-15,10 16-13 16,25 25 1-16,5 5 1 16,6-1 1-16,19 24-5 0,15 6 1 0,21 16 2 15,14-4 1-15,1-4-1 16,14-23 1-16,11 5-3 16,30-1 1-16,-21-19-3 15,11-18 0-15,-5-11-5 16,4-20 1-16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5.4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11FD383-7610-4148-A695-38276A1663EB}" emma:medium="tactile" emma:mode="ink">
          <msink:context xmlns:msink="http://schemas.microsoft.com/ink/2010/main" type="inkDrawing" rotatedBoundingBox="5217,5318 5930,5784 5714,6114 5001,5648" semanticType="callout" shapeName="Other">
            <msink:sourceLink direction="to" ref="{632045C3-5B21-4664-8455-FD0C92BAE01B}"/>
          </msink:context>
        </emma:interpretation>
      </emma:emma>
    </inkml:annotationXML>
    <inkml:trace contextRef="#ctx0" brushRef="#br0">2856 858 17 0,'-25'-45'8'0,"-5"15"-4"0,25 34 9 31,0 15-13-31,5-1 0 0,5 12 1 16,10 4 0-16,5 0-1 15,10-4 0-15,5 12 1 16,10-8 1-16,15 7-1 16,16-7 1-16,-1 3-1 0,-5-18 1 15,6-4-1-15,-11 0 0 16,-5-7 0-16,-10 3 0 16,-15-3 0-16,-19-1 1 15,-21 8-2-15,-16 8 0 16,-34 3-3-16,-30 8 1 15,-36 4-5-15,-14 22 0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2:09.33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AF7D2E1-07F5-4ECD-AD61-8A89615C019E}" emma:medium="tactile" emma:mode="ink">
          <msink:context xmlns:msink="http://schemas.microsoft.com/ink/2010/main" type="inkDrawing" rotatedBoundingBox="601,4876 3408,4481 3422,4574 614,4968" shapeName="Other">
            <msink:destinationLink direction="to" ref="{661D1899-C497-485F-ABF5-ED2E9B35C46E}"/>
          </msink:context>
        </emma:interpretation>
      </emma:emma>
    </inkml:annotationXML>
    <inkml:trace contextRef="#ctx0" brushRef="#br0">27 462 21 0,'-30'-61'10'0,"45"39"-8"16,0 18 10-16,10-7-12 31,5 7 1-31,35-3-1 0,16-1 1 16,4 1-1-1,10-1 0-15,21-3 1 16,19 3 0-16,21 8 0 16,-6-7 1-16,6-5 1 0,10-10 0 15,4 3 0-15,-4-7 1 16,-10-8-2-16,-1-4 1 16,-9 12-1-16,-16-4 0 15,-4 0-2-15,-16 3 0 16,-14 8-4-16,-16 4 0 15,-15 12-4-15,-20-5 1 16,-4 8-2-16,-11 4 0 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5.76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2BEE579-8186-4309-9AA8-93C99B8B6937}" emma:medium="tactile" emma:mode="ink">
          <msink:context xmlns:msink="http://schemas.microsoft.com/ink/2010/main" type="inkDrawing" rotatedBoundingBox="1555,6875 3904,7709 3799,8003 1451,7170" semanticType="callout" shapeName="Other">
            <msink:sourceLink direction="with" ref="{632045C3-5B21-4664-8455-FD0C92BAE01B}"/>
          </msink:context>
        </emma:interpretation>
      </emma:emma>
    </inkml:annotationXML>
    <inkml:trace contextRef="#ctx0" brushRef="#br0">-844 2480 22 0,'-40'-60'11'0,"40"71"-13"16,10 0 17-16,10 12-14 15,31 15 1-15,14 14 0 16,15 9 1-16,26 6-4 0,24 9 1 15,41-1 2-15,-1-4 0 16,21 12 0-16,20-8 0 16,-5-18-3-16,0-12 1 15,-6-11-4-15,6-27 0 16,-15-29-4-16,-20-12 1 16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6.00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A1C9634-78DC-49A3-A7C4-8AD28F8EF72E}" emma:medium="tactile" emma:mode="ink">
          <msink:context xmlns:msink="http://schemas.microsoft.com/ink/2010/main" type="inkDrawing" rotatedBoundingBox="4181,7166 5274,7293 5248,7517 4155,7391" semanticType="callout" shapeName="Other">
            <msink:sourceLink direction="with" ref="{0C6D7F41-0D90-4DDB-AB2F-784E4F50DBD1}"/>
            <msink:sourceLink direction="with" ref="{632045C3-5B21-4664-8455-FD0C92BAE01B}"/>
          </msink:context>
        </emma:interpretation>
      </emma:emma>
    </inkml:annotationXML>
    <inkml:trace contextRef="#ctx0" brushRef="#br0">1842 2634 19 0,'-70'30'9'0,"75"-14"-6"16,5-13 14-16,10 1-16 0,10 4 0 16,20-1 1-16,20-3 0 15,16 0-3-15,24-1 1 16,6-6 2-16,-1 3 1 15,-5 0-2-15,-4 0 1 16,-21 3 0-16,-14 5 0 16,-16 3 0-16,-20 8 0 15,-15 0-1-15,-20-8 0 16,-15 23-4-16,-10-4 0 16,-5 19-5-16,-21 4 0 0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6.42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3C12078-8409-49EC-8CA5-5EBEF74C36FE}" emma:medium="tactile" emma:mode="ink">
          <msink:context xmlns:msink="http://schemas.microsoft.com/ink/2010/main" type="inkDrawing" rotatedBoundingBox="2109,10018 4325,8875 4363,8948 2148,10092" semanticType="callout" shapeName="Other">
            <msink:sourceLink direction="with" ref="{0C6D7F41-0D90-4DDB-AB2F-784E4F50DBD1}"/>
            <msink:sourceLink direction="with" ref="{632045C3-5B21-4664-8455-FD0C92BAE01B}"/>
          </msink:context>
        </emma:interpretation>
      </emma:emma>
    </inkml:annotationXML>
    <inkml:trace contextRef="#ctx0" brushRef="#br0">-281 5483 21 0,'30'-15'10'0,"40"4"-7"16,-50-1 11-16,0 1-13 15,5-4 0-15,0 4 1 16,10-8 0-16,16-4-3 15,14-3 1-15,0 0 3 16,10-5 0-16,26-21-1 16,4-1 1-16,31-3-1 15,-6-12 1-15,6-11-1 16,14-4 0-16,11 4-5 16,20-11 1-16,-21-4-5 15,1-8 0-15,-10 1-2 16,-1-9 0-16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6.65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C6D7F41-0D90-4DDB-AB2F-784E4F50DBD1}" emma:medium="tactile" emma:mode="ink">
          <msink:context xmlns:msink="http://schemas.microsoft.com/ink/2010/main" type="inkDrawing" rotatedBoundingBox="4814,8288 5034,8727 4791,8849 4572,8410" shapeName="Other">
            <msink:destinationLink direction="with" ref="{BA1C9634-78DC-49A3-A7C4-8AD28F8EF72E}"/>
            <msink:destinationLink direction="with" ref="{83C12078-8409-49EC-8CA5-5EBEF74C36FE}"/>
          </msink:context>
        </emma:interpretation>
      </emma:emma>
    </inkml:annotationXML>
    <inkml:trace contextRef="#ctx0" brushRef="#br0">2419 3744 20 0,'-65'15'10'0,"5"27"-10"0,45-35 18 16,0 8-17-16,5-3 0 0,0-1 1 31,4 4 0-31,12 4-2 0,9-8 1 16,5 8 2-16,0-4 0 15,5-4-1-15,0 8 0 16,0 0 0-16,0-15 0 16,0 11-1-16,0-4 0 15,-5 12-4-15,-5 3 1 0,-10 15-6 16,-15 12 0-16,-25 15-1 16,-20 7 1-16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6.95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05B6394-7D08-45C4-A811-8411EF0C6A14}" emma:medium="tactile" emma:mode="ink">
          <msink:context xmlns:msink="http://schemas.microsoft.com/ink/2010/main" type="inkDrawing" rotatedBoundingBox="2702,12108 4870,10476 4921,10544 2754,12176" semanticType="callout" shapeName="Other">
            <msink:sourceLink direction="with" ref="{0415E1AE-B0BF-4640-A309-7C65A1817D85}"/>
            <msink:sourceLink direction="with" ref="{632045C3-5B21-4664-8455-FD0C92BAE01B}"/>
          </msink:context>
        </emma:interpretation>
      </emma:emma>
    </inkml:annotationXML>
    <inkml:trace contextRef="#ctx0" brushRef="#br0">351 7617 18 0,'10'-31'9'0,"106"-63"-7"0,-76 49 15 15,20-19-15-15,35-15 1 16,16-22 2-16,24-12 1 16,21-8-7-16,25-10 0 15,-16-1 4-15,11 4 0 16,0 4-5-16,9 18 1 15,-19 9-6-15,-20-5 0 16,-26 8-2-16,-9 0 1 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07.1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415E1AE-B0BF-4640-A309-7C65A1817D85}" emma:medium="tactile" emma:mode="ink">
          <msink:context xmlns:msink="http://schemas.microsoft.com/ink/2010/main" type="inkDrawing" rotatedBoundingBox="5141,9993 5547,10216 5465,10366 5059,10143" shapeName="Other">
            <msink:destinationLink direction="with" ref="{B05B6394-7D08-45C4-A811-8411EF0C6A14}"/>
          </msink:context>
        </emma:interpretation>
      </emma:emma>
    </inkml:annotationXML>
    <inkml:trace contextRef="#ctx0" brushRef="#br0">2680 5562 24 0,'-5'-11'12'0,"30"-12"-17"15,-10 12 24-15,15 7-19 16,11-3 0-16,-1 7 0 16,5 7 0-16,0 12 0 0,-5 3 1 15,-5 9-1-15,-4-1 0 16,-11 11-2-16,-5 4 0 16,-10 8-4-16,-5 0 0 15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39.7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F9150A3-AEDB-4F8B-B108-CF8EC5A3C8EA}" emma:medium="tactile" emma:mode="ink">
          <msink:context xmlns:msink="http://schemas.microsoft.com/ink/2010/main" type="writingRegion" rotatedBoundingBox="23665,3784 19254,9625 17215,8085 21626,2244"/>
        </emma:interpretation>
      </emma:emma>
    </inkml:annotationXML>
    <inkml:traceGroup>
      <inkml:annotationXML>
        <emma:emma xmlns:emma="http://www.w3.org/2003/04/emma" version="1.0">
          <emma:interpretation id="{07569085-5BF6-4CCA-B21E-EF7F44439C31}" emma:medium="tactile" emma:mode="ink">
            <msink:context xmlns:msink="http://schemas.microsoft.com/ink/2010/main" type="paragraph" rotatedBoundingBox="23665,3784 19254,9625 17215,8085 21626,22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F916DE-185F-4F9F-AD96-95E86010037B}" emma:medium="tactile" emma:mode="ink">
              <msink:context xmlns:msink="http://schemas.microsoft.com/ink/2010/main" type="line" rotatedBoundingBox="23665,3784 19254,9625 17215,8085 21626,2244"/>
            </emma:interpretation>
          </emma:emma>
        </inkml:annotationXML>
        <inkml:traceGroup>
          <inkml:annotationXML>
            <emma:emma xmlns:emma="http://www.w3.org/2003/04/emma" version="1.0">
              <emma:interpretation id="{D77AE9AD-C733-41DE-A06A-B804C295866A}" emma:medium="tactile" emma:mode="ink">
                <msink:context xmlns:msink="http://schemas.microsoft.com/ink/2010/main" type="inkWord" rotatedBoundingBox="23634,3761 22890,4746 21746,3882 22490,2897">
                  <msink:destinationLink direction="with" ref="{ADBFBB1F-4A1F-442B-8596-BF73BCD2DCA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9909-6135 24 0,'-25'-42'12'0,"30"23"-15"0,0 12 19 16,10-4-16-16,10-4 0 0,10 3-1 15,15 8 1 1,-5 4 0-16,6 0 0 0,4 4-1 16,5 0 1-16,0 11-1 15,-5 0 1-15,-4-4 0 16,-11 8 0-16,-10 0 0 15,-10-11 0-15,-10 7 0 0,-15-8 1 16,-5 19-1-16,-10-3 0 16,-5 3 0-16,-5 1 0 15,0 10 0-15,4-10 0 16,1-1-1-16,5-3 1 16,5 10 0-16,5-6 0 15,5 3 0-15,5 0 0 16,5 0 0-16,5-4 0 15,5-7 1-15,0 4 0 0,0-1 0 16,0-3 0-16,-5 4 0 16,-4-8 0-16,-6 0 0 15,-6-8 0-15,-9 5 0 16,-5-5 0-16,-5 1 0 16,0 3 0-16,-5-7-1 15,-5 0 1-15,0-1-2 16,5-3 0-16,5 0-3 15,9-3 1-15,16-5-5 16,11-7 1-16</inkml:trace>
          <inkml:trace contextRef="#ctx0" brushRef="#br0" timeOffset="413.8446">11164-6181 18 0,'-20'-37'9'0,"-6"3"-9"16,21 23 14-16,0 3-15 15,0-7 1-15,0 8 0 16,5 7 0-16,10 0 1 16,5 0 0-16,6 7 0 15,4 4 0-15,5 1 0 16,0 6 0-16,0 9 0 15,-5-8 1-15,-5 3-1 16,-10-3 0-16,-10 7-1 16,-10 4 1-16,-15 8-1 15,-10 0 1-15,-5 7 0 16,0-11 0-16,-1 3-1 16,-4 5 1-16,10-8-1 0,0 7 1 15,5-11-1-15,5 0 1 16,15-3 0-16,10-1 1 15,10-11-2-15,5-4 0 16,10-18 1-16,20 3 1 16,10-4-4-16,11 1 1 15,4-8-7-15,15 7 0 16</inkml:trace>
        </inkml:traceGroup>
        <inkml:traceGroup>
          <inkml:annotationXML>
            <emma:emma xmlns:emma="http://www.w3.org/2003/04/emma" version="1.0">
              <emma:interpretation id="{4FED53E9-BF5D-4D83-87F7-EB48A5277E03}" emma:medium="tactile" emma:mode="ink">
                <msink:context xmlns:msink="http://schemas.microsoft.com/ink/2010/main" type="inkWord" rotatedBoundingBox="17864,9073 18919,5466 20717,5992 19662,9599">
                  <msink:destinationLink direction="with" ref="{DF553F03-285D-4ECA-AAE1-932844B8FB7E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05372.4215">7755-2884 9 0,'-10'-27'4'0,"20"9"-2"16,-10 18 5-16,-10-4-8 15,0 4 1-15,-5 0 0 16,-5 0 1-16,-5 4-1 15,0 7 1-15,0 8 0 32,-10-4 0-32,-1 7 0 15,-9 16 1-15,0-12-1 0,0 8 0 16,0 0-1-16,10-4 1 16,5-3 0-16,9-5 0 15,6 4-1-15,10-3 0 16,5-8-1-16,15-4 1 0,5 4-3 15,6-7 0-15,-1-4-1 16,5-1 0-16</inkml:trace>
          <inkml:trace contextRef="#ctx0" brushRef="#br0" timeOffset="705019.2551">7429-2944 7 0,'10'-23'3'0,"-5"-7"3"0,-5 19 3 0,0-1-7 31,-5-6 1-31,-5 2 0 0,-5 5 0 16,-10 4-4-16,-10 7 0 15,-5 11 2-15,-6 8 0 16,1 3-1-16,-5 1 0 16,-15 15 0-16,4 3 1 15,6-3-1 1,5 3 0-16,5 4 0 16,5 0 1-16,5-3-1 0,9-8 0 0,6-4 0 15,10-4 1-15,10 4-1 0,5-7 1 16,15-8-1-16,6 0 0 15,9-8-3-15,10-3 0 16,0 4-2-16,5-8 1 16</inkml:trace>
          <inkml:trace contextRef="#ctx0" brushRef="#br0" timeOffset="706052.7012">7991-2425 4 0,'20'-8'2'0,"15"-22"2"16,-20 19 0-16,1 0-2 15,4-8 1-15,0 0 1 16,0-4 1-16,5 5-6 15,0-12 1-15,0-4 3 16,-5 4 1-16,0-8-2 16,0-3 1-16,-5 10-1 0,0 1 0 15,-5 4-2-15,0 3 1 16,-4 8-1-16,-1 8 1 16,-5 7-1-16,0 7 0 15,0 16-1 1,-5 15 1-16,-1-5 0 15,-4 9 0-15,0 3 0 16,0 0 0-16,0-7 1 16,-5 3 0-16,5-7-1 15,0 0 0-15,0-8-4 16,0 4 1-16,0 12-3 16,0-12 1-16</inkml:trace>
          <inkml:trace contextRef="#ctx0" brushRef="#br0" timeOffset="-30712.305">6666-3637 29 0,'-10'-75'14'0,"20"139"-16"16,-5-30 22-16,-10 34-20 15,-5 11 0-15,-10 37 1 16,0 50 1-16,-5 14-2 15,-10 24 1-15,-6 14 0 16,-4 19 1-16,-5-15-3 16,10-4 1-16,-5-26-6 15,-6-19 1-15,-14-19-4 0,-5-41 1 16</inkml:trace>
          <inkml:trace contextRef="#ctx0" brushRef="#br0" timeOffset="705641.1791">7539-2534 6 0,'20'7'3'0,"41"8"-1"0,-46-15 4 16,-5 4-6-16,0 4 1 16,0 7 0-16,-5-8 1 15,5 4-2-15,-10 1 0 16,-10-1 2-16,0 0 0 15,0 4-1-15,-5-7 0 16,0 7-3-16,0-7 1 16,5-5-2-1,0 5 0-15</inkml:trace>
          <inkml:trace contextRef="#ctx0" brushRef="#br0" timeOffset="-1837.989">7810-3968 17 0,'46'-34'8'0,"-41"72"-8"0,-5-27 17 16,-10 12-17-1,-10 14 1-15,-16 12 0 16,-24 27 1-16,-5 6-2 0,-10 5 1 16,4-4 1-16,6-12 1 15,15-14 0-15,20-9 0 16,15-10 0-16,15-12 0 15,25-18-1-15,15-12 1 16,20-3-1-16,16-16 0 16,-1-3-3-16,5-1 1 15,5-3-5-15,6 8 0 16,-11 7-4-16,-15 11 0 16</inkml:trace>
          <inkml:trace contextRef="#ctx0" brushRef="#br0" timeOffset="708333.9675">7309-788 9 0,'20'-8'4'0,"5"-3"-3"0,-15 7 6 0,5-3-7 16,0-1 0-16,0 8 0 15,0 4 1-15,0 7-1 16,0-7 0-16,-5 0 0 16,0 3 1-16,-10 8 0 15,0 8 0-15,-10-1 0 16,-10 12 1-16,-5 0-1 15,-10-4 1-15,0 0 0 16,-11 8 0-16,6 0-1 16,5 3 1-16,5 0-2 15,5-10 1-15,-5-1-1 16,15-4 0-16,5 4 0 16,10-15 1-16,15 0-2 15,20-4 0-15,5 5-4 16,10-9 1-16</inkml:trace>
          <inkml:trace contextRef="#ctx0" brushRef="#br0" timeOffset="707708.9422">7143-909 12 0,'-25'-11'6'0,"-5"26"-7"0,20-11 10 16,-10 3-7-1,-6 8 1-15,-9-3-1 16,0 7 1-16,0-4-4 15,5 0 0-15,0 7 2 0,5 1 1 16,5 3-2-16,5-3 0 16,10 7 0-16,5-11 1 15,0-1-1-15,10-2 0 16,10-5-2-16,10 0 1 16,0-7-2-16,5-4 1 15,-5-4-3-15,-5-7 1 16</inkml:trace>
          <inkml:trace contextRef="#ctx0" brushRef="#br0" timeOffset="706847.9657">6761-1044 12 0,'-25'-8'6'0,"-20"-7"-5"15,30 15 8-15,-10 4-8 16,-5 7 0-16,-5 1 0 15,-5 6 1-15,-1 5-3 0,6 7 0 0,-5 0 1 32,10 0 1-32,10-3-1 15,0-5 1-15,5 1-1 16,5-4 0-16,5-1 0 16,5 1 1-16,10-4-1 15,5-3 0-15,5-5-2 16,10 1 0-16,10-5-2 15,-5 1 0-15</inkml:trace>
          <inkml:trace contextRef="#ctx0" brushRef="#br0" timeOffset="707160.4669">6962-871 7 0,'5'26'3'0,"-10"8"-1"15,5-30 3-15,-10 0-5 16,-5 3 1-16,0 8 0 15,0 0 0-15,-5-3-2 16,5 6 1-16,0 1 1 16,5 4 0-16,0-8-2 15,0 4 1-15,5-4-2 16,0-4 0-16</inkml:trace>
          <inkml:trace contextRef="#ctx0" brushRef="#br0" timeOffset="707958.9661">6812-713 4 0,'0'8'2'0,"25"3"2"16,-15-11 1-16,5 0-4 15,5 7 0-15,5-3 1 16,5 0 0-16,-5 7-3 16,0-3 1-16,-5 7 1 15,-5-4 0-15,-5 4-1 16,0 0 1-16,-5 15-1 16,-5 0 1-16,-10 0-2 15,0 8 0-15,-5-4-2 16,0-4 1-16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57:11.90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505F8A4-438C-45CB-8EF3-E1D385D502B3}" emma:medium="tactile" emma:mode="ink">
          <msink:context xmlns:msink="http://schemas.microsoft.com/ink/2010/main" type="writingRegion" rotatedBoundingBox="25749,2907 33505,2907 33505,7408 25749,7408"/>
        </emma:interpretation>
      </emma:emma>
    </inkml:annotationXML>
    <inkml:traceGroup>
      <inkml:annotationXML>
        <emma:emma xmlns:emma="http://www.w3.org/2003/04/emma" version="1.0">
          <emma:interpretation id="{C6453D73-8F1E-466E-B295-BA1B5862C22A}" emma:medium="tactile" emma:mode="ink">
            <msink:context xmlns:msink="http://schemas.microsoft.com/ink/2010/main" type="paragraph" rotatedBoundingBox="25749,2907 33505,2907 33505,6019 25749,60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97522B-9D0F-4355-9319-17D118A0BF53}" emma:medium="tactile" emma:mode="ink">
              <msink:context xmlns:msink="http://schemas.microsoft.com/ink/2010/main" type="inkBullet" rotatedBoundingBox="25749,3897 28470,3897 28470,4352 25749,4352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-3052 783 11 0,'-31'-15'5'0,"26"0"-2"16,10 8 5-16,11-1-5 15,9-3 0-15,5-4 1 16,20 4 0-16,20 3-5 16,11-11 0-16,19 8 4 0,15-8 1 15,31 0-2-15,0-3 0 16,14-8 0-16,11 3 0 15,10 5-1-15,-1-8 0 16,1 3 0-16,-5 1 0 31,40 3 1-31,-41-3 0 16,-39 15-3-16,-26-8 1 16,-24 4-5-16,-16 4 0 15,-20 3-2-15,-5 8 0 0</inkml:trace>
      </inkml:traceGroup>
      <inkml:traceGroup>
        <inkml:annotationXML>
          <emma:emma xmlns:emma="http://www.w3.org/2003/04/emma" version="1.0">
            <emma:interpretation id="{DA88BCC3-E9D6-4E92-A5C4-C0CE72A88F85}" emma:medium="tactile" emma:mode="ink">
              <msink:context xmlns:msink="http://schemas.microsoft.com/ink/2010/main" type="line" rotatedBoundingBox="28837,2907 33505,2907 33505,6019 28837,6019"/>
            </emma:interpretation>
          </emma:emma>
        </inkml:annotationXML>
        <inkml:traceGroup>
          <inkml:annotationXML>
            <emma:emma xmlns:emma="http://www.w3.org/2003/04/emma" version="1.0">
              <emma:interpretation id="{3959F5A5-4488-48E0-AB22-3CD147E06A3B}" emma:medium="tactile" emma:mode="ink">
                <msink:context xmlns:msink="http://schemas.microsoft.com/ink/2010/main" type="inkWord" rotatedBoundingBox="28837,2907 33505,2907 33505,6019 28837,601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00.7059">2023 46 21 0,'25'-68'10'0,"-20"12"-9"0,-5 44 19 16,0 5-20-16,0-4 0 16,-15 11-1-16,0-4 1 15,-21 15-1-15,-4 4 1 16,-5 15 0-16,-5 4 0 16,-5 23 0-16,-1 3 0 0,6 0 0 15,0 8 1-15,0 3-1 16,0 12 0-16,4 7 0 15,1 16 0-15,-5 14-1 16,10 23 1-16,-15-4 0 16,-6 0 0-16,6 12 0 15,5-16 1-15,5-22-2 16,15-4 1-16,10-30-2 16,10-30 0-16,15-15-5 15,15-26 1-15</inkml:trace>
          <inkml:trace contextRef="#ctx0" brushRef="#br0" timeOffset="657.4578">220 253 17 0,'16'-60'8'0,"-27"41"-7"0,6 19 11 0,0 3-12 16,-5 20 0-16,-10 11 0 15,-5 7 1-15,-5 12-2 16,-5 11 1-16,0 4 0 15,5-1 1-15,10 1-1 16,10-11 1-16,10-8 0 16,15-4 1-16,15-15 0 15,10-11 1-15,20-16-1 16,10-10 1-16,11-19-2 16,9-12 1-16,11-15-1 15,-11-11 0-15,-5-7 1 16,-9-16 0-16,-16-7-1 15,-25 0 1-15,-5 19 0 16,-30 11 1-16,-20 7-2 16,-25 20 0-16,-15 10-1 15,-6 27 1-15,-24 19-2 0,0 11 1 16,-11 23-3-16,6 7 1 16,9 0-2-16,21 4 0 15,15 8-3-15,25-8 1 16,25-15-3-16,20-12 1 15</inkml:trace>
          <inkml:trace contextRef="#ctx0" brushRef="#br0" timeOffset="2775.7458">2248 535 18 0,'-5'-38'9'0,"-20"27"-7"16,10 11 14-16,-5 0-16 16,-10 8 1-16,-15-1 0 0,0 23 0 15,-11-7-2-15,1-1 1 16,15-3 0-16,-5-4 0 16,15 8 0-16,0-4 1 15,10 3-1-15,10-3 0 31,20 26 0-31,10-11 0 16,10 7 0-16,0 5 0 16,10-1 0-16,-10-4 1 0,0-3-1 15,-5-12 1-15,-4-3-1 16,-11-4 1-16,0-8 0 16,-10-11 0-16,-10-8-1 15,-11 8 1-15,-4-15-1 16,-10 8 1-16,5-16-1 15,0 8 0-15,5 8 0 16,5-5 0-16,0 1 0 16,10 7 0-16,10-11 0 15,20 8 0-15,5-1 0 16,15-7 0-16,0 8 0 16,-5-12 1-16,21 4 0 15,-6-12 0-15,0-3 0 16,-5 4 0-16,-5 3 0 15,-5 1 0-15,-15 3-1 0,-4 4 1 16,-21 11-1-16,-16 8 0 16,-9 11 0-16,-5 11 0 15,-10 12-1-15,-5 7 0 16,-5 4 1-16,9 7 0 16,1-3 0-16,15 0 0 15,10-12 0-15,5-7 0 16,15 4 0-16,30-16 0 15,-5-7 1-15,5-15 0 16,16-15 0-16,4-15 0 16,10-26 0-16,5 7 1 0,5-23-1 15,-4-3 1-15,4-15 0 16,-5-8 0-16,-4-8-1 16,9-14 1-16,-15 3-1 15,-10 8 1-15,-10 26-2 16,-15 23 1-16,-5 8-1 15,-5 29 0-15,-20 16-1 16,-20 18 1-16,-10 45-1 16,5 19 0-16,-15 27 0 15,-10 7 1-15,-11 8 0 16,6 18 1-16,15-14-1 16,10-16 1-16,10-18-1 15,4-16 0-15,21-18 1 16,0-23 0-16,10-11 0 15,11-15 0-15,9-20 0 16,5-14 0-16,5-19 0 0,10-3 0 16,-5-5-1-16,15 1 1 15,11 3-2-15,-1 8 1 16,5 0 0-16,11 7 0 16,9 12-3-16,0 3 0 31,56 16-8-31,-21 14 1 15</inkml:trace>
          <inkml:trace contextRef="#ctx0" brushRef="#br0" timeOffset="1697.648">1997 629 21 0,'-15'-49'10'0,"0"45"-12"0,15 1 16 0,-15-1-17 16,15 8 1-16,-15-1-8 15,0 1 0-15</inkml:trace>
          <inkml:trace contextRef="#ctx0" brushRef="#br0" timeOffset="1110.5541">1134 674 20 0,'-5'-4'10'15,"10"1"-8"-15,-5 3 17 0,0 0-18 16,10 0 1-16,5-12 0 16,10-3 0-16,0-19-3 15,5 1 0-15,6-9 2 16,4-26 1-16,15-14-1 16,5-16 1-16,-5 11-1 15,11-14 1-15,-6 3 0 16,-5-11 0-1,5-27-1 1,1 16 1-16,-21 26-2 16,-10 11 0-16,-20 30 0 15,-10 12 0-15,-10 18 0 0,-10 23 0 16,-30 42 0 0,-16 29 0-16,-29 46 0 0,-5 45 1 15,-26 30-1-15,-9 26 1 16,-11 23 0-16,5 7 0 15,26-33-2-15,30-31 1 16,9-19-3-16,26-22 1 16,10-30-3-16,15-26 1 15,10-23-5-15,10-34 1 16,20-26-1-16,20-27 1 16</inkml:trace>
          <inkml:trace contextRef="#ctx0" brushRef="#br0" timeOffset="4939.4191">3554 810 13 0,'70'-140'6'0,"-40"69"0"0,-20 48 7 15,0 1-13-15,0 7 1 16,-5 7-1 0,-10 8 0-16,-5 8 0 0,-25 22 0 15,-10 19 0-15,-10 7 1 16,-16 38-1-16,1 19 1 15,-20 15 0-15,-6-11 0 16,11 22-3-16,5-4 0 16,9-3-3-16,21-15 0 0</inkml:trace>
          <inkml:trace contextRef="#ctx0" brushRef="#br0" timeOffset="5410.8991">3850 987 16 0,'-10'-34'8'0,"-20"49"-13"0,15 7 12 16,-6 23-7-16,-4 8 1 15,0 26-1-15,-10-4 0 16,-15 19 0-16,10 16 0 16,-5 3 0-16,14-16 0 15,6-6-1-15,10-20 1 16,0-22 0-16,15-15 0 31,25-57 1-31,0-11 1 0,-4-11 1 16,-6-11 0-16,10-1 0 15,-5 5 1-15,5 10-2 16,0 9 1-16,5-9-2 16,0 27 1-16,15-8-2 15,-4 8 0-15,14 15-4 16,0-3 1-16,0 10-3 15,5 8 0-15</inkml:trace>
          <inkml:trace contextRef="#ctx0" brushRef="#br0" timeOffset="5745.8656">4668 1641 11 0,'-65'-19'5'0,"-51"12"-2"15,86 14 5-15,-25 1-8 16,0 0 0-16,-16 10 0 16,-14 12 1-16,0 8-2 15,9 0 1-15,6 7 0 16,20 0 0-16,15 0 1 16,10-3 0-16,25 14 0 15,15-3 0-15,15 3 0 16,5-7 1-16,0 7 0 15,5-7 0-15,-10-3-1 16,-14-9 1-16,-1-14 0 16,-20 3 1-16,-26-11 0 15,-19 0 0-15,-15-7-1 0,0 3 1 16,-11-7-5-16,-9 0 1 16,0-4-6-16,-1 3 0 15</inkml:trace>
        </inkml:traceGroup>
      </inkml:traceGroup>
    </inkml:traceGroup>
    <inkml:traceGroup>
      <inkml:annotationXML>
        <emma:emma xmlns:emma="http://www.w3.org/2003/04/emma" version="1.0">
          <emma:interpretation id="{8F682AFD-2966-4D76-B4ED-BED01F11725B}" emma:medium="tactile" emma:mode="ink">
            <msink:context xmlns:msink="http://schemas.microsoft.com/ink/2010/main" type="paragraph" rotatedBoundingBox="25982,5764 30690,6721 30499,7657 25792,67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16343C-D336-4F00-B3F8-E554DA8960FF}" emma:medium="tactile" emma:mode="ink">
              <msink:context xmlns:msink="http://schemas.microsoft.com/ink/2010/main" type="inkBullet" rotatedBoundingBox="25950,5924 27931,6326 27838,6786 25856,6383"/>
            </emma:interpretation>
            <emma:one-of disjunction-type="recognition" id="oneOf2">
              <emma:interpretation id="interp2" emma:lang="" emma:confidence="0">
                <emma:literal>→</emma:literal>
              </emma:interpretation>
            </emma:one-of>
          </emma:emma>
        </inkml:annotationXML>
        <inkml:trace contextRef="#ctx0" brushRef="#br0" timeOffset="23552.3619">-2867 2838 13 0,'-70'-34'6'0,"45"23"-1"0,20 3 6 0,0 1-10 32,5 3 0-32,0 4 0 15,15 0 1-15,15 4-2 0,15-1 0 0,10 1 2 16,6 8 0-16,24-5-1 16,10-3 0-16,16 3 0 15,24 5 0-15,-9-5-1 16,9 4 1-16,6-7-4 0,-11 7 0 15,11 5-3-15,-10-13 0 16</inkml:trace>
        <inkml:trace contextRef="#ctx0" brushRef="#br0" timeOffset="23848.9872">-934 2763 6 0,'-40'-19'3'0,"-20"19"2"0,49-4-1 16,-9 4-3-16,-5 0 1 0,10 4 2 15,0 7 0-15,5-7-5 16,5 3 1-16,15 5 3 16,5-9 0-16,5 13-1 15,5-5 0-15,6 4-1 16,4-4 1-16,-5 4-1 16,-10-4 0-16,-5 8 1 15,-15 0 0-15,-10-8 0 16,-10 8 0-16,-5 4 0 15,-25-4 0-15,-6-12-1 16,1 1 0-16,-5 3-1 16,-5 12 0-16,-1-5-3 15,11 1 1-15,5 11-6 16,10-3 1-16</inkml:trace>
      </inkml:traceGroup>
      <inkml:traceGroup>
        <inkml:annotationXML>
          <emma:emma xmlns:emma="http://www.w3.org/2003/04/emma" version="1.0">
            <emma:interpretation id="{8A85E19C-E07E-459D-A1BA-8F8693F42E18}" emma:medium="tactile" emma:mode="ink">
              <msink:context xmlns:msink="http://schemas.microsoft.com/ink/2010/main" type="line" rotatedBoundingBox="28163,6207 30690,6721 30499,7657 27973,7144"/>
            </emma:interpretation>
          </emma:emma>
        </inkml:annotationXML>
        <inkml:traceGroup>
          <inkml:annotationXML>
            <emma:emma xmlns:emma="http://www.w3.org/2003/04/emma" version="1.0">
              <emma:interpretation id="{2E3CB344-92F5-4B8A-9F0B-0CE884A16482}" emma:medium="tactile" emma:mode="ink">
                <msink:context xmlns:msink="http://schemas.microsoft.com/ink/2010/main" type="inkWord" rotatedBoundingBox="28163,6207 30690,6721 30499,7657 27973,7144"/>
              </emma:interpretation>
              <emma:one-of disjunction-type="recognition" id="oneOf3">
                <emma:interpretation id="interp3" emma:lang="" emma:confidence="0">
                  <emma:literal>No</emma:literal>
                </emma:interpretation>
                <emma:interpretation id="interp4" emma:lang="" emma:confidence="0">
                  <emma:literal>Nao</emma:literal>
                </emma:interpretation>
                <emma:interpretation id="interp5" emma:lang="" emma:confidence="0">
                  <emma:literal>Nar</emma:literal>
                </emma:interpretation>
                <emma:interpretation id="interp6" emma:lang="" emma:confidence="0">
                  <emma:literal>Niko</emma:literal>
                </emma:interpretation>
                <emma:interpretation id="interp7" emma:lang="" emma:confidence="0">
                  <emma:literal>Noy</emma:literal>
                </emma:interpretation>
              </emma:one-of>
            </emma:emma>
          </inkml:annotationXML>
          <inkml:trace contextRef="#ctx0" brushRef="#br0" timeOffset="24954.4061">-633 2898 9 0,'5'-11'4'0,"5"22"1"16,-10-7 1-16,0 3-6 15,0 5 1-15,-5 10 1 16,-5 1 1-16,-5 3-4 15,-5 19 1-15,-5 4 1 16,-5 15 1-16,5 8-1 0,-5-1 0 16,9-3-1-16,1-8 0 0,5-7 0 15,5-16 1-15,0-6-1 16,5-20 1-16,5-11-1 16,5-11 1-16,5-23 0 15,0-15 0-15,5-8 0 16,0-18 1-16,6 11-1 15,-1-7 1-15,0-1 0 16,0 1 1-16,0 3-2 16,0 8 1-16,-5 15-1 15,0 7 0-15,0 27-1 16,0 11 0-16,-5 7-1 16,0 16 1-16,0 14-1 15,0-3 0-15,0 19 0 16,0 3 1-16,5 5 0 0,6 6 1 15,-1 1-1-15,10 0 1 16,0-12 0-16,5-11 1 16,-5-11 0-16,0-11 0 15,0-23-1-15,5-11 1 16,-4-20 0-16,4-6 0 16,0-23 0-16,0 3 0 15,-5 1-1-15,0-1 1 16,-5-3-1-16,-5 7 1 0,1 4-2 15,-6 12 1-15,0 7-3 16,-5 11 0-16,-5 15-5 16,0 8 1-16,0 11-4 15,0 4 0-15</inkml:trace>
          <inkml:trace contextRef="#ctx0" brushRef="#br0" timeOffset="25924.6919">361 3263 18 0,'-15'30'9'0,"-35"94"-10"0,35-90 13 0,-5 8-12 15,-5-1 0-15,-1 4 0 16,-4 0 1-16,-5 4-1 15,5-19 0-15,-5 0 0 16,5-18 1-16,5-1 0 16,10-18 0-16,5-5 0 15,10-14 0-15,5-19 0 16,10-27 0-16,10-11 1 16,5-11 0-16,0 12-1 15,10-5 1-15,5 12 0 16,6 3 0-16,-11 8-1 15,10 8 1-15,-5 11-2 16,0 15 1-16,0 11-2 16,-4 15 0-16,-1 8 0 15,-10 15 1-15,-5 7-1 16,-5 0 1-16,-10-7 0 16,-10 4 0-16,-5 14 0 0,-10-3 1 15,-5-4-1-15,0 4 0 16,-15-4 0-16,-5-3 1 15,-6-9-1-15,1 5 1 16,0-8-1-16,15 4 0 16,0 3 0-16,10 1 0 15,5 3 0-15,5 12 0 16,10-12 0-16,10 20 0 16,15-13 0-16,15 9 1 0,0-8 0 15,5 3 1-15,5-7-1 16,6 8 0-16,9-12-1 15,5-11 0-15,0 0-1 16,1-11 0-16,4-8-1 16,0-3 0-16,-4-12-1 0,-16-11 0 15,10-8 1-15,-20 8 0 16,-10 0 0-16,-10 8 1 0,-9 3 0 16,-11 15 0-16,-5 15 0 15,-21 4 1-15,6 8-1 16,-15 11 1-16,-10 7-1 15,5-7 1-15,0 4 0 16,10-4 1-16,5 3-3 16,0-7 1-16,0-15-2 15,15-7 1-15,-6-8-2 16,1 0 1-16,0-15-1 16,0-23 1-16,0-7 0 15,0-19 1-15,-10-7 2 16,10-1 0-16,-5 8 4 15,0-4 0-15,5 16 0 16,0 7 1-16,5 7 0 16,10 12 0-16,10 7 0 15,10 7 0 1,-5 5-3-16,35 7 1 16,11 0-2-16,-1 0 0 0,20 0 0 15,11 4 1-15,4-1-2 16,-15 1 1-16,16 11-4 15,-6-7 1-15,-10 11-6 0,-9 7 0 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57:22.36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D3B414A-0DD9-4654-8F6E-63E1D9FF0CBA}" emma:medium="tactile" emma:mode="ink">
          <msink:context xmlns:msink="http://schemas.microsoft.com/ink/2010/main" type="inkDrawing" rotatedBoundingBox="22024,9001 26270,9448 25895,13005 21649,12557" hotPoints="26326,10669 24293,12702 22260,10669 24293,8636" semanticType="enclosure" shapeName="Circle">
            <msink:sourceLink direction="with" ref="{B4AD3C25-5209-4B83-AAF7-5EB50A41EDE5}"/>
            <msink:destinationLink direction="with" ref="{0C8CBFA2-A0D4-433E-955F-BB15EF8AF340}"/>
          </msink:context>
        </emma:interpretation>
      </emma:emma>
    </inkml:annotationXML>
    <inkml:trace contextRef="#ctx0" brushRef="#br0">446 775 18 0,'-16'-113'9'0,"16"79"-12"16,0 34 13-16,0 8-9 16,-10 18 0-16,-5 34 1 15,-5 23 1-15,-5 22-4 16,-10 1 1-16,0 44 1 15,-15 31 1-15,-6-4-1 16,-4 22 1-16,10 4-1 16,15-11 0-16,10-41-2 15,10-23 1-15,0-34-1 16,10-30 0 0,25-109-2-1,5-35 0-15,5-32-1 16,0-46 1-16,0-31 0 0,0-3 1 15,0-37-1 1,-4 3 1-16,4 27 3 0,0 14 0 16,5 16 1-16,10 11 1 15,15 23-1-15,11 18 1 16,24 11 0-16,20 31 0 16,26 15-1-16,25 4 0 31,160 22-1-31,-15 11 1 0,-15 16 0 15,-20 7 0-15,-5 11-1 16,-4 27 0-16,-37-1-1 16,-4 5 1-16,-5 10-1 15,-25 12 0-15,-15 8 0 16,-26-1 0-16,-29 20 0 16,-21 29 0-16,-19 27 0 15,-26-4 1-15,-20 7 0 16,-20 38 0-16,-10-7 0 15,-30 7 0-15,-25-4 0 0,-10 16 0 16,-16-8 0-16,-14-12 1 16,-5 1-1-16,9 0 0 15,-9-4 0-15,-5-19 1 16,-1-19-2-16,1-19 1 16,-16-37 0-16,-9-15 1 15,-6-12-2-15,-29-18 1 16,-16-31-1-16,-20-7 1 15,-35-22-1-15,-30-8 1 16,-10-8-1-16,-10-15 0 0,5 20 0 16,0-1 0-16,5 15-4 15,15 19 0-15,30 7-5 16,-5 20 0-16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57:38.53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A9E3FEF-EE55-4EDC-A1A1-C014F7B7EA5A}" emma:medium="tactile" emma:mode="ink">
          <msink:context xmlns:msink="http://schemas.microsoft.com/ink/2010/main" type="writingRegion" rotatedBoundingBox="25787,11295 31813,12739 31358,14638 25332,13194"/>
        </emma:interpretation>
      </emma:emma>
    </inkml:annotationXML>
    <inkml:traceGroup>
      <inkml:annotationXML>
        <emma:emma xmlns:emma="http://www.w3.org/2003/04/emma" version="1.0">
          <emma:interpretation id="{1A7BEA5B-0F2E-4A53-882A-E2E7BE644D65}" emma:medium="tactile" emma:mode="ink">
            <msink:context xmlns:msink="http://schemas.microsoft.com/ink/2010/main" type="paragraph" rotatedBoundingBox="25787,11295 31813,12739 31358,14638 25332,13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9979A0-6DC2-4F3D-A687-3F7B5723DF57}" emma:medium="tactile" emma:mode="ink">
              <msink:context xmlns:msink="http://schemas.microsoft.com/ink/2010/main" type="line" rotatedBoundingBox="25787,11295 31813,12739 31358,14638 25332,13194"/>
            </emma:interpretation>
          </emma:emma>
        </inkml:annotationXML>
        <inkml:traceGroup>
          <inkml:annotationXML>
            <emma:emma xmlns:emma="http://www.w3.org/2003/04/emma" version="1.0">
              <emma:interpretation id="{05314553-8A93-42FF-9516-18CF3F3B25B7}" emma:medium="tactile" emma:mode="ink">
                <msink:context xmlns:msink="http://schemas.microsoft.com/ink/2010/main" type="inkWord" rotatedBoundingBox="25561,12240 26815,12540 26689,13066 25435,1276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731 913 18 0,'0'-4'9'0,"51"4"-11"0,-26 4 11 0,15-4-8 16,15 12 0-16,15-1 1 16,16 8 1-16,4 3-4 15,10-3 1-15,11-4 0 16,4 4 1-16,1 0-4 0,4-4 0 16,-14-11-2-16,-16-4 0 15</inkml:trace>
          <inkml:trace contextRef="#ctx0" brushRef="#br0" timeOffset="241.0953">1911 834 8 0,'-45'-22'4'0,"15"63"-1"16,30-37 5-16,5 3-5 16,5 8 0-16,5-3 2 15,5-1 1-15,5 8-8 16,5-4 1-16,0 7 4 15,-5-3 1-15,-5 0-2 16,-4-4 0-16,-22 8-1 0,-9-5 1 16,-15 9-1-16,-10-1 0 15,-10 8-1-15,-10-11 0 16,-6 3-3-16,1 12 0 16,-5-1-4-16,10-3 1 15</inkml:trace>
        </inkml:traceGroup>
        <inkml:traceGroup>
          <inkml:annotationXML>
            <emma:emma xmlns:emma="http://www.w3.org/2003/04/emma" version="1.0">
              <emma:interpretation id="{7D606D63-27AD-453C-8156-AB4484B78521}" emma:medium="tactile" emma:mode="ink">
                <msink:context xmlns:msink="http://schemas.microsoft.com/ink/2010/main" type="inkWord" rotatedBoundingBox="27728,11760 31813,12739 31358,14638 27273,13659"/>
              </emma:interpretation>
              <emma:one-of disjunction-type="recognition" id="oneOf1">
                <emma:interpretation id="interp1" emma:lang="" emma:confidence="0">
                  <emma:literal>Today</emma:literal>
                </emma:interpretation>
                <emma:interpretation id="interp2" emma:lang="" emma:confidence="0">
                  <emma:literal>nookey</emma:literal>
                </emma:interpretation>
                <emma:interpretation id="interp3" emma:lang="" emma:confidence="0">
                  <emma:literal>Nookey</emma:literal>
                </emma:interpretation>
                <emma:interpretation id="interp4" emma:lang="" emma:confidence="0">
                  <emma:literal>hockey</emma:literal>
                </emma:interpretation>
                <emma:interpretation id="interp5" emma:lang="" emma:confidence="0">
                  <emma:literal>Todays</emma:literal>
                </emma:interpretation>
              </emma:one-of>
            </emma:emma>
          </inkml:annotationXML>
          <inkml:trace contextRef="#ctx0" brushRef="#br0" timeOffset="3024.7047">3151 921 20 0,'-35'-42'10'0,"5"27"-14"15,20 23 16-15,0-4-12 16,-21-1 0 0,6 5 0-16,-5 14 0 15,5 1 0-15,5 3 0 0,5 8-1 16,10 4 1-16,5 7 0 15,0-4 0-15,10 5-1 16,5 6 1-16,-5-3 0 16,0 0 0-16,0 0 0 0,-10 4 1 15,-10-4-1-15,-15-4 1 16,0 0-1-16,-10-11 1 16,-5-12-1-16,0-3 1 15,-6-4-1-15,1-11 1 16,5-8-1-16,15-18 1 15,10-1-1-15,15-3 0 16,20-16 0-16,10-3 0 0,30-4 0 16,11-3 0-16,14-16-1 15,15-7 1-15,11-12-1 16,-6 4 1-16,-4 19-1 16,-11 12 1-16,-10 18-1 15,-15 4 1-15,-19 30 0 16,-21 18 0-16,-15 9 0 15,-20 18 1-15,-10 8 0 16,-10 3 0-16,-6 1 0 16,-9 10 1-16,5-7-1 15,5-3 1-15,0-12-1 16,10-7 0-16,5-12 0 16,5-7 0-16,10-12 0 15,10 1 0-15,15-16 0 16,5 1 0-16,5-12-1 15,0 4 1-15,0-4-1 16,5 0 0-16,5 8-1 16,1 0 1-16,-1 3 0 0,0 4 0 15,-10 4-1-15,0 4 1 16,-5 0-1-16,-5 0 0 16,0 7 0-16,-5-3 0 15,-10-1 0-15,0 8 0 16,-10-4 0-16,-15 8 1 15,-5 0 0-15,-10 7 0 16,0 5-1-16,5 2 1 16,5 5 0-16,5 7 0 0,5-15 0 15,15 4 0-15,15-8 0 16,15-3 0-16,10-12 0 16,5-3 0-16,0-8 0 15,16-11 0-15,-6-1 0 16,0-10 1-16,-10-1-1 15,-10-11 1-15,-10 4-1 16,-15 0 0-16,-15 0-1 16,-15 0 1-16,-10 4-1 15,-5 3 1-15,0 8-1 16,-5 0 1-16,0 7 0 16,-1 8 0-16,-4 4 0 15,15 0 1-15,20 15-1 16,15-8 1-16,15 0-1 15,25-11 0-15,16-4 0 0,14-7 1 16,10 0-1-16,11-8 1 16,4-3-1-16,-15-5 0 15,-9 5 0-15,-11-1 1 16,-10 4-2-16,-10 8 1 16,-25 7 0-16,-15 12 0 15,-15 14 0-15,-25 5 1 16,-15 6-1-16,0 13 0 15,-10 10 1-15,4 1 0 0,6-1-1 16,15-7 1-16,10-8-1 16,15-3 1-16,15-19-1 15,15 0 1-15,10-8-1 16,25-11 0-16,6-11 0 16,4-8 1-16,10-19 0 15,21-15 0-15,4-18-1 16,-10-12 0-16,26 4 1 15,-6-23 0-15,-9-25 0 16,-6-9 0-16,-10 4 0 16,-25 23 0-16,-9 23-1 15,-31 22 0-15,-10 30-1 16,-20 30 1-16,-30 34-1 16,-21 34 1-16,-19 15 0 15,-20 12 0-15,-1 14 0 16,1 8 1-16,30 7 0 15,4-14 0-15,11-12-1 16,15-19 1-16,15-15 0 0,10-15 0 16,15-22 0-16,20-16 0 15,15-10 0-15,15-16 0 16,5 0 0-16,-4-4 0 0,-6 12-1 31,-15 0 0-31,-5 18 0 16,-15-7 0-16,-10 8 0 15,-15-1 0-15,-10 12 0 0,-10 0 0 16,0 0 0-16,0 3 0 16,4-7-1-16,1 4 1 15,20 0 0-15,0 0 0 16,10-4 0-16,15 8 0 16,10 3-2-16,10 0 0 15,6 8-1-15,4-4 0 16,10-3-2-16,10-5 1 0,1-3-3 15,4-12 1-15,5-7 1 16,-5-7 0-16,6-12 1 16,-6-3 1-16,-10-9 2 15,-15-6 0-15,1 3 3 16,-16-4 0-16,-20 8 1 16,-10 8 0-16,-10 14 0 15,-15 12 0-15,-11 11-1 16,1 4 1-16,0 11-2 15,-5 0 1-15,5 11-2 16,5-7 1-16,10-4-1 16,10-7 1-16,10-4-1 15,5-4 1-15,15-8-1 16,15 1 0-16,10-12 0 16,5-7 1-16,0-12-1 15,6-3 1-15,-6-8-1 0,-5 4 1 31,-15-12-2-31,-10 20 1 16,-10 11-1-16,-15 11 1 16,-5 3 0-16,-10 16 0 15,-5-4-1-15,-5 19 1 16,0 0 0-16,10-11 0 16,10-1-1-16,10 1 1 15,10-5-2-15,25-6 1 16,0-1-1-16,5-11 0 15,5 0-1-15,16-4 0 0,4-15 0 16,-10-3 1-16,0-8 1 16,0-4 1-16,1 0 1 15,-6-4 1-15,-10 8 0 16,-10 0 1-16,-15 11 0 16,-5 4 0-16,-20 23-2 15,0 7 1-15,-10 11-1 16,-10 19 1-16,-15 4-2 15,-20 19 1-15,9 7 0 16,-4 23 0-16,-10 0 0 16,-5 7 1-16,4-18-1 15,6-1 0-15,10-22 1 16,5-15 0-16,-1-15 0 16,21-15 0-16,0-8-1 15,5-14 1-15,10-9 0 16,5-7 0-16,5-7-3 15,10-11 0-15,10 3-2 16,10-8 1-16,15 5-1 0,15-5 0 16,6 12 0-16,4 8 0 15,15-1 1-15,1 0 0 16,4-3 1-16,15-8 0 16,11-3 0-16,-11-5 0 15,-15 12 2-15,-4-8 0 16,-11 5 0-16,-15-1 1 15,-20 0-1-15,1 15 1 16,-31 8 0-16,-20 11 0 0,-11 7-1 16,-14 1 0-16,-5 14 0 15,0 16 1-15,10 0-1 16,5-1 1-16,20 5-1 16,15-12 1-16,20-4-3 15,20-7 1-15,10-8-4 16,20-3 0-16,11-8-5 15,9-12 1-15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2:09.83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61D1899-C497-485F-ABF5-ED2E9B35C46E}" emma:medium="tactile" emma:mode="ink">
          <msink:context xmlns:msink="http://schemas.microsoft.com/ink/2010/main" type="inkDrawing" rotatedBoundingBox="3018,3997 4499,4369 4358,4931 2876,4558" semanticType="callout" shapeName="Other">
            <msink:sourceLink direction="to" ref="{BAF7D2E1-07F5-4ECD-AD61-8A89615C019E}"/>
          </msink:context>
        </emma:interpretation>
      </emma:emma>
    </inkml:annotationXML>
    <inkml:trace contextRef="#ctx0" brushRef="#br0">45 73 23 0,'-45'-27'11'0,"45"1"-15"0,5 18 22 15,10-3-19-15,5 7 0 16,10 4 0-16,15 4 1 16,11 7 0-16,14 4 0 15,5 1-1-15,11-9 1 0,9 8 0 16,15-4 1-16,6 8 0 15,4-4 1-15,-9-3 1 16,-6 6 0-16,-5-6 0 16,-4 3 1-16,-11 0-1 15,-15-4 1-15,-19 4-1 16,-16-4 0-16,-15 4-1 16,-20 8 0-16,-15 7-1 15,-15 12 1-15,0-5-1 16,-16 8 0-16,1-3-2 15,-10 3 0-15,-15-4-5 16,10 12 0-16,-1-4-4 16,-4 7 0-16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57:32.87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4AD3C25-5209-4B83-AAF7-5EB50A41EDE5}" emma:medium="tactile" emma:mode="ink">
          <msink:context xmlns:msink="http://schemas.microsoft.com/ink/2010/main" type="writingRegion" rotatedBoundingBox="24746,11679 24981,11679 24981,11743 24746,11743">
            <msink:destinationLink direction="with" ref="{2D3B414A-0DD9-4654-8F6E-63E1D9FF0CBA}"/>
          </msink:context>
        </emma:interpretation>
      </emma:emma>
    </inkml:annotationXML>
    <inkml:traceGroup>
      <inkml:annotationXML>
        <emma:emma xmlns:emma="http://www.w3.org/2003/04/emma" version="1.0">
          <emma:interpretation id="{3B33D6D5-CF6D-45EC-BEE4-B036A1921CC5}" emma:medium="tactile" emma:mode="ink">
            <msink:context xmlns:msink="http://schemas.microsoft.com/ink/2010/main" type="paragraph" rotatedBoundingBox="24746,11679 24981,11679 24981,11743 24746,117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3813DE-B733-4E3B-AB07-D708EAB4A5D4}" emma:medium="tactile" emma:mode="ink">
              <msink:context xmlns:msink="http://schemas.microsoft.com/ink/2010/main" type="line" rotatedBoundingBox="24746,11679 24981,11679 24981,11743 24746,11743"/>
            </emma:interpretation>
          </emma:emma>
        </inkml:annotationXML>
        <inkml:traceGroup>
          <inkml:annotationXML>
            <emma:emma xmlns:emma="http://www.w3.org/2003/04/emma" version="1.0">
              <emma:interpretation id="{6CB39022-D0EC-4E88-B905-28B95B96E615}" emma:medium="tactile" emma:mode="ink">
                <msink:context xmlns:msink="http://schemas.microsoft.com/ink/2010/main" type="inkWord" rotatedBoundingBox="24746,11679 24981,11679 24981,11743 24746,117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 59 2 0,'0'4'1'0,"15"-19"0"15,-5 15 2-15,5-8-3 0,10-7 1 16,0 8 0 0,5 3 1-16,0-7-3 0,0 7 0 0,5 8 0 15,-15 7 1-15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35.9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AC400E3-EC4E-410F-B433-30AB1DF72788}" emma:medium="tactile" emma:mode="ink">
          <msink:context xmlns:msink="http://schemas.microsoft.com/ink/2010/main" type="writingRegion" rotatedBoundingBox="21618,4953 24507,3929 25142,5723 22253,6746">
            <msink:destinationLink direction="with" ref="{ADBFBB1F-4A1F-442B-8596-BF73BCD2DCAC}"/>
          </msink:context>
        </emma:interpretation>
      </emma:emma>
    </inkml:annotationXML>
    <inkml:traceGroup>
      <inkml:annotationXML>
        <emma:emma xmlns:emma="http://www.w3.org/2003/04/emma" version="1.0">
          <emma:interpretation id="{2159716C-03A5-4F17-B2BC-F7186827DA3E}" emma:medium="tactile" emma:mode="ink">
            <msink:context xmlns:msink="http://schemas.microsoft.com/ink/2010/main" type="paragraph" rotatedBoundingBox="21618,4953 24507,3929 25142,5723 22253,6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7BE9B7-1E53-4FDA-8B28-6DAB5E55B0D3}" emma:medium="tactile" emma:mode="ink">
              <msink:context xmlns:msink="http://schemas.microsoft.com/ink/2010/main" type="line" rotatedBoundingBox="21618,4953 24507,3929 25142,5723 22253,6746"/>
            </emma:interpretation>
          </emma:emma>
        </inkml:annotationXML>
        <inkml:traceGroup>
          <inkml:annotationXML>
            <emma:emma xmlns:emma="http://www.w3.org/2003/04/emma" version="1.0">
              <emma:interpretation id="{E4E02D67-C602-4E94-9884-B116ABF295AF}" emma:medium="tactile" emma:mode="ink">
                <msink:context xmlns:msink="http://schemas.microsoft.com/ink/2010/main" type="inkWord" rotatedBoundingBox="21618,4953 24507,3929 25142,5723 22253,6746"/>
              </emma:interpretation>
            </emma:emma>
          </inkml:annotationXML>
          <inkml:trace contextRef="#ctx0" brushRef="#br0">10049-4984 25 0,'-5'-15'12'0,"0"56"-13"0,-5-7 19 16,-5 8-18-16,-10 37 0 15,0 26-1-15,-5 4 1 16,0 12 0-16,0-5 0 16,4-7-1-16,6-7 1 15,10-23 1-15,5-26 0 0,15-31 1 16,10-18 0-16,21-34 0 15,9-30 1-15,5-46 0 16,10-14 0-16,-4 0-1 16,-1-8 1-16,0 3-2 15,-5 35 0-15,-5 11 0 16,-9 26 0-16,-6 38-1 16,-5 15 1-16,-10 30-1 15,0 19 0-15,0 15 1 16,0 30 0-16,0 16-2 15,0 6 1-15,0-3-2 16,0-23 0-16,-4-3-1 16,-6-16 1-16,-5-25-1 15,-5-16 0-15,-10-19 0 16,-11-11 1-16,-4-19 1 16,-15-15 0-16,-10 0 1 15,-10-3 0-15,-5 7 0 0,-6 15 1 16,1-4 0-16,-5 15 1 15,9 0-1-15,11 8 1 16,5 0-1-16,15 3 0 16,15 5-1-16,15-1 0 15,20-7 0-15,20 3 0 16,20-18-1-16,5 3 1 16,16-14 0-16,9-16 0 15,5-11 1-15,1 8 0 0,-6-4-1 16,-10 7 1-16,-4 12-1 15,-11 11 1-15,-10 22-1 16,-10 16 1-16,-15 14-1 16,-5 20 0-16,-5-4 0 15,-9 22 0-15,-6 15 0 16,-6 4 1-16,1 12-1 16,0-9 0-16,0-18 0 15,5-7 1-15,0-16 0 16,0-22 1-16,0-19-1 15,0-15 0-15,0-22 0 16,-5-16 1-16,5-15-1 16,0 8 0-16,10-26-1 15,6-8 0-15,4-8 0 16,0 8 0-16,-5 4-1 16,5-8 1-16,5 15-1 15,5 12 0-15,5 11 0 16,5 15 1-16,5 11 0 0,1 19 0 15,4 15 0-15,-5 7 0 16,-5 5 1-16,-5 3 0 16,-10 4 0-16,-15 3 0 15,-20 5-1-15,-20-1 1 16,-20-3 0-16,-10 3 0 16,0-14-1-16,-16-1 1 15,1-7-2-15,5-12 0 16,5-3-1-16,9 4 1 0,16-8-2 15,10-8 1-15,15 0 0 16,10-3 0-16,20-15 0 16,15 0 1-16,10-1 0 15,5-3 0-15,11 4 0 16,9 3 1-16,5 8 0 16,0 15 0-16,1 19-1 15,-6 7 1-15,0 19 0 16,-4 12 0-16,-6 7 0 15,-10 7 1-15,-10 12-1 16,-5-8 1-16,-10-7 0 16,-5-15 0-16,-5-4 0 15,-10-19 1-15,-5-23-1 16,-5-14 1-16,-5-27-1 16,0-30 1-16,-5-8-1 15,0-18 1-15,5-11-1 16,0-16 0-16,5 8 0 0,0 18 0 15,5 20 0-15,5 11 1 16,5 18-2-16,10 5 1 16,10 10-2-16,20 20 1 15,5 11-1-15,6 11 0 32,49 30 0-32,-15 0 0 15,-14 0 1-15,-16-7 0 16,-15-12 0-16,-20 8 1 0,-15-8 0 15,-20-7 0-15,-20 0 0 16,-15-11 0-16,-5-5-1 16,-16 9 0-16,-9-5-5 15,-5 12 1-15,-6 3-8 16,-4 5 1-16</inkml:trace>
          <inkml:trace contextRef="#ctx0" brushRef="#br0" timeOffset="715634.8201">12373-5104 8 0,'5'-19'4'0,"26"-7"-1"0,-21 22 1 0,5 4-4 0,5-12 0 0,0-6 0 31,-5 10 0-31,5-7 0 0,-5 8 0 0,-5 3 0 16,0 4 0-16,-5 4 0 16,-5 3 0-16,-5 8 0 15,-10 8 0-15,-5-1 0 16,-10 1 0-16,5-8 0 15,0-4 0-15,0 8 0 16,4-4 0-16,6 4 0 16,10-8 0-16,15-7 0 15,10-4 0-15,11-4 0 16,-1-7 0-16,0-15 0 16,5 3 0-16,0-3 0 15,-5 3 1-15,-5 4 0 16,-5-3 0-16,-10 10 0 15,-10-3 0-15,-10 15 0 16,-5 4 0-16,-5 15-1 16,-10 3 0-16,-5 9-1 15,-10-1 0-15,0 4-2 16,-1 11 1-16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45:37.6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F553F03-285D-4ECA-AAE1-932844B8FB7E}" emma:medium="tactile" emma:mode="ink">
          <msink:context xmlns:msink="http://schemas.microsoft.com/ink/2010/main" type="inkDrawing" rotatedBoundingBox="19648,6178 22330,4403 22373,4468 19692,6243" semanticType="strikethrough" shapeName="Other">
            <msink:sourceLink direction="with" ref="{4FED53E9-BF5D-4D83-87F7-EB48A5277E03}"/>
          </msink:context>
        </emma:interpretation>
      </emma:emma>
    </inkml:annotationXML>
    <inkml:trace contextRef="#ctx0" brushRef="#br0">10270-5319 23 0,'-60'19'11'0,"-66"90"-10"16,76-71 11-16,-35 7-12 16,-26 34 0-16,-14 4 2 15,-26 11 0-15,-19 15-2 16,-6 11 1-16,5 4 1 15,-14 1 0-15,-6-9 0 16,5 9 0-16,25-5-1 16,6-7 1-16,9-19-3 15,21-11 1-15,19-16-4 16,26-21 1-16,15-5-5 16,20-34 1-16,20-10-1 15,20-31 0-15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57:42.39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C8CBFA2-A0D4-433E-955F-BB15EF8AF340}" emma:medium="tactile" emma:mode="ink">
          <msink:context xmlns:msink="http://schemas.microsoft.com/ink/2010/main" type="inkDrawing" rotatedBoundingBox="21671,7051 24147,8466 23889,8916 21413,7501" semanticType="callout" shapeName="Other">
            <msink:sourceLink direction="with" ref="{2D3B414A-0DD9-4654-8F6E-63E1D9FF0CBA}"/>
            <msink:sourceLink direction="with" ref="{ADBFBB1F-4A1F-442B-8596-BF73BCD2DCAC}"/>
          </msink:context>
        </emma:interpretation>
      </emma:emma>
    </inkml:annotationXML>
    <inkml:trace contextRef="#ctx0" brushRef="#br0">45 42 20 0,'-46'-45'10'0,"56"45"-11"0,6 0 14 15,9 0-14-15,20 7 1 16,25-3 0-16,25 0 0 15,16 3 1-15,9 1 1 0,21 0 0 16,20 3 1-16,-1 11-1 16,-4 12 0-16,-16 15 0 15,-4 11 1-15,-6 19-2 16,-14 8 1-16,-11-4-2 31,-14 7 0-31,-11 12 0 0,-5 11 1 16,-4-8 0-16,-6-22 0 15,-5 3 0-15,-5-14 0 16,-10-16 1-16,-4 4 0 0,-6-11-5 16,-5-4 1-16,-5-11-6 15,-5-4 0-15,0-7-1 16,0-8 0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57:42.6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BA3D3A5-24A9-4C8E-BD60-20575A0E03CB}" emma:medium="tactile" emma:mode="ink">
          <msink:context xmlns:msink="http://schemas.microsoft.com/ink/2010/main" type="inkDrawing" rotatedBoundingBox="21709,8871 23202,8392 23224,8460 21731,8940" semanticType="callout" shapeName="Other">
            <msink:sourceLink direction="with" ref="{872262EE-E961-4B56-8647-9F7F5E634696}"/>
          </msink:context>
        </emma:interpretation>
      </emma:emma>
    </inkml:annotationXML>
    <inkml:trace contextRef="#ctx0" brushRef="#br0">1506 21 20 0,'-81'-48'10'0,"-19"78"-13"15,55-15 19-15,-21 7-16 31,-24 8 0-31,-20 16 0 0,-11 2 0 16,-4-2 0-16,-6-9 0 16,1-3 0-16,-1 0 1 15,16 4-4-15,14-5 1 16,16 5-3-16,10 0 0 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56:56.41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0C9FBDF-C493-4572-8C3D-68916EA485E6}" emma:medium="tactile" emma:mode="ink">
          <msink:context xmlns:msink="http://schemas.microsoft.com/ink/2010/main" type="writingRegion" rotatedBoundingBox="21541,10702 9831,11824 9647,9909 21357,8786"/>
        </emma:interpretation>
      </emma:emma>
    </inkml:annotationXML>
    <inkml:traceGroup>
      <inkml:annotationXML>
        <emma:emma xmlns:emma="http://www.w3.org/2003/04/emma" version="1.0">
          <emma:interpretation id="{EBB0BAC5-D139-4238-995C-779670EDFD73}" emma:medium="tactile" emma:mode="ink">
            <msink:context xmlns:msink="http://schemas.microsoft.com/ink/2010/main" type="paragraph" rotatedBoundingBox="21541,10702 9831,11824 9647,9909 21357,8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5F46E1-4A4B-4B17-B653-54B0AF53E4D0}" emma:medium="tactile" emma:mode="ink">
              <msink:context xmlns:msink="http://schemas.microsoft.com/ink/2010/main" type="line" rotatedBoundingBox="21541,10702 9831,11824 9647,9909 21357,8786"/>
            </emma:interpretation>
          </emma:emma>
        </inkml:annotationXML>
        <inkml:traceGroup>
          <inkml:annotationXML>
            <emma:emma xmlns:emma="http://www.w3.org/2003/04/emma" version="1.0">
              <emma:interpretation id="{872262EE-E961-4B56-8647-9F7F5E634696}" emma:medium="tactile" emma:mode="ink">
                <msink:context xmlns:msink="http://schemas.microsoft.com/ink/2010/main" type="inkWord" rotatedBoundingBox="21538,10667 19468,10865 19289,8999 21359,8800">
                  <msink:destinationLink direction="with" ref="{2BA3D3A5-24A9-4C8E-BD60-20575A0E03CB}"/>
                </msink:context>
              </emma:interpretation>
              <emma:one-of disjunction-type="recognition" id="oneOf0">
                <emma:interpretation id="interp0" emma:lang="" emma:confidence="0">
                  <emma:literal>*2</emma:literal>
                </emma:interpretation>
                <emma:interpretation id="interp1" emma:lang="" emma:confidence="0">
                  <emma:literal>*1</emma:literal>
                </emma:interpretation>
                <emma:interpretation id="interp2" emma:lang="" emma:confidence="0">
                  <emma:literal>*y</emma:literal>
                </emma:interpretation>
                <emma:interpretation id="interp3" emma:lang="" emma:confidence="0">
                  <emma:literal>*7</emma:literal>
                </emma:interpretation>
                <emma:interpretation id="interp4" emma:lang="" emma:confidence="0">
                  <emma:literal>'e,</emma:literal>
                </emma:interpretation>
              </emma:one-of>
            </emma:emma>
          </inkml:annotationXML>
          <inkml:trace contextRef="#ctx0" brushRef="#br0">0 615 9 0,'45'-26'4'0,"10"-64"1"0,-35 60 4 16,15-16-7-16,11-2 1 16,4-5 0-16,5-4 1 15,-5 1-5-15,5 11 0 16,1 3 3-16,-1 1 1 15,-10 11-2-15,-5 0 0 16,-10 15 0-16,0 3 0 16,-5 20-1-16,1 0 1 15,-1 14-1-15,-10 8 0 16,-10 8 0-16,0 18 0 16,0 16-1-16,-5 3 0 0,0-3-5 15,10-5 1-15</inkml:trace>
          <inkml:trace contextRef="#ctx0" brushRef="#br0" timeOffset="-400.5145">401 461 8 0,'15'-71'4'0,"-5"-1"-2"15,-10 61 5-15,0 3-7 16,0 8 0-16,-5 4 0 16,0 15 1-1,0 15-1-15,-5 15 1 0,5 11-1 16,0 8 1-16,0-4 0 15,0 15 0-15,0 3 0 16,5 20 0-16,0 3 0 16,-5 1 1-16,0-1-1 15,0-22 0-15,0 3-3 16,0-3 1-16,0-11-3 16,0-12 1-16</inkml:trace>
        </inkml:traceGroup>
        <inkml:traceGroup>
          <inkml:annotationXML>
            <emma:emma xmlns:emma="http://www.w3.org/2003/04/emma" version="1.0">
              <emma:interpretation id="{B4D607A3-C5F7-4D39-8A7A-986539B6A78F}" emma:medium="tactile" emma:mode="ink">
                <msink:context xmlns:msink="http://schemas.microsoft.com/ink/2010/main" type="inkWord" rotatedBoundingBox="15705,11261 14423,11384 14263,9719 15545,9596">
                  <msink:destinationLink direction="with" ref="{A7836E2F-1B05-4379-88D2-712EC890E71E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713.5411">-1978 337 5 0,'5'-19'2'0,"5"-15"2"15,-5 42 3-15,0-1-6 16,0 12 1-16,0 15 0 16,-5 15 1-16,0 15-4 15,-5 4 1-15,-5 14 2 16,-10 12 1-16,-5 31-2 16,-5 10 0-16,-5 1 0 15,-1-16 0-15,1-7 0 16,5 0 0-16,10-12-3 0,0-10 1 15,5-16-3-15,5-15 0 16</inkml:trace>
          <inkml:trace contextRef="#ctx0" brushRef="#br0" timeOffset="-3331.0526">-2385 747 13 0,'10'-23'6'0,"31"-37"-3"0,-31 45 9 16,5-19-12-16,5-3 1 15,10-23 1-15,5-1 0 16,10 1-2-16,0 0 0 16,11 0 1-16,-6 7 1 15,-10 4-1-15,5 8 1 0,0 14-2 16,-10 9 1-16,1 10-1 16,-6 8 0-16,-5 8 0 15,0 14 0-15,-5 4-1 16,0 16 0-16,-5 7-4 15,0 15 1-15,0 0-2 16,0 3 1-16</inkml:trace>
        </inkml:traceGroup>
        <inkml:traceGroup>
          <inkml:annotationXML>
            <emma:emma xmlns:emma="http://www.w3.org/2003/04/emma" version="1.0">
              <emma:interpretation id="{B3BAC977-ACE5-4084-A8FD-A3CC43E613D8}" emma:medium="tactile" emma:mode="ink">
                <msink:context xmlns:msink="http://schemas.microsoft.com/ink/2010/main" type="inkWord" rotatedBoundingBox="12988,11275 12183,11352 12038,9831 12843,9754">
                  <msink:destinationLink direction="with" ref="{A7836E2F-1B05-4379-88D2-712EC890E71E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226.6855">2239 510 5 0,'-15'-23'2'0,"40"35"2"16,-5-5-2-16,5-7 0 16,10-7 1-16,10-8 2 15,10-12 1-15,16-14-7 0,4 0 1 16,10-5 4-16,6-3 0 16,-1-7-1-16,0 7 0 15,-9-15-2-15,-1 11 1 16,-5 1-1-16,-5 3 0 15,-9 4-1-15,-16 15 1 16,-5 7-2-16,-10 4 1 16,-5 8 0-16,-10 18 0 15,-10 16 0-15,-5 3 0 16,-10 20-3-16,-5 14 0 0,-5 26-2 16,0 23 0-16</inkml:trace>
          <inkml:trace contextRef="#ctx0" brushRef="#br0" timeOffset="2869.2449">3167 205 10 0,'0'-49'5'0,"5"4"-1"15,-5 38 1-15,0-5-5 0,0 9 1 16,0 6 0-1,0 12 0-15,-5 15-1 0,0 34 1 0,-5 12 0 16,0 18 0-16,-5 4 0 16,0 18 0-16,0 5 0 15,-5 18 0-15,5 4 0 16,0-11 0-16,-5-8-3 16,5-8 1-16,5-6-3 15,5-28 0-15</inkml:trace>
        </inkml:traceGroup>
        <inkml:traceGroup>
          <inkml:annotationXML>
            <emma:emma xmlns:emma="http://www.w3.org/2003/04/emma" version="1.0">
              <emma:interpretation id="{77F3BA06-8099-459F-BDCF-80F36640221F}" emma:medium="tactile" emma:mode="ink">
                <msink:context xmlns:msink="http://schemas.microsoft.com/ink/2010/main" type="inkWord" rotatedBoundingBox="10567,11478 9805,11551 9647,9909 10409,9836">
                  <msink:destinationLink direction="with" ref="{A7836E2F-1B05-4379-88D2-712EC890E71E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4598.641">7826-435 20 0,'-41'-154'10'0,"-9"98"-7"16,45 41 11-16,5 7-14 15,5 1 0-15,10 14 1 16,10 4 1 0,21 12-2-16,24 18 0 15,85 87 3 1,-14-15 0-16,5 4 0 15,4-8 0-15,6 34-1 16,-11 4 1 0,41 37-3-1,-30-33 1-15,-36-20-5 16,-19-25 0-16,-36-16-5 16,-30-18 1-16</inkml:trace>
          <inkml:trace contextRef="#ctx0" brushRef="#br0" timeOffset="25051.242">8343-593 19 0,'-5'-169'9'0,"-56"113"-10"16,41 44 11-16,-15-3-11 15,-10 8 1-15,-10 3-1 16,-11 12 1-16,-9-5 0 16,-5 9 1-16,-6-1-1 15,1 15 1-15,-5 16 0 16,-1 7 0-16,6 15 0 16,10 7 0-16,15 4-1 15,14-7 1-15,16-8-1 16,20 4 1-16,20-4 0 15,25-7 0-15,21-4-3 16,24 0 0-16,15 0-3 16,16 0 0-16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58:09.62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42EA504-BA07-442F-A0DF-FC7216A1BA96}" emma:medium="tactile" emma:mode="ink">
          <msink:context xmlns:msink="http://schemas.microsoft.com/ink/2010/main" type="writingRegion" rotatedBoundingBox="1856,2091 2764,2091 2764,3566 1856,3566"/>
        </emma:interpretation>
      </emma:emma>
    </inkml:annotationXML>
    <inkml:traceGroup>
      <inkml:annotationXML>
        <emma:emma xmlns:emma="http://www.w3.org/2003/04/emma" version="1.0">
          <emma:interpretation id="{FAC6A222-531F-4B24-915F-6B3129ADEBB5}" emma:medium="tactile" emma:mode="ink">
            <msink:context xmlns:msink="http://schemas.microsoft.com/ink/2010/main" type="paragraph" rotatedBoundingBox="1856,2091 2764,2091 2764,3566 1856,35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DD1B33-B38D-4C7C-BF14-EBDA32A1E321}" emma:medium="tactile" emma:mode="ink">
              <msink:context xmlns:msink="http://schemas.microsoft.com/ink/2010/main" type="line" rotatedBoundingBox="1856,2091 2764,2091 2764,3566 1856,3566"/>
            </emma:interpretation>
          </emma:emma>
        </inkml:annotationXML>
        <inkml:traceGroup>
          <inkml:annotationXML>
            <emma:emma xmlns:emma="http://www.w3.org/2003/04/emma" version="1.0">
              <emma:interpretation id="{FA4EB66B-2FEB-4E38-8208-1188162E7565}" emma:medium="tactile" emma:mode="ink">
                <msink:context xmlns:msink="http://schemas.microsoft.com/ink/2010/main" type="inkWord" rotatedBoundingBox="1856,2091 2764,2091 2764,3566 1856,3566"/>
              </emma:interpretation>
              <emma:one-of disjunction-type="recognition" id="oneOf0">
                <emma:interpretation id="interp0" emma:lang="" emma:confidence="1">
                  <emma:literal>3</emma:literal>
                </emma:interpretation>
                <emma:interpretation id="interp1" emma:lang="" emma:confidence="0">
                  <emma:literal>}</emma:literal>
                </emma:interpretation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]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195 216 12 0,'-25'-26'6'0,"15"-31"3"15,10 39 6-15,-5-5-14 16,0 12 1 0,0-4 2-16,5 3 0 15,0 1-4-15,5 4 1 0,5-5 2 0,15 9 1 32,5-1-1-32,16 0 0 15,14 0-1-15,0-3 0 0,5 7-2 16,6 0 1-16,-11 11-1 15,0-3 1-15,-15 10-1 16,-10 9 1-16,-10 14-1 16,-9 1 1-16,-16 14-1 15,-11-18 1-15,-14 7 0 16,-10 7 0-16,0-6-1 16,0-9 1-16,0-3-1 15,5 0 0-15,5 0-1 16,5 11 1-16,15-4 0 15,10-3 0-15,10-4-1 16,15-4 1-16,10 15 0 16,15-11 0-16,0 4 0 15,-5-4 1-15,-4 3 0 16,-1 5 0-16,-10-1 0 0,-15-3 1 16,-10 14 0-16,-10-7 0 15,-15 8-1-15,-15-8 1 16,-20-3 0-16,-11 3 0 15,-14-11 0-15,-10 11 0 16,-5-11 0-16,9 0 0 16,-4-12 0-16,5-18 0 15,14-8-5-15,6-7 1 16,10 0-9-16,15-1 1 16,10 12-4-16,5 0 1 15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58:12.55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6ECB0F5-1BF1-4D41-8CBE-587EC97B8781}" emma:medium="tactile" emma:mode="ink">
          <msink:context xmlns:msink="http://schemas.microsoft.com/ink/2010/main" type="writingRegion" rotatedBoundingBox="9105,1170 32461,517 32708,9329 9352,9983"/>
        </emma:interpretation>
      </emma:emma>
    </inkml:annotationXML>
    <inkml:traceGroup>
      <inkml:annotationXML>
        <emma:emma xmlns:emma="http://www.w3.org/2003/04/emma" version="1.0">
          <emma:interpretation id="{46A06ED5-9C3E-4A06-81B8-AC467923690B}" emma:medium="tactile" emma:mode="ink">
            <msink:context xmlns:msink="http://schemas.microsoft.com/ink/2010/main" type="paragraph" rotatedBoundingBox="9143,1254 12275,1038 12364,2325 9231,25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45429F-85DF-4CD2-8A14-8A9820D39171}" emma:medium="tactile" emma:mode="ink">
              <msink:context xmlns:msink="http://schemas.microsoft.com/ink/2010/main" type="line" rotatedBoundingBox="9143,1254 12275,1038 12364,2325 9231,2541"/>
            </emma:interpretation>
          </emma:emma>
        </inkml:annotationXML>
        <inkml:traceGroup>
          <inkml:annotationXML>
            <emma:emma xmlns:emma="http://www.w3.org/2003/04/emma" version="1.0">
              <emma:interpretation id="{06D47CD2-BCA2-4FEA-9772-EC7A99889B36}" emma:medium="tactile" emma:mode="ink">
                <msink:context xmlns:msink="http://schemas.microsoft.com/ink/2010/main" type="inkWord" rotatedBoundingBox="9143,1259 9894,1207 9981,2467 9230,2519"/>
              </emma:interpretation>
            </emma:emma>
          </inkml:annotationXML>
          <inkml:trace contextRef="#ctx0" brushRef="#br0">215 194 25 0,'-10'-109'12'0,"10"57"-1"0,0 37 13 15,0-4-22-15,0 4 0 0,0 3 0 0,0 12 0 32,5 8-3-32,-5 18 0 0,-5 19 3 15,-5 27 0-15,-5 22-1 16,-10 8 0-16,-5 18 0 0,0 27 1 16,5-4-1-16,-5 0 0 15,10-30 0-15,9-16 1 16,11-21 1-16,6-27 1 15,14-12 0-15,10-33 1 16,5-27-1-16,10-41 0 16,5-18 0-16,10-27 1 15,6-16-3-15,-11-10 0 16,-5-1-1-16,-5 16 0 16,-5 18-1-16,-4 12 0 0,-6 30-6 15,-5 22 0-15,-5 12-10 16,5 33 0-16,0 16 0 15,0 0 0-15</inkml:trace>
        </inkml:traceGroup>
        <inkml:traceGroup>
          <inkml:annotationXML>
            <emma:emma xmlns:emma="http://www.w3.org/2003/04/emma" version="1.0">
              <emma:interpretation id="{F8F64EF4-995F-4239-9FAE-914F6A77E3A4}" emma:medium="tactile" emma:mode="ink">
                <msink:context xmlns:msink="http://schemas.microsoft.com/ink/2010/main" type="inkWord" rotatedBoundingBox="10511,1160 12275,1038 12364,2325 10600,2446"/>
              </emma:interpretation>
              <emma:one-of disjunction-type="recognition" id="oneOf0">
                <emma:interpretation id="interp0" emma:lang="" emma:confidence="1">
                  <emma:literal>S</emma:literal>
                </emma:interpretation>
                <emma:interpretation id="interp1" emma:lang="" emma:confidence="0">
                  <emma:literal>s</emma:literal>
                </emma:interpretation>
                <emma:interpretation id="interp2" emma:lang="" emma:confidence="0">
                  <emma:literal>g</emma:literal>
                </emma:interpretation>
                <emma:interpretation id="interp3" emma:lang="" emma:confidence="0">
                  <emma:literal>9</emma:literal>
                </emma:interpretation>
                <emma:interpretation id="interp4" emma:lang="" emma:confidence="0">
                  <emma:literal>{</emma:literal>
                </emma:interpretation>
              </emma:one-of>
            </emma:emma>
          </inkml:annotationXML>
          <inkml:trace contextRef="#ctx0" brushRef="#br0" timeOffset="12350.5713">3051 217 20 0,'16'-30'10'0,"-11"-53"0"0,-5 64 11 15,-5 0-18-15,-6-3 1 16,1 7 2-16,-10-4 0 0,0 8-8 16,0 7 0-16,0 4 5 15,0 7 0-15,-5 1-2 16,-5 15 0-16,10 3-1 15,0 8 1-15,10 11-1 16,10 4 0-16,10-12 0 16,5 5 1-16,5 3-1 15,10-4 0-15,0-3 0 16,5 0 1-16,5-12-1 16,-5 4 1-16,-4 8-1 15,-11-8 1-15,-10 4 0 16,-10 0 0-16,-15-4 0 15,-10-4 1-15,-6 8 0 16,-4 0 0-16,-10-4-1 16,-5 4 1-16,-10-4-2 15,4 0 0-15,6 4-4 0,5 0 1 16,10-4-6-16,10 11 1 16,5 1-5-16,10 3 0 15</inkml:trace>
          <inkml:trace contextRef="#ctx0" brushRef="#br0" timeOffset="524.0173">1561 202 38 0,'-10'-19'19'0,"30"49"-28"0,-15-19 36 0,-5 8-27 15,-5 19 1-15,-5 33-1 16,-5 1 1-16,-6 11-2 16,-4 48 1-16,0-6 0 15,-5-16 1-15,10-11-1 16,5-12 1-16,5-33 0 15,0-8 0-15,5-30 0 16,5-26 0-16,5-31 0 16,5-22 0-16,5-34 0 15,5-11 0-15,0-15-1 16,5-11 1-16,0-5-1 16,11 9 0-16,4 18 0 15,0 23 1-15,5 11-1 16,5 18 1-16,5 9 0 15,6 14 0-15,-1 15 0 0,-5 12 0 16,-5 7-1-16,1 12 1 16,-1 15 1-16,-5 14 0 15,0 23 0-15,-15 12 0 16,-10 11 0-16,-20 14 0 16,-10-10 0-16,-5 3 0 15,-5-7-1-15,0 7 0 16,0-11-1-16,10-3 0 15,0-12-5-15,5-8 1 16,5-14-7-16,5-5 0 16,5-7-3-16,5-11 0 0</inkml:trace>
        </inkml:traceGroup>
      </inkml:traceGroup>
    </inkml:traceGroup>
    <inkml:traceGroup>
      <inkml:annotationXML>
        <emma:emma xmlns:emma="http://www.w3.org/2003/04/emma" version="1.0">
          <emma:interpretation id="{13086C55-02D3-4FD0-B450-44DAE278AE29}" emma:medium="tactile" emma:mode="ink">
            <msink:context xmlns:msink="http://schemas.microsoft.com/ink/2010/main" type="paragraph" rotatedBoundingBox="9202,4645 32558,3991 32634,6693 9278,73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4EA541-2790-4B85-AB05-9B9C1D5BC118}" emma:medium="tactile" emma:mode="ink">
              <msink:context xmlns:msink="http://schemas.microsoft.com/ink/2010/main" type="line" rotatedBoundingBox="9202,4645 32558,3991 32634,6693 9278,7347"/>
            </emma:interpretation>
          </emma:emma>
        </inkml:annotationXML>
        <inkml:traceGroup>
          <inkml:annotationXML>
            <emma:emma xmlns:emma="http://www.w3.org/2003/04/emma" version="1.0">
              <emma:interpretation id="{32825F0F-293B-46DC-9299-36BB884E95E2}" emma:medium="tactile" emma:mode="ink">
                <msink:context xmlns:msink="http://schemas.microsoft.com/ink/2010/main" type="inkWord" rotatedBoundingBox="9095,5399 11453,4971 11818,6988 9460,7416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7174.077">587 4127 14 0,'-20'-57'7'0,"-10"12"3"0,15 45 5 15,-6 0-14 1,-14 0 0-16,0 15 1 16,-10 23 0-1,0 11-3-15,-5 22 1 0,-6 16 2 0,-4 18 0 16,5 15 0-16,15 12 0 15,10-8 0-15,10-7 0 16,25-15 0-16,20-31 0 16,10-14 0-16,15-20 0 15,15-26 0-15,6-14 1 16,-6-24 0-16,-5-25 0 16,0-9 0-16,-4-14 1 15,-6-4-2-15,-15-11 0 16,-10-4 0-16,-20 11 1 15,-15-4-2-15,-10 5 1 16,-15-1-1-16,-10 23 0 0,-11 15-1 16,1 33 0-16,0 20-2 15,-5 26 1-15,4 15-1 16,1 11 1-16,10 11-1 16,5 12 1-16,15-8-2 15,15-3 0-15,15-1-2 16,10-22 1-16,10-11-3 15,15-31 1-15,10-25-1 16,16-16 1-16,-1-15 0 16,-5-15 1-16,0 4 2 15,-5-8 0-15,-4 8 2 16,-11 11 1-16,-5 19 2 16,-5 22 0-16,-5 31 1 15,-10 11 1-15,0 45 0 16,-5 33 0-16,0 28 0 15,-5 14 1-15,-5 23-2 0,0 3 1 32,-10 65-2-32,5-53 1 15,0-49 0-15,5-41 0 16,0-50-2-16,0-29 1 16,5-50 0-16,-5-44 0 15,-5-42-1-15,5-34 0 16,5-18-1-16,10-20 0 15,16-3 0-15,-1 11 1 16,5 4 0-16,-5 11 0 16,5 16-1-16,5 25 1 0,5 23-1 15,6 23 0-15,-1 19 0 16,0 22 0-16,-5 11-1 16,-10 27 0-16,-5 22 1 15,-5 12 0-15,-4 15 0 16,-6 14 1-16,-15-10-1 15,-10 11 0-15,-10-16-1 16,-11 12 1-16,-14-11-1 16,0-8 1-16,0-19-1 15,5 1 0-15,0-5 0 16,4 1 0-16,11-8 0 16,5-4 0-16,10 1-1 15,10-9 1-15,15 1-1 16,10 0 1-16,16-8 0 15,9 0 0-15,5-11 1 0,0-3 0 16,10-13 0-16,1-2 0 16,4-5 0-16,-5-11 0 15,0-4 0-15,-14 4 1 16,-11-3 0-16,-10-12 0 16,-10 15-1-16,-10 4 1 15,-10 3-1-15,-10 16 1 16,-5 22-1-16,-10 12 0 15,-5 22 0-15,-5 22 1 16,-1 5-1-16,6 14 1 16,0 5 0-16,15-12 1 0,5 3-1 15,10-14 0-15,15 0 0 16,15-27 1-16,5-11-2 16,11-11 1-16,4-15 1 15,0-23 0-15,5 0 0 16,0-8 0-16,1-3-1 15,-6-4 1-15,-5 0-1 16,-10 12 1-16,-10 11-3 16,-5 10 1-16,-5 13 0 15,-15 18 0-15,-5 4-1 16,-10 18 1-16,0-3-1 16,-5 7 0-16,10-7 0 15,0 0 0-15,10-19 1 16,10 0 0-16,10-15 0 15,5-15 1-15,5 4 0 16,-4-15 0-16,9-12 0 0,0-7 0 16,0 0-1-16,5 3 1 15,-5 20-2-15,-5-1 0 16,-5 4 1-16,-4 23 0 16,-11 15-1-16,-10 3 1 15,-5 9-1-15,-5 14 1 16,-1 0-1-16,6 0 1 15,0-11-4-15,10-8 0 16,11-7-5-16,9-19 1 16,15-11-5-16,0-8 1 15</inkml:trace>
        </inkml:traceGroup>
        <inkml:traceGroup>
          <inkml:annotationXML>
            <emma:emma xmlns:emma="http://www.w3.org/2003/04/emma" version="1.0">
              <emma:interpretation id="{5A1BB5C5-49CA-4489-9C32-F61F76D2533B}" emma:medium="tactile" emma:mode="ink">
                <msink:context xmlns:msink="http://schemas.microsoft.com/ink/2010/main" type="inkWord" rotatedBoundingBox="12116,4563 15901,4458 15942,5934 12158,6040"/>
              </emma:interpretation>
            </emma:emma>
          </inkml:annotationXML>
          <inkml:trace contextRef="#ctx0" brushRef="#br0" timeOffset="18791.859">3187 3288 35 0,'-30'26'17'0,"-40"27"-16"15,50-31 30-15,-6 16-31 16,1 22 0-16,5 11 0 16,5 5 1-16,0 7-1 15,10 11 1-15,15-4 0 16,10 4 1-16,5-7 0 15,10 3 1-15,1-22-1 16,-1 3 1-16,0-11 0 0,-5 4 0 16,-10-15-1-16,-10-4 0 15,-10-3-1-15,-15-8 1 16,-10-8-1-16,-5-4 0 16,-5-6-2-16,-5 6 1 15,4-11-3-15,6-3 0 16,5-1-2-16,5-7 0 15,10-7-2-15,0-8 1 16,10-15-1-16,10 7 1 16,15-18 0-16,10-4 1 15,10-1 1-15,6-6 1 0,-6 14 1 16,0 12 1-16,-5 15 1 16,0 11 1-16,-5 11 0 15,-9 23 1-15,-11-8 1 16,0 19 0-16,-10-3 1 15,5 3 1-15,0-4-1 16,5-3 0-16,5-4 0 16,5-16 0-16,5-10-2 15,5-8 1-15,-5-19-1 16,6-15 0-16,-6 4 0 16,-5-22 0-16,0-5-1 15,-10-11 1-15,-5-3-1 16,-10 3 0-16,0 4-1 15,-5 23 0-15,-10 7-1 16,-5 15 0-16,-10 23-1 16,-10 18 1-16,4 12 0 0,1 15 0 15,10 11 0-15,5-7 1 16,10 7 0-16,20-3 1 16,15-12 0-16,10-15 0 15,5-11 0-15,1-15 1 16,14-12 0-16,5-3 0 15,0-16 0-15,1-14 0 16,-1-4-1-16,-10 3 0 16,-5-6-1-16,0-1 1 15,-15 11-1-15,-4 15 0 0,-11 20 0 16,-15 10 0-16,-5 16-1 16,-5 22 1-16,-5 0-1 15,-6 12 1-15,6 3 0 16,5-4 1-16,10-11-1 15,10-7 1-15,10-12 0 16,6 1 0-16,14-24 0 16,10-10 0-16,0-23 0 15,0 7 0-15,6-29 0 16,-6 10 0-16,0-14-1 16,-5 7 1-16,-5 11-1 15,-5 4 0-15,-10 19 0 16,-4 8 0-16,-11 18-1 15,-10 12 1-15,-5 14 0 16,0-3 0-16,0 15 0 16,0 0 0-16,5 0-1 0,10-15 1 15,5-4 0-15,10-4 1 16,5-15-1 0,10-11 1-16,0-11-1 15,5-15 1-15,6 3 0 16,-1-18 0-16,0-8-1 15,5-4 1-15,-5-3-1 16,-10-1 1-16,-4-3-1 16,-6 22 0-16,-10 8-1 15,-5 12 1-15,-10 21-1 16,-5 16 1-16,-10 15-1 16,0 11 1-16,0 4-1 15,0 4 0-15,5-4 0 16,10 0 1-16,5-8 0 0,5-11 0 15,0-11 0-15,5-15 1 16,10-16-1-16,10-6 1 16,5-13 0-16,1-2 0 15,-1-9-1-15,0-7 1 16,-5 8-1-16,-5-4 0 16,0 15 0-16,-9 7 0 15,-6 4-1-15,-5 15 1 16,-5 8-1-16,-5 19 1 15,0 11-1-15,-5 7 0 0,5 12 1 16,0 7 0-16,5-7 0 16,-5-12 0-16,25-3 0 15,10-8 0-15,5-15 0 16,5-4 1-16,-4-30-1 16,-1-7 1-16,-5 0-1 15,0-20 1-15,-5 1-1 16,-5-4 0-16,-10 0 0 15,-4 4 0-15,-11 8-1 16,-5 14 1-16,0 19-1 16,-5 8 1-16,-6 15-1 15,6-4 1-15,-5 19 0 16,5 11 0-16,5-4 0 16,10-7 1-16,11 0 0 15,14-19 0-15,10-4-1 0,10-14 0 16,0-5-3-16,6-3 0 15,4-12-5-15,5 1 0 16,-15-1-8-16,6-3 1 16,-11 7 0-16,-5 0 0 15</inkml:trace>
        </inkml:traceGroup>
        <inkml:traceGroup>
          <inkml:annotationXML>
            <emma:emma xmlns:emma="http://www.w3.org/2003/04/emma" version="1.0">
              <emma:interpretation id="{0D54FF10-F1F8-4FFE-AFE9-09756673C960}" emma:medium="tactile" emma:mode="ink">
                <msink:context xmlns:msink="http://schemas.microsoft.com/ink/2010/main" type="inkWord" rotatedBoundingBox="17144,5280 18820,5233 18837,5834 17161,5880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9941.2514">7936 4240 25 0,'5'33'12'0,"30"5"-6"16,-10-30 12-16,15-1-16 31,15 4 0-31,11-3 0 0,9-4 1 0,10 3-5 15,11-7 1-15,-1-7 1 16,15 3 0-16,-4-4-4 16,-11-10 1-16,-15-1-4 15,-9-4 1-15,-16-14-3 16,-10-1 1-16</inkml:trace>
          <inkml:trace contextRef="#ctx0" brushRef="#br0" timeOffset="20220.0806">9115 3980 12 0,'-15'0'6'0,"30"15"1"16,0-11 7-16,0 3-12 16,5 1 1-16,16 3 1 15,9-3 0-15,10 10-4 16,10 5 1-16,-4 0 3 16,-6-1 1-16,-5 1-1 15,-5-12 0-15,-20 8-1 0,-15 7 1 16,-15-3-2-16,-15 3 0 15,-15 4 0-15,-15 8 0 16,-5 11-1-16,-1-8 0 16,6-7-2-16,0 0 0 15,10 0-3-15,5-8 1 16,15-3-5-16,10-8 0 16,5-12-3-16,20 1 1 15</inkml:trace>
        </inkml:traceGroup>
        <inkml:traceGroup>
          <inkml:annotationXML>
            <emma:emma xmlns:emma="http://www.w3.org/2003/04/emma" version="1.0">
              <emma:interpretation id="{B3E31B2F-FB17-47EF-9154-96F5F30564C7}" emma:medium="tactile" emma:mode="ink">
                <msink:context xmlns:msink="http://schemas.microsoft.com/ink/2010/main" type="inkWord" rotatedBoundingBox="20250,4372 23429,4283 23472,5821 20293,591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1981.8833">12182 3750 19 0,'10'30'9'0,"-40"4"-2"0,10-15 14 16,-10 15-17-16,0 11 0 16,-10 15 1-16,-5 1 0 15,-1 3-6-15,6-12 0 16,10-7 5-16,15-18 0 16,10-12-1-16,20-23 0 15,10-18-1-15,15-23 0 0,21-11 0 16,4-12 0-16,5-26-1 15,10-14 0-15,11-28 0 16,-1-3 0-16,-4 15-1 16,-11 31 0-16,-10 10-1 15,-15 38 1-15,-10 0-1 16,-14 34 1-16,-11 34-1 16,-10 41 1-16,-15 15 0 15,-10 31 1-15,-16 14 0 16,-4 16 0-16,0 14-1 15,5-18 1-15,10-23-2 16,5-15 0-16,10-26-1 16,5-23 0-16,5-22-3 15,5-20 1-15,5-25-2 16,0-31 0-16,0-30-1 16,0-3 0-16,-5-8 1 15,-10 7 1-15,-5 16 3 0,-5 14 0 16,-10 4 3-16,5 20 1 15,-6 10 2-15,6 19 1 16,0 4-1-16,5 12 0 16,5-1-1-16,5 4 1 15,5 4-3-15,15-4 1 16,15-4-2-16,11-11 0 16,9-11-3-16,10-4 1 15,10 0-1-15,6 0 1 0,-1 0-2 16,-10 0 1-16,5-4 0 15,-14 4 0-15,-11 15 3 16,-10 7 0-16,-10 23 1 16,-20 0 0-16,-10 27 2 15,-5 18 1-15,-20 19 0 16,-10 30 0-16,-16 4 0 16,6-11 0-16,0-12 0 15,15-22 1-15,5-15-1 16,15-23 0-16,10-34 0 15,10-18 0-15,20-38-1 16,15-12 0-16,15-48-1 16,-5-16 0-16,16-18-1 15,-1 0 0-15,10-19-1 16,-4 30 1-16,-6 19-1 16,-5 22 0-16,-10 27 0 0,-10 19 0 15,-4 18-1-15,-11 23 1 16,-10 30-1-16,-15 19 0 15,-5 26 0-15,-10 23 1 16,-11 26 0-16,-4 16 1 16,0 6-1-16,0-10 0 15,5-31-2-15,5-15 1 16,0-18-1-16,5-19 0 16,0-27-2-16,0-15 1 0,5-26 0 31,0-11 0-31,0-38 1 0,0-11 1 15,-1-1-1-15,1 1 1 16,0 4 0-16,5 18 1 0,0 0-1 16,5 19 0-16,5 12 0 15,5 14 0-15,11 8-2 16,9 4 0-16,10 4-2 16,10 3 0-16,5-4-3 15,21-3 1-15,4-4-2 16,0-11 0-16</inkml:trace>
          <inkml:trace contextRef="#ctx0" brushRef="#br0" timeOffset="22258.4131">14205 3619 17 0,'25'-42'8'0,"-35"-41"-1"15,0 68 14-15,-5 8-18 16,-10 11 1-16,-5 3 2 0,-5 20 0 0,-5 10-7 31,5 8 0-31,4 12 6 16,6 14 0-16,10 16 0 15,15 7 0-15,10 4-1 16,0-4 0-16,0-8-1 16,0-10 1-16,-4-12-1 15,-6-4 1-15,-11-8-2 16,-9-21 1-16,-5 6 0 16,5-18 0-16,-10 0-1 15,-10-15 0-15,-5 3-4 16,0-7 1-16,4 0-6 0,6 0 0 15,5 4-9 1,0 15 0-16</inkml:trace>
          <inkml:trace contextRef="#ctx0" brushRef="#br0" timeOffset="20907.5601">11309 3619 11 0,'-10'-45'5'0,"0"48"6"0,5 12 3 16,-5 8-12-16,0 11 1 16,-5 26 0-16,-5 4 1 15,-5 30-5-15,-1 4 1 16,1 15 2-16,0-12 1 0,5-18-1 15,0-11 1-15,10-20 0 16,5-10 0-16,5-20-1 16,5-22 1-16,5-19 0 15,5-29 0-15,10-28-1 16,0-25 1-16,5-5-1 16,11-14 0-16,9-23 1 15,5-4 0-15,-5-3 0 16,5 14 0-16,11 42-1 15,-6 19 0-15,0 22 0 16,0 8 0-16,-4 4-2 16,-11 29 0-16,-15 16 0 15,-15 11 0-15,-20 15 1 16,-20 19 0-16,-15 11-1 0,-11 1 1 31,-14 3-1-31,-20 0 0 0,5 7-4 16,-6-15 1-16,16-3-5 15,10 7 1-15,15-7-5 16,19 3 0-16,16-18-1 0,15 0 0 16</inkml:trace>
        </inkml:traceGroup>
        <inkml:traceGroup>
          <inkml:annotationXML>
            <emma:emma xmlns:emma="http://www.w3.org/2003/04/emma" version="1.0">
              <emma:interpretation id="{081F7AD0-0161-4945-869E-EEB5E488B958}" emma:medium="tactile" emma:mode="ink">
                <msink:context xmlns:msink="http://schemas.microsoft.com/ink/2010/main" type="inkWord" rotatedBoundingBox="27493,4581 32571,4439 32614,5966 27536,6108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72218.929">19285 3483 30 0,'10'-109'15'0,"-40"41"-15"15,15 53 16-15,-10 12-17 16,-20 3 0-16,-20 18 0 31,-21 24 0-31,-4-1 1 0,-10 19 0 0,-6 8-2 16,1-11 1-16,4-5 0 15,16 16 1-15,15-12 0 16,25 1 0-16,19-4 1 16,21 10 1-16,30-2 0 15,26-12 1-15,9 3-1 16,20-3 0-16,16-4-1 16,-6 1 1-16,0-1-2 15,-9 4 1-15,-11 0-1 16,-20-4 0-16,-15-15 1 15,-20 0 0-15,-10 0-1 16,-15-4 1-16,-15-3-1 0,-15-1 1 16,-15 1 0-16,0-12 0 15,-1 1-1-15,6-5 0 16,10-7-1-16,10-4 1 16,5-11-3-16,10 8 1 15,15-8-1-15,15-12 1 16,25-3-1-16,10-7 0 15,10-8 1-15,16-12 0 16,14 1 1-16,-5-20 1 0,1 9 0 16,4-1 1-16,0 0-1 15,-9 19 1-15,-11 0-1 16,-5 19 1-16,-9 11-1 16,-11 19 1-16,-15 15-1 15,-5 4 0-15,-10 34 0 16,-5-4 0-16,-5 11 0 15,5 0 1-15,-5 1-1 16,10-1 0-16,-5-19 1 16,5 4 1-16,-5-11-1 15,0-19 0-15,-10-15 0 16,-5-11 0-16,-10-19-1 16,-10-12 1-16,-10-7-2 15,-10-14 0-15,-5-13 0 16,-1 1 0-16,1 7 1 15,5 12 1-15,0 11 0 16,0 7 1-16,5 12-1 16,9 11 0-16,6 0 0 0,15 7 0 15,20-3-1-15,10 3 0 16,11-3 0-16,19 3 0 16,20 8 0-16,10 0 1 15,16 0-1-15,4-7 1 16,0-8 0-16,6-4 0 15,-1 4-1-15,-14-4 1 16,-11 4-1-16,-15 8 1 16,-10-1-1-16,-14 8 0 0,-16 8-1 15,-15 10 1-15,-20 16 0 16,-15 15 0-16,0 11 0 16,-11 27 0-16,6 7 0 15,0 0 1-15,5 0 0 16,5-19 0-16,10-7 0 15,5-19 0-15,20 4 0 16,15-23 1-16,10-11-1 16,10-4 0-16,-4-15 0 15,9-19 1-15,-5-15-1 16,-5-11 0-16,-5-23 0 16,-5-11 0-16,-4 4 0 15,-11-12 0-15,-10 12 0 16,-5 11 1-16,-10-4-2 15,-5 12 1-15,-10 22-1 16,-5 4 1-16,-11 19-2 16,-4 11 1-16,-10 0-2 0,-5 11 1 15,0 19 0-15,9 0 1 16,11 15-2-16,10 0 0 16,15 12-1-16,15-12 0 15,20-7-3-15,20-8 1 16,16-15-2-16,14-19 0 15,15-7 1-15,-4-19 0 16,19-8 1-16,0 0 0 16,1-7 4-16,-11 11 0 0,-14 8 2 15,-21 7 1-15,-5 16 1 16,-10 14 0-16,-15 11 0 16,-15 27 1-16,0 15-2 15,-15 4 1-15,-5 0-1 16,-5 3 1-16,-5 1-1 15,5-20 0-15,-5-6 0 16,5-9 1-16,0-14-1 16,0-4 1-16,5-19-1 15,-5-15 1-15,10-16-1 16,0-25 0-16,15-12-1 16,-5-7 0-16,5-12 0 15,5 5 0-15,5-1 0 16,11 8 0-16,9 11-1 15,10 11 1-15,-5 12 0 16,0-1 0-16,6 16-1 16,-1 11 1-16,-5 11-1 15,0 4 0-15,-15 15 0 0,0 0 1 16,-15 4-1-16,-4 4 0 16,-16 3 0-16,-5 11 0 15,-11-3 0-15,-4 0 1 16,-10 0-1-16,10-4 1 15,0 0-1-15,0 8 1 16,-5-8-1-16,20 0 0 16,-5 8 0-16,5-1 0 15,0 1-1-15,0 0 1 0,10-4-1 16,5-1 1-16,5 1 0 16,5 0 0-16,5 4 0 15,10 3 0-15,5-11 1 16,-4-15 0-16,9 0-1 15,-5 4 1-15,10-11-1 16,-5 3 0-16,0-7 0 16,21-19 0-16,-11-19-1 15,-5 4 1-15,-5-19 0 16,-10-15 0-16,1-8-1 16,-11 20 1-16,-10 6-1 15,0 16 1-15,0 8-1 16,-10 22 0-16,-5 11 0 15,-5 27 0-15,-10-1-1 16,0 20 1-16,0 3 0 16,0 0 1-16,0 0-1 15,-1-3 1-15,6-12 1 0,-5-7 0 16,15-20 0-16,0-14 0 16,0-8 0-16,15-14 1 15,-5-24-1-15,6-7 1 16,-1-7-2-16,-5-38 1 15,-5 4-1-15,10-8 1 16,0 15-2-16,10 0 1 16,0 4-1-16,5 11 1 15,5 23-1-15,5 8 0 0,11-1 0 16,4 15 0-16,5 16-1 16,10 11 1-16,6 3 0 15,-11 12 1-15,-10 4 0 16,-5 7 0-16,0 15 0 15,-4-4 1-15,-6 19 0 16,-5 19 1-16,0-7-1 16,-5 7 0-16,-10-4 0 15,-5 0 1-15,-5-14-4 16,-5 10 1-16,-5-3-5 16,-5 7 0-16,-5 0-6 15,0 1 0-15</inkml:trace>
        </inkml:traceGroup>
      </inkml:traceGroup>
    </inkml:traceGroup>
    <inkml:traceGroup>
      <inkml:annotationXML>
        <emma:emma xmlns:emma="http://www.w3.org/2003/04/emma" version="1.0">
          <emma:interpretation id="{FDEB39A1-3609-41B4-BE1A-50D4AF1A1541}" emma:medium="tactile" emma:mode="ink">
            <msink:context xmlns:msink="http://schemas.microsoft.com/ink/2010/main" type="paragraph" rotatedBoundingBox="9292,8513 20997,7777 21090,9254 9385,99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866955-5E8C-429E-A5A8-4F6A9085919E}" emma:medium="tactile" emma:mode="ink">
              <msink:context xmlns:msink="http://schemas.microsoft.com/ink/2010/main" type="line" rotatedBoundingBox="9292,8513 20997,7777 21090,9254 9385,9990"/>
            </emma:interpretation>
          </emma:emma>
        </inkml:annotationXML>
        <inkml:traceGroup>
          <inkml:annotationXML>
            <emma:emma xmlns:emma="http://www.w3.org/2003/04/emma" version="1.0">
              <emma:interpretation id="{E0740A72-B70A-44D4-B594-B9D8FF84165C}" emma:medium="tactile" emma:mode="ink">
                <msink:context xmlns:msink="http://schemas.microsoft.com/ink/2010/main" type="inkWord" rotatedBoundingBox="9303,8680 10909,8579 10991,9881 9385,9982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7926.0607">336 7611 21 0,'-25'-15'10'0,"0"15"-6"0,20 0 10 15,0 4-14-15,0 15 0 0,0-4 2 32,5 4 1-32,0 11-2 0,0 22 1 0,5 12 1 15,-5 23 1-15,0 7-1 16,-5 11 1-16,-1-7-1 16,-4 11 0-16,0-11-3 15,-5-15 1-15,5-4 0 16,0-15 0-16,0-8-1 15,0-29 1-15,0-12-1 16,5-15 1-16,5-19 0 16,0-22 0-16,0-27-1 15,5-15 1-15,5-30-1 16,5-19 0-16,0 1 0 0,20-5 0 16,1 20-1-16,4 6 1 15,-5 16-1-15,5 8 1 16,-5 14-1-16,0 16 1 15,0 15 0-15,1 10 0 16,-6 28 0-16,5 6 0 16,0 12 0-16,5 16 1 15,-5 14-1-15,-10 4 1 16,0 18-1-16,-14 9 1 16,-11 10-1-16,-11 20 1 15,-9-9 0-15,-5-3 0 0,-5-7 0 16,0 0 0-16,0-16-1 15,5-3 0-15,0-12-3 16,10-3 1-16,5-8-5 16,10-11 1-16,5-12-5 15,10-10 0-15</inkml:trace>
          <inkml:trace contextRef="#ctx0" brushRef="#br0" timeOffset="28301.06">1696 7581 24 0,'10'-83'12'0,"-35"46"-1"15,10 25 17-15,-10 1-26 16,-10 15 0-16,-5 11 1 16,-6 11 0-16,1 19-4 0,-5 4 0 15,10 15 3-15,10 8 0 16,10 14-1-16,20 5 0 15,5-5 0-15,10-3 1 16,10-4-1-16,15 8 0 16,5-31 1-16,10-7 0 15,-9-4 0-15,-6-11 0 16,-10-8 0-16,-10-11 1 16,-10-3 0-16,-20-9 0 15,-15 5-2-15,-15-1 1 0,-5-3-1 16,-11-4 0-16,-24 0-1 15,0 4 1-15,-1 0-5 16,6-1 1-16,5 5-5 16,10 0 0-16,14 10-7 15,16 9 1-15</inkml:trace>
        </inkml:traceGroup>
        <inkml:traceGroup>
          <inkml:annotationXML>
            <emma:emma xmlns:emma="http://www.w3.org/2003/04/emma" version="1.0">
              <emma:interpretation id="{BFB5FF24-6114-4042-96D9-9BC365E64392}" emma:medium="tactile" emma:mode="ink">
                <msink:context xmlns:msink="http://schemas.microsoft.com/ink/2010/main" type="inkWord" rotatedBoundingBox="13450,9058 15862,8906 15900,9507 13488,965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9711.5213">4306 7999 37 0,'-60'-42'18'0,"85"27"-18"0,-5 12 18 0,20-1-19 15,1 8 0-15,19-4-1 16,25 3 1-16,16 1 1 15,24 4 1-15,1-1-3 16,14-7 1-16,16 0-2 16,-6-4 1-16,1-11-2 15,-16 0 0-15,-19-19-2 16,-11 1 0-16,-19-1-1 31,-16-8 1-31,-20 5 0 0,-15 7 0 0,-20 3 2 31,-5 12 4-31,-25 15 2 16,15 0 1-16,5 8 2 16,5-1 1-16,15-3 2 15,16 3 1-15,14 5-2 16,5-1 1-16,0 4-2 16,6-7 1-16,9-1-3 15,-15 1 1-15,-5-5-2 16,-14-3 1-1,-16 0-2-15,-20 4 0 16,-15 4-1-16,-16 11 1 16,-19 3-2-16,-15 8 1 15,-25 15-2-15,4 8 1 0,6 11-3 16,0 0 0-16,10-8-4 16,9-3 0-16,21 4-5 15,20-16 0-15</inkml:trace>
        </inkml:traceGroup>
        <inkml:traceGroup>
          <inkml:annotationXML>
            <emma:emma xmlns:emma="http://www.w3.org/2003/04/emma" version="1.0">
              <emma:interpretation id="{16DCF1D1-96A6-4D38-9355-02BF775EE2C2}" emma:medium="tactile" emma:mode="ink">
                <msink:context xmlns:msink="http://schemas.microsoft.com/ink/2010/main" type="inkWord" rotatedBoundingBox="17350,8007 20997,7777 21090,9254 17443,9484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0211.519">8397 7160 34 0,'-5'15'17'0,"10"116"-22"15,-5-97 29-15,-5 15-24 16,-15 23 0-16,-5-1 0 16,0 8 1-16,0 4-1 15,-5-4 0-15,10-4 0 0,5-15 0 16,0-26 1-16,10-19 0 16,5-15 0-16,0-22 1 15,15-23-1-15,5-12 1 16,5-29-1-16,0-20 0 15,-5-22 0-15,5 0 1 16,10-11-1-16,11 11 0 16,9 12 0-16,10 10 1 15,5 23-1-15,-4 27 0 0,-1 15-1 16,0 22 1-16,-5 15 0 16,-4 15 0-16,-6 16 0 15,-10 7 0-15,-10 18 1 16,-10 8 0-16,-20-3 0 15,-10 11 0-15,-10-4 0 16,-15-4 1-16,-5-4-3 16,0-11 1-16,-6 1-4 15,-4-9 0-15,0-7-5 16,0 0 1-16,5-11-6 16,9 11 0-16,6-7-1 15,5-1 1-15</inkml:trace>
          <inkml:trace contextRef="#ctx0" brushRef="#br0" timeOffset="36322.3679">9497 7126 27 0,'0'-60'13'0,"5"82"-18"16,-5-7 26-16,0 27-21 0,-5 22 0 31,-10 18 0-31,-5 12 0 0,-10 23 0 0,-6 7 0 16,1 4 0-16,5-11 1 16,0-12 1-16,5-33 1 15,5-16 1-15,5-22 0 16,5-19 1-16,10-38 0 15,10-29-1-15,20-27 1 16,20-30-2-16,10-31 0 16,6-18-3-16,4 8 1 0,0-4-1 15,0 18 0-15,-14 31-1 16,-6 26 1-16,-15 26-1 16,-10 38 1-16,-15 19-1 15,-15 30 1-15,-15 37 0 16,-5 23 1-16,-5 15-1 15,-5 0 0-15,0 12-2 16,-1-8 0-16,11-19-2 16,5-19 0-16,5-22-2 15,5-12 1-15,5-26-2 16,0-26 1-16,0-12-1 16,0-14 1-16,0-12 2 15,0 0 0-15,0 4 3 16,-5 3 1-16,-5 16 1 15,0 7 1-15,0 15 2 16,0 4 0-16,5 4-2 16,5 11 1-16,10 0-2 15,10 0 1-15,10 0-2 0,10-11 1 16,20-8-1-16,15-11 0 16,1-4 0-16,4-11 1 15,0-7-1-15,1-1 0 16,4-3 1-16,-10 11 0 15,-10 3 0-15,-9 16 1 16,-16 26 0-16,-10 11 0 16,-10 16 0-16,-15 14 0 15,-10 4 0-15,-5 8 0 0,-5 11-2 16,-5-4 1-16,5-3 0 16,5-16 0-16,10-18 0 15,10-30 1-15,10-16-1 16,10-26 1-16,10-3 0 31,0-35 0-31,15-11-1 16,0-15 0-16,6-7 0 0,-1-15 0 15,-5 11-1-15,-5 3 1 16,-5 16-1-16,-5 22 1 16,-4 27-1-16,-11 29 0 15,0 16 0-15,-15 34 1 16,-5 30-1-16,0 26 0 15,-5 11 0-15,-20 15 1 16,5 5-3-16,4-9 0 0,1 1-1 16,5-23 0-16,5-26-1 15,-5-27 1-15,-5-22-2 16,0-27 1-16,-10-18 1 16,0-19 1-16,-10-15 1 15,0-12 1-15,0 8 1 16,4 0 0-16,6 12 1 15,5 10 1-15,5 12 0 16,5 11 1-16,10 0-2 16,15 12 1-16,20 7-5 15,16 4 1-15,9 7-5 16,15-4 0-16,10 5-5 16,6-1 1-16</inkml:trace>
          <inkml:trace contextRef="#ctx0" brushRef="#br0" timeOffset="31382.2082">11801 6802 36 0,'-15'-56'18'0,"-50"75"-18"16,39-1 31-16,-9 9-31 0,-10 14 1 31,-10 8-1-31,0 15 0 16,-6 19-1-16,16 0 1 0,15 7 1 15,10 4 1-15,15 0 0 0,20-11 1 0,10 0 0 16,5-8 1-16,10-11 0 16,11-12 1-16,-1-3-2 15,-15-19 0-15,-5-7-1 16,-15 0 1-16,-25-8-1 16,-10-8 0-16,-20-3-5 15,-30 0 1-15,-21 3-5 16,-24 1 0-16,-6 18-9 15,-19 16 1-15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T" name="resolution" value="1" units="1/dev"/>
        </inkml:channelProperties>
      </inkml:inkSource>
      <inkml:timestamp xml:id="ts0" timeString="2015-10-15T09:58:23.449"/>
    </inkml:context>
    <inkml:brush xml:id="br0">
      <inkml:brushProperty name="width" value="0.1" units="cm"/>
      <inkml:brushProperty name="height" value="0.1" units="cm"/>
      <inkml:brushProperty name="fitToCurve" value="1"/>
    </inkml:brush>
    <inkml:context xml:id="ctx1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5-10-15T09:59:26.579"/>
    </inkml:context>
  </inkml:definitions>
  <inkml:traceGroup>
    <inkml:annotationXML>
      <emma:emma xmlns:emma="http://www.w3.org/2003/04/emma" version="1.0">
        <emma:interpretation id="{0D2F4393-23F3-4CA1-8851-F9BE510FE345}" emma:medium="tactile" emma:mode="ink">
          <msink:context xmlns:msink="http://schemas.microsoft.com/ink/2010/main" type="writingRegion" rotatedBoundingBox="25549,6262 32413,6378 32277,14421 25414,14305"/>
        </emma:interpretation>
      </emma:emma>
    </inkml:annotationXML>
    <inkml:traceGroup>
      <inkml:annotationXML>
        <emma:emma xmlns:emma="http://www.w3.org/2003/04/emma" version="1.0">
          <emma:interpretation id="{B624194E-8303-4650-BDDA-52B07C1B1CB1}" emma:medium="tactile" emma:mode="ink">
            <msink:context xmlns:msink="http://schemas.microsoft.com/ink/2010/main" type="paragraph" rotatedBoundingBox="25466,6523 31951,6358 31999,8244 25514,8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A215DC-13A2-4F8F-90B4-EA16ADFE75D9}" emma:medium="tactile" emma:mode="ink">
              <msink:context xmlns:msink="http://schemas.microsoft.com/ink/2010/main" type="inkBullet" rotatedBoundingBox="25514,8394 25528,8393 25529,8408 25514,8409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16299 7126 0,'0'0'16,"0"0"0,0 0-1,0 0 1,0 0-1,0 0 1,0 0 0</inkml:trace>
      </inkml:traceGroup>
      <inkml:traceGroup>
        <inkml:annotationXML>
          <emma:emma xmlns:emma="http://www.w3.org/2003/04/emma" version="1.0">
            <emma:interpretation id="{81D0EC32-7553-4AC6-970F-F3DC52949F09}" emma:medium="tactile" emma:mode="ink">
              <msink:context xmlns:msink="http://schemas.microsoft.com/ink/2010/main" type="line" rotatedBoundingBox="28318,6450 31951,6358 31981,7533 28348,7626"/>
            </emma:interpretation>
          </emma:emma>
        </inkml:annotationXML>
        <inkml:traceGroup>
          <inkml:annotationXML>
            <emma:emma xmlns:emma="http://www.w3.org/2003/04/emma" version="1.0">
              <emma:interpretation id="{4A12EA11-6256-49BA-8893-6FADB5B018DE}" emma:medium="tactile" emma:mode="ink">
                <msink:context xmlns:msink="http://schemas.microsoft.com/ink/2010/main" type="inkWord" rotatedBoundingBox="28318,6450 31951,6358 31981,7533 28348,762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1" brushRef="#br0">19752 5350 19 0,'10'-53'9'0,"-20"30"-8"0,5 20 9 16,-10-9-11-16,-10 5 1 15,-10-1-1-15,-10 8 1 0,-6 0 0 16,-9 8 1-16,-5-1 0 0,-10 12 0 15,9-11 0-15,1 7 1 16,15 7-1-16,10 5 1 16,10-1-1-16,15 8 0 15,15 0-1-15,25 7 1 16,20-18-1-16,5 11 1 16,15 7-1-16,21-3 1 15,-6 7-1-15,-5 0 0 16,-14 4 0-16,-11-8 0 0,-15-11 0 15,-10 8 1-15,-15-8 0 16,-10-4 0-16,-15 4 0 16,-15 1 0-16,-15-5 0 15,-11-4 0-15,1-6 0 16,-5-1 1-16,0-8-2 16,-6-3 0-16,6 3-2 15,10-14 1-15,10 3-2 16,10 0 0-16,15 4-5 15,15 0 0-15,15 0 1 16,10 0 0-16</inkml:trace>
          <inkml:trace contextRef="#ctx1" brushRef="#br0" timeOffset="1598.3791">20681 5805 17 0,'25'-11'8'0,"-35"-19"-12"0,5 30 17 16,-5 0-14-16,-5 7 1 15,0 1 0-15,-10-1 0 16,4 8 0-16,-4 8 1 16,-5-1 0-16,-5 8 0 15,0 8 0-15,0 3 0 16,-5 1 0-16,0 3 1 0,-1 4-2 15,6 7 1-15,5-10-1 16,0-5 1-16,5 0 0 16,10-14 0-16,5-9 0 15,0-10 1-15,0-4 0 16,5-12 0-16,-5-14 1 16,10-16 0-16,15 4-1 15,-5-15 1-15,5-11-2 16,5-11 1-16,10-1 0 15,5 1 0-15,5 7-2 16,5 3 1-16,6 16-2 16,-1 11 1-16,0 23 0 15,5 4 0-15,-5 14-2 16,1 4 1-16,-6 19-1 16,-5 8 1-16,-15-8 0 15,-5 4 1-15,-10 0 0 16,-10-4 0-16,-10-4 1 15,-10 4 1-15,-5-7-1 0,-10-4 1 16,0 0 0-16,0-8 0 16,-6 4-2-16,6-7 0 15,0-1-3-15,10-7 1 16,5 4-2-16,15-4 0 16,5 0-2-16,20-11 0 15,10-1-2-15,15-3 1 16,16 4 1-16,9-12 1 15,5 1 2-15,10-5 0 0,-4-6 4 16,-6-1 0-16,-10 4 2 16,-9-1 1-16,-11 5 1 15,-15 0 0-15,-15 15-1 16,-15-1 1-16,-20 16-2 16,-15 11 0-16,-5 11-2 15,-6 4 1-15,1 12-2 16,0-1 1-16,5 1-1 15,5-8 1-15,10-4-1 16,10-4 1-16,5-3-1 16,15-8 1-16,10-8 0 15,10-11 0-15,10-14 0 16,15 2 1-16,5-14-1 16,6 0 0-16,-6 0-1 15,-5 0 0-15,-5 11 0 16,-5 0 0-16,-5 8-1 15,-15 4 0-15,-4 14-1 16,-6 1 1-16,-10 3 0 0,0 8 1 16,-5 0-1-16,0 3 1 15,0 1 0-15,5-1 0 16,0-7 0-16,5 4 1 16,0-4-1-16,10-11 1 15,10-8 0-15,15-7 1 16,-5 0-2-16,10-16 0 15,-5-10-2-15,11-1 1 16,-1-3 0-16,-10-1 0 0,0 12-2 16,-10 11 1-16,-15 12 0 31,0 11 1-31,-15 11 0 16,-15 11 1-16,10 4-1 15,-10 12 1-15,0-9 0 16,0 9 0-16,5-12 0 15,0-4 0-15,10-7 0 0,20-11 1 16,5-12-1-16,10-15 1 16,10-7-1-16,11-23 0 15,-1-19 0-15,5-11 0 16,10-15-1-16,6 4 1 16,-6-8 0-16,-15 0 0 15,0 0 0-15,-14 4 0 16,-11 26-1-16,-15 19 0 15,-15 31 1-15,-5 29 0 0,-25 15 0 16,-21 12 1-16,11 14-1 16,-15 24 0-16,-10 25 1 15,-6 8 0-15,6 1-1 16,20 2 1-16,5-21-1 16,15-23 1-16,10-23 0 15,15-8 0-15,15-10 0 16,10-16 0-16,20-11 0 15,5-11 0-15,5-1 0 16,11-10 0-16,-6-1-1 16,-10-7 1-16,-5 8-1 15,-10-1 1-15,-9 4-2 16,-6 0 1-16,-10 8 0 16,-10 11 0-16,-15 8 0 15,-10-1 0-15,-6 4-1 16,-4 1 0-16,0 6 0 15,5 9 1-15,5-8-1 0,0 22 0 16,20-11 0-16,-5-4 1 16,10 1 0-1,15-1 1-15,5 8 0 16,15-15 0-16,5-8 1 0,5 0 0 16,11 1-3-16,9-9 1 15,0 1-4-15,15-4 0 16,-9 4-4-16,-11 7 1 15</inkml:trace>
        </inkml:traceGroup>
      </inkml:traceGroup>
    </inkml:traceGroup>
    <inkml:traceGroup>
      <inkml:annotationXML>
        <emma:emma xmlns:emma="http://www.w3.org/2003/04/emma" version="1.0">
          <emma:interpretation id="{53F2C186-811B-4873-A2AB-03668D6D9FEE}" emma:medium="tactile" emma:mode="ink">
            <msink:context xmlns:msink="http://schemas.microsoft.com/ink/2010/main" type="paragraph" rotatedBoundingBox="25735,8681 29118,9067 28898,11003 25514,10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7B43E1-3FCE-4832-9023-DC52950DFA6B}" emma:medium="tactile" emma:mode="ink">
              <msink:context xmlns:msink="http://schemas.microsoft.com/ink/2010/main" type="line" rotatedBoundingBox="25735,8681 29118,9067 28898,11003 25514,10617"/>
            </emma:interpretation>
          </emma:emma>
        </inkml:annotationXML>
        <inkml:traceGroup>
          <inkml:annotationXML>
            <emma:emma xmlns:emma="http://www.w3.org/2003/04/emma" version="1.0">
              <emma:interpretation id="{91C4B9F0-00B0-4F25-A607-9A290F74A240}" emma:medium="tactile" emma:mode="ink">
                <msink:context xmlns:msink="http://schemas.microsoft.com/ink/2010/main" type="inkWord" rotatedBoundingBox="25735,8681 29118,9067 28898,11003 25514,1061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1" brushRef="#br0" timeOffset="11870.7586">16735 7698 13 0,'15'-27'6'0,"-10"-14"1"0,0 33 7 16,-5 8-15-16,0 0 0 16,0 8 1-1,-5 7 1-15,-5 11 0 0,-5 20 0 16,-5 14 0-16,-10 30 1 15,-5 19 0-15,-10 4 1 16,0-4-1-16,-6 12 0 16,6-1-1-16,5-7 0 15,15-15 0-15,5-19 1 16,10-15 0-16,5-30 0 16,10-19 1-16,10-30 0 15,10-15-1-15,10-23 0 0,10-11 0 16,-5-23 1-16,6-26-3 15,9-26 1-15,10-4-1 16,0 11 0-16,-4 1 0 16,-6 10 0-16,-5 8-1 15,0 23 1-15,-5 26-2 16,-4 15 1-16,-6 30 0 16,-10 27 1-16,-10 18-1 15,-15 19 1-15,-15 31-1 16,-10 44 1-16,0 23 1 15,-6-4 1-15,1 1-1 16,0-12 0-16,5 0 0 16,0-16 1-16,15-6-1 15,-5-27 1-15,10-15-2 16,-5-27 0-16,-5-14-2 16,0-27 0-16,-5-18-1 15,-5-20 0-15,-1-10-1 16,1-1 0-16,0-19 1 0,0 5 1 15,-5-1 0-15,5 11 0 16,0 9 1-16,5 6 0 16,10 12 0-16,5 7 1 15,10 8-1-15,10 8 0 16,5 3 0-16,10 8 1 16,15 0-1-16,10-1 1 15,1 5 0-15,-1-8 1 16,5 0-2-16,5 4 0 0,1-1-5 15,-6 5 1-15,0 3-1 16,-20-3 0-16</inkml:trace>
          <inkml:trace contextRef="#ctx1" brushRef="#br0" timeOffset="14190.7518">17338 8439 17 0,'-41'-26'8'15,"16"29"-9"-15,25-6 15 0,0 3-13 16,0 0 1-16,10 0 0 15,0 0 0-15,21 0-3 16,9 7 1-16,10 5 1 16,5-5 1-16,5 4-2 15,-4-3 1-15,-11-1-1 16,-5 1 0-16,-10 3 0 16,-5 0 0-16,-10 8 0 15,-5 8 1-15,-5-1-1 16,-15 8 0-16,-10-4 0 15,-10 11 1-15,-5-7-1 16,5-4 0-16,0 8-1 16,5 7 1-16,4 0 0 15,6-7 0-15,5 3-1 16,5 8 1-16,0-4 0 16,5 8 0-16,-5-12 0 0,0-3 0 15,0 7 0-15,0 0 0 16,-10 1 0-16,-5-5 0 15,-5-7 1 1,-10 0 0-16,-5-16-1 16,-10 1 1-1,-16-15-1 1,11-8 1-16,10-3-1 16,15-8 1-16,10 0-1 15,15-8 1-15,15 0-1 0,15-3 0 16,25-11 0-16,5-5 0 15,10-7-1-15,11-7 1 16,9-20 0-16,-5-10 1 16,1 7-1-16,-1 4 1 15,-10 11-1-15,-4 11 1 16,-6 8-1-16,-15 3 1 16,-10 16-1-16,-10 7 0 15,-10 12-1-15,-10 7 1 0,-10 7-1 16,-5 12 1-16,-5 4 0 15,0 3 0-15,0-7-1 16,10 7 1-16,5-3 0 16,10-8 0-16,5-8 0 15,10-7 0-15,10 0 1 16,11-7 0-16,-6-8 0 16,0-4 0-16,15 4 0 15,0-15 1-15,1 0-2 16,-11 3 1-16,-5 5-1 15,-10 10 1-15,-5 1-2 16,-5 7 1-16,-10 8-2 16,-10 11 1-16,-5 0 1 15,0 8 0-15,0-1-1 16,5 5 1-16,5-8 0 16,5-4 0-16,5-4 0 15,5 0 1-15,10-7 0 16,16-8 1-16,4-11-1 0,10-7 1 15,0-5-1-15,1-7 1 16,-11 12-1-16,-5 3 0 16,-5 0-2-16,-10 8 1 15,-5-4-2-15,-15 7 1 16,-5 1-1-16,-5 7 1 16,-5 7-1-16,0 5 1 15,-5 6 0-15,5 5 0 16,0 3 0-16,5 1 1 0,5-1 0 15,5-7 1-15,5 0-1 16,5-4 0-16,16-4 1 16,9-3 1-16,0-8-1 15,0-8 1-15,-5-7-1 16,5-8 0-16,-9-3 0 16,-6-4 1-16,-10 4-2 15,-5 3 0-15,-10 4 0 16,-5 12 1-16,-5-5-1 15,-5 1 1-15,0 7-2 16,0 4 1-16,5 4 0 16,5 7 1-16,10 4-1 15,15 0 0-15,15-3-2 16,15 3 1-16,10-4-3 16,6 0 1-16,4 1-6 15,0 3 1-15</inkml:trace>
        </inkml:traceGroup>
      </inkml:traceGroup>
    </inkml:traceGroup>
    <inkml:traceGroup>
      <inkml:annotationXML>
        <emma:emma xmlns:emma="http://www.w3.org/2003/04/emma" version="1.0">
          <emma:interpretation id="{BCF3DB75-5B1F-4C4F-B657-A12F4794F1F1}" emma:medium="tactile" emma:mode="ink">
            <msink:context xmlns:msink="http://schemas.microsoft.com/ink/2010/main" type="paragraph" rotatedBoundingBox="25986,10428 29473,10890 29273,12405 25785,11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6C3832-BA8B-49E2-9D2C-D8071D54F7FF}" emma:medium="tactile" emma:mode="ink">
              <msink:context xmlns:msink="http://schemas.microsoft.com/ink/2010/main" type="line" rotatedBoundingBox="25986,10428 29473,10890 29273,12405 25785,11943"/>
            </emma:interpretation>
          </emma:emma>
        </inkml:annotationXML>
        <inkml:traceGroup>
          <inkml:annotationXML>
            <emma:emma xmlns:emma="http://www.w3.org/2003/04/emma" version="1.0">
              <emma:interpretation id="{400E6C10-7087-4D0B-9CF9-DCB2DDE8C1C0}" emma:medium="tactile" emma:mode="ink">
                <msink:context xmlns:msink="http://schemas.microsoft.com/ink/2010/main" type="inkWord" rotatedBoundingBox="25986,10428 29473,10890 29273,12405 25785,1194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1" brushRef="#br0" timeOffset="15060.9742">16911 9948 24 0,'-5'-120'12'15,"-45"67"-15"-15,35 42 18 0,-10 3-16 16,4-3 1-16,-14 18 0 16,0 5 0-16,10 6 0 15,10 13 0-15,10 6 0 16,10 8 1-16,30-3-1 16,15 3 0-16,1 4 0 15,9 7 1-15,5-3-1 16,0 7 1-16,1 8-1 15,-11 7 1-15,-10-7 0 16,-25-4 0-16,-20-8 0 16,-15-11 1-16,-20-3 0 15,0-8 1-15,-10-8-1 16,-21-11 1-16,1-7-1 16,0-1 1-16,10-7-2 15,4-7 1-15,11-5-1 16,10-10 0-16,15-5-1 0,20-10 1 15,15-1-1-15,30-11 0 16,11-15-1-16,14-7 1 16,20-5-1-16,11-10 1 15,14-12-1-15,1-26 0 16,-16-4 0-16,-10-4 1 16,-9 19-1-16,-16 16 1 15,-15 10-1-15,-10 23 1 16,-14 15-1-16,-21 23 0 0,-15 26 1 15,-11 11 1-15,-9 34-1 16,-20 30 0-16,0 31 0 16,-5 10 1-16,5-14 0 15,-1 15 1-15,6-1-2 16,10-14 1-16,5-8-1 16,10-19 1-16,5-14 1 15,10-16 0-15,5-27 0 16,10-18 1-16,5-11-1 15,5-19 1-15,15-8 0 16,11-7 0-16,4 0-4 16,5-4 0-16,0 4-3 15,1 11 0-15,-1 8-4 16,-10 11 0-16,-10 19-4 16,-10 7 0-16</inkml:trace>
          <inkml:trace contextRef="#ctx1" brushRef="#br0" timeOffset="15327.3614">17729 10531 21 0,'-45'0'10'0,"50"-26"-9"15,0 7 14-15,5-7-14 16,5-4 0-16,5-8 1 16,10 4 1-16,10-11-4 0,6 11 0 15,4 0 2-15,-10 12 0 16,0 10-1-16,-5 12 1 15,-10 8-1-15,-5 14 0 16,-9 9 0-16,-11 10 0 16,-5 12-1-16,-1 3 0 0,6-3-1 15,0-4 1-15,11-8-2 16,9-11 0-16,5-3-3 16,10-12 1-16,15-12-1 15,10-6 1-15</inkml:trace>
          <inkml:trace contextRef="#ctx1" brushRef="#br0" timeOffset="16453.1755">17965 10309 11 0,'5'-4'5'0,"40"8"7"0,-25-8-3 16,10 1-7-16,11-9 0 15,-1 5 1-15,5-8 1 16,15 4-5-16,0-8 1 16,-4-4 3-16,-16 1 0 15,-5-1-2-15,-10 4 1 16,-5 4-1-16,-5 0 1 16,-10 8-2-16,-15 7 1 15,-5 0-1-15,-20 3 0 0,0 9 0 16,0 10 1-16,0 12-1 15,-1-4 0-15,6 15 0 16,5 4 0-16,10 8 0 16,10-8 0-16,10 0 1 15,5-8 0-15,25 0-2 16,11-14 1 0,49-9-8-1,0-6 1-15</inkml:trace>
          <inkml:trace contextRef="#ctx1" brushRef="#br0" timeOffset="15935.2171">18758 10302 18 0,'35'-64'9'0,"-55"7"-8"16,10 42 18-16,-10 11-19 15,-10 4 1-15,0 8 1 16,-10 15 0-16,-5 3-3 16,-11 8 1-16,6 3 1 15,5 16 0-15,10-4-1 16,10 4 1-16,20-4-1 15,10-16 1-15,15-2 0 16,10-9 0-16,10-11-1 16,0-18 1-16,10-8 0 15,11-19 0-15,-6 0-1 16,-5-11 1-16,-10 0-1 16,-5 0 1-16,-15 0-2 15,-4 11 1-15,-11 7 0 16,-15 8 0-16,-6 16 0 15,-9 6 0-15,0 16 0 0,-5 8 1 16,10 3-1-16,0 15 1 16,10-4 0-16,5 1 0 15,10-8 0-15,10-8 0 16,10-11-1-16,5-11 1 16,10-8 0-16,6-11 1 15,-6-15-1-15,0 0 0 16,0-8-1-16,0 4 1 0,0-7-1 15,-10 3 1-15,-4 12 0 16,-11 3 0-16,-5 8-2 16,-10 4 1-16,-5 11 0 15,-5 15 0-15,0 8-1 16,0 3 1-16,-6 8-1 16,1 15 1-16,5-4 0 15,5-4 1-15,5-7-1 16,0 0 1-16,10-8 0 15,5-7 0-15,11-8 0 16,-1-7 0-16,15-8 0 16,-5-7 0-16,-5 0-1 0,0 3 1 15,-5-3-5-15,5 7 0 16,-10 8-7-16,1 4 1 16</inkml:trace>
          <inkml:trace contextRef="#ctx1" brushRef="#br0" timeOffset="17759.7217">19386 10321 11 0,'5'-34'5'0,"10"7"1"15,-10 20-1-15,0-8-2 16,0 7 1-16,-5-3 0 16,0 11 0-16,0-4-6 15,-5 4 1-15,-5 4 3 16,0 7 1-16,0-3-2 16,0-1 1-16,0 1-1 0,0-4 1 15,0-1-1-15,4 1 1 16,1 0-1-16,0 0 0 15,0-4 0-15,5 0 0 16,0 0-1-16,0 0 0 16,0 0 0-16,0 0 1 15,5-4-1-15,0 0 0 16,-5 4 0-16,0-7 0 16,0 7 0-16,0 0 1 0,0 0-1 15,0 0 0-15,0 3 0 16,0 1 0-16,-5 4-1 15,0 3 1-15,-5 0 0 16,-10 4 0-16,5 4 0 16,-10 7 0-16,5-3 0 15,-5 7 0-15,-5 8 0 16,0-12 0-16,5 4 0 16,-5 0 0-16,4-7-1 15,6-1 1-15,5 1 0 31,0-8 0-31,10-4 0 0,5 1 0 16,5-9 0-16,5-6 1 0,10-9-1 16,5 1 1-16,6-12 1 15,-1-14 0-15,5 3-1 16,0-7 1-16,-5 7-1 16,-10-4 1-16,0 12-1 15,-5 7 0-15,-5 8-2 16,5 11 1-16,-15 11-2 15,-5 11 1-15,-10 16 0 16,-5 4 0 0,-10 18 1-1,10-11 0-15,0-8 1 16,10-11 0-16,5-7 1 16,5-4 1-16,10-16-1 15,10-3 1-15,5-15-2 16,0-7 1-16,5-5-1 15,5-7 0-15,1-3-1 0,4 3 0 16,-5 0-1-16,-5 12 1 16,0 10-1-16,-5 8 1 15,-10 12-1-15,0 11 1 16,-10 3-1-16,-5 8 1 16,-5 1 0-16,0 2 0 15,0 1 0-15,5-7 0 16,0-9 0-16,5 1 1 15,5-11-1-15,5-4 1 16,11-12-1-16,4-7 1 16,0 0 0-16,5-11 0 0,5-8-1 15,5-11 1-15,0 3-2 16,1 8 1-16,-6 8-1 16,-5 0 1-16,-5 18-1 15,-5 12 1-15,0 15-1 16,-5 11 0-16,-10 4 1 15,0 3 1-15,0-3-4 16,0 8 1-16,0 3-8 16,1 4 1-16</inkml:trace>
        </inkml:traceGroup>
      </inkml:traceGroup>
    </inkml:traceGroup>
    <inkml:traceGroup>
      <inkml:annotationXML>
        <emma:emma xmlns:emma="http://www.w3.org/2003/04/emma" version="1.0">
          <emma:interpretation id="{C46281AC-F020-4590-AAD0-3346CB4AE748}" emma:medium="tactile" emma:mode="ink">
            <msink:context xmlns:msink="http://schemas.microsoft.com/ink/2010/main" type="paragraph" rotatedBoundingBox="26066,12136 32314,12242 32277,14421 26029,143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E443EF-98EA-4A45-AFEC-7C09A3B89459}" emma:medium="tactile" emma:mode="ink">
              <msink:context xmlns:msink="http://schemas.microsoft.com/ink/2010/main" type="line" rotatedBoundingBox="26066,12136 32314,12242 32277,14421 26029,14316"/>
            </emma:interpretation>
          </emma:emma>
        </inkml:annotationXML>
        <inkml:traceGroup>
          <inkml:annotationXML>
            <emma:emma xmlns:emma="http://www.w3.org/2003/04/emma" version="1.0">
              <emma:interpretation id="{B5D8A977-7597-4D75-8998-DB28F95B5783}" emma:medium="tactile" emma:mode="ink">
                <msink:context xmlns:msink="http://schemas.microsoft.com/ink/2010/main" type="inkWord" rotatedBoundingBox="26066,12136 31346,12225 31310,14405 26029,1431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1" brushRef="#br0" timeOffset="18544.4404">17267 11796 10 0,'35'-125'5'0,"1"69"-7"0,-31 45-6 0,-5 11 13 16,-10 18 0-16,-15-2 3 15,-16 29 1-15,-4 30-10 16,-5 27 0-16,-5-1 8 16,-11 8 0-16,6-22-2 15,5-12 1-15,10-15-1 16,10-22 1-16,10-12-2 16,20-7 1-16,25-38-2 15,10-15 0-15,10-45-1 0,20-26 0 16,21-15-1-16,9-12 0 15,15-26-1-15,1-8 1 16,-6 20-1-16,-15 25 1 16,-9 31-2-16,-11 15 1 15,-15 29-1-15,-15 35 0 16,-15 30 0-16,-10 37 0 16,-10 27 0-16,-10 11 0 0,-10 12 0 15,-5 3 1-15,-5 30 0 16,0-11 0-16,5-15-1 15,5-15 1 1,0-34-1 0,-5-38 0-16,5-22 0 15,-1-27 1-15,-4-11-1 16,-5-15 0-16,-5 0 1 16,0 0 0-16,5 8 0 15,5 3 0-15,5 12-1 16,5 4 0-16,10 6 0 15,10 1 0-15,15 12 0 16,10 3 1-16,15 3-3 16,15 5 1-16,5 3-5 15,6-3 0-15,9-4-2 16,0 3 1-16</inkml:trace>
          <inkml:trace contextRef="#ctx1" brushRef="#br0" timeOffset="20515.7263">17719 12368 29 0,'-60'-4'14'0,"45"-11"-15"16,20 7 29-16,5-11-28 0,10-3 0 16,5-8 0-16,10-19 1 15,10-11-2-15,6 3 1 16,9 4 0-16,-5 1 0 15,-5 18-1-15,-5 8 1 16,-4 11 0-16,-11 11 0 0,-10 8-1 16,-5 7 1-16,-10 15 0 15,-10 4 0-15,-5 8 0 16,-5 3 0-16,0-3 0 16,5-8 0-16,5-7 0 15,5-5 1-15,10-10 0 16,5-8 0-16,10 0 0 15,5-11 0-15,15-8 0 16,15-8 1-16,1-10-2 0,-6-1 1 16,0-7-1-16,0 7 1 15,-10 8-1-15,-9 8 0 16,-1 10-1-16,-15 5 0 16,-5 7 0-16,-10 15 1 15,-5 8-1-15,-5 7 0 16,0 7 1-16,0 8 0 15,5-7 0-15,0-4 1 16,10-4-1-16,5-7 0 0,10-8-1 16,10 0 0-16,10-11-1 15,0-8 1-15,11-4-1 16,4-18 0-16,10-12 0 16,0-11 1-16,-9-15 0 15,-11 8 0-15,-10-1 1 16,-10 9 1-16,-10 10-2 15,-10 19 1-15,-20 15 0 16,-20 12 1-16,-10 14-1 16,-5 20 0-16,-5 7 1 15,-1 11 0-15,11-7 0 16,5 3 0-16,15-7 0 16,10-11 0-16,15-12 0 15,10-15 1-15,15-3-1 16,10-16 0-16,11-7 0 15,-1-19 1-15,-5-7-2 16,-5-4 1-16,-5 0-1 0,-10 11 0 16,0 15-1-16,-15 4 1 15,-10 15-1-15,0 15 0 16,-10 4 0-16,-10 15 0 16,5 11 0-16,-5-8 1 15,5 1 0-15,5-8 0 16,5-3 0-16,15-9 1 15,15-10 0-15,5-12 0 16,21-18 1-16,14-12 0 0,15-27 0 16,5-3 0-16,21-22 0 15,-6-4 1-15,6-12-1 16,4-33 1-16,6-8-1 16,-16 3 1-16,-20 24-2 15,-9 10 1-15,-21 35-3 16,-20 22 1-16,-25 19-1 15,-15 30 0-15,-30 30-2 16,-16 53 1 0,-64 97 0-1,20 1 1-15,9-8 0 16,16-26 1-16,25-23 0 16,20-15 1-16,20-30 0 15,25-30 1-15,15-11 0 16,10-31 1-16,5-26-1 15,15-30 0-15,1-3 0 16,-1-12 0-16,-5 7-1 16,-10 8 1-16,-10 8-4 0,-10 15 1 15,-15 14 0-15,-15 12 0 16,-10 15-1-16,-10 8 0 16,0 22 0-16,-5 8 1 15,10 3 0-15,0 1 1 16,10-12 0-16,5-4 0 15,10-7 0-15,15-11 1 16,10-8-1-16,10-11 0 0,10-8 0 16,11-11 0-16,4-8 0 15,5-26 0-15,6 0 0 16,-16-3 0-16,-15 7 0 16,0 7 0-16,-15 12-1 15,-10 14 1-15,-20 20-1 16,-20 29 0-16,-25 20 0 15,-20 18 0-15,-21 12 0 16,-14 18 0-16,5 30 1 16,-16 20 0-16,1-12-1 15,19-23 0-15,21-22-3 16,15-26 1-16,25-24-3 16,20-6 1-16,30-35-4 15,20-22 0-15,20-41-1 16,21-31 1-16,24-29 1 15,15-24 1-15,16-48 8 16,-26 230-1 0,86-532 5-16,40 141 0 15,-55 85 3-15,-46 72 1 16,-29 45-1-16,-31 57 1 16,-30 41-5-16,-15 38 0 15,-30 37-1-15,-35 50 0 16,-15 29-2-16,-35 15 1 15,-16 23 0-15,1 27 0 0,5-9-1 16,9-25 1-16,26-31-1 31,5-14 0-31,25-39 0 0,15-22 1 0,15-18 0 16,10-35 1-16,15-22-2 16,20-8 0-16,5-11-1 15,20 8 1 1,-4 7-1-16,-6 11 0 0,10 12-2 15,0 11 1-15,-9 7-1 16,4 8 1-16,-15 4-2 16,-10 7 1-16,5-3-1 15,-9-1 0-15,-6 5 0 16,-10-8 1-16,-5-1 0 16,-10 1 1-16,-10 7 0 15,-5-3 1-15,-5 18 0 16,-10 1 0-16,-5 14-1 15,-1 4 1-15,-4 8 0 16,15-8 0-16,5-4-3 16,10-11 0-16,10-11 0 15,15-11 0-15,5-16-1 16,5-26 1-16,11-15 0 0,9-15 0 16,10-22 3-16,5 7 1 15,1-4 0-15,-6 8 1 16,-10 18-3-16,-15 12 1 15,-5 19-4-15,-5 15 1 16,-10 18-4-16,-5 1 1 16</inkml:trace>
        </inkml:traceGroup>
        <inkml:traceGroup>
          <inkml:annotationXML>
            <emma:emma xmlns:emma="http://www.w3.org/2003/04/emma" version="1.0">
              <emma:interpretation id="{63236359-CFC4-4766-8543-AD585FA80768}" emma:medium="tactile" emma:mode="ink">
                <msink:context xmlns:msink="http://schemas.microsoft.com/ink/2010/main" type="inkWord" rotatedBoundingBox="31259,13108 32299,13126 32287,13840 31247,13823"/>
              </emma:interpretation>
              <emma:one-of disjunction-type="recognition" id="oneOf5">
                <emma:interpretation id="interp5" emma:lang="" emma:confidence="0">
                  <emma:literal>is</emma:literal>
                </emma:interpretation>
                <emma:interpretation id="interp6" emma:lang="" emma:confidence="0">
                  <emma:literal>as</emma:literal>
                </emma:interpretation>
                <emma:interpretation id="interp7" emma:lang="" emma:confidence="0">
                  <emma:literal>us</emma:literal>
                </emma:interpretation>
                <emma:interpretation id="interp8" emma:lang="" emma:confidence="0">
                  <emma:literal>s</emma:literal>
                </emma:interpretation>
                <emma:interpretation id="interp9" emma:lang="" emma:confidence="0">
                  <emma:literal>y</emma:literal>
                </emma:interpretation>
              </emma:one-of>
            </emma:emma>
          </inkml:annotationXML>
          <inkml:trace contextRef="#ctx1" brushRef="#br0" timeOffset="20994.5894">22423 11893 20 0,'40'-15'10'0,"-20"-3"-8"31,-15 6 19-31,-5 12-20 0,-5 0 1 16,-10 4-1-16,-15 11 1 16,-10 11-3-16,-11 16 1 15,-4 7 0-15,-10 11 1 16,5 8-1-16,-1-1 1 16,21-14-1-16,15-8 0 0,20-3 1 15,10-12 0-15,25-8-2 16,20-3 1-16,26-8-2 15,4-14 1-15,10-20-2 16,21-7 1-16,-6-15-2 16,1-4 1-16,-16-4 1 15,-5-7 1-15,-14 7 1 16,-11 8 1-16,-25 0 1 16,-10 15 1-16,-15 11-1 15,-10 12 1-15,-10 3-1 16,0 19 0-16,0 15-1 15,-5 8 0-15,0 11 0 16,10-1 0-16,0 9 0 16,10-1 1-16,0-7 0 15,20 0 1-15,0-4-1 16,-10-11 1-16,-10 0 0 16,-15-8 1-16,-20-14-1 15,-15-1 1-15,-30-7-1 0,-26 0 1 16,-34 7-5-16,4-4 0 15,-19 12-11-15,4 7 0 16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35.40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03D25F5-6554-4F75-B03F-F2F918C52669}" emma:medium="tactile" emma:mode="ink">
          <msink:context xmlns:msink="http://schemas.microsoft.com/ink/2010/main" type="writingRegion" rotatedBoundingBox="15451,2240 14250,18647 2298,17772 3499,1365"/>
        </emma:interpretation>
      </emma:emma>
    </inkml:annotationXML>
    <inkml:traceGroup>
      <inkml:annotationXML>
        <emma:emma xmlns:emma="http://www.w3.org/2003/04/emma" version="1.0">
          <emma:interpretation id="{888E13ED-A939-42F0-802E-96689AB3D750}" emma:medium="tactile" emma:mode="ink">
            <msink:context xmlns:msink="http://schemas.microsoft.com/ink/2010/main" type="paragraph" rotatedBoundingBox="15340,3759 14250,18647 11028,18411 12118,3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9BD34D-0ED8-43C7-9AE0-62A293E8BFEF}" emma:medium="tactile" emma:mode="ink">
              <msink:context xmlns:msink="http://schemas.microsoft.com/ink/2010/main" type="line" rotatedBoundingBox="15340,3759 14250,18647 11028,18411 12118,3523">
                <msink:destinationLink direction="with" ref="{50669E0F-3B46-4C69-A247-738E920362E9}"/>
                <msink:destinationLink direction="with" ref="{ECED619B-5EBF-4A0F-9889-F50C9F169D3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589EB3B-6514-49F2-9C35-75BA85525881}" emma:medium="tactile" emma:mode="ink">
                <msink:context xmlns:msink="http://schemas.microsoft.com/ink/2010/main" type="inkWord" rotatedBoundingBox="14364,3688 14262,5077 13129,4994 13231,3605">
                  <msink:destinationLink direction="with" ref="{F0CF6C86-FB31-4E4D-B166-D54567048863}"/>
                  <msink:destinationLink direction="with" ref="{842CDFAE-DF66-4E16-AD16-B91044CFC19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2311-8243 6 0,'-25'-72'3'0,"30"-7"-1"0,0 64 4 15,5-11-5-15,10-1 0 0,5 1 1 32,16 0 0-32,9 3-3 0,5 4 1 0,0 12 1 15,5 7 0-15,1 11-1 16,4 12 1-16,-5 10-1 15,-5 13 0-15,-14-1 0 16,-16 15 1-16,-20 8-1 16,-25-8 1-16,-16 4 0 15,-24 15 0-15,-15 4 0 16,-15 15 1-16,4 7-3 16,-9-11 1-16,-16-4-4 15,11-7 0-15</inkml:trace>
          <inkml:trace contextRef="#ctx0" brushRef="#br0" timeOffset="316.6661">1890-7566 10 0,'50'-57'5'0,"30"1"-4"15,-60 41 6-15,-10-4-7 16,0 8 1-16,0 3 0 15,-10 8 0-15,-10-11-2 16,-5 11 1-16,-5 11 0 16,-10 1 1-16,0 14-1 15,-10 0 0-15,0 1 0 16,-1 7 0-16,1-4-1 16,5 7 1-16,10-3 0 15,10 0 0-15,10-4 0 16,15 0 0-16,15 12 1 15,10-12 0-15,10 0-2 0,11-4 1 16,9 12-3-16,0-1 0 16</inkml:trace>
        </inkml:traceGroup>
        <inkml:traceGroup>
          <inkml:annotationXML>
            <emma:emma xmlns:emma="http://www.w3.org/2003/04/emma" version="1.0">
              <emma:interpretation id="{E272FF60-3B24-46C5-B02C-CD585E344D1C}" emma:medium="tactile" emma:mode="ink">
                <msink:context xmlns:msink="http://schemas.microsoft.com/ink/2010/main" type="inkWord" rotatedBoundingBox="14388,7684 14113,11438 11601,11255 11876,7500">
                  <msink:destinationLink direction="with" ref="{4E697C5A-10F4-4489-90AA-6AB902D78960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55.323">1172-3054 22 0,'-10'-106'11'0,"35"50"-17"16,-5 48 22-16,5 1-17 15,10 3 1-15,10 4-1 16,-5 0 1-16,1 0 0 16,9 0 0-16,-5 11-1 15,5 4 1-15,-5 12 0 16,1 14 0-16,-6 8 0 16,-5 19 0-16,-10 7 0 15,-10 12 1-15,-15-5-1 16,-10 5 1-16,-20-1-1 15,-5-3 1-15,-5 0-1 16,-11 4 1-16,-14-12-1 16,5-19 1-16,-5-14-1 0,4-23 1 15,1-16-1-15,0-10 1 16,0-16-1-16,4-18 1 16,11-4-1-16,10 11 1 15,10-11-1 1,10-1 0-16,15-2 0 0,10 2 1 15,10 5-3-15,5 7 0 16,5 12-4-16,10 3 1 16</inkml:trace>
          <inkml:trace contextRef="#ctx0" brushRef="#br0" timeOffset="-26989.8283">484-3416 27 0,'-10'-188'13'0,"-30"72"-9"16,35 112 20-16,-5 34-23 15,0 49 0-15,-5 53 0 16,-5 45 0-16,0 33-1 16,-1 27 0-16,6 23 0 15,-10-8 1-15,0 0-2 16,5-26 0-16,5-45-2 0,5-46 1 15,5-37-3-15,5-60 1 16,10-53-3-16,10-57 1 16,5-56 0-16,5-68 1 15,5-82 1-15,11-46 0 16,-6-22 6-16,5 19 0 16,5 7 3-16,-5 30 1 15,1 53 1-15,9 45 0 16,20 45-1-16,10 23 1 0,16 34-5 15,14 22 1-15,1 16-2 16,19 25 0-16,16 23-1 16,4 27 1-16,-4 33 0 15,-10 35 0-15,-11 33 0 16,6 38 1-16,-16 48-1 16,-9 20 1-16,-11 26-1 15,-15-12 1-15,-9 12 0 16,-6-11 0-16,-15-4-1 15,-35-23 0-15,-25-15 0 16,-30-7 1-16,-35-15-1 16,-26-16 1-16,-29-7 0 15,-36-30 0-15,-20-11-2 16,-9-27 1-16,-1-22-5 16,5-38 0-16,6-19-5 15,34-3 1-15,15-1-6 0,21 16 1 16</inkml:trace>
        </inkml:traceGroup>
        <inkml:traceGroup>
          <inkml:annotationXML>
            <emma:emma xmlns:emma="http://www.w3.org/2003/04/emma" version="1.0">
              <emma:interpretation id="{27B83B3D-3F98-41E3-A529-71C5FB027FF0}" emma:medium="tactile" emma:mode="ink">
                <msink:context xmlns:msink="http://schemas.microsoft.com/ink/2010/main" type="inkWord" rotatedBoundingBox="14705,12436 14250,18647 11028,18411 11482,12200">
                  <msink:destinationLink direction="with" ref="{2819F1D6-1745-42F4-BEE3-E4BF18763BD5}"/>
                  <msink:destinationLink direction="with" ref="{4EBB5722-37EC-43DB-B04C-B69A601EF816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949.8474">549 1311 4 0,'-25'-64'2'0,"30"49"8"0,0 11-6 16,10 0-1-16,5 0 1 0,10 8 1 31,1 4 1-31,9 11-8 0,5 18 0 0,0 8 4 16,5-3 1-16,-5 22-2 15,1 7 0 1,-11 65 0 0,-20-16 0-16,-15-7-1 15,-20-19 1-15,-15-15 0 16,-6-23 0-16,1-10 0 16,-10-20 0-16,0-7 0 15,-10-19 0-15,4-19 0 16,11-4 0-16,5-7-1 15,5-11 0-15,15 7-2 16,10-11 0-16,15 0-3 16,15 0 0-16,15 7-2 15,10 8 1-15</inkml:trace>
          <inkml:trace contextRef="#ctx0" brushRef="#br0" timeOffset="-26293.6968">218 340 28 0,'25'-192'14'0,"50"72"-17"16,-39 108 26-16,19 1-22 16,5 11 0-16,20 4 0 15,21 18 0-15,19 20-2 0,11 25 1 16,-1 28 2-16,-14 10 0 16,-6 34 0-16,-5 27 0 15,-4 26 0-15,-26 0 1 16,-10 22 0-16,-19 0 0 15,-16 1-2-15,-15-16 1 16,-10 16-1-16,-10-8 1 16,-10-11-1-16,-10-8 0 15,-11-8-1-15,-9-10 1 0,-15-16-1 16,-25-7 0-16,-26-31 0 16,-14-18 0-16,-1-19 0 15,-24-15 0-15,-11-34-1 16,-5-22 1-16,21-8-1 15,4 0 1-15,16 0-3 16,29 7 0-16,31-3-7 16,35 0 1-16,40-23-2 15,20-15 0-15</inkml:trace>
          <inkml:trace contextRef="#ctx0" brushRef="#br0" timeOffset="-26653.083">57 901 39 0,'-45'-132'19'0,"35"154"-29"16,10 16 36-16,5 37-27 15,5 53 1-15,0 42-1 16,10 33 1-16,0 11-1 15,0-3 1-15,1 19-1 0,-11-20 0 16,-5-22-1-16,-5-30 1 16,-5-26-2-16,0-30 0 15,0-50-1-15,0-33 0 16,0-56-5-16,-1-65 1 0</inkml:trace>
          <inkml:trace contextRef="#ctx0" brushRef="#br0" timeOffset="-23234.9285">630 4415 21 0,'55'-252'10'0,"35"38"-12"15,-45 168 22-15,21-6-20 16,19 7 0-16,20 7 1 15,1 8 0-15,14 11-1 16,11 15 1-16,9 8 0 16,11 19 1-16,-16 7-1 15,1 26 0-15,5 16 0 16,-11 22 1-16,-4 15-1 16,-11 23 1-16,-15-5-1 15,-9 13 1-15,-16 6 0 0,-10 1 0 16,-20 0-1-16,-14-15 1 15,-26-8-1-15,-25-7 1 16,-31 3-1-16,-44-15 1 16,-15-3-1-16,-46-12 1 15,-35-3 0-15,-20-23 0 16,-25 0-1-16,-15-4 0 16,10-19-1-16,6 4 0 15,19-11-6-15,20-7 0 0,30 10-5 16,41-3 0-16</inkml:trace>
          <inkml:trace contextRef="#ctx0" brushRef="#br0" timeOffset="-23560.8106">364 4355 31 0,'-31'-49'15'0,"31"154"-15"15,5-52 16-15,-5 45-16 0,0 45 0 0,5 26-2 32,-5 34 0-32,6 12 0 0,-1 7 0 0,0-30-2 15,0-19 1-15,0-30-1 16,-5-34 0-16,0-30 0 15,0-49 1-15,0-30-1 16,10-49 0-16,-5-49 0 16,10-33 0-16</inkml:trace>
          <inkml:trace contextRef="#ctx0" brushRef="#br0" timeOffset="2653.9706">1207 5126 2 0,'-5'-18'1'0,"45"55"7"16,-25-29-2-16,10 7-4 15,10 0 1-15,5 7 1 16,11 5 0-16,-6-1-5 16,5 8 0-1,0 0 3-15,-5-12 1 0,-9 1-2 16,-11 0 1-16,-15-1-1 15,-15-3 1-15,-10-8 0 16,-16 1 0-16,-4-9 0 16,-15-6 0-16,-15 3-1 15,-15-12 1-15,-1-7-1 16,1 1 1-16,0-5-1 16,9 0 0-16,11 1-2 15,15-1 1-15,5 4-4 16,20 1 0-16,10 3-3 15,20-19 0-15</inkml:trace>
        </inkml:traceGroup>
      </inkml:traceGroup>
    </inkml:traceGroup>
    <inkml:traceGroup>
      <inkml:annotationXML>
        <emma:emma xmlns:emma="http://www.w3.org/2003/04/emma" version="1.0">
          <emma:interpretation id="{74A1AFA9-AD1B-47B9-BAEF-04F200516E10}" emma:medium="tactile" emma:mode="ink">
            <msink:context xmlns:msink="http://schemas.microsoft.com/ink/2010/main" type="paragraph" rotatedBoundingBox="9559,3544 4912,3877 4773,1933 9420,1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5BE6B3-630B-468A-B53E-443C37240330}" emma:medium="tactile" emma:mode="ink">
              <msink:context xmlns:msink="http://schemas.microsoft.com/ink/2010/main" type="line" rotatedBoundingBox="9559,3544 4912,3877 4773,1933 9420,1600"/>
            </emma:interpretation>
          </emma:emma>
        </inkml:annotationXML>
        <inkml:traceGroup>
          <inkml:annotationXML>
            <emma:emma xmlns:emma="http://www.w3.org/2003/04/emma" version="1.0">
              <emma:interpretation id="{A13DB740-7274-4CCA-BEFE-8082AA3FBE73}" emma:medium="tactile" emma:mode="ink">
                <msink:context xmlns:msink="http://schemas.microsoft.com/ink/2010/main" type="inkWord" rotatedBoundingBox="8195,3350 4891,3587 4773,1933 8077,169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6876.7181">-4902-9301 6 0,'-20'-26'3'0,"5"7"0"16,10 19 1-16,-5 11-5 15,-5 4 1-15,-5 19 0 0,-1 11 1 16,1 1-1-16,5 10 1 15,10 4 0-15,5-3 1 0,10-5 0 32,15-18 1-32,6 4-1 15,9-12 1-15,0-7-1 0,10-8 1 0,10 4-1 16,11-15 0-16,-1-7-1 16,0-16 0-16,0-11 0 15,-9-11 1-15,-11-15-1 16,-15-12 1-16,-10-3-1 15,-20-4 1-15,-15 11-1 16,-15 4 1-16,-5 12-1 16,-15 14 0-16,-1 27-1 15,-4 11 1-15,5 7-1 16,5 16 0-16,5 26-3 0,5 0 0 16,15 4-4-16,5-8 0 15</inkml:trace>
          <inkml:trace contextRef="#ctx0" brushRef="#br0" timeOffset="17220.053">-3336-10426 21 0,'-10'-79'10'0,"-15"56"-13"15,15 27 16-15,-15 15-14 16,-5 4 1-16,-11 29-1 16,-9 20 0-16,5 18 1 15,-5 27 1-15,10-23-2 16,10 11 1-16,10-33-1 0,4-12 1 16,11-4 1-16,10-18 1 15,11-8-1-15,4-7 1 16,5-12 0-16,0 0 1 0,0-18-1 15,-5-1 1-15,0-14-2 16,-5-5 1 0,-5 1-1-16,-5 0 1 0,0 7-6 15,-5 7 1-15,-5 20-4 16,-10 15 0-16</inkml:trace>
          <inkml:trace contextRef="#ctx0" brushRef="#br0" timeOffset="15655.1406">-6513-8706 7 0,'-21'3'3'0,"26"-3"0"0,6 0 4 15,4 0-5-15,10 0 0 16,5-3 2-1,10-12 0-15,5 3-5 0,10-6 1 16,11-16 3-16,4-4 0 16,0-7-1-16,10-8 1 15,-4-22-2-15,4 3 1 16,-10-14-1-16,1-1 1 16,-11 20-1-16,-5-9 0 15,-5-3-1-15,-5 4 1 0,-9 15-1 16,-6 0 0-16,-10 26-1 15,-5 7 1-15,-10 16-1 16,-5 26 1-16,-15 12-1 16,-5 10 1-16,0 23 0 15,5 19 0-15,-5 19 0 16,-1 8 0-16,-4-9 1 16,5-2 0-16,5-5-2 15,10-7 1-15,10-12-4 16,5-11 1-16,0 1-3 15,5-20 0-15</inkml:trace>
        </inkml:traceGroup>
        <inkml:traceGroup>
          <inkml:annotationXML>
            <emma:emma xmlns:emma="http://www.w3.org/2003/04/emma" version="1.0">
              <emma:interpretation id="{4AFAE6C4-8061-4298-80AF-9B0A670E68CA}" emma:medium="tactile" emma:mode="ink">
                <msink:context xmlns:msink="http://schemas.microsoft.com/ink/2010/main" type="inkWord" rotatedBoundingBox="9559,3544 8271,3637 8191,2524 9480,2432"/>
              </emma:interpretation>
              <emma:one-of disjunction-type="recognition" id="oneOf4">
                <emma:interpretation id="interp4" emma:lang="" emma:confidence="1">
                  <emma:literal>is</emma:literal>
                </emma:interpretation>
                <emma:interpretation id="interp5" emma:lang="" emma:confidence="0">
                  <emma:literal>' S</emma:literal>
                </emma:interpretation>
                <emma:interpretation id="interp6" emma:lang="" emma:confidence="0">
                  <emma:literal>I S</emma:literal>
                </emma:interpretation>
                <emma:interpretation id="interp7" emma:lang="" emma:confidence="0">
                  <emma:literal>l S</emma:literal>
                </emma:interpretation>
                <emma:interpretation id="interp8" emma:lang="" emma:confidence="0">
                  <emma:literal>/ S</emma:literal>
                </emma:interpretation>
              </emma:one-of>
            </emma:emma>
          </inkml:annotationXML>
          <inkml:trace contextRef="#ctx0" brushRef="#br0" timeOffset="18185.2726">-1925-9470 22 0,'5'-34'11'0,"-20"15"-15"0,10 19 18 16,-6 8-14-16,-9 14 0 15,-10 5-1-15,-5 10 1 16,0 16 0-16,0 3 0 15,10 5-1-15,5-9 1 16,5 12 0-16,15-4 1 16,10-3 0-16,0-4 0 15,5-16 0-15,0 1 1 0,0-4-1 16,-5-4 1-16,0-15-1 16,-10 4 1-16,-5-8 0 15,-15-7 1-15,-10-4 0 16,-15 0 0-16,-6 3-5 15,-4 9 1-15,-20 3-6 16,-21 11 0-16</inkml:trace>
          <inkml:trace contextRef="#ctx0" brushRef="#br0" timeOffset="17840.2142">-2643-9741 10 0,'5'-4'5'0,"-10"12"0"16,0 10 2-16,-10 13-5 16,0-1 0-16,-10 34 1 0,-6 15 1 15,1 11-5-15,-5 23 0 16,-5-12 3-16,-5-3 0 15,0-7-1-15,4-5 0 16,6-7-1-16,0-19 1 16,5-7 0-16,5-4 0 15,5 4-3-15,5-27 0 16,0-7-3-16,10-12 0 16</inkml:trace>
        </inkml:traceGroup>
      </inkml:traceGroup>
    </inkml:traceGroup>
    <inkml:traceGroup>
      <inkml:annotationXML>
        <emma:emma xmlns:emma="http://www.w3.org/2003/04/emma" version="1.0">
          <emma:interpretation id="{BF77B162-E9EB-4894-AF6E-635C203A9BD1}" emma:medium="tactile" emma:mode="ink">
            <msink:context xmlns:msink="http://schemas.microsoft.com/ink/2010/main" type="paragraph" rotatedBoundingBox="2945,6718 12309,6813 12280,9626 2917,95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3E7E968-7752-4570-8358-00480307DC4E}" emma:medium="tactile" emma:mode="ink">
              <msink:context xmlns:msink="http://schemas.microsoft.com/ink/2010/main" type="line" rotatedBoundingBox="2945,6718 12309,6813 12280,9626 2917,9531"/>
            </emma:interpretation>
          </emma:emma>
        </inkml:annotationXML>
        <inkml:traceGroup>
          <inkml:annotationXML>
            <emma:emma xmlns:emma="http://www.w3.org/2003/04/emma" version="1.0">
              <emma:interpretation id="{7BE4808C-769C-4808-8A1B-319834842843}" emma:medium="tactile" emma:mode="ink">
                <msink:context xmlns:msink="http://schemas.microsoft.com/ink/2010/main" type="inkWord" rotatedBoundingBox="2945,6718 12309,6813 12280,9626 2917,9531">
                  <msink:destinationLink direction="with" ref="{F0CF6C86-FB31-4E4D-B166-D54567048863}"/>
                </msink:context>
              </emma:interpretation>
            </emma:emma>
          </inkml:annotationXML>
          <inkml:trace contextRef="#ctx0" brushRef="#br0" timeOffset="-7807.317">-2839-5451 14 0,'-40'7'7'0,"-61"61"-4"16,71-38 13-16,-10 23-14 15,-20 14 0-15,-25 5 1 16,-6-1 0-16,-4-7-4 16,4 0 1-16,11 0 1 15,5-3 1-15,20-9-2 16,9-7 1-16,16-14-1 16,15-9 1-16,20-11-1 15,15-3 0-15,21-19 0 16,14-8 1-16,25 0-2 15,-20 0 1-15,36-15-5 16,14 4 1-16,1 0-3 16,-1 11 0-16</inkml:trace>
          <inkml:trace contextRef="#ctx0" brushRef="#br0" timeOffset="-6651.1345">-1464-3487 19 0,'-55'-38'9'0,"-35"4"-6"16,55 19 12-16,-31 0-14 15,-24 0 1-15,-20 4 0 16,-6 11 0-16,-9 8-3 16,-16-1 1-16,11 12 1 15,4 3 1-15,11-6-1 16,19 6 0-16,16 1-1 15,10-1 1-15,25 1-1 16,14 3 0-16,21 0 0 16,25 8 0-16,21-15-2 15,14 15 1-15,20 4-6 16,10 7 0-16</inkml:trace>
          <inkml:trace contextRef="#ctx0" brushRef="#br0" timeOffset="-14232.0271">-6815-4529 21 0,'-90'-30'10'0,"10"41"-11"16,65 0 18-16,0-3-17 15,5 10 1-15,-1 5 0 16,11 3 0-16,16 4-1 16,9-11 1-16,20 8 2 0,15-1 0 15,25 0 0-15,21-3 0 16,4-4 0-16,16-4 0 15,9-8-1-15,11 1 1 16,-1-8-2-16,-14 0 1 16,-11-8-1-16,1-7 0 15,-11 0-1-15,-9-4 1 16,-11 1 0-16,-5-5 0 16,-14 4-1-16,-6 12 1 0,-10-1-1 15,-5-7 0-15,-4 15 0 16,-11-4 0-16,0 4 0 15,-5 0 0-15,-5 0 0 16,-5 0 1-16,-5-7-1 16,-5-8 0-16,0-4 0 15,0 4 0-15,-5 0 0 16,0-4 1-16,0 11-1 16,5 1 0-16,-10 7-1 15,0 0 1-15,0 0-1 16,0 0 1-16,5 0 0 15,-5 0 0-15,0 0 0 16,0 0 0-16,5-8 0 16,-5 1 1-16,0 7-1 15,0 0 0-15,5-8 0 16,5 1 0-16,0 7 0 16,1 0 0-16,-6-8 0 15,-5 8 0-15,5 0-1 0,5 4 1 16,-5 7-1-16,5 1 1 15,0 14-1-15,0 15 1 16,0 8-1-16,-5 19 1 16,0 3 0-16,-5 16 0 15,0 26 0-15,0 7 0 16,0 5 0-16,-5 2 1 16,5-6-1-16,-5-8 1 15,5 3-1-15,0-6 1 0,0-13-1 16,0-18 0-16,5-15 0 15,-5-15 1-15,0-15-1 16,-5-8 1-16,0-10 0 16,0-13 0-16,-5-3 0 15,-5-11 0-15,0-8-1 16,-16-3 1-16,-9-1-1 16,-20-3 1-16,0-1-1 15,-15 1 0-15,-21 3 0 16,1 5 0-16,-6 3 0 15,-24 3 1-15,-6 5-1 16,-19-1 1-16,-1 8-1 16,-14 0 1-16,-6 8-1 15,-5-1 1-15,1 5-1 16,14 3 0-16,5 0-3 16,16 0 1-16,4 11-4 15,1 12 0-15,14 11-6 0,16 15 1 16</inkml:trace>
          <inkml:trace contextRef="#ctx0" brushRef="#br0" timeOffset="-15320.3131">-6644-4153 20 0,'-40'-75'10'0,"-20"-4"-5"15,35 52 10-15,-21 1-14 16,-14 3 0-16,-20 20-1 15,-31 18 1-15,-19 11-2 16,-16 27 1-16,-9 22 0 16,-16 23 1-16,5 33-1 15,-4 16 0-15,19 4 0 16,31 11 1-16,24 3 0 16,26-11 0-16,25-11 0 0,30-22 1 15,35-16 0-15,30-30 1 16,35-26-1-16,16-26 1 15,14-34-1-15,16-42 0 16,4-19-1-16,1-22 0 16,-16-7 0-16,-19-8 0 15,-21-12 0-15,-30-3 0 16,-20 4 0-16,-30 11 0 16,-20 18-1-16,-15 12 1 0,-15 23-2 15,-20 26 0-15,-6 22-2 16,6 19 0-16,-5 27-2 15,-1 7 0-15,6 19-3 16,15-4 0-16,20 4-1 16,20-3 0-16</inkml:trace>
          <inkml:trace contextRef="#ctx0" brushRef="#br0" timeOffset="-7010.5298">861-2719 30 0,'-71'-42'15'0,"-39"-22"-16"15,70 38 29-15,-31-8-26 16,-29-11 0-16,-15 0 0 16,-26-4 1-16,-15 0-4 15,-24 0 1-15,4-4 1 16,-15-3 1-16,-10 3-2 15,-9 4 1-15,9 0-1 16,0 0 1-16,0 4-1 16,15 11 0-16,26 4-2 15,19 11 0-15,16 8-5 16,4 11 0-16,26 11-4 16,15-3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2:20.51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8951BB8-2AD5-4D9E-B50A-D270414F6342}" emma:medium="tactile" emma:mode="ink">
          <msink:context xmlns:msink="http://schemas.microsoft.com/ink/2010/main" type="writingRegion" rotatedBoundingBox="24746,860 26507,860 26507,4507 24746,4507"/>
        </emma:interpretation>
      </emma:emma>
    </inkml:annotationXML>
    <inkml:traceGroup>
      <inkml:annotationXML>
        <emma:emma xmlns:emma="http://www.w3.org/2003/04/emma" version="1.0">
          <emma:interpretation id="{7D7CD25D-4645-49E2-9A4A-CB2CAF1CA9B4}" emma:medium="tactile" emma:mode="ink">
            <msink:context xmlns:msink="http://schemas.microsoft.com/ink/2010/main" type="paragraph" rotatedBoundingBox="24746,860 26507,860 26507,4507 24746,4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13673B-601B-4926-AD46-07D3F6D99407}" emma:medium="tactile" emma:mode="ink">
              <msink:context xmlns:msink="http://schemas.microsoft.com/ink/2010/main" type="line" rotatedBoundingBox="24746,860 26507,860 26507,4507 24746,4507"/>
            </emma:interpretation>
          </emma:emma>
        </inkml:annotationXML>
        <inkml:traceGroup>
          <inkml:annotationXML>
            <emma:emma xmlns:emma="http://www.w3.org/2003/04/emma" version="1.0">
              <emma:interpretation id="{1FB6457B-3E2C-46A9-A521-D75FF3D4E50D}" emma:medium="tactile" emma:mode="ink">
                <msink:context xmlns:msink="http://schemas.microsoft.com/ink/2010/main" type="inkWord" rotatedBoundingBox="24746,860 26507,860 26507,4507 24746,4507">
                  <msink:destinationLink direction="with" ref="{550ADFE0-ED34-4D05-B765-E93EE282FD65}"/>
                </msink:context>
              </emma:interpretation>
              <emma:one-of disjunction-type="recognition" id="oneOf0">
                <emma:interpretation id="interp0" emma:lang="" emma:confidence="0">
                  <emma:literal>L</emma:literal>
                </emma:interpretation>
                <emma:interpretation id="interp1" emma:lang="" emma:confidence="0">
                  <emma:literal>☺</emma:literal>
                </emma:interpretation>
                <emma:interpretation id="interp2" emma:lang="" emma:confidence="0">
                  <emma:literal>b</emma:literal>
                </emma:interpretation>
                <emma:interpretation id="interp3" emma:lang="" emma:confidence="0">
                  <emma:literal>6</emma:literal>
                </emma:interpretation>
                <emma:interpretation id="interp4" emma:lang="" emma:confidence="0">
                  <emma:literal>h</emma:literal>
                </emma:interpretation>
              </emma:one-of>
            </emma:emma>
          </inkml:annotationXML>
          <inkml:trace contextRef="#ctx0" brushRef="#br0">69 77 28 0,'-26'-68'14'0,"6"60"-12"0,15 23 14 16,0 12-16-16,0 25 0 0,0 42 0 15,5 34 0 1,-5 15 0-16,5 42 0 0,5 29 0 16,-5 5 0-16,0 14-2 15,5 19 0-15,-5-11-4 16,0-23 1-16,0-22-3 0,5-12 1 16</inkml:trace>
          <inkml:trace contextRef="#ctx0" brushRef="#br0" timeOffset="325.401">-604 2500 28 0,'-60'-72'14'0,"30"39"-16"0,30 33 28 15,-5 7-27-15,5 19 0 16,0 20-1-16,5 25 1 15,10 27 1-15,10 30 1 16,10 7-2-16,15 12 1 0,5 4-1 16,16-20 1-16,4-10 0 15,5-23 1-15,0-34 0 16,11-34 0-16,14-38 1 16,11-41 0-16,24-41 0 15,-9-27 1-15,4-37-1 16,-4-23 0-16,-11 8-2 15,-19 18 0-15,-16 4-5 16,-25 35 1-16,-20 36-6 16,-25 35 1-16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14.3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F08C3E5-9537-4A5B-8165-D6E79D733E64}" emma:medium="tactile" emma:mode="ink">
          <msink:context xmlns:msink="http://schemas.microsoft.com/ink/2010/main" type="writingRegion" rotatedBoundingBox="17899,16788 32302,16942 32279,19127 17876,18972"/>
        </emma:interpretation>
      </emma:emma>
    </inkml:annotationXML>
    <inkml:traceGroup>
      <inkml:annotationXML>
        <emma:emma xmlns:emma="http://www.w3.org/2003/04/emma" version="1.0">
          <emma:interpretation id="{AB11659A-F17E-4EC6-8A8A-EC5236BED5CB}" emma:medium="tactile" emma:mode="ink">
            <msink:context xmlns:msink="http://schemas.microsoft.com/ink/2010/main" type="paragraph" rotatedBoundingBox="17899,16788 32302,16942 32279,19127 17876,18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BDB722-32E7-4890-AACE-F6C782E17B5E}" emma:medium="tactile" emma:mode="ink">
              <msink:context xmlns:msink="http://schemas.microsoft.com/ink/2010/main" type="line" rotatedBoundingBox="17899,16788 32302,16942 32279,19127 17876,18972"/>
            </emma:interpretation>
          </emma:emma>
        </inkml:annotationXML>
        <inkml:traceGroup>
          <inkml:annotationXML>
            <emma:emma xmlns:emma="http://www.w3.org/2003/04/emma" version="1.0">
              <emma:interpretation id="{C815191A-6531-4EF9-9E87-870460BFF8B1}" emma:medium="tactile" emma:mode="ink">
                <msink:context xmlns:msink="http://schemas.microsoft.com/ink/2010/main" type="inkWord" rotatedBoundingBox="17898,16890 22961,16944 22939,19027 17876,189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2691 764 23 0,'10'-72'11'0,"-50"24"-11"0,20 40 17 15,-5 0-17-15,-15 16 1 16,-10 7 1-16,-11 19 0 16,1 0-2-16,5 15 0 15,10 3 1-15,10 5 0 16,14-20 1-16,11-3 0 0,15-19 0 16,16-7 0-16,14-27 0 15,5-11 0-15,5-23 0 16,10-11 1-16,0-3-1 15,6-20 1-15,-1-18-1 16,-15-16 0-16,-5-3-1 16,-5 7 1-16,6 5-2 15,-11 10 1-15,-10 19-2 16,-5 27 1-16,-5 26-1 16,-10 30 0-16,0 11 0 15,-5 30 1-15,5 46-3 16,0 14 1-16,0 9-3 15,0 18 0 1</inkml:trace>
          <inkml:trace contextRef="#ctx0" brushRef="#br0" timeOffset="321.3148">3168 963 24 0,'-15'72'12'0,"30"11"-10"0,-10-68 7 16,5 7-9 0,5 5 1-16,5-5 0 0,5-3 0 0,11-8 0 15,-1-11 0-15,0-15 3 16,0-11 0-16,-10-12 1 16,-5-14 0-16,-10-9 0 15,-10-3 1-15,-10 0-2 16,-10 0 0-16,-10 8-2 15,-10 7 1-15,-10 15-3 16,-6 8 1-16,-4 11-2 16,5 15 0-16,10 15-4 15,15 15 1-15,15 15-3 16,25 0 0-16,20 8-4 16,15-8 0-1</inkml:trace>
          <inkml:trace contextRef="#ctx0" brushRef="#br0" timeOffset="1001.8794">3961 835 26 0,'-15'-30'13'0,"-50"42"-17"0,45-1 20 15,-15 27-15-15,-6 7 1 16,1 15 0-16,0-7 0 16,5 3-3-16,10-3 0 15,15-4 2-15,5-8 1 0,15-11-1 16,15 0 0-16,20-22-1 15,10 7 1-15,6-23-1 16,-1-7 0-16,-5-22 1 16,-15-9 0-16,-5-10 1 15,-15-12 0-15,-14 1 1 16,-17 6 0-16,-19 5 0 16,-15 14 1-16,-5 20-2 15,-5 11 0-15,5 22-2 16,4 23 1-16,6 3-2 15,20 5 1-15,10-1-2 16,10 1 1-16,15-20-1 16,15-7 0-16,15-3 0 15,11-16 1-15,4-11-1 16,10-19 0-16,0-8 1 16,1-3 0-16,-11 4-1 0,-5 15 1 15,-15 18 0-15,-10 27 0 16,-4 18 0-16,-16 31 1 15,-20 11 1-15,-11 15 1 16,-9 15-1-16,-5 19 1 16,-15 4 0-16,15-12 1 15,10-18-2-15,5-23 1 16,5-30-1-16,10-26 1 16,5-23 0-16,10-38 0 15,5-30 0-15,10-26 1 16,5-7-1-16,0-27 0 15,10-19-2-15,0-7 1 16,6 14-1-16,9 16 1 16,15 11-1-16,10 23 0 0,6 18-1 15,4 31 1-15,0 11 0 16,-4 19 0-16,-16 11 0 16,-20 7 0-16,-10 20 1 15,-20 10 0 1,-95 61-4-1,-25 4 0-15,-6 11-9 16,-14-8 1-16</inkml:trace>
          <inkml:trace contextRef="#ctx0" brushRef="#br0" timeOffset="-678.1651">-4 335 23 0,'-5'-154'11'0,"50"41"-11"16,-30 94 11-16,5 8-12 15,0 3 1-15,-5 23 2 16,-5 30 0-16,-5 16-2 0,-5 25 1 16,-5 12 0-16,-5 22 0 15,0 16 0-15,0-4 1 16,0-5-2-16,5-17 1 15,0-28 1-15,0-18 0 16,0-30 0 0,0-26 1-16,0-16-1 15,5-29 1-15,0-16-1 0,0-11 1 16,5 8-2 0,0 3 0-16,5 8-1 0,0 11 0 15,5 19-1-15,5 15 1 16,5 11 0-16,5 12 0 15,10 18-1-15,6-7 1 16,-1 0 0-16,0-12 0 16,0-18 1-16,5-23 0 15,11-11 0-15,4-34 1 16,5 4 0-16,-5-27 0 16,-4-10 0-16,-1-20 1 0,-5-3-2 15,-10 7 0-15,-5 19 0 16,-4 26 0-16,-6 15-2 15,-10 23 1-15,-5 30-1 16,0 30 0-16,-5 30 1 16,-10 19 0-16,-5 12-2 15,-5 22 0-15,5 18-3 16,10 5 1-16,10-5-5 16,10-3 0-16,5-30-2 15,15-19 0-15</inkml:trace>
          <inkml:trace contextRef="#ctx0" brushRef="#br0" timeOffset="-343.7739">1773 666 39 0,'-51'-117'19'0,"-29"99"-29"0,55 14 41 0,-15 8-31 32,-10 7 1-32,-1 19 0 15,-4 11 1-15,5 20-3 0,0 21 1 0,15-3 0 16,20 0 1-16,10-11-1 15,10-15 1-15,15-12-1 16,15-14 1-16,15-16 0 16,0-22 0-16,5-16 0 15,1-18 0-15,-11 0-1 16,-10 7 1-16,-5 1-1 16,-5 10 0-16,-5 5 0 15,-5 10 0-15,-5 12-1 16,-5 27 1-16,0 3-2 15,5 15 0-15,6 4-3 16,4-4 1-16,15-7-3 16,15-1 1-16,5-10-5 15,10-8 1-15</inkml:trace>
        </inkml:traceGroup>
        <inkml:traceGroup>
          <inkml:annotationXML>
            <emma:emma xmlns:emma="http://www.w3.org/2003/04/emma" version="1.0">
              <emma:interpretation id="{715C18A1-9A32-4D91-AC99-294A89709E5B}" emma:medium="tactile" emma:mode="ink">
                <msink:context xmlns:msink="http://schemas.microsoft.com/ink/2010/main" type="inkWord" rotatedBoundingBox="26426,16879 32302,16942 32286,18393 26411,18329"/>
              </emma:interpretation>
              <emma:one-of disjunction-type="recognition" id="oneOf1">
                <emma:interpretation id="interp1" emma:lang="" emma:confidence="1">
                  <emma:literal>Runtime</emma:literal>
                </emma:interpretation>
                <emma:interpretation id="interp2" emma:lang="" emma:confidence="0">
                  <emma:literal>Reentrant</emma:literal>
                </emma:interpretation>
                <emma:interpretation id="interp3" emma:lang="" emma:confidence="0">
                  <emma:literal>Runtim</emma:literal>
                </emma:interpretation>
                <emma:interpretation id="interp4" emma:lang="" emma:confidence="0">
                  <emma:literal>huntsme</emma:literal>
                </emma:interpretation>
                <emma:interpretation id="interp5" emma:lang="" emma:confidence="0">
                  <emma:literal>Runtimes</emma:literal>
                </emma:interpretation>
              </emma:one-of>
            </emma:emma>
          </inkml:annotationXML>
          <inkml:trace contextRef="#ctx0" brushRef="#br0" timeOffset="75097.6037">8840-71 28 0,'5'-91'14'0,"-5"87"-20"0,0 16 22 16,-5 14-14-16,-5 27 1 16,-5 33 1-16,-5 16 1 15,-5 7-6-15,-10 27 1 16,0 29 3-16,-5 1 0 16,0-20-1-16,4-33 0 15,6-30 0-15,5-15 1 16,10-27-1-16,10-37 0 15,10-30 0-15,10-42 1 16,15-30-1-16,15-22 0 16,11-23-2-16,19-23 1 0,5-7-2 15,1 26 1-15,-1 16-1 16,5 18 0-16,-4 37 0 16,-1 24 0-16,-15 25 0 15,-5 20 0-15,-14 22 1 16,-16 34 0-16,-15 19 0 15,-20 29 1-15,-15 1-1 16,-16-4 1-16,-9 0 0 16,-5 0 0-16,5-3 0 15,-5-20 0-15,0-18 0 16,4-8 0-16,6-15 0 16,5-3 0-16,15-5-1 15,15-3 0-15,10 0-1 0,10 11 1 31,15 49-1-31,5 0 1 16,0-4-1-16,6-18 0 31,34-5 2-31,-10-10 1 16,-5-20 0-16,-4-22 0 16,-1-19 0-16,-5-26 1 15,-5-15-1-15,-5-15 1 16,1-8-2-16,-11 8 0 15,0 7-1-15,-10 19 0 16,-5 15-2-16,-15 12 1 0,-10 22 0 16,-5 19 1-16,0 18-1 15,-5 16 1-15,10 15 0 16,0-1 0-16,15-10 1 16,10 3 0-16,10-11-1 15,15-15 1-15,0-12 0 16,10-10 1-16,10-16-1 15,11-19 0-15,-6-18 0 16,0-12 0-16,-4-15 0 16,-6-11 1-16,-5-3-2 15,-10 14 0-15,-5 15 0 16,-10 16 0-16,-5 14-2 16,-15 8 1-16,-10 30 0 15,0 19 0-15,-5 19-1 16,-5 11 1-16,5 15 0 15,0-4 1-15,10-11 0 0,5-8 0 16,10-3 0-16,5-19 1 16,16-15 0-16,4-12 0 15,5-14 0-15,0-27 0 16,5-8 0-16,5-14 0 16,-4-1 0-16,-1 5 0 15,0 3-1-15,-10 4 0 16,-10 18-1-16,-5 9 1 15,-10 18-1-15,-4 7 1 0,-11 16-1 16,-6 10 0-16,-9 9 0 16,5 3 1-16,0-4 0 15,0-7 0-15,0 4 0 16,10-12 1-16,5-7-1 16,10-15 1-16,5-8-1 15,11-11 1-15,4-15 0 16,5-8 0-16,0 4-1 15,0-3 0-15,0 7 0 16,0 3 0-16,-4 12-1 16,-16 15 1-16,-5 12-1 15,-10 14 1-15,-5 15-1 16,-15 8 0-16,15 0 1 16,-10-4 0-16,5-7 0 15,5 3 0-15,5-14 0 16,5-8 1-16,20-16-1 15,10-10 1-15,-5-27 0 16,10-19 0-16,5-15 0 0,11-18 0 16,9-8-1-16,-5-23 1 15,6-7-1-15,-11-30 1 16,-5-4-1-16,0 18 1 16,-5 20-1-16,-14 15 0 15,-6 26-1-15,-10 26 0 16,-15 27-1-16,-15 22 0 15,-5 30 0-15,-5 27 0 16,-16 45 0-16,-4 30 1 0,-10 11 0 16,5 15 1-16,10 4 0 15,10-3 1-15,5-31-1 16,20-19 1-16,15-18 0 16,10-35 0-16,5-14 0 15,20-27 1-15,0-15-1 16,5-22 0-16,1-19-1 15,-6-4 1-15,-5 0-1 16,-15 4 1-16,-5 7-2 16,-5 8 1-16,-5 23-1 15,-5 10 0-15,-20 28 0 16,5 6 0-16,-10 8-1 16,0 4 1-16,5 0 0 15,5-4 1-15,5-11 0 16,10 4 1-16,5-23-1 15,5-4 1-15,11-11-1 0,4-11 1 16,5-12 0-16,5-11 0 16,0-11-1-16,0-4 1 15,-4 4-1-15,-1 15 0 16,-10 4-1-16,-5 7 1 16,-10 19-1-16,-5 4 1 15,-10 15-1-15,0 7 0 16,0 8 0-16,-5 7 1 15,-5-3 0-15,5-1 0 16,5 5 0-16,5-12 0 0,5-8 0 16,10-3 1-16,0-11-1 15,5-8 1-15,10-8 0 16,6-7 0-16,4-7-1 16,5 3 1-16,-10-11-1 15,-5 3 0-15,-5 5-1 16,0 7 1-16,-4 3-1 15,-6 9 1-15,-5 6-1 16,-5 9 1-16,-5-5 0 16,0 1 0-16,0 11 0 15,-5-4 0-15,5 0 0 16,0 0 0-16,5-8 0 16,0 8 1-16,5-11-1 15,5-8 0-15,5-3 0 16,0-12 1-16,15 0-1 15,1-3 0-15,-6-8 0 16,0-1 1-16,-5 1-1 0,0 8 0 16,-5 7 0-16,-5 0 0 15,-10 15-1-15,0 3 0 16,-10 12 0-16,-5 4 1 16,5 4-1-16,0 3 1 15,0-3 0-15,10 3 0 16,5-3 0-16,0-1 0 15,31-7 0-15,-6 4 1 16,15-15-1-16,-10-4 0 0,10-8 0 16,6-7 1-16,-11-7-1 15,-5-5 1-15,5-6 0 16,-15-9 0-16,-10 1-1 16,-10 3 1-16,-15 8-1 15,-10 0 1-15,-5 15-2 16,-5 4 1-16,0 22-1 15,0 11 0-15,5 12 0 16,5 11 1-16,10-3 0 16,10-5 0-16,15 1 0 15,10-8 0-15,21-3-2 16,4-16 0-16,10-7-5 16,0-16 0-16,11-10-7 15,-21-8 1-15,-15-19-2 16,-20-15 0-16</inkml:trace>
          <inkml:trace contextRef="#ctx0" brushRef="#br0" timeOffset="75335.6281">11687 388 34 0,'5'34'17'0,"321"-23"-24"31,-211-22 34-31,16-1-45 16,24 1 1-16</inkml:trace>
          <inkml:trace contextRef="#ctx0" brushRef="#br0" timeOffset="75203.9296">13800 143 33 0,'-65'-49'16'0,"-31"38"-35"0,66 3 32 16,-15 5-24-16,-25 3 1 15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27.33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0CF6C86-FB31-4E4D-B166-D54567048863}" emma:medium="tactile" emma:mode="ink">
          <msink:context xmlns:msink="http://schemas.microsoft.com/ink/2010/main" type="inkDrawing" rotatedBoundingBox="8258,7270 13037,3717 13090,3788 8311,7341" semanticType="callout" shapeName="Other">
            <msink:sourceLink direction="with" ref="{45E2C383-DD0F-4BCF-9056-90F61335B35F}"/>
            <msink:sourceLink direction="with" ref="{193146A5-6564-48E6-919F-65FA1B9D5879}"/>
            <msink:sourceLink direction="with" ref="{7BE4808C-769C-4808-8A1B-319834842843}"/>
            <msink:sourceLink direction="with" ref="{3589EB3B-6514-49F2-9C35-75BA85525881}"/>
          </msink:context>
        </emma:interpretation>
      </emma:emma>
    </inkml:annotationXML>
    <inkml:trace contextRef="#ctx0" brushRef="#br0">4824 30 10 0,'-5'0'5'0,"-25"-34"1"15,20 38 6-15,-11 3-11 16,-9 20 0-16,-15 10 0 31,-20 16 1-31,-25 3-2 0,-21 16 0 0,-9 14 0 16,-26 16 1-16,-25 34-1 31,-24 10 1-31,-6 9-1 16,-25-1 1-16,-20 34 0 0,10-11 0 15,-15-8 0-15,-5 12 0 16,15 11 0-16,-5-12 0 16,10-7 0-16,20-11 0 15,21-11-1-15,4-8 1 0,15 11-1 16,21-22 1-16,9-16-1 16,15-3 1-16,21-30-2 15,20-15 1-15,14-19-2 16,16-8 0-16,10-18-3 15,20-16 0-15,15-11-2 0,10-18 1 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29.50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819F1D6-1745-42F4-BEE3-E4BF18763BD5}" emma:medium="tactile" emma:mode="ink">
          <msink:context xmlns:msink="http://schemas.microsoft.com/ink/2010/main" type="inkDrawing" rotatedBoundingBox="8908,12312 11631,13810 11576,13911 8853,12412" semanticType="callout" shapeName="Other">
            <msink:sourceLink direction="with" ref="{27B83B3D-3F98-41E3-A529-71C5FB027FF0}"/>
            <msink:sourceLink direction="with" ref="{ECED619B-5EBF-4A0F-9889-F50C9F169D38}"/>
          </msink:context>
        </emma:interpretation>
      </emma:emma>
    </inkml:annotationXML>
    <inkml:trace contextRef="#ctx0" brushRef="#br0">158 1679 30 0,'-81'-45'15'0,"-24"-37"-11"32,70 59 25-32,-25-22-27 15,-26-8 0-15,-24-22 1 0,-11-15 0 16,-24-8-4-16,-21-11 0 15,-4 15 2-15,4-1 1 16,-15 13-1-16,-5-12 0 16,1-4-1-16,9 11 0 15,20 16-3-15,6 7 0 16,9 4-6-16,26 11 1 16,14 3-3-16,11 13 0 15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30.12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CED619B-5EBF-4A0F-9889-F50C9F169D38}" emma:medium="tactile" emma:mode="ink">
          <msink:context xmlns:msink="http://schemas.microsoft.com/ink/2010/main" type="inkDrawing" rotatedBoundingBox="8957,12016 9235,13242 8908,13317 8629,12090" semanticType="verticalRange" shapeName="Other">
            <msink:sourceLink direction="with" ref="{C69BD34D-0ED8-43C7-9AE0-62A293E8BFEF}"/>
            <msink:destinationLink direction="with" ref="{2819F1D6-1745-42F4-BEE3-E4BF18763BD5}"/>
          </msink:context>
        </emma:interpretation>
      </emma:emma>
    </inkml:annotationXML>
    <inkml:trace contextRef="#ctx0" brushRef="#br0">-2442 1074 29 0,'-36'-109'14'15,"1"11"-12"-15,30 68 25 0,-5-16-27 16,5-6 1-16,-10-8-1 16,-5-19 1-16,0-16-2 15,-5 1 1-15,0 0 0 16,0 0 1-16,0 23-1 16,-1 11 1-16,1-4 0 15,5 11 0-15,5 8-1 16,5 11 1-16,5 11-1 15,10 12 1-15,10 19-1 16,15-1 0-16,11 12-2 0,9 11 1 16,5 11-3-16,5 8 1 15,15 23-7-15,6 11 1 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30.9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EBB5722-37EC-43DB-B04C-B69A601EF816}" emma:medium="tactile" emma:mode="ink">
          <msink:context xmlns:msink="http://schemas.microsoft.com/ink/2010/main" type="inkDrawing" rotatedBoundingBox="9011,14613 12179,17461 12015,17643 8848,14795" semanticType="underline" shapeName="Other">
            <msink:sourceLink direction="with" ref="{27B83B3D-3F98-41E3-A529-71C5FB027FF0}"/>
          </msink:context>
        </emma:interpretation>
      </emma:emma>
    </inkml:annotationXML>
    <inkml:trace contextRef="#ctx0" brushRef="#br0">599 5412 24 0,'-60'-67'12'0,"-85"-80"-1"16,100 87 15-16,-21-23-22 15,-9-15 1-15,-20-34 3 16,-26-26 0 0,-19-11-10-16,-6 7 0 0,0 4 6 15,-19-7 0-15,-11 3-2 16,-5 0 0-16,16 19-2 15,-6 15 1-15,-5-4-1 16,6 12 0-16,9 3-1 16,20 12 0-16,16 11-3 15,-1 7 1-15,21 23-4 0,20 4 0 16,14 19-4-16,16 14 0 16,15 20-1-16,20 11 0 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31.37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0669E0F-3B46-4C69-A247-738E920362E9}" emma:medium="tactile" emma:mode="ink">
          <msink:context xmlns:msink="http://schemas.microsoft.com/ink/2010/main" type="inkDrawing" rotatedBoundingBox="8368,15621 8787,13919 9543,14105 9124,15807" semanticType="verticalRange" shapeName="Other">
            <msink:sourceLink direction="with" ref="{C69BD34D-0ED8-43C7-9AE0-62A293E8BFEF}"/>
          </msink:context>
        </emma:interpretation>
      </emma:emma>
    </inkml:annotationXML>
    <inkml:trace contextRef="#ctx0" brushRef="#br0">-2819 3452 21 0,'15'-75'10'0,"20"-50"-4"0,-25 84 18 16,5-34-19-16,-5-42 0 16,0-18 2-16,-5-8 0 15,0-4-10-15,-5-7 1 16,0-8 5-16,5 15 1 16,6 19-4-16,4 19 1 15,5 30-2-15,10 23 0 0,5 25-1 16,0 20 1-16,10 15 0 15,10 15 0-15,16 18 0 32,9 27 0-32,5 4-4 15,11 15 0-15,-6 3-5 16,5-7 1-16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07.78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42CDFAE-DF66-4E16-AD16-B91044CFC192}" emma:medium="tactile" emma:mode="ink">
          <msink:context xmlns:msink="http://schemas.microsoft.com/ink/2010/main" type="inkDrawing" rotatedBoundingBox="12125,6447 12339,1848 15574,1999 15360,6597" hotPoints="15967,3931 13908,5989 11850,3931 13908,1872" semanticType="enclosure" shapeName="Circle">
            <msink:sourceLink direction="with" ref="{3589EB3B-6514-49F2-9C35-75BA85525881}"/>
          </msink:context>
        </emma:interpretation>
      </emma:emma>
    </inkml:annotationXML>
    <inkml:trace contextRef="#ctx0" brushRef="#br0">1347-9711 27 0,'0'-177'13'0,"66"42"-15"16,-46 105 26-16,20-1-22 0,35-2 0 15,26-1 0 1,39-4 1-16,16 4-4 0,30-3 0 0,14 14 2 16,-4 12 1-16,5 11-2 15,-5 22 1-15,-6 20-1 16,-14 29 0-16,-15 20 0 15,-11 33 0-15,-19 34 0 16,-16 45 0-16,-19 38 0 16,-26 60 1-16,-30 7 0 15,-25 24 0-15,-30 6 0 16,-15-3 1-16,-10-11-1 16,-5-31 0-16,-11-11 0 15,1-44 0-15,-15-24 0 16,-10-45 0-16,-21-18 0 15,-14-23 0-15,-6-30 0 16,-29-31 0-16,-31-33 0 16,-10-7 1-16,-20-50-1 0,-9-11 0 15,4-7-3-15,-5-1 0 16,15 20-5-16,10 33 0 16,16 30-5-16,29 16 0 15</inkml:trace>
    <inkml:trace contextRef="#ctx0" brushRef="#br0" timeOffset="-392.5679">1317-9512 26 0,'-55'23'13'0,"-30"203"-10"16,60-132 14-16,-21 45-17 15,-9 87 1-15,-10 45 1 16,0 52 0-1,15-3-3-15,4 19 1 0,11-15 0 16,10-46 0-16,10-48-2 16,5-57 1-16,10-68-2 15,10-52 1-15,15-65-5 16,15-59 0-16,11-83-1 0,9-57 1 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44.50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E697C5A-10F4-4489-90AA-6AB902D78960}" emma:medium="tactile" emma:mode="ink">
          <msink:context xmlns:msink="http://schemas.microsoft.com/ink/2010/main" type="inkDrawing" rotatedBoundingBox="14041,9585 20579,10569 20420,11625 13882,10641" semanticType="callout" shapeName="Other">
            <msink:sourceLink direction="with" ref="{E272FF60-3B24-46C5-B02C-CD585E344D1C}"/>
            <msink:sourceLink direction="with" ref="{D64FFF8D-D28F-4F05-B3B6-48B52EF0324B}"/>
          </msink:context>
        </emma:interpretation>
      </emma:emma>
    </inkml:annotationXML>
    <inkml:trace contextRef="#ctx0" brushRef="#br0">2597-2275 18 0,'-20'-76'9'0,"70"50"-10"0,-24 22 10 0,24 4-9 15,25 0 0-15,25-11 1 16,26 7 1-16,25 4-2 16,14 0 0-16,26 0 1 15,5 4 1-15,20 7-1 16,-11-3 0-16,16 7-1 15,-15 0 1-15,-10 7-1 16,-26 5 0 0,-9 3 0-16,-30 0 1 0,-26 4-1 15,-35 7 0-15,-35 1 1 16,-35 3 0-16,-30-4-1 16,-45 4 1-16,-35 4-1 15,-21 11 1-15,-25-11-1 16,11 0 0-16,4 4 0 15,11 3 0-15,19 1 0 16,31-1 0-16,30 5 0 16,25-1 0-16,40-8 0 15,50-3 1-15,25-7 0 16,51-20 1-16,45-7-1 16,20-22 1-16,29-4 0 0,11-8 1 15,26-8-1-15,-6 5 1 16,-15-1-2-16,5 1 1 15,-21 3-1-15,-14 11 1 16,-20 5-1-16,-30 3 0 16,-21 7-1-16,-19 12 1 15,-26 7-3-15,-19 12 1 16,-16 7-5-16,-25-4 0 16,-15 5-3-16,-15 3 0 0</inkml:trace>
    <inkml:trace contextRef="#ctx0" brushRef="#br0" timeOffset="296.8576">8014-1508 19 0,'0'-60'9'0,"55"37"-11"16,-30 16 12-16,15 7-9 15,20 11 1-15,11-3 0 16,9 3 0-16,15 0-3 15,16 8 1-15,-11 8 2 16,1-1 0-16,-6 11-1 16,-10-10 1-16,-14-1 0 15,-16-7 0-15,-15-8 1 16,-25 1 0-16,-25-1-1 16,-15 8 1-16,-25 7-3 0,-26 8 1 15,-9 11-6-15,-15 4 1 16,-26 11-5-16,-9 0 1 15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45.4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43907EB-E1EA-433F-8E83-979877A04B72}" emma:medium="tactile" emma:mode="ink">
          <msink:context xmlns:msink="http://schemas.microsoft.com/ink/2010/main" type="writingRegion" rotatedBoundingBox="12693,14121 20887,12748 21430,15995 13236,17367"/>
        </emma:interpretation>
      </emma:emma>
    </inkml:annotationXML>
    <inkml:traceGroup>
      <inkml:annotationXML>
        <emma:emma xmlns:emma="http://www.w3.org/2003/04/emma" version="1.0">
          <emma:interpretation id="{5744FBC0-0220-45DB-81FB-B9219A795DC0}" emma:medium="tactile" emma:mode="ink">
            <msink:context xmlns:msink="http://schemas.microsoft.com/ink/2010/main" type="paragraph" rotatedBoundingBox="12733,13698 20090,14402 20001,15334 12644,146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9A2B04-222A-47B2-A6D4-9A719FC5658A}" emma:medium="tactile" emma:mode="ink">
              <msink:context xmlns:msink="http://schemas.microsoft.com/ink/2010/main" type="line" rotatedBoundingBox="12733,13698 20090,14402 20001,15334 12644,14631"/>
            </emma:interpretation>
          </emma:emma>
        </inkml:annotationXML>
        <inkml:traceGroup>
          <inkml:annotationXML>
            <emma:emma xmlns:emma="http://www.w3.org/2003/04/emma" version="1.0">
              <emma:interpretation id="{12569951-2797-426D-ADED-DBD963110C13}" emma:medium="tactile" emma:mode="ink">
                <msink:context xmlns:msink="http://schemas.microsoft.com/ink/2010/main" type="inkWord" rotatedBoundingBox="12733,13698 19240,14320 19152,15235 12645,146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1342 1920 21 0,'-70'-26'10'0,"140"82"-12"15,-34-37 15-15,24 4-13 16,25-1 0-16,36 1 1 15,29 0 0-15,36-16-1 16,35 12 0-16,5-4 1 16,20-8 0-16,10 9-2 15,-15-16 0-15,-5-12-5 16,-21-7 1-16</inkml:trace>
          <inkml:trace contextRef="#ctx0" brushRef="#br0" timeOffset="475.7454">4194 1747 12 0,'-46'23'6'0,"51"22"-1"16,11-34 6-16,4 8-9 15,20 7 0-15,25 1 1 16,5 7 0-16,6-16-4 16,9 5 0-16,5 0 3 15,-4-5 1-15,-11 5-2 16,-15 0 1-16,-5-1-1 15,-14 1 1-15,-16 3-1 16,-15 8 0-16,-15 0 0 16,-15-4 0-16,-16 11 0 15,-14 4 0-15,0 4-1 0,0 0 1 16,0 4 0-16,-1-4 0 16,6 0-1-16,20-4 1 15,15-11-1-15,20 0 0 16,10-8 0-16,25-15 0 15,36-7-1-15,34-4 1 16,26-15 0-16,34-23 1 16,31 8 0-16,5 0 1 15,30-4-1-15,-5 8 0 0,-15 0 0 16,0 3 1-16,-21 4-1 16,-29 15 0-16,-10 4 0 15,-6 12 0-15,-29-1 0 16,-26 4 1-16,-14 0-5 15,-16 8 1-15,-10 7-6 16,-10-4 1-16,-5 1-3 16,1-27 0-16</inkml:trace>
        </inkml:traceGroup>
        <inkml:traceGroup>
          <inkml:annotationXML>
            <emma:emma xmlns:emma="http://www.w3.org/2003/04/emma" version="1.0">
              <emma:interpretation id="{D64FFF8D-D28F-4F05-B3B6-48B52EF0324B}" emma:medium="tactile" emma:mode="ink">
                <msink:context xmlns:msink="http://schemas.microsoft.com/ink/2010/main" type="inkWord" rotatedBoundingBox="19205,14511 20072,14594 20001,15334 19134,15251">
                  <msink:destinationLink direction="with" ref="{4E697C5A-10F4-4489-90AA-6AB902D78960}"/>
                </msink:context>
              </emma:interpretation>
              <emma:one-of disjunction-type="recognition" id="oneOf1">
                <emma:interpretation id="interp1" emma:lang="" emma:confidence="1">
                  <emma:literal>&gt;</emma:literal>
                </emma:interpretation>
                <emma:interpretation id="interp2" emma:lang="" emma:confidence="0">
                  <emma:literal>)</emma:literal>
                </emma:interpretation>
                <emma:interpretation id="interp3" emma:lang="" emma:confidence="0">
                  <emma:literal>7</emma:literal>
                </emma:interpretation>
                <emma:interpretation id="interp4" emma:lang="" emma:confidence="0">
                  <emma:literal>•</emma:literal>
                </emma:interpretation>
                <emma:interpretation id="interp5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1177.8302">7908 2346 23 0,'-115'-61'11'0,"105"73"-15"16,10-9 21-16,10 12-18 16,5-3 1-16,20 7 0 15,15 7 1-15,15-4-1 0,11 1 1 16,19 0 0-16,-10-1 0 15,1-7 0-15,-6 15 0 16,-5-11-1-16,-9 11 1 16,-6-3 0-16,-25-1 0 15,-25 0-1-15,-20 8 1 16,-15 8 0-16,-35-1 0 16,-16 4-1-16,-14-7 1 15,-15 7-6-15,-6 4 1 0,-9 11-3 16,-16-7 0-16</inkml:trace>
        </inkml:traceGroup>
      </inkml:traceGroup>
    </inkml:traceGroup>
    <inkml:traceGroup>
      <inkml:annotationXML>
        <emma:emma xmlns:emma="http://www.w3.org/2003/04/emma" version="1.0">
          <emma:interpretation id="{7EBEC795-5396-43B8-B49C-8611C4F80266}" emma:medium="tactile" emma:mode="ink">
            <msink:context xmlns:msink="http://schemas.microsoft.com/ink/2010/main" type="paragraph" rotatedBoundingBox="13627,16570 21311,15284 21430,15995 13747,17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50891B-C701-4B0E-8B3E-64B4DF8E4175}" emma:medium="tactile" emma:mode="ink">
              <msink:context xmlns:msink="http://schemas.microsoft.com/ink/2010/main" type="line" rotatedBoundingBox="13627,16570 21311,15284 21430,15995 13747,17282"/>
            </emma:interpretation>
          </emma:emma>
        </inkml:annotationXML>
        <inkml:traceGroup>
          <inkml:annotationXML>
            <emma:emma xmlns:emma="http://www.w3.org/2003/04/emma" version="1.0">
              <emma:interpretation id="{4B0F513E-2858-4E49-9FF9-4FBBF8628730}" emma:medium="tactile" emma:mode="ink">
                <msink:context xmlns:msink="http://schemas.microsoft.com/ink/2010/main" type="inkWord" rotatedBoundingBox="13627,16570 21311,15284 21430,15995 13747,17282"/>
              </emma:interpretation>
              <emma:one-of disjunction-type="recognition" id="oneOf2">
                <emma:interpretation id="interp6" emma:lang="" emma:confidence="0">
                  <emma:literal>r r</emma:literal>
                </emma:interpretation>
                <emma:interpretation id="interp7" emma:lang="" emma:confidence="0">
                  <emma:literal>~</emma:literal>
                </emma:interpretation>
                <emma:interpretation id="interp8" emma:lang="" emma:confidence="0">
                  <emma:literal>r</emma:literal>
                </emma:interpretation>
                <emma:interpretation id="interp9" emma:lang="" emma:confidence="0">
                  <emma:literal>on</emma:literal>
                </emma:interpretation>
                <emma:interpretation id="interp10" emma:lang="" emma:confidence="0">
                  <emma:literal>or</emma:literal>
                </emma:interpretation>
              </emma:one-of>
            </emma:emma>
          </inkml:annotationXML>
          <inkml:trace contextRef="#ctx0" brushRef="#br0" timeOffset="1827.6178">2326 5055 25 0,'40'-113'12'0,"146"19"-14"0,-116 64 22 0,31 0-19 16,34-27 1-16,21-3 1 15,30-4 0-15,4-7-4 16,21-8 0-16,10 11 2 16,0 0 1-16,20 15-2 15,-5 8 1-15,-20 8-4 16,-5-1 1-16,-11 4-3 15,-29 4 0-15,-20 4-3 16,-26-4 0-16</inkml:trace>
          <inkml:trace contextRef="#ctx0" brushRef="#br0" timeOffset="2249.5116">5835 3809 13 0,'-45'-45'6'0,"10"38"-1"15,35 7 7-15,0 0-11 16,0 0 0-16,15-8 1 15,15 1 0 1,65-5-2-16,11-3 0 16,4 8 2-16,6-5 0 15,-6 5-1-15,6 11 0 16,-16 3 0-16,-15 1 1 16,-14 7-2-16,-21 11 1 15,-15 4 0-15,-20 8 0 16,-15 11 0-16,-20 7 1 15,-5 4-1-15,-10 12 0 16,-1-8 0-16,6-11 0 16,5-5 0-16,15-6 0 0,15-12-1 15,20-11 1-15,31-15 0 16,9-19 0-16,35-16-1 16,26-10 1-16,39-8-1 15,6-11 0-15,25 0 0 16,25-1 1-16,5-10 0 15,4-1 0-15,6 9-1 16,-5-9 1-16,10 1 0 16,-10 3 1-16,-5 11-5 15,-20 12 0-15,-10 11-6 16,-26 8 0-16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42.70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17BA332-A5D3-426F-9253-B5AA86BE09C6}" emma:medium="tactile" emma:mode="ink">
          <msink:context xmlns:msink="http://schemas.microsoft.com/ink/2010/main" type="writingRegion" rotatedBoundingBox="14530,5180 20875,5180 20875,7600 14530,7600"/>
        </emma:interpretation>
      </emma:emma>
    </inkml:annotationXML>
    <inkml:traceGroup>
      <inkml:annotationXML>
        <emma:emma xmlns:emma="http://www.w3.org/2003/04/emma" version="1.0">
          <emma:interpretation id="{213B456A-88EB-49B6-9375-A1B6958DDAE2}" emma:medium="tactile" emma:mode="ink">
            <msink:context xmlns:msink="http://schemas.microsoft.com/ink/2010/main" type="paragraph" rotatedBoundingBox="14530,5180 20875,5180 20875,7600 14530,7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BC1907-985F-4456-ACD8-B82DC77BCE2B}" emma:medium="tactile" emma:mode="ink">
              <msink:context xmlns:msink="http://schemas.microsoft.com/ink/2010/main" type="line" rotatedBoundingBox="14530,5180 20875,5180 20875,7600 14530,7600"/>
            </emma:interpretation>
          </emma:emma>
        </inkml:annotationXML>
        <inkml:traceGroup>
          <inkml:annotationXML>
            <emma:emma xmlns:emma="http://www.w3.org/2003/04/emma" version="1.0">
              <emma:interpretation id="{50607216-CB2F-41AA-88D7-B0FA81B64244}" emma:medium="tactile" emma:mode="ink">
                <msink:context xmlns:msink="http://schemas.microsoft.com/ink/2010/main" type="inkWord" rotatedBoundingBox="14530,5180 20875,5180 20875,7600 14530,7600"/>
              </emma:interpretation>
              <emma:one-of disjunction-type="recognition" id="oneOf0">
                <emma:interpretation id="interp0" emma:lang="" emma:confidence="0">
                  <emma:literal>1</emma:literal>
                </emma:interpretation>
                <emma:interpretation id="interp1" emma:lang="" emma:confidence="0">
                  <emma:literal>Z</emma:literal>
                </emma:interpretation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3</emma:literal>
                </emma:interpretation>
                <emma:interpretation id="interp4" emma:lang="" emma:confidence="0">
                  <emma:literal>¥</emma:literal>
                </emma:interpretation>
              </emma:one-of>
            </emma:emma>
          </inkml:annotationXML>
          <inkml:trace contextRef="#ctx0" brushRef="#br0">3235-6972 11 0,'-75'-33'5'0,"29"10"0"16,41 19 6-16,5 4-12 16,10-11 1-16,15 7 0 15,21 4 1 1,19 4-1-16,20 7 1 0,21-3-1 15,19-4 1-15,21-1 0 16,9 9 0-16,16-5-1 16,0-3 1-16,14 11-1 15,-14 0 1-15,0 4-1 16,-26 7 0-16,-19 12 0 16,-31 3 1-16,-19 4-1 15,-26-7 0-15,-20 3 0 16,-35 8 1-16,-35-4-1 15,-31 1 1-15,-24-1-1 16,-5 0 1-16,-11 8-1 16,1-5 1-16,4 1-1 15,11 4 1-15,15 19-1 16,19-1 0-16,21-7 0 16,25 8 1-16,30-12-1 15,40 0 0-15,31-7 1 0,34-8 0 16,41-11 0-16,20-8 1 15,34 8-1-15,21-8 1 16,-10 1-1-16,15-5 0 31,101 12 0-31,-41 4 0 16,-50-1-1-16,-30 1 1 16,-31 3 0-16,-29-3 0 15,-20 7 0-15,-16-4 0 0,-10 8-1 16,-19-3 0-16,-11-1-2 15,-20-11 1-15,-4 3-5 16,-6-3 1-16,-10-11-3 16,-5 3 0-16</inkml:trace>
          <inkml:trace contextRef="#ctx0" brushRef="#br0" timeOffset="345.2834">8470-5417 15 0,'0'-19'7'0,"26"11"-5"0,-16 8 10 16,10 0-11-16,25 15 1 15,10-7 0-15,20 14 1 16,6 20-4-16,14 7 1 15,0 3 1-15,1 1 1 16,-6-8-1-16,0 4 1 16,-9-4-1-16,-21-15 0 15,-15 8 0-15,-25-12 0 16,-20-3 0-16,-25 3 1 0,-20-3-1 16,-30-8 1-16,-26 19-2 15,-19-8 1-15,-6 23-4 16,-19-8 1-16,4 8-6 15,1 8 1-15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09:32:18.4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2B346A1-FD04-4E33-9996-47E0054D0B2E}" emma:medium="tactile" emma:mode="ink">
          <msink:context xmlns:msink="http://schemas.microsoft.com/ink/2010/main" type="writingRegion" rotatedBoundingBox="7790,13623 29536,14904 29383,17513 7636,16232"/>
        </emma:interpretation>
      </emma:emma>
    </inkml:annotationXML>
    <inkml:traceGroup>
      <inkml:annotationXML>
        <emma:emma xmlns:emma="http://www.w3.org/2003/04/emma" version="1.0">
          <emma:interpretation id="{142ED829-23E0-41AB-9B96-62C686893E8E}" emma:medium="tactile" emma:mode="ink">
            <msink:context xmlns:msink="http://schemas.microsoft.com/ink/2010/main" type="paragraph" rotatedBoundingBox="7790,13623 29536,14904 29383,17513 7636,162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80ED1C-7B84-443A-A9A1-D4C6FEAD5432}" emma:medium="tactile" emma:mode="ink">
              <msink:context xmlns:msink="http://schemas.microsoft.com/ink/2010/main" type="line" rotatedBoundingBox="7790,13623 29536,14904 29383,17513 7636,16232"/>
            </emma:interpretation>
          </emma:emma>
        </inkml:annotationXML>
        <inkml:traceGroup>
          <inkml:annotationXML>
            <emma:emma xmlns:emma="http://www.w3.org/2003/04/emma" version="1.0">
              <emma:interpretation id="{32C7B580-D336-447C-8EA3-95EB2AD58F1D}" emma:medium="tactile" emma:mode="ink">
                <msink:context xmlns:msink="http://schemas.microsoft.com/ink/2010/main" type="inkWord" rotatedBoundingBox="7744,14414 12020,14665 11930,16193 7654,15941">
                  <msink:destinationLink direction="with" ref="{D059BF0C-CC0E-4004-B752-7E48A74DB887}"/>
                  <msink:destinationLink direction="with" ref="{CAED335A-0215-474B-9D65-A90EB62A305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-11984 468 9 0,'-35'-27'4'0,"30"12"0"15,5 15 2-15,15 8-6 16,5-1 0-16,10 8 0 15,10 4 1-15,11 0-1 16,14 11 0-16,10 4 1 16,5-4 1-16,6 4 0 15,-6 4 0-15,-5-1 1 16,-9-3 0-16,-11-8 1 16,-15-7 0-16,-15 0 0 15,-15 0 0-15,-25-8 0 16,-15 4 0-16,-20-3 0 15,-21 3 0-15,-14 3-1 16,-5-3 1-16,-11 4-3 0,-4 4 1 16,5 7-6-16,24 4 1 15,-24 22-7-15,5 16 1 0</inkml:trace>
          <inkml:trace contextRef="#ctx0" brushRef="#br0" timeOffset="-340.1298">-13851-29 24 0,'-15'-8'12'0,"60"91"-15"0,-20-60 18 16,20 11-15-16,10 18 0 16,11 12 0-16,14 8 0 15,15-8 0-15,6 0 0 16,14-4-1-16,11-11 1 16,-1 0-3-16,1-15 0 15,4-8-3-15,-9-7 1 0</inkml:trace>
          <inkml:trace contextRef="#ctx0" brushRef="#br0" timeOffset="17047.856">-10503 961 14 0,'10'-79'7'0,"20"-12"-3"0,-20 69 7 16,0-1-11-16,0-3 0 0,0 7 0 16,0 0 1-1,0 15-1-15,-5 12 0 0,-5 15 1 16,0 14 0-16,-5 12-1 16,-5 19 1-16,-5 15-1 15,0 26 1-15,0-8-1 16,-5 8 0-16,0-18 0 15,5 3 0-15,0-11 0 16,5-19 1-16,0-12-1 16,5-18 1-16,5-26-1 15,5-16 1-15,10-14 0 16,0-20 0-16,0-18-1 16,5-34 1-16,0-8 0 15,5-3 0-15,0 18 0 16,0 5 0-16,0 21 0 15,1 1 0-15,-6 23 0 16,0 14 1-16,0 8-2 16,-5 15 1-16,0 23-1 15,0 18 0-15,0 30 0 0,5 8 1 16,-5 12-1-16,5 3 1 16,0-11-1-16,5-1 1 15,1-14-1-15,4-8 0 16,0-18 1-16,5-27 0 15,0-8 1-15,-5-14 0 16,0-23 0-16,-5-19 0 16,0-30 0-16,1-19 1 15,-1-11-2-15,0 15 1 0,0 0-2 16,-5 18 1-16,0 5-2 16,0 26 0-16,-5 7-5 15,5 8 1-15,-5 19-5 16,0 11 0-16</inkml:trace>
        </inkml:traceGroup>
        <inkml:traceGroup>
          <inkml:annotationXML>
            <emma:emma xmlns:emma="http://www.w3.org/2003/04/emma" version="1.0">
              <emma:interpretation id="{766315E0-9EEF-4A8F-A891-0A1CFCF5C45B}" emma:medium="tactile" emma:mode="ink">
                <msink:context xmlns:msink="http://schemas.microsoft.com/ink/2010/main" type="inkWord" rotatedBoundingBox="12263,15018 13643,15100 13585,16076 12205,15995"/>
              </emma:interpretation>
              <emma:one-of disjunction-type="recognition" id="oneOf1">
                <emma:interpretation id="interp1" emma:lang="" emma:confidence="0">
                  <emma:literal>m</emma:literal>
                </emma:interpretation>
                <emma:interpretation id="interp2" emma:lang="" emma:confidence="0">
                  <emma:literal>b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B</emma:literal>
                </emma:interpretation>
                <emma:interpretation id="interp5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17782.3162">-9404 1544 16 0,'10'-120'8'0,"5"-110"-6"0,-5 166 16 15,0-4-16-15,5-3 0 16,6-8 1-16,4 4 0 16,5 3-4-16,5 4 0 15,5 16 2-15,0 14 1 16,0 15-2-16,1 23 1 0,-1 15-1 16,-5 8 0-16,-10 7 0 15,-10 12 0-15,-15 3 0 16,-5 4 1-16,-5 7-1 15,-5 0 1-15,-5-10-1 16,-5 14 1-16,0-15-1 16,-6-7 1-16,6-5-1 15,5-14 1-15,0-4-1 16,10 0 1-16,10-7-2 16,10 7 1-16,5 0 0 15,10 11 0-15,5 8 0 16,11-4 0-16,4 4 0 15,0 4 0-15,5 7 1 16,0-4 0-16,-4-3-1 16,4-12 1-16,-10-3-3 15,5 0 1-15,0-5-2 16,5-10 0-16,1-16-3 0,-1-18 1 16,0-15-2-16,5-12 0 15,6-22 2-15,-6-8 0 16,-5 8 3-16,0 7 0 15,-10 15 2-15,-5 19 1 16,-4 16 1-16,-11 21 1 16,-5 24-1-16,-10 18 1 15,-5 19-2-15,0 7 1 16,-5 8-1-16,0-7 0 0,5-16-3 16,-5 1 0-16,5-12-2 15,0-15 1-15</inkml:trace>
        </inkml:traceGroup>
        <inkml:traceGroup>
          <inkml:annotationXML>
            <emma:emma xmlns:emma="http://www.w3.org/2003/04/emma" version="1.0">
              <emma:interpretation id="{583B1CC6-987C-433C-9A20-4482D40296FF}" emma:medium="tactile" emma:mode="ink">
                <msink:context xmlns:msink="http://schemas.microsoft.com/ink/2010/main" type="inkWord" rotatedBoundingBox="12360,15659 12372,15660 12358,15897 12347,1589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7204.1369">-9238 1209 13 0,'-10'64'6'0,"0"75"-17"16,5-105 4-16</inkml:trace>
        </inkml:traceGroup>
        <inkml:traceGroup>
          <inkml:annotationXML>
            <emma:emma xmlns:emma="http://www.w3.org/2003/04/emma" version="1.0">
              <emma:interpretation id="{EDAEB9C1-06A3-4393-B6C2-38D6CE36CC30}" emma:medium="tactile" emma:mode="ink">
                <msink:context xmlns:msink="http://schemas.microsoft.com/ink/2010/main" type="inkWord" rotatedBoundingBox="12906,15197 14304,15280 14295,15429 12897,15346"/>
              </emma:interpretation>
              <emma:one-of disjunction-type="recognition" id="oneOf3"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.</emma:literal>
                </emma:interpretation>
                <emma:interpretation id="interp10" emma:lang="" emma:confidence="0">
                  <emma:literal>~</emma:literal>
                </emma:interpretation>
                <emma:interpretation id="interp11" emma:lang="" emma:confidence="0">
                  <emma:literal>•</emma:literal>
                </emma:interpretation>
              </emma:one-of>
            </emma:emma>
          </inkml:annotationXML>
          <inkml:trace contextRef="#ctx0" brushRef="#br0" timeOffset="18004.4741">-8641 900 19 0,'-50'-30'9'0,"30"27"-10"16,20 3 18-16,15 0-14 15,15 0 0-15,20 3 3 16,21 1 0-16,19 4-7 0,25-5 1 15,1-3 4-15,14-11 0 16,16 7-2-16,-6 1 1 16,1-1-6-16,-10-7 0 15,-11 3-6-15,-10-7 0 16</inkml:trace>
        </inkml:traceGroup>
        <inkml:traceGroup>
          <inkml:annotationXML>
            <emma:emma xmlns:emma="http://www.w3.org/2003/04/emma" version="1.0">
              <emma:interpretation id="{F7451049-8D0E-4133-85B2-7C2F5D7655A3}" emma:medium="tactile" emma:mode="ink">
                <msink:context xmlns:msink="http://schemas.microsoft.com/ink/2010/main" type="inkWord" rotatedBoundingBox="16659,14462 19476,14628 19426,15470 16609,15304">
                  <msink:destinationLink direction="with" ref="{CAED335A-0215-474B-9D65-A90EB62A3059}"/>
                </msink:context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1181.6089">-2853 242 23 0,'-10'-19'11'0,"45"19"-16"16,-20 0 18-16,10 4-14 15,15 3 0-15,11 1 0 16,9-1 0-16,0 5 2 15,5-1 1-15,6 4-1 16,-6-7 1-16,0 18 2 0,-10 8 0 16,-9 3 0-16,-16 9 1 15,-10-1-1-15,-15 7 1 16,-25 12-2-16,-21-11 1 16,-14 0-6-16,-25-1 1 15,-15 5-4-15,-16-1 1 16,-9-3-6-16,-6 7 1 15</inkml:trace>
          <inkml:trace contextRef="#ctx0" brushRef="#br0" timeOffset="-1509.614">-4951 12 27 0,'5'0'13'0,"90"46"-12"0,-65-43 14 16,25 12-15-16,26 8 0 16,19 11 0-1,31 0 0-15,-6-4-1 0,21 0 1 16,4-8 0-16,1 12 1 15,5 4-1-15,-16-12 0 16,1-3-1-16,-11-1 1 0,-9-3-3 16,-11 4 1-16,-5-1-5 15,-19-3 1-15</inkml:trace>
        </inkml:traceGroup>
        <inkml:traceGroup>
          <inkml:annotationXML>
            <emma:emma xmlns:emma="http://www.w3.org/2003/04/emma" version="1.0">
              <emma:interpretation id="{121F9E27-38F9-4E8B-B4DB-65E0F9236760}" emma:medium="tactile" emma:mode="ink">
                <msink:context xmlns:msink="http://schemas.microsoft.com/ink/2010/main" type="inkWord" rotatedBoundingBox="21272,14417 22501,14489 22380,16537 21152,16464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799.0189">23 46 26 0,'-20'-37'13'0,"10"14"-15"16,10 23 14-16,5 15-13 16,5 4 1-16,5 22-1 15,5 20 1-15,0 33 0 16,-5-23 0-16,11 46-2 16,-1-8 1-16,0 11-4 15,-5-11 1-15,0 8-2 0,-10-12 1 16</inkml:trace>
          <inkml:trace contextRef="#ctx0" brushRef="#br0" timeOffset="4117.8015">-393 1469 24 0,'-35'41'12'0,"50"79"-18"15,-10-86 25-15,10 15-19 16,5 11 0-16,15 1 0 16,5 3 0-16,10-12 0 15,5-7 1-15,6-18-1 16,9-12 1-16,10-19 0 0,1-26 0 16,-6-8 0-16,10-26 1 15,-4-18-1-15,-6-9 0 16,-10 1 0-16,-5-12 0 15,-4 12-3-15,-11 15 1 16,0 18-5-16,0 16 1 16,0 11-3-16,0 15 1 15</inkml:trace>
        </inkml:traceGroup>
        <inkml:traceGroup>
          <inkml:annotationXML>
            <emma:emma xmlns:emma="http://www.w3.org/2003/04/emma" version="1.0">
              <emma:interpretation id="{AC78426D-AE01-4EE0-9B5C-979BCC799DE2}" emma:medium="tactile" emma:mode="ink">
                <msink:context xmlns:msink="http://schemas.microsoft.com/ink/2010/main" type="inkWord" rotatedBoundingBox="28304,15764 29481,15833 29383,17513 28205,17443">
                  <msink:destinationLink direction="with" ref="{550ADFE0-ED34-4D05-B765-E93EE282FD65}"/>
                </msink:context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4948.8206">6674 2447 24 0,'-35'11'12'0,"20"46"-16"15,15-42 24-15,5 11-21 16,5 8 1-16,0 11 0 15,15 4 1-15,6 0-1 16,4 4 0-16,5-4 1 0,0 0 0 0,5-4 1 16,10-4 1-16,1-11-1 15,9-19 0-15,0 1 0 16,0-24 0-16,6-3 0 16,4-22 0-16,5-20-2 15,-4-14 1-15,4-8-3 16,10 11 0-16,-4-15-7 15,-11 19 0-15</inkml:trace>
          <inkml:trace contextRef="#ctx0" brushRef="#br0" timeOffset="4668.8509">7337 1717 22 0,'-25'-132'11'0,"20"8"-14"15,10 98 21-15,0 3-19 16,5-11 1-16,0 12 0 15,0 18 0-15,0 19 0 16,-5-7 0-16,-5 63 0 16,0 27 0-16,-10 19-1 15,-5 7 0-15,-5 11-1 16,0-14 1-16,-5-1-3 16,5-7 1-16,0-23-3 15,0-11 1-15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0:57.88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8318BF7-474C-43CC-8926-5C18B23C6E0C}" emma:medium="tactile" emma:mode="ink">
          <msink:context xmlns:msink="http://schemas.microsoft.com/ink/2010/main" type="writingRegion" rotatedBoundingBox="21632,3201 25505,3721 25301,5242 21428,4722"/>
        </emma:interpretation>
      </emma:emma>
    </inkml:annotationXML>
    <inkml:traceGroup>
      <inkml:annotationXML>
        <emma:emma xmlns:emma="http://www.w3.org/2003/04/emma" version="1.0">
          <emma:interpretation id="{790EED6F-B337-42D3-80D1-1BE978F12455}" emma:medium="tactile" emma:mode="ink">
            <msink:context xmlns:msink="http://schemas.microsoft.com/ink/2010/main" type="paragraph" rotatedBoundingBox="21632,3201 25505,3721 25301,5242 21428,4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C622D6-2F15-4208-B9B7-293870DF1502}" emma:medium="tactile" emma:mode="ink">
              <msink:context xmlns:msink="http://schemas.microsoft.com/ink/2010/main" type="line" rotatedBoundingBox="21632,3201 25505,3721 25301,5242 21428,4722"/>
            </emma:interpretation>
          </emma:emma>
        </inkml:annotationXML>
        <inkml:traceGroup>
          <inkml:annotationXML>
            <emma:emma xmlns:emma="http://www.w3.org/2003/04/emma" version="1.0">
              <emma:interpretation id="{CA135AE9-B52B-4E18-87AB-A8547B7433F3}" emma:medium="tactile" emma:mode="ink">
                <msink:context xmlns:msink="http://schemas.microsoft.com/ink/2010/main" type="inkWord" rotatedBoundingBox="21583,3568 22349,3671 22194,4825 21428,47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296 57 11 0,'10'-46'5'0,"-5"35"-4"16,-5 11 6-16,-5 0-7 16,-10 8 0-16,-5 3 0 15,-5 11 1-15,0-3-1 16,0 8 0-16,0 3 0 15,5 0 0-15,5 0 0 16,5-4 1-16,5-3-1 16,15-1 0-16,10-7 1 15,10 1 1-15,10 2-1 16,10 9 0-16,10-5 0 16,6-7 1-16,-1 4-1 15,-5-4 0-15,-15-4-2 0,-4 8 1 16,-11 8 0-16,-15 6 0 15,-10 9 0-15,-20 18 1 16,-20 8 0-16,-11-15 0 16,-14 18 0-16,-10-15 0 15,-5-7-2-15,-6-7 1 16,6-8-3-16,5-12 0 16,4-18-2-16,1-15 0 15</inkml:trace>
          <inkml:trace contextRef="#ctx0" brushRef="#br0" timeOffset="145.7742">-60 64 11 0,'30'-98'5'0,"60"15"-5"15,-59 65 8 1,9 3-8-16,5 7 0 0,0 8-2 16,15 0 1-16,11 8-2 15,-1 7 1-15</inkml:trace>
        </inkml:traceGroup>
        <inkml:traceGroup>
          <inkml:annotationXML>
            <emma:emma xmlns:emma="http://www.w3.org/2003/04/emma" version="1.0">
              <emma:interpretation id="{7545B3FB-E32B-4772-8FA4-5AE7D36863CE}" emma:medium="tactile" emma:mode="ink">
                <msink:context xmlns:msink="http://schemas.microsoft.com/ink/2010/main" type="inkWord" rotatedBoundingBox="21793,3726 22753,3855 22742,3938 21782,3809"/>
              </emma:interpretation>
              <emma:one-of disjunction-type="recognition" id="oneOf1">
                <emma:interpretation id="interp1" emma:lang="" emma:confidence="0">
                  <emma:literal>a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•</emma:literal>
                </emma:interpretation>
              </emma:one-of>
            </emma:emma>
          </inkml:annotationXML>
          <inkml:trace contextRef="#ctx0" brushRef="#br0" timeOffset="16233.7194">347 0 10 0,'-36'-26'5'0,"-24"60"3"16,45-31 6-16,-5 1-13 0,5 0 1 0,0 0-1 31,5-1 1-31,10 5-2 0,10-1 0 16,10-3 1-16,10 0 1 15,15 0-1-15,11 3 1 0,9-3 0 16,0-4 0-16,10 0-1 15,6 0 0-15,-1-4 0 16,0 4 0-16,-4 0-1 16,-6 4 1-16,-5 0-4 15,-10 3 1-15,-4 1-5 16,-6-1 0-16</inkml:trace>
        </inkml:traceGroup>
        <inkml:traceGroup>
          <inkml:annotationXML>
            <emma:emma xmlns:emma="http://www.w3.org/2003/04/emma" version="1.0">
              <emma:interpretation id="{384E79BB-39AF-4BD5-8BA6-A5FB2C78FE86}" emma:medium="tactile" emma:mode="ink">
                <msink:context xmlns:msink="http://schemas.microsoft.com/ink/2010/main" type="inkWord" rotatedBoundingBox="22848,3364 25505,3721 25325,5057 22669,4700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874.9946">1361 715 10 0,'80'26'5'0,"-20"-59"0"0,-35 25 8 16,10-7-12-16,5-11 1 15,1-12 1-15,-6 4 0 16,-15 0-3-16,-5-7 0 0,-15-1 2 15,-15-3 0-15,-15 0-1 16,-10 0 1-16,-6 7-2 16,-9 12 1-16,-10 15-2 15,5 11 1-15,-1 7 0 16,1 8 0-16,10 8 0 16,0 7 0-16,20-4-1 15,15-3 1-15,15-8 0 16,10-8 1-16,25 9-2 15,25-9 1-15,0-3-1 16,6-8 0-16,14-7 0 16,5-4 0-16,-4 3-1 15,-6 1 0-15,-5 11 0 16,-10 0 1-16,-9 15 0 16,-11 0 0-16,-10 4 0 15,-15 7 1-15,-5 8-1 16,-5 4 1-16,0-4 0 0,0 3 1 15,0 12 0-15,10-11 1 16,10 3 0-16,10-14 0 16,5-16 0-16,1-7 0 15,9-12-1-15,10-7 1 16,5-15-1-16,-4 0 0 16,-6-15-1-16,-10 0 1 15,-15-8-1-15,-15-15 1 16,-20 12-1-16,-20-23 1 0,-15 11-1 15,0 12 1-15,-26 3 0 16,-9 23 0-16,0 18-1 16,-6 31 1-16,-4 19-2 15,5 11 0-15,0 0-4 16,24 3 0-16,16 1-2 16,25 0 0-16</inkml:trace>
          <inkml:trace contextRef="#ctx0" brushRef="#br0" timeOffset="1135.7548">3258-56 23 0,'70'-68'11'0,"-35"106"-15"16,-35-16 20-16,-10 31-16 15,-20 18 0-15,-10 16 0 16,-10 7 1-16,-5 4-1 15,-16 15 0-15,-4 3 0 0,5 1 1 16,0-19-1-16,9-8 1 16,11-11-2-16,10-22 0 0,10-1-4 15,15-22 0-15,10-8-2 16,15 1 1 0</inkml:trace>
          <inkml:trace contextRef="#ctx0" brushRef="#br0" timeOffset="1453.0019">3725 467 10 0,'45'-34'5'0,"-35"-30"-4"0,-10 56 8 0,-15 5-9 16,-5-5 0-16,-10 4 3 16,-5 8 0-16,0 4-3 15,-1 14 0-15,11-7 1 16,5 8 1-16,5 7 0 15,10 7 0-15,5 9-1 16,15 14 0-16,5 8 0 16,10-1 0-16,6-6 0 15,-1-13 0-15,-5-2 0 16,-5-13 1-16,-5 1 0 16,-15-7 0-16,-10-9 0 15,-15-10 0-15,-20 0 0 16,-10-1 1-16,-16 1-3 15,-19-1 0-15,-5 8-7 0,-26 12 0 16,-14 6 0-16,4-18 0 16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1:26.31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989325F-CEDE-4B9F-BBEF-C72EBB4D992B}" emma:medium="tactile" emma:mode="ink">
          <msink:context xmlns:msink="http://schemas.microsoft.com/ink/2010/main" type="writingRegion" rotatedBoundingBox="27093,14782 31935,14861 31907,16602 27065,16524"/>
        </emma:interpretation>
      </emma:emma>
    </inkml:annotationXML>
    <inkml:traceGroup>
      <inkml:annotationXML>
        <emma:emma xmlns:emma="http://www.w3.org/2003/04/emma" version="1.0">
          <emma:interpretation id="{157139D9-91DC-4003-AFB8-859845F68ABA}" emma:medium="tactile" emma:mode="ink">
            <msink:context xmlns:msink="http://schemas.microsoft.com/ink/2010/main" type="paragraph" rotatedBoundingBox="27093,14782 31935,14861 31907,16602 27065,16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91526A-8E96-433E-AE48-C96109FF63C5}" emma:medium="tactile" emma:mode="ink">
              <msink:context xmlns:msink="http://schemas.microsoft.com/ink/2010/main" type="line" rotatedBoundingBox="27093,14782 31935,14861 31907,16602 27065,16524"/>
            </emma:interpretation>
          </emma:emma>
        </inkml:annotationXML>
        <inkml:traceGroup>
          <inkml:annotationXML>
            <emma:emma xmlns:emma="http://www.w3.org/2003/04/emma" version="1.0">
              <emma:interpretation id="{D84B515A-DE5E-4D3C-8EFC-7DB7B8A6EFDA}" emma:medium="tactile" emma:mode="ink">
                <msink:context xmlns:msink="http://schemas.microsoft.com/ink/2010/main" type="inkWord" rotatedBoundingBox="27093,14782 31935,14861 31907,16602 27065,16524"/>
              </emma:interpretation>
              <emma:one-of disjunction-type="recognition" id="oneOf0">
                <emma:interpretation id="interp0" emma:lang="" emma:confidence="0">
                  <emma:literal>worn</emma:literal>
                </emma:interpretation>
                <emma:interpretation id="interp1" emma:lang="" emma:confidence="0">
                  <emma:literal>soon</emma:literal>
                </emma:interpretation>
                <emma:interpretation id="interp2" emma:lang="" emma:confidence="0">
                  <emma:literal>room</emma:literal>
                </emma:interpretation>
                <emma:interpretation id="interp3" emma:lang="" emma:confidence="0">
                  <emma:literal>broken</emma:literal>
                </emma:interpretation>
                <emma:interpretation id="interp4" emma:lang="" emma:confidence="0">
                  <emma:literal>spoken</emma:literal>
                </emma:interpretation>
              </emma:one-of>
            </emma:emma>
          </inkml:annotationXML>
          <inkml:trace contextRef="#ctx0" brushRef="#br0">264 0 20 0,'-126'19'10'0,"21"113"-8"0,90-102 10 16,0 19-10-16,15 11 0 0,25-11 1 31,20 3 0-31,20 1-4 0,16 7 1 0,19-3 3 16,-5-5 1-16,11 12-1 15,-6-3 1-15,-9-5-1 16,-16-3 0-16,-25-1 1 16,-30 9 0-16,-35-1-2 15,-20 4 0-15,-30 0 0 16,-31-4 0-16,-14 4-1 15,-6-4 1-15,11-3-2 16,20-12 1-16,14-15-1 16,16-8 1-16,25-10-3 15,30-24 1-15,40-25-4 0,30-8 0 16,41-27-2-16,9-26 0 16,31-22-1-16,10-12 0 15,-6 16 4-15,-14 14 1 16,-21 15 3-16,-19 20 1 15,-21 29 3-15,-25 23 0 16,-25 15 1-16,-15 30 1 16,-10 30-3-16,-15 19 1 15,-10 12-2-15,0 10 0 0,-5-3-2 16,10 0 1-16,5-15-2 16,10-19 0-16,5-12-1 15,5-33 0-15,0-19-1 16,0-15 1-16,-5-30-1 15,-5-23 1-15,-10-30 0 16,-5-18 1-16,-5-1 3 16,0 0 0-16,-5 8 1 15,5 8 1-15,5 29-1 16,5 16 1-16,15 18-2 16,15 8 1-16,20 11-2 15,10 4 0-15,10 8-2 16,31-1 1-16,-1 4 0 15,15 1 0-15,1-1 0 16,-11-4 1-16,-9-3-1 16,-11 7 0-16,-15 8-1 15,-15 11 1-15,-20 23-1 16,-15 3 1-16,-20 23-1 0,-15 11 0 16,-20 27 0-16,10 7 1 15,0-7 0-15,10-5 0 16,10-14 0-16,10-11 0 15,25-16 0-15,20-18 0 16,5-16 1-16,15-22 0 16,5-22 0-16,6-12 0 15,-1-38 1-15,-5-7 0 16,-9-15 0-16,-11-4 0 0,-20-7 0 16,-15 0 0-16,-15 7-2 15,-15 15 1-15,-15 19-2 16,-6 23 1-16,-4 22-1 15,10 23 0-15,-5 18 0 16,10 16 0-16,10 0-1 16,10 3 0-16,15 0-1 15,20-3 1-15,20-4-3 16,15-4 1-16,6-7-1 16,9-8 1-16,0-8 0 15,5 1 0-15,-14 10 1 16,-16 20 1-16,0 19 2 15,-15 22 0-15,-20 18 0 16,-20 20 0-16,-20 30 0 16,5 7 1-16,-5-11-1 15,5-15 0-15,10-34 0 16,0-30 1-16,20-30 0 0,5-30 1 16,10-31 1-16,-5-29 0 15,5-27 2-15,5-26 0 16,0-38 0-16,11-26 0 15,14 0-1-15,15-4 0 16,5-3-3-16,1 22 1 16,4 26-3-16,5 34 1 15,-9 23-1-15,-16 37 0 16,-10 19 0-16,-15 19 0 0,-5 27 0 16,-15 6 1-16,-25 28 0 15,-20-9 1-15,-5 5-1 16,-10 3 1-16,-15-4-1 15,14-3 1-15,-4-4-1 16,5-4 1-16,10 8-1 16,15 0 0-16,10-1-1 15,15 5 1-15,10 3-1 16,10 4 1-16,0 7 0 16,5-7 0-16,0-7 0 15,6 3 0-15,4-7 0 16,15-8 0-16,-10-19-2 15,-5-11 1-15,10-15 0 16,1-11 0-16,4-15-1 16,5-16 0-16,-5-10 1 15,0-1 0-15,-4-11 0 16,-16 7 1-16,5 20-1 16,-10 14 1-16,-15 23-1 0,0 19 0 15,-5 15 0-15,-10 15 0 16,0-8 0-16,-10 1 1 15,10-5-2-15,-5-7 1 16,5-11 0-16,0-11 0 16,0-8 1-16,0-15 0 15,5-12 0-15,-5-22 0 16,15-11 1-16,-5-23 0 0,0-11 0 16,5 8 0-16,6-23-1 15,14 7 1-15,0 8-1 16,15 22 0-16,0 16 0 15,0 15 0-15,11 22 1 16,-1 11 0-16,-5 12 0 16,5 15 1-16,-15 7 1 15,-14 16 0-15,-11 14 0 16,-10 16 0-16,-5 22 0 16,-5 0 0-16,-5 4-3 15,-5-1 1-15,-10 20-9 16,-6 11 0-16,11 4-4 15,-25-23 0-15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1:44.9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D960F71-0FA4-4A96-A0A4-44C276981BCC}" emma:medium="tactile" emma:mode="ink">
          <msink:context xmlns:msink="http://schemas.microsoft.com/ink/2010/main" type="writingRegion" rotatedBoundingBox="1011,6353 32388,2009 33583,10634 2206,14979"/>
        </emma:interpretation>
      </emma:emma>
    </inkml:annotationXML>
    <inkml:traceGroup>
      <inkml:annotationXML>
        <emma:emma xmlns:emma="http://www.w3.org/2003/04/emma" version="1.0">
          <emma:interpretation id="{4DF1CDCC-2FCD-48B3-B351-3FCD5198E9A2}" emma:medium="tactile" emma:mode="ink">
            <msink:context xmlns:msink="http://schemas.microsoft.com/ink/2010/main" type="paragraph" rotatedBoundingBox="8883,5216 23159,4218 23310,6372 9034,73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C6192F-8476-48DF-B28D-5BA877FBFFC6}" emma:medium="tactile" emma:mode="ink">
              <msink:context xmlns:msink="http://schemas.microsoft.com/ink/2010/main" type="line" rotatedBoundingBox="8883,5216 23159,4218 23310,6372 9034,7370"/>
            </emma:interpretation>
          </emma:emma>
        </inkml:annotationXML>
        <inkml:traceGroup>
          <inkml:annotationXML>
            <emma:emma xmlns:emma="http://www.w3.org/2003/04/emma" version="1.0">
              <emma:interpretation id="{4B893FE2-AE58-4A14-9C70-B0FABC902498}" emma:medium="tactile" emma:mode="ink">
                <msink:context xmlns:msink="http://schemas.microsoft.com/ink/2010/main" type="inkWord" rotatedBoundingBox="8883,5216 14201,4844 14352,6998 9034,7370"/>
              </emma:interpretation>
              <emma:one-of disjunction-type="recognition" id="oneOf0">
                <emma:interpretation id="interp0" emma:lang="" emma:confidence="0">
                  <emma:literal>Spent</emma:literal>
                </emma:interpretation>
                <emma:interpretation id="interp1" emma:lang="" emma:confidence="0">
                  <emma:literal>Spout</emma:literal>
                </emma:interpretation>
                <emma:interpretation id="interp2" emma:lang="" emma:confidence="0">
                  <emma:literal>Sprent</emma:literal>
                </emma:interpretation>
                <emma:interpretation id="interp3" emma:lang="" emma:confidence="0">
                  <emma:literal>spent</emma:literal>
                </emma:interpretation>
                <emma:interpretation id="interp4" emma:lang="" emma:confidence="0">
                  <emma:literal>Sprout</emma:literal>
                </emma:interpretation>
              </emma:one-of>
            </emma:emma>
          </inkml:annotationXML>
          <inkml:trace contextRef="#ctx0" brushRef="#br0">3498-6386 21 0,'5'-143'10'0,"-30"37"-5"0,15 84 11 0,-15-1-16 16,-15 12 0-16,-15 11-1 0,-20 15 1 31,-16 19 0-31,6 22 0 0,-6 8-1 0,11 8 1 16,10-1-1-16,10-7 1 15,9 8 0-15,21 10 1 16,20-3 0-16,25 8 1 15,5 7 0-15,21-7 1 16,19 3-1-16,5 8 1 16,0-19-1-16,-4 11 1 0,-1 0-2 15,-15 5 1-15,-10-5-1 16,-15-11 0-16,-15-8 0 16,-10-10 0-16,-10-5 0 15,0-22 1-15,-20-4-1 16,0-15 1-16,5-11-2 15,5-12 1-15,10-7-1 16,10-15 1-16,5 8-2 16,15-12 1-16,20-8-2 15,5-3 1-15,10-4 0 16,5 15 1-16,11-7-1 16,-6-4 1-16,0 0-1 15,-5 11 1-15,-5 4-1 16,-9 22 1-16,-6 12-1 15,-10 7 0-15,-10 27 0 16,-10 11 1-16,0 22-1 16,0 20 1-16,0 3-1 0,0 3 1 15,5-18 0-15,0-11 0 16,5-11 1-16,0-20 0 16,0 1 0-16,0-12 0 15,5-26 0-15,0-19 1 16,-4-11-1-16,-6-15 1 15,-5-30-2-15,0-12 1 16,0-10-1-16,0-1 1 16,5 0 0-16,0-11 0 0,5 7 0 15,5-3 0-15,0 18-1 16,10 19 1-16,0 16-1 16,5 10 1-16,11 16-2 15,9 19 1-15,0 18-1 16,-5 26 0-16,-10 5 0 15,-5-5 1-15,-14 20 0 16,-6-4 1-16,-20-8-1 16,-16-8 1-16,-19 5 0 15,-10-12 1-15,-15-8-1 16,-5 12 1-16,-6-15-1 16,6 4 0-16,5-1-2 15,10 1 1-15,4-4-2 16,16-4 0-16,15-8-1 15,15-3 1-15,25-8-1 16,25-11 1-16,31-7 0 16,14 7 1-16,10-27 1 15,6-7 0-15,-1-7 0 0,-4-8 0 16,-11 7-1-16,-5-7 1 16,-19 27 0-16,-11 7 0 15,-15 11-1-15,-10 19 1 16,-5 15-1-16,-10 15 0 15,-5 11 1-15,-5 8 0 16,5-3 1-16,0 2 0 16,5 5 0-16,6-8 0 15,14-11 1-15,10-4 0 0,5-18 0 16,0-12 0-16,0-19-1 16,6-4 1-16,-1-14-1 15,0-12 1-15,-10-19-1 16,-15-7 1-16,-10-1-1 15,-15 5 0-15,-15 7-1 16,-15 11 0-16,0 27 0 16,-10 7 0-16,-15 19-1 15,0 26 0-15,5 12 0 16,4 15 0-16,11-4 0 16,15 3 0-16,15-7 1 15,15 8 0-15,10-15 0 16,10-16 1-16,11-14 0 15,9-16 0-15,20-10 0 16,0-20 0-16,6-7 0 16,-1-8 0-16,0 0 0 15,-4 4 0-15,-11 8-1 0,-15 7 0 16,-10 15-1-16,-10 8 1 16,-4 15-1-16,-6 18 1 15,-5 5-1-15,0 22 0 16,-5-12 0-16,0 5 1 15,5-1 0-15,-5-3 0 16,5-1 0-16,5-14 1 16,5-16 0-16,10-14 0 15,5-12 0-15,6-18 0 0,-1-5 0 16,0-18 1-16,0 3-1 16,-5-3 0-16,0 8-1 15,-4 6 0-15,-6 16-1 16,-15 19 1-16,-5 15-2 15,-10 22 1-15,-5 31-1 16,-5 3 1-16,0 19 0 16,0 0 1-16,5-19 0 15,5-7 0-15,5-8 0 16,10-15 1-16,15-7 0 16,10-12 0-16,15-34 0 15,0-18 1-15,6-34-1 16,4-19 1-16,5-8-1 15,0-30 0-15,1-15 0 16,-11-3 0-16,-10-12-1 16,-5 34 0-16,-4 12-1 15,-6 25 1-15,-10 24-2 0,-20 21 0 16,-5 39 0-16,-10 26 0 16,-5 56-1-16,-5 19 1 15,-5 8 0-15,-6 29 1 16,-4 9 0-16,5-1 1 15,10-19 0-15,0-22 1 16,10-23 0-16,5-22 1 16,5-27 0-16,10-29 0 15,10-31 0-15,5-19 0 16,10-11-1-16,5 4 1 0,11-19-1 16,9 11 0-16,5-11-2 15,0 0 1-15,21-4-5 16,14 4 1-16,11 27-6 15,19 6 0-15,11 16-3 16,9-4 0-16</inkml:trace>
        </inkml:traceGroup>
        <inkml:traceGroup>
          <inkml:annotationXML>
            <emma:emma xmlns:emma="http://www.w3.org/2003/04/emma" version="1.0">
              <emma:interpretation id="{09E198CA-6525-4705-B8DA-B5A51434CE42}" emma:medium="tactile" emma:mode="ink">
                <msink:context xmlns:msink="http://schemas.microsoft.com/ink/2010/main" type="inkWord" rotatedBoundingBox="19168,4837 23183,4556 23301,6246 19286,6527"/>
              </emma:interpretation>
              <emma:one-of disjunction-type="recognition" id="oneOf1">
                <emma:interpretation id="interp5" emma:lang="" emma:confidence="1">
                  <emma:literal>Bolt</emma:literal>
                </emma:interpretation>
                <emma:interpretation id="interp6" emma:lang="" emma:confidence="0">
                  <emma:literal>Bolts</emma:literal>
                </emma:interpretation>
                <emma:interpretation id="interp7" emma:lang="" emma:confidence="0">
                  <emma:literal>bolt</emma:literal>
                </emma:interpretation>
                <emma:interpretation id="interp8" emma:lang="" emma:confidence="0">
                  <emma:literal>Bret</emma:literal>
                </emma:interpretation>
                <emma:interpretation id="interp9" emma:lang="" emma:confidence="0">
                  <emma:literal>Boer</emma:literal>
                </emma:interpretation>
              </emma:one-of>
            </emma:emma>
          </inkml:annotationXML>
          <inkml:trace contextRef="#ctx0" brushRef="#br0" timeOffset="2146.6967">13347-6966 23 0,'-15'-83'11'0,"10"83"-12"15,5 15 16-15,-5 4-14 16,-5 15 1-16,-10 26-1 15,-5 19 0-15,-5 53-2 16,-5 11 1-16,-1 19 1 16,1 15 0-16,10 11-1 15,5-23 1-15,5-29-1 16,5-27 1-16,5-34 0 0,5-30 0 16,5-22 1-16,5-34 0 15,-5-19-1-15,0-38 1 16,0-26-1-16,5-12 1 15,0-14-2-15,10-15 1 16,5 3 0-16,11-7 0 16,9 33 0-16,10 5 0 15,15 18 0-15,0 15 1 16,-4 16-1-16,-1 6 1 16,0 28-2-16,-5 2 1 15,-4 9 0 1,-11 14 0-16,-25 1-1 15,-15 11 1-15,-10 3-1 16,-10 9 1-16,-5 2 0 16,-10 5 0-16,5 3-1 15,5 8 0-15,9 0-1 16,11 8 1-16,11-5-1 16,4 5 0-16,10-1 0 15,10-7 1-15,0 15-1 16,5-7 1-16,0 10 0 15,-5-10 0-15,-4-1 0 16,-11-26 1-16,-15 15 0 16,-15-11 0-16,-21-4 0 15,-9 1 0-15,-10-1 0 16,-15-8 0-16,-20 5-1 0,-1-1 1 16,6 0-1-16,5 1 1 15,14-5-1-15,16-3 0 16,15-4 0-16,25-4 0 15,20-11-1-15,25 0 1 16,25-7 0-16,11-16 0 16,14-14 0-16,16-1 0 15,9-11 0-15,-20 8 1 16,-4-5-1-16,-11 13 1 16,-15 3-1-16,-14 14 0 0,-16 9-1 15,-15 18 1-15,-10 16-1 16,-10 14 1-1,-15 34-1 1,5 8 0-16,5-19 1 16,5-8 0-16,5-7 0 15,10-15 1-15,5-11-1 16,10-23 1-16,-5-15 0 16,0-12 1-16,0-25-1 15,-10-12 0-15,-5-12-1 16,-10 1 1-16,-5 11-1 15,-5 12 0-15,-5 10-1 16,-5 8 0-16,0 15-1 16,0 19 1-16,10 12 0 15,5 3 0-15,15 11-1 16,15-3 1-16,10-4 1 16,5-4 0-16,26-12 1 15,14-14 0-15,10-11 0 0,11-16 0 16,4-7 0-16,0-19 0 15,-4-12-1-15,-1-29 1 16,1-12 0-16,-16-3 0 16,-10 0-1-16,-19 7 1 15,-11 4-1-15,-25 18 0 16,-15 20-1-16,-20 22 1 16,-20 34-2-16,-16 26 1 0,-19 27-1 15,15-12 1-15,-35 79-1 16,-1 23 1-16,11 15 1 15,15 4 0-15,19-4 0 16,21 8 1-16,25-20 0 16,15-25 1-16,26-20-1 15,14-22 1-15,10-30 0 16,25-45 0-16,11-27 0 16,9-22 0-16,1 0 0 15,14-31 0-15,-9-21-1 16,-1-20 0-16,1-30-1 15,-16 19 1-15,-10-22-1 16,-14-1 0-16,-16 19 0 16,-15 31 0-16,-10 25-2 15,-20 39 0-15,-15 40-1 16,-20 35 0-16,-20 45 0 16,-15 26 1-16,5 56-1 15,-16 8 1-15,-4 19 1 0,0-4 1 16,20-3 1-16,14-20 0 15,16-33 0-15,10-27 0 16,10-34 1-16,15-25 1 16,10-43-1-16,1-14 0 15,4-19 0-15,5-19 0 16,5 0-1-16,0-8 1 16,-5-3-1-16,5 4 0 15,1-1-1-15,4 1 1 0,5 18-1 16,5 8 1-16,15 3-1 15,11 5 1-15,-1-1-3 16,-5 8 1-16,6-11-6 16,-1 3 1-16,0 15-8 15,-14 12 0-15</inkml:trace>
        </inkml:traceGroup>
      </inkml:traceGroup>
    </inkml:traceGroup>
    <inkml:traceGroup>
      <inkml:annotationXML>
        <emma:emma xmlns:emma="http://www.w3.org/2003/04/emma" version="1.0">
          <emma:interpretation id="{C4863DA7-D0E5-46CB-A956-65BC27018EF9}" emma:medium="tactile" emma:mode="ink">
            <msink:context xmlns:msink="http://schemas.microsoft.com/ink/2010/main" type="paragraph" rotatedBoundingBox="13199,7781 23419,7775 23420,10048 13200,1005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A06E28C-0AD7-4377-B2A7-1925CC9EB7E2}" emma:medium="tactile" emma:mode="ink">
              <msink:context xmlns:msink="http://schemas.microsoft.com/ink/2010/main" type="line" rotatedBoundingBox="13199,7781 23419,7775 23420,10048 13200,10053"/>
            </emma:interpretation>
          </emma:emma>
        </inkml:annotationXML>
        <inkml:traceGroup>
          <inkml:annotationXML>
            <emma:emma xmlns:emma="http://www.w3.org/2003/04/emma" version="1.0">
              <emma:interpretation id="{FAEA8541-0BEB-4947-9536-92A79EA35EEC}" emma:medium="tactile" emma:mode="ink">
                <msink:context xmlns:msink="http://schemas.microsoft.com/ink/2010/main" type="inkWord" rotatedBoundingBox="13199,7781 20438,7777 20439,9989 13200,9993"/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7785.8761">10155-2849 18 0,'5'7'9'0,"95"39"-9"31,-50-35 9-31,26 8-9 0,34-4 1 16,30 0 2-1,31-11 0-15,30-4-3 16,20 0 0-16,10 0 2 0,25 0 0 15,-5 7 0-15,0 1 1 16,10 7-2-16,-15 0 0 16,-10 0-3-16,-26-4 0 15,-19-7-4-15,-25-4 0 16</inkml:trace>
          <inkml:trace contextRef="#ctx0" brushRef="#br0" timeOffset="18055.7586">13618-2958 16 0,'-90'-23'8'0,"35"53"-8"16,55-18 9-16,10 3-9 15,15 7 1-15,20 5 1 16,15 3 1-16,21 7-3 16,24 1 1-16,-10 7 1 15,6-4 1-15,-11 8-1 16,-20-3 1-16,-24-9 0 15,-26-3 0-15,-25 0 0 16,-36 4 0-16,-29-1-1 16,-20 5 1-16,-31 3-3 0,-9 0 1 15,-16 0-5-15,11-11 1 0,14 7-6 32,16 4 1-32</inkml:trace>
          <inkml:trace contextRef="#ctx0" brushRef="#br0" timeOffset="15334.4211">9296-3323 22 0,'-60'-166'11'0,"-50"61"-14"0,74 90 18 16,-29-8-15-16,-30 1 0 15,-31 7-1-15,-19 15 0 16,-16 0 1-16,36 0 1 16,-86 64 0-16,-5 41 1 15,10 12-1-15,10 7 1 16,21 22 0-16,19 24 0 15,46 14-1-15,29-18 1 0,41-12-1 16,45-11 0-16,45-7 0 16,46-24 0-16,39-25 0 15,56-19 1-15,25-42-1 16,35-26 0-16,25-26 0 16,10-19 1-16,15-31-1 15,-35-18 0-15,-10-41 0 16,-20-20 1-16,-35 9 0 15,-50-27 0-15,-56-12 0 16,-45 8 0-16,-55-3 0 16,-50-8 0-16,-56-4-2 15,-59 11 1-15,-41 49-1 16,-50 38 0-16,-20 60-1 16,-30 64 0-16,-11 61-5 15,91-31 1-15,-140 151-6 16,25 26 1-16</inkml:trace>
          <inkml:trace contextRef="#ctx0" brushRef="#br0" timeOffset="14850.0464">7805-2853 20 0,'-10'-83'10'0,"40"-26"-11"15,-14 83 22-15,4-12-21 16,10 8 1-16,15 4 0 16,20-1 0-16,5-3-2 15,-4 0 1-15,4 19 0 16,0 3 1-16,0 16-1 16,-9 3 0-16,-11 8 0 15,-10 7 1-15,-15-3-1 16,-15 0 1-16,-10-5 0 0,-15 5 0 15,-5-4 0-15,-5 3 0 16,-5 1-1-16,0 11 0 16,5-8 0-16,10 4 0 15,15 0-1-15,15 8 0 16,20 3 0-16,15 1 1 16,10 18-1-16,26 0 1 15,-1 4-1-15,-5-7 0 16,-15-9 1-16,-9-6 0 0,-11-12 2 15,-20-7 1-15,-15-1-1 16,-25-7 1-16,-25-7-1 16,-25 3 1-16,-26 4-1 15,-19 4 1-15,-6 0-3 16,-19 3 1-16,-6 5 0 16,1 14 0-16,4-11-3 15,26-4 0-15,14 5-4 16,16-5 0-16,25 4-4 15,25-15 1-15</inkml:trace>
          <inkml:trace contextRef="#ctx0" brushRef="#br0" timeOffset="14396.9554">8262-3011 16 0,'-5'-38'8'0,"10"20"-10"16,0 18 7-16,0 7-5 16,-5 12 0-16,0 7 0 15,-5 19 0 1,-10 12 0-16,0 18 1 0,-5 19 0 15,0 0 0-15,0 0-2 0,5-18 0 32,0-12-2-32,0-15 0 15,0-16-1-15,-5-18 0 0</inkml:trace>
        </inkml:traceGroup>
        <inkml:traceGroup>
          <inkml:annotationXML>
            <emma:emma xmlns:emma="http://www.w3.org/2003/04/emma" version="1.0">
              <emma:interpretation id="{880C7BE8-4810-46DF-850C-B792E7D7F563}" emma:medium="tactile" emma:mode="ink">
                <msink:context xmlns:msink="http://schemas.microsoft.com/ink/2010/main" type="inkWord" rotatedBoundingBox="20784,7799 23419,7798 23420,10048 20785,10049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9227.5394">15897-3511 24 0,'10'-185'12'0,"-100"-7"-9"16,55 151 19-16,-41 15-24 15,-14 26 1-15,-35 26 0 16,-16 30 0-16,-20 20 2 16,1 55 0-16,14 39-1 15,11 7 0-15,34 41 1 16,36 11 0-16,50-14 0 16,40-20 1-16,60 1 0 15,51-27 0-15,45-33 0 16,39-31 1-16,21-60-1 15,25-52 1-15,11-42-2 16,-1-38 1-16,-20-37 0 16,-15-49 0-16,-51-19 0 15,-49-45 0-15,-61-11-1 0,-60-12 1 16,-80-3-2-16,-60 26 1 16,-76 52-1-16,-60 57 0 15,-60 68-5-15,-51 79 0 16,-55 79-7-16,-9 56 1 15</inkml:trace>
          <inkml:trace contextRef="#ctx0" brushRef="#br0" timeOffset="18869.9391">15255-2970 20 0,'-25'49'10'0,"-21"68"-10"0,36-68 14 16,-15 26-15-16,5 12 1 16,-10-4-4-16,5-8 0 15,0-7 3-15,0-27 0 16,0-18-2-16,0-23 0 15,-1-23 0-15,-4-41 0 0,5-8 2 16,5-22 0-16,5 0 3 31,15-11 0-31,15-27 1 0,15 12 1 0,20 14 1 16,26 12 0-16,4 8-1 16,25 22 1-16,6 19-2 15,-6 22 0-15,-4 19-2 16,-6 16 0-16,-10 22-1 15,-19 3 1-15,-26 16 0 16,-25 0 0-16,-25-1 0 16,-25-7 0-16,-25-3 0 15,-16 3 1-15,-4-7-1 16,-10-5 0-16,4 1 0 16,16-7 0-16,20 3-2 15,25 0 1-15,25-4-1 16,20 4 1-16,25 0-1 0,30-3 0 15,16-1 0-15,4 12 0 16,10 3 0-16,-14 4 1 16,-11-3 1-16,-10 3 0 15,-20-11 0-15,-19 0 1 16,-21-4 0-16,-30-8 0 16,-21 5 0-16,-19-5 0 15,-25 1-1-15,-6 7 1 16,1 0-4-16,0 4 0 0,9-8-3 15,11-7 0-15,20-12-5 16,25-7 0-16</inkml:trace>
        </inkml:traceGroup>
      </inkml:traceGroup>
    </inkml:traceGroup>
    <inkml:traceGroup>
      <inkml:annotationXML>
        <emma:emma xmlns:emma="http://www.w3.org/2003/04/emma" version="1.0">
          <emma:interpretation id="{AE51E208-6ECD-4B3A-8BB0-B293E14A7989}" emma:medium="tactile" emma:mode="ink">
            <msink:context xmlns:msink="http://schemas.microsoft.com/ink/2010/main" type="paragraph" rotatedBoundingBox="1699,11316 33075,6972 33583,10634 2206,14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600055-98DA-4600-A02F-E758B6C8507C}" emma:medium="tactile" emma:mode="ink">
              <msink:context xmlns:msink="http://schemas.microsoft.com/ink/2010/main" type="line" rotatedBoundingBox="1699,11316 33075,6972 33583,10634 2206,14979"/>
            </emma:interpretation>
          </emma:emma>
        </inkml:annotationXML>
        <inkml:traceGroup>
          <inkml:annotationXML>
            <emma:emma xmlns:emma="http://www.w3.org/2003/04/emma" version="1.0">
              <emma:interpretation id="{53976B0C-D8D9-4713-8C2C-9BBF21FC06EB}" emma:medium="tactile" emma:mode="ink">
                <msink:context xmlns:msink="http://schemas.microsoft.com/ink/2010/main" type="inkWord" rotatedBoundingBox="1765,11797 8012,10933 8413,13828 2166,14693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6775.4362">-663 827 23 0,'5'-34'11'0,"-45"16"-9"16,10 18 13-16,-30 7-14 16,-21 16 1-16,-39 11 1 15,-36 11 1-15,-25 7-5 16,-34 16 1-16,-21 15 2 16,-5 34 0-16,0-1 0 15,5 12 0-15,5-4-2 16,30 8 0-16,5-4-2 15,31-8 0-15,14-22-2 16,41-15 0-16,24-23-4 16,31-22 1-16,25-23-1 15,25-23 0-15</inkml:trace>
          <inkml:trace contextRef="#ctx0" brushRef="#br0" timeOffset="6992.0161">-3449 1855 20 0,'-25'0'10'0,"-70"37"-12"15,49-14 19-15,-14 14-17 16,-10 27 1-16,-15 15 0 16,4 15 0-16,11-3-2 0,15-8 1 15,15-19 0-15,15-16 1 16,30-14-1-16,45-15 1 16,30-23 0-16,26-3 0 15,4-19 0-15,15-12 0 16,1-3-3-16,-16 14 1 15,-9 23-5-15,-36 23 0 16</inkml:trace>
          <inkml:trace contextRef="#ctx0" brushRef="#br0" timeOffset="5276.859">602 263 26 0,'35'-72'13'0,"-50"-37"-5"0,5 87 13 0,-10-8-21 31,-10 7 1-31,-10 19-1 16,-21 12 0-16,-14 14-1 15,5 23 1-15,0 1-1 16,-1 21 1-16,21 5-2 15,20 11 1-15,20 14 0 0,20-2 0 16,30-1 0-16,25-8 0 16,6-11 1-16,9-22 1 15,10 0 0-15,-4-4 0 0,-6-4 0 16,-15 4 1-16,-14-8 0 16,-16-7 0-1,-15 4 0-15,-25-4 0 0,-20 3 0 16,-26 8 0-16,-4 8-1 15,-20 0 0-15,-10-4-4 16,-11 3 1-16,-4 1-7 16,-6-12 0-16,16 8-2 15,0-15 1-15</inkml:trace>
          <inkml:trace contextRef="#ctx0" brushRef="#br0" timeOffset="6022.0575">-693-475 25 0,'0'-86'12'0,"50"127"-17"16,-30-3 24 0,5 33-19-16,0 53 0 0,-4 31 0 15,-6 40 0-15,0 39-1 16,-15-1 1-1,-10 34-1-15,0-11 1 0,0-26 0 16,4-27 1-16,1-49-1 16,0-41 0-16,0-38 0 15,-5-41 0-15,-5-34 0 16,0-34 0-16,0-45-1 16,-5-49 1-16,0-26-1 15,5-53 0-15,5-11 0 16,10-4 0-16,20-12 0 15,25 12 1-15,20 23 0 16,21 15 0-16,14 26 0 16,-25 37 1-16,86-7-1 15,-5 15 0-15,24 19 1 0,1 15 0 16,10 34-1-16,-15 23 1 16,4 25-1-16,-14 20 1 15,-5 26-1-15,-11 15 1 16,-14 22-1-16,-21 20 1 15,-19 22 0-15,-21 11 0 16,-15 8-1-16,-10 22 1 16,-15 15 0-16,-15-11 0 15,-14 16-1-15,-6 14 1 16,0-11 0-16,-16-15 0 0,-9-16 0 16,-20-10 0-16,-5-27 1 15,-15-11 1-15,-16-8-1 16,-14-26 0-16,-5-22 1 15,-11-27 0-15,-14-8-1 16,-6-18 0-16,-4 4-6 16,4-8 1-16,6 3-7 15,-6 13 1-15</inkml:trace>
          <inkml:trace contextRef="#ctx0" brushRef="#br0" timeOffset="10481.5937">-4262 620 16 0,'0'-67'8'0,"30"52"-10"0,-15 15 8 16,0 11-6-16,5 19 0 0,0 23 1 15,0 14 1-15,-10 9-2 16,0 3 0-16,-5 15 1 15,1 11 0-15,-1-7 0 16,5-12 0-16,0-7-1 16,-5-22 1-16,-5-16 1 15,0-18 0-15,0-34-1 16,0-16 1-16,-15-18 0 16,10-11 1-16,0-20-1 15,0-14 1-15,-6-38-1 16,11 8 1-16,11-8-2 15,24 26 0-15,5-3 0 16,5 18 1-16,15 12-2 16,5 11 0-16,1 19-1 15,4 19 0-15,-15 14 1 16,-10 16 0-16,-4 4-1 16,-16 14 1-16,-5 16 0 15,-15 11 1-15,-20 7 0 0,-20 16 0 16,-16-5 0-16,-9 9 0 15,-5-5 0-15,-5 1 1 16,-6-8-1-16,11-12 0 16,10 1-1-16,10-4 0 15,4 4-1-15,26-12 0 16,15-3-1-16,21-8 1 16,24-4 0-16,10-7 0 15,20-12 0-15,21-3 1 0,-11-11 1 16,10-12 0-16,11-8-1 15,-6 9 1-15,-5-12 0 16,-9 3 0-16,-11 1 0 16,-10-8 1-16,-14 0-2 15,-11 12 1-15,-15-1 0 16,-5 4 0-16,-15 4-1 16,-10 4 1-16,0 3-1 15,-5 5 0-15,0 3 0 16,0 0 0-16,0 3-1 15,5 1 1-15,0 0-1 16,5-4 1-16,0 0 0 16,0 0 0-16,10 0 0 15,5-8 1-15,0 1-1 16,5-1 0-16,0 1 0 16,0 3 0-16,0 4-1 15,-5 0 1-15,0 4 0 0,0-1 0 16,0-6 0-16,0 3 0 15,6 3-2-15,-1-3 1 16,5 0-2-16,-5 0 1 16,0 0-1-16,0 0 0 15,5-7-1-15,0 7 1 16,5-4 1-16,0-7 0 16,0 3 1-16,1-3 1 15,-1 4 1-15,0-5 0 0,-5-7 0 16,-5-3 0-16,-5-4 1 15,-10-1 1-15,-5 5 0 16,-15-1 0-16,-10 8-1 16,-10 7 0-16,-5 8-1 15,-11 12 1-15,-19 10-2 16,-5 5 1-16,5 10-1 16,4 8 1-16,6 4-1 15,5-3 1-15,10 2-1 16,15 1 0-16,15 4 0 15,15-8 1-15,15-3-1 16,10-16 1-16,25-11-1 16,10-8 1-16,5-22-2 15,11-7 0-15,9-8-1 16,10-8 0-16,1-7-1 16,-1-11 0-16,1 3 0 15,-11-11 1-15,-10-4 0 16,-20 8 0-16,-9 7 1 0,-11 8 1 15,-10 4 0-15,-25 18 0 16,-20 12 1-16,-15 11 0 16,-11 26 0-16,-4 23 1 15,-5 8-1-15,0 3 1 16,5-4-1-16,4 1 0 16,11-12 0-16,15-11 0 15,15-12 0-15,10-3 0 16,15-8 0-16,10-14 0 0,11-16 0 15,4-8 1-15,0-10-1 16,0-8 1-16,-5-12-2 16,-5 5 1-16,-5 3-1 15,-4 11 0-15,-6 12-1 16,-5 7 1-16,-5 15-1 16,0 27 0-16,-5 7 0 15,0 11 1-15,5 4-1 16,10 0 1-16,5-7 0 15,0-4 0-15,15-11-1 16,10-12 1-16,6-15-2 16,4-19 0-16,0-10 0 15,5-16 1-15,1-15-1 16,-6-8 0-16,-5-3 2 16,-10 11 0-16,-10 15 0 15,-14 4 0-15,-11 19-1 16,-15 3 1-16,-16 19-1 15,-9 23 0-15,-5 11 1 0,-5 23 0 16,0 11 0-16,5 4 0 16,5-16 1-16,5 1 0 15,10-12 1-15,4-14 0 16,11-12 0-16,11-27 0 16,4-10-1-16,5-23 1 15,5-8 0-15,10-19 0 16,0 12-1-16,5-19 1 0,-5-4-1 15,-5-18 1-15,-9-20-1 16,-1 9 0-16,-5 6 0 16,-5 16 0-16,-5 22-1 15,0 15 0-15,-5 31-1 16,-5 26 0-16,0 22 1 16,0 42 0-16,10 15-1 15,5 3 0-15,5 16-4 16,15 3 1-16,-10 23-5 15,15 7 0-15</inkml:trace>
        </inkml:traceGroup>
        <inkml:traceGroup>
          <inkml:annotationXML>
            <emma:emma xmlns:emma="http://www.w3.org/2003/04/emma" version="1.0">
              <emma:interpretation id="{21146070-C162-4D65-ABA3-8F4BA135AF1C}" emma:medium="tactile" emma:mode="ink">
                <msink:context xmlns:msink="http://schemas.microsoft.com/ink/2010/main" type="inkWord" rotatedBoundingBox="8055,10436 14833,9497 15340,13160 8562,14098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2956.8822">2700 553 21 0,'-55'-23'10'0,"60"19"-12"0,10 8 12 0,10 4-10 15,15 7 0-15,26 0 2 0,19 3 0 31,25 20-2-31,-19-15 0 0,74-1 1 0,16 1 1 16,25-4-1-16,5-1 1 16,10-6-2-16,20-1 1 15,-10-11 0-15,4-4 0 16,-4 1-3 0,-10-13 1-16,-25-10-4 15,-15-8 0-15,-21-7-2 16,-24-8 1-16</inkml:trace>
          <inkml:trace contextRef="#ctx0" brushRef="#br0" timeOffset="13205.2655">5823 255 11 0,'-91'42'5'0,"16"-31"0"0,70-3 8 16,5 10-11-16,10 12 1 15,15 4 1 1,15 8 0-16,0-1-5 15,11-3 0-15,4 3 4 16,0 4 0-16,-10-11-1 16,-10-4 1-16,-15 0-1 0,-20-3 0 0,-15 3 0 15,-15 7 1-15,-30-3-2 0,-30 11 0 16,-6 1-4-16,-14-5 1 16,4 8-7-16,6 7 1 15</inkml:trace>
          <inkml:trace contextRef="#ctx0" brushRef="#br0" timeOffset="11915.5908">2324-211 19 0,'-166'11'9'0,"56"57"-8"0,100-53 8 16,0 4-10 0,5-8 0-16,5-7 2 0,30-12 0 15,35-29 0-15,40-5 0 16,31-26 1-16,40-7 0 0,39-19 0 15,16-23 0-15,25-14 0 16,10-5 0-16,6 1-1 16,-21 7 1-16,-11-4-1 15,-24 4 0-15,-30 4-1 16,-30 7 0-16,-31 23-1 16,-35 19 0-16,-29 15-1 15,-31 22 0-15,-20 16 0 16,-15 10 1-16,-10 12-1 15,0 8 1-15,0 3 0 16,15 8 0-16,10-12 1 16,10-7 1-16,25-7 0 15,30-1 1-15,6-7 0 16,29-3 1-16,-5-5 0 16,-4-3 0-16,-6-1-1 15,-4 1 1-15,-16 7-1 0,-20 8 0 16,-15 3 0-16,-25 20 0 15,-30 18 0-15,-15 22 0 16,-35 27-2-16,-25 4 0 16,-26 15-4-16,-9 19 0 15,-16 29-5-15,-20 1 0 16</inkml:trace>
          <inkml:trace contextRef="#ctx0" brushRef="#br0" timeOffset="16750.7212">7469-38 14 0,'0'4'7'0,"30"116"-3"0,-25-79 3 16,0 27-7-16,0 15 0 15,5 34-1-15,0 3 0 16,0 4 1-16,-5-11 1 16,0 0-1-16,5-15 0 15,-5-19-1-15,0-27 1 16,-5-21-1-16,-10-31 1 15,-5-15-1-15,0-19 0 16,-5-34 0-16,-15-26 1 16,0-15 2-16,5 0 0 0,15-8 1 15,10 19 1-15,25 4 0 16,10-4 0-16,20 8 0 16,30 0 0-16,6 29-2 15,19 16 0-15,6 15-2 16,-16 11 1-16,-5 16 0 15,-19 10 0-15,-21 16-1 16,-30 10 1-16,-25 13 0 16,-40-1 0-16,-21 0 0 15,-29 11 0-15,-10 8 0 16,9 0 0-16,6-3-1 16,15 3 1-16,14-16-1 15,31 1 0-15,25-15-1 16,30-4 1-16,36-22-1 15,29-4 1-15,25-1 0 16,1-3 0-16,14-7-1 16,-9 3 0-16,-16 8 0 0,-19 3 1 15,-21 20 0-15,-25 7 1 16,-25 3-1-16,-25 8 1 16,-25 8 1-16,-20 4 0 15,-31-12-1-15,-4 4 1 16,-15 3-2-16,-6-7 1 15,16-7-3-15,14-8 1 16,16-19-3-16,25-14 0 16,25-20-1-16,30-7 1 0,20-30-1 15,15-46 1-15,16-10 2 16,9-20 0-16,-5-29 2 16,-10-16 0-16,-24-11 3 15,-31 23 0-15,-36 11 0 16,-29 34 1-16,-25 37-1 15,-26 46 1-15,-39 22-2 16,-31 53 0-16,-10 60-1 16,-9 45 0-16,9 12-1 15,15 48 0-15,31 19 0 16,44 1 1-16,56-1 0 16,60-15 1-16,50-22-1 15,61-38 1-15,65-31-1 16,29-51 1-16,42-35-1 15,-1-60 1-15,10-52-1 16,5-8 1-16,-40-42-1 16,-26-48 0-16,-34-8 1 15,-55-19 0-15,-61-22-1 0,-40 22 1 16,-70 8-1-16,-51 26 1 16,-49 34-1-16,-46 34 0 15,-35 56-2-15,-40 49 1 16,-30 38-7-16,-10 64 0 15,-6 75-5-15,6-15 0 16</inkml:trace>
        </inkml:traceGroup>
        <inkml:traceGroup>
          <inkml:annotationXML>
            <emma:emma xmlns:emma="http://www.w3.org/2003/04/emma" version="1.0">
              <emma:interpretation id="{D76EAC10-E25B-4443-8EC2-5B640D2B5658}" emma:medium="tactile" emma:mode="ink">
                <msink:context xmlns:msink="http://schemas.microsoft.com/ink/2010/main" type="inkWord" rotatedBoundingBox="15380,10768 21155,9969 21429,11948 15655,12748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0957.5226">9437 888 13 0,'10'-12'6'0,"181"-74"6"15,-121 29-1-15,55-18-9 16,51-15 1-16,55-23 2 15,40-30 1-15,20-23-7 16,30 4 1-16,-4 12 3 16,-6-4 1-16,-10 3-1 15,-15 8 0-15,-30 11-1 16,-25 23 0-16,-25 15-1 16,-50 15 0-16,-31 15-3 15,-25 12 1-15,-24 6-3 16,-26 16 1-16,-20 4-2 15,-25 11 1-15,-25 11-2 16,-15-11 1-16,-15 11 1 16,-6-3 1-16,-4 3 1 15,5 4 1-15,15 0 1 16,20 0 1-16,20-15 0 0,30-4 1 16,35-11 1-16,25-4 0 15,36-26-1-15,30 0 1 16,29-8 0-16,-9 0 0 15,10 4-1-15,-11 12 1 16,-9 6-1-16,-30 16 0 16,-36 8-1-16,-30 3 1 15,-35 11-1-15,-30 12 0 16,-35 15 0-16,-35 26 1 0,-5 23-2 16,-31 11 0-16,-9 0-6 15,-16 23 1-15,6 22-4 16,20 0 0-16</inkml:trace>
        </inkml:traceGroup>
        <inkml:traceGroup>
          <inkml:annotationXML>
            <emma:emma xmlns:emma="http://www.w3.org/2003/04/emma" version="1.0">
              <emma:interpretation id="{653E43C1-03C0-4FB5-AB03-B43C9159C185}" emma:medium="tactile" emma:mode="ink">
                <msink:context xmlns:msink="http://schemas.microsoft.com/ink/2010/main" type="inkWord" rotatedBoundingBox="23645,9274 26588,8866 26697,9650 23754,10058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29896.0726">19933-2766 23 0,'-50'-30'11'0,"35"7"-11"0,15 23 15 0,10 0-15 16,5 0 0-16,5 0 1 16,15 4 0-16,20 7-1 15,11 8 0-15,9 7 1 16,5 1 0-16,-15 10-1 16,-4 12 1-16,-16 8-1 15,-15-12 1-15,-15 4 0 16,-20 0 0-16,-15-1 1 15,-25 5 0 1,-36 4-4 0,1-9 0-16,5-2-5 15,15-5 1-15</inkml:trace>
          <inkml:trace contextRef="#ctx0" brushRef="#br0" timeOffset="29641.1422">17544-2480 5 0,'-41'-49'2'0,"-4"34"0"15,40 3 2-15,-5 1 1 16,0 0 0-16,5 3 2 15,15 12 0-15,15 15-9 0,15-8 1 0,11 8 7 16,29 0 0-16,30 3-2 16,26 1 0-16,15-16 0 15,24-7 0-15,6 4-2 16,5-8 1-16,4-3-1 16,6-8 0-16,-15 4-1 15,0 3 0-15,-21-3 0 16,-14-8 1-16,-11 11-3 15,-19-3 1-15,-21 7-4 16,-20 1 0-16,-14 3-6 16,-16-4 1-16</inkml:trace>
        </inkml:traceGroup>
        <inkml:traceGroup>
          <inkml:annotationXML>
            <emma:emma xmlns:emma="http://www.w3.org/2003/04/emma" version="1.0">
              <emma:interpretation id="{04436D9C-47BB-4323-82D1-81759D59BBD8}" emma:medium="tactile" emma:mode="ink">
                <msink:context xmlns:msink="http://schemas.microsoft.com/ink/2010/main" type="inkWord" rotatedBoundingBox="27032,8431 33160,7583 33460,9749 27332,10597"/>
              </emma:interpretation>
            </emma:emma>
          </inkml:annotationXML>
          <inkml:trace contextRef="#ctx0" brushRef="#br0" timeOffset="31390.7841">22036-3000 23 0,'76'-116'11'0,"9"93"-14"0,-65 23 15 15,0 11-13-15,-10 16 1 0,-15 18 0 16,-15 15 0-16,-15 15 0 16,-5 38 0-16,-5 15 0 15,-11-4 1-15,1-7-2 16,-5 0 0-16,5-23 0 15,4-19 0-15,11-22 0 16,5-27 1-16,10-22-1 0,10-8 0 16,10-26 2-16,15-38 1 15,20-33 0-15,25-20 0 0,16 20 0 16,34-16 0-16,6 4 1 16,14 0 0-16,6 23-1 15,-21 7 0-15,-10 27-1 16,-9 10 0-16,-16 16 0 15,-15 19 0-15,-25 15-1 16,-25 11 1-16,-20 4 0 16,-20 11 0-16,-20 11 0 15,-15-11 0-15,-5 4 0 16,14 8 0-16,1 3-1 16,10 0 0-16,20 0-1 15,15 8 1-15,20-1 0 16,25 9 0-16,25-9 0 15,10 1 0-15,11 0-1 0,4 3 0 16,-5-18 1-16,-19 11 0 16,-11-15 0-16,-15-1 1 15,-20 5-1-15,-25-12 1 16,-25 1 0-16,-15-20 0 16,-26 12-1-16,-19-8 1 15,0 4 0-15,-6-7 0 16,1-1 0-16,15-3 0 15,4 0-2-15,26 0 1 0,20-12-3 16,20-11 0-16,30-7-2 16,20-15 0-16,25-35-4 15,31-21 1-15,9-16 1 16,5 4 0-16,1-12 4 16,-16-14 0-16,-20-1 4 15,-34 23 0-15,-36 0 4 16,-26 23 1-16,-44 30 0 15,-30 34 0-15,-41 18-2 16,-39 53 1-16,-21 42-2 16,-20 14 0-16,-10 23-1 15,15 57 1-15,45 7-1 16,31 8 0-16,45 11 0 16,44-15 0-16,56-19-1 15,51-41 1-15,49-19-1 16,46-31 1-16,44-14-1 15,41-38 1-15,15-34-1 0,10-56 1 16,15-38-1-16,-25-15 0 16,-15-33-1-16,-40-46 1 15,-45 0-1-15,-46-23 1 16,-65-10-1-16,-30 3 0 16,-60 30-1-16,-40 19 1 15,-46 22-1-15,-40 34 1 16,-24 53-1-16,-16 42 1 15,-20 26-3-15,10 52 1 0,5 42-5 16,25 26 0-16,16 12-4 16,44 3 1-16</inkml:trace>
          <inkml:trace contextRef="#ctx0" brushRef="#br0" timeOffset="32076.7072">24120-2322 22 0,'-121'-76'11'0,"76"31"-8"0,40 30 16 15,10 0-18-15,20-15 1 16,35 15 2-16,26 0 1 31,34 11-6-31,31-3 0 0,39 7 3 16,16 7 1-16,30 1-1 15,15 3 0-15,-10-3-1 16,10-5 0-16,-20 1 0 16,-20 11 0-16,-36-15 1 15,-34-7 0-15,-31-12-1 16,-39-8 1-16,-46-10-2 0,-35-8 1 16,-45 3-1-16,-21 1 1 15,-24 11-3-15,-21-4 1 16,1 11-1-16,4 1 1 0,21 10-1 15,30 1 0-15,30 11 0 16,40 0 1-16,35 11-1 16,30-7 1-16,41 0-1 15,24 0 1-15,16 15 1 16,-1-8 1-16,-4-4 0 31,-16 1 1-31,-14 7 0 0,-21-4 0 16,-40 12 1-16,-40-1 0 15,-40 20-2-15,-10 7 1 16,-45 3-1-16,-5 9 1 0,-26-5 0 16,11 8 0-16,-1 0-3 15,11-15 1-15,25 4-5 16,10-1 1-16,14-3-6 16,11 0 0-16,15-4-2 15,15-15 0-15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2:19.31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A5B994A-5843-4CC2-A3BA-2F9AEC294E14}" emma:medium="tactile" emma:mode="ink">
          <msink:context xmlns:msink="http://schemas.microsoft.com/ink/2010/main" type="writingRegion" rotatedBoundingBox="22371,10204 31318,12379 30874,14206 21926,12031"/>
        </emma:interpretation>
      </emma:emma>
    </inkml:annotationXML>
    <inkml:traceGroup>
      <inkml:annotationXML>
        <emma:emma xmlns:emma="http://www.w3.org/2003/04/emma" version="1.0">
          <emma:interpretation id="{F9D8BDFA-FC25-44CF-BC49-B8DA721B03CC}" emma:medium="tactile" emma:mode="ink">
            <msink:context xmlns:msink="http://schemas.microsoft.com/ink/2010/main" type="paragraph" rotatedBoundingBox="22371,10204 31318,12379 30874,14206 21926,120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1B00E6-C53B-4AC4-A217-520E885AB5EA}" emma:medium="tactile" emma:mode="ink">
              <msink:context xmlns:msink="http://schemas.microsoft.com/ink/2010/main" type="line" rotatedBoundingBox="22370,10203 31318,12379 30874,14206 21926,12031"/>
            </emma:interpretation>
          </emma:emma>
        </inkml:annotationXML>
        <inkml:traceGroup>
          <inkml:annotationXML>
            <emma:emma xmlns:emma="http://www.w3.org/2003/04/emma" version="1.0">
              <emma:interpretation id="{9379DD5D-75E3-4345-B751-9E431AD42F5C}" emma:medium="tactile" emma:mode="ink">
                <msink:context xmlns:msink="http://schemas.microsoft.com/ink/2010/main" type="inkWord" rotatedBoundingBox="22371,10204 26351,11171 25907,12998 21926,1203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16203-1573 9 0,'-30'-53'4'0,"10"23"-1"16,20 30 2-16,5 7-2 16,0 12 0-16,5 7 2 15,10 20 1-15,5 10-7 16,16 4 0-16,14 19 4 16,15 34 1-16,25 19-2 15,11 7 1-15,29-11-1 16,11 11 0-16,30 23-1 15,-1-19 1-15,21-15-1 16,5 4 0-16,-10-31 0 16,-6-18 0-16,1 0-1 15,-15-8 1-15,-21-7-1 0,-9-12 1 16,-16-11 0-16,-29-3 0 16,-21-16-2-16,-20-3 1 15,-9-12-3-15,-11 0 0 16,-10-7-5-16,-10-4 1 15</inkml:trace>
          <inkml:trace contextRef="#ctx0" brushRef="#br0" timeOffset="312.4675">19346 237 23 0,'30'-53'11'0,"25"34"-14"16,-25 8 17-16,5 7-13 15,0 4 0-15,1 7 0 16,9 12 0-16,0 4-2 16,0-1 0-16,0 9 2 15,-5 6 1-15,-4 8-1 16,-16 4 0-16,-10 8 0 16,-20 10 1-16,-10-10 1 15,-16 3 1-15,-19-7-2 16,-10-8 0-16,-10 0 0 15,-1-7 1-15,-4 3-2 16,5-11 1-16,10 4-4 16,4 0 1-16,11-8-6 15,20-7 1-15,10-11-4 0,20-1 1 16</inkml:trace>
        </inkml:traceGroup>
        <inkml:traceGroup>
          <inkml:annotationXML>
            <emma:emma xmlns:emma="http://www.w3.org/2003/04/emma" version="1.0">
              <emma:interpretation id="{59879994-1F30-4BA1-9A69-9C95EA93F8AF}" emma:medium="tactile" emma:mode="ink">
                <msink:context xmlns:msink="http://schemas.microsoft.com/ink/2010/main" type="inkWord" rotatedBoundingBox="26567,11377 31283,12523 30890,14141 26174,12994"/>
              </emma:interpretation>
              <emma:one-of disjunction-type="recognition" id="oneOf1">
                <emma:interpretation id="interp1" emma:lang="" emma:confidence="0">
                  <emma:literal>Beer</emma:literal>
                </emma:interpretation>
                <emma:interpretation id="interp2" emma:lang="" emma:confidence="0">
                  <emma:literal>Bees</emma:literal>
                </emma:interpretation>
                <emma:interpretation id="interp3" emma:lang="" emma:confidence="0">
                  <emma:literal>Bess</emma:literal>
                </emma:interpretation>
                <emma:interpretation id="interp4" emma:lang="" emma:confidence="0">
                  <emma:literal>Bee</emma:literal>
                </emma:interpretation>
                <emma:interpretation id="interp5" emma:lang="" emma:confidence="0">
                  <emma:literal>Bo,</emma:literal>
                </emma:interpretation>
              </emma:one-of>
            </emma:emma>
          </inkml:annotationXML>
          <inkml:trace contextRef="#ctx0" brushRef="#br0" timeOffset="1234.5134">20219 142 23 0,'15'0'11'0,"-30"98"-13"0,0-68 19 0,-5 23-17 16,-15 34 1-16,5 18-1 16,0 15 1-16,0-10-1 15,-1-5 0-15,6-11 0 16,10-15 1-16,10-19 0 15,0-26 0-15,10-19 0 16,0-30 0-16,10-15 1 16,5-27 0-16,11-48 0 15,14-19 1-15,15-4-1 16,15-11 1-16,1 3 0 16,9 8 1-16,-5 8-2 15,-5 26 1-15,-4 19-2 16,-1 18 1-16,-10 16-2 15,-10 14 0-15,-9 12-1 16,-21 27 1-16,-20 18 0 16,-15 11 0-16,-26 8 0 15,-19 0 1-15,-5-8-1 16,-5 5 1-16,-1-5-1 0,11 0 1 16,15-7-2-16,10 4 1 15,20-4-1-15,25 3 1 16,15 1-1-16,15 3 1 15,15 8-1-15,1 0 1 16,4 0-1-16,0 11 1 16,-10-7 0-16,-10 3 1 15,-15 5-1-15,-14-9 0 16,-17-3 0-16,-4 0 1 0,-20-4 0 16,-15 0 0-16,-5-14 0 15,-5-9 1-15,0-14-1 16,-1-8 0-16,6-8-2 15,10-7 0-15,15-11-3 16,15-23 1-16,20-23-3 16,10-22 1-16,30-15-2 15,10-7 1-15,6-24 1 16,-1-22 1-16,0 8 3 16,-5 11 0-16,-14 30 3 15,-21 15 1-15,-15 19 0 16,-25 31 1-16,-15 14-1 15,-31 41 1-15,-14 31-2 16,-20 52 1-16,-16 27-1 16,1 11 0-16,24 41-1 15,21 8 0-15,10-15 0 16,20 3 1-16,30-10-1 16,30-24 1-16,35-7-1 0,10-33 1 15,21-42 0-15,-1-30 0 16,10-38 0-16,11-15 0 15,-6-41 0-15,-4-61 0 16,-11-26 0-16,-30-7 0 16,-25-42-1-16,-35 27 0 15,-30 7-1-15,-20 45 0 16,-10 34-1-16,-30 31 0 0,4 37-3 16,-14 37 0-16,-6 57-6 15,6 34 1-15,20 11-4 16,30 11 1-16</inkml:trace>
          <inkml:trace contextRef="#ctx0" brushRef="#br0" timeOffset="1811.4393">21464 1068 26 0,'-85'-15'13'0,"85"19"-13"16,20-4 21-16,15 7-18 0,25 5 1 15,46-1 1-15,39 12 1 16,21-5-7-1,40 1 0-15,35-4 4 16,-5-4 1 0,14-3-2-16,6 0 1 15,-5-8-1-15,-10 0 0 0,-20 0-3 0,-20-8 0 16,-50-11-2-16,-36 4 0 16,-30-7-2-16,-39-9 0 15,-31-6-1-15,-30-12 0 16,-20 0 2-16,-16 4 1 0,-14 0 2 15,20 3 1-15,5 12 0 16,20 11 0-16,20 19 2 16,20 4 0-16,30 11 0 15,25 8 1-15,16 3-1 16,14 4 0-16,5 8 1 16,-4-12 0-16,-11 4-1 15,-20 4 0-15,-19 0 0 16,-26-8 0-1,-121 23 0 1,-29 4 1-16,-41 18-2 16,-9 16 1-16,-16-4-6 15,10 11 0-15,11 0-7 16,29-4 1-16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3:13.5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7ACE884-50EF-42F3-94C5-9C7C02806CF1}" emma:medium="tactile" emma:mode="ink">
          <msink:context xmlns:msink="http://schemas.microsoft.com/ink/2010/main" type="writingRegion" rotatedBoundingBox="14740,16380 19878,16173 19948,17894 14810,18101"/>
        </emma:interpretation>
      </emma:emma>
    </inkml:annotationXML>
    <inkml:traceGroup>
      <inkml:annotationXML>
        <emma:emma xmlns:emma="http://www.w3.org/2003/04/emma" version="1.0">
          <emma:interpretation id="{30BBCB45-71C6-4117-BDD0-43A1E2EC32C3}" emma:medium="tactile" emma:mode="ink">
            <msink:context xmlns:msink="http://schemas.microsoft.com/ink/2010/main" type="paragraph" rotatedBoundingBox="14740,16380 19878,16173 19948,17894 14810,18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AFC637-0510-44FE-823D-C0F7C9ADE170}" emma:medium="tactile" emma:mode="ink">
              <msink:context xmlns:msink="http://schemas.microsoft.com/ink/2010/main" type="line" rotatedBoundingBox="14740,16380 19878,16173 19948,17894 14810,18101"/>
            </emma:interpretation>
          </emma:emma>
        </inkml:annotationXML>
        <inkml:traceGroup>
          <inkml:annotationXML>
            <emma:emma xmlns:emma="http://www.w3.org/2003/04/emma" version="1.0">
              <emma:interpretation id="{E0072AFD-280E-418B-A7A4-BC89DD757B4B}" emma:medium="tactile" emma:mode="ink">
                <msink:context xmlns:msink="http://schemas.microsoft.com/ink/2010/main" type="inkWord" rotatedBoundingBox="14740,16380 17680,16261 17742,17803 14803,1792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1080 5 35 0,'-231'-83'17'0,"-56"230"-24"15,207-106 18-15,-25 15-12 16,-11 8 1-16,6 15 0 16,25 12 0-16,29-8 0 15,46 14 0-15,40 1 0 16,46 4 0-16,24-27 0 15,21-3 1-15,4-1-1 16,1-14 0-16,-16-12 0 16,-20-4 0-16,-29-7 1 0,-41-4 1 15,-30 4 0-15,-46 4 0 16,-19 7 0-16,-30 0 0 0,-16 0 0 16,6-11 0-16,9-4-2 15,16-15 1-15,35-11-4 16,35-12 1-16,35-22-2 15,45-15 0-15,40-26-3 16,36-27 1-16,30-26 0 16,9-12 0-16,21 12 5 15,-10 11 0-15,-16 19 3 16,-34 22 1-16,-31 23 3 16,-34 38 0-16,-31 15 0 15,-30 37 0-15,-25 31-3 16,-20 18 1-16,-5 16-2 15,-6-12 1-15,6 0-3 16,15-12 0-16,20-10-3 0,15-23 1 16,20-27-1-16,10-22 0 15,6-18-1-15,9-28 1 16,-5-51 0-16,-5-12 0 16,-15-12 2-16,-20-14 1 15,-15-16 1-15,-15 12 0 16,-15 22 2-16,-10 23 1 15,-15 34-1-15,4 22 1 0,11 38-1 16,10 15 1-16,25 12-1 16,25 3 0-16,25 7-2 15,31-3 0-15,29 8-1 16,10-16 1-16,21-7-1 16,4-8 0-16,6 0-1 15,0-11 0-15,-31 0 0 16,-30 0 0-16,-19 8 0 15,-36 11 0-15,-35 7 0 16,-26 23 1-16,-24 23 0 16,-15 25 0-16,-5 28 0 15,9-16 0-15,21-4 0 16,10-7 0-16,25-12-1 16,25-22 1-16,25-11 0 15,25-27 1-15,26-22-1 16,9-19 1-16,5-19 0 15,-4-26 0-15,-6-38 0 16,-10-3 0-16,-19-20 0 0,-26 5 1 16,-30-5-1-16,-25 8 0 15,-20 23-1-15,-31 22 1 16,-9 31-2-16,-15 29 1 16,-6 27-2-16,6 15 0 15,20 30-4-15,14 11 1 16,36 15-5-16,20 4 0 15</inkml:trace>
        </inkml:traceGroup>
        <inkml:traceGroup>
          <inkml:annotationXML>
            <emma:emma xmlns:emma="http://www.w3.org/2003/04/emma" version="1.0">
              <emma:interpretation id="{2671358C-EF6A-40AD-9564-28E95FC5FF07}" emma:medium="tactile" emma:mode="ink">
                <msink:context xmlns:msink="http://schemas.microsoft.com/ink/2010/main" type="inkWord" rotatedBoundingBox="17691,16625 19893,16536 19948,17894 17745,17983"/>
              </emma:interpretation>
              <emma:one-of disjunction-type="recognition" id="oneOf1">
                <emma:interpretation id="interp1" emma:lang="" emma:confidence="0">
                  <emma:literal>rn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pn</emma:literal>
                </emma:interpretation>
                <emma:interpretation id="interp4" emma:lang="" emma:confidence="0">
                  <emma:literal>pen</emma:literal>
                </emma:interpretation>
                <emma:interpretation id="interp5" emma:lang="" emma:confidence="0">
                  <emma:literal>pod</emma:literal>
                </emma:interpretation>
              </emma:one-of>
            </emma:emma>
          </inkml:annotationXML>
          <inkml:trace contextRef="#ctx0" brushRef="#br0" timeOffset="859.3815">3338 979 22 0,'-30'19'11'0,"0"79"-13"15,20-72 15-15,-10 19-13 16,-10 8 0-16,-5 11 0 15,-5 0 0-15,5 4 0 16,4-8 0-16,-4-7 0 16,10-23 1-16,5-30-1 15,5-27 0-15,10-18 0 16,10-7 0-16,10-27 0 16,10-31 0-16,20-14 0 15,11-11 0-15,9 11 0 16,20-1 0-16,0-10 1 15,6 15 0-15,9 10 0 16,6 5 1-16,-11 34-1 16,-15 40 0-16,-14 31 0 15,-16 23 0-15,-20 11-1 0,-20 15 0 16,-25 19 0-16,-30 7 1 16,-10 11-1-16,-1 5 1 15,-14-12 0-15,15-8 0 16,0-18 1-16,4-12 0 15,11-18-1-15,10-4 1 16,15-16-1-16,15-3 1 16,10-3-2-16,10-5 1 0,5 16-2 15,10-5 1-15,16 9-1 16,9 3 1-16,10 7-2 16,-5-3 1-16,11-4-1 15,4-3 0-15,5-12-1 16,-9-16 1-16,-6-14-1 15,0-19 1-15,0-15 1 16,-4-7 0-16,-6 11 1 16,-15 0 0-16,-10 14-1 15,-15 20 1-15,-5 3 0 16,-10 27 0-16,-10 34 0 16,-5 26 0-16,-5 22 0 15,0 8 0-15,-5-3 0 16,0-1 1-16,5-11-2 15,5-11 1-15,5-31 0 16,0-18 0-16,5-15 0 16,5-30 0-16,-5-12 0 0,0-33 0 15,0-12 0-15,0-15 0 16,5 8 0-16,10-16 1 16,10 8-1-16,10-11 0 15,10 0-1-15,11 15 1 16,4 19 0-16,5 26 0 15,5 26 0-15,-4 23 0 16,-6 12 2-16,-5 22 1 16,-15 7 1-16,-15 8 1 15,-10 22 0-15,-5 12 0 0,-15 15 0 16,-10 4 0-16,-15 7-3 16,-10 0 0-16,0-15-7 15,0 4 0-15,0 15-6 16,-6-12 0-16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25.23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D8247FF-A8DB-440E-9A84-A6F9926D9422}" emma:medium="tactile" emma:mode="ink">
          <msink:context xmlns:msink="http://schemas.microsoft.com/ink/2010/main" type="inkDrawing" rotatedBoundingBox="2580,6469 7643,6070 7716,6996 2653,7396" semanticType="callout" shapeName="Other">
            <msink:sourceLink direction="to" ref="{4BC27D66-B6A4-4C44-9838-270208CDD4CE}"/>
            <msink:sourceLink direction="from" ref="{4BC27D66-B6A4-4C44-9838-270208CDD4CE}"/>
          </msink:context>
        </emma:interpretation>
      </emma:emma>
    </inkml:annotationXML>
    <inkml:trace contextRef="#ctx0" brushRef="#br0">0 620 28 0,'0'0'14'0,"-16"4"-15"15,32-1 15-15,14-3-14 16,25 8 1-16,40-4 0 0,41 3 0 0,19 8-2 16,46-7 1-16,35-1 0 15,35-3 1-15,30 4 0 16,11-16 1-16,14 1-4 15,-5-24 1-15,-5-6-2 16,-9-8 0-16,-31-12-3 16,-35-11 1-16,-41-3-3 15,-34-4 1-15,-45-8 2 16,-36 23 1-16,-30 7 2 16,-30 12 1-16,-25 7 2 15,-15 15 1-15,-10 19 2 16,-5 11 0-16,10 8 0 15,5 7 1-15,10 12 1 0,15-8 0 16,15 4 0-16,25-4 1 16,25 8-2-16,31-1 1 15,-1-7-2-15,21 4 1 16,-1-4-3-16,-9 1 1 16,-26-13-2-16,-20-10 1 15,-30-1-1 1,-35 8 1-16,-40 19-3 15,-20 0 1-15,-60 11-4 16,-46 19 0-16,-30 15-5 16,-35 0 0-16,-20 31-3 15,-35-24 0-15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25.45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B5B916E-0AC4-4A54-823B-0771C0B6C03C}" emma:medium="tactile" emma:mode="ink">
          <msink:context xmlns:msink="http://schemas.microsoft.com/ink/2010/main" type="inkDrawing" rotatedBoundingBox="2712,8492 6112,8285 6119,8401 2719,8609" semanticType="underline" shapeName="Other">
            <msink:sourceLink direction="with" ref="{4BC27D66-B6A4-4C44-9838-270208CDD4CE}"/>
          </msink:context>
        </emma:interpretation>
      </emma:emma>
    </inkml:annotationXML>
    <inkml:trace contextRef="#ctx0" brushRef="#br0">0 240 36 0,'35'16'18'0,"181"-16"-26"0,-126 0 37 0,36 0-29 16,59-4 1-16,46 0-1 16,40-11 0-16,31 7-3 15,29-10 1-15,5 6-3 16,-25-10 1-16,-24-8-4 15,-16-12 1-15,-45-3-3 16,-46-11 1-16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58.30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EA638F2-F9A3-4124-BF25-E2385F5A4FEC}" emma:medium="tactile" emma:mode="ink">
          <msink:context xmlns:msink="http://schemas.microsoft.com/ink/2010/main" type="writingRegion" rotatedBoundingBox="16299,15809 31523,16058 31480,18688 16255,18438"/>
        </emma:interpretation>
      </emma:emma>
    </inkml:annotationXML>
    <inkml:traceGroup>
      <inkml:annotationXML>
        <emma:emma xmlns:emma="http://www.w3.org/2003/04/emma" version="1.0">
          <emma:interpretation id="{0CFF85FA-E15B-44B1-8117-D03FD26E1F81}" emma:medium="tactile" emma:mode="ink">
            <msink:context xmlns:msink="http://schemas.microsoft.com/ink/2010/main" type="paragraph" rotatedBoundingBox="16299,15809 31523,16058 31480,18688 16255,184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B24239-A948-4643-8627-1D0F81E09C72}" emma:medium="tactile" emma:mode="ink">
              <msink:context xmlns:msink="http://schemas.microsoft.com/ink/2010/main" type="line" rotatedBoundingBox="16299,15809 31523,16058 31480,18688 16255,18438"/>
            </emma:interpretation>
          </emma:emma>
        </inkml:annotationXML>
        <inkml:traceGroup>
          <inkml:annotationXML>
            <emma:emma xmlns:emma="http://www.w3.org/2003/04/emma" version="1.0">
              <emma:interpretation id="{985F4E38-DF46-423C-A32D-7134358448AC}" emma:medium="tactile" emma:mode="ink">
                <msink:context xmlns:msink="http://schemas.microsoft.com/ink/2010/main" type="inkWord" rotatedBoundingBox="16288,16425 17444,16444 17417,18090 16262,18072">
                  <msink:destinationLink direction="with" ref="{F1117E34-DA59-4086-9D2A-539C452D4C86}"/>
                  <msink:destinationLink direction="with" ref="{6AF00359-01F9-4A50-9CA2-C9F083BC457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11186 8941 22 0,'45'-166'11'0,"-20"140"-12"0,-15 26 12 0,-5 11-9 31,-15 15 1-31,-5 27 0 16,-15 37 1-16,-10 23-4 15,-10-7 0-15,-11 25 4 16,-4 16 0-16,5-8-2 15,0-18 1-15,19-27 0 16,11-19 1-16,10-26-2 16,15-49 1-16,20-30-1 15,25-49 0-15,21-8 0 16,24-48 1-16,0-34-3 0,21-20 1 16,14-14-1-16,6-11 0 15,-1 33-1-15,-14 38 1 16,-21 42-1-16,-10 33 1 15,-19 38-1-15,-21 49 1 16,-15 29 0-16,-15 31 0 16,-15 19 0-16,-10 42 1 15,-10 25 0-15,-5 1 1 16,4-12-3-16,6-15 0 16,0-18-1-16,0-27 1 0,-5-27-2 15,-5-29 0-15,-5-23-2 16,-10-30 0-16,-11-8 2 15,1-14 1-15,0-12 0 16,0-15 0-16,-5-11 2 16,9-1 0-16,6 12 2 15,15 12 1-15,20 10-1 16,10 12 1-16,20 4 0 16,10 7 0-16,30 8-2 15,26 0 1-15,24 3-6 16,21 4 0-16,-1-3-6 15,6 14 1-15</inkml:trace>
        </inkml:traceGroup>
        <inkml:traceGroup>
          <inkml:annotationXML>
            <emma:emma xmlns:emma="http://www.w3.org/2003/04/emma" version="1.0">
              <emma:interpretation id="{9590F6FB-7AA0-400F-A813-8CB984F75172}" emma:medium="tactile" emma:mode="ink">
                <msink:context xmlns:msink="http://schemas.microsoft.com/ink/2010/main" type="inkWord" rotatedBoundingBox="19323,15955 24590,16042 24562,17748 19295,1766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45.3373">14875 8369 34 0,'-135'-132'17'0,"-56"140"-25"0,121-5 27 16,-21 20-20-16,-24 11 1 15,-1 19 1-15,11 7 0 16,15 7-2-16,19 5 1 16,31-1 1-16,20 1 0 0,40-8 0 15,40 7 1-15,36-3-2 16,14 0 1-16,21-15 0 15,9-5 1-15,-9-2-2 16,-11-1 1-16,-24-11-1 16,-26 3 1-16,-40-3-1 15,-30 4 0-15,-35-4 0 16,-35 0 1-16,-26 3-1 16,-19-11 0-16,-11-3 0 15,16-4 1-15,10-15 0 16,19-4 0-16,31-15-1 15,35-23 1-15,30-34-1 16,35-18 1-16,36-23-2 16,34-18 1-16,31-35-1 15,34-15 0-15,-9-11 0 16,5 12 1-16,-16 26-2 16,-24 18 1-16,-26 38 0 0,-29 31 0 15,-26 33 1-15,-30 37 0 16,-30 24 0-16,-35 44 0 15,-25 68 1-15,-16 38 0 16,-29 42 1-16,0 18 0 16,4-34-1-16,26-23 0 15,20-37 0-15,10-30 1 16,14-30 1-16,16-38 1 0,15-30-1 16,10-18 1-16,15-31-1 15,16-34 1-15,14-19-1 16,5-22 0-16,20 15-4 15,21-4 0-15,-6 12-5 16,6 18 0-16,-1 23-6 16,0 22 1-16,-9 16-3 15,-6 11 1-15</inkml:trace>
          <inkml:trace contextRef="#ctx0" brushRef="#br0" timeOffset="2373.4643">15307 9419 36 0,'-55'-53'18'0,"65"23"-27"16,0 7 36-16,10-7-27 15,15-7 0-15,15-1-1 16,15-3 0-16,1 7 1 16,4 11 1-16,0 12-2 15,-4 11 1-15,-6 15-1 16,-15 11 1-16,-10 8 0 0,-15 7 0 15,-15 8 0-15,-15-3 0 16,-5 2 0-16,-5 1 0 16,10-7 0-16,5-8 0 15,15-8-1-15,15-7 0 16,15-19-1-16,15 0 1 16,11-23-2-16,9-3 0 15,5-8 0-15,6-15 0 16,-6-11 1-16,-5 0 1 0,-9-4 1 15,-21 11 1-15,-20 8 0 16,-15 15 1-16,-15 11 0 16,-15 15 1-16,-15 27-1 15,-11 7 1-15,-4 15-2 16,10 0 1-16,5 4-1 16,10 0 0-16,20-4-1 15,25-7 1-15,20-12 0 16,15-7 0-16,26-15-1 15,9-12 0-15,15-14 0 16,1-20 0-16,-6-3-1 16,-14-8 1-16,-16-7 0 15,-15 0 0-15,-20 7 0 16,-20 12 0-16,-20 15 1 16,-20 14 0-16,-15 20 0 15,-10 26 0-15,0 22 0 16,-1-3 1-16,6 11-1 15,10-8 0-15,15 1 0 0,15-1 1 16,10-18-2-16,15-12 1 16,15-11 0-16,15-11 0 15,6-4 0-15,4-19 1 16,5-7-1-16,0-8 0 16,-9-15-1-16,-6-8 1 15,-15 9-1-15,0-1 1 16,-20 15-2-16,-10 11 0 0,-20 23 1 15,-10 19 0-15,-15 11-1 16,0 15 1-16,-6 8-1 16,6-8 1-16,10 0 1 15,10 4 0-15,15-7 0 16,15-12 0-16,15-11 0 16,5-12 0-16,16-7 1 15,9 0 0-15,10-15-1 16,-10-15 1-16,-5-4-1 15,1-22 1-15,-1-5-2 16,0-3 1-16,-5 8-2 16,-5 7 1-16,-10 23-1 15,-9 11 0-15,-11 22-1 16,-10 23 0-16,-10 4 0 16,-6 15 1-16,1 7 0 15,0-14 1-15,5-1-1 16,5 1 1-16,10-16 1 15,10-11 0-15,15-4 0 0,11-7 0 16,9-11 1-16,5-12 0 16,10-4 0-16,6 1 0 15,4-8-1-15,-10-4 0 16,-15 11-1-16,-4 8 0 16,-11 0-1-16,-10 15 1 15,-5 4-1-15,-10 7 1 16,-10 4-1-16,-10 8 0 15,0 3 0-15,-5 8 0 0,0-12 1 16,10-7 0-16,5 1 0 16,15-9 1-16,5 1-1 15,10-20 1-15,10 1 0 16,10-12 0-16,10-3-1 16,6-8 1-16,-1 8-1 15,0-4 1-15,6 3-1 16,-16 1 0-16,-10 0-1 15,-5 7 1-15,-15 19-1 16,-10 4 1-16,-15 15-2 16,-5-4 1-16,-5 15 1 15,-5 0 0 1,10 4-4 0,15 3 0-16,10-7-6 15,15-7 1-15,16-8-3 16,9-15 0-16</inkml:trace>
        </inkml:traceGroup>
        <inkml:traceGroup>
          <inkml:annotationXML>
            <emma:emma xmlns:emma="http://www.w3.org/2003/04/emma" version="1.0">
              <emma:interpretation id="{459FB14C-89E0-4239-BB2B-ED3EB169E1C4}" emma:medium="tactile" emma:mode="ink">
                <msink:context xmlns:msink="http://schemas.microsoft.com/ink/2010/main" type="inkWord" rotatedBoundingBox="25606,15961 30646,16044 30603,18673 25563,1859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263.1274">20743 9460 28 0,'-45'-11'14'0,"60"-16"-20"15,0 9 28-15,15-9-21 16,16-3 0-16,14-4 0 16,15 4 0-16,0 0-2 15,6 8 1-15,-6 6 1 16,-5 9 1-16,-15 7-1 15,-14 4 0-15,-16 11 1 16,-20 0 0-16,-20 7-1 0,-15 1 1 16,-6 7-1-16,-9 8 1 15,5-4-1-15,5-12 0 16,10-3-1-16,10-4 1 0,15-7-1 0,15-1 1 16,15 1-1-16,15-5 1 15,10-18-1-15,1-4 1 16,4 1-1-16,0-5 1 15,-5-11-1-15,-5 12 0 16,-9 10-1-16,-6-3 1 16,-15 12 0-16,-10 3 0 15,-10 7 0-15,-10 8 0 16,0 4 0-16,0 7 0 0,-5 1 0 16,15-9 1-16,15-3-2 15,10 1 0-15,15-9-3 16,15 4 1-16,6-3-2 15,9-4 1-15,10-4-1 16,-5-12 0-16,-4-6 2 16,-6-5 0-16,-5-3 4 15,-10-12 0-15,-15 12 2 16,-9-1 1-16,-16 5 0 16,-10 7 1-16,-10 15-1 15,-16 7 1-15,-4 12-3 16,-20-4 1-16,10 19-3 15,5 0 0-15,5-12 0 16,10 1 0-16,10-4 0 16,10 0 0-16,20-8 0 15,10-4 0-15,5 1 0 16,5-16 0-16,0-3-1 0,5-8 1 16,1 0-1-16,-11 1 1 15,-5-5-1-15,-10-7 0 16,-5 15 0-16,-5 4 1 15,-10 11-1-15,-5 11 1 16,-5 4-1-16,-5 15 0 16,5-15 0-16,5 0 1 15,10-4 0-15,10 8 0 16,15-7 1-16,10-20 0 0,10-7-1 16,11-11 1-16,9-19 1 15,10-16 0-15,-4-14-1 16,4-8 1-16,10-18-1 15,16-1 1-15,-6 0 0 16,5-18 0-16,-4-4-2 16,-11 11 0-16,-19 34-2 15,-21 30 1-15,-20 34-1 16,-40 30 1-16,-25 34-1 16,-31 15 1-16,-24 41 0 15,-5 38 0-15,-21 23 2 16,11-19 0-16,19-12-1 15,16-7 1-15,25-19 0 16,15-22 1-16,20-31-1 16,25-18 1-16,15-31-1 15,5-18 1-15,20-8-1 16,6-22 0-16,4-12-1 0,5-11 1 16,-10 8-2-16,-4 7 0 15,-16 19-1-15,-10 15 0 16,-15 15 0-16,-15 7 0 15,-10 16 1-15,-10 11 0 16,-10-1 0-16,10 5 0 16,0-12 1-16,15-3 0 15,10-8 1-15,10 0 0 16,15-11-1-16,10 0 1 16,15-12 0-16,10-11 0 0,6-7-1 15,-6-8 1-15,-5-4-1 16,0 5 0-16,-19 2 0 15,-11 13 0-15,-10 18 0 16,-20 15 0-16,-25 30 1 16,-31 15 0-16,-24 15-1 15,-25 34 1-15,-16 31 0 16,-19 3 1-16,-1 3-3 16,16-10 1-16,14-8-5 15,36-30 1-15,30-34-4 16,30-34 1-16,30-26-5 15,35-23 1-15</inkml:trace>
          <inkml:trace contextRef="#ctx0" brushRef="#br0" timeOffset="4856.8513">24829 7913 27 0,'76'-41'13'0,"-16"86"-16"0,-60-30 23 16,-15 27-19-16,-25 37 0 15,-16 41 0-15,-29 8 1 16,-20 26-2-16,-21 31 0 16,-9-12 1-16,19-11 0 15,21-34 0-15,20-23 0 16,19-26 2-16,11-19 0 16,15-22-1-16,20-23 1 0,15-26 0 15,20-20 0-15,15-10-1 16,11-12 1-16,9-3-3 15,10 7 0-15,10 4-2 16,-4 7 0-16,-1 16-4 16,0 10 0-16,-5 5-2 15,-9-4 0-15,-11 11-2 16,-10 0 0-16,-5 0 3 16,-10-4 0-16,-10-4 6 15,-15 8 1-15,-10 0 5 16,-15 12 0-16,-10 18 2 15,-10 19 1-15,-20 15-1 16,-6 7 0-16,1 8-3 16,-5 15 0-16,20-11-3 15,9-8 1-15,21-18-3 16,20-16 1-16,15-15-3 16,20-22 0-16,16-15-1 0,9-27 1 15,15-7-1-15,15-30 0 16,6-27 2-16,4-30 0 15,-9 5 2-15,-6 14 0 16,-15 22 0-16,-15 9 1 16,-15 33-1-16,-14 26 0 15,-11 12-1-15,-5 18 1 16,0 16-3-16,0 7 0 16,-5 11-3-16,5 1 1 15</inkml:trace>
          <inkml:trace contextRef="#ctx0" brushRef="#br0" timeOffset="2800.1681">21004 8700 27 0,'-135'105'13'0,"-21"87"-10"16,101-139 22-16,-25 15-25 15,-21 11 0-15,-4 3 1 16,15-10 1-16,19-16-2 16,11-18 1-16,25-27 0 15,20-14 1-15,25-24-1 16,30-33 1-16,25-19-2 15,21-23 1-15,19-11-1 16,15-26 1-16,21-23 0 16,-5 1 1-16,14 6-1 15,-19 42 0-15,-26 19-1 0,-25 30 1 16,-19 38-2-16,-21 30 1 16,-30 49-1-16,-25 29 1 15,-20 12-1-15,-26 12 1 16,-19 33 0-16,-5 8 1 15,4-4-2-15,16-8 0 16,5-37-4-16,10-23 1 16,10-18-6-16,4-12 0 15,1-23-1-15,-5-18 1 0</inkml:trace>
          <inkml:trace contextRef="#ctx0" brushRef="#br0" timeOffset="2956.4454">20372 9167 23 0,'-40'-27'11'0,"30"1"-6"16,15 22 22-16,10-3-25 15,10 3 1-15,15-4 0 16,20 5 0-16,5-9-5 16,21-3 1-16,19 0-1 15,6 8 0-15,9-5-6 16,-9 12 1-16,-11 8-3 16,-15-1 1-16</inkml:trace>
        </inkml:traceGroup>
        <inkml:traceGroup>
          <inkml:annotationXML>
            <emma:emma xmlns:emma="http://www.w3.org/2003/04/emma" version="1.0">
              <emma:interpretation id="{50BB87CD-41DD-4ABA-8712-11E3A679583A}" emma:medium="tactile" emma:mode="ink">
                <msink:context xmlns:msink="http://schemas.microsoft.com/ink/2010/main" type="inkWord" rotatedBoundingBox="30430,17303 31502,17320 31490,18056 30418,18038"/>
              </emma:interpretation>
              <emma:one-of disjunction-type="recognition" id="oneOf3">
                <emma:interpretation id="interp3" emma:lang="" emma:confidence="0">
                  <emma:literal>is</emma:literal>
                </emma:interpretation>
                <emma:interpretation id="interp4" emma:lang="" emma:confidence="0">
                  <emma:literal>by</emma:literal>
                </emma:interpretation>
                <emma:interpretation id="interp5" emma:lang="" emma:confidence="0">
                  <emma:literal>as</emma:literal>
                </emma:interpretation>
                <emma:interpretation id="interp6" emma:lang="" emma:confidence="0">
                  <emma:literal>s</emma:literal>
                </emma:interpretation>
                <emma:interpretation id="interp7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5278.8255">25467 9148 20 0,'10'-4'10'0,"-25"27"-12"16,5-8 18-16,-10 0-14 15,-30 15 0-15,-6 4 1 16,1 7 0-16,-15-3-4 16,-5 11 0-16,4-1 2 15,16 1 1-15,15-3-2 16,25-9 1-16,15-10-1 15,25-9 0-15,15-10-1 16,15-4 0-16,16-12-1 16,9-7 0-16,15-8-1 15,16 8 0-15,-1 0-2 16,-4 8 1-16,4-4 2 16,-20 7 1-16,-9 0 3 15,-26-3 1-15,-25-9 3 0,-15 1 0 16,-25 4 3-16,-10-8 0 15,-5 19-2-15,-10 4 1 16,5-4-4-16,-6 15 1 16,16 4-4-16,5 11 1 15,15 4-2-15,5 4 1 16,5-5-1-16,5 9 1 16,0-1-1-16,-9-7 0 15,4 0 1-15,-20-12 1 0,-21 5-1 16,-24-20 0-16,-20 8-2 15,-21-11 0-15,-14 0-11 16,-25 15 0-16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27.2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630BB23-B9B6-4A1E-8622-B446A89F598C}" emma:medium="tactile" emma:mode="ink">
          <msink:context xmlns:msink="http://schemas.microsoft.com/ink/2010/main" type="writingRegion" rotatedBoundingBox="4864,12020 7932,14612 6230,16626 3162,14034"/>
        </emma:interpretation>
      </emma:emma>
    </inkml:annotationXML>
    <inkml:traceGroup>
      <inkml:annotationXML>
        <emma:emma xmlns:emma="http://www.w3.org/2003/04/emma" version="1.0">
          <emma:interpretation id="{44DEA762-C7F2-4B18-9042-0002F580658A}" emma:medium="tactile" emma:mode="ink">
            <msink:context xmlns:msink="http://schemas.microsoft.com/ink/2010/main" type="paragraph" rotatedBoundingBox="4864,12020 7932,14612 6230,16626 3162,140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33F0E0-667C-4A22-92EB-2C0ECEF8B8B5}" emma:medium="tactile" emma:mode="ink">
              <msink:context xmlns:msink="http://schemas.microsoft.com/ink/2010/main" type="line" rotatedBoundingBox="4864,12020 7932,14612 6230,16626 3162,14034"/>
            </emma:interpretation>
          </emma:emma>
        </inkml:annotationXML>
        <inkml:traceGroup>
          <inkml:annotationXML>
            <emma:emma xmlns:emma="http://www.w3.org/2003/04/emma" version="1.0">
              <emma:interpretation id="{4BC27D66-B6A4-4C44-9838-270208CDD4CE}" emma:medium="tactile" emma:mode="ink">
                <msink:context xmlns:msink="http://schemas.microsoft.com/ink/2010/main" type="inkWord" rotatedBoundingBox="4864,12020 7932,14612 6230,16626 3162,14034">
                  <msink:destinationLink direction="with" ref="{CB5B916E-0AC4-4A54-823B-0771C0B6C03C}"/>
                  <msink:destinationLink direction="to" ref="{DD8247FF-A8DB-440E-9A84-A6F9926D9422}"/>
                  <msink:destinationLink direction="from" ref="{DD8247FF-A8DB-440E-9A84-A6F9926D9422}"/>
                  <msink:destinationLink direction="with" ref="{E418C3C6-EC6B-4278-ABBC-6D37DE0D6734}"/>
                  <msink:destinationLink direction="with" ref="{710EB884-066D-44B9-9681-98523A871DEA}"/>
                  <msink:destinationLink direction="with" ref="{E600263C-0DC9-4153-A6B3-3CA928A63B0A}"/>
                </msink:context>
              </emma:interpretation>
            </emma:emma>
          </inkml:annotationXML>
          <inkml:trace contextRef="#ctx0" brushRef="#br0">682 5588 25 0,'-156'30'12'0,"66"34"-11"0,85-53 22 0,5 4-19 15,20-3 0-15,25 3 2 16,25-8 0-16,30-3-8 16,11-8 1-16,4-7 5 15,11-8 0-15,-6-3-2 16,-15-1 1-16,-20 0-1 15,-14 1 1-15,-31 11-2 16,-25-1 1-16,-30 24-4 16,-30 14 0-16,-21 19-5 15,-39 27 1-15,-20 22-7 16,-26 15 0 0,-4 22 0-16,-1-6 1 0</inkml:trace>
          <inkml:trace contextRef="#ctx0" brushRef="#br0" timeOffset="-243.763">-1921 5573 24 0,'-131'34'12'0,"36"26"-15"16,90-41 24-16,15 3-17 15,25 1 0-15,15 3 1 16,40-3 1-16,51 3-8 0,19-7 0 15,46-4 5-15,45 0 1 16,-1-15-4-16,21 4 0 16,5-8-4-16,5-11 1 15,-10-11-4-15,-15-4 1 16,-31-12-4-16,-29 5 0 16</inkml:trace>
          <inkml:trace contextRef="#ctx0" brushRef="#br0" timeOffset="605.7275">350 7616 22 0,'-145'60'11'0,"-15"-3"-7"15,134-35 14 1,6 5-15-16,15-1 0 16,20-3 3-16,31-1 1 15,24-3-7-15,35-4 0 16,26-7 5-16,19-1 0 0,5 1-1 16,-4-16 0-16,-6 1-1 15,-29-1 1-15,-26-3-1 16,-30 7 0-16,-40 4 0 15,-30 8 0-15,-35 10-4 16,-35 16 1-16,-36 19-5 16,-24 15 0-16,0 18-8 15,-21 12 1 1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555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5T10:04:25.71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10EB884-066D-44B9-9681-98523A871DEA}" emma:medium="tactile" emma:mode="ink">
          <msink:context xmlns:msink="http://schemas.microsoft.com/ink/2010/main" type="inkDrawing" rotatedBoundingBox="5429,8249 7364,8120 7397,8616 5462,8745" semanticType="callout" shapeName="Other">
            <msink:sourceLink direction="with" ref="{4BC27D66-B6A4-4C44-9838-270208CDD4CE}"/>
          </msink:context>
        </emma:interpretation>
      </emma:emma>
    </inkml:annotationXML>
    <inkml:trace contextRef="#ctx0" brushRef="#br0">-6 79 24 0,'-40'41'12'0,"156"-7"-11"15,-51-30 23-15,35-4-21 16,36-4 0-16,39 0 1 0,16-11 0 16,19 0-6-16,1-3 1 15,-25-1 4-15,-26 0 0 16,-20 4-1-16,-29-8 1 16,-36 5-1-16,-35 10 1 15,-20 12-2-15,-50 0 0 16,-40 18-5-16,-45 31 0 15,-36 18-7-15,-29 27 1 16,-26 30-2-16,-20 8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2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6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2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92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8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1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2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0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41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BCBC-1600-4169-9707-FD126F21E67F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7E8A-9C0F-41AF-AA90-BF6728AAA9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5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100.emf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" Type="http://schemas.openxmlformats.org/officeDocument/2006/relationships/image" Target="../media/image95.emf"/><Relationship Id="rId21" Type="http://schemas.openxmlformats.org/officeDocument/2006/relationships/image" Target="../media/image104.emf"/><Relationship Id="rId7" Type="http://schemas.openxmlformats.org/officeDocument/2006/relationships/image" Target="../media/image97.emf"/><Relationship Id="rId12" Type="http://schemas.openxmlformats.org/officeDocument/2006/relationships/customXml" Target="../ink/ink100.xml"/><Relationship Id="rId17" Type="http://schemas.openxmlformats.org/officeDocument/2006/relationships/image" Target="../media/image102.emf"/><Relationship Id="rId25" Type="http://schemas.openxmlformats.org/officeDocument/2006/relationships/image" Target="../media/image106.emf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10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7.xml"/><Relationship Id="rId11" Type="http://schemas.openxmlformats.org/officeDocument/2006/relationships/image" Target="../media/image99.emf"/><Relationship Id="rId24" Type="http://schemas.openxmlformats.org/officeDocument/2006/relationships/customXml" Target="../ink/ink106.xml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23" Type="http://schemas.openxmlformats.org/officeDocument/2006/relationships/image" Target="../media/image105.emf"/><Relationship Id="rId28" Type="http://schemas.openxmlformats.org/officeDocument/2006/relationships/customXml" Target="../ink/ink108.xml"/><Relationship Id="rId10" Type="http://schemas.openxmlformats.org/officeDocument/2006/relationships/customXml" Target="../ink/ink99.xml"/><Relationship Id="rId19" Type="http://schemas.openxmlformats.org/officeDocument/2006/relationships/image" Target="../media/image103.emf"/><Relationship Id="rId4" Type="http://schemas.openxmlformats.org/officeDocument/2006/relationships/customXml" Target="../ink/ink96.xml"/><Relationship Id="rId9" Type="http://schemas.openxmlformats.org/officeDocument/2006/relationships/image" Target="../media/image98.emf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14.emf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" Type="http://schemas.openxmlformats.org/officeDocument/2006/relationships/image" Target="../media/image109.emf"/><Relationship Id="rId21" Type="http://schemas.openxmlformats.org/officeDocument/2006/relationships/image" Target="../media/image118.emf"/><Relationship Id="rId7" Type="http://schemas.openxmlformats.org/officeDocument/2006/relationships/image" Target="../media/image111.emf"/><Relationship Id="rId12" Type="http://schemas.openxmlformats.org/officeDocument/2006/relationships/customXml" Target="../ink/ink114.xml"/><Relationship Id="rId17" Type="http://schemas.openxmlformats.org/officeDocument/2006/relationships/image" Target="../media/image116.emf"/><Relationship Id="rId25" Type="http://schemas.openxmlformats.org/officeDocument/2006/relationships/image" Target="../media/image120.emf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Relationship Id="rId11" Type="http://schemas.openxmlformats.org/officeDocument/2006/relationships/image" Target="../media/image113.emf"/><Relationship Id="rId24" Type="http://schemas.openxmlformats.org/officeDocument/2006/relationships/customXml" Target="../ink/ink120.xml"/><Relationship Id="rId5" Type="http://schemas.openxmlformats.org/officeDocument/2006/relationships/image" Target="../media/image110.emf"/><Relationship Id="rId15" Type="http://schemas.openxmlformats.org/officeDocument/2006/relationships/image" Target="../media/image115.emf"/><Relationship Id="rId23" Type="http://schemas.openxmlformats.org/officeDocument/2006/relationships/image" Target="../media/image119.emf"/><Relationship Id="rId10" Type="http://schemas.openxmlformats.org/officeDocument/2006/relationships/customXml" Target="../ink/ink113.xml"/><Relationship Id="rId19" Type="http://schemas.openxmlformats.org/officeDocument/2006/relationships/image" Target="../media/image117.emf"/><Relationship Id="rId4" Type="http://schemas.openxmlformats.org/officeDocument/2006/relationships/customXml" Target="../ink/ink110.xml"/><Relationship Id="rId9" Type="http://schemas.openxmlformats.org/officeDocument/2006/relationships/image" Target="../media/image112.emf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1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7" Type="http://schemas.openxmlformats.org/officeDocument/2006/relationships/image" Target="../media/image124.emf"/><Relationship Id="rId2" Type="http://schemas.openxmlformats.org/officeDocument/2006/relationships/customXml" Target="../ink/ink1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4.xml"/><Relationship Id="rId5" Type="http://schemas.openxmlformats.org/officeDocument/2006/relationships/image" Target="../media/image123.emf"/><Relationship Id="rId4" Type="http://schemas.openxmlformats.org/officeDocument/2006/relationships/customXml" Target="../ink/ink1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image" Target="../media/image130.emf"/><Relationship Id="rId18" Type="http://schemas.openxmlformats.org/officeDocument/2006/relationships/customXml" Target="../ink/ink133.xml"/><Relationship Id="rId26" Type="http://schemas.openxmlformats.org/officeDocument/2006/relationships/customXml" Target="../ink/ink137.xml"/><Relationship Id="rId3" Type="http://schemas.openxmlformats.org/officeDocument/2006/relationships/image" Target="../media/image125.emf"/><Relationship Id="rId21" Type="http://schemas.openxmlformats.org/officeDocument/2006/relationships/image" Target="../media/image134.emf"/><Relationship Id="rId7" Type="http://schemas.openxmlformats.org/officeDocument/2006/relationships/image" Target="../media/image127.emf"/><Relationship Id="rId12" Type="http://schemas.openxmlformats.org/officeDocument/2006/relationships/customXml" Target="../ink/ink130.xml"/><Relationship Id="rId17" Type="http://schemas.openxmlformats.org/officeDocument/2006/relationships/image" Target="../media/image132.emf"/><Relationship Id="rId25" Type="http://schemas.openxmlformats.org/officeDocument/2006/relationships/image" Target="../media/image136.emf"/><Relationship Id="rId33" Type="http://schemas.openxmlformats.org/officeDocument/2006/relationships/image" Target="../media/image140.emf"/><Relationship Id="rId2" Type="http://schemas.openxmlformats.org/officeDocument/2006/relationships/customXml" Target="../ink/ink125.xml"/><Relationship Id="rId16" Type="http://schemas.openxmlformats.org/officeDocument/2006/relationships/customXml" Target="../ink/ink132.xml"/><Relationship Id="rId20" Type="http://schemas.openxmlformats.org/officeDocument/2006/relationships/customXml" Target="../ink/ink134.xml"/><Relationship Id="rId29" Type="http://schemas.openxmlformats.org/officeDocument/2006/relationships/image" Target="../media/image13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7.xml"/><Relationship Id="rId11" Type="http://schemas.openxmlformats.org/officeDocument/2006/relationships/image" Target="../media/image129.emf"/><Relationship Id="rId24" Type="http://schemas.openxmlformats.org/officeDocument/2006/relationships/customXml" Target="../ink/ink136.xml"/><Relationship Id="rId32" Type="http://schemas.openxmlformats.org/officeDocument/2006/relationships/customXml" Target="../ink/ink140.xml"/><Relationship Id="rId5" Type="http://schemas.openxmlformats.org/officeDocument/2006/relationships/image" Target="../media/image126.emf"/><Relationship Id="rId15" Type="http://schemas.openxmlformats.org/officeDocument/2006/relationships/image" Target="../media/image131.emf"/><Relationship Id="rId23" Type="http://schemas.openxmlformats.org/officeDocument/2006/relationships/image" Target="../media/image135.emf"/><Relationship Id="rId28" Type="http://schemas.openxmlformats.org/officeDocument/2006/relationships/customXml" Target="../ink/ink138.xml"/><Relationship Id="rId10" Type="http://schemas.openxmlformats.org/officeDocument/2006/relationships/customXml" Target="../ink/ink129.xml"/><Relationship Id="rId19" Type="http://schemas.openxmlformats.org/officeDocument/2006/relationships/image" Target="../media/image133.emf"/><Relationship Id="rId31" Type="http://schemas.openxmlformats.org/officeDocument/2006/relationships/image" Target="../media/image139.emf"/><Relationship Id="rId4" Type="http://schemas.openxmlformats.org/officeDocument/2006/relationships/customXml" Target="../ink/ink126.xml"/><Relationship Id="rId9" Type="http://schemas.openxmlformats.org/officeDocument/2006/relationships/image" Target="../media/image128.emf"/><Relationship Id="rId14" Type="http://schemas.openxmlformats.org/officeDocument/2006/relationships/customXml" Target="../ink/ink131.xml"/><Relationship Id="rId22" Type="http://schemas.openxmlformats.org/officeDocument/2006/relationships/customXml" Target="../ink/ink135.xml"/><Relationship Id="rId27" Type="http://schemas.openxmlformats.org/officeDocument/2006/relationships/image" Target="../media/image137.emf"/><Relationship Id="rId30" Type="http://schemas.openxmlformats.org/officeDocument/2006/relationships/customXml" Target="../ink/ink13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4.xml"/><Relationship Id="rId13" Type="http://schemas.openxmlformats.org/officeDocument/2006/relationships/image" Target="../media/image146.emf"/><Relationship Id="rId18" Type="http://schemas.openxmlformats.org/officeDocument/2006/relationships/customXml" Target="../ink/ink149.xml"/><Relationship Id="rId26" Type="http://schemas.openxmlformats.org/officeDocument/2006/relationships/customXml" Target="../ink/ink153.xml"/><Relationship Id="rId39" Type="http://schemas.openxmlformats.org/officeDocument/2006/relationships/image" Target="../media/image159.emf"/><Relationship Id="rId3" Type="http://schemas.openxmlformats.org/officeDocument/2006/relationships/image" Target="../media/image141.emf"/><Relationship Id="rId21" Type="http://schemas.openxmlformats.org/officeDocument/2006/relationships/image" Target="../media/image150.emf"/><Relationship Id="rId34" Type="http://schemas.openxmlformats.org/officeDocument/2006/relationships/customXml" Target="../ink/ink157.xml"/><Relationship Id="rId42" Type="http://schemas.openxmlformats.org/officeDocument/2006/relationships/customXml" Target="../ink/ink161.xml"/><Relationship Id="rId47" Type="http://schemas.openxmlformats.org/officeDocument/2006/relationships/image" Target="../media/image163.emf"/><Relationship Id="rId7" Type="http://schemas.openxmlformats.org/officeDocument/2006/relationships/image" Target="../media/image143.emf"/><Relationship Id="rId12" Type="http://schemas.openxmlformats.org/officeDocument/2006/relationships/customXml" Target="../ink/ink146.xml"/><Relationship Id="rId17" Type="http://schemas.openxmlformats.org/officeDocument/2006/relationships/image" Target="../media/image148.emf"/><Relationship Id="rId25" Type="http://schemas.openxmlformats.org/officeDocument/2006/relationships/image" Target="../media/image152.emf"/><Relationship Id="rId33" Type="http://schemas.openxmlformats.org/officeDocument/2006/relationships/image" Target="../media/image156.emf"/><Relationship Id="rId38" Type="http://schemas.openxmlformats.org/officeDocument/2006/relationships/customXml" Target="../ink/ink159.xml"/><Relationship Id="rId46" Type="http://schemas.openxmlformats.org/officeDocument/2006/relationships/customXml" Target="../ink/ink163.xml"/><Relationship Id="rId2" Type="http://schemas.openxmlformats.org/officeDocument/2006/relationships/customXml" Target="../ink/ink141.xml"/><Relationship Id="rId16" Type="http://schemas.openxmlformats.org/officeDocument/2006/relationships/customXml" Target="../ink/ink148.xml"/><Relationship Id="rId20" Type="http://schemas.openxmlformats.org/officeDocument/2006/relationships/customXml" Target="../ink/ink150.xml"/><Relationship Id="rId29" Type="http://schemas.openxmlformats.org/officeDocument/2006/relationships/image" Target="../media/image154.emf"/><Relationship Id="rId41" Type="http://schemas.openxmlformats.org/officeDocument/2006/relationships/image" Target="../media/image16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3.xml"/><Relationship Id="rId11" Type="http://schemas.openxmlformats.org/officeDocument/2006/relationships/image" Target="../media/image145.emf"/><Relationship Id="rId24" Type="http://schemas.openxmlformats.org/officeDocument/2006/relationships/customXml" Target="../ink/ink152.xml"/><Relationship Id="rId32" Type="http://schemas.openxmlformats.org/officeDocument/2006/relationships/customXml" Target="../ink/ink156.xml"/><Relationship Id="rId37" Type="http://schemas.openxmlformats.org/officeDocument/2006/relationships/image" Target="../media/image158.emf"/><Relationship Id="rId40" Type="http://schemas.openxmlformats.org/officeDocument/2006/relationships/customXml" Target="../ink/ink160.xml"/><Relationship Id="rId45" Type="http://schemas.openxmlformats.org/officeDocument/2006/relationships/image" Target="../media/image162.emf"/><Relationship Id="rId5" Type="http://schemas.openxmlformats.org/officeDocument/2006/relationships/image" Target="../media/image142.emf"/><Relationship Id="rId15" Type="http://schemas.openxmlformats.org/officeDocument/2006/relationships/image" Target="../media/image147.emf"/><Relationship Id="rId23" Type="http://schemas.openxmlformats.org/officeDocument/2006/relationships/image" Target="../media/image151.emf"/><Relationship Id="rId28" Type="http://schemas.openxmlformats.org/officeDocument/2006/relationships/customXml" Target="../ink/ink154.xml"/><Relationship Id="rId36" Type="http://schemas.openxmlformats.org/officeDocument/2006/relationships/customXml" Target="../ink/ink158.xml"/><Relationship Id="rId10" Type="http://schemas.openxmlformats.org/officeDocument/2006/relationships/customXml" Target="../ink/ink145.xml"/><Relationship Id="rId19" Type="http://schemas.openxmlformats.org/officeDocument/2006/relationships/image" Target="../media/image149.emf"/><Relationship Id="rId31" Type="http://schemas.openxmlformats.org/officeDocument/2006/relationships/image" Target="../media/image155.emf"/><Relationship Id="rId44" Type="http://schemas.openxmlformats.org/officeDocument/2006/relationships/customXml" Target="../ink/ink162.xml"/><Relationship Id="rId4" Type="http://schemas.openxmlformats.org/officeDocument/2006/relationships/customXml" Target="../ink/ink142.xml"/><Relationship Id="rId9" Type="http://schemas.openxmlformats.org/officeDocument/2006/relationships/image" Target="../media/image144.emf"/><Relationship Id="rId14" Type="http://schemas.openxmlformats.org/officeDocument/2006/relationships/customXml" Target="../ink/ink147.xml"/><Relationship Id="rId22" Type="http://schemas.openxmlformats.org/officeDocument/2006/relationships/customXml" Target="../ink/ink151.xml"/><Relationship Id="rId27" Type="http://schemas.openxmlformats.org/officeDocument/2006/relationships/image" Target="../media/image153.emf"/><Relationship Id="rId30" Type="http://schemas.openxmlformats.org/officeDocument/2006/relationships/customXml" Target="../ink/ink155.xml"/><Relationship Id="rId35" Type="http://schemas.openxmlformats.org/officeDocument/2006/relationships/image" Target="../media/image157.emf"/><Relationship Id="rId43" Type="http://schemas.openxmlformats.org/officeDocument/2006/relationships/image" Target="../media/image16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.xml"/><Relationship Id="rId13" Type="http://schemas.openxmlformats.org/officeDocument/2006/relationships/image" Target="../media/image169.emf"/><Relationship Id="rId3" Type="http://schemas.openxmlformats.org/officeDocument/2006/relationships/image" Target="../media/image164.emf"/><Relationship Id="rId7" Type="http://schemas.openxmlformats.org/officeDocument/2006/relationships/image" Target="../media/image166.emf"/><Relationship Id="rId12" Type="http://schemas.openxmlformats.org/officeDocument/2006/relationships/customXml" Target="../ink/ink169.xml"/><Relationship Id="rId2" Type="http://schemas.openxmlformats.org/officeDocument/2006/relationships/customXml" Target="../ink/ink1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6.xml"/><Relationship Id="rId11" Type="http://schemas.openxmlformats.org/officeDocument/2006/relationships/image" Target="../media/image168.emf"/><Relationship Id="rId5" Type="http://schemas.openxmlformats.org/officeDocument/2006/relationships/image" Target="../media/image165.emf"/><Relationship Id="rId10" Type="http://schemas.openxmlformats.org/officeDocument/2006/relationships/customXml" Target="../ink/ink168.xml"/><Relationship Id="rId4" Type="http://schemas.openxmlformats.org/officeDocument/2006/relationships/customXml" Target="../ink/ink165.xml"/><Relationship Id="rId9" Type="http://schemas.openxmlformats.org/officeDocument/2006/relationships/image" Target="../media/image16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13" Type="http://schemas.openxmlformats.org/officeDocument/2006/relationships/image" Target="../media/image175.emf"/><Relationship Id="rId3" Type="http://schemas.openxmlformats.org/officeDocument/2006/relationships/image" Target="../media/image170.emf"/><Relationship Id="rId7" Type="http://schemas.openxmlformats.org/officeDocument/2006/relationships/image" Target="../media/image172.emf"/><Relationship Id="rId12" Type="http://schemas.openxmlformats.org/officeDocument/2006/relationships/customXml" Target="../ink/ink175.xml"/><Relationship Id="rId17" Type="http://schemas.openxmlformats.org/officeDocument/2006/relationships/image" Target="../media/image177.emf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2.xml"/><Relationship Id="rId11" Type="http://schemas.openxmlformats.org/officeDocument/2006/relationships/image" Target="../media/image174.emf"/><Relationship Id="rId5" Type="http://schemas.openxmlformats.org/officeDocument/2006/relationships/image" Target="../media/image171.emf"/><Relationship Id="rId15" Type="http://schemas.openxmlformats.org/officeDocument/2006/relationships/image" Target="../media/image176.emf"/><Relationship Id="rId10" Type="http://schemas.openxmlformats.org/officeDocument/2006/relationships/customXml" Target="../ink/ink174.xml"/><Relationship Id="rId4" Type="http://schemas.openxmlformats.org/officeDocument/2006/relationships/customXml" Target="../ink/ink171.xml"/><Relationship Id="rId9" Type="http://schemas.openxmlformats.org/officeDocument/2006/relationships/image" Target="../media/image173.emf"/><Relationship Id="rId14" Type="http://schemas.openxmlformats.org/officeDocument/2006/relationships/customXml" Target="../ink/ink17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183.emf"/><Relationship Id="rId18" Type="http://schemas.openxmlformats.org/officeDocument/2006/relationships/customXml" Target="../ink/ink186.xml"/><Relationship Id="rId26" Type="http://schemas.openxmlformats.org/officeDocument/2006/relationships/customXml" Target="../ink/ink190.xml"/><Relationship Id="rId3" Type="http://schemas.openxmlformats.org/officeDocument/2006/relationships/image" Target="../media/image178.emf"/><Relationship Id="rId21" Type="http://schemas.openxmlformats.org/officeDocument/2006/relationships/image" Target="../media/image187.emf"/><Relationship Id="rId7" Type="http://schemas.openxmlformats.org/officeDocument/2006/relationships/image" Target="../media/image180.emf"/><Relationship Id="rId12" Type="http://schemas.openxmlformats.org/officeDocument/2006/relationships/customXml" Target="../ink/ink183.xml"/><Relationship Id="rId17" Type="http://schemas.openxmlformats.org/officeDocument/2006/relationships/image" Target="../media/image185.emf"/><Relationship Id="rId25" Type="http://schemas.openxmlformats.org/officeDocument/2006/relationships/image" Target="../media/image189.emf"/><Relationship Id="rId33" Type="http://schemas.openxmlformats.org/officeDocument/2006/relationships/image" Target="../media/image193.emf"/><Relationship Id="rId2" Type="http://schemas.openxmlformats.org/officeDocument/2006/relationships/customXml" Target="../ink/ink178.xml"/><Relationship Id="rId16" Type="http://schemas.openxmlformats.org/officeDocument/2006/relationships/customXml" Target="../ink/ink185.xml"/><Relationship Id="rId20" Type="http://schemas.openxmlformats.org/officeDocument/2006/relationships/customXml" Target="../ink/ink187.xml"/><Relationship Id="rId29" Type="http://schemas.openxmlformats.org/officeDocument/2006/relationships/image" Target="../media/image19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0.xml"/><Relationship Id="rId11" Type="http://schemas.openxmlformats.org/officeDocument/2006/relationships/image" Target="../media/image182.emf"/><Relationship Id="rId24" Type="http://schemas.openxmlformats.org/officeDocument/2006/relationships/customXml" Target="../ink/ink189.xml"/><Relationship Id="rId32" Type="http://schemas.openxmlformats.org/officeDocument/2006/relationships/customXml" Target="../ink/ink193.xml"/><Relationship Id="rId5" Type="http://schemas.openxmlformats.org/officeDocument/2006/relationships/image" Target="../media/image179.emf"/><Relationship Id="rId15" Type="http://schemas.openxmlformats.org/officeDocument/2006/relationships/image" Target="../media/image184.emf"/><Relationship Id="rId23" Type="http://schemas.openxmlformats.org/officeDocument/2006/relationships/image" Target="../media/image188.emf"/><Relationship Id="rId28" Type="http://schemas.openxmlformats.org/officeDocument/2006/relationships/customXml" Target="../ink/ink191.xml"/><Relationship Id="rId10" Type="http://schemas.openxmlformats.org/officeDocument/2006/relationships/customXml" Target="../ink/ink182.xml"/><Relationship Id="rId19" Type="http://schemas.openxmlformats.org/officeDocument/2006/relationships/image" Target="../media/image186.emf"/><Relationship Id="rId31" Type="http://schemas.openxmlformats.org/officeDocument/2006/relationships/image" Target="../media/image192.emf"/><Relationship Id="rId4" Type="http://schemas.openxmlformats.org/officeDocument/2006/relationships/customXml" Target="../ink/ink179.xml"/><Relationship Id="rId9" Type="http://schemas.openxmlformats.org/officeDocument/2006/relationships/image" Target="../media/image181.emf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Relationship Id="rId27" Type="http://schemas.openxmlformats.org/officeDocument/2006/relationships/image" Target="../media/image190.emf"/><Relationship Id="rId30" Type="http://schemas.openxmlformats.org/officeDocument/2006/relationships/customXml" Target="../ink/ink19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13" Type="http://schemas.openxmlformats.org/officeDocument/2006/relationships/image" Target="../media/image199.emf"/><Relationship Id="rId3" Type="http://schemas.openxmlformats.org/officeDocument/2006/relationships/image" Target="../media/image194.emf"/><Relationship Id="rId7" Type="http://schemas.openxmlformats.org/officeDocument/2006/relationships/image" Target="../media/image196.emf"/><Relationship Id="rId12" Type="http://schemas.openxmlformats.org/officeDocument/2006/relationships/customXml" Target="../ink/ink199.xml"/><Relationship Id="rId2" Type="http://schemas.openxmlformats.org/officeDocument/2006/relationships/customXml" Target="../ink/ink1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6.xml"/><Relationship Id="rId11" Type="http://schemas.openxmlformats.org/officeDocument/2006/relationships/image" Target="../media/image198.emf"/><Relationship Id="rId5" Type="http://schemas.openxmlformats.org/officeDocument/2006/relationships/image" Target="../media/image195.emf"/><Relationship Id="rId10" Type="http://schemas.openxmlformats.org/officeDocument/2006/relationships/customXml" Target="../ink/ink198.xml"/><Relationship Id="rId4" Type="http://schemas.openxmlformats.org/officeDocument/2006/relationships/customXml" Target="../ink/ink195.xml"/><Relationship Id="rId9" Type="http://schemas.openxmlformats.org/officeDocument/2006/relationships/image" Target="../media/image19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204.emf"/><Relationship Id="rId3" Type="http://schemas.openxmlformats.org/officeDocument/2006/relationships/image" Target="../media/image200.emf"/><Relationship Id="rId7" Type="http://schemas.openxmlformats.org/officeDocument/2006/relationships/image" Target="../media/image201.emf"/><Relationship Id="rId12" Type="http://schemas.openxmlformats.org/officeDocument/2006/relationships/customXml" Target="../ink/ink205.xml"/><Relationship Id="rId2" Type="http://schemas.openxmlformats.org/officeDocument/2006/relationships/customXml" Target="../ink/ink2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2.xml"/><Relationship Id="rId11" Type="http://schemas.openxmlformats.org/officeDocument/2006/relationships/image" Target="../media/image203.emf"/><Relationship Id="rId5" Type="http://schemas.openxmlformats.org/officeDocument/2006/relationships/image" Target="../media/image197.emf"/><Relationship Id="rId10" Type="http://schemas.openxmlformats.org/officeDocument/2006/relationships/customXml" Target="../ink/ink204.xml"/><Relationship Id="rId4" Type="http://schemas.openxmlformats.org/officeDocument/2006/relationships/customXml" Target="../ink/ink201.xml"/><Relationship Id="rId9" Type="http://schemas.openxmlformats.org/officeDocument/2006/relationships/image" Target="../media/image20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customXml" Target="../ink/ink8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emf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9.xml"/><Relationship Id="rId13" Type="http://schemas.openxmlformats.org/officeDocument/2006/relationships/image" Target="../media/image210.emf"/><Relationship Id="rId18" Type="http://schemas.openxmlformats.org/officeDocument/2006/relationships/customXml" Target="../ink/ink214.xml"/><Relationship Id="rId26" Type="http://schemas.openxmlformats.org/officeDocument/2006/relationships/customXml" Target="../ink/ink218.xml"/><Relationship Id="rId3" Type="http://schemas.openxmlformats.org/officeDocument/2006/relationships/image" Target="../media/image205.emf"/><Relationship Id="rId21" Type="http://schemas.openxmlformats.org/officeDocument/2006/relationships/image" Target="../media/image214.emf"/><Relationship Id="rId7" Type="http://schemas.openxmlformats.org/officeDocument/2006/relationships/image" Target="../media/image207.emf"/><Relationship Id="rId12" Type="http://schemas.openxmlformats.org/officeDocument/2006/relationships/customXml" Target="../ink/ink211.xml"/><Relationship Id="rId17" Type="http://schemas.openxmlformats.org/officeDocument/2006/relationships/image" Target="../media/image212.emf"/><Relationship Id="rId25" Type="http://schemas.openxmlformats.org/officeDocument/2006/relationships/image" Target="../media/image216.emf"/><Relationship Id="rId33" Type="http://schemas.openxmlformats.org/officeDocument/2006/relationships/image" Target="../media/image220.emf"/><Relationship Id="rId2" Type="http://schemas.openxmlformats.org/officeDocument/2006/relationships/customXml" Target="../ink/ink206.xml"/><Relationship Id="rId16" Type="http://schemas.openxmlformats.org/officeDocument/2006/relationships/customXml" Target="../ink/ink213.xml"/><Relationship Id="rId20" Type="http://schemas.openxmlformats.org/officeDocument/2006/relationships/customXml" Target="../ink/ink215.xml"/><Relationship Id="rId29" Type="http://schemas.openxmlformats.org/officeDocument/2006/relationships/image" Target="../media/image21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8.xml"/><Relationship Id="rId11" Type="http://schemas.openxmlformats.org/officeDocument/2006/relationships/image" Target="../media/image209.emf"/><Relationship Id="rId24" Type="http://schemas.openxmlformats.org/officeDocument/2006/relationships/customXml" Target="../ink/ink217.xml"/><Relationship Id="rId32" Type="http://schemas.openxmlformats.org/officeDocument/2006/relationships/customXml" Target="../ink/ink221.xml"/><Relationship Id="rId5" Type="http://schemas.openxmlformats.org/officeDocument/2006/relationships/image" Target="../media/image206.emf"/><Relationship Id="rId15" Type="http://schemas.openxmlformats.org/officeDocument/2006/relationships/image" Target="../media/image211.emf"/><Relationship Id="rId23" Type="http://schemas.openxmlformats.org/officeDocument/2006/relationships/image" Target="../media/image215.emf"/><Relationship Id="rId28" Type="http://schemas.openxmlformats.org/officeDocument/2006/relationships/customXml" Target="../ink/ink219.xml"/><Relationship Id="rId10" Type="http://schemas.openxmlformats.org/officeDocument/2006/relationships/customXml" Target="../ink/ink210.xml"/><Relationship Id="rId19" Type="http://schemas.openxmlformats.org/officeDocument/2006/relationships/image" Target="../media/image213.emf"/><Relationship Id="rId31" Type="http://schemas.openxmlformats.org/officeDocument/2006/relationships/image" Target="../media/image219.emf"/><Relationship Id="rId4" Type="http://schemas.openxmlformats.org/officeDocument/2006/relationships/customXml" Target="../ink/ink207.xml"/><Relationship Id="rId9" Type="http://schemas.openxmlformats.org/officeDocument/2006/relationships/image" Target="../media/image208.emf"/><Relationship Id="rId14" Type="http://schemas.openxmlformats.org/officeDocument/2006/relationships/customXml" Target="../ink/ink212.xml"/><Relationship Id="rId22" Type="http://schemas.openxmlformats.org/officeDocument/2006/relationships/customXml" Target="../ink/ink216.xml"/><Relationship Id="rId27" Type="http://schemas.openxmlformats.org/officeDocument/2006/relationships/image" Target="../media/image217.emf"/><Relationship Id="rId30" Type="http://schemas.openxmlformats.org/officeDocument/2006/relationships/customXml" Target="../ink/ink2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5.xml"/><Relationship Id="rId13" Type="http://schemas.openxmlformats.org/officeDocument/2006/relationships/image" Target="../media/image226.emf"/><Relationship Id="rId18" Type="http://schemas.openxmlformats.org/officeDocument/2006/relationships/customXml" Target="../ink/ink230.xml"/><Relationship Id="rId3" Type="http://schemas.openxmlformats.org/officeDocument/2006/relationships/image" Target="../media/image221.emf"/><Relationship Id="rId7" Type="http://schemas.openxmlformats.org/officeDocument/2006/relationships/image" Target="../media/image223.emf"/><Relationship Id="rId12" Type="http://schemas.openxmlformats.org/officeDocument/2006/relationships/customXml" Target="../ink/ink227.xml"/><Relationship Id="rId17" Type="http://schemas.openxmlformats.org/officeDocument/2006/relationships/image" Target="../media/image228.emf"/><Relationship Id="rId2" Type="http://schemas.openxmlformats.org/officeDocument/2006/relationships/customXml" Target="../ink/ink222.xml"/><Relationship Id="rId16" Type="http://schemas.openxmlformats.org/officeDocument/2006/relationships/customXml" Target="../ink/ink2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4.xml"/><Relationship Id="rId11" Type="http://schemas.openxmlformats.org/officeDocument/2006/relationships/image" Target="../media/image225.emf"/><Relationship Id="rId5" Type="http://schemas.openxmlformats.org/officeDocument/2006/relationships/image" Target="../media/image222.emf"/><Relationship Id="rId15" Type="http://schemas.openxmlformats.org/officeDocument/2006/relationships/image" Target="../media/image227.emf"/><Relationship Id="rId10" Type="http://schemas.openxmlformats.org/officeDocument/2006/relationships/customXml" Target="../ink/ink226.xml"/><Relationship Id="rId19" Type="http://schemas.openxmlformats.org/officeDocument/2006/relationships/image" Target="../media/image229.emf"/><Relationship Id="rId4" Type="http://schemas.openxmlformats.org/officeDocument/2006/relationships/customXml" Target="../ink/ink223.xml"/><Relationship Id="rId9" Type="http://schemas.openxmlformats.org/officeDocument/2006/relationships/image" Target="../media/image224.emf"/><Relationship Id="rId14" Type="http://schemas.openxmlformats.org/officeDocument/2006/relationships/customXml" Target="../ink/ink2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4.xml"/><Relationship Id="rId13" Type="http://schemas.openxmlformats.org/officeDocument/2006/relationships/image" Target="../media/image235.emf"/><Relationship Id="rId18" Type="http://schemas.openxmlformats.org/officeDocument/2006/relationships/customXml" Target="../ink/ink239.xml"/><Relationship Id="rId3" Type="http://schemas.openxmlformats.org/officeDocument/2006/relationships/image" Target="../media/image230.emf"/><Relationship Id="rId21" Type="http://schemas.openxmlformats.org/officeDocument/2006/relationships/image" Target="../media/image239.emf"/><Relationship Id="rId7" Type="http://schemas.openxmlformats.org/officeDocument/2006/relationships/image" Target="../media/image232.emf"/><Relationship Id="rId12" Type="http://schemas.openxmlformats.org/officeDocument/2006/relationships/customXml" Target="../ink/ink236.xml"/><Relationship Id="rId17" Type="http://schemas.openxmlformats.org/officeDocument/2006/relationships/image" Target="../media/image237.emf"/><Relationship Id="rId2" Type="http://schemas.openxmlformats.org/officeDocument/2006/relationships/customXml" Target="../ink/ink231.xml"/><Relationship Id="rId16" Type="http://schemas.openxmlformats.org/officeDocument/2006/relationships/customXml" Target="../ink/ink238.xml"/><Relationship Id="rId20" Type="http://schemas.openxmlformats.org/officeDocument/2006/relationships/customXml" Target="../ink/ink2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3.xml"/><Relationship Id="rId11" Type="http://schemas.openxmlformats.org/officeDocument/2006/relationships/image" Target="../media/image234.emf"/><Relationship Id="rId5" Type="http://schemas.openxmlformats.org/officeDocument/2006/relationships/image" Target="../media/image231.emf"/><Relationship Id="rId15" Type="http://schemas.openxmlformats.org/officeDocument/2006/relationships/image" Target="../media/image236.emf"/><Relationship Id="rId23" Type="http://schemas.openxmlformats.org/officeDocument/2006/relationships/image" Target="../media/image240.emf"/><Relationship Id="rId10" Type="http://schemas.openxmlformats.org/officeDocument/2006/relationships/customXml" Target="../ink/ink235.xml"/><Relationship Id="rId19" Type="http://schemas.openxmlformats.org/officeDocument/2006/relationships/image" Target="../media/image238.emf"/><Relationship Id="rId4" Type="http://schemas.openxmlformats.org/officeDocument/2006/relationships/customXml" Target="../ink/ink232.xml"/><Relationship Id="rId9" Type="http://schemas.openxmlformats.org/officeDocument/2006/relationships/image" Target="../media/image233.emf"/><Relationship Id="rId14" Type="http://schemas.openxmlformats.org/officeDocument/2006/relationships/customXml" Target="../ink/ink237.xml"/><Relationship Id="rId22" Type="http://schemas.openxmlformats.org/officeDocument/2006/relationships/customXml" Target="../ink/ink24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5.xml"/><Relationship Id="rId13" Type="http://schemas.openxmlformats.org/officeDocument/2006/relationships/image" Target="../media/image246.emf"/><Relationship Id="rId18" Type="http://schemas.openxmlformats.org/officeDocument/2006/relationships/customXml" Target="../ink/ink250.xml"/><Relationship Id="rId26" Type="http://schemas.openxmlformats.org/officeDocument/2006/relationships/customXml" Target="../ink/ink254.xml"/><Relationship Id="rId39" Type="http://schemas.openxmlformats.org/officeDocument/2006/relationships/image" Target="../media/image259.emf"/><Relationship Id="rId3" Type="http://schemas.openxmlformats.org/officeDocument/2006/relationships/image" Target="../media/image241.emf"/><Relationship Id="rId21" Type="http://schemas.openxmlformats.org/officeDocument/2006/relationships/image" Target="../media/image250.emf"/><Relationship Id="rId34" Type="http://schemas.openxmlformats.org/officeDocument/2006/relationships/customXml" Target="../ink/ink258.xml"/><Relationship Id="rId7" Type="http://schemas.openxmlformats.org/officeDocument/2006/relationships/image" Target="../media/image243.emf"/><Relationship Id="rId12" Type="http://schemas.openxmlformats.org/officeDocument/2006/relationships/customXml" Target="../ink/ink247.xml"/><Relationship Id="rId17" Type="http://schemas.openxmlformats.org/officeDocument/2006/relationships/image" Target="../media/image248.emf"/><Relationship Id="rId25" Type="http://schemas.openxmlformats.org/officeDocument/2006/relationships/image" Target="../media/image252.emf"/><Relationship Id="rId33" Type="http://schemas.openxmlformats.org/officeDocument/2006/relationships/image" Target="../media/image256.emf"/><Relationship Id="rId38" Type="http://schemas.openxmlformats.org/officeDocument/2006/relationships/customXml" Target="../ink/ink260.xml"/><Relationship Id="rId2" Type="http://schemas.openxmlformats.org/officeDocument/2006/relationships/customXml" Target="../ink/ink242.xml"/><Relationship Id="rId16" Type="http://schemas.openxmlformats.org/officeDocument/2006/relationships/customXml" Target="../ink/ink249.xml"/><Relationship Id="rId20" Type="http://schemas.openxmlformats.org/officeDocument/2006/relationships/customXml" Target="../ink/ink251.xml"/><Relationship Id="rId29" Type="http://schemas.openxmlformats.org/officeDocument/2006/relationships/image" Target="../media/image25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4.xml"/><Relationship Id="rId11" Type="http://schemas.openxmlformats.org/officeDocument/2006/relationships/image" Target="../media/image245.emf"/><Relationship Id="rId24" Type="http://schemas.openxmlformats.org/officeDocument/2006/relationships/customXml" Target="../ink/ink253.xml"/><Relationship Id="rId32" Type="http://schemas.openxmlformats.org/officeDocument/2006/relationships/customXml" Target="../ink/ink257.xml"/><Relationship Id="rId37" Type="http://schemas.openxmlformats.org/officeDocument/2006/relationships/image" Target="../media/image258.emf"/><Relationship Id="rId5" Type="http://schemas.openxmlformats.org/officeDocument/2006/relationships/image" Target="../media/image242.emf"/><Relationship Id="rId15" Type="http://schemas.openxmlformats.org/officeDocument/2006/relationships/image" Target="../media/image247.emf"/><Relationship Id="rId23" Type="http://schemas.openxmlformats.org/officeDocument/2006/relationships/image" Target="../media/image251.emf"/><Relationship Id="rId28" Type="http://schemas.openxmlformats.org/officeDocument/2006/relationships/customXml" Target="../ink/ink255.xml"/><Relationship Id="rId36" Type="http://schemas.openxmlformats.org/officeDocument/2006/relationships/customXml" Target="../ink/ink259.xml"/><Relationship Id="rId10" Type="http://schemas.openxmlformats.org/officeDocument/2006/relationships/customXml" Target="../ink/ink246.xml"/><Relationship Id="rId19" Type="http://schemas.openxmlformats.org/officeDocument/2006/relationships/image" Target="../media/image249.emf"/><Relationship Id="rId31" Type="http://schemas.openxmlformats.org/officeDocument/2006/relationships/image" Target="../media/image255.emf"/><Relationship Id="rId4" Type="http://schemas.openxmlformats.org/officeDocument/2006/relationships/customXml" Target="../ink/ink243.xml"/><Relationship Id="rId9" Type="http://schemas.openxmlformats.org/officeDocument/2006/relationships/image" Target="../media/image244.emf"/><Relationship Id="rId14" Type="http://schemas.openxmlformats.org/officeDocument/2006/relationships/customXml" Target="../ink/ink248.xml"/><Relationship Id="rId22" Type="http://schemas.openxmlformats.org/officeDocument/2006/relationships/customXml" Target="../ink/ink252.xml"/><Relationship Id="rId27" Type="http://schemas.openxmlformats.org/officeDocument/2006/relationships/image" Target="../media/image253.emf"/><Relationship Id="rId30" Type="http://schemas.openxmlformats.org/officeDocument/2006/relationships/customXml" Target="../ink/ink256.xml"/><Relationship Id="rId35" Type="http://schemas.openxmlformats.org/officeDocument/2006/relationships/image" Target="../media/image25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5.emf"/><Relationship Id="rId18" Type="http://schemas.openxmlformats.org/officeDocument/2006/relationships/customXml" Target="../ink/ink18.xml"/><Relationship Id="rId3" Type="http://schemas.openxmlformats.org/officeDocument/2006/relationships/image" Target="../media/image10.emf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customXml" Target="../ink/ink15.xml"/><Relationship Id="rId17" Type="http://schemas.openxmlformats.org/officeDocument/2006/relationships/image" Target="../media/image17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10" Type="http://schemas.openxmlformats.org/officeDocument/2006/relationships/customXml" Target="../ink/ink14.xml"/><Relationship Id="rId19" Type="http://schemas.openxmlformats.org/officeDocument/2006/relationships/image" Target="../media/image18.emf"/><Relationship Id="rId4" Type="http://schemas.openxmlformats.org/officeDocument/2006/relationships/customXml" Target="../ink/ink11.xml"/><Relationship Id="rId9" Type="http://schemas.openxmlformats.org/officeDocument/2006/relationships/image" Target="../media/image13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6.emf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39.emf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7" Type="http://schemas.openxmlformats.org/officeDocument/2006/relationships/image" Target="../media/image23.emf"/><Relationship Id="rId12" Type="http://schemas.openxmlformats.org/officeDocument/2006/relationships/customXml" Target="../ink/ink26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39.xml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34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1" Type="http://schemas.openxmlformats.org/officeDocument/2006/relationships/image" Target="../media/image25.emf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emf"/><Relationship Id="rId40" Type="http://schemas.openxmlformats.org/officeDocument/2006/relationships/customXml" Target="../ink/ink40.xml"/><Relationship Id="rId45" Type="http://schemas.openxmlformats.org/officeDocument/2006/relationships/image" Target="../media/image42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10" Type="http://schemas.openxmlformats.org/officeDocument/2006/relationships/customXml" Target="../ink/ink25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42.xml"/><Relationship Id="rId4" Type="http://schemas.openxmlformats.org/officeDocument/2006/relationships/customXml" Target="../ink/ink22.xml"/><Relationship Id="rId9" Type="http://schemas.openxmlformats.org/officeDocument/2006/relationships/image" Target="../media/image24.emf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emf"/><Relationship Id="rId30" Type="http://schemas.openxmlformats.org/officeDocument/2006/relationships/customXml" Target="../ink/ink35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48.emf"/><Relationship Id="rId18" Type="http://schemas.openxmlformats.org/officeDocument/2006/relationships/customXml" Target="../ink/ink51.xml"/><Relationship Id="rId3" Type="http://schemas.openxmlformats.org/officeDocument/2006/relationships/image" Target="../media/image43.emf"/><Relationship Id="rId21" Type="http://schemas.openxmlformats.org/officeDocument/2006/relationships/image" Target="../media/image52.emf"/><Relationship Id="rId7" Type="http://schemas.openxmlformats.org/officeDocument/2006/relationships/image" Target="../media/image45.emf"/><Relationship Id="rId12" Type="http://schemas.openxmlformats.org/officeDocument/2006/relationships/customXml" Target="../ink/ink48.xml"/><Relationship Id="rId17" Type="http://schemas.openxmlformats.org/officeDocument/2006/relationships/image" Target="../media/image50.emf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5" Type="http://schemas.openxmlformats.org/officeDocument/2006/relationships/image" Target="../media/image49.emf"/><Relationship Id="rId10" Type="http://schemas.openxmlformats.org/officeDocument/2006/relationships/customXml" Target="../ink/ink47.xml"/><Relationship Id="rId19" Type="http://schemas.openxmlformats.org/officeDocument/2006/relationships/image" Target="../media/image51.emf"/><Relationship Id="rId4" Type="http://schemas.openxmlformats.org/officeDocument/2006/relationships/customXml" Target="../ink/ink44.xml"/><Relationship Id="rId9" Type="http://schemas.openxmlformats.org/officeDocument/2006/relationships/image" Target="../media/image46.emf"/><Relationship Id="rId14" Type="http://schemas.openxmlformats.org/officeDocument/2006/relationships/customXml" Target="../ink/ink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58.emf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71.emf"/><Relationship Id="rId3" Type="http://schemas.openxmlformats.org/officeDocument/2006/relationships/image" Target="../media/image53.emf"/><Relationship Id="rId21" Type="http://schemas.openxmlformats.org/officeDocument/2006/relationships/image" Target="../media/image62.emf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75.emf"/><Relationship Id="rId7" Type="http://schemas.openxmlformats.org/officeDocument/2006/relationships/image" Target="../media/image55.emf"/><Relationship Id="rId12" Type="http://schemas.openxmlformats.org/officeDocument/2006/relationships/customXml" Target="../ink/ink58.xml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33" Type="http://schemas.openxmlformats.org/officeDocument/2006/relationships/image" Target="../media/image68.emf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66.emf"/><Relationship Id="rId41" Type="http://schemas.openxmlformats.org/officeDocument/2006/relationships/image" Target="../media/image7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57.emf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70.emf"/><Relationship Id="rId40" Type="http://schemas.openxmlformats.org/officeDocument/2006/relationships/customXml" Target="../ink/ink72.xml"/><Relationship Id="rId45" Type="http://schemas.openxmlformats.org/officeDocument/2006/relationships/image" Target="../media/image74.emf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10" Type="http://schemas.openxmlformats.org/officeDocument/2006/relationships/customXml" Target="../ink/ink57.xml"/><Relationship Id="rId19" Type="http://schemas.openxmlformats.org/officeDocument/2006/relationships/image" Target="../media/image61.emf"/><Relationship Id="rId31" Type="http://schemas.openxmlformats.org/officeDocument/2006/relationships/image" Target="../media/image67.emf"/><Relationship Id="rId44" Type="http://schemas.openxmlformats.org/officeDocument/2006/relationships/customXml" Target="../ink/ink74.xml"/><Relationship Id="rId4" Type="http://schemas.openxmlformats.org/officeDocument/2006/relationships/customXml" Target="../ink/ink54.xml"/><Relationship Id="rId9" Type="http://schemas.openxmlformats.org/officeDocument/2006/relationships/image" Target="../media/image56.emf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5.emf"/><Relationship Id="rId30" Type="http://schemas.openxmlformats.org/officeDocument/2006/relationships/customXml" Target="../ink/ink67.xml"/><Relationship Id="rId35" Type="http://schemas.openxmlformats.org/officeDocument/2006/relationships/image" Target="../media/image69.emf"/><Relationship Id="rId43" Type="http://schemas.openxmlformats.org/officeDocument/2006/relationships/image" Target="../media/image7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8.xml"/><Relationship Id="rId5" Type="http://schemas.openxmlformats.org/officeDocument/2006/relationships/image" Target="../media/image77.emf"/><Relationship Id="rId4" Type="http://schemas.openxmlformats.org/officeDocument/2006/relationships/customXml" Target="../ink/ink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84.emf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" Type="http://schemas.openxmlformats.org/officeDocument/2006/relationships/image" Target="../media/image79.emf"/><Relationship Id="rId21" Type="http://schemas.openxmlformats.org/officeDocument/2006/relationships/image" Target="../media/image88.emf"/><Relationship Id="rId7" Type="http://schemas.openxmlformats.org/officeDocument/2006/relationships/image" Target="../media/image81.emf"/><Relationship Id="rId12" Type="http://schemas.openxmlformats.org/officeDocument/2006/relationships/customXml" Target="../ink/ink84.xml"/><Relationship Id="rId17" Type="http://schemas.openxmlformats.org/officeDocument/2006/relationships/image" Target="../media/image86.emf"/><Relationship Id="rId25" Type="http://schemas.openxmlformats.org/officeDocument/2006/relationships/image" Target="../media/image90.emf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0" Type="http://schemas.openxmlformats.org/officeDocument/2006/relationships/customXml" Target="../ink/ink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.xml"/><Relationship Id="rId11" Type="http://schemas.openxmlformats.org/officeDocument/2006/relationships/image" Target="../media/image83.emf"/><Relationship Id="rId24" Type="http://schemas.openxmlformats.org/officeDocument/2006/relationships/customXml" Target="../ink/ink90.xml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23" Type="http://schemas.openxmlformats.org/officeDocument/2006/relationships/image" Target="../media/image89.emf"/><Relationship Id="rId10" Type="http://schemas.openxmlformats.org/officeDocument/2006/relationships/customXml" Target="../ink/ink83.xml"/><Relationship Id="rId19" Type="http://schemas.openxmlformats.org/officeDocument/2006/relationships/image" Target="../media/image87.emf"/><Relationship Id="rId4" Type="http://schemas.openxmlformats.org/officeDocument/2006/relationships/customXml" Target="../ink/ink80.xml"/><Relationship Id="rId9" Type="http://schemas.openxmlformats.org/officeDocument/2006/relationships/image" Target="../media/image82.emf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9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4.xml"/><Relationship Id="rId5" Type="http://schemas.openxmlformats.org/officeDocument/2006/relationships/image" Target="../media/image93.emf"/><Relationship Id="rId4" Type="http://schemas.openxmlformats.org/officeDocument/2006/relationships/customXml" Target="../ink/ink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502540" y="919420"/>
              <a:ext cx="6404400" cy="4960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980" y="909700"/>
                <a:ext cx="6420240" cy="49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32380" y="3693940"/>
              <a:ext cx="2985840" cy="1940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3380" y="3687100"/>
                <a:ext cx="3001680" cy="19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89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43020" y="2209660"/>
              <a:ext cx="1823400" cy="348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020" y="2202820"/>
                <a:ext cx="18464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977220" y="2982940"/>
              <a:ext cx="1223640" cy="92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940" y="2975380"/>
                <a:ext cx="1239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/>
              <p14:cNvContentPartPr/>
              <p14:nvPr/>
            </p14:nvContentPartPr>
            <p14:xfrm>
              <a:off x="5859180" y="5754580"/>
              <a:ext cx="5480280" cy="95544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6220" y="5742700"/>
                <a:ext cx="550296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/>
              <p14:cNvContentPartPr/>
              <p14:nvPr/>
            </p14:nvContentPartPr>
            <p14:xfrm>
              <a:off x="1197900" y="4947100"/>
              <a:ext cx="1297800" cy="95940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7820" y="4939900"/>
                <a:ext cx="132300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1971180" y="2940820"/>
              <a:ext cx="674280" cy="18612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2900" y="2927140"/>
                <a:ext cx="6966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/>
              <p14:cNvContentPartPr/>
              <p14:nvPr/>
            </p14:nvContentPartPr>
            <p14:xfrm>
              <a:off x="3917340" y="2936500"/>
              <a:ext cx="797040" cy="11822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06540" y="2923900"/>
                <a:ext cx="82008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/>
              <p14:cNvContentPartPr/>
              <p14:nvPr/>
            </p14:nvContentPartPr>
            <p14:xfrm>
              <a:off x="4987980" y="3063940"/>
              <a:ext cx="579600" cy="10177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5740" y="3049900"/>
                <a:ext cx="60048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/>
              <p14:cNvContentPartPr/>
              <p14:nvPr/>
            </p14:nvContentPartPr>
            <p14:xfrm>
              <a:off x="5865300" y="3059260"/>
              <a:ext cx="645480" cy="98100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53060" y="3049180"/>
                <a:ext cx="66888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/>
              <p14:cNvContentPartPr/>
              <p14:nvPr/>
            </p14:nvContentPartPr>
            <p14:xfrm>
              <a:off x="7155900" y="3311980"/>
              <a:ext cx="1274040" cy="9072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5460" y="3304420"/>
                <a:ext cx="1292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/>
              <p14:cNvContentPartPr/>
              <p14:nvPr/>
            </p14:nvContentPartPr>
            <p14:xfrm>
              <a:off x="7227900" y="3211180"/>
              <a:ext cx="1353960" cy="8283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8180" y="3204700"/>
                <a:ext cx="137916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/>
              <p14:cNvContentPartPr/>
              <p14:nvPr/>
            </p14:nvContentPartPr>
            <p14:xfrm>
              <a:off x="1096380" y="3523300"/>
              <a:ext cx="1482840" cy="1958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380" y="3517180"/>
                <a:ext cx="1505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/>
              <p14:cNvContentPartPr/>
              <p14:nvPr/>
            </p14:nvContentPartPr>
            <p14:xfrm>
              <a:off x="1153980" y="4296940"/>
              <a:ext cx="1293120" cy="586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4980" y="4282900"/>
                <a:ext cx="13096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/>
              <p14:cNvContentPartPr/>
              <p14:nvPr/>
            </p14:nvContentPartPr>
            <p14:xfrm>
              <a:off x="1929780" y="4212700"/>
              <a:ext cx="721440" cy="29304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21500" y="4197220"/>
                <a:ext cx="745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/>
              <p14:cNvContentPartPr/>
              <p14:nvPr/>
            </p14:nvContentPartPr>
            <p14:xfrm>
              <a:off x="997740" y="5869780"/>
              <a:ext cx="960120" cy="1929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8380" y="5860060"/>
                <a:ext cx="979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88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04220" y="988900"/>
              <a:ext cx="1756800" cy="2167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100" y="981340"/>
                <a:ext cx="1770480" cy="21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920420" y="2474980"/>
              <a:ext cx="1084680" cy="7545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1420" y="2469220"/>
                <a:ext cx="109944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4028220" y="2737780"/>
              <a:ext cx="1922400" cy="4010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0660" y="2729860"/>
                <a:ext cx="19378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307260" y="1303900"/>
              <a:ext cx="748080" cy="766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620" y="1295620"/>
                <a:ext cx="7624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2039580" y="4691140"/>
              <a:ext cx="2879280" cy="213300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8060" y="4678540"/>
                <a:ext cx="2904840" cy="21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1645380" y="3606100"/>
              <a:ext cx="1094040" cy="26676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4940" y="3601060"/>
                <a:ext cx="1112760" cy="26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/>
              <p14:cNvContentPartPr/>
              <p14:nvPr/>
            </p14:nvContentPartPr>
            <p14:xfrm>
              <a:off x="2451060" y="1999420"/>
              <a:ext cx="973440" cy="11026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2780" y="1992580"/>
                <a:ext cx="98712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/>
              <p14:cNvContentPartPr/>
              <p14:nvPr/>
            </p14:nvContentPartPr>
            <p14:xfrm>
              <a:off x="7179300" y="2073940"/>
              <a:ext cx="421560" cy="4392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70300" y="2068180"/>
                <a:ext cx="4424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/>
              <p14:cNvContentPartPr/>
              <p14:nvPr/>
            </p14:nvContentPartPr>
            <p14:xfrm>
              <a:off x="5908500" y="2279860"/>
              <a:ext cx="1186200" cy="2264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0220" y="2270860"/>
                <a:ext cx="1203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/>
              <p14:cNvContentPartPr/>
              <p14:nvPr/>
            </p14:nvContentPartPr>
            <p14:xfrm>
              <a:off x="1170540" y="1085020"/>
              <a:ext cx="216360" cy="3985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2260" y="1077100"/>
                <a:ext cx="2343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/>
              <p14:cNvContentPartPr/>
              <p14:nvPr/>
            </p14:nvContentPartPr>
            <p14:xfrm>
              <a:off x="4434660" y="4940620"/>
              <a:ext cx="386640" cy="4633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28540" y="4933420"/>
                <a:ext cx="4003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/>
              <p14:cNvContentPartPr/>
              <p14:nvPr/>
            </p14:nvContentPartPr>
            <p14:xfrm>
              <a:off x="2642940" y="1808260"/>
              <a:ext cx="4076640" cy="202680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29620" y="1793860"/>
                <a:ext cx="4106880" cy="20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/>
              <p14:cNvContentPartPr/>
              <p14:nvPr/>
            </p14:nvContentPartPr>
            <p14:xfrm>
              <a:off x="3243060" y="3156460"/>
              <a:ext cx="857160" cy="236952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35500" y="3148900"/>
                <a:ext cx="871920" cy="23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3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80380" y="1571740"/>
              <a:ext cx="379080" cy="1463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740" y="1562020"/>
                <a:ext cx="398880" cy="14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64140" y="2624020"/>
              <a:ext cx="5038920" cy="3506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540" y="2609260"/>
                <a:ext cx="5067000" cy="35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1937700" y="3215860"/>
              <a:ext cx="2157120" cy="14425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5100" y="3201100"/>
                <a:ext cx="2179440" cy="14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14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393660" y="2198500"/>
              <a:ext cx="1546920" cy="31118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780" y="2191660"/>
                <a:ext cx="1573200" cy="31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5074020" y="285100"/>
              <a:ext cx="989640" cy="7596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4300" y="276100"/>
                <a:ext cx="100836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3028140" y="2046940"/>
              <a:ext cx="8493840" cy="44463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2740" y="2034700"/>
                <a:ext cx="8511120" cy="44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2" name="Ink 61"/>
              <p14:cNvContentPartPr/>
              <p14:nvPr/>
            </p14:nvContentPartPr>
            <p14:xfrm>
              <a:off x="5487660" y="5815420"/>
              <a:ext cx="7560" cy="8964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2980" y="5808580"/>
                <a:ext cx="19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2735100" y="4229260"/>
              <a:ext cx="973440" cy="119628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6820" y="4218820"/>
                <a:ext cx="99396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7" name="Ink 76"/>
              <p14:cNvContentPartPr/>
              <p14:nvPr/>
            </p14:nvContentPartPr>
            <p14:xfrm>
              <a:off x="3366180" y="5298100"/>
              <a:ext cx="752040" cy="46872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6820" y="5288380"/>
                <a:ext cx="7711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8" name="Ink 77"/>
              <p14:cNvContentPartPr/>
              <p14:nvPr/>
            </p14:nvContentPartPr>
            <p14:xfrm>
              <a:off x="4284540" y="5223940"/>
              <a:ext cx="1468800" cy="39852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78420" y="5214580"/>
                <a:ext cx="14850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0" name="Ink 89"/>
              <p14:cNvContentPartPr/>
              <p14:nvPr/>
            </p14:nvContentPartPr>
            <p14:xfrm>
              <a:off x="4231620" y="5581060"/>
              <a:ext cx="295200" cy="71712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22260" y="5571700"/>
                <a:ext cx="31860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1" name="Ink 90"/>
              <p14:cNvContentPartPr/>
              <p14:nvPr/>
            </p14:nvContentPartPr>
            <p14:xfrm>
              <a:off x="4482900" y="5632180"/>
              <a:ext cx="157680" cy="39888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6780" y="5624980"/>
                <a:ext cx="1717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" name="Ink 91"/>
              <p14:cNvContentPartPr/>
              <p14:nvPr/>
            </p14:nvContentPartPr>
            <p14:xfrm>
              <a:off x="4903740" y="5752780"/>
              <a:ext cx="25560" cy="33516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95100" y="5745220"/>
                <a:ext cx="417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Ink 92"/>
              <p14:cNvContentPartPr/>
              <p14:nvPr/>
            </p14:nvContentPartPr>
            <p14:xfrm>
              <a:off x="5184180" y="5720380"/>
              <a:ext cx="50040" cy="29448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77700" y="5713180"/>
                <a:ext cx="64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4" name="Ink 93"/>
              <p14:cNvContentPartPr/>
              <p14:nvPr/>
            </p14:nvContentPartPr>
            <p14:xfrm>
              <a:off x="5466060" y="5672140"/>
              <a:ext cx="236520" cy="64764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9580" y="5659180"/>
                <a:ext cx="25596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6" name="Ink 95"/>
              <p14:cNvContentPartPr/>
              <p14:nvPr/>
            </p14:nvContentPartPr>
            <p14:xfrm>
              <a:off x="4573620" y="6288100"/>
              <a:ext cx="930240" cy="5832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67860" y="6274420"/>
                <a:ext cx="9489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0" name="Ink 99"/>
              <p14:cNvContentPartPr/>
              <p14:nvPr/>
            </p14:nvContentPartPr>
            <p14:xfrm>
              <a:off x="7053660" y="3975460"/>
              <a:ext cx="989640" cy="8064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46460" y="3965740"/>
                <a:ext cx="10051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/>
              <p14:cNvContentPartPr/>
              <p14:nvPr/>
            </p14:nvContentPartPr>
            <p14:xfrm>
              <a:off x="7085340" y="3773860"/>
              <a:ext cx="294840" cy="25092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78860" y="3767380"/>
                <a:ext cx="3078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" name="Ink 101"/>
              <p14:cNvContentPartPr/>
              <p14:nvPr/>
            </p14:nvContentPartPr>
            <p14:xfrm>
              <a:off x="2920860" y="2398660"/>
              <a:ext cx="2260080" cy="143532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2940" y="2390740"/>
                <a:ext cx="2279880" cy="14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06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/>
              <p14:cNvContentPartPr/>
              <p14:nvPr/>
            </p14:nvContentPartPr>
            <p14:xfrm>
              <a:off x="548820" y="4375780"/>
              <a:ext cx="1227600" cy="1029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900" y="4366060"/>
                <a:ext cx="12441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/>
              <p14:cNvContentPartPr/>
              <p14:nvPr/>
            </p14:nvContentPartPr>
            <p14:xfrm>
              <a:off x="1580220" y="4333300"/>
              <a:ext cx="669600" cy="17928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0860" y="4321060"/>
                <a:ext cx="6919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/>
              <p14:cNvContentPartPr/>
              <p14:nvPr/>
            </p14:nvContentPartPr>
            <p14:xfrm>
              <a:off x="563220" y="4947100"/>
              <a:ext cx="1323360" cy="4104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6020" y="4935580"/>
                <a:ext cx="1338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1696500" y="4892380"/>
              <a:ext cx="497160" cy="15660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8940" y="4880860"/>
                <a:ext cx="517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729540" y="5487460"/>
              <a:ext cx="1200240" cy="723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1260" y="5479540"/>
                <a:ext cx="12164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/>
              <p14:cNvContentPartPr/>
              <p14:nvPr/>
            </p14:nvContentPartPr>
            <p14:xfrm>
              <a:off x="1780020" y="5387740"/>
              <a:ext cx="420840" cy="19368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2460" y="5379820"/>
                <a:ext cx="441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/>
              <p14:cNvContentPartPr/>
              <p14:nvPr/>
            </p14:nvContentPartPr>
            <p14:xfrm>
              <a:off x="8980740" y="953980"/>
              <a:ext cx="1797840" cy="14205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70300" y="942460"/>
                <a:ext cx="1820520" cy="14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/>
              <p14:cNvContentPartPr/>
              <p14:nvPr/>
            </p14:nvContentPartPr>
            <p14:xfrm>
              <a:off x="2725020" y="941380"/>
              <a:ext cx="3105000" cy="505980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9900" y="923020"/>
                <a:ext cx="3137400" cy="50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/>
              <p14:cNvContentPartPr/>
              <p14:nvPr/>
            </p14:nvContentPartPr>
            <p14:xfrm>
              <a:off x="4771980" y="151900"/>
              <a:ext cx="2943720" cy="56268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61900" y="145420"/>
                <a:ext cx="29656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9" name="Ink 88"/>
              <p14:cNvContentPartPr/>
              <p14:nvPr/>
            </p14:nvContentPartPr>
            <p14:xfrm>
              <a:off x="5374260" y="4874380"/>
              <a:ext cx="1181880" cy="48708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3460" y="4863580"/>
                <a:ext cx="12024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Ink 92"/>
              <p14:cNvContentPartPr/>
              <p14:nvPr/>
            </p14:nvContentPartPr>
            <p14:xfrm>
              <a:off x="2852820" y="2242060"/>
              <a:ext cx="2105640" cy="178488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42380" y="2230900"/>
                <a:ext cx="2127240" cy="18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7" name="Ink 96"/>
              <p14:cNvContentPartPr/>
              <p14:nvPr/>
            </p14:nvContentPartPr>
            <p14:xfrm>
              <a:off x="451980" y="1515580"/>
              <a:ext cx="740520" cy="2880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4060" y="1507300"/>
                <a:ext cx="756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8" name="Ink 97"/>
              <p14:cNvContentPartPr/>
              <p14:nvPr/>
            </p14:nvContentPartPr>
            <p14:xfrm>
              <a:off x="1578420" y="1409380"/>
              <a:ext cx="433080" cy="22464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72300" y="1403260"/>
                <a:ext cx="4496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9" name="Ink 98"/>
              <p14:cNvContentPartPr/>
              <p14:nvPr/>
            </p14:nvContentPartPr>
            <p14:xfrm>
              <a:off x="760500" y="1813660"/>
              <a:ext cx="1030320" cy="3024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1860" y="1803940"/>
                <a:ext cx="10486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0" name="Ink 99"/>
              <p14:cNvContentPartPr/>
              <p14:nvPr/>
            </p14:nvContentPartPr>
            <p14:xfrm>
              <a:off x="1723500" y="1811500"/>
              <a:ext cx="448560" cy="18828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14860" y="1798540"/>
                <a:ext cx="4701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1" name="Ink 100"/>
              <p14:cNvContentPartPr/>
              <p14:nvPr/>
            </p14:nvContentPartPr>
            <p14:xfrm>
              <a:off x="629460" y="2324500"/>
              <a:ext cx="1081800" cy="5760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540" y="2316580"/>
                <a:ext cx="10976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" name="Ink 101"/>
              <p14:cNvContentPartPr/>
              <p14:nvPr/>
            </p14:nvContentPartPr>
            <p14:xfrm>
              <a:off x="1615140" y="2281660"/>
              <a:ext cx="455760" cy="17064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05420" y="2271220"/>
                <a:ext cx="479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4" name="Ink 103"/>
              <p14:cNvContentPartPr/>
              <p14:nvPr/>
            </p14:nvContentPartPr>
            <p14:xfrm>
              <a:off x="5106060" y="962980"/>
              <a:ext cx="5451120" cy="225756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93820" y="956500"/>
                <a:ext cx="5469840" cy="22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5" name="Ink 104"/>
              <p14:cNvContentPartPr/>
              <p14:nvPr/>
            </p14:nvContentPartPr>
            <p14:xfrm>
              <a:off x="433260" y="2920300"/>
              <a:ext cx="1762200" cy="10692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5700" y="2908420"/>
                <a:ext cx="17820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6" name="Ink 105"/>
              <p14:cNvContentPartPr/>
              <p14:nvPr/>
            </p14:nvContentPartPr>
            <p14:xfrm>
              <a:off x="619380" y="3547780"/>
              <a:ext cx="934920" cy="7020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2180" y="3537700"/>
                <a:ext cx="9514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7" name="Ink 106"/>
              <p14:cNvContentPartPr/>
              <p14:nvPr/>
            </p14:nvContentPartPr>
            <p14:xfrm>
              <a:off x="855900" y="3478660"/>
              <a:ext cx="1135440" cy="13968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8340" y="3466420"/>
                <a:ext cx="11552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0" name="Ink 109"/>
              <p14:cNvContentPartPr/>
              <p14:nvPr/>
            </p14:nvContentPartPr>
            <p14:xfrm>
              <a:off x="9917100" y="3687100"/>
              <a:ext cx="1973520" cy="198360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04500" y="3672700"/>
                <a:ext cx="1995480" cy="20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" name="Ink 111"/>
              <p14:cNvContentPartPr/>
              <p14:nvPr/>
            </p14:nvContentPartPr>
            <p14:xfrm>
              <a:off x="3457980" y="4688260"/>
              <a:ext cx="7652160" cy="194544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43940" y="4676740"/>
                <a:ext cx="7677720" cy="19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6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75980" y="1083580"/>
              <a:ext cx="970920" cy="428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780" y="1074220"/>
                <a:ext cx="9990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92580" y="677500"/>
              <a:ext cx="1807920" cy="1231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340" y="665260"/>
                <a:ext cx="183492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1080180" y="1725820"/>
              <a:ext cx="428760" cy="16135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140" y="1711780"/>
                <a:ext cx="454320" cy="16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-44100" y="56140"/>
              <a:ext cx="2779920" cy="22262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4260" y="42460"/>
                <a:ext cx="2817000" cy="22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2948580" y="753460"/>
              <a:ext cx="1628640" cy="12135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4180" y="740140"/>
                <a:ext cx="166320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/>
              <p14:cNvContentPartPr/>
              <p14:nvPr/>
            </p14:nvContentPartPr>
            <p14:xfrm>
              <a:off x="1494540" y="2870260"/>
              <a:ext cx="7727040" cy="16167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9420" y="2852260"/>
                <a:ext cx="7753320" cy="16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80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98260" y="4322140"/>
              <a:ext cx="10332360" cy="1843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100" y="4308460"/>
                <a:ext cx="10358280" cy="18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5176980" y="1900780"/>
              <a:ext cx="4091400" cy="8182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9060" y="1891060"/>
                <a:ext cx="41133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5464260" y="1659220"/>
              <a:ext cx="5389200" cy="11912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7060" y="1648780"/>
                <a:ext cx="5410080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5640660" y="2850100"/>
              <a:ext cx="1124640" cy="8251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0220" y="2841100"/>
                <a:ext cx="114984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/>
              <p14:cNvContentPartPr/>
              <p14:nvPr/>
            </p14:nvContentPartPr>
            <p14:xfrm>
              <a:off x="3958740" y="2927140"/>
              <a:ext cx="996840" cy="8197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8300" y="2915260"/>
                <a:ext cx="102132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/>
              <p14:cNvContentPartPr/>
              <p14:nvPr/>
            </p14:nvContentPartPr>
            <p14:xfrm>
              <a:off x="9889380" y="2910580"/>
              <a:ext cx="1341360" cy="9410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79300" y="2896540"/>
                <a:ext cx="136728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/>
              <p14:cNvContentPartPr/>
              <p14:nvPr/>
            </p14:nvContentPartPr>
            <p14:xfrm>
              <a:off x="511020" y="2101300"/>
              <a:ext cx="10011600" cy="28461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860" y="2091940"/>
                <a:ext cx="10034280" cy="28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389700" y="1779820"/>
              <a:ext cx="4003200" cy="37962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980" y="1772620"/>
                <a:ext cx="4026960" cy="38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41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4536540" y="1765420"/>
              <a:ext cx="2358000" cy="43214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3940" y="1751740"/>
                <a:ext cx="2387160" cy="43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9786420" y="1796380"/>
              <a:ext cx="2199600" cy="41814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2020" y="1783060"/>
                <a:ext cx="2228400" cy="42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/>
              <p14:cNvContentPartPr/>
              <p14:nvPr/>
            </p14:nvContentPartPr>
            <p14:xfrm>
              <a:off x="99540" y="4237180"/>
              <a:ext cx="2663280" cy="14155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80" y="4226020"/>
                <a:ext cx="268272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/>
              <p14:cNvContentPartPr/>
              <p14:nvPr/>
            </p14:nvContentPartPr>
            <p14:xfrm>
              <a:off x="3353580" y="5560180"/>
              <a:ext cx="1108080" cy="1368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5300" y="5549020"/>
                <a:ext cx="1123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/>
              <p14:cNvContentPartPr/>
              <p14:nvPr/>
            </p14:nvContentPartPr>
            <p14:xfrm>
              <a:off x="5193180" y="5609500"/>
              <a:ext cx="762840" cy="5472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5260" y="5601580"/>
                <a:ext cx="777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/>
              <p14:cNvContentPartPr/>
              <p14:nvPr/>
            </p14:nvContentPartPr>
            <p14:xfrm>
              <a:off x="9194220" y="4163020"/>
              <a:ext cx="2613240" cy="4010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8100" y="4155820"/>
                <a:ext cx="26262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/>
              <p14:cNvContentPartPr/>
              <p14:nvPr/>
            </p14:nvContentPartPr>
            <p14:xfrm>
              <a:off x="8989740" y="5716420"/>
              <a:ext cx="1672200" cy="1792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80740" y="5707420"/>
                <a:ext cx="16898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/>
              <p14:cNvContentPartPr/>
              <p14:nvPr/>
            </p14:nvContentPartPr>
            <p14:xfrm>
              <a:off x="2953980" y="3248620"/>
              <a:ext cx="5649480" cy="23184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6780" y="3241780"/>
                <a:ext cx="56631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/>
              <p14:cNvContentPartPr/>
              <p14:nvPr/>
            </p14:nvContentPartPr>
            <p14:xfrm>
              <a:off x="9322380" y="3400180"/>
              <a:ext cx="2418120" cy="18324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14460" y="3392260"/>
                <a:ext cx="2433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/>
              <p14:cNvContentPartPr/>
              <p14:nvPr/>
            </p14:nvContentPartPr>
            <p14:xfrm>
              <a:off x="1208340" y="1838140"/>
              <a:ext cx="2559600" cy="376128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7900" y="1823740"/>
                <a:ext cx="2587680" cy="37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7"/>
              <p14:cNvContentPartPr/>
              <p14:nvPr/>
            </p14:nvContentPartPr>
            <p14:xfrm>
              <a:off x="-37620" y="371140"/>
              <a:ext cx="12410640" cy="597168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44460" y="354940"/>
                <a:ext cx="12425040" cy="60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1" name="Ink 80"/>
              <p14:cNvContentPartPr/>
              <p14:nvPr/>
            </p14:nvContentPartPr>
            <p14:xfrm>
              <a:off x="6543180" y="777940"/>
              <a:ext cx="4458240" cy="132192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35260" y="768220"/>
                <a:ext cx="4479480" cy="13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/>
              <p14:cNvContentPartPr/>
              <p14:nvPr/>
            </p14:nvContentPartPr>
            <p14:xfrm>
              <a:off x="3042180" y="1175740"/>
              <a:ext cx="2500200" cy="150876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29940" y="1167100"/>
                <a:ext cx="2519640" cy="15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6" name="Ink 85"/>
              <p14:cNvContentPartPr/>
              <p14:nvPr/>
            </p14:nvContentPartPr>
            <p14:xfrm>
              <a:off x="3219660" y="2695300"/>
              <a:ext cx="2478240" cy="182124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09580" y="2686660"/>
                <a:ext cx="2494800" cy="18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7" name="Ink 86"/>
              <p14:cNvContentPartPr/>
              <p14:nvPr/>
            </p14:nvContentPartPr>
            <p14:xfrm>
              <a:off x="4715820" y="2138020"/>
              <a:ext cx="203400" cy="213876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02500" y="2128660"/>
                <a:ext cx="224280" cy="21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8" name="Ink 87"/>
              <p14:cNvContentPartPr/>
              <p14:nvPr/>
            </p14:nvContentPartPr>
            <p14:xfrm>
              <a:off x="11767500" y="4841260"/>
              <a:ext cx="344520" cy="69156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62460" y="4835140"/>
                <a:ext cx="356760" cy="7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48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75180" y="3915340"/>
              <a:ext cx="7953480" cy="22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7260" y="3901300"/>
                <a:ext cx="79718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249020" y="4100380"/>
              <a:ext cx="8481960" cy="2041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7140" y="4091020"/>
                <a:ext cx="8503200" cy="20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3305340" y="1527820"/>
              <a:ext cx="4533840" cy="8215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3460" y="1513060"/>
                <a:ext cx="455796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1069380" y="1002940"/>
              <a:ext cx="9538200" cy="22539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1100" y="986380"/>
                <a:ext cx="9565200" cy="22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/>
              <p14:cNvContentPartPr/>
              <p14:nvPr/>
            </p14:nvContentPartPr>
            <p14:xfrm>
              <a:off x="2795940" y="2903020"/>
              <a:ext cx="659160" cy="120384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8380" y="2889340"/>
                <a:ext cx="67716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/>
              <p14:cNvContentPartPr/>
              <p14:nvPr/>
            </p14:nvContentPartPr>
            <p14:xfrm>
              <a:off x="3202740" y="2870260"/>
              <a:ext cx="6485040" cy="253908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0500" y="2858020"/>
                <a:ext cx="6507000" cy="25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21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4698540" y="1527820"/>
              <a:ext cx="3140640" cy="6768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580" y="1513060"/>
                <a:ext cx="316584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1069380" y="1002940"/>
              <a:ext cx="9538200" cy="22539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100" y="986380"/>
                <a:ext cx="9565200" cy="22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795940" y="1779820"/>
              <a:ext cx="1654200" cy="232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8380" y="1767220"/>
                <a:ext cx="1676880" cy="23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3202740" y="4528780"/>
              <a:ext cx="4950000" cy="752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0500" y="4516900"/>
                <a:ext cx="497592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3034980" y="4406740"/>
              <a:ext cx="5464080" cy="1086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3100" y="4396300"/>
                <a:ext cx="548928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5153220" y="2870260"/>
              <a:ext cx="3688920" cy="1288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40620" y="2858020"/>
                <a:ext cx="3711600" cy="13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5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1100" y="1515580"/>
              <a:ext cx="4057920" cy="3350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900" y="1506580"/>
                <a:ext cx="4075200" cy="33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809620" y="3679180"/>
              <a:ext cx="1425960" cy="1070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9900" y="3670540"/>
                <a:ext cx="1442880" cy="10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847820" y="1969540"/>
              <a:ext cx="2763720" cy="3339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5220" y="1958020"/>
                <a:ext cx="2791800" cy="33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219420" y="1621780"/>
              <a:ext cx="1009440" cy="166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500" y="1612060"/>
                <a:ext cx="10252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1071180" y="1493620"/>
              <a:ext cx="546120" cy="2512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900" y="1484260"/>
                <a:ext cx="567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8909820" y="309580"/>
              <a:ext cx="633240" cy="13136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98300" y="300580"/>
                <a:ext cx="654480" cy="13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/>
              <p14:cNvContentPartPr/>
              <p14:nvPr/>
            </p14:nvContentPartPr>
            <p14:xfrm>
              <a:off x="2794140" y="5193340"/>
              <a:ext cx="7795440" cy="109800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85860" y="5185060"/>
                <a:ext cx="7813440" cy="11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03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31620" y="2789260"/>
              <a:ext cx="5321880" cy="1728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1900" y="2778820"/>
                <a:ext cx="5348160" cy="17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5328180" y="3548140"/>
              <a:ext cx="3175560" cy="5511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6660" y="3538060"/>
                <a:ext cx="31975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7603740" y="1503340"/>
              <a:ext cx="2326320" cy="13539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5460" y="1491100"/>
                <a:ext cx="2346840" cy="13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9280980" y="388060"/>
              <a:ext cx="3104640" cy="1688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71620" y="374740"/>
                <a:ext cx="3125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11877660" y="362860"/>
              <a:ext cx="262800" cy="12834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67220" y="350620"/>
                <a:ext cx="285480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9583020" y="455740"/>
              <a:ext cx="309960" cy="13975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72220" y="444940"/>
                <a:ext cx="331560" cy="14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939420" y="1751380"/>
              <a:ext cx="1821240" cy="2167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30060" y="1741660"/>
                <a:ext cx="18403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/>
              <p14:cNvContentPartPr/>
              <p14:nvPr/>
            </p14:nvContentPartPr>
            <p14:xfrm>
              <a:off x="4560660" y="1614580"/>
              <a:ext cx="967320" cy="14756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0220" y="1604140"/>
                <a:ext cx="986400" cy="14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/>
              <p14:cNvContentPartPr/>
              <p14:nvPr/>
            </p14:nvContentPartPr>
            <p14:xfrm>
              <a:off x="2350260" y="-202340"/>
              <a:ext cx="5321160" cy="18079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41260" y="-214940"/>
                <a:ext cx="5343480" cy="18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/>
              <p14:cNvContentPartPr/>
              <p14:nvPr/>
            </p14:nvContentPartPr>
            <p14:xfrm>
              <a:off x="6514020" y="1295220"/>
              <a:ext cx="826200" cy="860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5380" y="1281900"/>
                <a:ext cx="841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/>
              <p14:cNvContentPartPr/>
              <p14:nvPr/>
            </p14:nvContentPartPr>
            <p14:xfrm>
              <a:off x="4267980" y="371820"/>
              <a:ext cx="1782360" cy="7383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9700" y="361380"/>
                <a:ext cx="18032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/>
              <p14:cNvContentPartPr/>
              <p14:nvPr/>
            </p14:nvContentPartPr>
            <p14:xfrm>
              <a:off x="9963900" y="922620"/>
              <a:ext cx="1341360" cy="63612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51660" y="910020"/>
                <a:ext cx="136296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/>
              <p14:cNvContentPartPr/>
              <p14:nvPr/>
            </p14:nvContentPartPr>
            <p14:xfrm>
              <a:off x="8184060" y="4564020"/>
              <a:ext cx="405000" cy="17265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5420" y="4556100"/>
                <a:ext cx="423000" cy="17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8191260" y="5371140"/>
              <a:ext cx="2812320" cy="114804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83700" y="5357460"/>
                <a:ext cx="283356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/>
              <p14:cNvContentPartPr/>
              <p14:nvPr/>
            </p14:nvContentPartPr>
            <p14:xfrm>
              <a:off x="9133020" y="5474100"/>
              <a:ext cx="705600" cy="8355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19340" y="5461860"/>
                <a:ext cx="73008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/>
              <p14:cNvContentPartPr/>
              <p14:nvPr/>
            </p14:nvContentPartPr>
            <p14:xfrm>
              <a:off x="1166940" y="6077820"/>
              <a:ext cx="1706400" cy="50508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3620" y="6065580"/>
                <a:ext cx="1735920" cy="5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65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869300" y="4810660"/>
              <a:ext cx="1797480" cy="1499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860" y="4800940"/>
                <a:ext cx="1818720" cy="15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990540" y="4945660"/>
              <a:ext cx="2278440" cy="13021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1540" y="4936300"/>
                <a:ext cx="2299680" cy="13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/>
              <p14:cNvContentPartPr/>
              <p14:nvPr/>
            </p14:nvContentPartPr>
            <p14:xfrm>
              <a:off x="321300" y="4029460"/>
              <a:ext cx="10751040" cy="317952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020" y="4018300"/>
                <a:ext cx="10784520" cy="32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/>
              <p14:cNvContentPartPr/>
              <p14:nvPr/>
            </p14:nvContentPartPr>
            <p14:xfrm>
              <a:off x="1729620" y="2908560"/>
              <a:ext cx="64800" cy="44712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9900" y="2898840"/>
                <a:ext cx="842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/>
              <p14:cNvContentPartPr/>
              <p14:nvPr/>
            </p14:nvContentPartPr>
            <p14:xfrm>
              <a:off x="1710540" y="2624160"/>
              <a:ext cx="1316160" cy="79092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4420" y="2612640"/>
                <a:ext cx="133452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5" name="Ink 64"/>
              <p14:cNvContentPartPr/>
              <p14:nvPr/>
            </p14:nvContentPartPr>
            <p14:xfrm>
              <a:off x="3317220" y="2787600"/>
              <a:ext cx="1100520" cy="60984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6420" y="2776080"/>
                <a:ext cx="112500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Ink 75"/>
              <p14:cNvContentPartPr/>
              <p14:nvPr/>
            </p14:nvContentPartPr>
            <p14:xfrm>
              <a:off x="3506940" y="208420"/>
              <a:ext cx="8501040" cy="341006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93980" y="190779"/>
                <a:ext cx="8522640" cy="3439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5" name="Ink 84"/>
              <p14:cNvContentPartPr/>
              <p14:nvPr/>
            </p14:nvContentPartPr>
            <p14:xfrm>
              <a:off x="10533060" y="1747560"/>
              <a:ext cx="1511280" cy="133560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24420" y="1734960"/>
                <a:ext cx="1532160" cy="13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8" name="Ink 87"/>
              <p14:cNvContentPartPr/>
              <p14:nvPr/>
            </p14:nvContentPartPr>
            <p14:xfrm>
              <a:off x="9853740" y="2962780"/>
              <a:ext cx="1034280" cy="69170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5820" y="2953058"/>
                <a:ext cx="1055160" cy="7136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53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2820" y="4128460"/>
              <a:ext cx="10196640" cy="2201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220" y="4112620"/>
                <a:ext cx="10225080" cy="22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407420" y="3321340"/>
              <a:ext cx="1510920" cy="710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7340" y="3311980"/>
                <a:ext cx="153540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9858780" y="3779260"/>
              <a:ext cx="1478880" cy="4921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50860" y="3769180"/>
                <a:ext cx="149580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3203460" y="5096140"/>
              <a:ext cx="4489200" cy="7765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9420" y="5082820"/>
                <a:ext cx="451152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1526940" y="394180"/>
              <a:ext cx="4150800" cy="24667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20460" y="384460"/>
                <a:ext cx="4170600" cy="24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/>
              <p14:cNvContentPartPr/>
              <p14:nvPr/>
            </p14:nvContentPartPr>
            <p14:xfrm>
              <a:off x="2359620" y="1439620"/>
              <a:ext cx="3206160" cy="113580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8820" y="1429900"/>
                <a:ext cx="3225240" cy="11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/>
              <p14:cNvContentPartPr/>
              <p14:nvPr/>
            </p14:nvContentPartPr>
            <p14:xfrm>
              <a:off x="8734140" y="5206660"/>
              <a:ext cx="1764360" cy="44496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21900" y="5195869"/>
                <a:ext cx="1789560" cy="467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/>
              <p14:cNvContentPartPr/>
              <p14:nvPr/>
            </p14:nvContentPartPr>
            <p14:xfrm>
              <a:off x="7245540" y="365740"/>
              <a:ext cx="3663720" cy="20966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36540" y="354940"/>
                <a:ext cx="3685680" cy="21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/>
              <p14:cNvContentPartPr/>
              <p14:nvPr/>
            </p14:nvContentPartPr>
            <p14:xfrm>
              <a:off x="7907580" y="1319380"/>
              <a:ext cx="2633040" cy="78732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97860" y="1311100"/>
                <a:ext cx="265284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/>
              <p14:cNvContentPartPr/>
              <p14:nvPr/>
            </p14:nvContentPartPr>
            <p14:xfrm>
              <a:off x="1853460" y="3993460"/>
              <a:ext cx="510480" cy="109944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3020" y="3983020"/>
                <a:ext cx="532080" cy="11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/>
              <p14:cNvContentPartPr/>
              <p14:nvPr/>
            </p14:nvContentPartPr>
            <p14:xfrm>
              <a:off x="9215820" y="4109020"/>
              <a:ext cx="397800" cy="56880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07540" y="4098940"/>
                <a:ext cx="414360" cy="5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864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58060" y="1653100"/>
              <a:ext cx="1641240" cy="2366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700" y="1643380"/>
                <a:ext cx="1660320" cy="23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83780" y="3448780"/>
              <a:ext cx="1061280" cy="956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340" y="3440140"/>
                <a:ext cx="108036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2953620" y="2509900"/>
              <a:ext cx="1504440" cy="2268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4980" y="2504500"/>
                <a:ext cx="1518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3142260" y="2002660"/>
              <a:ext cx="1341000" cy="5688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6860" y="1992580"/>
                <a:ext cx="13554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3220740" y="4861420"/>
              <a:ext cx="1495800" cy="784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2100" y="4850620"/>
                <a:ext cx="1513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9700020" y="1837780"/>
              <a:ext cx="992520" cy="4381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0660" y="1830580"/>
                <a:ext cx="10130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9378180" y="1251340"/>
              <a:ext cx="1374120" cy="16545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69540" y="1239460"/>
                <a:ext cx="1395720" cy="16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/>
              <p14:cNvContentPartPr/>
              <p14:nvPr/>
            </p14:nvContentPartPr>
            <p14:xfrm>
              <a:off x="7690140" y="2972860"/>
              <a:ext cx="756720" cy="98244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0420" y="2963500"/>
                <a:ext cx="774360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/>
              <p14:cNvContentPartPr/>
              <p14:nvPr/>
            </p14:nvContentPartPr>
            <p14:xfrm>
              <a:off x="9638460" y="3826420"/>
              <a:ext cx="1374120" cy="132912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31260" y="3815980"/>
                <a:ext cx="1393560" cy="13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348900" y="4058620"/>
              <a:ext cx="1613160" cy="95652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1340" y="4048900"/>
                <a:ext cx="163548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/>
              <p14:cNvContentPartPr/>
              <p14:nvPr/>
            </p14:nvContentPartPr>
            <p14:xfrm>
              <a:off x="5022540" y="2657500"/>
              <a:ext cx="4827960" cy="20044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15340" y="2650300"/>
                <a:ext cx="4842720" cy="20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/>
              <p14:cNvContentPartPr/>
              <p14:nvPr/>
            </p14:nvContentPartPr>
            <p14:xfrm>
              <a:off x="4226220" y="2461300"/>
              <a:ext cx="564480" cy="40536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7220" y="2455540"/>
                <a:ext cx="5860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/>
              <p14:cNvContentPartPr/>
              <p14:nvPr/>
            </p14:nvContentPartPr>
            <p14:xfrm>
              <a:off x="5294340" y="2917780"/>
              <a:ext cx="3110400" cy="179388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88940" y="2910220"/>
                <a:ext cx="3123360" cy="18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/>
              <p14:cNvContentPartPr/>
              <p14:nvPr/>
            </p14:nvContentPartPr>
            <p14:xfrm>
              <a:off x="5448060" y="2328460"/>
              <a:ext cx="3466440" cy="954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42300" y="2320900"/>
                <a:ext cx="34797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/>
              <p14:cNvContentPartPr/>
              <p14:nvPr/>
            </p14:nvContentPartPr>
            <p14:xfrm>
              <a:off x="9040500" y="2383900"/>
              <a:ext cx="446760" cy="22536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35100" y="2374900"/>
                <a:ext cx="4615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5" name="Ink 54"/>
              <p14:cNvContentPartPr/>
              <p14:nvPr/>
            </p14:nvContentPartPr>
            <p14:xfrm>
              <a:off x="8865180" y="2099860"/>
              <a:ext cx="375840" cy="29664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57260" y="2091580"/>
                <a:ext cx="3927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/>
              <p14:cNvContentPartPr/>
              <p14:nvPr/>
            </p14:nvContentPartPr>
            <p14:xfrm>
              <a:off x="7706700" y="1763620"/>
              <a:ext cx="867960" cy="106164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96980" y="1751740"/>
                <a:ext cx="887760" cy="10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Ink 63"/>
              <p14:cNvContentPartPr/>
              <p14:nvPr/>
            </p14:nvContentPartPr>
            <p14:xfrm>
              <a:off x="7358220" y="1048660"/>
              <a:ext cx="1762200" cy="410472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52100" y="1040740"/>
                <a:ext cx="1778760" cy="41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/>
              <p14:cNvContentPartPr/>
              <p14:nvPr/>
            </p14:nvContentPartPr>
            <p14:xfrm>
              <a:off x="7447140" y="3488740"/>
              <a:ext cx="3520440" cy="274968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37420" y="3479380"/>
                <a:ext cx="3539880" cy="27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88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533420" y="469420"/>
              <a:ext cx="8652960" cy="5036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700" y="460060"/>
                <a:ext cx="8669880" cy="50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-223380" y="3239260"/>
              <a:ext cx="5623920" cy="32986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36340" y="3224860"/>
                <a:ext cx="5652360" cy="33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4625820" y="4818220"/>
              <a:ext cx="603720" cy="4053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5020" y="4811020"/>
                <a:ext cx="6224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/>
              <p14:cNvContentPartPr/>
              <p14:nvPr/>
            </p14:nvContentPartPr>
            <p14:xfrm>
              <a:off x="5382900" y="3859900"/>
              <a:ext cx="1646640" cy="89388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260" y="3849460"/>
                <a:ext cx="166392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/>
              <p14:cNvContentPartPr/>
              <p14:nvPr/>
            </p14:nvContentPartPr>
            <p14:xfrm>
              <a:off x="5281740" y="5389180"/>
              <a:ext cx="1935720" cy="1465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2020" y="5376580"/>
                <a:ext cx="1953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/>
              <p14:cNvContentPartPr/>
              <p14:nvPr/>
            </p14:nvContentPartPr>
            <p14:xfrm>
              <a:off x="7430220" y="3547780"/>
              <a:ext cx="3198960" cy="194292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21220" y="3536260"/>
                <a:ext cx="3218040" cy="19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/>
              <p14:cNvContentPartPr/>
              <p14:nvPr/>
            </p14:nvContentPartPr>
            <p14:xfrm>
              <a:off x="5153580" y="3019300"/>
              <a:ext cx="1089720" cy="9932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6740" y="3012100"/>
                <a:ext cx="110376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/>
              <p14:cNvContentPartPr/>
              <p14:nvPr/>
            </p14:nvContentPartPr>
            <p14:xfrm>
              <a:off x="4417740" y="5361820"/>
              <a:ext cx="625680" cy="46332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4420" y="5352820"/>
                <a:ext cx="6458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/>
              <p14:cNvContentPartPr/>
              <p14:nvPr/>
            </p14:nvContentPartPr>
            <p14:xfrm>
              <a:off x="9496980" y="1288060"/>
              <a:ext cx="1863000" cy="277092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89060" y="1278340"/>
                <a:ext cx="1883880" cy="27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/>
              <p14:cNvContentPartPr/>
              <p14:nvPr/>
            </p14:nvContentPartPr>
            <p14:xfrm>
              <a:off x="35460" y="1553740"/>
              <a:ext cx="653040" cy="143496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80" y="1545460"/>
                <a:ext cx="66996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/>
              <p14:cNvContentPartPr/>
              <p14:nvPr/>
            </p14:nvContentPartPr>
            <p14:xfrm>
              <a:off x="815580" y="886660"/>
              <a:ext cx="2215800" cy="231048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300" y="878020"/>
                <a:ext cx="2238480" cy="23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6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07820" y="1064500"/>
              <a:ext cx="3420720" cy="4880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100" y="1052260"/>
                <a:ext cx="3440880" cy="49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0580220" y="1901860"/>
              <a:ext cx="1248840" cy="4636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4100" y="1895740"/>
                <a:ext cx="12600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10216980" y="2348980"/>
              <a:ext cx="79920" cy="2332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9420" y="2341420"/>
                <a:ext cx="943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10405260" y="2329900"/>
              <a:ext cx="1051560" cy="11055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94460" y="2319460"/>
                <a:ext cx="1072800" cy="11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10292940" y="3521140"/>
              <a:ext cx="896400" cy="4662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83940" y="3510340"/>
                <a:ext cx="915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6280020" y="2410900"/>
              <a:ext cx="1902600" cy="576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4260" y="2404420"/>
                <a:ext cx="19159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6259500" y="2867740"/>
              <a:ext cx="101520" cy="18468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50500" y="2862340"/>
                <a:ext cx="11592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7847820" y="2571100"/>
              <a:ext cx="421560" cy="19591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39540" y="2563540"/>
                <a:ext cx="437760" cy="19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/>
              <p14:cNvContentPartPr/>
              <p14:nvPr/>
            </p14:nvContentPartPr>
            <p14:xfrm>
              <a:off x="8801820" y="2949100"/>
              <a:ext cx="369360" cy="5014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92460" y="2939020"/>
                <a:ext cx="3895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/>
              <p14:cNvContentPartPr/>
              <p14:nvPr/>
            </p14:nvContentPartPr>
            <p14:xfrm>
              <a:off x="9345780" y="2944060"/>
              <a:ext cx="195480" cy="48312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35340" y="2935420"/>
                <a:ext cx="2156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/>
              <p14:cNvContentPartPr/>
              <p14:nvPr/>
            </p14:nvContentPartPr>
            <p14:xfrm>
              <a:off x="6183540" y="4722100"/>
              <a:ext cx="1682640" cy="1184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7060" y="4714900"/>
                <a:ext cx="16963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/>
              <p14:cNvContentPartPr/>
              <p14:nvPr/>
            </p14:nvContentPartPr>
            <p14:xfrm>
              <a:off x="6514020" y="2752540"/>
              <a:ext cx="923760" cy="2415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08260" y="2743540"/>
                <a:ext cx="937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/>
              <p14:cNvContentPartPr/>
              <p14:nvPr/>
            </p14:nvContentPartPr>
            <p14:xfrm>
              <a:off x="4244940" y="2359420"/>
              <a:ext cx="1922400" cy="26913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29820" y="2350780"/>
                <a:ext cx="1952640" cy="27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/>
              <p14:cNvContentPartPr/>
              <p14:nvPr/>
            </p14:nvContentPartPr>
            <p14:xfrm>
              <a:off x="6552540" y="4660180"/>
              <a:ext cx="19800" cy="122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4260" y="4651900"/>
                <a:ext cx="338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6" name="Ink 45"/>
              <p14:cNvContentPartPr/>
              <p14:nvPr/>
            </p14:nvContentPartPr>
            <p14:xfrm>
              <a:off x="1404180" y="5912260"/>
              <a:ext cx="1302840" cy="5698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93740" y="5900380"/>
                <a:ext cx="13237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/>
              <p14:cNvContentPartPr/>
              <p14:nvPr/>
            </p14:nvContentPartPr>
            <p14:xfrm>
              <a:off x="7155540" y="3383620"/>
              <a:ext cx="52920" cy="914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50140" y="3378220"/>
                <a:ext cx="648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/>
              <p14:cNvContentPartPr/>
              <p14:nvPr/>
            </p14:nvContentPartPr>
            <p14:xfrm>
              <a:off x="7139340" y="3844060"/>
              <a:ext cx="16560" cy="14688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4300" y="3838660"/>
                <a:ext cx="28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/>
              <p14:cNvContentPartPr/>
              <p14:nvPr/>
            </p14:nvContentPartPr>
            <p14:xfrm>
              <a:off x="7146540" y="4321420"/>
              <a:ext cx="18000" cy="8964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38980" y="4313140"/>
                <a:ext cx="327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/>
              <p14:cNvContentPartPr/>
              <p14:nvPr/>
            </p14:nvContentPartPr>
            <p14:xfrm>
              <a:off x="6516180" y="4071940"/>
              <a:ext cx="1080" cy="8856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10420" y="4066540"/>
                <a:ext cx="12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Ink 57"/>
              <p14:cNvContentPartPr/>
              <p14:nvPr/>
            </p14:nvContentPartPr>
            <p14:xfrm>
              <a:off x="6311700" y="5501140"/>
              <a:ext cx="1453320" cy="55548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99820" y="5490700"/>
                <a:ext cx="14745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" name="Ink 60"/>
              <p14:cNvContentPartPr/>
              <p14:nvPr/>
            </p14:nvContentPartPr>
            <p14:xfrm>
              <a:off x="6795900" y="3279580"/>
              <a:ext cx="65520" cy="1818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89060" y="3273460"/>
                <a:ext cx="788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6" name="Ink 65"/>
              <p14:cNvContentPartPr/>
              <p14:nvPr/>
            </p14:nvContentPartPr>
            <p14:xfrm>
              <a:off x="10041660" y="5072380"/>
              <a:ext cx="1343160" cy="58896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30140" y="5059420"/>
                <a:ext cx="1366560" cy="6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0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52900" y="887020"/>
              <a:ext cx="2385720" cy="735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00" y="877300"/>
                <a:ext cx="240516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6848460" y="1324780"/>
              <a:ext cx="2727360" cy="36158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1620" y="1315060"/>
                <a:ext cx="2744640" cy="36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6442020" y="1316500"/>
              <a:ext cx="191520" cy="2714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1940" y="1309300"/>
                <a:ext cx="2120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/>
              <p14:cNvContentPartPr/>
              <p14:nvPr/>
            </p14:nvContentPartPr>
            <p14:xfrm>
              <a:off x="7558740" y="3852340"/>
              <a:ext cx="975960" cy="6616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8660" y="3843700"/>
                <a:ext cx="99468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3886020" y="917260"/>
              <a:ext cx="1855080" cy="33260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4860" y="906820"/>
                <a:ext cx="1877760" cy="33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/>
              <p14:cNvContentPartPr/>
              <p14:nvPr/>
            </p14:nvContentPartPr>
            <p14:xfrm>
              <a:off x="5616180" y="1422340"/>
              <a:ext cx="643680" cy="2880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9700" y="1416220"/>
                <a:ext cx="65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/>
              <p14:cNvContentPartPr/>
              <p14:nvPr/>
            </p14:nvContentPartPr>
            <p14:xfrm>
              <a:off x="348660" y="2444740"/>
              <a:ext cx="4517640" cy="154368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8940" y="2436460"/>
                <a:ext cx="4534920" cy="15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/>
              <p14:cNvContentPartPr/>
              <p14:nvPr/>
            </p14:nvContentPartPr>
            <p14:xfrm>
              <a:off x="374940" y="2233780"/>
              <a:ext cx="2022840" cy="53136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740" y="2220460"/>
                <a:ext cx="20376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/>
              <p14:cNvContentPartPr/>
              <p14:nvPr/>
            </p14:nvContentPartPr>
            <p14:xfrm>
              <a:off x="2438100" y="2259340"/>
              <a:ext cx="219960" cy="23220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7300" y="2252140"/>
                <a:ext cx="2433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/>
              <p14:cNvContentPartPr/>
              <p14:nvPr/>
            </p14:nvContentPartPr>
            <p14:xfrm>
              <a:off x="44820" y="4273900"/>
              <a:ext cx="9718920" cy="244260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420" y="4263460"/>
                <a:ext cx="9738360" cy="24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38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3270420" y="2152780"/>
              <a:ext cx="3206160" cy="698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2500" y="2137660"/>
                <a:ext cx="3225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2579940" y="2177980"/>
              <a:ext cx="1117440" cy="11700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7700" y="2163580"/>
                <a:ext cx="1143720" cy="11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3514500" y="3219820"/>
              <a:ext cx="3083040" cy="1630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6220" y="3209740"/>
                <a:ext cx="31014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/>
              <p14:cNvContentPartPr/>
              <p14:nvPr/>
            </p14:nvContentPartPr>
            <p14:xfrm>
              <a:off x="4370940" y="2360140"/>
              <a:ext cx="1395360" cy="78300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4460" y="2351500"/>
                <a:ext cx="141012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7639020" y="1066660"/>
              <a:ext cx="1604160" cy="155484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30380" y="1054420"/>
                <a:ext cx="1626480" cy="15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/>
              <p14:cNvContentPartPr/>
              <p14:nvPr/>
            </p14:nvContentPartPr>
            <p14:xfrm>
              <a:off x="865260" y="1641580"/>
              <a:ext cx="699480" cy="48132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9860" y="1636180"/>
                <a:ext cx="7131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/>
              <p14:cNvContentPartPr/>
              <p14:nvPr/>
            </p14:nvContentPartPr>
            <p14:xfrm>
              <a:off x="1870380" y="1923100"/>
              <a:ext cx="262080" cy="22968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1380" y="1915540"/>
                <a:ext cx="281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/>
              <p14:cNvContentPartPr/>
              <p14:nvPr/>
            </p14:nvContentPartPr>
            <p14:xfrm>
              <a:off x="546660" y="2513500"/>
              <a:ext cx="859320" cy="2800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8740" y="2505580"/>
                <a:ext cx="8755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/>
              <p14:cNvContentPartPr/>
              <p14:nvPr/>
            </p14:nvContentPartPr>
            <p14:xfrm>
              <a:off x="1503900" y="2589820"/>
              <a:ext cx="393480" cy="11304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96340" y="2583340"/>
                <a:ext cx="4129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" name="Ink 50"/>
              <p14:cNvContentPartPr/>
              <p14:nvPr/>
            </p14:nvContentPartPr>
            <p14:xfrm>
              <a:off x="764100" y="3195340"/>
              <a:ext cx="793440" cy="42048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7260" y="3187060"/>
                <a:ext cx="8085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/>
              <p14:cNvContentPartPr/>
              <p14:nvPr/>
            </p14:nvContentPartPr>
            <p14:xfrm>
              <a:off x="1671300" y="2989420"/>
              <a:ext cx="90000" cy="19692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1220" y="2982940"/>
                <a:ext cx="110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/>
              <p14:cNvContentPartPr/>
              <p14:nvPr/>
            </p14:nvContentPartPr>
            <p14:xfrm>
              <a:off x="991620" y="3787540"/>
              <a:ext cx="774000" cy="5965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140" y="3779620"/>
                <a:ext cx="78840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/>
              <p14:cNvContentPartPr/>
              <p14:nvPr/>
            </p14:nvContentPartPr>
            <p14:xfrm>
              <a:off x="1831140" y="3624460"/>
              <a:ext cx="136440" cy="1080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22860" y="3614380"/>
                <a:ext cx="1537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/>
              <p14:cNvContentPartPr/>
              <p14:nvPr/>
            </p14:nvContentPartPr>
            <p14:xfrm>
              <a:off x="6566580" y="1252060"/>
              <a:ext cx="1859760" cy="21686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57940" y="1243060"/>
                <a:ext cx="1878480" cy="21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6"/>
              <p14:cNvContentPartPr/>
              <p14:nvPr/>
            </p14:nvContentPartPr>
            <p14:xfrm>
              <a:off x="9269820" y="1046860"/>
              <a:ext cx="2792520" cy="162072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63340" y="1034620"/>
                <a:ext cx="2804760" cy="16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7831980" y="3320260"/>
              <a:ext cx="1580040" cy="128232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22620" y="3310180"/>
                <a:ext cx="1599840" cy="13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" name="Ink 91"/>
              <p14:cNvContentPartPr/>
              <p14:nvPr/>
            </p14:nvContentPartPr>
            <p14:xfrm>
              <a:off x="9172980" y="4444540"/>
              <a:ext cx="2175480" cy="72792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65780" y="4433380"/>
                <a:ext cx="219168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1" name="Ink 100"/>
              <p14:cNvContentPartPr/>
              <p14:nvPr/>
            </p14:nvContentPartPr>
            <p14:xfrm>
              <a:off x="8909100" y="4205140"/>
              <a:ext cx="84600" cy="2160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04060" y="4199740"/>
                <a:ext cx="95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3" name="Ink 102"/>
              <p14:cNvContentPartPr/>
              <p14:nvPr/>
            </p14:nvContentPartPr>
            <p14:xfrm>
              <a:off x="7885260" y="1639780"/>
              <a:ext cx="1018080" cy="60768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75180" y="1633300"/>
                <a:ext cx="103536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4" name="Ink 103"/>
              <p14:cNvContentPartPr/>
              <p14:nvPr/>
            </p14:nvContentPartPr>
            <p14:xfrm>
              <a:off x="7078140" y="1602340"/>
              <a:ext cx="972360" cy="63072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70940" y="1595500"/>
                <a:ext cx="98640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5" name="Ink 104"/>
              <p14:cNvContentPartPr/>
              <p14:nvPr/>
            </p14:nvContentPartPr>
            <p14:xfrm>
              <a:off x="7712460" y="2696740"/>
              <a:ext cx="889200" cy="51264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04900" y="2687740"/>
                <a:ext cx="9046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6" name="Ink 105"/>
              <p14:cNvContentPartPr/>
              <p14:nvPr/>
            </p14:nvContentPartPr>
            <p14:xfrm>
              <a:off x="7819020" y="3038740"/>
              <a:ext cx="542520" cy="16668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11460" y="3031180"/>
                <a:ext cx="556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7" name="Ink 106"/>
              <p14:cNvContentPartPr/>
              <p14:nvPr/>
            </p14:nvContentPartPr>
            <p14:xfrm>
              <a:off x="3494340" y="3208300"/>
              <a:ext cx="4259880" cy="94932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88580" y="3200020"/>
                <a:ext cx="4274640" cy="9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8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68340" y="752380"/>
              <a:ext cx="326880" cy="531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260" y="740140"/>
                <a:ext cx="3506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317580" y="400300"/>
              <a:ext cx="8418960" cy="3190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3180" y="385900"/>
                <a:ext cx="8448120" cy="32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9185220" y="2292100"/>
              <a:ext cx="2438280" cy="28814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220" y="2282740"/>
                <a:ext cx="2468880" cy="29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31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1051380" y="611620"/>
              <a:ext cx="4113360" cy="60372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580" y="604060"/>
                <a:ext cx="4134600" cy="60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6445260" y="6090460"/>
              <a:ext cx="5179680" cy="7560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6980" y="6073540"/>
                <a:ext cx="519696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2975940" y="1353220"/>
              <a:ext cx="1737000" cy="127224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8740" y="1346380"/>
                <a:ext cx="1749600" cy="12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/>
              <p14:cNvContentPartPr/>
              <p14:nvPr/>
            </p14:nvContentPartPr>
            <p14:xfrm>
              <a:off x="3187260" y="4469020"/>
              <a:ext cx="981720" cy="5378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7900" y="4459660"/>
                <a:ext cx="998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/>
              <p14:cNvContentPartPr/>
              <p14:nvPr/>
            </p14:nvContentPartPr>
            <p14:xfrm>
              <a:off x="3107700" y="4352380"/>
              <a:ext cx="148680" cy="43668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5100" y="4339420"/>
                <a:ext cx="1710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/>
              <p14:cNvContentPartPr/>
              <p14:nvPr/>
            </p14:nvContentPartPr>
            <p14:xfrm>
              <a:off x="3185460" y="5327620"/>
              <a:ext cx="1142280" cy="102312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6820" y="5317900"/>
                <a:ext cx="1158120" cy="10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/>
              <p14:cNvContentPartPr/>
              <p14:nvPr/>
            </p14:nvContentPartPr>
            <p14:xfrm>
              <a:off x="3096900" y="5021620"/>
              <a:ext cx="314640" cy="62352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0060" y="5008300"/>
                <a:ext cx="3312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/>
              <p14:cNvContentPartPr/>
              <p14:nvPr/>
            </p14:nvContentPartPr>
            <p14:xfrm>
              <a:off x="4377060" y="696220"/>
              <a:ext cx="1198440" cy="165312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6260" y="683980"/>
                <a:ext cx="1221840" cy="16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0" name="Ink 59"/>
              <p14:cNvContentPartPr/>
              <p14:nvPr/>
            </p14:nvContentPartPr>
            <p14:xfrm>
              <a:off x="5047380" y="3539140"/>
              <a:ext cx="2345400" cy="4856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40180" y="3530500"/>
                <a:ext cx="23634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/>
              <p14:cNvContentPartPr/>
              <p14:nvPr/>
            </p14:nvContentPartPr>
            <p14:xfrm>
              <a:off x="4570020" y="5030980"/>
              <a:ext cx="3124440" cy="119124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62100" y="5025220"/>
                <a:ext cx="314208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/>
              <p14:cNvContentPartPr/>
              <p14:nvPr/>
            </p14:nvContentPartPr>
            <p14:xfrm>
              <a:off x="5231340" y="1866580"/>
              <a:ext cx="2283840" cy="8701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23420" y="1858660"/>
                <a:ext cx="230220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Ink 74"/>
              <p14:cNvContentPartPr/>
              <p14:nvPr/>
            </p14:nvContentPartPr>
            <p14:xfrm>
              <a:off x="7757460" y="1299580"/>
              <a:ext cx="1382400" cy="47268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51700" y="1292380"/>
                <a:ext cx="13953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0" name="Ink 79"/>
              <p14:cNvContentPartPr/>
              <p14:nvPr/>
            </p14:nvContentPartPr>
            <p14:xfrm>
              <a:off x="9751500" y="5323660"/>
              <a:ext cx="1742400" cy="64260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1780" y="5317180"/>
                <a:ext cx="1766160" cy="6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4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704700" y="1664620"/>
              <a:ext cx="11311920" cy="35139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500" y="1649500"/>
                <a:ext cx="11332440" cy="35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/>
              <p14:cNvContentPartPr/>
              <p14:nvPr/>
            </p14:nvContentPartPr>
            <p14:xfrm>
              <a:off x="8054100" y="3674140"/>
              <a:ext cx="3173400" cy="12027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7260" y="3667300"/>
                <a:ext cx="3193200" cy="12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/>
              <p14:cNvContentPartPr/>
              <p14:nvPr/>
            </p14:nvContentPartPr>
            <p14:xfrm>
              <a:off x="5315940" y="5912620"/>
              <a:ext cx="1850040" cy="56160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5500" y="5902540"/>
                <a:ext cx="1872720" cy="5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46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hortcutUrl xmlns="15f5cd63-612b-4fd9-b35a-ebb047f97e55">
      <Url xsi:nil="true"/>
      <Description xsi:nil="true"/>
    </_ShortcutUrl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FDE1AEFC2724EB5E89BA27808351C" ma:contentTypeVersion="6" ma:contentTypeDescription="Crée un document." ma:contentTypeScope="" ma:versionID="b4f0063db02e253dba8689faa7b36419">
  <xsd:schema xmlns:xsd="http://www.w3.org/2001/XMLSchema" xmlns:xs="http://www.w3.org/2001/XMLSchema" xmlns:p="http://schemas.microsoft.com/office/2006/metadata/properties" xmlns:ns1="http://schemas.microsoft.com/sharepoint/v3" xmlns:ns2="aa35d321-db2c-42ab-a621-b5e3f2de858c" xmlns:ns3="15f5cd63-612b-4fd9-b35a-ebb047f97e55" targetNamespace="http://schemas.microsoft.com/office/2006/metadata/properties" ma:root="true" ma:fieldsID="c650b695e43d43ed3e3c4adcd5fd87f3" ns1:_="" ns2:_="" ns3:_="">
    <xsd:import namespace="http://schemas.microsoft.com/sharepoint/v3"/>
    <xsd:import namespace="aa35d321-db2c-42ab-a621-b5e3f2de858c"/>
    <xsd:import namespace="15f5cd63-612b-4fd9-b35a-ebb047f97e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_ShortcutUr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5d321-db2c-42ab-a621-b5e3f2de85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5cd63-612b-4fd9-b35a-ebb047f97e55" elementFormDefault="qualified">
    <xsd:import namespace="http://schemas.microsoft.com/office/2006/documentManagement/types"/>
    <xsd:import namespace="http://schemas.microsoft.com/office/infopath/2007/PartnerControls"/>
    <xsd:element name="_ShortcutUrl" ma:index="11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06EF73-5ADA-4DA0-B756-AF602BCAB451}"/>
</file>

<file path=customXml/itemProps2.xml><?xml version="1.0" encoding="utf-8"?>
<ds:datastoreItem xmlns:ds="http://schemas.openxmlformats.org/officeDocument/2006/customXml" ds:itemID="{AE0C5414-09DB-4507-AFF2-7424E211F96D}"/>
</file>

<file path=customXml/itemProps3.xml><?xml version="1.0" encoding="utf-8"?>
<ds:datastoreItem xmlns:ds="http://schemas.openxmlformats.org/officeDocument/2006/customXml" ds:itemID="{896B2A38-7034-4A79-8AE1-BBA318A842F8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Guinebertière</dc:creator>
  <cp:lastModifiedBy>Benjamin Guinebertière</cp:lastModifiedBy>
  <cp:revision>11</cp:revision>
  <dcterms:created xsi:type="dcterms:W3CDTF">2015-10-15T09:26:56Z</dcterms:created>
  <dcterms:modified xsi:type="dcterms:W3CDTF">2015-10-15T11:56:59Z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0x010100038FDE1AEFC2724EB5E89BA27808351C</vt:lpwstr>
  </property>
</Properties>
</file>