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9" autoAdjust="0"/>
    <p:restoredTop sz="94660"/>
  </p:normalViewPr>
  <p:slideViewPr>
    <p:cSldViewPr snapToGrid="0">
      <p:cViewPr varScale="1">
        <p:scale>
          <a:sx n="90" d="100"/>
          <a:sy n="90" d="100"/>
        </p:scale>
        <p:origin x="84" y="2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3D905-6CB8-4058-A254-9DFAD6745199}" type="datetimeFigureOut">
              <a:rPr lang="en-US" smtClean="0"/>
              <a:t>12/21/2016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50E64-768E-4FE1-B96B-372877366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199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3D905-6CB8-4058-A254-9DFAD6745199}" type="datetimeFigureOut">
              <a:rPr lang="en-US" smtClean="0"/>
              <a:t>12/21/2016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50E64-768E-4FE1-B96B-372877366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266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3D905-6CB8-4058-A254-9DFAD6745199}" type="datetimeFigureOut">
              <a:rPr lang="en-US" smtClean="0"/>
              <a:t>12/21/2016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50E64-768E-4FE1-B96B-372877366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376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3D905-6CB8-4058-A254-9DFAD6745199}" type="datetimeFigureOut">
              <a:rPr lang="en-US" smtClean="0"/>
              <a:t>12/21/2016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50E64-768E-4FE1-B96B-372877366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688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3D905-6CB8-4058-A254-9DFAD6745199}" type="datetimeFigureOut">
              <a:rPr lang="en-US" smtClean="0"/>
              <a:t>12/21/2016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50E64-768E-4FE1-B96B-372877366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015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3D905-6CB8-4058-A254-9DFAD6745199}" type="datetimeFigureOut">
              <a:rPr lang="en-US" smtClean="0"/>
              <a:t>12/21/2016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50E64-768E-4FE1-B96B-372877366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515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3D905-6CB8-4058-A254-9DFAD6745199}" type="datetimeFigureOut">
              <a:rPr lang="en-US" smtClean="0"/>
              <a:t>12/21/2016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50E64-768E-4FE1-B96B-372877366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188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3D905-6CB8-4058-A254-9DFAD6745199}" type="datetimeFigureOut">
              <a:rPr lang="en-US" smtClean="0"/>
              <a:t>12/21/2016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50E64-768E-4FE1-B96B-372877366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746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3D905-6CB8-4058-A254-9DFAD6745199}" type="datetimeFigureOut">
              <a:rPr lang="en-US" smtClean="0"/>
              <a:t>12/21/2016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50E64-768E-4FE1-B96B-372877366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174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3D905-6CB8-4058-A254-9DFAD6745199}" type="datetimeFigureOut">
              <a:rPr lang="en-US" smtClean="0"/>
              <a:t>12/21/2016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50E64-768E-4FE1-B96B-372877366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221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3D905-6CB8-4058-A254-9DFAD6745199}" type="datetimeFigureOut">
              <a:rPr lang="en-US" smtClean="0"/>
              <a:t>12/21/2016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50E64-768E-4FE1-B96B-372877366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562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3D905-6CB8-4058-A254-9DFAD6745199}" type="datetimeFigureOut">
              <a:rPr lang="en-US" smtClean="0"/>
              <a:t>12/21/2016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750E64-768E-4FE1-B96B-372877366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234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44502" y="1183758"/>
            <a:ext cx="3055089" cy="15452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System A</a:t>
            </a:r>
          </a:p>
        </p:txBody>
      </p:sp>
      <p:sp>
        <p:nvSpPr>
          <p:cNvPr id="5" name="Rectangle 4"/>
          <p:cNvSpPr/>
          <p:nvPr/>
        </p:nvSpPr>
        <p:spPr>
          <a:xfrm>
            <a:off x="6014484" y="1183757"/>
            <a:ext cx="3055089" cy="15452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System B</a:t>
            </a:r>
          </a:p>
        </p:txBody>
      </p:sp>
      <p:cxnSp>
        <p:nvCxnSpPr>
          <p:cNvPr id="7" name="Connector: Elbow 6"/>
          <p:cNvCxnSpPr>
            <a:stCxn id="12" idx="0"/>
            <a:endCxn id="5" idx="2"/>
          </p:cNvCxnSpPr>
          <p:nvPr/>
        </p:nvCxnSpPr>
        <p:spPr>
          <a:xfrm rot="5400000" flipH="1" flipV="1">
            <a:off x="5983472" y="2102587"/>
            <a:ext cx="932122" cy="2184992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5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3"/>
            <a:endCxn id="5" idx="1"/>
          </p:cNvCxnSpPr>
          <p:nvPr/>
        </p:nvCxnSpPr>
        <p:spPr>
          <a:xfrm flipV="1">
            <a:off x="4699591" y="1956390"/>
            <a:ext cx="1314893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644501" y="3661144"/>
            <a:ext cx="7425072" cy="88959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Messages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223590" y="4706679"/>
            <a:ext cx="2899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ipsum…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353879" y="815163"/>
            <a:ext cx="8314661" cy="4883888"/>
          </a:xfrm>
          <a:prstGeom prst="rect">
            <a:avLst/>
          </a:prstGeom>
          <a:noFill/>
          <a:ln>
            <a:solidFill>
              <a:schemeClr val="accent3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8829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eijer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2998E3"/>
      </a:accent1>
      <a:accent2>
        <a:srgbClr val="002060"/>
      </a:accent2>
      <a:accent3>
        <a:srgbClr val="A9D5F3"/>
      </a:accent3>
      <a:accent4>
        <a:srgbClr val="D4EAF9"/>
      </a:accent4>
      <a:accent5>
        <a:srgbClr val="E64823"/>
      </a:accent5>
      <a:accent6>
        <a:srgbClr val="9C6A6A"/>
      </a:accent6>
      <a:hlink>
        <a:srgbClr val="2998E3"/>
      </a:hlink>
      <a:folHlink>
        <a:srgbClr val="A5A5A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8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Valery Jacobs</dc:creator>
  <cp:lastModifiedBy>Valery Jacobs</cp:lastModifiedBy>
  <cp:revision>2</cp:revision>
  <dcterms:created xsi:type="dcterms:W3CDTF">2016-12-21T11:21:09Z</dcterms:created>
  <dcterms:modified xsi:type="dcterms:W3CDTF">2016-12-21T11:31:14Z</dcterms:modified>
</cp:coreProperties>
</file>