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D905-6CB8-4058-A254-9DFAD6745199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0E64-768E-4FE1-B96B-37287736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9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D905-6CB8-4058-A254-9DFAD6745199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0E64-768E-4FE1-B96B-37287736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D905-6CB8-4058-A254-9DFAD6745199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0E64-768E-4FE1-B96B-37287736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7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D905-6CB8-4058-A254-9DFAD6745199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0E64-768E-4FE1-B96B-37287736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8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D905-6CB8-4058-A254-9DFAD6745199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0E64-768E-4FE1-B96B-37287736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1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D905-6CB8-4058-A254-9DFAD6745199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0E64-768E-4FE1-B96B-37287736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D905-6CB8-4058-A254-9DFAD6745199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0E64-768E-4FE1-B96B-37287736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8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D905-6CB8-4058-A254-9DFAD6745199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0E64-768E-4FE1-B96B-37287736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4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D905-6CB8-4058-A254-9DFAD6745199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0E64-768E-4FE1-B96B-37287736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7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D905-6CB8-4058-A254-9DFAD6745199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0E64-768E-4FE1-B96B-37287736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2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D905-6CB8-4058-A254-9DFAD6745199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0E64-768E-4FE1-B96B-37287736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6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3D905-6CB8-4058-A254-9DFAD6745199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50E64-768E-4FE1-B96B-37287736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3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4502" y="1183758"/>
            <a:ext cx="3055089" cy="15452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System 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4484" y="1183757"/>
            <a:ext cx="3055089" cy="1545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System B</a:t>
            </a:r>
          </a:p>
        </p:txBody>
      </p:sp>
      <p:cxnSp>
        <p:nvCxnSpPr>
          <p:cNvPr id="7" name="Connector: Elbow 6"/>
          <p:cNvCxnSpPr>
            <a:stCxn id="12" idx="0"/>
            <a:endCxn id="5" idx="2"/>
          </p:cNvCxnSpPr>
          <p:nvPr/>
        </p:nvCxnSpPr>
        <p:spPr>
          <a:xfrm rot="5400000" flipH="1" flipV="1">
            <a:off x="5983472" y="2102587"/>
            <a:ext cx="932122" cy="2184992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4699591" y="1956390"/>
            <a:ext cx="131489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44501" y="3661144"/>
            <a:ext cx="7425072" cy="8895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Messages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23590" y="4706679"/>
            <a:ext cx="289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ipsum…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53879" y="815163"/>
            <a:ext cx="8314661" cy="4883888"/>
          </a:xfrm>
          <a:prstGeom prst="rect">
            <a:avLst/>
          </a:prstGeom>
          <a:noFill/>
          <a:ln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8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2378" y="1297172"/>
            <a:ext cx="1119962" cy="1481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uCAN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Bus</a:t>
            </a:r>
          </a:p>
        </p:txBody>
      </p:sp>
      <p:sp>
        <p:nvSpPr>
          <p:cNvPr id="5" name="Rectangle 4"/>
          <p:cNvSpPr/>
          <p:nvPr/>
        </p:nvSpPr>
        <p:spPr>
          <a:xfrm>
            <a:off x="708838" y="758456"/>
            <a:ext cx="2502195" cy="2310809"/>
          </a:xfrm>
          <a:prstGeom prst="rect">
            <a:avLst/>
          </a:prstGeom>
          <a:noFill/>
          <a:ln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Vehicle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115880" y="1297172"/>
            <a:ext cx="832884" cy="14814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IoT Hub 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6973" y="758456"/>
            <a:ext cx="7033435" cy="2310809"/>
          </a:xfrm>
          <a:prstGeom prst="rect">
            <a:avLst/>
          </a:prstGeom>
          <a:noFill/>
          <a:ln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- </a:t>
            </a:r>
            <a:r>
              <a:rPr lang="en-US" dirty="0" err="1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Vetuda</a:t>
            </a:r>
            <a:endParaRPr lang="en-US" dirty="0">
              <a:solidFill>
                <a:sysClr val="windowText" lastClr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64689" y="1297172"/>
            <a:ext cx="832884" cy="14814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IoT Hub End point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94520" y="1297171"/>
            <a:ext cx="1555896" cy="715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Stream Analytics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94520" y="2062714"/>
            <a:ext cx="1555896" cy="715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 Event Processor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10276" y="1297171"/>
            <a:ext cx="1555896" cy="7159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Storage &amp;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10276" y="2062714"/>
            <a:ext cx="1555896" cy="7159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Alerting</a:t>
            </a:r>
          </a:p>
        </p:txBody>
      </p:sp>
      <p:cxnSp>
        <p:nvCxnSpPr>
          <p:cNvPr id="16" name="Straight Arrow Connector 15"/>
          <p:cNvCxnSpPr>
            <a:stCxn id="6" idx="3"/>
            <a:endCxn id="11" idx="1"/>
          </p:cNvCxnSpPr>
          <p:nvPr/>
        </p:nvCxnSpPr>
        <p:spPr>
          <a:xfrm>
            <a:off x="2948764" y="2037907"/>
            <a:ext cx="7159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1"/>
          </p:cNvCxnSpPr>
          <p:nvPr/>
        </p:nvCxnSpPr>
        <p:spPr>
          <a:xfrm>
            <a:off x="4504660" y="1655134"/>
            <a:ext cx="3898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3" idx="1"/>
          </p:cNvCxnSpPr>
          <p:nvPr/>
        </p:nvCxnSpPr>
        <p:spPr>
          <a:xfrm>
            <a:off x="4497573" y="2420677"/>
            <a:ext cx="39694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4" idx="1"/>
          </p:cNvCxnSpPr>
          <p:nvPr/>
        </p:nvCxnSpPr>
        <p:spPr>
          <a:xfrm>
            <a:off x="6450416" y="1655135"/>
            <a:ext cx="459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</p:cNvCxnSpPr>
          <p:nvPr/>
        </p:nvCxnSpPr>
        <p:spPr>
          <a:xfrm>
            <a:off x="6450416" y="1655135"/>
            <a:ext cx="459860" cy="464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5" idx="1"/>
          </p:cNvCxnSpPr>
          <p:nvPr/>
        </p:nvCxnSpPr>
        <p:spPr>
          <a:xfrm>
            <a:off x="6450416" y="2420678"/>
            <a:ext cx="459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754137" y="1297171"/>
            <a:ext cx="1353882" cy="715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API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762112" y="2062714"/>
            <a:ext cx="1353882" cy="715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Notification Web hooks</a:t>
            </a:r>
          </a:p>
        </p:txBody>
      </p:sp>
      <p:cxnSp>
        <p:nvCxnSpPr>
          <p:cNvPr id="41" name="Straight Arrow Connector 40"/>
          <p:cNvCxnSpPr>
            <a:stCxn id="38" idx="1"/>
            <a:endCxn id="14" idx="3"/>
          </p:cNvCxnSpPr>
          <p:nvPr/>
        </p:nvCxnSpPr>
        <p:spPr>
          <a:xfrm flipH="1">
            <a:off x="8466172" y="1655135"/>
            <a:ext cx="2879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3"/>
            <a:endCxn id="40" idx="1"/>
          </p:cNvCxnSpPr>
          <p:nvPr/>
        </p:nvCxnSpPr>
        <p:spPr>
          <a:xfrm>
            <a:off x="8466172" y="2420678"/>
            <a:ext cx="2959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52378" y="4015559"/>
            <a:ext cx="1119962" cy="22505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uCAN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08838" y="3476844"/>
            <a:ext cx="2502195" cy="2945221"/>
          </a:xfrm>
          <a:prstGeom prst="rect">
            <a:avLst/>
          </a:prstGeom>
          <a:noFill/>
          <a:ln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Vehicle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115880" y="4015560"/>
            <a:ext cx="832884" cy="2250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IoT Hub Client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06973" y="3476844"/>
            <a:ext cx="4183911" cy="2945221"/>
          </a:xfrm>
          <a:prstGeom prst="rect">
            <a:avLst/>
          </a:prstGeom>
          <a:noFill/>
          <a:ln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- </a:t>
            </a:r>
            <a:r>
              <a:rPr lang="en-US" dirty="0" err="1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Vetuda</a:t>
            </a:r>
            <a:endParaRPr lang="en-US" dirty="0">
              <a:solidFill>
                <a:sysClr val="windowText" lastClr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664689" y="4015560"/>
            <a:ext cx="832884" cy="14814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IoT Hub End point</a:t>
            </a:r>
          </a:p>
        </p:txBody>
      </p:sp>
      <p:cxnSp>
        <p:nvCxnSpPr>
          <p:cNvPr id="59" name="Straight Arrow Connector 58"/>
          <p:cNvCxnSpPr>
            <a:endCxn id="54" idx="1"/>
          </p:cNvCxnSpPr>
          <p:nvPr/>
        </p:nvCxnSpPr>
        <p:spPr>
          <a:xfrm>
            <a:off x="2948764" y="4756294"/>
            <a:ext cx="71592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200275" y="5617350"/>
            <a:ext cx="743124" cy="6025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Twin agent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671776" y="5578548"/>
            <a:ext cx="832884" cy="687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Vehicle Twin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618075" y="4015559"/>
            <a:ext cx="1004777" cy="22505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Device Registry</a:t>
            </a:r>
          </a:p>
        </p:txBody>
      </p:sp>
      <p:cxnSp>
        <p:nvCxnSpPr>
          <p:cNvPr id="78" name="Straight Arrow Connector 77"/>
          <p:cNvCxnSpPr>
            <a:stCxn id="70" idx="1"/>
            <a:endCxn id="69" idx="3"/>
          </p:cNvCxnSpPr>
          <p:nvPr/>
        </p:nvCxnSpPr>
        <p:spPr>
          <a:xfrm flipH="1" flipV="1">
            <a:off x="2943399" y="5918606"/>
            <a:ext cx="728377" cy="372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743354" y="3997841"/>
            <a:ext cx="1741967" cy="226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Vetuda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199948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ijer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2998E3"/>
      </a:accent1>
      <a:accent2>
        <a:srgbClr val="002060"/>
      </a:accent2>
      <a:accent3>
        <a:srgbClr val="A9D5F3"/>
      </a:accent3>
      <a:accent4>
        <a:srgbClr val="D4EAF9"/>
      </a:accent4>
      <a:accent5>
        <a:srgbClr val="E64823"/>
      </a:accent5>
      <a:accent6>
        <a:srgbClr val="9C6A6A"/>
      </a:accent6>
      <a:hlink>
        <a:srgbClr val="2998E3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56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Valery Jacobs</dc:creator>
  <cp:lastModifiedBy>Valery Jacobs</cp:lastModifiedBy>
  <cp:revision>6</cp:revision>
  <dcterms:created xsi:type="dcterms:W3CDTF">2016-12-21T11:21:09Z</dcterms:created>
  <dcterms:modified xsi:type="dcterms:W3CDTF">2016-12-22T09:59:28Z</dcterms:modified>
</cp:coreProperties>
</file>