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ppt/ink/ink11.xml" ContentType="application/inkml+xml"/>
  <Override PartName="/ppt/notesSlides/notesSlide5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6.xml" ContentType="application/vnd.openxmlformats-officedocument.presentationml.notesSlide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30T11:32:15.946"/>
    </inkml:context>
    <inkml:brush xml:id="br0">
      <inkml:brushProperty name="width" value="0.21167" units="cm"/>
      <inkml:brushProperty name="height" value="0.21167" units="cm"/>
      <inkml:brushProperty name="color" value="#ED1C24"/>
    </inkml:brush>
  </inkml:definitions>
  <inkml:traceGroup>
    <inkml:annotationXML>
      <emma:emma xmlns:emma="http://www.w3.org/2003/04/emma" version="1.0">
        <emma:interpretation id="{DE23A7CB-FAF8-4D8A-883F-FCB2F2D7C49E}" emma:medium="tactile" emma:mode="ink">
          <msink:context xmlns:msink="http://schemas.microsoft.com/ink/2010/main" type="inkDrawing" rotatedBoundingBox="6914,9324 12278,10283 11921,12285 6556,11326" hotPoints="12202,11304 9309,11653 6811,10154 9704,9805" semanticType="enclosure" shapeName="Ellipse"/>
        </emma:interpretation>
      </emma:emma>
    </inkml:annotationXML>
    <inkml:trace contextRef="#ctx0" brushRef="#br0">1 1021 1152,'5'-21'512,"22"-57"0,-17 57 512,17-7-896,2-8 128,6-10 128,13-8 0,2 5-384,4-8 0,16-4 256,13 0 128,5 3-128,18 1 0,14-1 0,17 4 0,7 2-128,21-2 0,25 1 0,6 11 128,17 6-128,14 8 0,8 16-128,8 7 128,11 13 0,-9 21 0,7 9-128,17 14 128,-17 22-128,-8 7 128,-3 22-128,-29 9 0,-1 18-128,-32 9 128,-17 13-128,-24 4 0,-23-9 0,-26-12 0,-38-3 0,-38-14 128,-32 1-128,-36-8 0,-36-22 128,-35-10 0,-44-13-128,-33-14 128,-37-10-128,-17-14 0,-29-13-128,-9-18 0,-245-79-128,83-21 0,43 5-128,47-8 128,53-30 128,28 3 0,54 0 384,39-7 0,51-5 256,46-4 128,40-3 0,47 22 0,50 3-256,61 0 128,36 29-768,33 23 0,30 31-384,26 27 0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30T11:32:38.498"/>
    </inkml:context>
    <inkml:brush xml:id="br0">
      <inkml:brushProperty name="width" value="0.21167" units="cm"/>
      <inkml:brushProperty name="height" value="0.21167" units="cm"/>
      <inkml:brushProperty name="color" value="#ED1C24"/>
    </inkml:brush>
  </inkml:definitions>
  <inkml:trace contextRef="#ctx0" brushRef="#br0">304 815 2304,'-9'-9'1152,"-23"-15"-768,22 12 1024,-4-4-1408,-4-5 128,0 1-128,0-2 0,-7 3-128,8-4 128,-2-4 0,1-1 128,0 3-128,4-7 128,-1-2 0,1 2 128,1-5 0,4-9 128,1 3 0,-3 2 0,7 4-128,4-6 128,4 4-128,10 2 128,10 0-128,13 8 0,14 4-128,4 1 128,-1 7-128,16 4 128,17 10-128,10 3 128,0 9-128,5-5 128,-1 4-128,0 1 0,0-2-128,-9 5 0,1-4-128,-15 9 128,-9-12-128,-10 2 0,-3 5-512,-10-4 0,-13-3-640,-16 2 0</inkml:trace>
  <inkml:trace contextRef="#ctx0" brushRef="#br0" timeOffset="1">1096-176 2944,'-12'0'1408,"7"3"-1280,5-3 1792,5 5-1920,3 0 0,10-2 0,15 6 0,9 6 128,14 6 0,3 0 128,10 7 128,10 5 0,-1 3 128,-5-6-128,-3-6 128,-6-2-256,-4-3 128,-10 7-384,-13 2 128,-10 5-256,-12 3 128,-20 6-128,-5 7 0,-12 9-256,-15 6 128,-24-1-384,-20 1 128,-26 2-640,-26-14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30T11:30:07.312"/>
    </inkml:context>
    <inkml:brush xml:id="br0">
      <inkml:brushProperty name="width" value="0.21167" units="cm"/>
      <inkml:brushProperty name="height" value="0.21167" units="cm"/>
      <inkml:brushProperty name="color" value="#ED1C24"/>
    </inkml:brush>
  </inkml:definitions>
  <inkml:traceGroup>
    <inkml:annotationXML>
      <emma:emma xmlns:emma="http://www.w3.org/2003/04/emma" version="1.0">
        <emma:interpretation id="{A367CF65-B03C-4596-9678-413022CF9C3A}" emma:medium="tactile" emma:mode="ink">
          <msink:context xmlns:msink="http://schemas.microsoft.com/ink/2010/main" type="inkDrawing" rotatedBoundingBox="16809,5117 21327,5788 21024,7829 16506,7157" hotPoints="21259,6650 18918,7441 16787,6193 19127,5402" semanticType="enclosure" shapeName="Ellipse"/>
        </emma:interpretation>
      </emma:emma>
    </inkml:annotationXML>
    <inkml:trace contextRef="#ctx0" brushRef="#br0">548 475 1664,'-4'-8'768,"8"-33"0,6 25 896,-2-1-1664,16-2 128,0-8 0,2 12 0,12-1-256,2-5 128,2 0 128,9-3 0,13-4 0,11-1 128,3-8 0,15 3 0,8 7 0,14-3 128,14 6-256,13 3 128,20 8-128,12 10 0,2-1 0,12 8 128,-2 5-256,7 3 128,-14 7-128,0 15 128,-8 2-128,-9 6 128,-5 15-256,-6 4 0,-7 9 128,-7 12 0,-21 8 0,-11 13 0,-7-13 128,-11 3 0,-18-5 0,-13 18 0,-14-4 0,-25-1 0,-17-1-128,-8-7 0,-15-7 0,-27-4 0,-25-3-128,-13-6 128,-27 5 0,-13-17 0,-34-4 0,-31-11 0,-10-13 0,-17-5 0,-16-10 0,-18-15 128,-10-3-128,3-21 0,-7 2 0,-3-15 0,7-15 0,15 0 128,5-12-128,32-22 0,24-11 128,11-3 128,31-18-128,35 0 128,29-3-128,32-6 128,35-4-128,43 19 128,37 6-256,40 0 128,57 17-640,44 25 128,44 7-512,13 15 0,12 0-384,-1 12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30T11:30:37.200"/>
    </inkml:context>
    <inkml:brush xml:id="br0">
      <inkml:brushProperty name="width" value="0.21167" units="cm"/>
      <inkml:brushProperty name="height" value="0.21167" units="cm"/>
      <inkml:brushProperty name="color" value="#ED1C24"/>
    </inkml:brush>
  </inkml:definitions>
  <inkml:traceGroup>
    <inkml:annotationXML>
      <emma:emma xmlns:emma="http://www.w3.org/2003/04/emma" version="1.0">
        <emma:interpretation id="{79291705-C89C-4A98-8D5F-964A8BBAF95A}" emma:medium="tactile" emma:mode="ink">
          <msink:context xmlns:msink="http://schemas.microsoft.com/ink/2010/main" type="inkDrawing" rotatedBoundingBox="17155,7061 17560,12541 16402,12626 15997,7147" semanticType="callout" shapeName="Other">
            <msink:sourceLink direction="to" ref="{552A14FB-938C-4C24-A332-3B30CDF619DC}"/>
            <msink:sourceLink direction="from" ref="{C4062749-CA2B-4D6E-9149-5CC92E2A4793}"/>
          </msink:context>
        </emma:interpretation>
      </emma:emma>
    </inkml:annotationXML>
    <inkml:trace contextRef="#ctx0" brushRef="#br0">835 100 2432,'5'-3'1152,"-13"-27"-768,2 21 1152,-2-6-1536,-3 3 128,2-1 0,-10 1 0,2 7-256,-6 13 128,-5 9 0,-5-4 128,2 6-128,-2 10 0,5 5 0,0 15 128,-4-4 0,-4 8 0,-6 13 0,0 7 128,1 14-128,0 2 128,-1 14-128,6 3 128,3 24-128,11 19 128,2-7-256,11 15 128,4 11-128,5 8 128,0 12-128,5 5 0,9 8 0,4-5 0,48 110 0,-12-30 128,-3-26 0,-1-25 0,11-12 0,4-28 128,-9-6-128,-6-27 128,-5-17-128,-3-8 0,-5-29-128,-5-19 128,-9-18-128,-5-12 0,-5-21-128,7-11 128,-6-8-128,-6-5 128,3-8-128,-3-5 128,-4-3 0,1 0 0,-5-5 0,0 0 0,0-3 0,-5 8 128,1-4-128,-1-2 128,2-1-128,-3-1 0,1-5 0,2 4 128,3 0-256,0 5 128,8 4 0,1 7 0,0 5 0,5 9 0,0 8-128,0 3 128,-1-3 0,2 2 0,-6 2 0,1 0 128,-10-6-128,0-3 128,-5-2-128,0-7 0,1 2 0,-1-1 128,1-4-128,-1-4 0,-1 4 0,6-8 0,0 8 128,0-10 0,0-2 0,0 9 0,0-6 0,0 2 0,0-1 0,0 4 0,0 4-128,0 0 128,0 16-128,0 21 128,11 24-128,2 13 0,5 24 0,1-4 128,-4 12 0,-6-15 0,-9-13 0,-6-17 0,-8-19 0,-3-26 128,-11-20-256,-9-8 128,-1-21-128,2-13 0,-15-2 0,6-6 0,-3-7 0,-2 0 0,9 4 0,4-1 0,0-5-128,-8 8 128,-11 4 0,-9-1 0,-4-11-384,-1 11 128,-3-2-896,-6 5 0,10-16-384,18-4 128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30T11:30:31.947"/>
    </inkml:context>
    <inkml:brush xml:id="br0">
      <inkml:brushProperty name="width" value="0.21167" units="cm"/>
      <inkml:brushProperty name="height" value="0.21167" units="cm"/>
      <inkml:brushProperty name="color" value="#ED1C24"/>
    </inkml:brush>
  </inkml:definitions>
  <inkml:traceGroup>
    <inkml:annotationXML>
      <emma:emma xmlns:emma="http://www.w3.org/2003/04/emma" version="1.0">
        <emma:interpretation id="{C4062749-CA2B-4D6E-9149-5CC92E2A4793}" emma:medium="tactile" emma:mode="ink">
          <msink:context xmlns:msink="http://schemas.microsoft.com/ink/2010/main" type="inkDrawing" rotatedBoundingBox="16809,5117 21327,5788 21024,7829 16506,7157" hotPoints="21259,6650 18918,7441 16787,6193 19127,5402" semanticType="enclosure" shapeName="Ellipse">
            <msink:destinationLink direction="from" ref="{79291705-C89C-4A98-8D5F-964A8BBAF95A}"/>
          </msink:context>
        </emma:interpretation>
      </emma:emma>
    </inkml:annotationXML>
    <inkml:trace contextRef="#ctx0" brushRef="#br0">548 475 1664,'-4'-8'768,"8"-33"0,6 25 896,-2-1-1664,16-2 128,0-8 0,2 12 0,12-1-256,2-5 128,2 0 128,9-3 0,13-4 0,11-1 128,3-8 0,15 3 0,8 7 0,14-3 128,14 6-256,13 3 128,20 8-128,12 10 0,2-1 0,12 8 128,-2 5-256,7 3 128,-14 7-128,0 15 128,-8 2-128,-9 6 128,-5 15-256,-6 4 0,-7 9 128,-7 12 0,-21 8 0,-11 13 0,-7-13 128,-11 3 0,-18-5 0,-13 18 0,-14-4 0,-25-1 0,-17-1-128,-8-7 0,-15-7 0,-27-4 0,-25-3-128,-13-6 128,-27 5 0,-13-17 0,-34-4 0,-31-11 0,-10-13 0,-17-5 0,-16-10 0,-18-15 128,-10-3-128,3-21 0,-7 2 0,-3-15 0,7-15 0,15 0 128,5-12-128,32-22 0,24-11 128,11-3 128,31-18-128,35 0 128,29-3-128,32-6 128,35-4-128,43 19 128,37 6-256,40 0 128,57 17-640,44 25 128,44 7-512,13 15 0,12 0-384,-1 12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30T11:30:27.844"/>
    </inkml:context>
    <inkml:brush xml:id="br0">
      <inkml:brushProperty name="width" value="0.21167" units="cm"/>
      <inkml:brushProperty name="height" value="0.21167" units="cm"/>
      <inkml:brushProperty name="color" value="#ED1C24"/>
    </inkml:brush>
  </inkml:definitions>
  <inkml:traceGroup>
    <inkml:annotationXML>
      <emma:emma xmlns:emma="http://www.w3.org/2003/04/emma" version="1.0">
        <emma:interpretation id="{73410590-AA68-4782-8D27-EE61EA743ACE}" emma:medium="tactile" emma:mode="ink">
          <msink:context xmlns:msink="http://schemas.microsoft.com/ink/2010/main" type="inkDrawing" rotatedBoundingBox="11615,10586 16640,12592 16312,13413 11287,11406" semanticType="connector" shapeName="Other">
            <msink:sourceLink direction="with" ref="{243C6B50-BB3A-45B8-B42C-92C3A53475AD}"/>
            <msink:sourceLink direction="with" ref="{552A14FB-938C-4C24-A332-3B30CDF619DC}"/>
          </msink:context>
        </emma:interpretation>
      </emma:emma>
    </inkml:annotationXML>
    <inkml:trace contextRef="#ctx0" brushRef="#br0">19 50 1664,'-9'-17'768,"0"-3"-256,9 20 768,0 0-1280,0-4 0,0-5-256,0 9 128,0 0 256,0 6 0,0-3-128,0 6 128,4 3 0,6-5 128,4 10 0,4 4 0,9 10-128,2 11 128,7 7-128,14 9 128,6 2 0,3 15 0,11-2 0,14 6 0,2-15-128,2 11 128,19 7-128,4-5 0,13 4-128,18 2 128,1-5 0,13 8 128,1-8-128,14-12 128,-14-5 0,14-4 0,-12-4 0,18-3 0,-21-1-128,5-8 0,-4-9-128,5-7 128,-6 4-256,-12 8 128,-2-10-128,-7 12 128,-7-8-128,-4-1 128,-9-3-128,-9 10 128,-14-13 0,-13 3 0,-9-12 0,-16-3 0,-12 1 0,-10-9 128,-15-4-128,-5 0 0,-12-8-128,-12-4 128,-1-5-128,-10-2 128,-5-2-256,-3-3 128,-6-7 0,-10 4 128,6 2-128,4-4 128,0 1-128,5-5 0,5 3 0,3 6 0,10 5-256,11 1 0,6 11-640,16 11 0</inkml:trace>
    <inkml:trace contextRef="#ctx0" brushRef="#br0" timeOffset="1">4242 1527 3712,'-5'17'1792,"5"-22"-2304,8 10 3072,12 7-2688,13 8 0,12 13 0,6 0 128,13 16 0,9 5 128,3 4-128,2-1 0,-5 4 128,-4 0 128,-10-12 0,-12 2 0,-20-12 0,-17-14 128,-23-1 0,-21-16 0,-11 4-256,-25 1 128,-3-1-128,-11-3 128,-8-6-256,0 2 128,10-1-256,3-4 0,5 3 0,6 6 0,-2 0-256,11-2 0,9 7-512,11 1 0,3 14-384,26-9 128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30T11:30:27.840"/>
    </inkml:context>
    <inkml:brush xml:id="br0">
      <inkml:brushProperty name="width" value="0.21167" units="cm"/>
      <inkml:brushProperty name="height" value="0.21167" units="cm"/>
      <inkml:brushProperty name="color" value="#ED1C24"/>
    </inkml:brush>
  </inkml:definitions>
  <inkml:traceGroup>
    <inkml:annotationXML>
      <emma:emma xmlns:emma="http://www.w3.org/2003/04/emma" version="1.0">
        <emma:interpretation id="{552A14FB-938C-4C24-A332-3B30CDF619DC}" emma:medium="tactile" emma:mode="ink">
          <msink:context xmlns:msink="http://schemas.microsoft.com/ink/2010/main" type="inkDrawing" rotatedBoundingBox="16650,11438 21373,12402 20844,14997 16120,14033" hotPoints="21145,13536 18615,14440 16526,12750 19056,11847" semanticType="enclosure" shapeName="Ellipse">
            <msink:destinationLink direction="with" ref="{73410590-AA68-4782-8D27-EE61EA743ACE}"/>
            <msink:destinationLink direction="with" ref="{FED9A862-C68F-4605-A0FD-5931344BDF04}"/>
            <msink:destinationLink direction="to" ref="{79291705-C89C-4A98-8D5F-964A8BBAF95A}"/>
          </msink:context>
        </emma:interpretation>
      </emma:emma>
    </inkml:annotationXML>
    <inkml:trace contextRef="#ctx0" brushRef="#br0">443 676 2688,'14'-63'1280,"14"48"-1024,-18 0 1280,13-7-1536,4-2 128,19-13 256,1 0 0,4-9-384,13-3 0,14 0 384,10 4 0,13-1-128,14 2 128,24 0-384,13 2 128,27 6-128,11 6 0,6 6-128,9 17 128,-4 10-128,7 13 0,-15 16 128,11 5 0,-11 17 0,1 0 0,-15 19-128,-8 10 128,-10 22-128,-9 5 128,0 10-128,-13 8 128,-24-6 0,-8 17 0,-11 13 0,-23-17 128,-18-1-128,-27-6 128,-28 3-128,-17-4 128,-36-4-128,-28-4 0,-31-16-128,-21-14 0,-37 1 0,-34-11 0,-12-10 0,-19-16 0,-23-12-128,-19-20 128,-17-21 128,-20-21 0,-4-15 0,3-27 128,13-23 128,16-17 128,9-24 0,28 0 128,28-6 0,41-19 0,38 9 0,46 7 0,35 5-384,56 8 128,47-4-256,58 1 0,49 18-128,16 10 0,16 4-384,2 9 128,-2 16-768,-7-7 0,-8 19-128,5 4 128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30T11:30:27.841"/>
    </inkml:context>
    <inkml:brush xml:id="br0">
      <inkml:brushProperty name="width" value="0.21167" units="cm"/>
      <inkml:brushProperty name="height" value="0.21167" units="cm"/>
      <inkml:brushProperty name="color" value="#ED1C24"/>
    </inkml:brush>
  </inkml:definitions>
  <inkml:traceGroup>
    <inkml:annotationXML>
      <emma:emma xmlns:emma="http://www.w3.org/2003/04/emma" version="1.0">
        <emma:interpretation id="{FED9A862-C68F-4605-A0FD-5931344BDF04}" emma:medium="tactile" emma:mode="ink">
          <msink:context xmlns:msink="http://schemas.microsoft.com/ink/2010/main" type="inkDrawing" rotatedBoundingBox="19208,14502 21167,15056 21015,15593 19056,15040" semanticType="connector" shapeName="Other">
            <msink:sourceLink direction="with" ref="{552A14FB-938C-4C24-A332-3B30CDF619DC}"/>
            <msink:sourceLink direction="with" ref="{256ECABF-EB2D-40D8-B8A9-9D04EC3BD7CF}"/>
          </msink:context>
        </emma:interpretation>
      </emma:emma>
    </inkml:annotationXML>
    <inkml:trace contextRef="#ctx0" brushRef="#br0">2914 2614 896,'0'7'384,"0"22"-128,0-20-256,5 7-128,1 4 128,16 41 384,6-3 128,3-6-256,8 6 0,1-1 256,2 1 0,0-9 0,3-4 128,1-3-256,5 3 128,13-5-256,-4-3 0,4-1-128,15 3 128,4-8-128,1-5 128,-6-10-128,0-4 0,1-3 0,-1-9 0,-5-6 0,11-6 128,-7-3-128,-3-6 0,0-4 0,-4-2 128,-6 5-128,-8-2 0,-11 7-128,-3-8 128,0 10-512,-11-6 128,-3 5-768,5 4 0,-19 0-128,-11-9 128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30T11:30:27.846"/>
    </inkml:context>
    <inkml:brush xml:id="br0">
      <inkml:brushProperty name="width" value="0.21167" units="cm"/>
      <inkml:brushProperty name="height" value="0.21167" units="cm"/>
      <inkml:brushProperty name="color" value="#ED1C24"/>
    </inkml:brush>
  </inkml:definitions>
  <inkml:traceGroup>
    <inkml:annotationXML>
      <emma:emma xmlns:emma="http://www.w3.org/2003/04/emma" version="1.0">
        <emma:interpretation id="{256ECABF-EB2D-40D8-B8A9-9D04EC3BD7CF}" emma:medium="tactile" emma:mode="ink">
          <msink:context xmlns:msink="http://schemas.microsoft.com/ink/2010/main" type="inkDrawing" rotatedBoundingBox="20449,13812 25521,13350 25688,15184 20616,15646" hotPoints="26051,14481 23853,15220 21788,14164 23986,13425" semanticType="enclosure" shapeName="Ellipse">
            <msink:destinationLink direction="with" ref="{FED9A862-C68F-4605-A0FD-5931344BDF04}"/>
          </msink:context>
        </emma:interpretation>
      </emma:emma>
    </inkml:annotationXML>
    <inkml:trace contextRef="#ctx0" brushRef="#br0">641 766 2560,'-9'-34'1280,"13"-15"-1408,1 34 2176,4-2-2048,5-12 0,5 2 0,4-15 128,5 9-128,3-3 0,2-5 128,4-3 0,22-7 0,-3 11 128,8-6-128,19-3 128,19 5-128,18 3 0,18 8 0,23 0 0,10 8-128,13 8 0,14 2 0,0 11 0,5 8 0,-14 8 128,102 25-128,-47-8 128,-20 8-128,-16 12 0,-27 4 0,-15 12 0,-6 5-256,-26 11 128,-22 7-128,-26-7 128,-20 17-128,-31-8 128,-21 13-128,-31 3 128,-25-8 0,-27 4 128,-38-16 0,-27 5 0,-23-1 0,-39-7 128,-17-10 0,-22-16 0,-28 1 0,-12-22 0,-24-15 0,-7-17 128,-7-20-256,5-26 128,-6-3 0,23-20 0,30-16 128,11-19 128,44-6 0,38-4 0,40 3 0,40-8 0,46 4 0,52 1 0,41 11-512,45 5 128,66 12-512,36 17 128,41 12-768,24 16 128,15 13-256,-3 11 0</inkml:trace>
    <inkml:trace contextRef="#ctx0" brushRef="#br0" timeOffset="-4">-382 1448 3712,'17'-5'1792,"5"-4"-2048,-10 5 3584,1 4-3328,5-12 0,5 4 0,4-4 128,12 0-256,0-5 128,12 0 0,5 2 128,-1-2 0,10 9 0,9 4-128,0-1 128,-9 5-128,-1 0 128,-5 9-128,-3 4 0,-11 2 0,-8 6 0,-13 4-128,-10 4 128,-14 4-128,-10-5 128,-7 0-128,-7 10 0,-3 2-256,-12 9 128,3 9-896,-9 8 128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30T11:30:38.001"/>
    </inkml:context>
    <inkml:brush xml:id="br0">
      <inkml:brushProperty name="width" value="0.21167" units="cm"/>
      <inkml:brushProperty name="height" value="0.21167" units="cm"/>
      <inkml:brushProperty name="color" value="#ED1C24"/>
    </inkml:brush>
  </inkml:definitions>
  <inkml:traceGroup>
    <inkml:annotationXML>
      <emma:emma xmlns:emma="http://www.w3.org/2003/04/emma" version="1.0">
        <emma:interpretation id="{7FA125E3-1E05-4E6C-A08C-BFBD449A3B64}" emma:medium="tactile" emma:mode="ink">
          <msink:context xmlns:msink="http://schemas.microsoft.com/ink/2010/main" type="writingRegion" rotatedBoundingBox="16411,6994 17272,6994 17272,7755 16411,7755"/>
        </emma:interpretation>
      </emma:emma>
    </inkml:annotationXML>
    <inkml:traceGroup>
      <inkml:annotationXML>
        <emma:emma xmlns:emma="http://www.w3.org/2003/04/emma" version="1.0">
          <emma:interpretation id="{1816ED31-6067-4924-9F4C-02DF310B4C65}" emma:medium="tactile" emma:mode="ink">
            <msink:context xmlns:msink="http://schemas.microsoft.com/ink/2010/main" type="paragraph" rotatedBoundingBox="16411,6994 17272,6994 17272,7755 16411,77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12AE6D-1822-49F8-AA54-8842DCCBD7F2}" emma:medium="tactile" emma:mode="ink">
              <msink:context xmlns:msink="http://schemas.microsoft.com/ink/2010/main" type="line" rotatedBoundingBox="16411,6994 17272,6994 17272,7755 16411,7755"/>
            </emma:interpretation>
          </emma:emma>
        </inkml:annotationXML>
        <inkml:traceGroup>
          <inkml:annotationXML>
            <emma:emma xmlns:emma="http://www.w3.org/2003/04/emma" version="1.0">
              <emma:interpretation id="{1BB0D87C-74BB-44B4-8748-1838CF5A8D9C}" emma:medium="tactile" emma:mode="ink">
                <msink:context xmlns:msink="http://schemas.microsoft.com/ink/2010/main" type="inkWord" rotatedBoundingBox="16411,6994 17272,6994 17272,7755 16411,7755"/>
              </emma:interpretation>
              <emma:one-of disjunction-type="recognition" id="oneOf0">
                <emma:interpretation id="interp0" emma:lang="en-US" emma:confidence="0">
                  <emma:literal>o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0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674 295 2304,'-6'-28'1152,"3"-8"-640,3 27 1280,0 0-1664,0-3 0,0 12 0,9 5 128,0 11-256,4 1 0,6 2 128,4 11 128,-5-2-128,0 5 128,6 16 0,-6 5 0,0 7 0,-4-3 0,-3-1 0,-8-12 128,-3-5-128,-3-6 128,-8-19-128,-3-15 0,-4-15-128,5-19 128,-10-11 0,4-4 0,2-16 0,-3-9 0,-2 9 0,-6-4 128,-5-2-128,1 2 128,-1 6-128,1 11 0,0 16-256,4 6 128,-3 14-256,-6 8 128,-5 8-128,-5 12 0,-3 12-256,-1 6 0,1 2-512,-6 12 0,2 14-640,-11 21 0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30T11:32:44.964"/>
    </inkml:context>
    <inkml:brush xml:id="br0">
      <inkml:brushProperty name="width" value="0.21167" units="cm"/>
      <inkml:brushProperty name="height" value="0.21167" units="cm"/>
      <inkml:brushProperty name="color" value="#ED1C24"/>
    </inkml:brush>
  </inkml:definitions>
  <inkml:trace contextRef="#ctx0" brushRef="#br0">1 1021 1152,'5'-21'512,"22"-57"0,-17 57 512,17-7-896,2-8 128,6-10 128,13-8 0,2 5-384,4-8 0,16-4 256,13 0 128,5 3-128,18 1 0,14-1 0,17 4 0,7 2-128,21-2 0,25 1 0,6 11 128,17 6-128,14 8 0,8 16-128,8 7 128,11 13 0,-9 21 0,7 9-128,17 14 128,-17 22-128,-8 7 128,-3 22-128,-29 9 0,-1 18-128,-32 9 128,-17 13-128,-24 4 0,-23-9 0,-26-12 0,-38-3 0,-38-14 128,-32 1-128,-36-8 0,-36-22 128,-35-10 0,-44-13-128,-33-14 128,-37-10-128,-17-14 0,-29-13-128,-9-18 0,-245-79-128,83-21 0,43 5-128,47-8 128,53-30 128,28 3 0,54 0 384,39-7 0,51-5 256,46-4 128,40-3 0,47 22 0,50 3-256,61 0 128,36 29-768,33 23 0,30 31-384,26 27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30T11:32:17.632"/>
    </inkml:context>
    <inkml:brush xml:id="br0">
      <inkml:brushProperty name="width" value="0.21167" units="cm"/>
      <inkml:brushProperty name="height" value="0.21167" units="cm"/>
      <inkml:brushProperty name="color" value="#ED1C24"/>
    </inkml:brush>
  </inkml:definitions>
  <inkml:traceGroup>
    <inkml:annotationXML>
      <emma:emma xmlns:emma="http://www.w3.org/2003/04/emma" version="1.0">
        <emma:interpretation id="{3C3A20A9-4808-4A73-B2CC-50F9744C9621}" emma:medium="tactile" emma:mode="ink">
          <msink:context xmlns:msink="http://schemas.microsoft.com/ink/2010/main" type="inkDrawing" rotatedBoundingBox="2121,11086 7165,11555 6897,14439 1853,13970" hotPoints="7234,12889 4473,14081 1922,12488 4683,11295" semanticType="enclosure" shapeName="Ellipse"/>
        </emma:interpretation>
      </emma:emma>
    </inkml:annotationXML>
    <inkml:trace contextRef="#ctx0" brushRef="#br0">83 1644 2560,'-18'-21'1280,"-1"-24"-1408,15 26 1408,-4-11-1280,3-6 128,-5-10 0,5-3 128,-4 1-256,4-13 128,5-2 128,5-1 0,-1 1 0,10 2 128,9-5 0,14-8 0,14-2 0,13-7 0,2 5-128,26 0 128,4-7-128,24 15 0,14-5-256,31 7 128,14 2-128,12 9 128,19 3-128,25 13 0,0 9 0,15 10 0,8 10 0,0 12 128,-4 12-128,-5 13 128,-14 16-128,-5-4 0,-9 24 0,-13 5 0,-15 25 0,-17 6 0,-30 18-128,-7 4 0,-29 9-128,-22 23 128,-24 4-128,-23-3 0,-26 4 0,-19 20 0,-29 3 0,-26-10 128,-19-10 0,-34 10 128,-35-17 0,-15-6 0,-31-22 0,-28-21 128,-14-27-128,-29-19 128,-21-44 0,-24-19 0,-9-33 0,-10-25 0,2-31 0,8-11 0,0-30 128,28-16 0,22-12 0,30-20 0,38-13 0,43-4 128,42 17-256,60-7 128,51 9-384,50-6 0,52 21-512,44 12 0,52 23-768,55 13 128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30T11:32:44.981"/>
    </inkml:context>
    <inkml:brush xml:id="br0">
      <inkml:brushProperty name="width" value="0.21167" units="cm"/>
      <inkml:brushProperty name="height" value="0.21167" units="cm"/>
      <inkml:brushProperty name="color" value="#ED1C24"/>
    </inkml:brush>
  </inkml:definitions>
  <inkml:trace contextRef="#ctx0" brushRef="#br0">83 1644 2560,'-18'-21'1280,"-1"-24"-1408,15 26 1408,-4-11-1280,3-6 128,-5-10 0,5-3 128,-4 1-256,4-13 128,5-2 128,5-1 0,-1 1 0,10 2 128,9-5 0,14-8 0,14-2 0,13-7 0,2 5-128,26 0 128,4-7-128,24 15 0,14-5-256,31 7 128,14 2-128,12 9 128,19 3-128,25 13 0,0 9 0,15 10 0,8 10 0,0 12 128,-4 12-128,-5 13 128,-14 16-128,-5-4 0,-9 24 0,-13 5 0,-15 25 0,-17 6 0,-30 18-128,-7 4 0,-29 9-128,-22 23 128,-24 4-128,-23-3 0,-26 4 0,-19 20 0,-29 3 0,-26-10 128,-19-10 0,-34 10 128,-35-17 0,-15-6 0,-31-22 0,-28-21 128,-14-27-128,-29-19 128,-21-44 0,-24-19 0,-9-33 0,-10-25 0,2-31 0,8-11 0,0-30 128,28-16 0,22-12 0,30-20 0,38-13 0,43-4 128,42 17-256,60-7 128,51 9-384,50-6 0,52 21-512,44 12 0,52 23-768,55 13 128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30T11:32:44.982"/>
    </inkml:context>
    <inkml:brush xml:id="br0">
      <inkml:brushProperty name="width" value="0.21167" units="cm"/>
      <inkml:brushProperty name="height" value="0.21167" units="cm"/>
      <inkml:brushProperty name="color" value="#ED1C24"/>
    </inkml:brush>
  </inkml:definitions>
  <inkml:trace contextRef="#ctx0" brushRef="#br0">304 815 2304,'-9'-9'1152,"-23"-15"-768,22 12 1024,-4-4-1408,-4-5 128,0 1-128,0-2 0,-7 3-128,8-4 128,-2-4 0,1-1 128,0 3-128,4-7 128,-1-2 0,1 2 128,1-5 0,4-9 128,1 3 0,-3 2 0,7 4-128,4-6 128,4 4-128,10 2 128,10 0-128,13 8 0,14 4-128,4 1 128,-1 7-128,16 4 128,17 10-128,10 3 128,0 9-128,5-5 128,-1 4-128,0 1 0,0-2-128,-9 5 0,1-4-128,-15 9 128,-9-12-128,-10 2 0,-3 5-512,-10-4 0,-13-3-640,-16 2 0</inkml:trace>
  <inkml:trace contextRef="#ctx0" brushRef="#br0" timeOffset="1">1096-176 2944,'-12'0'1408,"7"3"-1280,5-3 1792,5 5-1920,3 0 0,10-2 0,15 6 0,9 6 128,14 6 0,3 0 128,10 7 128,10 5 0,-1 3 128,-5-6-128,-3-6 128,-6-2-256,-4-3 128,-10 7-384,-13 2 128,-10 5-256,-12 3 128,-20 6-128,-5 7 0,-12 9-256,-15 6 128,-24-1-384,-20 1 128,-26 2-640,-26-14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30T11:30:51.737"/>
    </inkml:context>
    <inkml:brush xml:id="br0">
      <inkml:brushProperty name="width" value="0.21167" units="cm"/>
      <inkml:brushProperty name="height" value="0.21167" units="cm"/>
      <inkml:brushProperty name="color" value="#ED1C24"/>
    </inkml:brush>
  </inkml:definitions>
  <inkml:traceGroup>
    <inkml:annotationXML>
      <emma:emma xmlns:emma="http://www.w3.org/2003/04/emma" version="1.0">
        <emma:interpretation id="{C8C1AFF2-B24E-472F-9C74-46768F0B48F9}" emma:medium="tactile" emma:mode="ink">
          <msink:context xmlns:msink="http://schemas.microsoft.com/ink/2010/main" type="inkDrawing" rotatedBoundingBox="16270,9237 21841,9665 21644,12223 16073,11794" hotPoints="22261,10621 19564,11944 16826,10707 19524,9384" semanticType="enclosure" shapeName="Ellipse"/>
        </emma:interpretation>
      </emma:emma>
    </inkml:annotationXML>
    <inkml:trace contextRef="#ctx0" brushRef="#br0">880 893 1536,'0'-49'768,"11"16"-768,-8 18 896,8-10-896,1-4 0,7 0 0,9 5 128,3-6-128,16-2 0,-1-9 128,5 4 128,4-4-128,10-4 128,9-8 0,4 5 0,13-3-128,12 5 128,2 7-256,15-3 128,0 5-128,9 1 128,13 2 0,2 7 0,3 6-128,0 5 128,20 4-128,-6 12 128,10 0-128,-10 7 0,10 2 0,-1 3 0,-9 0 0,1 0 0,4 9 0,4 7 128,-14 14-128,-41-9 0,34 25 0,-12 2 0,-7 1 0,-15 5 0,-15 17 0,-11-2 0,-21 14-128,-12 7 128,-9 4 0,-10-3 0,-10 7 0,-9 2 0,-13 10 0,-14 5 0,-15-6 0,-21-9 0,-20-6 0,15-28 0,-62 20 0,-25 5 128,-25-5-128,-23-16 128,-22-8-128,-23-3 128,-19-23-128,-15-8 128,-16-10-128,-15-9 0,-18-21 0,-9-24 0,-2-27 0,2-13 0,19-24 128,12-6 0,24-25 128,27-20 128,27-9 0,25-3 128,31-20-128,28 2 128,31-2-128,39 19 0,32 13-384,49 3 0,49 14-512,49 23 0,68 29-512,52 42 0,54 35-256,70 27 128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30T11:32:19.387"/>
    </inkml:context>
    <inkml:brush xml:id="br0">
      <inkml:brushProperty name="width" value="0.21167" units="cm"/>
      <inkml:brushProperty name="height" value="0.21167" units="cm"/>
      <inkml:brushProperty name="color" value="#ED1C24"/>
    </inkml:brush>
  </inkml:definitions>
  <inkml:traceGroup>
    <inkml:annotationXML>
      <emma:emma xmlns:emma="http://www.w3.org/2003/04/emma" version="1.0">
        <emma:interpretation id="{3068F66A-00C2-472C-B0D4-A8A9661C91EC}" emma:medium="tactile" emma:mode="ink">
          <msink:context xmlns:msink="http://schemas.microsoft.com/ink/2010/main" type="writingRegion" rotatedBoundingBox="5591,10493 7513,10493 7513,11484 5591,11484"/>
        </emma:interpretation>
      </emma:emma>
    </inkml:annotationXML>
    <inkml:traceGroup>
      <inkml:annotationXML>
        <emma:emma xmlns:emma="http://www.w3.org/2003/04/emma" version="1.0">
          <emma:interpretation id="{BFCB5247-9935-4696-8986-6271E823151B}" emma:medium="tactile" emma:mode="ink">
            <msink:context xmlns:msink="http://schemas.microsoft.com/ink/2010/main" type="paragraph" rotatedBoundingBox="5591,10493 7513,10493 7513,11484 5591,114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146A3A-ADA3-4607-94A0-B85D73F2E2B7}" emma:medium="tactile" emma:mode="ink">
              <msink:context xmlns:msink="http://schemas.microsoft.com/ink/2010/main" type="line" rotatedBoundingBox="5591,10493 7513,10493 7513,11484 5591,11484"/>
            </emma:interpretation>
          </emma:emma>
        </inkml:annotationXML>
        <inkml:traceGroup>
          <inkml:annotationXML>
            <emma:emma xmlns:emma="http://www.w3.org/2003/04/emma" version="1.0">
              <emma:interpretation id="{393B83D2-43AE-44B6-9B0E-F3FD5A17FE15}" emma:medium="tactile" emma:mode="ink">
                <msink:context xmlns:msink="http://schemas.microsoft.com/ink/2010/main" type="inkWord" rotatedBoundingBox="5591,10493 7513,10493 7513,11484 5591,11484"/>
              </emma:interpretation>
              <emma:one-of disjunction-type="recognition" id="oneOf0">
                <emma:interpretation id="interp0" emma:lang="en-US" emma:confidence="0">
                  <emma:literal>r)</emma:literal>
                </emma:interpretation>
                <emma:interpretation id="interp1" emma:lang="en-US" emma:confidence="0">
                  <emma:literal>F</emma:literal>
                </emma:interpretation>
                <emma:interpretation id="interp2" emma:lang="en-US" emma:confidence="0">
                  <emma:literal>r,</emma:literal>
                </emma:interpretation>
                <emma:interpretation id="interp3" emma:lang="en-US" emma:confidence="0">
                  <emma:literal>r?</emma:literal>
                </emma:interpretation>
                <emma:interpretation id="interp4" emma:lang="en-US" emma:confidence="0">
                  <emma:literal>23</emma:literal>
                </emma:interpretation>
              </emma:one-of>
            </emma:emma>
          </inkml:annotationXML>
          <inkml:trace contextRef="#ctx0" brushRef="#br0">304 815 2304,'-9'-9'1152,"-23"-15"-768,22 12 1024,-4-4-1408,-4-5 128,0 1-128,0-2 0,-7 3-128,8-4 128,-2-4 0,1-1 128,0 3-128,4-7 128,-1-2 0,1 2 128,1-5 0,4-9 128,1 3 0,-3 2 0,7 4-128,4-6 128,4 4-128,10 2 128,10 0-128,13 8 0,14 4-128,4 1 128,-1 7-128,16 4 128,17 10-128,10 3 128,0 9-128,5-5 128,-1 4-128,0 1 0,0-2-128,-9 5 0,1-4-128,-15 9 128,-9-12-128,-10 2 0,-3 5-512,-10-4 0,-13-3-640,-16 2 0</inkml:trace>
          <inkml:trace contextRef="#ctx0" brushRef="#br0" timeOffset="564">1096-176 2944,'-12'0'1408,"7"3"-1280,5-3 1792,5 5-1920,3 0 0,10-2 0,15 6 0,9 6 128,14 6 0,3 0 128,10 7 128,10 5 0,-1 3 128,-5-6-128,-3-6 128,-6-2-256,-4-3 128,-10 7-384,-13 2 128,-10 5-256,-12 3 128,-20 6-128,-5 7 0,-12 9-256,-15 6 128,-24-1-384,-20 1 128,-26 2-640,-26-14 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30T11:29:15.143"/>
    </inkml:context>
    <inkml:brush xml:id="br0">
      <inkml:brushProperty name="width" value="0.21167" units="cm"/>
      <inkml:brushProperty name="height" value="0.21167" units="cm"/>
      <inkml:brushProperty name="color" value="#ED1C24"/>
    </inkml:brush>
  </inkml:definitions>
  <inkml:traceGroup>
    <inkml:annotationXML>
      <emma:emma xmlns:emma="http://www.w3.org/2003/04/emma" version="1.0">
        <emma:interpretation id="{0909EDA4-DC8A-4C53-8AF0-B8BC44994531}" emma:medium="tactile" emma:mode="ink">
          <msink:context xmlns:msink="http://schemas.microsoft.com/ink/2010/main" type="inkDrawing" rotatedBoundingBox="17772,10800 22122,13573 20446,16202 16096,13429" hotPoints="21349,14827 18289,14757 16777,12095 19838,12165" semanticType="enclosure" shapeName="Ellipse">
            <msink:destinationLink direction="with" ref="{9D899F3F-7DDA-4DB6-8FCF-52F4964D7390}"/>
            <msink:destinationLink direction="to" ref="{17A3EEE1-0F37-4595-B0D2-F9F60A42EF8A}"/>
          </msink:context>
        </emma:interpretation>
      </emma:emma>
    </inkml:annotationXML>
    <inkml:trace contextRef="#ctx0" brushRef="#br0">443 676 2688,'14'-63'1280,"14"48"-1024,-18 0 1280,13-7-1536,4-2 128,19-13 256,1 0 0,4-9-384,13-3 0,14 0 384,10 4 0,13-1-128,14 2 128,24 0-384,13 2 128,27 6-128,11 6 0,6 6-128,9 17 128,-4 10-128,7 13 0,-15 16 128,11 5 0,-11 17 0,1 0 0,-15 19-128,-8 10 128,-10 22-128,-9 5 128,0 10-128,-13 8 128,-24-6 0,-8 17 0,-11 13 0,-23-17 128,-18-1-128,-27-6 128,-28 3-128,-17-4 128,-36-4-128,-28-4 0,-31-16-128,-21-14 0,-37 1 0,-34-11 0,-12-10 0,-19-16 0,-23-12-128,-19-20 128,-17-21 128,-20-21 0,-4-15 0,3-27 128,13-23 128,16-17 128,9-24 0,28 0 128,28-6 0,41-19 0,38 9 0,46 7 0,35 5-384,56 8 128,47-4-256,58 1 0,49 18-128,16 10 0,16 4-384,2 9 128,-2 16-768,-7-7 0,-8 19-128,5 4 128</inkml:trace>
    <inkml:trace contextRef="#ctx0" brushRef="#br0" timeOffset="7594">2914 2614 896,'0'7'384,"0"22"-128,0-20-256,5 7-128,1 4 128,16 41 384,6-3 128,3-6-256,8 6 0,1-1 256,2 1 0,0-9 0,3-4 128,1-3-256,5 3 128,13-5-256,-4-3 0,4-1-128,15 3 128,4-8-128,1-5 128,-6-10-128,0-4 0,1-3 0,-1-9 0,-5-6 0,11-6 128,-7-3-128,-3-6 0,0-4 0,-4-2 128,-6 5-128,-8-2 0,-11 7-128,-3-8 128,0 10-512,-11-6 128,-3 5-768,5 4 0,-19 0-128,-11-9 128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30T11:29:23.283"/>
    </inkml:context>
    <inkml:brush xml:id="br0">
      <inkml:brushProperty name="width" value="0.21167" units="cm"/>
      <inkml:brushProperty name="height" value="0.21167" units="cm"/>
      <inkml:brushProperty name="color" value="#ED1C24"/>
    </inkml:brush>
  </inkml:definitions>
  <inkml:traceGroup>
    <inkml:annotationXML>
      <emma:emma xmlns:emma="http://www.w3.org/2003/04/emma" version="1.0">
        <emma:interpretation id="{9D899F3F-7DDA-4DB6-8FCF-52F4964D7390}" emma:medium="tactile" emma:mode="ink">
          <msink:context xmlns:msink="http://schemas.microsoft.com/ink/2010/main" type="inkDrawing" rotatedBoundingBox="20574,14816 21517,14890 21482,15336 20539,15262" rotationAngle="950270944" semanticType="connector">
            <msink:sourceLink direction="with" ref="{0909EDA4-DC8A-4C53-8AF0-B8BC44994531}"/>
            <msink:sourceLink direction="with" ref="{EE621F79-58D2-47C9-A50F-EAA4714AC3B6}"/>
          </msink:context>
        </emma:interpretation>
      </emma:emma>
    </inkml:annotationXML>
    <inkml:trace contextRef="#ctx0" brushRef="#br0">-382 1448 3712,'17'-5'1792,"5"-4"-2048,-10 5 3584,1 4-3328,5-12 0,5 4 0,4-4 128,12 0-256,0-5 128,12 0 0,5 2 128,-1-2 0,10 9 0,9 4-128,0-1 128,-9 5-128,-1 0 128,-5 9-128,-3 4 0,-11 2 0,-8 6 0,-13 4-128,-10 4 128,-14 4-128,-10-5 128,-7 0-128,-7 10 0,-3 2-256,-12 9 128,3 9-896,-9 8 128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30T11:29:20.797"/>
    </inkml:context>
    <inkml:brush xml:id="br0">
      <inkml:brushProperty name="width" value="0.21167" units="cm"/>
      <inkml:brushProperty name="height" value="0.21167" units="cm"/>
      <inkml:brushProperty name="color" value="#ED1C24"/>
    </inkml:brush>
  </inkml:definitions>
  <inkml:traceGroup>
    <inkml:annotationXML>
      <emma:emma xmlns:emma="http://www.w3.org/2003/04/emma" version="1.0">
        <emma:interpretation id="{17A3EEE1-0F37-4595-B0D2-F9F60A42EF8A}" emma:medium="tactile" emma:mode="ink">
          <msink:context xmlns:msink="http://schemas.microsoft.com/ink/2010/main" type="inkDrawing" rotatedBoundingBox="11615,10586 16640,12592 16312,13413 11287,11406" semanticType="callout" shapeName="Other">
            <msink:sourceLink direction="to" ref="{0909EDA4-DC8A-4C53-8AF0-B8BC44994531}"/>
          </msink:context>
        </emma:interpretation>
      </emma:emma>
    </inkml:annotationXML>
    <inkml:trace contextRef="#ctx0" brushRef="#br0">19 50 1664,'-9'-17'768,"0"-3"-256,9 20 768,0 0-1280,0-4 0,0-5-256,0 9 128,0 0 256,0 6 0,0-3-128,0 6 128,4 3 0,6-5 128,4 10 0,4 4 0,9 10-128,2 11 128,7 7-128,14 9 128,6 2 0,3 15 0,11-2 0,14 6 0,2-15-128,2 11 128,19 7-128,4-5 0,13 4-128,18 2 128,1-5 0,13 8 128,1-8-128,14-12 128,-14-5 0,14-4 0,-12-4 0,18-3 0,-21-1-128,5-8 0,-4-9-128,5-7 128,-6 4-256,-12 8 128,-2-10-128,-7 12 128,-7-8-128,-4-1 128,-9-3-128,-9 10 128,-14-13 0,-13 3 0,-9-12 0,-16-3 0,-12 1 0,-10-9 128,-15-4-128,-5 0 0,-12-8-128,-12-4 128,-1-5-128,-10-2 128,-5-2-256,-3-3 128,-6-7 0,-10 4 128,6 2-128,4-4 128,0 1-128,5-5 0,5 3 0,3 6 0,10 5-256,11 1 0,6 11-640,16 11 0</inkml:trace>
    <inkml:trace contextRef="#ctx0" brushRef="#br0" timeOffset="538">4242 1527 3712,'-5'17'1792,"5"-22"-2304,8 10 3072,12 7-2688,13 8 0,12 13 0,6 0 128,13 16 0,9 5 128,3 4-128,2-1 0,-5 4 128,-4 0 128,-10-12 0,-12 2 0,-20-12 0,-17-14 128,-23-1 0,-21-16 0,-11 4-256,-25 1 128,-3-1-128,-11-3 128,-8-6-256,0 2 128,10-1-256,3-4 0,5 3 0,6 6 0,-2 0-256,11-2 0,9 7-512,11 1 0,3 14-384,26-9 128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30T11:29:16.559"/>
    </inkml:context>
    <inkml:brush xml:id="br0">
      <inkml:brushProperty name="width" value="0.21167" units="cm"/>
      <inkml:brushProperty name="height" value="0.21167" units="cm"/>
      <inkml:brushProperty name="color" value="#ED1C24"/>
    </inkml:brush>
  </inkml:definitions>
  <inkml:traceGroup>
    <inkml:annotationXML>
      <emma:emma xmlns:emma="http://www.w3.org/2003/04/emma" version="1.0">
        <emma:interpretation id="{EE621F79-58D2-47C9-A50F-EAA4714AC3B6}" emma:medium="tactile" emma:mode="ink">
          <msink:context xmlns:msink="http://schemas.microsoft.com/ink/2010/main" type="inkDrawing" rotatedBoundingBox="20991,13449 25661,13678 25573,15482 20902,15252" hotPoints="25783,14414 23507,15332 21215,14453 23491,13536" semanticType="enclosure" shapeName="Ellipse">
            <msink:destinationLink direction="with" ref="{9D899F3F-7DDA-4DB6-8FCF-52F4964D7390}"/>
          </msink:context>
        </emma:interpretation>
      </emma:emma>
    </inkml:annotationXML>
    <inkml:trace contextRef="#ctx0" brushRef="#br0">641 766 2560,'-9'-34'1280,"13"-15"-1408,1 34 2176,4-2-2048,5-12 0,5 2 0,4-15 128,5 9-128,3-3 0,2-5 128,4-3 0,22-7 0,-3 11 128,8-6-128,19-3 128,19 5-128,18 3 0,18 8 0,23 0 0,10 8-128,13 8 0,14 2 0,0 11 0,5 8 0,-14 8 128,102 25-128,-47-8 128,-20 8-128,-16 12 0,-27 4 0,-15 12 0,-6 5-256,-26 11 128,-22 7-128,-26-7 128,-20 17-128,-31-8 128,-21 13-128,-31 3 128,-25-8 0,-27 4 128,-38-16 0,-27 5 0,-23-1 0,-39-7 128,-17-10 0,-22-16 0,-28 1 0,-12-22 0,-24-15 0,-7-17 128,-7-20-256,5-26 128,-6-3 0,23-20 0,30-16 128,11-19 128,44-6 0,38-4 0,40 3 0,40-8 0,46 4 0,52 1 0,41 11-512,45 5 128,66 12-512,36 17 128,41 12-768,24 16 128,15 13-256,-3 11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30T11:32:38.496"/>
    </inkml:context>
    <inkml:brush xml:id="br0">
      <inkml:brushProperty name="width" value="0.21167" units="cm"/>
      <inkml:brushProperty name="height" value="0.21167" units="cm"/>
      <inkml:brushProperty name="color" value="#ED1C24"/>
    </inkml:brush>
  </inkml:definitions>
  <inkml:trace contextRef="#ctx0" brushRef="#br0">1 1021 1152,'5'-21'512,"22"-57"0,-17 57 512,17-7-896,2-8 128,6-10 128,13-8 0,2 5-384,4-8 0,16-4 256,13 0 128,5 3-128,18 1 0,14-1 0,17 4 0,7 2-128,21-2 0,25 1 0,6 11 128,17 6-128,14 8 0,8 16-128,8 7 128,11 13 0,-9 21 0,7 9-128,17 14 128,-17 22-128,-8 7 128,-3 22-128,-29 9 0,-1 18-128,-32 9 128,-17 13-128,-24 4 0,-23-9 0,-26-12 0,-38-3 0,-38-14 128,-32 1-128,-36-8 0,-36-22 128,-35-10 0,-44-13-128,-33-14 128,-37-10-128,-17-14 0,-29-13-128,-9-18 0,-245-79-128,83-21 0,43 5-128,47-8 128,53-30 128,28 3 0,54 0 384,39-7 0,51-5 256,46-4 128,40-3 0,47 22 0,50 3-256,61 0 128,36 29-768,33 23 0,30 31-384,26 27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30T11:32:38.497"/>
    </inkml:context>
    <inkml:brush xml:id="br0">
      <inkml:brushProperty name="width" value="0.21167" units="cm"/>
      <inkml:brushProperty name="height" value="0.21167" units="cm"/>
      <inkml:brushProperty name="color" value="#ED1C24"/>
    </inkml:brush>
  </inkml:definitions>
  <inkml:trace contextRef="#ctx0" brushRef="#br0">83 1644 2560,'-18'-21'1280,"-1"-24"-1408,15 26 1408,-4-11-1280,3-6 128,-5-10 0,5-3 128,-4 1-256,4-13 128,5-2 128,5-1 0,-1 1 0,10 2 128,9-5 0,14-8 0,14-2 0,13-7 0,2 5-128,26 0 128,4-7-128,24 15 0,14-5-256,31 7 128,14 2-128,12 9 128,19 3-128,25 13 0,0 9 0,15 10 0,8 10 0,0 12 128,-4 12-128,-5 13 128,-14 16-128,-5-4 0,-9 24 0,-13 5 0,-15 25 0,-17 6 0,-30 18-128,-7 4 0,-29 9-128,-22 23 128,-24 4-128,-23-3 0,-26 4 0,-19 20 0,-29 3 0,-26-10 128,-19-10 0,-34 10 128,-35-17 0,-15-6 0,-31-22 0,-28-21 128,-14-27-128,-29-19 128,-21-44 0,-24-19 0,-9-33 0,-10-25 0,2-31 0,8-11 0,0-30 128,28-16 0,22-12 0,30-20 0,38-13 0,43-4 128,42 17-256,60-7 128,51 9-384,50-6 0,52 21-512,44 12 0,52 23-768,55 13 128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2A8C8-6223-4DE9-A898-AEE49EE84F80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7120D-A06B-4502-A7D7-6D7732CA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8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T:</a:t>
            </a:r>
            <a:r>
              <a:rPr lang="en-US" b="1" baseline="0" dirty="0"/>
              <a:t> Cortana Intelligence provides everything you need to transform your organization’s data into intelligent action. Next, let’s take a look at another demo.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CD5F8F-46C9-46A5-9E1B-00B0A72B40B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23889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T:</a:t>
            </a:r>
            <a:r>
              <a:rPr lang="en-US" b="1" baseline="0" dirty="0"/>
              <a:t> Cortana Intelligence provides everything you need to transform your organization’s data into intelligent action. Next, let’s take a look at another demo.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CD5F8F-46C9-46A5-9E1B-00B0A72B40B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8873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T:</a:t>
            </a:r>
            <a:r>
              <a:rPr lang="en-US" b="1" baseline="0" dirty="0"/>
              <a:t> Cortana Intelligence provides everything you need to transform your organization’s data into intelligent action. Next, let’s take a look at another demo.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CD5F8F-46C9-46A5-9E1B-00B0A72B40B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9193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T:</a:t>
            </a:r>
            <a:r>
              <a:rPr lang="en-US" b="1" baseline="0" dirty="0"/>
              <a:t> Cortana Intelligence provides everything you need to transform your organization’s data into intelligent action. Next, let’s take a look at another demo.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CD5F8F-46C9-46A5-9E1B-00B0A72B40B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93868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T:</a:t>
            </a:r>
            <a:r>
              <a:rPr lang="en-US" b="1" baseline="0" dirty="0"/>
              <a:t> Cortana Intelligence provides everything you need to transform your organization’s data into intelligent action. Next, let’s take a look at another demo.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CD5F8F-46C9-46A5-9E1B-00B0A72B40B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64914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T:</a:t>
            </a:r>
            <a:r>
              <a:rPr lang="en-US" b="1" baseline="0" dirty="0"/>
              <a:t> Cortana Intelligence provides everything you need to transform your organization’s data into intelligent action. Next, let’s take a look at another demo.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CD5F8F-46C9-46A5-9E1B-00B0A72B40B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3043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448212" y="470069"/>
            <a:ext cx="2060658" cy="393703"/>
          </a:xfrm>
          <a:prstGeom prst="rect">
            <a:avLst/>
          </a:prstGeom>
          <a:noFill/>
          <a:ln w="6350" cap="sq">
            <a:solidFill>
              <a:schemeClr val="tx1"/>
            </a:solidFill>
            <a:prstDash val="sysDash"/>
            <a:beve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4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1515">
                      <a:schemeClr val="tx1"/>
                    </a:gs>
                    <a:gs pos="43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Segoe UI" pitchFamily="34" charset="0"/>
                <a:cs typeface="Segoe UI" pitchFamily="34" charset="0"/>
              </a:rPr>
              <a:t>Product logo</a:t>
            </a: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448212" y="863773"/>
            <a:ext cx="2060658" cy="271689"/>
          </a:xfrm>
          <a:prstGeom prst="rect">
            <a:avLst/>
          </a:prstGeom>
          <a:noFill/>
          <a:ln w="6350" cap="sq">
            <a:noFill/>
            <a:prstDash val="sysDot"/>
            <a:beve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1515">
                      <a:schemeClr val="tx1"/>
                    </a:gs>
                    <a:gs pos="43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Segoe UI" pitchFamily="34" charset="0"/>
                <a:cs typeface="Segoe UI" pitchFamily="34" charset="0"/>
              </a:rPr>
              <a:t>Update on slide master</a:t>
            </a:r>
          </a:p>
        </p:txBody>
      </p:sp>
    </p:spTree>
    <p:extLst>
      <p:ext uri="{BB962C8B-B14F-4D97-AF65-F5344CB8AC3E}">
        <p14:creationId xmlns:p14="http://schemas.microsoft.com/office/powerpoint/2010/main" val="202485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69241" y="1625151"/>
            <a:ext cx="11655840" cy="683264"/>
          </a:xfrm>
        </p:spPr>
        <p:txBody>
          <a:bodyPr/>
          <a:lstStyle>
            <a:lvl1pPr marL="0" indent="0"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600" b="0" i="1" u="none" strike="noStrike" kern="1200" cap="none" spc="-100" normalizeH="0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43645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7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7021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7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6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61513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1985182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764767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8135583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4126125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66695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267307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25186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85801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6815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813947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8055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1" y="6170060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0202" y="3083654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1446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5785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 whit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Rectangle 35"/>
          <p:cNvSpPr/>
          <p:nvPr userDrawn="1"/>
        </p:nvSpPr>
        <p:spPr bwMode="auto">
          <a:xfrm>
            <a:off x="0" y="6325187"/>
            <a:ext cx="12192000" cy="532814"/>
          </a:xfrm>
          <a:prstGeom prst="rect">
            <a:avLst/>
          </a:prstGeom>
          <a:solidFill>
            <a:srgbClr val="409AE1"/>
          </a:solidFill>
          <a:ln w="28575">
            <a:noFill/>
          </a:ln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marR="0" lvl="0" indent="0" defTabSz="93238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kern="0" cap="none" spc="0" normalizeH="0" baseline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  <p:sp>
        <p:nvSpPr>
          <p:cNvPr id="6" name="Freeform 539"/>
          <p:cNvSpPr>
            <a:spLocks noChangeAspect="1"/>
          </p:cNvSpPr>
          <p:nvPr userDrawn="1"/>
        </p:nvSpPr>
        <p:spPr bwMode="auto">
          <a:xfrm>
            <a:off x="9303796" y="5959092"/>
            <a:ext cx="1968055" cy="1082010"/>
          </a:xfrm>
          <a:custGeom>
            <a:avLst/>
            <a:gdLst>
              <a:gd name="T0" fmla="*/ 312 w 400"/>
              <a:gd name="T1" fmla="*/ 220 h 220"/>
              <a:gd name="T2" fmla="*/ 45 w 400"/>
              <a:gd name="T3" fmla="*/ 220 h 220"/>
              <a:gd name="T4" fmla="*/ 0 w 400"/>
              <a:gd name="T5" fmla="*/ 175 h 220"/>
              <a:gd name="T6" fmla="*/ 34 w 400"/>
              <a:gd name="T7" fmla="*/ 131 h 220"/>
              <a:gd name="T8" fmla="*/ 87 w 400"/>
              <a:gd name="T9" fmla="*/ 91 h 220"/>
              <a:gd name="T10" fmla="*/ 183 w 400"/>
              <a:gd name="T11" fmla="*/ 0 h 220"/>
              <a:gd name="T12" fmla="*/ 270 w 400"/>
              <a:gd name="T13" fmla="*/ 55 h 220"/>
              <a:gd name="T14" fmla="*/ 312 w 400"/>
              <a:gd name="T15" fmla="*/ 44 h 220"/>
              <a:gd name="T16" fmla="*/ 400 w 400"/>
              <a:gd name="T17" fmla="*/ 132 h 220"/>
              <a:gd name="T18" fmla="*/ 312 w 400"/>
              <a:gd name="T19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0" h="220">
                <a:moveTo>
                  <a:pt x="312" y="220"/>
                </a:moveTo>
                <a:cubicBezTo>
                  <a:pt x="45" y="220"/>
                  <a:pt x="45" y="220"/>
                  <a:pt x="45" y="220"/>
                </a:cubicBezTo>
                <a:cubicBezTo>
                  <a:pt x="20" y="220"/>
                  <a:pt x="0" y="200"/>
                  <a:pt x="0" y="175"/>
                </a:cubicBezTo>
                <a:cubicBezTo>
                  <a:pt x="0" y="154"/>
                  <a:pt x="15" y="136"/>
                  <a:pt x="34" y="131"/>
                </a:cubicBezTo>
                <a:cubicBezTo>
                  <a:pt x="43" y="110"/>
                  <a:pt x="63" y="94"/>
                  <a:pt x="87" y="91"/>
                </a:cubicBezTo>
                <a:cubicBezTo>
                  <a:pt x="89" y="40"/>
                  <a:pt x="131" y="0"/>
                  <a:pt x="183" y="0"/>
                </a:cubicBezTo>
                <a:cubicBezTo>
                  <a:pt x="220" y="0"/>
                  <a:pt x="254" y="22"/>
                  <a:pt x="270" y="55"/>
                </a:cubicBezTo>
                <a:cubicBezTo>
                  <a:pt x="282" y="48"/>
                  <a:pt x="297" y="44"/>
                  <a:pt x="312" y="44"/>
                </a:cubicBezTo>
                <a:cubicBezTo>
                  <a:pt x="360" y="44"/>
                  <a:pt x="400" y="84"/>
                  <a:pt x="400" y="132"/>
                </a:cubicBezTo>
                <a:cubicBezTo>
                  <a:pt x="400" y="181"/>
                  <a:pt x="360" y="220"/>
                  <a:pt x="312" y="220"/>
                </a:cubicBezTo>
                <a:close/>
              </a:path>
            </a:pathLst>
          </a:custGeom>
          <a:solidFill>
            <a:srgbClr val="409AE1"/>
          </a:solidFill>
          <a:ln w="28575">
            <a:noFill/>
          </a:ln>
          <a:extLst/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3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9338575" y="6216162"/>
            <a:ext cx="1824626" cy="773723"/>
            <a:chOff x="4494770" y="2621197"/>
            <a:chExt cx="3127126" cy="1326043"/>
          </a:xfrm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494770" y="3400845"/>
              <a:ext cx="457856" cy="62986"/>
            </a:xfrm>
            <a:custGeom>
              <a:avLst/>
              <a:gdLst>
                <a:gd name="T0" fmla="*/ 704 w 756"/>
                <a:gd name="T1" fmla="*/ 104 h 104"/>
                <a:gd name="T2" fmla="*/ 52 w 756"/>
                <a:gd name="T3" fmla="*/ 104 h 104"/>
                <a:gd name="T4" fmla="*/ 52 w 756"/>
                <a:gd name="T5" fmla="*/ 104 h 104"/>
                <a:gd name="T6" fmla="*/ 42 w 756"/>
                <a:gd name="T7" fmla="*/ 104 h 104"/>
                <a:gd name="T8" fmla="*/ 32 w 756"/>
                <a:gd name="T9" fmla="*/ 100 h 104"/>
                <a:gd name="T10" fmla="*/ 22 w 756"/>
                <a:gd name="T11" fmla="*/ 96 h 104"/>
                <a:gd name="T12" fmla="*/ 14 w 756"/>
                <a:gd name="T13" fmla="*/ 90 h 104"/>
                <a:gd name="T14" fmla="*/ 8 w 756"/>
                <a:gd name="T15" fmla="*/ 82 h 104"/>
                <a:gd name="T16" fmla="*/ 4 w 756"/>
                <a:gd name="T17" fmla="*/ 72 h 104"/>
                <a:gd name="T18" fmla="*/ 0 w 756"/>
                <a:gd name="T19" fmla="*/ 62 h 104"/>
                <a:gd name="T20" fmla="*/ 0 w 756"/>
                <a:gd name="T21" fmla="*/ 52 h 104"/>
                <a:gd name="T22" fmla="*/ 0 w 756"/>
                <a:gd name="T23" fmla="*/ 52 h 104"/>
                <a:gd name="T24" fmla="*/ 0 w 756"/>
                <a:gd name="T25" fmla="*/ 42 h 104"/>
                <a:gd name="T26" fmla="*/ 4 w 756"/>
                <a:gd name="T27" fmla="*/ 32 h 104"/>
                <a:gd name="T28" fmla="*/ 8 w 756"/>
                <a:gd name="T29" fmla="*/ 22 h 104"/>
                <a:gd name="T30" fmla="*/ 14 w 756"/>
                <a:gd name="T31" fmla="*/ 16 h 104"/>
                <a:gd name="T32" fmla="*/ 22 w 756"/>
                <a:gd name="T33" fmla="*/ 8 h 104"/>
                <a:gd name="T34" fmla="*/ 32 w 756"/>
                <a:gd name="T35" fmla="*/ 4 h 104"/>
                <a:gd name="T36" fmla="*/ 42 w 756"/>
                <a:gd name="T37" fmla="*/ 0 h 104"/>
                <a:gd name="T38" fmla="*/ 52 w 756"/>
                <a:gd name="T39" fmla="*/ 0 h 104"/>
                <a:gd name="T40" fmla="*/ 704 w 756"/>
                <a:gd name="T41" fmla="*/ 0 h 104"/>
                <a:gd name="T42" fmla="*/ 704 w 756"/>
                <a:gd name="T43" fmla="*/ 0 h 104"/>
                <a:gd name="T44" fmla="*/ 714 w 756"/>
                <a:gd name="T45" fmla="*/ 0 h 104"/>
                <a:gd name="T46" fmla="*/ 724 w 756"/>
                <a:gd name="T47" fmla="*/ 4 h 104"/>
                <a:gd name="T48" fmla="*/ 732 w 756"/>
                <a:gd name="T49" fmla="*/ 8 h 104"/>
                <a:gd name="T50" fmla="*/ 740 w 756"/>
                <a:gd name="T51" fmla="*/ 16 h 104"/>
                <a:gd name="T52" fmla="*/ 748 w 756"/>
                <a:gd name="T53" fmla="*/ 22 h 104"/>
                <a:gd name="T54" fmla="*/ 752 w 756"/>
                <a:gd name="T55" fmla="*/ 32 h 104"/>
                <a:gd name="T56" fmla="*/ 756 w 756"/>
                <a:gd name="T57" fmla="*/ 42 h 104"/>
                <a:gd name="T58" fmla="*/ 756 w 756"/>
                <a:gd name="T59" fmla="*/ 52 h 104"/>
                <a:gd name="T60" fmla="*/ 756 w 756"/>
                <a:gd name="T61" fmla="*/ 52 h 104"/>
                <a:gd name="T62" fmla="*/ 756 w 756"/>
                <a:gd name="T63" fmla="*/ 62 h 104"/>
                <a:gd name="T64" fmla="*/ 752 w 756"/>
                <a:gd name="T65" fmla="*/ 72 h 104"/>
                <a:gd name="T66" fmla="*/ 748 w 756"/>
                <a:gd name="T67" fmla="*/ 82 h 104"/>
                <a:gd name="T68" fmla="*/ 740 w 756"/>
                <a:gd name="T69" fmla="*/ 90 h 104"/>
                <a:gd name="T70" fmla="*/ 732 w 756"/>
                <a:gd name="T71" fmla="*/ 96 h 104"/>
                <a:gd name="T72" fmla="*/ 724 w 756"/>
                <a:gd name="T73" fmla="*/ 100 h 104"/>
                <a:gd name="T74" fmla="*/ 714 w 756"/>
                <a:gd name="T75" fmla="*/ 104 h 104"/>
                <a:gd name="T76" fmla="*/ 704 w 756"/>
                <a:gd name="T77" fmla="*/ 104 h 104"/>
                <a:gd name="T78" fmla="*/ 704 w 756"/>
                <a:gd name="T7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6" h="104">
                  <a:moveTo>
                    <a:pt x="704" y="104"/>
                  </a:move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14" y="0"/>
                  </a:lnTo>
                  <a:lnTo>
                    <a:pt x="724" y="4"/>
                  </a:lnTo>
                  <a:lnTo>
                    <a:pt x="732" y="8"/>
                  </a:lnTo>
                  <a:lnTo>
                    <a:pt x="740" y="16"/>
                  </a:lnTo>
                  <a:lnTo>
                    <a:pt x="748" y="22"/>
                  </a:lnTo>
                  <a:lnTo>
                    <a:pt x="752" y="32"/>
                  </a:lnTo>
                  <a:lnTo>
                    <a:pt x="756" y="42"/>
                  </a:lnTo>
                  <a:lnTo>
                    <a:pt x="756" y="52"/>
                  </a:lnTo>
                  <a:lnTo>
                    <a:pt x="756" y="52"/>
                  </a:lnTo>
                  <a:lnTo>
                    <a:pt x="756" y="62"/>
                  </a:lnTo>
                  <a:lnTo>
                    <a:pt x="752" y="72"/>
                  </a:lnTo>
                  <a:lnTo>
                    <a:pt x="748" y="82"/>
                  </a:lnTo>
                  <a:lnTo>
                    <a:pt x="740" y="90"/>
                  </a:lnTo>
                  <a:lnTo>
                    <a:pt x="732" y="96"/>
                  </a:lnTo>
                  <a:lnTo>
                    <a:pt x="724" y="100"/>
                  </a:lnTo>
                  <a:lnTo>
                    <a:pt x="714" y="104"/>
                  </a:lnTo>
                  <a:lnTo>
                    <a:pt x="704" y="104"/>
                  </a:lnTo>
                  <a:lnTo>
                    <a:pt x="70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889641" y="3331803"/>
              <a:ext cx="540222" cy="245886"/>
            </a:xfrm>
            <a:custGeom>
              <a:avLst/>
              <a:gdLst>
                <a:gd name="T0" fmla="*/ 456 w 892"/>
                <a:gd name="T1" fmla="*/ 406 h 406"/>
                <a:gd name="T2" fmla="*/ 436 w 892"/>
                <a:gd name="T3" fmla="*/ 402 h 406"/>
                <a:gd name="T4" fmla="*/ 418 w 892"/>
                <a:gd name="T5" fmla="*/ 390 h 406"/>
                <a:gd name="T6" fmla="*/ 408 w 892"/>
                <a:gd name="T7" fmla="*/ 374 h 406"/>
                <a:gd name="T8" fmla="*/ 404 w 892"/>
                <a:gd name="T9" fmla="*/ 354 h 406"/>
                <a:gd name="T10" fmla="*/ 402 w 892"/>
                <a:gd name="T11" fmla="*/ 346 h 406"/>
                <a:gd name="T12" fmla="*/ 396 w 892"/>
                <a:gd name="T13" fmla="*/ 344 h 406"/>
                <a:gd name="T14" fmla="*/ 164 w 892"/>
                <a:gd name="T15" fmla="*/ 344 h 406"/>
                <a:gd name="T16" fmla="*/ 138 w 892"/>
                <a:gd name="T17" fmla="*/ 344 h 406"/>
                <a:gd name="T18" fmla="*/ 104 w 892"/>
                <a:gd name="T19" fmla="*/ 336 h 406"/>
                <a:gd name="T20" fmla="*/ 66 w 892"/>
                <a:gd name="T21" fmla="*/ 318 h 406"/>
                <a:gd name="T22" fmla="*/ 46 w 892"/>
                <a:gd name="T23" fmla="*/ 302 h 406"/>
                <a:gd name="T24" fmla="*/ 30 w 892"/>
                <a:gd name="T25" fmla="*/ 284 h 406"/>
                <a:gd name="T26" fmla="*/ 14 w 892"/>
                <a:gd name="T27" fmla="*/ 258 h 406"/>
                <a:gd name="T28" fmla="*/ 4 w 892"/>
                <a:gd name="T29" fmla="*/ 224 h 406"/>
                <a:gd name="T30" fmla="*/ 0 w 892"/>
                <a:gd name="T31" fmla="*/ 180 h 406"/>
                <a:gd name="T32" fmla="*/ 0 w 892"/>
                <a:gd name="T33" fmla="*/ 156 h 406"/>
                <a:gd name="T34" fmla="*/ 10 w 892"/>
                <a:gd name="T35" fmla="*/ 114 h 406"/>
                <a:gd name="T36" fmla="*/ 28 w 892"/>
                <a:gd name="T37" fmla="*/ 80 h 406"/>
                <a:gd name="T38" fmla="*/ 52 w 892"/>
                <a:gd name="T39" fmla="*/ 54 h 406"/>
                <a:gd name="T40" fmla="*/ 78 w 892"/>
                <a:gd name="T41" fmla="*/ 32 h 406"/>
                <a:gd name="T42" fmla="*/ 108 w 892"/>
                <a:gd name="T43" fmla="*/ 18 h 406"/>
                <a:gd name="T44" fmla="*/ 150 w 892"/>
                <a:gd name="T45" fmla="*/ 4 h 406"/>
                <a:gd name="T46" fmla="*/ 840 w 892"/>
                <a:gd name="T47" fmla="*/ 0 h 406"/>
                <a:gd name="T48" fmla="*/ 852 w 892"/>
                <a:gd name="T49" fmla="*/ 2 h 406"/>
                <a:gd name="T50" fmla="*/ 870 w 892"/>
                <a:gd name="T51" fmla="*/ 10 h 406"/>
                <a:gd name="T52" fmla="*/ 884 w 892"/>
                <a:gd name="T53" fmla="*/ 24 h 406"/>
                <a:gd name="T54" fmla="*/ 892 w 892"/>
                <a:gd name="T55" fmla="*/ 42 h 406"/>
                <a:gd name="T56" fmla="*/ 892 w 892"/>
                <a:gd name="T57" fmla="*/ 52 h 406"/>
                <a:gd name="T58" fmla="*/ 888 w 892"/>
                <a:gd name="T59" fmla="*/ 74 h 406"/>
                <a:gd name="T60" fmla="*/ 878 w 892"/>
                <a:gd name="T61" fmla="*/ 90 h 406"/>
                <a:gd name="T62" fmla="*/ 860 w 892"/>
                <a:gd name="T63" fmla="*/ 102 h 406"/>
                <a:gd name="T64" fmla="*/ 840 w 892"/>
                <a:gd name="T65" fmla="*/ 106 h 406"/>
                <a:gd name="T66" fmla="*/ 180 w 892"/>
                <a:gd name="T67" fmla="*/ 106 h 406"/>
                <a:gd name="T68" fmla="*/ 148 w 892"/>
                <a:gd name="T69" fmla="*/ 114 h 406"/>
                <a:gd name="T70" fmla="*/ 124 w 892"/>
                <a:gd name="T71" fmla="*/ 130 h 406"/>
                <a:gd name="T72" fmla="*/ 110 w 892"/>
                <a:gd name="T73" fmla="*/ 150 h 406"/>
                <a:gd name="T74" fmla="*/ 104 w 892"/>
                <a:gd name="T75" fmla="*/ 170 h 406"/>
                <a:gd name="T76" fmla="*/ 104 w 892"/>
                <a:gd name="T77" fmla="*/ 180 h 406"/>
                <a:gd name="T78" fmla="*/ 108 w 892"/>
                <a:gd name="T79" fmla="*/ 208 h 406"/>
                <a:gd name="T80" fmla="*/ 118 w 892"/>
                <a:gd name="T81" fmla="*/ 226 h 406"/>
                <a:gd name="T82" fmla="*/ 130 w 892"/>
                <a:gd name="T83" fmla="*/ 234 h 406"/>
                <a:gd name="T84" fmla="*/ 152 w 892"/>
                <a:gd name="T85" fmla="*/ 240 h 406"/>
                <a:gd name="T86" fmla="*/ 394 w 892"/>
                <a:gd name="T87" fmla="*/ 240 h 406"/>
                <a:gd name="T88" fmla="*/ 406 w 892"/>
                <a:gd name="T89" fmla="*/ 240 h 406"/>
                <a:gd name="T90" fmla="*/ 438 w 892"/>
                <a:gd name="T91" fmla="*/ 248 h 406"/>
                <a:gd name="T92" fmla="*/ 464 w 892"/>
                <a:gd name="T93" fmla="*/ 260 h 406"/>
                <a:gd name="T94" fmla="*/ 476 w 892"/>
                <a:gd name="T95" fmla="*/ 270 h 406"/>
                <a:gd name="T96" fmla="*/ 498 w 892"/>
                <a:gd name="T97" fmla="*/ 302 h 406"/>
                <a:gd name="T98" fmla="*/ 506 w 892"/>
                <a:gd name="T99" fmla="*/ 324 h 406"/>
                <a:gd name="T100" fmla="*/ 508 w 892"/>
                <a:gd name="T101" fmla="*/ 354 h 406"/>
                <a:gd name="T102" fmla="*/ 508 w 892"/>
                <a:gd name="T103" fmla="*/ 364 h 406"/>
                <a:gd name="T104" fmla="*/ 500 w 892"/>
                <a:gd name="T105" fmla="*/ 384 h 406"/>
                <a:gd name="T106" fmla="*/ 486 w 892"/>
                <a:gd name="T107" fmla="*/ 398 h 406"/>
                <a:gd name="T108" fmla="*/ 466 w 892"/>
                <a:gd name="T109" fmla="*/ 406 h 406"/>
                <a:gd name="T110" fmla="*/ 456 w 892"/>
                <a:gd name="T1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2" h="406">
                  <a:moveTo>
                    <a:pt x="456" y="406"/>
                  </a:moveTo>
                  <a:lnTo>
                    <a:pt x="456" y="406"/>
                  </a:lnTo>
                  <a:lnTo>
                    <a:pt x="446" y="406"/>
                  </a:lnTo>
                  <a:lnTo>
                    <a:pt x="436" y="402"/>
                  </a:lnTo>
                  <a:lnTo>
                    <a:pt x="426" y="398"/>
                  </a:lnTo>
                  <a:lnTo>
                    <a:pt x="418" y="390"/>
                  </a:lnTo>
                  <a:lnTo>
                    <a:pt x="412" y="384"/>
                  </a:lnTo>
                  <a:lnTo>
                    <a:pt x="408" y="374"/>
                  </a:lnTo>
                  <a:lnTo>
                    <a:pt x="404" y="364"/>
                  </a:lnTo>
                  <a:lnTo>
                    <a:pt x="404" y="354"/>
                  </a:lnTo>
                  <a:lnTo>
                    <a:pt x="404" y="354"/>
                  </a:lnTo>
                  <a:lnTo>
                    <a:pt x="402" y="346"/>
                  </a:lnTo>
                  <a:lnTo>
                    <a:pt x="402" y="346"/>
                  </a:lnTo>
                  <a:lnTo>
                    <a:pt x="396" y="344"/>
                  </a:lnTo>
                  <a:lnTo>
                    <a:pt x="164" y="344"/>
                  </a:lnTo>
                  <a:lnTo>
                    <a:pt x="164" y="344"/>
                  </a:lnTo>
                  <a:lnTo>
                    <a:pt x="150" y="344"/>
                  </a:lnTo>
                  <a:lnTo>
                    <a:pt x="138" y="344"/>
                  </a:lnTo>
                  <a:lnTo>
                    <a:pt x="122" y="340"/>
                  </a:lnTo>
                  <a:lnTo>
                    <a:pt x="104" y="336"/>
                  </a:lnTo>
                  <a:lnTo>
                    <a:pt x="84" y="328"/>
                  </a:lnTo>
                  <a:lnTo>
                    <a:pt x="66" y="318"/>
                  </a:lnTo>
                  <a:lnTo>
                    <a:pt x="46" y="302"/>
                  </a:lnTo>
                  <a:lnTo>
                    <a:pt x="46" y="302"/>
                  </a:lnTo>
                  <a:lnTo>
                    <a:pt x="38" y="294"/>
                  </a:lnTo>
                  <a:lnTo>
                    <a:pt x="30" y="284"/>
                  </a:lnTo>
                  <a:lnTo>
                    <a:pt x="22" y="272"/>
                  </a:lnTo>
                  <a:lnTo>
                    <a:pt x="14" y="258"/>
                  </a:lnTo>
                  <a:lnTo>
                    <a:pt x="8" y="242"/>
                  </a:lnTo>
                  <a:lnTo>
                    <a:pt x="4" y="224"/>
                  </a:lnTo>
                  <a:lnTo>
                    <a:pt x="0" y="204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56"/>
                  </a:lnTo>
                  <a:lnTo>
                    <a:pt x="4" y="134"/>
                  </a:lnTo>
                  <a:lnTo>
                    <a:pt x="10" y="114"/>
                  </a:lnTo>
                  <a:lnTo>
                    <a:pt x="18" y="96"/>
                  </a:lnTo>
                  <a:lnTo>
                    <a:pt x="28" y="80"/>
                  </a:lnTo>
                  <a:lnTo>
                    <a:pt x="38" y="66"/>
                  </a:lnTo>
                  <a:lnTo>
                    <a:pt x="52" y="54"/>
                  </a:lnTo>
                  <a:lnTo>
                    <a:pt x="64" y="42"/>
                  </a:lnTo>
                  <a:lnTo>
                    <a:pt x="78" y="32"/>
                  </a:lnTo>
                  <a:lnTo>
                    <a:pt x="92" y="24"/>
                  </a:lnTo>
                  <a:lnTo>
                    <a:pt x="108" y="18"/>
                  </a:lnTo>
                  <a:lnTo>
                    <a:pt x="122" y="12"/>
                  </a:lnTo>
                  <a:lnTo>
                    <a:pt x="150" y="4"/>
                  </a:lnTo>
                  <a:lnTo>
                    <a:pt x="176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52" y="2"/>
                  </a:lnTo>
                  <a:lnTo>
                    <a:pt x="860" y="4"/>
                  </a:lnTo>
                  <a:lnTo>
                    <a:pt x="870" y="10"/>
                  </a:lnTo>
                  <a:lnTo>
                    <a:pt x="878" y="16"/>
                  </a:lnTo>
                  <a:lnTo>
                    <a:pt x="884" y="24"/>
                  </a:lnTo>
                  <a:lnTo>
                    <a:pt x="888" y="32"/>
                  </a:lnTo>
                  <a:lnTo>
                    <a:pt x="892" y="42"/>
                  </a:lnTo>
                  <a:lnTo>
                    <a:pt x="892" y="52"/>
                  </a:lnTo>
                  <a:lnTo>
                    <a:pt x="892" y="52"/>
                  </a:lnTo>
                  <a:lnTo>
                    <a:pt x="892" y="64"/>
                  </a:lnTo>
                  <a:lnTo>
                    <a:pt x="888" y="74"/>
                  </a:lnTo>
                  <a:lnTo>
                    <a:pt x="884" y="82"/>
                  </a:lnTo>
                  <a:lnTo>
                    <a:pt x="878" y="90"/>
                  </a:lnTo>
                  <a:lnTo>
                    <a:pt x="870" y="96"/>
                  </a:lnTo>
                  <a:lnTo>
                    <a:pt x="860" y="102"/>
                  </a:lnTo>
                  <a:lnTo>
                    <a:pt x="852" y="104"/>
                  </a:lnTo>
                  <a:lnTo>
                    <a:pt x="840" y="106"/>
                  </a:lnTo>
                  <a:lnTo>
                    <a:pt x="180" y="106"/>
                  </a:lnTo>
                  <a:lnTo>
                    <a:pt x="180" y="106"/>
                  </a:lnTo>
                  <a:lnTo>
                    <a:pt x="162" y="108"/>
                  </a:lnTo>
                  <a:lnTo>
                    <a:pt x="148" y="114"/>
                  </a:lnTo>
                  <a:lnTo>
                    <a:pt x="136" y="120"/>
                  </a:lnTo>
                  <a:lnTo>
                    <a:pt x="124" y="130"/>
                  </a:lnTo>
                  <a:lnTo>
                    <a:pt x="114" y="142"/>
                  </a:lnTo>
                  <a:lnTo>
                    <a:pt x="110" y="150"/>
                  </a:lnTo>
                  <a:lnTo>
                    <a:pt x="106" y="158"/>
                  </a:lnTo>
                  <a:lnTo>
                    <a:pt x="104" y="170"/>
                  </a:lnTo>
                  <a:lnTo>
                    <a:pt x="104" y="180"/>
                  </a:lnTo>
                  <a:lnTo>
                    <a:pt x="104" y="180"/>
                  </a:lnTo>
                  <a:lnTo>
                    <a:pt x="106" y="196"/>
                  </a:lnTo>
                  <a:lnTo>
                    <a:pt x="108" y="208"/>
                  </a:lnTo>
                  <a:lnTo>
                    <a:pt x="112" y="218"/>
                  </a:lnTo>
                  <a:lnTo>
                    <a:pt x="118" y="226"/>
                  </a:lnTo>
                  <a:lnTo>
                    <a:pt x="118" y="226"/>
                  </a:lnTo>
                  <a:lnTo>
                    <a:pt x="130" y="234"/>
                  </a:lnTo>
                  <a:lnTo>
                    <a:pt x="142" y="238"/>
                  </a:lnTo>
                  <a:lnTo>
                    <a:pt x="152" y="240"/>
                  </a:lnTo>
                  <a:lnTo>
                    <a:pt x="160" y="240"/>
                  </a:lnTo>
                  <a:lnTo>
                    <a:pt x="394" y="240"/>
                  </a:lnTo>
                  <a:lnTo>
                    <a:pt x="394" y="240"/>
                  </a:lnTo>
                  <a:lnTo>
                    <a:pt x="406" y="240"/>
                  </a:lnTo>
                  <a:lnTo>
                    <a:pt x="426" y="244"/>
                  </a:lnTo>
                  <a:lnTo>
                    <a:pt x="438" y="248"/>
                  </a:lnTo>
                  <a:lnTo>
                    <a:pt x="450" y="252"/>
                  </a:lnTo>
                  <a:lnTo>
                    <a:pt x="464" y="260"/>
                  </a:lnTo>
                  <a:lnTo>
                    <a:pt x="476" y="270"/>
                  </a:lnTo>
                  <a:lnTo>
                    <a:pt x="476" y="270"/>
                  </a:lnTo>
                  <a:lnTo>
                    <a:pt x="488" y="284"/>
                  </a:lnTo>
                  <a:lnTo>
                    <a:pt x="498" y="302"/>
                  </a:lnTo>
                  <a:lnTo>
                    <a:pt x="502" y="312"/>
                  </a:lnTo>
                  <a:lnTo>
                    <a:pt x="506" y="324"/>
                  </a:lnTo>
                  <a:lnTo>
                    <a:pt x="508" y="338"/>
                  </a:lnTo>
                  <a:lnTo>
                    <a:pt x="508" y="354"/>
                  </a:lnTo>
                  <a:lnTo>
                    <a:pt x="508" y="354"/>
                  </a:lnTo>
                  <a:lnTo>
                    <a:pt x="508" y="364"/>
                  </a:lnTo>
                  <a:lnTo>
                    <a:pt x="504" y="374"/>
                  </a:lnTo>
                  <a:lnTo>
                    <a:pt x="500" y="384"/>
                  </a:lnTo>
                  <a:lnTo>
                    <a:pt x="494" y="390"/>
                  </a:lnTo>
                  <a:lnTo>
                    <a:pt x="486" y="398"/>
                  </a:lnTo>
                  <a:lnTo>
                    <a:pt x="476" y="402"/>
                  </a:lnTo>
                  <a:lnTo>
                    <a:pt x="466" y="406"/>
                  </a:lnTo>
                  <a:lnTo>
                    <a:pt x="456" y="406"/>
                  </a:lnTo>
                  <a:lnTo>
                    <a:pt x="456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6726775" y="3077438"/>
              <a:ext cx="895121" cy="245886"/>
            </a:xfrm>
            <a:custGeom>
              <a:avLst/>
              <a:gdLst>
                <a:gd name="T0" fmla="*/ 52 w 1478"/>
                <a:gd name="T1" fmla="*/ 406 h 406"/>
                <a:gd name="T2" fmla="*/ 32 w 1478"/>
                <a:gd name="T3" fmla="*/ 402 h 406"/>
                <a:gd name="T4" fmla="*/ 14 w 1478"/>
                <a:gd name="T5" fmla="*/ 390 h 406"/>
                <a:gd name="T6" fmla="*/ 4 w 1478"/>
                <a:gd name="T7" fmla="*/ 374 h 406"/>
                <a:gd name="T8" fmla="*/ 0 w 1478"/>
                <a:gd name="T9" fmla="*/ 352 h 406"/>
                <a:gd name="T10" fmla="*/ 0 w 1478"/>
                <a:gd name="T11" fmla="*/ 342 h 406"/>
                <a:gd name="T12" fmla="*/ 8 w 1478"/>
                <a:gd name="T13" fmla="*/ 324 h 406"/>
                <a:gd name="T14" fmla="*/ 22 w 1478"/>
                <a:gd name="T15" fmla="*/ 310 h 406"/>
                <a:gd name="T16" fmla="*/ 42 w 1478"/>
                <a:gd name="T17" fmla="*/ 302 h 406"/>
                <a:gd name="T18" fmla="*/ 1300 w 1478"/>
                <a:gd name="T19" fmla="*/ 300 h 406"/>
                <a:gd name="T20" fmla="*/ 1316 w 1478"/>
                <a:gd name="T21" fmla="*/ 296 h 406"/>
                <a:gd name="T22" fmla="*/ 1342 w 1478"/>
                <a:gd name="T23" fmla="*/ 286 h 406"/>
                <a:gd name="T24" fmla="*/ 1364 w 1478"/>
                <a:gd name="T25" fmla="*/ 264 h 406"/>
                <a:gd name="T26" fmla="*/ 1372 w 1478"/>
                <a:gd name="T27" fmla="*/ 246 h 406"/>
                <a:gd name="T28" fmla="*/ 1374 w 1478"/>
                <a:gd name="T29" fmla="*/ 226 h 406"/>
                <a:gd name="T30" fmla="*/ 1374 w 1478"/>
                <a:gd name="T31" fmla="*/ 210 h 406"/>
                <a:gd name="T32" fmla="*/ 1366 w 1478"/>
                <a:gd name="T33" fmla="*/ 188 h 406"/>
                <a:gd name="T34" fmla="*/ 1360 w 1478"/>
                <a:gd name="T35" fmla="*/ 180 h 406"/>
                <a:gd name="T36" fmla="*/ 1336 w 1478"/>
                <a:gd name="T37" fmla="*/ 168 h 406"/>
                <a:gd name="T38" fmla="*/ 1318 w 1478"/>
                <a:gd name="T39" fmla="*/ 166 h 406"/>
                <a:gd name="T40" fmla="*/ 1084 w 1478"/>
                <a:gd name="T41" fmla="*/ 166 h 406"/>
                <a:gd name="T42" fmla="*/ 1052 w 1478"/>
                <a:gd name="T43" fmla="*/ 162 h 406"/>
                <a:gd name="T44" fmla="*/ 1028 w 1478"/>
                <a:gd name="T45" fmla="*/ 152 h 406"/>
                <a:gd name="T46" fmla="*/ 1002 w 1478"/>
                <a:gd name="T47" fmla="*/ 134 h 406"/>
                <a:gd name="T48" fmla="*/ 990 w 1478"/>
                <a:gd name="T49" fmla="*/ 122 h 406"/>
                <a:gd name="T50" fmla="*/ 976 w 1478"/>
                <a:gd name="T51" fmla="*/ 94 h 406"/>
                <a:gd name="T52" fmla="*/ 970 w 1478"/>
                <a:gd name="T53" fmla="*/ 68 h 406"/>
                <a:gd name="T54" fmla="*/ 970 w 1478"/>
                <a:gd name="T55" fmla="*/ 52 h 406"/>
                <a:gd name="T56" fmla="*/ 974 w 1478"/>
                <a:gd name="T57" fmla="*/ 32 h 406"/>
                <a:gd name="T58" fmla="*/ 984 w 1478"/>
                <a:gd name="T59" fmla="*/ 14 h 406"/>
                <a:gd name="T60" fmla="*/ 1002 w 1478"/>
                <a:gd name="T61" fmla="*/ 4 h 406"/>
                <a:gd name="T62" fmla="*/ 1022 w 1478"/>
                <a:gd name="T63" fmla="*/ 0 h 406"/>
                <a:gd name="T64" fmla="*/ 1032 w 1478"/>
                <a:gd name="T65" fmla="*/ 0 h 406"/>
                <a:gd name="T66" fmla="*/ 1052 w 1478"/>
                <a:gd name="T67" fmla="*/ 8 h 406"/>
                <a:gd name="T68" fmla="*/ 1066 w 1478"/>
                <a:gd name="T69" fmla="*/ 22 h 406"/>
                <a:gd name="T70" fmla="*/ 1074 w 1478"/>
                <a:gd name="T71" fmla="*/ 42 h 406"/>
                <a:gd name="T72" fmla="*/ 1074 w 1478"/>
                <a:gd name="T73" fmla="*/ 52 h 406"/>
                <a:gd name="T74" fmla="*/ 1076 w 1478"/>
                <a:gd name="T75" fmla="*/ 60 h 406"/>
                <a:gd name="T76" fmla="*/ 1314 w 1478"/>
                <a:gd name="T77" fmla="*/ 60 h 406"/>
                <a:gd name="T78" fmla="*/ 1328 w 1478"/>
                <a:gd name="T79" fmla="*/ 60 h 406"/>
                <a:gd name="T80" fmla="*/ 1356 w 1478"/>
                <a:gd name="T81" fmla="*/ 64 h 406"/>
                <a:gd name="T82" fmla="*/ 1394 w 1478"/>
                <a:gd name="T83" fmla="*/ 78 h 406"/>
                <a:gd name="T84" fmla="*/ 1432 w 1478"/>
                <a:gd name="T85" fmla="*/ 104 h 406"/>
                <a:gd name="T86" fmla="*/ 1440 w 1478"/>
                <a:gd name="T87" fmla="*/ 112 h 406"/>
                <a:gd name="T88" fmla="*/ 1456 w 1478"/>
                <a:gd name="T89" fmla="*/ 134 h 406"/>
                <a:gd name="T90" fmla="*/ 1470 w 1478"/>
                <a:gd name="T91" fmla="*/ 164 h 406"/>
                <a:gd name="T92" fmla="*/ 1478 w 1478"/>
                <a:gd name="T93" fmla="*/ 202 h 406"/>
                <a:gd name="T94" fmla="*/ 1478 w 1478"/>
                <a:gd name="T95" fmla="*/ 226 h 406"/>
                <a:gd name="T96" fmla="*/ 1474 w 1478"/>
                <a:gd name="T97" fmla="*/ 272 h 406"/>
                <a:gd name="T98" fmla="*/ 1460 w 1478"/>
                <a:gd name="T99" fmla="*/ 310 h 406"/>
                <a:gd name="T100" fmla="*/ 1440 w 1478"/>
                <a:gd name="T101" fmla="*/ 340 h 406"/>
                <a:gd name="T102" fmla="*/ 1414 w 1478"/>
                <a:gd name="T103" fmla="*/ 364 h 406"/>
                <a:gd name="T104" fmla="*/ 1386 w 1478"/>
                <a:gd name="T105" fmla="*/ 382 h 406"/>
                <a:gd name="T106" fmla="*/ 1356 w 1478"/>
                <a:gd name="T107" fmla="*/ 394 h 406"/>
                <a:gd name="T108" fmla="*/ 1302 w 1478"/>
                <a:gd name="T109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8" h="406">
                  <a:moveTo>
                    <a:pt x="52" y="406"/>
                  </a:moveTo>
                  <a:lnTo>
                    <a:pt x="52" y="406"/>
                  </a:lnTo>
                  <a:lnTo>
                    <a:pt x="42" y="404"/>
                  </a:lnTo>
                  <a:lnTo>
                    <a:pt x="32" y="402"/>
                  </a:lnTo>
                  <a:lnTo>
                    <a:pt x="22" y="396"/>
                  </a:lnTo>
                  <a:lnTo>
                    <a:pt x="14" y="390"/>
                  </a:lnTo>
                  <a:lnTo>
                    <a:pt x="8" y="382"/>
                  </a:lnTo>
                  <a:lnTo>
                    <a:pt x="4" y="374"/>
                  </a:lnTo>
                  <a:lnTo>
                    <a:pt x="0" y="364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4" y="332"/>
                  </a:lnTo>
                  <a:lnTo>
                    <a:pt x="8" y="324"/>
                  </a:lnTo>
                  <a:lnTo>
                    <a:pt x="14" y="316"/>
                  </a:lnTo>
                  <a:lnTo>
                    <a:pt x="22" y="310"/>
                  </a:lnTo>
                  <a:lnTo>
                    <a:pt x="32" y="304"/>
                  </a:lnTo>
                  <a:lnTo>
                    <a:pt x="42" y="302"/>
                  </a:lnTo>
                  <a:lnTo>
                    <a:pt x="52" y="300"/>
                  </a:lnTo>
                  <a:lnTo>
                    <a:pt x="1300" y="300"/>
                  </a:lnTo>
                  <a:lnTo>
                    <a:pt x="1300" y="300"/>
                  </a:lnTo>
                  <a:lnTo>
                    <a:pt x="1316" y="296"/>
                  </a:lnTo>
                  <a:lnTo>
                    <a:pt x="1330" y="292"/>
                  </a:lnTo>
                  <a:lnTo>
                    <a:pt x="1342" y="286"/>
                  </a:lnTo>
                  <a:lnTo>
                    <a:pt x="1354" y="276"/>
                  </a:lnTo>
                  <a:lnTo>
                    <a:pt x="1364" y="264"/>
                  </a:lnTo>
                  <a:lnTo>
                    <a:pt x="1368" y="256"/>
                  </a:lnTo>
                  <a:lnTo>
                    <a:pt x="1372" y="246"/>
                  </a:lnTo>
                  <a:lnTo>
                    <a:pt x="1374" y="236"/>
                  </a:lnTo>
                  <a:lnTo>
                    <a:pt x="1374" y="226"/>
                  </a:lnTo>
                  <a:lnTo>
                    <a:pt x="1374" y="226"/>
                  </a:lnTo>
                  <a:lnTo>
                    <a:pt x="1374" y="210"/>
                  </a:lnTo>
                  <a:lnTo>
                    <a:pt x="1370" y="198"/>
                  </a:lnTo>
                  <a:lnTo>
                    <a:pt x="1366" y="188"/>
                  </a:lnTo>
                  <a:lnTo>
                    <a:pt x="1360" y="180"/>
                  </a:lnTo>
                  <a:lnTo>
                    <a:pt x="1360" y="180"/>
                  </a:lnTo>
                  <a:lnTo>
                    <a:pt x="1348" y="172"/>
                  </a:lnTo>
                  <a:lnTo>
                    <a:pt x="1336" y="168"/>
                  </a:lnTo>
                  <a:lnTo>
                    <a:pt x="1326" y="166"/>
                  </a:lnTo>
                  <a:lnTo>
                    <a:pt x="1318" y="166"/>
                  </a:lnTo>
                  <a:lnTo>
                    <a:pt x="1084" y="166"/>
                  </a:lnTo>
                  <a:lnTo>
                    <a:pt x="1084" y="166"/>
                  </a:lnTo>
                  <a:lnTo>
                    <a:pt x="1072" y="166"/>
                  </a:lnTo>
                  <a:lnTo>
                    <a:pt x="1052" y="162"/>
                  </a:lnTo>
                  <a:lnTo>
                    <a:pt x="1040" y="158"/>
                  </a:lnTo>
                  <a:lnTo>
                    <a:pt x="1028" y="152"/>
                  </a:lnTo>
                  <a:lnTo>
                    <a:pt x="1014" y="146"/>
                  </a:lnTo>
                  <a:lnTo>
                    <a:pt x="1002" y="134"/>
                  </a:lnTo>
                  <a:lnTo>
                    <a:pt x="1002" y="134"/>
                  </a:lnTo>
                  <a:lnTo>
                    <a:pt x="990" y="122"/>
                  </a:lnTo>
                  <a:lnTo>
                    <a:pt x="980" y="104"/>
                  </a:lnTo>
                  <a:lnTo>
                    <a:pt x="976" y="94"/>
                  </a:lnTo>
                  <a:lnTo>
                    <a:pt x="972" y="80"/>
                  </a:lnTo>
                  <a:lnTo>
                    <a:pt x="970" y="68"/>
                  </a:lnTo>
                  <a:lnTo>
                    <a:pt x="970" y="52"/>
                  </a:lnTo>
                  <a:lnTo>
                    <a:pt x="970" y="52"/>
                  </a:lnTo>
                  <a:lnTo>
                    <a:pt x="970" y="42"/>
                  </a:lnTo>
                  <a:lnTo>
                    <a:pt x="974" y="32"/>
                  </a:lnTo>
                  <a:lnTo>
                    <a:pt x="978" y="22"/>
                  </a:lnTo>
                  <a:lnTo>
                    <a:pt x="984" y="14"/>
                  </a:lnTo>
                  <a:lnTo>
                    <a:pt x="992" y="8"/>
                  </a:lnTo>
                  <a:lnTo>
                    <a:pt x="1002" y="4"/>
                  </a:lnTo>
                  <a:lnTo>
                    <a:pt x="1012" y="0"/>
                  </a:lnTo>
                  <a:lnTo>
                    <a:pt x="1022" y="0"/>
                  </a:lnTo>
                  <a:lnTo>
                    <a:pt x="1022" y="0"/>
                  </a:lnTo>
                  <a:lnTo>
                    <a:pt x="1032" y="0"/>
                  </a:lnTo>
                  <a:lnTo>
                    <a:pt x="1042" y="4"/>
                  </a:lnTo>
                  <a:lnTo>
                    <a:pt x="1052" y="8"/>
                  </a:lnTo>
                  <a:lnTo>
                    <a:pt x="1060" y="14"/>
                  </a:lnTo>
                  <a:lnTo>
                    <a:pt x="1066" y="22"/>
                  </a:lnTo>
                  <a:lnTo>
                    <a:pt x="1070" y="32"/>
                  </a:lnTo>
                  <a:lnTo>
                    <a:pt x="1074" y="42"/>
                  </a:lnTo>
                  <a:lnTo>
                    <a:pt x="1074" y="52"/>
                  </a:lnTo>
                  <a:lnTo>
                    <a:pt x="1074" y="52"/>
                  </a:lnTo>
                  <a:lnTo>
                    <a:pt x="1076" y="60"/>
                  </a:lnTo>
                  <a:lnTo>
                    <a:pt x="1076" y="60"/>
                  </a:lnTo>
                  <a:lnTo>
                    <a:pt x="1082" y="60"/>
                  </a:lnTo>
                  <a:lnTo>
                    <a:pt x="1314" y="60"/>
                  </a:lnTo>
                  <a:lnTo>
                    <a:pt x="1314" y="60"/>
                  </a:lnTo>
                  <a:lnTo>
                    <a:pt x="1328" y="60"/>
                  </a:lnTo>
                  <a:lnTo>
                    <a:pt x="1340" y="62"/>
                  </a:lnTo>
                  <a:lnTo>
                    <a:pt x="1356" y="64"/>
                  </a:lnTo>
                  <a:lnTo>
                    <a:pt x="1374" y="70"/>
                  </a:lnTo>
                  <a:lnTo>
                    <a:pt x="1394" y="78"/>
                  </a:lnTo>
                  <a:lnTo>
                    <a:pt x="1412" y="88"/>
                  </a:lnTo>
                  <a:lnTo>
                    <a:pt x="1432" y="104"/>
                  </a:lnTo>
                  <a:lnTo>
                    <a:pt x="1432" y="104"/>
                  </a:lnTo>
                  <a:lnTo>
                    <a:pt x="1440" y="112"/>
                  </a:lnTo>
                  <a:lnTo>
                    <a:pt x="1448" y="122"/>
                  </a:lnTo>
                  <a:lnTo>
                    <a:pt x="1456" y="134"/>
                  </a:lnTo>
                  <a:lnTo>
                    <a:pt x="1464" y="148"/>
                  </a:lnTo>
                  <a:lnTo>
                    <a:pt x="1470" y="164"/>
                  </a:lnTo>
                  <a:lnTo>
                    <a:pt x="1474" y="182"/>
                  </a:lnTo>
                  <a:lnTo>
                    <a:pt x="1478" y="202"/>
                  </a:lnTo>
                  <a:lnTo>
                    <a:pt x="1478" y="226"/>
                  </a:lnTo>
                  <a:lnTo>
                    <a:pt x="1478" y="226"/>
                  </a:lnTo>
                  <a:lnTo>
                    <a:pt x="1478" y="250"/>
                  </a:lnTo>
                  <a:lnTo>
                    <a:pt x="1474" y="272"/>
                  </a:lnTo>
                  <a:lnTo>
                    <a:pt x="1468" y="292"/>
                  </a:lnTo>
                  <a:lnTo>
                    <a:pt x="1460" y="310"/>
                  </a:lnTo>
                  <a:lnTo>
                    <a:pt x="1450" y="326"/>
                  </a:lnTo>
                  <a:lnTo>
                    <a:pt x="1440" y="340"/>
                  </a:lnTo>
                  <a:lnTo>
                    <a:pt x="1426" y="352"/>
                  </a:lnTo>
                  <a:lnTo>
                    <a:pt x="1414" y="364"/>
                  </a:lnTo>
                  <a:lnTo>
                    <a:pt x="1400" y="374"/>
                  </a:lnTo>
                  <a:lnTo>
                    <a:pt x="1386" y="382"/>
                  </a:lnTo>
                  <a:lnTo>
                    <a:pt x="1370" y="388"/>
                  </a:lnTo>
                  <a:lnTo>
                    <a:pt x="1356" y="394"/>
                  </a:lnTo>
                  <a:lnTo>
                    <a:pt x="1328" y="402"/>
                  </a:lnTo>
                  <a:lnTo>
                    <a:pt x="1302" y="406"/>
                  </a:lnTo>
                  <a:lnTo>
                    <a:pt x="52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892717" y="3505013"/>
              <a:ext cx="208337" cy="208337"/>
            </a:xfrm>
            <a:custGeom>
              <a:avLst/>
              <a:gdLst>
                <a:gd name="T0" fmla="*/ 172 w 344"/>
                <a:gd name="T1" fmla="*/ 344 h 344"/>
                <a:gd name="T2" fmla="*/ 172 w 344"/>
                <a:gd name="T3" fmla="*/ 344 h 344"/>
                <a:gd name="T4" fmla="*/ 142 w 344"/>
                <a:gd name="T5" fmla="*/ 334 h 344"/>
                <a:gd name="T6" fmla="*/ 124 w 344"/>
                <a:gd name="T7" fmla="*/ 312 h 344"/>
                <a:gd name="T8" fmla="*/ 118 w 344"/>
                <a:gd name="T9" fmla="*/ 300 h 344"/>
                <a:gd name="T10" fmla="*/ 102 w 344"/>
                <a:gd name="T11" fmla="*/ 278 h 344"/>
                <a:gd name="T12" fmla="*/ 72 w 344"/>
                <a:gd name="T13" fmla="*/ 248 h 344"/>
                <a:gd name="T14" fmla="*/ 28 w 344"/>
                <a:gd name="T15" fmla="*/ 218 h 344"/>
                <a:gd name="T16" fmla="*/ 16 w 344"/>
                <a:gd name="T17" fmla="*/ 210 h 344"/>
                <a:gd name="T18" fmla="*/ 2 w 344"/>
                <a:gd name="T19" fmla="*/ 186 h 344"/>
                <a:gd name="T20" fmla="*/ 0 w 344"/>
                <a:gd name="T21" fmla="*/ 172 h 344"/>
                <a:gd name="T22" fmla="*/ 8 w 344"/>
                <a:gd name="T23" fmla="*/ 144 h 344"/>
                <a:gd name="T24" fmla="*/ 30 w 344"/>
                <a:gd name="T25" fmla="*/ 124 h 344"/>
                <a:gd name="T26" fmla="*/ 54 w 344"/>
                <a:gd name="T27" fmla="*/ 112 h 344"/>
                <a:gd name="T28" fmla="*/ 90 w 344"/>
                <a:gd name="T29" fmla="*/ 82 h 344"/>
                <a:gd name="T30" fmla="*/ 112 w 344"/>
                <a:gd name="T31" fmla="*/ 54 h 344"/>
                <a:gd name="T32" fmla="*/ 124 w 344"/>
                <a:gd name="T33" fmla="*/ 34 h 344"/>
                <a:gd name="T34" fmla="*/ 126 w 344"/>
                <a:gd name="T35" fmla="*/ 26 h 344"/>
                <a:gd name="T36" fmla="*/ 142 w 344"/>
                <a:gd name="T37" fmla="*/ 10 h 344"/>
                <a:gd name="T38" fmla="*/ 164 w 344"/>
                <a:gd name="T39" fmla="*/ 2 h 344"/>
                <a:gd name="T40" fmla="*/ 172 w 344"/>
                <a:gd name="T41" fmla="*/ 0 h 344"/>
                <a:gd name="T42" fmla="*/ 172 w 344"/>
                <a:gd name="T43" fmla="*/ 0 h 344"/>
                <a:gd name="T44" fmla="*/ 188 w 344"/>
                <a:gd name="T45" fmla="*/ 2 h 344"/>
                <a:gd name="T46" fmla="*/ 214 w 344"/>
                <a:gd name="T47" fmla="*/ 20 h 344"/>
                <a:gd name="T48" fmla="*/ 222 w 344"/>
                <a:gd name="T49" fmla="*/ 34 h 344"/>
                <a:gd name="T50" fmla="*/ 226 w 344"/>
                <a:gd name="T51" fmla="*/ 44 h 344"/>
                <a:gd name="T52" fmla="*/ 242 w 344"/>
                <a:gd name="T53" fmla="*/ 68 h 344"/>
                <a:gd name="T54" fmla="*/ 270 w 344"/>
                <a:gd name="T55" fmla="*/ 96 h 344"/>
                <a:gd name="T56" fmla="*/ 314 w 344"/>
                <a:gd name="T57" fmla="*/ 124 h 344"/>
                <a:gd name="T58" fmla="*/ 328 w 344"/>
                <a:gd name="T59" fmla="*/ 134 h 344"/>
                <a:gd name="T60" fmla="*/ 342 w 344"/>
                <a:gd name="T61" fmla="*/ 160 h 344"/>
                <a:gd name="T62" fmla="*/ 344 w 344"/>
                <a:gd name="T63" fmla="*/ 176 h 344"/>
                <a:gd name="T64" fmla="*/ 340 w 344"/>
                <a:gd name="T65" fmla="*/ 190 h 344"/>
                <a:gd name="T66" fmla="*/ 322 w 344"/>
                <a:gd name="T67" fmla="*/ 214 h 344"/>
                <a:gd name="T68" fmla="*/ 308 w 344"/>
                <a:gd name="T69" fmla="*/ 222 h 344"/>
                <a:gd name="T70" fmla="*/ 276 w 344"/>
                <a:gd name="T71" fmla="*/ 240 h 344"/>
                <a:gd name="T72" fmla="*/ 250 w 344"/>
                <a:gd name="T73" fmla="*/ 266 h 344"/>
                <a:gd name="T74" fmla="*/ 232 w 344"/>
                <a:gd name="T75" fmla="*/ 292 h 344"/>
                <a:gd name="T76" fmla="*/ 220 w 344"/>
                <a:gd name="T77" fmla="*/ 312 h 344"/>
                <a:gd name="T78" fmla="*/ 200 w 344"/>
                <a:gd name="T79" fmla="*/ 336 h 344"/>
                <a:gd name="T80" fmla="*/ 172 w 344"/>
                <a:gd name="T81" fmla="*/ 344 h 344"/>
                <a:gd name="T82" fmla="*/ 146 w 344"/>
                <a:gd name="T83" fmla="*/ 172 h 344"/>
                <a:gd name="T84" fmla="*/ 170 w 344"/>
                <a:gd name="T85" fmla="*/ 196 h 344"/>
                <a:gd name="T86" fmla="*/ 196 w 344"/>
                <a:gd name="T87" fmla="*/ 170 h 344"/>
                <a:gd name="T88" fmla="*/ 172 w 344"/>
                <a:gd name="T89" fmla="*/ 148 h 344"/>
                <a:gd name="T90" fmla="*/ 146 w 344"/>
                <a:gd name="T91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344">
                  <a:moveTo>
                    <a:pt x="172" y="344"/>
                  </a:moveTo>
                  <a:lnTo>
                    <a:pt x="172" y="344"/>
                  </a:lnTo>
                  <a:lnTo>
                    <a:pt x="172" y="344"/>
                  </a:lnTo>
                  <a:lnTo>
                    <a:pt x="172" y="344"/>
                  </a:lnTo>
                  <a:lnTo>
                    <a:pt x="156" y="342"/>
                  </a:lnTo>
                  <a:lnTo>
                    <a:pt x="142" y="334"/>
                  </a:lnTo>
                  <a:lnTo>
                    <a:pt x="132" y="324"/>
                  </a:lnTo>
                  <a:lnTo>
                    <a:pt x="124" y="312"/>
                  </a:lnTo>
                  <a:lnTo>
                    <a:pt x="124" y="312"/>
                  </a:lnTo>
                  <a:lnTo>
                    <a:pt x="118" y="300"/>
                  </a:lnTo>
                  <a:lnTo>
                    <a:pt x="112" y="290"/>
                  </a:lnTo>
                  <a:lnTo>
                    <a:pt x="102" y="278"/>
                  </a:lnTo>
                  <a:lnTo>
                    <a:pt x="90" y="264"/>
                  </a:lnTo>
                  <a:lnTo>
                    <a:pt x="72" y="248"/>
                  </a:lnTo>
                  <a:lnTo>
                    <a:pt x="52" y="232"/>
                  </a:lnTo>
                  <a:lnTo>
                    <a:pt x="28" y="218"/>
                  </a:lnTo>
                  <a:lnTo>
                    <a:pt x="28" y="218"/>
                  </a:lnTo>
                  <a:lnTo>
                    <a:pt x="16" y="210"/>
                  </a:lnTo>
                  <a:lnTo>
                    <a:pt x="8" y="198"/>
                  </a:lnTo>
                  <a:lnTo>
                    <a:pt x="2" y="18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2" y="156"/>
                  </a:lnTo>
                  <a:lnTo>
                    <a:pt x="8" y="144"/>
                  </a:lnTo>
                  <a:lnTo>
                    <a:pt x="18" y="132"/>
                  </a:lnTo>
                  <a:lnTo>
                    <a:pt x="30" y="124"/>
                  </a:lnTo>
                  <a:lnTo>
                    <a:pt x="30" y="124"/>
                  </a:lnTo>
                  <a:lnTo>
                    <a:pt x="54" y="112"/>
                  </a:lnTo>
                  <a:lnTo>
                    <a:pt x="74" y="96"/>
                  </a:lnTo>
                  <a:lnTo>
                    <a:pt x="90" y="82"/>
                  </a:lnTo>
                  <a:lnTo>
                    <a:pt x="102" y="68"/>
                  </a:lnTo>
                  <a:lnTo>
                    <a:pt x="112" y="54"/>
                  </a:lnTo>
                  <a:lnTo>
                    <a:pt x="118" y="44"/>
                  </a:lnTo>
                  <a:lnTo>
                    <a:pt x="124" y="34"/>
                  </a:lnTo>
                  <a:lnTo>
                    <a:pt x="124" y="34"/>
                  </a:lnTo>
                  <a:lnTo>
                    <a:pt x="126" y="26"/>
                  </a:lnTo>
                  <a:lnTo>
                    <a:pt x="130" y="20"/>
                  </a:lnTo>
                  <a:lnTo>
                    <a:pt x="142" y="10"/>
                  </a:lnTo>
                  <a:lnTo>
                    <a:pt x="156" y="2"/>
                  </a:lnTo>
                  <a:lnTo>
                    <a:pt x="164" y="2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80" y="2"/>
                  </a:lnTo>
                  <a:lnTo>
                    <a:pt x="188" y="2"/>
                  </a:lnTo>
                  <a:lnTo>
                    <a:pt x="202" y="10"/>
                  </a:lnTo>
                  <a:lnTo>
                    <a:pt x="214" y="20"/>
                  </a:lnTo>
                  <a:lnTo>
                    <a:pt x="218" y="28"/>
                  </a:lnTo>
                  <a:lnTo>
                    <a:pt x="222" y="34"/>
                  </a:lnTo>
                  <a:lnTo>
                    <a:pt x="222" y="34"/>
                  </a:lnTo>
                  <a:lnTo>
                    <a:pt x="226" y="44"/>
                  </a:lnTo>
                  <a:lnTo>
                    <a:pt x="232" y="56"/>
                  </a:lnTo>
                  <a:lnTo>
                    <a:pt x="242" y="68"/>
                  </a:lnTo>
                  <a:lnTo>
                    <a:pt x="254" y="82"/>
                  </a:lnTo>
                  <a:lnTo>
                    <a:pt x="270" y="96"/>
                  </a:lnTo>
                  <a:lnTo>
                    <a:pt x="290" y="112"/>
                  </a:lnTo>
                  <a:lnTo>
                    <a:pt x="314" y="124"/>
                  </a:lnTo>
                  <a:lnTo>
                    <a:pt x="314" y="124"/>
                  </a:lnTo>
                  <a:lnTo>
                    <a:pt x="328" y="134"/>
                  </a:lnTo>
                  <a:lnTo>
                    <a:pt x="336" y="146"/>
                  </a:lnTo>
                  <a:lnTo>
                    <a:pt x="342" y="160"/>
                  </a:lnTo>
                  <a:lnTo>
                    <a:pt x="344" y="176"/>
                  </a:lnTo>
                  <a:lnTo>
                    <a:pt x="344" y="176"/>
                  </a:lnTo>
                  <a:lnTo>
                    <a:pt x="342" y="184"/>
                  </a:lnTo>
                  <a:lnTo>
                    <a:pt x="340" y="190"/>
                  </a:lnTo>
                  <a:lnTo>
                    <a:pt x="334" y="204"/>
                  </a:lnTo>
                  <a:lnTo>
                    <a:pt x="322" y="214"/>
                  </a:lnTo>
                  <a:lnTo>
                    <a:pt x="308" y="222"/>
                  </a:lnTo>
                  <a:lnTo>
                    <a:pt x="308" y="222"/>
                  </a:lnTo>
                  <a:lnTo>
                    <a:pt x="292" y="230"/>
                  </a:lnTo>
                  <a:lnTo>
                    <a:pt x="276" y="240"/>
                  </a:lnTo>
                  <a:lnTo>
                    <a:pt x="262" y="252"/>
                  </a:lnTo>
                  <a:lnTo>
                    <a:pt x="250" y="266"/>
                  </a:lnTo>
                  <a:lnTo>
                    <a:pt x="240" y="278"/>
                  </a:lnTo>
                  <a:lnTo>
                    <a:pt x="232" y="292"/>
                  </a:lnTo>
                  <a:lnTo>
                    <a:pt x="220" y="312"/>
                  </a:lnTo>
                  <a:lnTo>
                    <a:pt x="220" y="312"/>
                  </a:lnTo>
                  <a:lnTo>
                    <a:pt x="212" y="326"/>
                  </a:lnTo>
                  <a:lnTo>
                    <a:pt x="200" y="336"/>
                  </a:lnTo>
                  <a:lnTo>
                    <a:pt x="188" y="342"/>
                  </a:lnTo>
                  <a:lnTo>
                    <a:pt x="172" y="344"/>
                  </a:lnTo>
                  <a:lnTo>
                    <a:pt x="172" y="344"/>
                  </a:lnTo>
                  <a:close/>
                  <a:moveTo>
                    <a:pt x="146" y="172"/>
                  </a:moveTo>
                  <a:lnTo>
                    <a:pt x="146" y="172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96" y="170"/>
                  </a:lnTo>
                  <a:lnTo>
                    <a:pt x="196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46" y="172"/>
                  </a:lnTo>
                  <a:lnTo>
                    <a:pt x="146" y="17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6965393" y="3268818"/>
              <a:ext cx="64197" cy="213182"/>
            </a:xfrm>
            <a:custGeom>
              <a:avLst/>
              <a:gdLst>
                <a:gd name="T0" fmla="*/ 52 w 106"/>
                <a:gd name="T1" fmla="*/ 352 h 352"/>
                <a:gd name="T2" fmla="*/ 52 w 106"/>
                <a:gd name="T3" fmla="*/ 352 h 352"/>
                <a:gd name="T4" fmla="*/ 52 w 106"/>
                <a:gd name="T5" fmla="*/ 352 h 352"/>
                <a:gd name="T6" fmla="*/ 52 w 106"/>
                <a:gd name="T7" fmla="*/ 352 h 352"/>
                <a:gd name="T8" fmla="*/ 40 w 106"/>
                <a:gd name="T9" fmla="*/ 352 h 352"/>
                <a:gd name="T10" fmla="*/ 32 w 106"/>
                <a:gd name="T11" fmla="*/ 348 h 352"/>
                <a:gd name="T12" fmla="*/ 22 w 106"/>
                <a:gd name="T13" fmla="*/ 342 h 352"/>
                <a:gd name="T14" fmla="*/ 14 w 106"/>
                <a:gd name="T15" fmla="*/ 336 h 352"/>
                <a:gd name="T16" fmla="*/ 8 w 106"/>
                <a:gd name="T17" fmla="*/ 328 h 352"/>
                <a:gd name="T18" fmla="*/ 4 w 106"/>
                <a:gd name="T19" fmla="*/ 320 h 352"/>
                <a:gd name="T20" fmla="*/ 0 w 106"/>
                <a:gd name="T21" fmla="*/ 310 h 352"/>
                <a:gd name="T22" fmla="*/ 0 w 106"/>
                <a:gd name="T23" fmla="*/ 300 h 352"/>
                <a:gd name="T24" fmla="*/ 0 w 106"/>
                <a:gd name="T25" fmla="*/ 300 h 352"/>
                <a:gd name="T26" fmla="*/ 0 w 106"/>
                <a:gd name="T27" fmla="*/ 134 h 352"/>
                <a:gd name="T28" fmla="*/ 0 w 106"/>
                <a:gd name="T29" fmla="*/ 44 h 352"/>
                <a:gd name="T30" fmla="*/ 52 w 106"/>
                <a:gd name="T31" fmla="*/ 36 h 352"/>
                <a:gd name="T32" fmla="*/ 90 w 106"/>
                <a:gd name="T33" fmla="*/ 0 h 352"/>
                <a:gd name="T34" fmla="*/ 90 w 106"/>
                <a:gd name="T35" fmla="*/ 0 h 352"/>
                <a:gd name="T36" fmla="*/ 96 w 106"/>
                <a:gd name="T37" fmla="*/ 6 h 352"/>
                <a:gd name="T38" fmla="*/ 100 w 106"/>
                <a:gd name="T39" fmla="*/ 16 h 352"/>
                <a:gd name="T40" fmla="*/ 104 w 106"/>
                <a:gd name="T41" fmla="*/ 28 h 352"/>
                <a:gd name="T42" fmla="*/ 106 w 106"/>
                <a:gd name="T43" fmla="*/ 52 h 352"/>
                <a:gd name="T44" fmla="*/ 106 w 106"/>
                <a:gd name="T45" fmla="*/ 138 h 352"/>
                <a:gd name="T46" fmla="*/ 104 w 106"/>
                <a:gd name="T47" fmla="*/ 300 h 352"/>
                <a:gd name="T48" fmla="*/ 104 w 106"/>
                <a:gd name="T49" fmla="*/ 300 h 352"/>
                <a:gd name="T50" fmla="*/ 104 w 106"/>
                <a:gd name="T51" fmla="*/ 310 h 352"/>
                <a:gd name="T52" fmla="*/ 100 w 106"/>
                <a:gd name="T53" fmla="*/ 320 h 352"/>
                <a:gd name="T54" fmla="*/ 96 w 106"/>
                <a:gd name="T55" fmla="*/ 330 h 352"/>
                <a:gd name="T56" fmla="*/ 88 w 106"/>
                <a:gd name="T57" fmla="*/ 338 h 352"/>
                <a:gd name="T58" fmla="*/ 82 w 106"/>
                <a:gd name="T59" fmla="*/ 344 h 352"/>
                <a:gd name="T60" fmla="*/ 72 w 106"/>
                <a:gd name="T61" fmla="*/ 348 h 352"/>
                <a:gd name="T62" fmla="*/ 62 w 106"/>
                <a:gd name="T63" fmla="*/ 352 h 352"/>
                <a:gd name="T64" fmla="*/ 52 w 106"/>
                <a:gd name="T65" fmla="*/ 352 h 352"/>
                <a:gd name="T66" fmla="*/ 52 w 106"/>
                <a:gd name="T67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352">
                  <a:moveTo>
                    <a:pt x="52" y="352"/>
                  </a:moveTo>
                  <a:lnTo>
                    <a:pt x="52" y="352"/>
                  </a:lnTo>
                  <a:lnTo>
                    <a:pt x="52" y="352"/>
                  </a:lnTo>
                  <a:lnTo>
                    <a:pt x="52" y="352"/>
                  </a:lnTo>
                  <a:lnTo>
                    <a:pt x="40" y="352"/>
                  </a:lnTo>
                  <a:lnTo>
                    <a:pt x="32" y="348"/>
                  </a:lnTo>
                  <a:lnTo>
                    <a:pt x="22" y="342"/>
                  </a:lnTo>
                  <a:lnTo>
                    <a:pt x="14" y="336"/>
                  </a:lnTo>
                  <a:lnTo>
                    <a:pt x="8" y="328"/>
                  </a:lnTo>
                  <a:lnTo>
                    <a:pt x="4" y="320"/>
                  </a:lnTo>
                  <a:lnTo>
                    <a:pt x="0" y="310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134"/>
                  </a:lnTo>
                  <a:lnTo>
                    <a:pt x="0" y="44"/>
                  </a:lnTo>
                  <a:lnTo>
                    <a:pt x="52" y="3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6" y="6"/>
                  </a:lnTo>
                  <a:lnTo>
                    <a:pt x="100" y="16"/>
                  </a:lnTo>
                  <a:lnTo>
                    <a:pt x="104" y="28"/>
                  </a:lnTo>
                  <a:lnTo>
                    <a:pt x="106" y="52"/>
                  </a:lnTo>
                  <a:lnTo>
                    <a:pt x="106" y="138"/>
                  </a:lnTo>
                  <a:lnTo>
                    <a:pt x="104" y="300"/>
                  </a:lnTo>
                  <a:lnTo>
                    <a:pt x="104" y="300"/>
                  </a:lnTo>
                  <a:lnTo>
                    <a:pt x="104" y="310"/>
                  </a:lnTo>
                  <a:lnTo>
                    <a:pt x="100" y="320"/>
                  </a:lnTo>
                  <a:lnTo>
                    <a:pt x="96" y="330"/>
                  </a:lnTo>
                  <a:lnTo>
                    <a:pt x="88" y="338"/>
                  </a:lnTo>
                  <a:lnTo>
                    <a:pt x="82" y="344"/>
                  </a:lnTo>
                  <a:lnTo>
                    <a:pt x="72" y="348"/>
                  </a:lnTo>
                  <a:lnTo>
                    <a:pt x="62" y="352"/>
                  </a:lnTo>
                  <a:lnTo>
                    <a:pt x="52" y="352"/>
                  </a:lnTo>
                  <a:lnTo>
                    <a:pt x="52" y="35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5077386" y="3609182"/>
              <a:ext cx="186534" cy="185323"/>
            </a:xfrm>
            <a:custGeom>
              <a:avLst/>
              <a:gdLst>
                <a:gd name="T0" fmla="*/ 154 w 308"/>
                <a:gd name="T1" fmla="*/ 306 h 306"/>
                <a:gd name="T2" fmla="*/ 124 w 308"/>
                <a:gd name="T3" fmla="*/ 304 h 306"/>
                <a:gd name="T4" fmla="*/ 94 w 308"/>
                <a:gd name="T5" fmla="*/ 294 h 306"/>
                <a:gd name="T6" fmla="*/ 68 w 308"/>
                <a:gd name="T7" fmla="*/ 280 h 306"/>
                <a:gd name="T8" fmla="*/ 46 w 308"/>
                <a:gd name="T9" fmla="*/ 262 h 306"/>
                <a:gd name="T10" fmla="*/ 26 w 308"/>
                <a:gd name="T11" fmla="*/ 240 h 306"/>
                <a:gd name="T12" fmla="*/ 12 w 308"/>
                <a:gd name="T13" fmla="*/ 212 h 306"/>
                <a:gd name="T14" fmla="*/ 4 w 308"/>
                <a:gd name="T15" fmla="*/ 184 h 306"/>
                <a:gd name="T16" fmla="*/ 0 w 308"/>
                <a:gd name="T17" fmla="*/ 154 h 306"/>
                <a:gd name="T18" fmla="*/ 2 w 308"/>
                <a:gd name="T19" fmla="*/ 138 h 306"/>
                <a:gd name="T20" fmla="*/ 8 w 308"/>
                <a:gd name="T21" fmla="*/ 108 h 306"/>
                <a:gd name="T22" fmla="*/ 20 w 308"/>
                <a:gd name="T23" fmla="*/ 80 h 306"/>
                <a:gd name="T24" fmla="*/ 36 w 308"/>
                <a:gd name="T25" fmla="*/ 56 h 306"/>
                <a:gd name="T26" fmla="*/ 56 w 308"/>
                <a:gd name="T27" fmla="*/ 34 h 306"/>
                <a:gd name="T28" fmla="*/ 82 w 308"/>
                <a:gd name="T29" fmla="*/ 18 h 306"/>
                <a:gd name="T30" fmla="*/ 108 w 308"/>
                <a:gd name="T31" fmla="*/ 6 h 306"/>
                <a:gd name="T32" fmla="*/ 138 w 308"/>
                <a:gd name="T33" fmla="*/ 0 h 306"/>
                <a:gd name="T34" fmla="*/ 154 w 308"/>
                <a:gd name="T35" fmla="*/ 0 h 306"/>
                <a:gd name="T36" fmla="*/ 186 w 308"/>
                <a:gd name="T37" fmla="*/ 2 h 306"/>
                <a:gd name="T38" fmla="*/ 214 w 308"/>
                <a:gd name="T39" fmla="*/ 12 h 306"/>
                <a:gd name="T40" fmla="*/ 240 w 308"/>
                <a:gd name="T41" fmla="*/ 26 h 306"/>
                <a:gd name="T42" fmla="*/ 262 w 308"/>
                <a:gd name="T43" fmla="*/ 44 h 306"/>
                <a:gd name="T44" fmla="*/ 282 w 308"/>
                <a:gd name="T45" fmla="*/ 68 h 306"/>
                <a:gd name="T46" fmla="*/ 296 w 308"/>
                <a:gd name="T47" fmla="*/ 94 h 306"/>
                <a:gd name="T48" fmla="*/ 304 w 308"/>
                <a:gd name="T49" fmla="*/ 122 h 306"/>
                <a:gd name="T50" fmla="*/ 308 w 308"/>
                <a:gd name="T51" fmla="*/ 154 h 306"/>
                <a:gd name="T52" fmla="*/ 308 w 308"/>
                <a:gd name="T53" fmla="*/ 168 h 306"/>
                <a:gd name="T54" fmla="*/ 302 w 308"/>
                <a:gd name="T55" fmla="*/ 198 h 306"/>
                <a:gd name="T56" fmla="*/ 290 w 308"/>
                <a:gd name="T57" fmla="*/ 226 h 306"/>
                <a:gd name="T58" fmla="*/ 272 w 308"/>
                <a:gd name="T59" fmla="*/ 250 h 306"/>
                <a:gd name="T60" fmla="*/ 252 w 308"/>
                <a:gd name="T61" fmla="*/ 272 h 306"/>
                <a:gd name="T62" fmla="*/ 228 w 308"/>
                <a:gd name="T63" fmla="*/ 288 h 306"/>
                <a:gd name="T64" fmla="*/ 200 w 308"/>
                <a:gd name="T65" fmla="*/ 300 h 306"/>
                <a:gd name="T66" fmla="*/ 170 w 308"/>
                <a:gd name="T67" fmla="*/ 306 h 306"/>
                <a:gd name="T68" fmla="*/ 154 w 308"/>
                <a:gd name="T69" fmla="*/ 306 h 306"/>
                <a:gd name="T70" fmla="*/ 154 w 308"/>
                <a:gd name="T71" fmla="*/ 104 h 306"/>
                <a:gd name="T72" fmla="*/ 136 w 308"/>
                <a:gd name="T73" fmla="*/ 108 h 306"/>
                <a:gd name="T74" fmla="*/ 120 w 308"/>
                <a:gd name="T75" fmla="*/ 118 h 306"/>
                <a:gd name="T76" fmla="*/ 110 w 308"/>
                <a:gd name="T77" fmla="*/ 134 h 306"/>
                <a:gd name="T78" fmla="*/ 106 w 308"/>
                <a:gd name="T79" fmla="*/ 154 h 306"/>
                <a:gd name="T80" fmla="*/ 106 w 308"/>
                <a:gd name="T81" fmla="*/ 164 h 306"/>
                <a:gd name="T82" fmla="*/ 114 w 308"/>
                <a:gd name="T83" fmla="*/ 180 h 306"/>
                <a:gd name="T84" fmla="*/ 128 w 308"/>
                <a:gd name="T85" fmla="*/ 194 h 306"/>
                <a:gd name="T86" fmla="*/ 144 w 308"/>
                <a:gd name="T87" fmla="*/ 200 h 306"/>
                <a:gd name="T88" fmla="*/ 154 w 308"/>
                <a:gd name="T89" fmla="*/ 202 h 306"/>
                <a:gd name="T90" fmla="*/ 174 w 308"/>
                <a:gd name="T91" fmla="*/ 198 h 306"/>
                <a:gd name="T92" fmla="*/ 188 w 308"/>
                <a:gd name="T93" fmla="*/ 188 h 306"/>
                <a:gd name="T94" fmla="*/ 200 w 308"/>
                <a:gd name="T95" fmla="*/ 172 h 306"/>
                <a:gd name="T96" fmla="*/ 202 w 308"/>
                <a:gd name="T97" fmla="*/ 154 h 306"/>
                <a:gd name="T98" fmla="*/ 202 w 308"/>
                <a:gd name="T99" fmla="*/ 144 h 306"/>
                <a:gd name="T100" fmla="*/ 194 w 308"/>
                <a:gd name="T101" fmla="*/ 126 h 306"/>
                <a:gd name="T102" fmla="*/ 182 w 308"/>
                <a:gd name="T103" fmla="*/ 112 h 306"/>
                <a:gd name="T104" fmla="*/ 164 w 308"/>
                <a:gd name="T105" fmla="*/ 106 h 306"/>
                <a:gd name="T106" fmla="*/ 154 w 308"/>
                <a:gd name="T107" fmla="*/ 10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8" h="306">
                  <a:moveTo>
                    <a:pt x="154" y="306"/>
                  </a:moveTo>
                  <a:lnTo>
                    <a:pt x="154" y="306"/>
                  </a:lnTo>
                  <a:lnTo>
                    <a:pt x="138" y="306"/>
                  </a:lnTo>
                  <a:lnTo>
                    <a:pt x="124" y="304"/>
                  </a:lnTo>
                  <a:lnTo>
                    <a:pt x="108" y="300"/>
                  </a:lnTo>
                  <a:lnTo>
                    <a:pt x="94" y="294"/>
                  </a:lnTo>
                  <a:lnTo>
                    <a:pt x="82" y="288"/>
                  </a:lnTo>
                  <a:lnTo>
                    <a:pt x="68" y="280"/>
                  </a:lnTo>
                  <a:lnTo>
                    <a:pt x="56" y="272"/>
                  </a:lnTo>
                  <a:lnTo>
                    <a:pt x="46" y="262"/>
                  </a:lnTo>
                  <a:lnTo>
                    <a:pt x="36" y="250"/>
                  </a:lnTo>
                  <a:lnTo>
                    <a:pt x="26" y="240"/>
                  </a:lnTo>
                  <a:lnTo>
                    <a:pt x="20" y="226"/>
                  </a:lnTo>
                  <a:lnTo>
                    <a:pt x="12" y="212"/>
                  </a:lnTo>
                  <a:lnTo>
                    <a:pt x="8" y="198"/>
                  </a:lnTo>
                  <a:lnTo>
                    <a:pt x="4" y="184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2" y="94"/>
                  </a:lnTo>
                  <a:lnTo>
                    <a:pt x="20" y="80"/>
                  </a:lnTo>
                  <a:lnTo>
                    <a:pt x="26" y="68"/>
                  </a:lnTo>
                  <a:lnTo>
                    <a:pt x="36" y="56"/>
                  </a:lnTo>
                  <a:lnTo>
                    <a:pt x="46" y="44"/>
                  </a:lnTo>
                  <a:lnTo>
                    <a:pt x="56" y="34"/>
                  </a:lnTo>
                  <a:lnTo>
                    <a:pt x="68" y="26"/>
                  </a:lnTo>
                  <a:lnTo>
                    <a:pt x="82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4" y="2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6" y="2"/>
                  </a:lnTo>
                  <a:lnTo>
                    <a:pt x="200" y="6"/>
                  </a:lnTo>
                  <a:lnTo>
                    <a:pt x="214" y="12"/>
                  </a:lnTo>
                  <a:lnTo>
                    <a:pt x="228" y="18"/>
                  </a:lnTo>
                  <a:lnTo>
                    <a:pt x="240" y="26"/>
                  </a:lnTo>
                  <a:lnTo>
                    <a:pt x="252" y="34"/>
                  </a:lnTo>
                  <a:lnTo>
                    <a:pt x="262" y="44"/>
                  </a:lnTo>
                  <a:lnTo>
                    <a:pt x="272" y="56"/>
                  </a:lnTo>
                  <a:lnTo>
                    <a:pt x="282" y="68"/>
                  </a:lnTo>
                  <a:lnTo>
                    <a:pt x="290" y="80"/>
                  </a:lnTo>
                  <a:lnTo>
                    <a:pt x="296" y="94"/>
                  </a:lnTo>
                  <a:lnTo>
                    <a:pt x="302" y="108"/>
                  </a:lnTo>
                  <a:lnTo>
                    <a:pt x="304" y="122"/>
                  </a:lnTo>
                  <a:lnTo>
                    <a:pt x="308" y="138"/>
                  </a:lnTo>
                  <a:lnTo>
                    <a:pt x="308" y="154"/>
                  </a:lnTo>
                  <a:lnTo>
                    <a:pt x="308" y="154"/>
                  </a:lnTo>
                  <a:lnTo>
                    <a:pt x="308" y="168"/>
                  </a:lnTo>
                  <a:lnTo>
                    <a:pt x="304" y="184"/>
                  </a:lnTo>
                  <a:lnTo>
                    <a:pt x="302" y="198"/>
                  </a:lnTo>
                  <a:lnTo>
                    <a:pt x="296" y="212"/>
                  </a:lnTo>
                  <a:lnTo>
                    <a:pt x="290" y="226"/>
                  </a:lnTo>
                  <a:lnTo>
                    <a:pt x="282" y="240"/>
                  </a:lnTo>
                  <a:lnTo>
                    <a:pt x="272" y="250"/>
                  </a:lnTo>
                  <a:lnTo>
                    <a:pt x="262" y="262"/>
                  </a:lnTo>
                  <a:lnTo>
                    <a:pt x="252" y="272"/>
                  </a:lnTo>
                  <a:lnTo>
                    <a:pt x="240" y="280"/>
                  </a:lnTo>
                  <a:lnTo>
                    <a:pt x="228" y="288"/>
                  </a:lnTo>
                  <a:lnTo>
                    <a:pt x="214" y="294"/>
                  </a:lnTo>
                  <a:lnTo>
                    <a:pt x="200" y="300"/>
                  </a:lnTo>
                  <a:lnTo>
                    <a:pt x="186" y="304"/>
                  </a:lnTo>
                  <a:lnTo>
                    <a:pt x="170" y="306"/>
                  </a:lnTo>
                  <a:lnTo>
                    <a:pt x="154" y="306"/>
                  </a:lnTo>
                  <a:lnTo>
                    <a:pt x="154" y="306"/>
                  </a:lnTo>
                  <a:close/>
                  <a:moveTo>
                    <a:pt x="154" y="104"/>
                  </a:moveTo>
                  <a:lnTo>
                    <a:pt x="154" y="104"/>
                  </a:lnTo>
                  <a:lnTo>
                    <a:pt x="144" y="106"/>
                  </a:lnTo>
                  <a:lnTo>
                    <a:pt x="136" y="108"/>
                  </a:lnTo>
                  <a:lnTo>
                    <a:pt x="128" y="112"/>
                  </a:lnTo>
                  <a:lnTo>
                    <a:pt x="120" y="118"/>
                  </a:lnTo>
                  <a:lnTo>
                    <a:pt x="114" y="126"/>
                  </a:lnTo>
                  <a:lnTo>
                    <a:pt x="110" y="134"/>
                  </a:lnTo>
                  <a:lnTo>
                    <a:pt x="106" y="144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06" y="164"/>
                  </a:lnTo>
                  <a:lnTo>
                    <a:pt x="110" y="172"/>
                  </a:lnTo>
                  <a:lnTo>
                    <a:pt x="114" y="180"/>
                  </a:lnTo>
                  <a:lnTo>
                    <a:pt x="120" y="188"/>
                  </a:lnTo>
                  <a:lnTo>
                    <a:pt x="128" y="194"/>
                  </a:lnTo>
                  <a:lnTo>
                    <a:pt x="136" y="198"/>
                  </a:lnTo>
                  <a:lnTo>
                    <a:pt x="144" y="200"/>
                  </a:lnTo>
                  <a:lnTo>
                    <a:pt x="154" y="202"/>
                  </a:lnTo>
                  <a:lnTo>
                    <a:pt x="154" y="202"/>
                  </a:lnTo>
                  <a:lnTo>
                    <a:pt x="164" y="200"/>
                  </a:lnTo>
                  <a:lnTo>
                    <a:pt x="174" y="198"/>
                  </a:lnTo>
                  <a:lnTo>
                    <a:pt x="182" y="194"/>
                  </a:lnTo>
                  <a:lnTo>
                    <a:pt x="188" y="188"/>
                  </a:lnTo>
                  <a:lnTo>
                    <a:pt x="194" y="180"/>
                  </a:lnTo>
                  <a:lnTo>
                    <a:pt x="200" y="172"/>
                  </a:lnTo>
                  <a:lnTo>
                    <a:pt x="202" y="164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44"/>
                  </a:lnTo>
                  <a:lnTo>
                    <a:pt x="200" y="134"/>
                  </a:lnTo>
                  <a:lnTo>
                    <a:pt x="194" y="126"/>
                  </a:lnTo>
                  <a:lnTo>
                    <a:pt x="188" y="118"/>
                  </a:lnTo>
                  <a:lnTo>
                    <a:pt x="182" y="112"/>
                  </a:lnTo>
                  <a:lnTo>
                    <a:pt x="174" y="108"/>
                  </a:lnTo>
                  <a:lnTo>
                    <a:pt x="164" y="106"/>
                  </a:lnTo>
                  <a:lnTo>
                    <a:pt x="154" y="104"/>
                  </a:lnTo>
                  <a:lnTo>
                    <a:pt x="15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7250039" y="2854566"/>
              <a:ext cx="186534" cy="186534"/>
            </a:xfrm>
            <a:custGeom>
              <a:avLst/>
              <a:gdLst>
                <a:gd name="T0" fmla="*/ 154 w 308"/>
                <a:gd name="T1" fmla="*/ 308 h 308"/>
                <a:gd name="T2" fmla="*/ 122 w 308"/>
                <a:gd name="T3" fmla="*/ 304 h 308"/>
                <a:gd name="T4" fmla="*/ 94 w 308"/>
                <a:gd name="T5" fmla="*/ 296 h 308"/>
                <a:gd name="T6" fmla="*/ 68 w 308"/>
                <a:gd name="T7" fmla="*/ 282 h 308"/>
                <a:gd name="T8" fmla="*/ 44 w 308"/>
                <a:gd name="T9" fmla="*/ 262 h 308"/>
                <a:gd name="T10" fmla="*/ 26 w 308"/>
                <a:gd name="T11" fmla="*/ 240 h 308"/>
                <a:gd name="T12" fmla="*/ 12 w 308"/>
                <a:gd name="T13" fmla="*/ 214 h 308"/>
                <a:gd name="T14" fmla="*/ 2 w 308"/>
                <a:gd name="T15" fmla="*/ 184 h 308"/>
                <a:gd name="T16" fmla="*/ 0 w 308"/>
                <a:gd name="T17" fmla="*/ 154 h 308"/>
                <a:gd name="T18" fmla="*/ 0 w 308"/>
                <a:gd name="T19" fmla="*/ 138 h 308"/>
                <a:gd name="T20" fmla="*/ 6 w 308"/>
                <a:gd name="T21" fmla="*/ 108 h 308"/>
                <a:gd name="T22" fmla="*/ 18 w 308"/>
                <a:gd name="T23" fmla="*/ 80 h 308"/>
                <a:gd name="T24" fmla="*/ 34 w 308"/>
                <a:gd name="T25" fmla="*/ 56 h 308"/>
                <a:gd name="T26" fmla="*/ 56 w 308"/>
                <a:gd name="T27" fmla="*/ 36 h 308"/>
                <a:gd name="T28" fmla="*/ 80 w 308"/>
                <a:gd name="T29" fmla="*/ 18 h 308"/>
                <a:gd name="T30" fmla="*/ 108 w 308"/>
                <a:gd name="T31" fmla="*/ 6 h 308"/>
                <a:gd name="T32" fmla="*/ 138 w 308"/>
                <a:gd name="T33" fmla="*/ 0 h 308"/>
                <a:gd name="T34" fmla="*/ 154 w 308"/>
                <a:gd name="T35" fmla="*/ 0 h 308"/>
                <a:gd name="T36" fmla="*/ 184 w 308"/>
                <a:gd name="T37" fmla="*/ 4 h 308"/>
                <a:gd name="T38" fmla="*/ 214 w 308"/>
                <a:gd name="T39" fmla="*/ 12 h 308"/>
                <a:gd name="T40" fmla="*/ 240 w 308"/>
                <a:gd name="T41" fmla="*/ 26 h 308"/>
                <a:gd name="T42" fmla="*/ 262 w 308"/>
                <a:gd name="T43" fmla="*/ 46 h 308"/>
                <a:gd name="T44" fmla="*/ 280 w 308"/>
                <a:gd name="T45" fmla="*/ 68 h 308"/>
                <a:gd name="T46" fmla="*/ 294 w 308"/>
                <a:gd name="T47" fmla="*/ 94 h 308"/>
                <a:gd name="T48" fmla="*/ 304 w 308"/>
                <a:gd name="T49" fmla="*/ 122 h 308"/>
                <a:gd name="T50" fmla="*/ 308 w 308"/>
                <a:gd name="T51" fmla="*/ 154 h 308"/>
                <a:gd name="T52" fmla="*/ 306 w 308"/>
                <a:gd name="T53" fmla="*/ 170 h 308"/>
                <a:gd name="T54" fmla="*/ 300 w 308"/>
                <a:gd name="T55" fmla="*/ 200 h 308"/>
                <a:gd name="T56" fmla="*/ 288 w 308"/>
                <a:gd name="T57" fmla="*/ 226 h 308"/>
                <a:gd name="T58" fmla="*/ 272 w 308"/>
                <a:gd name="T59" fmla="*/ 252 h 308"/>
                <a:gd name="T60" fmla="*/ 252 w 308"/>
                <a:gd name="T61" fmla="*/ 272 h 308"/>
                <a:gd name="T62" fmla="*/ 226 w 308"/>
                <a:gd name="T63" fmla="*/ 288 h 308"/>
                <a:gd name="T64" fmla="*/ 200 w 308"/>
                <a:gd name="T65" fmla="*/ 300 h 308"/>
                <a:gd name="T66" fmla="*/ 170 w 308"/>
                <a:gd name="T67" fmla="*/ 306 h 308"/>
                <a:gd name="T68" fmla="*/ 154 w 308"/>
                <a:gd name="T69" fmla="*/ 308 h 308"/>
                <a:gd name="T70" fmla="*/ 154 w 308"/>
                <a:gd name="T71" fmla="*/ 104 h 308"/>
                <a:gd name="T72" fmla="*/ 134 w 308"/>
                <a:gd name="T73" fmla="*/ 108 h 308"/>
                <a:gd name="T74" fmla="*/ 120 w 308"/>
                <a:gd name="T75" fmla="*/ 120 h 308"/>
                <a:gd name="T76" fmla="*/ 108 w 308"/>
                <a:gd name="T77" fmla="*/ 134 h 308"/>
                <a:gd name="T78" fmla="*/ 104 w 308"/>
                <a:gd name="T79" fmla="*/ 154 h 308"/>
                <a:gd name="T80" fmla="*/ 106 w 308"/>
                <a:gd name="T81" fmla="*/ 164 h 308"/>
                <a:gd name="T82" fmla="*/ 114 w 308"/>
                <a:gd name="T83" fmla="*/ 180 h 308"/>
                <a:gd name="T84" fmla="*/ 126 w 308"/>
                <a:gd name="T85" fmla="*/ 194 h 308"/>
                <a:gd name="T86" fmla="*/ 144 w 308"/>
                <a:gd name="T87" fmla="*/ 202 h 308"/>
                <a:gd name="T88" fmla="*/ 154 w 308"/>
                <a:gd name="T89" fmla="*/ 202 h 308"/>
                <a:gd name="T90" fmla="*/ 172 w 308"/>
                <a:gd name="T91" fmla="*/ 198 h 308"/>
                <a:gd name="T92" fmla="*/ 188 w 308"/>
                <a:gd name="T93" fmla="*/ 188 h 308"/>
                <a:gd name="T94" fmla="*/ 198 w 308"/>
                <a:gd name="T95" fmla="*/ 172 h 308"/>
                <a:gd name="T96" fmla="*/ 202 w 308"/>
                <a:gd name="T97" fmla="*/ 154 h 308"/>
                <a:gd name="T98" fmla="*/ 202 w 308"/>
                <a:gd name="T99" fmla="*/ 144 h 308"/>
                <a:gd name="T100" fmla="*/ 194 w 308"/>
                <a:gd name="T101" fmla="*/ 126 h 308"/>
                <a:gd name="T102" fmla="*/ 180 w 308"/>
                <a:gd name="T103" fmla="*/ 114 h 308"/>
                <a:gd name="T104" fmla="*/ 164 w 308"/>
                <a:gd name="T105" fmla="*/ 106 h 308"/>
                <a:gd name="T106" fmla="*/ 154 w 308"/>
                <a:gd name="T107" fmla="*/ 10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8" h="308">
                  <a:moveTo>
                    <a:pt x="154" y="308"/>
                  </a:moveTo>
                  <a:lnTo>
                    <a:pt x="154" y="308"/>
                  </a:lnTo>
                  <a:lnTo>
                    <a:pt x="138" y="306"/>
                  </a:lnTo>
                  <a:lnTo>
                    <a:pt x="122" y="304"/>
                  </a:lnTo>
                  <a:lnTo>
                    <a:pt x="108" y="300"/>
                  </a:lnTo>
                  <a:lnTo>
                    <a:pt x="94" y="296"/>
                  </a:lnTo>
                  <a:lnTo>
                    <a:pt x="80" y="288"/>
                  </a:lnTo>
                  <a:lnTo>
                    <a:pt x="68" y="282"/>
                  </a:lnTo>
                  <a:lnTo>
                    <a:pt x="56" y="272"/>
                  </a:lnTo>
                  <a:lnTo>
                    <a:pt x="44" y="262"/>
                  </a:lnTo>
                  <a:lnTo>
                    <a:pt x="34" y="252"/>
                  </a:lnTo>
                  <a:lnTo>
                    <a:pt x="26" y="240"/>
                  </a:lnTo>
                  <a:lnTo>
                    <a:pt x="18" y="226"/>
                  </a:lnTo>
                  <a:lnTo>
                    <a:pt x="12" y="214"/>
                  </a:lnTo>
                  <a:lnTo>
                    <a:pt x="6" y="200"/>
                  </a:lnTo>
                  <a:lnTo>
                    <a:pt x="2" y="184"/>
                  </a:lnTo>
                  <a:lnTo>
                    <a:pt x="0" y="170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38"/>
                  </a:lnTo>
                  <a:lnTo>
                    <a:pt x="2" y="122"/>
                  </a:lnTo>
                  <a:lnTo>
                    <a:pt x="6" y="108"/>
                  </a:lnTo>
                  <a:lnTo>
                    <a:pt x="12" y="94"/>
                  </a:lnTo>
                  <a:lnTo>
                    <a:pt x="18" y="80"/>
                  </a:lnTo>
                  <a:lnTo>
                    <a:pt x="26" y="68"/>
                  </a:lnTo>
                  <a:lnTo>
                    <a:pt x="34" y="56"/>
                  </a:lnTo>
                  <a:lnTo>
                    <a:pt x="44" y="46"/>
                  </a:lnTo>
                  <a:lnTo>
                    <a:pt x="56" y="36"/>
                  </a:lnTo>
                  <a:lnTo>
                    <a:pt x="68" y="26"/>
                  </a:lnTo>
                  <a:lnTo>
                    <a:pt x="80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2" y="4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4" y="4"/>
                  </a:lnTo>
                  <a:lnTo>
                    <a:pt x="200" y="6"/>
                  </a:lnTo>
                  <a:lnTo>
                    <a:pt x="214" y="12"/>
                  </a:lnTo>
                  <a:lnTo>
                    <a:pt x="226" y="18"/>
                  </a:lnTo>
                  <a:lnTo>
                    <a:pt x="240" y="26"/>
                  </a:lnTo>
                  <a:lnTo>
                    <a:pt x="252" y="36"/>
                  </a:lnTo>
                  <a:lnTo>
                    <a:pt x="262" y="46"/>
                  </a:lnTo>
                  <a:lnTo>
                    <a:pt x="272" y="56"/>
                  </a:lnTo>
                  <a:lnTo>
                    <a:pt x="280" y="68"/>
                  </a:lnTo>
                  <a:lnTo>
                    <a:pt x="288" y="80"/>
                  </a:lnTo>
                  <a:lnTo>
                    <a:pt x="294" y="94"/>
                  </a:lnTo>
                  <a:lnTo>
                    <a:pt x="300" y="108"/>
                  </a:lnTo>
                  <a:lnTo>
                    <a:pt x="304" y="122"/>
                  </a:lnTo>
                  <a:lnTo>
                    <a:pt x="306" y="138"/>
                  </a:lnTo>
                  <a:lnTo>
                    <a:pt x="308" y="154"/>
                  </a:lnTo>
                  <a:lnTo>
                    <a:pt x="308" y="154"/>
                  </a:lnTo>
                  <a:lnTo>
                    <a:pt x="306" y="170"/>
                  </a:lnTo>
                  <a:lnTo>
                    <a:pt x="304" y="184"/>
                  </a:lnTo>
                  <a:lnTo>
                    <a:pt x="300" y="200"/>
                  </a:lnTo>
                  <a:lnTo>
                    <a:pt x="294" y="214"/>
                  </a:lnTo>
                  <a:lnTo>
                    <a:pt x="288" y="226"/>
                  </a:lnTo>
                  <a:lnTo>
                    <a:pt x="280" y="240"/>
                  </a:lnTo>
                  <a:lnTo>
                    <a:pt x="272" y="252"/>
                  </a:lnTo>
                  <a:lnTo>
                    <a:pt x="262" y="262"/>
                  </a:lnTo>
                  <a:lnTo>
                    <a:pt x="252" y="272"/>
                  </a:lnTo>
                  <a:lnTo>
                    <a:pt x="240" y="282"/>
                  </a:lnTo>
                  <a:lnTo>
                    <a:pt x="226" y="288"/>
                  </a:lnTo>
                  <a:lnTo>
                    <a:pt x="214" y="296"/>
                  </a:lnTo>
                  <a:lnTo>
                    <a:pt x="200" y="300"/>
                  </a:lnTo>
                  <a:lnTo>
                    <a:pt x="184" y="304"/>
                  </a:lnTo>
                  <a:lnTo>
                    <a:pt x="170" y="306"/>
                  </a:lnTo>
                  <a:lnTo>
                    <a:pt x="154" y="308"/>
                  </a:lnTo>
                  <a:lnTo>
                    <a:pt x="154" y="308"/>
                  </a:lnTo>
                  <a:close/>
                  <a:moveTo>
                    <a:pt x="154" y="104"/>
                  </a:moveTo>
                  <a:lnTo>
                    <a:pt x="154" y="104"/>
                  </a:lnTo>
                  <a:lnTo>
                    <a:pt x="144" y="106"/>
                  </a:lnTo>
                  <a:lnTo>
                    <a:pt x="134" y="108"/>
                  </a:lnTo>
                  <a:lnTo>
                    <a:pt x="126" y="114"/>
                  </a:lnTo>
                  <a:lnTo>
                    <a:pt x="120" y="120"/>
                  </a:lnTo>
                  <a:lnTo>
                    <a:pt x="114" y="126"/>
                  </a:lnTo>
                  <a:lnTo>
                    <a:pt x="108" y="134"/>
                  </a:lnTo>
                  <a:lnTo>
                    <a:pt x="106" y="144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6" y="164"/>
                  </a:lnTo>
                  <a:lnTo>
                    <a:pt x="108" y="172"/>
                  </a:lnTo>
                  <a:lnTo>
                    <a:pt x="114" y="180"/>
                  </a:lnTo>
                  <a:lnTo>
                    <a:pt x="120" y="188"/>
                  </a:lnTo>
                  <a:lnTo>
                    <a:pt x="126" y="194"/>
                  </a:lnTo>
                  <a:lnTo>
                    <a:pt x="134" y="198"/>
                  </a:lnTo>
                  <a:lnTo>
                    <a:pt x="144" y="202"/>
                  </a:lnTo>
                  <a:lnTo>
                    <a:pt x="154" y="202"/>
                  </a:lnTo>
                  <a:lnTo>
                    <a:pt x="154" y="202"/>
                  </a:lnTo>
                  <a:lnTo>
                    <a:pt x="164" y="202"/>
                  </a:lnTo>
                  <a:lnTo>
                    <a:pt x="172" y="198"/>
                  </a:lnTo>
                  <a:lnTo>
                    <a:pt x="180" y="194"/>
                  </a:lnTo>
                  <a:lnTo>
                    <a:pt x="188" y="188"/>
                  </a:lnTo>
                  <a:lnTo>
                    <a:pt x="194" y="180"/>
                  </a:lnTo>
                  <a:lnTo>
                    <a:pt x="198" y="172"/>
                  </a:lnTo>
                  <a:lnTo>
                    <a:pt x="202" y="164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44"/>
                  </a:lnTo>
                  <a:lnTo>
                    <a:pt x="198" y="134"/>
                  </a:lnTo>
                  <a:lnTo>
                    <a:pt x="194" y="126"/>
                  </a:lnTo>
                  <a:lnTo>
                    <a:pt x="188" y="120"/>
                  </a:lnTo>
                  <a:lnTo>
                    <a:pt x="180" y="114"/>
                  </a:lnTo>
                  <a:lnTo>
                    <a:pt x="172" y="108"/>
                  </a:lnTo>
                  <a:lnTo>
                    <a:pt x="164" y="106"/>
                  </a:lnTo>
                  <a:lnTo>
                    <a:pt x="154" y="104"/>
                  </a:lnTo>
                  <a:lnTo>
                    <a:pt x="15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413104" y="2621197"/>
              <a:ext cx="1326042" cy="1326043"/>
              <a:chOff x="5413104" y="2598477"/>
              <a:chExt cx="1326042" cy="1326043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5642613" y="3166154"/>
                <a:ext cx="838193" cy="391237"/>
              </a:xfrm>
              <a:custGeom>
                <a:avLst/>
                <a:gdLst>
                  <a:gd name="T0" fmla="*/ 1228 w 1384"/>
                  <a:gd name="T1" fmla="*/ 646 h 646"/>
                  <a:gd name="T2" fmla="*/ 1198 w 1384"/>
                  <a:gd name="T3" fmla="*/ 636 h 646"/>
                  <a:gd name="T4" fmla="*/ 1178 w 1384"/>
                  <a:gd name="T5" fmla="*/ 614 h 646"/>
                  <a:gd name="T6" fmla="*/ 1174 w 1384"/>
                  <a:gd name="T7" fmla="*/ 106 h 646"/>
                  <a:gd name="T8" fmla="*/ 1118 w 1384"/>
                  <a:gd name="T9" fmla="*/ 594 h 646"/>
                  <a:gd name="T10" fmla="*/ 1108 w 1384"/>
                  <a:gd name="T11" fmla="*/ 622 h 646"/>
                  <a:gd name="T12" fmla="*/ 1086 w 1384"/>
                  <a:gd name="T13" fmla="*/ 642 h 646"/>
                  <a:gd name="T14" fmla="*/ 824 w 1384"/>
                  <a:gd name="T15" fmla="*/ 646 h 646"/>
                  <a:gd name="T16" fmla="*/ 804 w 1384"/>
                  <a:gd name="T17" fmla="*/ 642 h 646"/>
                  <a:gd name="T18" fmla="*/ 780 w 1384"/>
                  <a:gd name="T19" fmla="*/ 622 h 646"/>
                  <a:gd name="T20" fmla="*/ 772 w 1384"/>
                  <a:gd name="T21" fmla="*/ 594 h 646"/>
                  <a:gd name="T22" fmla="*/ 714 w 1384"/>
                  <a:gd name="T23" fmla="*/ 594 h 646"/>
                  <a:gd name="T24" fmla="*/ 710 w 1384"/>
                  <a:gd name="T25" fmla="*/ 614 h 646"/>
                  <a:gd name="T26" fmla="*/ 690 w 1384"/>
                  <a:gd name="T27" fmla="*/ 636 h 646"/>
                  <a:gd name="T28" fmla="*/ 662 w 1384"/>
                  <a:gd name="T29" fmla="*/ 646 h 646"/>
                  <a:gd name="T30" fmla="*/ 410 w 1384"/>
                  <a:gd name="T31" fmla="*/ 644 h 646"/>
                  <a:gd name="T32" fmla="*/ 384 w 1384"/>
                  <a:gd name="T33" fmla="*/ 630 h 646"/>
                  <a:gd name="T34" fmla="*/ 368 w 1384"/>
                  <a:gd name="T35" fmla="*/ 604 h 646"/>
                  <a:gd name="T36" fmla="*/ 310 w 1384"/>
                  <a:gd name="T37" fmla="*/ 322 h 646"/>
                  <a:gd name="T38" fmla="*/ 310 w 1384"/>
                  <a:gd name="T39" fmla="*/ 604 h 646"/>
                  <a:gd name="T40" fmla="*/ 296 w 1384"/>
                  <a:gd name="T41" fmla="*/ 630 h 646"/>
                  <a:gd name="T42" fmla="*/ 268 w 1384"/>
                  <a:gd name="T43" fmla="*/ 644 h 646"/>
                  <a:gd name="T44" fmla="*/ 52 w 1384"/>
                  <a:gd name="T45" fmla="*/ 646 h 646"/>
                  <a:gd name="T46" fmla="*/ 24 w 1384"/>
                  <a:gd name="T47" fmla="*/ 636 h 646"/>
                  <a:gd name="T48" fmla="*/ 4 w 1384"/>
                  <a:gd name="T49" fmla="*/ 614 h 646"/>
                  <a:gd name="T50" fmla="*/ 0 w 1384"/>
                  <a:gd name="T51" fmla="*/ 594 h 646"/>
                  <a:gd name="T52" fmla="*/ 10 w 1384"/>
                  <a:gd name="T53" fmla="*/ 564 h 646"/>
                  <a:gd name="T54" fmla="*/ 32 w 1384"/>
                  <a:gd name="T55" fmla="*/ 544 h 646"/>
                  <a:gd name="T56" fmla="*/ 206 w 1384"/>
                  <a:gd name="T57" fmla="*/ 540 h 646"/>
                  <a:gd name="T58" fmla="*/ 208 w 1384"/>
                  <a:gd name="T59" fmla="*/ 278 h 646"/>
                  <a:gd name="T60" fmla="*/ 228 w 1384"/>
                  <a:gd name="T61" fmla="*/ 240 h 646"/>
                  <a:gd name="T62" fmla="*/ 266 w 1384"/>
                  <a:gd name="T63" fmla="*/ 218 h 646"/>
                  <a:gd name="T64" fmla="*/ 398 w 1384"/>
                  <a:gd name="T65" fmla="*/ 218 h 646"/>
                  <a:gd name="T66" fmla="*/ 440 w 1384"/>
                  <a:gd name="T67" fmla="*/ 230 h 646"/>
                  <a:gd name="T68" fmla="*/ 466 w 1384"/>
                  <a:gd name="T69" fmla="*/ 264 h 646"/>
                  <a:gd name="T70" fmla="*/ 472 w 1384"/>
                  <a:gd name="T71" fmla="*/ 540 h 646"/>
                  <a:gd name="T72" fmla="*/ 608 w 1384"/>
                  <a:gd name="T73" fmla="*/ 152 h 646"/>
                  <a:gd name="T74" fmla="*/ 622 w 1384"/>
                  <a:gd name="T75" fmla="*/ 110 h 646"/>
                  <a:gd name="T76" fmla="*/ 654 w 1384"/>
                  <a:gd name="T77" fmla="*/ 82 h 646"/>
                  <a:gd name="T78" fmla="*/ 800 w 1384"/>
                  <a:gd name="T79" fmla="*/ 76 h 646"/>
                  <a:gd name="T80" fmla="*/ 830 w 1384"/>
                  <a:gd name="T81" fmla="*/ 82 h 646"/>
                  <a:gd name="T82" fmla="*/ 864 w 1384"/>
                  <a:gd name="T83" fmla="*/ 110 h 646"/>
                  <a:gd name="T84" fmla="*/ 876 w 1384"/>
                  <a:gd name="T85" fmla="*/ 152 h 646"/>
                  <a:gd name="T86" fmla="*/ 1012 w 1384"/>
                  <a:gd name="T87" fmla="*/ 76 h 646"/>
                  <a:gd name="T88" fmla="*/ 1018 w 1384"/>
                  <a:gd name="T89" fmla="*/ 46 h 646"/>
                  <a:gd name="T90" fmla="*/ 1046 w 1384"/>
                  <a:gd name="T91" fmla="*/ 12 h 646"/>
                  <a:gd name="T92" fmla="*/ 1088 w 1384"/>
                  <a:gd name="T93" fmla="*/ 0 h 646"/>
                  <a:gd name="T94" fmla="*/ 1220 w 1384"/>
                  <a:gd name="T95" fmla="*/ 2 h 646"/>
                  <a:gd name="T96" fmla="*/ 1258 w 1384"/>
                  <a:gd name="T97" fmla="*/ 22 h 646"/>
                  <a:gd name="T98" fmla="*/ 1278 w 1384"/>
                  <a:gd name="T99" fmla="*/ 60 h 646"/>
                  <a:gd name="T100" fmla="*/ 1332 w 1384"/>
                  <a:gd name="T101" fmla="*/ 540 h 646"/>
                  <a:gd name="T102" fmla="*/ 1352 w 1384"/>
                  <a:gd name="T103" fmla="*/ 544 h 646"/>
                  <a:gd name="T104" fmla="*/ 1376 w 1384"/>
                  <a:gd name="T105" fmla="*/ 564 h 646"/>
                  <a:gd name="T106" fmla="*/ 1384 w 1384"/>
                  <a:gd name="T107" fmla="*/ 594 h 646"/>
                  <a:gd name="T108" fmla="*/ 1380 w 1384"/>
                  <a:gd name="T109" fmla="*/ 614 h 646"/>
                  <a:gd name="T110" fmla="*/ 1362 w 1384"/>
                  <a:gd name="T111" fmla="*/ 636 h 646"/>
                  <a:gd name="T112" fmla="*/ 1332 w 1384"/>
                  <a:gd name="T113" fmla="*/ 646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84" h="646">
                    <a:moveTo>
                      <a:pt x="1332" y="646"/>
                    </a:moveTo>
                    <a:lnTo>
                      <a:pt x="1228" y="646"/>
                    </a:lnTo>
                    <a:lnTo>
                      <a:pt x="1228" y="646"/>
                    </a:lnTo>
                    <a:lnTo>
                      <a:pt x="1216" y="644"/>
                    </a:lnTo>
                    <a:lnTo>
                      <a:pt x="1206" y="642"/>
                    </a:lnTo>
                    <a:lnTo>
                      <a:pt x="1198" y="636"/>
                    </a:lnTo>
                    <a:lnTo>
                      <a:pt x="1190" y="630"/>
                    </a:lnTo>
                    <a:lnTo>
                      <a:pt x="1184" y="622"/>
                    </a:lnTo>
                    <a:lnTo>
                      <a:pt x="1178" y="614"/>
                    </a:lnTo>
                    <a:lnTo>
                      <a:pt x="1176" y="604"/>
                    </a:lnTo>
                    <a:lnTo>
                      <a:pt x="1174" y="594"/>
                    </a:lnTo>
                    <a:lnTo>
                      <a:pt x="1174" y="106"/>
                    </a:lnTo>
                    <a:lnTo>
                      <a:pt x="1118" y="106"/>
                    </a:lnTo>
                    <a:lnTo>
                      <a:pt x="1118" y="594"/>
                    </a:lnTo>
                    <a:lnTo>
                      <a:pt x="1118" y="594"/>
                    </a:lnTo>
                    <a:lnTo>
                      <a:pt x="1116" y="604"/>
                    </a:lnTo>
                    <a:lnTo>
                      <a:pt x="1114" y="614"/>
                    </a:lnTo>
                    <a:lnTo>
                      <a:pt x="1108" y="622"/>
                    </a:lnTo>
                    <a:lnTo>
                      <a:pt x="1102" y="630"/>
                    </a:lnTo>
                    <a:lnTo>
                      <a:pt x="1094" y="636"/>
                    </a:lnTo>
                    <a:lnTo>
                      <a:pt x="1086" y="642"/>
                    </a:lnTo>
                    <a:lnTo>
                      <a:pt x="1076" y="644"/>
                    </a:lnTo>
                    <a:lnTo>
                      <a:pt x="1064" y="646"/>
                    </a:lnTo>
                    <a:lnTo>
                      <a:pt x="824" y="646"/>
                    </a:lnTo>
                    <a:lnTo>
                      <a:pt x="824" y="646"/>
                    </a:lnTo>
                    <a:lnTo>
                      <a:pt x="814" y="644"/>
                    </a:lnTo>
                    <a:lnTo>
                      <a:pt x="804" y="642"/>
                    </a:lnTo>
                    <a:lnTo>
                      <a:pt x="794" y="636"/>
                    </a:lnTo>
                    <a:lnTo>
                      <a:pt x="786" y="630"/>
                    </a:lnTo>
                    <a:lnTo>
                      <a:pt x="780" y="622"/>
                    </a:lnTo>
                    <a:lnTo>
                      <a:pt x="776" y="614"/>
                    </a:lnTo>
                    <a:lnTo>
                      <a:pt x="772" y="604"/>
                    </a:lnTo>
                    <a:lnTo>
                      <a:pt x="772" y="594"/>
                    </a:lnTo>
                    <a:lnTo>
                      <a:pt x="772" y="182"/>
                    </a:lnTo>
                    <a:lnTo>
                      <a:pt x="714" y="182"/>
                    </a:lnTo>
                    <a:lnTo>
                      <a:pt x="714" y="594"/>
                    </a:lnTo>
                    <a:lnTo>
                      <a:pt x="714" y="594"/>
                    </a:lnTo>
                    <a:lnTo>
                      <a:pt x="712" y="604"/>
                    </a:lnTo>
                    <a:lnTo>
                      <a:pt x="710" y="614"/>
                    </a:lnTo>
                    <a:lnTo>
                      <a:pt x="706" y="622"/>
                    </a:lnTo>
                    <a:lnTo>
                      <a:pt x="698" y="630"/>
                    </a:lnTo>
                    <a:lnTo>
                      <a:pt x="690" y="636"/>
                    </a:lnTo>
                    <a:lnTo>
                      <a:pt x="682" y="642"/>
                    </a:lnTo>
                    <a:lnTo>
                      <a:pt x="672" y="644"/>
                    </a:lnTo>
                    <a:lnTo>
                      <a:pt x="662" y="646"/>
                    </a:lnTo>
                    <a:lnTo>
                      <a:pt x="420" y="646"/>
                    </a:lnTo>
                    <a:lnTo>
                      <a:pt x="420" y="646"/>
                    </a:lnTo>
                    <a:lnTo>
                      <a:pt x="410" y="644"/>
                    </a:lnTo>
                    <a:lnTo>
                      <a:pt x="400" y="642"/>
                    </a:lnTo>
                    <a:lnTo>
                      <a:pt x="390" y="636"/>
                    </a:lnTo>
                    <a:lnTo>
                      <a:pt x="384" y="630"/>
                    </a:lnTo>
                    <a:lnTo>
                      <a:pt x="376" y="622"/>
                    </a:lnTo>
                    <a:lnTo>
                      <a:pt x="372" y="614"/>
                    </a:lnTo>
                    <a:lnTo>
                      <a:pt x="368" y="604"/>
                    </a:lnTo>
                    <a:lnTo>
                      <a:pt x="368" y="594"/>
                    </a:lnTo>
                    <a:lnTo>
                      <a:pt x="368" y="322"/>
                    </a:lnTo>
                    <a:lnTo>
                      <a:pt x="310" y="322"/>
                    </a:lnTo>
                    <a:lnTo>
                      <a:pt x="310" y="594"/>
                    </a:lnTo>
                    <a:lnTo>
                      <a:pt x="310" y="594"/>
                    </a:lnTo>
                    <a:lnTo>
                      <a:pt x="310" y="604"/>
                    </a:lnTo>
                    <a:lnTo>
                      <a:pt x="306" y="614"/>
                    </a:lnTo>
                    <a:lnTo>
                      <a:pt x="302" y="622"/>
                    </a:lnTo>
                    <a:lnTo>
                      <a:pt x="296" y="630"/>
                    </a:lnTo>
                    <a:lnTo>
                      <a:pt x="288" y="636"/>
                    </a:lnTo>
                    <a:lnTo>
                      <a:pt x="278" y="642"/>
                    </a:lnTo>
                    <a:lnTo>
                      <a:pt x="268" y="644"/>
                    </a:lnTo>
                    <a:lnTo>
                      <a:pt x="258" y="646"/>
                    </a:lnTo>
                    <a:lnTo>
                      <a:pt x="52" y="646"/>
                    </a:lnTo>
                    <a:lnTo>
                      <a:pt x="52" y="646"/>
                    </a:lnTo>
                    <a:lnTo>
                      <a:pt x="42" y="644"/>
                    </a:lnTo>
                    <a:lnTo>
                      <a:pt x="32" y="642"/>
                    </a:lnTo>
                    <a:lnTo>
                      <a:pt x="24" y="636"/>
                    </a:lnTo>
                    <a:lnTo>
                      <a:pt x="16" y="630"/>
                    </a:lnTo>
                    <a:lnTo>
                      <a:pt x="10" y="622"/>
                    </a:lnTo>
                    <a:lnTo>
                      <a:pt x="4" y="614"/>
                    </a:lnTo>
                    <a:lnTo>
                      <a:pt x="2" y="604"/>
                    </a:lnTo>
                    <a:lnTo>
                      <a:pt x="0" y="594"/>
                    </a:lnTo>
                    <a:lnTo>
                      <a:pt x="0" y="594"/>
                    </a:lnTo>
                    <a:lnTo>
                      <a:pt x="2" y="582"/>
                    </a:lnTo>
                    <a:lnTo>
                      <a:pt x="4" y="572"/>
                    </a:lnTo>
                    <a:lnTo>
                      <a:pt x="10" y="564"/>
                    </a:lnTo>
                    <a:lnTo>
                      <a:pt x="16" y="556"/>
                    </a:lnTo>
                    <a:lnTo>
                      <a:pt x="24" y="550"/>
                    </a:lnTo>
                    <a:lnTo>
                      <a:pt x="32" y="544"/>
                    </a:lnTo>
                    <a:lnTo>
                      <a:pt x="42" y="542"/>
                    </a:lnTo>
                    <a:lnTo>
                      <a:pt x="52" y="540"/>
                    </a:lnTo>
                    <a:lnTo>
                      <a:pt x="206" y="540"/>
                    </a:lnTo>
                    <a:lnTo>
                      <a:pt x="206" y="292"/>
                    </a:lnTo>
                    <a:lnTo>
                      <a:pt x="206" y="292"/>
                    </a:lnTo>
                    <a:lnTo>
                      <a:pt x="208" y="278"/>
                    </a:lnTo>
                    <a:lnTo>
                      <a:pt x="212" y="264"/>
                    </a:lnTo>
                    <a:lnTo>
                      <a:pt x="218" y="250"/>
                    </a:lnTo>
                    <a:lnTo>
                      <a:pt x="228" y="240"/>
                    </a:lnTo>
                    <a:lnTo>
                      <a:pt x="238" y="230"/>
                    </a:lnTo>
                    <a:lnTo>
                      <a:pt x="252" y="224"/>
                    </a:lnTo>
                    <a:lnTo>
                      <a:pt x="266" y="218"/>
                    </a:lnTo>
                    <a:lnTo>
                      <a:pt x="280" y="218"/>
                    </a:lnTo>
                    <a:lnTo>
                      <a:pt x="398" y="218"/>
                    </a:lnTo>
                    <a:lnTo>
                      <a:pt x="398" y="218"/>
                    </a:lnTo>
                    <a:lnTo>
                      <a:pt x="412" y="218"/>
                    </a:lnTo>
                    <a:lnTo>
                      <a:pt x="426" y="224"/>
                    </a:lnTo>
                    <a:lnTo>
                      <a:pt x="440" y="230"/>
                    </a:lnTo>
                    <a:lnTo>
                      <a:pt x="450" y="240"/>
                    </a:lnTo>
                    <a:lnTo>
                      <a:pt x="460" y="250"/>
                    </a:lnTo>
                    <a:lnTo>
                      <a:pt x="466" y="264"/>
                    </a:lnTo>
                    <a:lnTo>
                      <a:pt x="472" y="278"/>
                    </a:lnTo>
                    <a:lnTo>
                      <a:pt x="472" y="292"/>
                    </a:lnTo>
                    <a:lnTo>
                      <a:pt x="472" y="540"/>
                    </a:lnTo>
                    <a:lnTo>
                      <a:pt x="608" y="540"/>
                    </a:lnTo>
                    <a:lnTo>
                      <a:pt x="608" y="152"/>
                    </a:lnTo>
                    <a:lnTo>
                      <a:pt x="608" y="152"/>
                    </a:lnTo>
                    <a:lnTo>
                      <a:pt x="610" y="136"/>
                    </a:lnTo>
                    <a:lnTo>
                      <a:pt x="614" y="122"/>
                    </a:lnTo>
                    <a:lnTo>
                      <a:pt x="622" y="110"/>
                    </a:lnTo>
                    <a:lnTo>
                      <a:pt x="632" y="98"/>
                    </a:lnTo>
                    <a:lnTo>
                      <a:pt x="642" y="90"/>
                    </a:lnTo>
                    <a:lnTo>
                      <a:pt x="654" y="82"/>
                    </a:lnTo>
                    <a:lnTo>
                      <a:pt x="668" y="78"/>
                    </a:lnTo>
                    <a:lnTo>
                      <a:pt x="684" y="76"/>
                    </a:lnTo>
                    <a:lnTo>
                      <a:pt x="800" y="76"/>
                    </a:lnTo>
                    <a:lnTo>
                      <a:pt x="800" y="76"/>
                    </a:lnTo>
                    <a:lnTo>
                      <a:pt x="816" y="78"/>
                    </a:lnTo>
                    <a:lnTo>
                      <a:pt x="830" y="82"/>
                    </a:lnTo>
                    <a:lnTo>
                      <a:pt x="842" y="90"/>
                    </a:lnTo>
                    <a:lnTo>
                      <a:pt x="854" y="98"/>
                    </a:lnTo>
                    <a:lnTo>
                      <a:pt x="864" y="110"/>
                    </a:lnTo>
                    <a:lnTo>
                      <a:pt x="870" y="122"/>
                    </a:lnTo>
                    <a:lnTo>
                      <a:pt x="874" y="136"/>
                    </a:lnTo>
                    <a:lnTo>
                      <a:pt x="876" y="152"/>
                    </a:lnTo>
                    <a:lnTo>
                      <a:pt x="876" y="540"/>
                    </a:lnTo>
                    <a:lnTo>
                      <a:pt x="1012" y="540"/>
                    </a:lnTo>
                    <a:lnTo>
                      <a:pt x="1012" y="76"/>
                    </a:lnTo>
                    <a:lnTo>
                      <a:pt x="1012" y="76"/>
                    </a:lnTo>
                    <a:lnTo>
                      <a:pt x="1014" y="60"/>
                    </a:lnTo>
                    <a:lnTo>
                      <a:pt x="1018" y="46"/>
                    </a:lnTo>
                    <a:lnTo>
                      <a:pt x="1026" y="34"/>
                    </a:lnTo>
                    <a:lnTo>
                      <a:pt x="1034" y="22"/>
                    </a:lnTo>
                    <a:lnTo>
                      <a:pt x="1046" y="12"/>
                    </a:lnTo>
                    <a:lnTo>
                      <a:pt x="1058" y="6"/>
                    </a:lnTo>
                    <a:lnTo>
                      <a:pt x="1072" y="2"/>
                    </a:lnTo>
                    <a:lnTo>
                      <a:pt x="1088" y="0"/>
                    </a:lnTo>
                    <a:lnTo>
                      <a:pt x="1204" y="0"/>
                    </a:lnTo>
                    <a:lnTo>
                      <a:pt x="1204" y="0"/>
                    </a:lnTo>
                    <a:lnTo>
                      <a:pt x="1220" y="2"/>
                    </a:lnTo>
                    <a:lnTo>
                      <a:pt x="1234" y="6"/>
                    </a:lnTo>
                    <a:lnTo>
                      <a:pt x="1246" y="12"/>
                    </a:lnTo>
                    <a:lnTo>
                      <a:pt x="1258" y="22"/>
                    </a:lnTo>
                    <a:lnTo>
                      <a:pt x="1266" y="34"/>
                    </a:lnTo>
                    <a:lnTo>
                      <a:pt x="1274" y="46"/>
                    </a:lnTo>
                    <a:lnTo>
                      <a:pt x="1278" y="60"/>
                    </a:lnTo>
                    <a:lnTo>
                      <a:pt x="1280" y="76"/>
                    </a:lnTo>
                    <a:lnTo>
                      <a:pt x="1280" y="540"/>
                    </a:lnTo>
                    <a:lnTo>
                      <a:pt x="1332" y="540"/>
                    </a:lnTo>
                    <a:lnTo>
                      <a:pt x="1332" y="540"/>
                    </a:lnTo>
                    <a:lnTo>
                      <a:pt x="1342" y="542"/>
                    </a:lnTo>
                    <a:lnTo>
                      <a:pt x="1352" y="544"/>
                    </a:lnTo>
                    <a:lnTo>
                      <a:pt x="1362" y="550"/>
                    </a:lnTo>
                    <a:lnTo>
                      <a:pt x="1370" y="556"/>
                    </a:lnTo>
                    <a:lnTo>
                      <a:pt x="1376" y="564"/>
                    </a:lnTo>
                    <a:lnTo>
                      <a:pt x="1380" y="572"/>
                    </a:lnTo>
                    <a:lnTo>
                      <a:pt x="1384" y="582"/>
                    </a:lnTo>
                    <a:lnTo>
                      <a:pt x="1384" y="594"/>
                    </a:lnTo>
                    <a:lnTo>
                      <a:pt x="1384" y="594"/>
                    </a:lnTo>
                    <a:lnTo>
                      <a:pt x="1384" y="604"/>
                    </a:lnTo>
                    <a:lnTo>
                      <a:pt x="1380" y="614"/>
                    </a:lnTo>
                    <a:lnTo>
                      <a:pt x="1376" y="622"/>
                    </a:lnTo>
                    <a:lnTo>
                      <a:pt x="1370" y="630"/>
                    </a:lnTo>
                    <a:lnTo>
                      <a:pt x="1362" y="636"/>
                    </a:lnTo>
                    <a:lnTo>
                      <a:pt x="1352" y="642"/>
                    </a:lnTo>
                    <a:lnTo>
                      <a:pt x="1342" y="644"/>
                    </a:lnTo>
                    <a:lnTo>
                      <a:pt x="1332" y="646"/>
                    </a:lnTo>
                    <a:lnTo>
                      <a:pt x="1332" y="64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6"/>
              <p:cNvSpPr>
                <a:spLocks noEditPoints="1"/>
              </p:cNvSpPr>
              <p:nvPr/>
            </p:nvSpPr>
            <p:spPr bwMode="auto">
              <a:xfrm>
                <a:off x="5757683" y="2925113"/>
                <a:ext cx="184112" cy="184112"/>
              </a:xfrm>
              <a:custGeom>
                <a:avLst/>
                <a:gdLst>
                  <a:gd name="T0" fmla="*/ 152 w 304"/>
                  <a:gd name="T1" fmla="*/ 304 h 304"/>
                  <a:gd name="T2" fmla="*/ 122 w 304"/>
                  <a:gd name="T3" fmla="*/ 302 h 304"/>
                  <a:gd name="T4" fmla="*/ 92 w 304"/>
                  <a:gd name="T5" fmla="*/ 292 h 304"/>
                  <a:gd name="T6" fmla="*/ 66 w 304"/>
                  <a:gd name="T7" fmla="*/ 278 h 304"/>
                  <a:gd name="T8" fmla="*/ 44 w 304"/>
                  <a:gd name="T9" fmla="*/ 260 h 304"/>
                  <a:gd name="T10" fmla="*/ 26 w 304"/>
                  <a:gd name="T11" fmla="*/ 238 h 304"/>
                  <a:gd name="T12" fmla="*/ 12 w 304"/>
                  <a:gd name="T13" fmla="*/ 212 h 304"/>
                  <a:gd name="T14" fmla="*/ 2 w 304"/>
                  <a:gd name="T15" fmla="*/ 182 h 304"/>
                  <a:gd name="T16" fmla="*/ 0 w 304"/>
                  <a:gd name="T17" fmla="*/ 152 h 304"/>
                  <a:gd name="T18" fmla="*/ 0 w 304"/>
                  <a:gd name="T19" fmla="*/ 136 h 304"/>
                  <a:gd name="T20" fmla="*/ 6 w 304"/>
                  <a:gd name="T21" fmla="*/ 106 h 304"/>
                  <a:gd name="T22" fmla="*/ 18 w 304"/>
                  <a:gd name="T23" fmla="*/ 80 h 304"/>
                  <a:gd name="T24" fmla="*/ 34 w 304"/>
                  <a:gd name="T25" fmla="*/ 56 h 304"/>
                  <a:gd name="T26" fmla="*/ 56 w 304"/>
                  <a:gd name="T27" fmla="*/ 34 h 304"/>
                  <a:gd name="T28" fmla="*/ 80 w 304"/>
                  <a:gd name="T29" fmla="*/ 18 h 304"/>
                  <a:gd name="T30" fmla="*/ 106 w 304"/>
                  <a:gd name="T31" fmla="*/ 6 h 304"/>
                  <a:gd name="T32" fmla="*/ 136 w 304"/>
                  <a:gd name="T33" fmla="*/ 0 h 304"/>
                  <a:gd name="T34" fmla="*/ 152 w 304"/>
                  <a:gd name="T35" fmla="*/ 0 h 304"/>
                  <a:gd name="T36" fmla="*/ 182 w 304"/>
                  <a:gd name="T37" fmla="*/ 2 h 304"/>
                  <a:gd name="T38" fmla="*/ 212 w 304"/>
                  <a:gd name="T39" fmla="*/ 12 h 304"/>
                  <a:gd name="T40" fmla="*/ 238 w 304"/>
                  <a:gd name="T41" fmla="*/ 26 h 304"/>
                  <a:gd name="T42" fmla="*/ 260 w 304"/>
                  <a:gd name="T43" fmla="*/ 44 h 304"/>
                  <a:gd name="T44" fmla="*/ 278 w 304"/>
                  <a:gd name="T45" fmla="*/ 66 h 304"/>
                  <a:gd name="T46" fmla="*/ 292 w 304"/>
                  <a:gd name="T47" fmla="*/ 92 h 304"/>
                  <a:gd name="T48" fmla="*/ 302 w 304"/>
                  <a:gd name="T49" fmla="*/ 122 h 304"/>
                  <a:gd name="T50" fmla="*/ 304 w 304"/>
                  <a:gd name="T51" fmla="*/ 152 h 304"/>
                  <a:gd name="T52" fmla="*/ 304 w 304"/>
                  <a:gd name="T53" fmla="*/ 168 h 304"/>
                  <a:gd name="T54" fmla="*/ 298 w 304"/>
                  <a:gd name="T55" fmla="*/ 198 h 304"/>
                  <a:gd name="T56" fmla="*/ 286 w 304"/>
                  <a:gd name="T57" fmla="*/ 224 h 304"/>
                  <a:gd name="T58" fmla="*/ 270 w 304"/>
                  <a:gd name="T59" fmla="*/ 250 h 304"/>
                  <a:gd name="T60" fmla="*/ 250 w 304"/>
                  <a:gd name="T61" fmla="*/ 270 h 304"/>
                  <a:gd name="T62" fmla="*/ 224 w 304"/>
                  <a:gd name="T63" fmla="*/ 286 h 304"/>
                  <a:gd name="T64" fmla="*/ 198 w 304"/>
                  <a:gd name="T65" fmla="*/ 298 h 304"/>
                  <a:gd name="T66" fmla="*/ 168 w 304"/>
                  <a:gd name="T67" fmla="*/ 304 h 304"/>
                  <a:gd name="T68" fmla="*/ 152 w 304"/>
                  <a:gd name="T69" fmla="*/ 304 h 304"/>
                  <a:gd name="T70" fmla="*/ 152 w 304"/>
                  <a:gd name="T71" fmla="*/ 104 h 304"/>
                  <a:gd name="T72" fmla="*/ 134 w 304"/>
                  <a:gd name="T73" fmla="*/ 108 h 304"/>
                  <a:gd name="T74" fmla="*/ 118 w 304"/>
                  <a:gd name="T75" fmla="*/ 118 h 304"/>
                  <a:gd name="T76" fmla="*/ 108 w 304"/>
                  <a:gd name="T77" fmla="*/ 134 h 304"/>
                  <a:gd name="T78" fmla="*/ 104 w 304"/>
                  <a:gd name="T79" fmla="*/ 152 h 304"/>
                  <a:gd name="T80" fmla="*/ 106 w 304"/>
                  <a:gd name="T81" fmla="*/ 162 h 304"/>
                  <a:gd name="T82" fmla="*/ 112 w 304"/>
                  <a:gd name="T83" fmla="*/ 178 h 304"/>
                  <a:gd name="T84" fmla="*/ 126 w 304"/>
                  <a:gd name="T85" fmla="*/ 192 h 304"/>
                  <a:gd name="T86" fmla="*/ 142 w 304"/>
                  <a:gd name="T87" fmla="*/ 198 h 304"/>
                  <a:gd name="T88" fmla="*/ 152 w 304"/>
                  <a:gd name="T89" fmla="*/ 200 h 304"/>
                  <a:gd name="T90" fmla="*/ 170 w 304"/>
                  <a:gd name="T91" fmla="*/ 196 h 304"/>
                  <a:gd name="T92" fmla="*/ 186 w 304"/>
                  <a:gd name="T93" fmla="*/ 186 h 304"/>
                  <a:gd name="T94" fmla="*/ 196 w 304"/>
                  <a:gd name="T95" fmla="*/ 170 h 304"/>
                  <a:gd name="T96" fmla="*/ 200 w 304"/>
                  <a:gd name="T97" fmla="*/ 152 h 304"/>
                  <a:gd name="T98" fmla="*/ 198 w 304"/>
                  <a:gd name="T99" fmla="*/ 142 h 304"/>
                  <a:gd name="T100" fmla="*/ 192 w 304"/>
                  <a:gd name="T101" fmla="*/ 126 h 304"/>
                  <a:gd name="T102" fmla="*/ 178 w 304"/>
                  <a:gd name="T103" fmla="*/ 112 h 304"/>
                  <a:gd name="T104" fmla="*/ 162 w 304"/>
                  <a:gd name="T105" fmla="*/ 106 h 304"/>
                  <a:gd name="T106" fmla="*/ 152 w 304"/>
                  <a:gd name="T107" fmla="*/ 10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4" h="304">
                    <a:moveTo>
                      <a:pt x="152" y="304"/>
                    </a:moveTo>
                    <a:lnTo>
                      <a:pt x="152" y="304"/>
                    </a:lnTo>
                    <a:lnTo>
                      <a:pt x="136" y="304"/>
                    </a:lnTo>
                    <a:lnTo>
                      <a:pt x="122" y="302"/>
                    </a:lnTo>
                    <a:lnTo>
                      <a:pt x="106" y="298"/>
                    </a:lnTo>
                    <a:lnTo>
                      <a:pt x="92" y="292"/>
                    </a:lnTo>
                    <a:lnTo>
                      <a:pt x="80" y="286"/>
                    </a:lnTo>
                    <a:lnTo>
                      <a:pt x="66" y="278"/>
                    </a:lnTo>
                    <a:lnTo>
                      <a:pt x="56" y="270"/>
                    </a:lnTo>
                    <a:lnTo>
                      <a:pt x="44" y="260"/>
                    </a:lnTo>
                    <a:lnTo>
                      <a:pt x="34" y="250"/>
                    </a:lnTo>
                    <a:lnTo>
                      <a:pt x="26" y="238"/>
                    </a:lnTo>
                    <a:lnTo>
                      <a:pt x="18" y="224"/>
                    </a:lnTo>
                    <a:lnTo>
                      <a:pt x="12" y="212"/>
                    </a:lnTo>
                    <a:lnTo>
                      <a:pt x="6" y="198"/>
                    </a:lnTo>
                    <a:lnTo>
                      <a:pt x="2" y="182"/>
                    </a:lnTo>
                    <a:lnTo>
                      <a:pt x="0" y="168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0" y="136"/>
                    </a:lnTo>
                    <a:lnTo>
                      <a:pt x="2" y="122"/>
                    </a:lnTo>
                    <a:lnTo>
                      <a:pt x="6" y="106"/>
                    </a:lnTo>
                    <a:lnTo>
                      <a:pt x="12" y="92"/>
                    </a:lnTo>
                    <a:lnTo>
                      <a:pt x="18" y="80"/>
                    </a:lnTo>
                    <a:lnTo>
                      <a:pt x="26" y="66"/>
                    </a:lnTo>
                    <a:lnTo>
                      <a:pt x="34" y="56"/>
                    </a:lnTo>
                    <a:lnTo>
                      <a:pt x="44" y="44"/>
                    </a:lnTo>
                    <a:lnTo>
                      <a:pt x="56" y="34"/>
                    </a:lnTo>
                    <a:lnTo>
                      <a:pt x="66" y="26"/>
                    </a:lnTo>
                    <a:lnTo>
                      <a:pt x="80" y="18"/>
                    </a:lnTo>
                    <a:lnTo>
                      <a:pt x="92" y="12"/>
                    </a:lnTo>
                    <a:lnTo>
                      <a:pt x="106" y="6"/>
                    </a:lnTo>
                    <a:lnTo>
                      <a:pt x="122" y="2"/>
                    </a:lnTo>
                    <a:lnTo>
                      <a:pt x="136" y="0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68" y="0"/>
                    </a:lnTo>
                    <a:lnTo>
                      <a:pt x="182" y="2"/>
                    </a:lnTo>
                    <a:lnTo>
                      <a:pt x="198" y="6"/>
                    </a:lnTo>
                    <a:lnTo>
                      <a:pt x="212" y="12"/>
                    </a:lnTo>
                    <a:lnTo>
                      <a:pt x="224" y="18"/>
                    </a:lnTo>
                    <a:lnTo>
                      <a:pt x="238" y="26"/>
                    </a:lnTo>
                    <a:lnTo>
                      <a:pt x="250" y="34"/>
                    </a:lnTo>
                    <a:lnTo>
                      <a:pt x="260" y="44"/>
                    </a:lnTo>
                    <a:lnTo>
                      <a:pt x="270" y="56"/>
                    </a:lnTo>
                    <a:lnTo>
                      <a:pt x="278" y="66"/>
                    </a:lnTo>
                    <a:lnTo>
                      <a:pt x="286" y="80"/>
                    </a:lnTo>
                    <a:lnTo>
                      <a:pt x="292" y="92"/>
                    </a:lnTo>
                    <a:lnTo>
                      <a:pt x="298" y="106"/>
                    </a:lnTo>
                    <a:lnTo>
                      <a:pt x="302" y="122"/>
                    </a:lnTo>
                    <a:lnTo>
                      <a:pt x="304" y="136"/>
                    </a:lnTo>
                    <a:lnTo>
                      <a:pt x="304" y="152"/>
                    </a:lnTo>
                    <a:lnTo>
                      <a:pt x="304" y="152"/>
                    </a:lnTo>
                    <a:lnTo>
                      <a:pt x="304" y="168"/>
                    </a:lnTo>
                    <a:lnTo>
                      <a:pt x="302" y="182"/>
                    </a:lnTo>
                    <a:lnTo>
                      <a:pt x="298" y="198"/>
                    </a:lnTo>
                    <a:lnTo>
                      <a:pt x="292" y="212"/>
                    </a:lnTo>
                    <a:lnTo>
                      <a:pt x="286" y="224"/>
                    </a:lnTo>
                    <a:lnTo>
                      <a:pt x="278" y="238"/>
                    </a:lnTo>
                    <a:lnTo>
                      <a:pt x="270" y="250"/>
                    </a:lnTo>
                    <a:lnTo>
                      <a:pt x="260" y="260"/>
                    </a:lnTo>
                    <a:lnTo>
                      <a:pt x="250" y="270"/>
                    </a:lnTo>
                    <a:lnTo>
                      <a:pt x="238" y="278"/>
                    </a:lnTo>
                    <a:lnTo>
                      <a:pt x="224" y="286"/>
                    </a:lnTo>
                    <a:lnTo>
                      <a:pt x="212" y="292"/>
                    </a:lnTo>
                    <a:lnTo>
                      <a:pt x="198" y="298"/>
                    </a:lnTo>
                    <a:lnTo>
                      <a:pt x="182" y="302"/>
                    </a:lnTo>
                    <a:lnTo>
                      <a:pt x="168" y="304"/>
                    </a:lnTo>
                    <a:lnTo>
                      <a:pt x="152" y="304"/>
                    </a:lnTo>
                    <a:lnTo>
                      <a:pt x="152" y="304"/>
                    </a:lnTo>
                    <a:close/>
                    <a:moveTo>
                      <a:pt x="152" y="104"/>
                    </a:moveTo>
                    <a:lnTo>
                      <a:pt x="152" y="104"/>
                    </a:lnTo>
                    <a:lnTo>
                      <a:pt x="142" y="106"/>
                    </a:lnTo>
                    <a:lnTo>
                      <a:pt x="134" y="108"/>
                    </a:lnTo>
                    <a:lnTo>
                      <a:pt x="126" y="112"/>
                    </a:lnTo>
                    <a:lnTo>
                      <a:pt x="118" y="118"/>
                    </a:lnTo>
                    <a:lnTo>
                      <a:pt x="112" y="126"/>
                    </a:lnTo>
                    <a:lnTo>
                      <a:pt x="108" y="134"/>
                    </a:lnTo>
                    <a:lnTo>
                      <a:pt x="106" y="142"/>
                    </a:lnTo>
                    <a:lnTo>
                      <a:pt x="104" y="152"/>
                    </a:lnTo>
                    <a:lnTo>
                      <a:pt x="104" y="152"/>
                    </a:lnTo>
                    <a:lnTo>
                      <a:pt x="106" y="162"/>
                    </a:lnTo>
                    <a:lnTo>
                      <a:pt x="108" y="170"/>
                    </a:lnTo>
                    <a:lnTo>
                      <a:pt x="112" y="178"/>
                    </a:lnTo>
                    <a:lnTo>
                      <a:pt x="118" y="186"/>
                    </a:lnTo>
                    <a:lnTo>
                      <a:pt x="126" y="192"/>
                    </a:lnTo>
                    <a:lnTo>
                      <a:pt x="134" y="196"/>
                    </a:lnTo>
                    <a:lnTo>
                      <a:pt x="142" y="198"/>
                    </a:lnTo>
                    <a:lnTo>
                      <a:pt x="152" y="200"/>
                    </a:lnTo>
                    <a:lnTo>
                      <a:pt x="152" y="200"/>
                    </a:lnTo>
                    <a:lnTo>
                      <a:pt x="162" y="198"/>
                    </a:lnTo>
                    <a:lnTo>
                      <a:pt x="170" y="196"/>
                    </a:lnTo>
                    <a:lnTo>
                      <a:pt x="178" y="192"/>
                    </a:lnTo>
                    <a:lnTo>
                      <a:pt x="186" y="186"/>
                    </a:lnTo>
                    <a:lnTo>
                      <a:pt x="192" y="178"/>
                    </a:lnTo>
                    <a:lnTo>
                      <a:pt x="196" y="170"/>
                    </a:lnTo>
                    <a:lnTo>
                      <a:pt x="198" y="162"/>
                    </a:lnTo>
                    <a:lnTo>
                      <a:pt x="200" y="152"/>
                    </a:lnTo>
                    <a:lnTo>
                      <a:pt x="200" y="152"/>
                    </a:lnTo>
                    <a:lnTo>
                      <a:pt x="198" y="142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18"/>
                    </a:lnTo>
                    <a:lnTo>
                      <a:pt x="178" y="112"/>
                    </a:lnTo>
                    <a:lnTo>
                      <a:pt x="170" y="108"/>
                    </a:lnTo>
                    <a:lnTo>
                      <a:pt x="162" y="106"/>
                    </a:lnTo>
                    <a:lnTo>
                      <a:pt x="152" y="104"/>
                    </a:lnTo>
                    <a:lnTo>
                      <a:pt x="152" y="104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7"/>
              <p:cNvSpPr>
                <a:spLocks noEditPoints="1"/>
              </p:cNvSpPr>
              <p:nvPr/>
            </p:nvSpPr>
            <p:spPr bwMode="auto">
              <a:xfrm>
                <a:off x="6002359" y="2994156"/>
                <a:ext cx="184112" cy="185323"/>
              </a:xfrm>
              <a:custGeom>
                <a:avLst/>
                <a:gdLst>
                  <a:gd name="T0" fmla="*/ 152 w 304"/>
                  <a:gd name="T1" fmla="*/ 306 h 306"/>
                  <a:gd name="T2" fmla="*/ 120 w 304"/>
                  <a:gd name="T3" fmla="*/ 302 h 306"/>
                  <a:gd name="T4" fmla="*/ 92 w 304"/>
                  <a:gd name="T5" fmla="*/ 294 h 306"/>
                  <a:gd name="T6" fmla="*/ 66 w 304"/>
                  <a:gd name="T7" fmla="*/ 280 h 306"/>
                  <a:gd name="T8" fmla="*/ 44 w 304"/>
                  <a:gd name="T9" fmla="*/ 262 h 306"/>
                  <a:gd name="T10" fmla="*/ 26 w 304"/>
                  <a:gd name="T11" fmla="*/ 238 h 306"/>
                  <a:gd name="T12" fmla="*/ 12 w 304"/>
                  <a:gd name="T13" fmla="*/ 212 h 306"/>
                  <a:gd name="T14" fmla="*/ 2 w 304"/>
                  <a:gd name="T15" fmla="*/ 184 h 306"/>
                  <a:gd name="T16" fmla="*/ 0 w 304"/>
                  <a:gd name="T17" fmla="*/ 154 h 306"/>
                  <a:gd name="T18" fmla="*/ 0 w 304"/>
                  <a:gd name="T19" fmla="*/ 138 h 306"/>
                  <a:gd name="T20" fmla="*/ 6 w 304"/>
                  <a:gd name="T21" fmla="*/ 108 h 306"/>
                  <a:gd name="T22" fmla="*/ 18 w 304"/>
                  <a:gd name="T23" fmla="*/ 80 h 306"/>
                  <a:gd name="T24" fmla="*/ 34 w 304"/>
                  <a:gd name="T25" fmla="*/ 56 h 306"/>
                  <a:gd name="T26" fmla="*/ 54 w 304"/>
                  <a:gd name="T27" fmla="*/ 36 h 306"/>
                  <a:gd name="T28" fmla="*/ 78 w 304"/>
                  <a:gd name="T29" fmla="*/ 20 h 306"/>
                  <a:gd name="T30" fmla="*/ 106 w 304"/>
                  <a:gd name="T31" fmla="*/ 8 h 306"/>
                  <a:gd name="T32" fmla="*/ 136 w 304"/>
                  <a:gd name="T33" fmla="*/ 2 h 306"/>
                  <a:gd name="T34" fmla="*/ 152 w 304"/>
                  <a:gd name="T35" fmla="*/ 0 h 306"/>
                  <a:gd name="T36" fmla="*/ 182 w 304"/>
                  <a:gd name="T37" fmla="*/ 4 h 306"/>
                  <a:gd name="T38" fmla="*/ 212 w 304"/>
                  <a:gd name="T39" fmla="*/ 12 h 306"/>
                  <a:gd name="T40" fmla="*/ 236 w 304"/>
                  <a:gd name="T41" fmla="*/ 26 h 306"/>
                  <a:gd name="T42" fmla="*/ 260 w 304"/>
                  <a:gd name="T43" fmla="*/ 46 h 306"/>
                  <a:gd name="T44" fmla="*/ 278 w 304"/>
                  <a:gd name="T45" fmla="*/ 68 h 306"/>
                  <a:gd name="T46" fmla="*/ 292 w 304"/>
                  <a:gd name="T47" fmla="*/ 94 h 306"/>
                  <a:gd name="T48" fmla="*/ 302 w 304"/>
                  <a:gd name="T49" fmla="*/ 122 h 306"/>
                  <a:gd name="T50" fmla="*/ 304 w 304"/>
                  <a:gd name="T51" fmla="*/ 154 h 306"/>
                  <a:gd name="T52" fmla="*/ 304 w 304"/>
                  <a:gd name="T53" fmla="*/ 168 h 306"/>
                  <a:gd name="T54" fmla="*/ 298 w 304"/>
                  <a:gd name="T55" fmla="*/ 198 h 306"/>
                  <a:gd name="T56" fmla="*/ 286 w 304"/>
                  <a:gd name="T57" fmla="*/ 226 h 306"/>
                  <a:gd name="T58" fmla="*/ 270 w 304"/>
                  <a:gd name="T59" fmla="*/ 250 h 306"/>
                  <a:gd name="T60" fmla="*/ 248 w 304"/>
                  <a:gd name="T61" fmla="*/ 272 h 306"/>
                  <a:gd name="T62" fmla="*/ 224 w 304"/>
                  <a:gd name="T63" fmla="*/ 288 h 306"/>
                  <a:gd name="T64" fmla="*/ 198 w 304"/>
                  <a:gd name="T65" fmla="*/ 300 h 306"/>
                  <a:gd name="T66" fmla="*/ 168 w 304"/>
                  <a:gd name="T67" fmla="*/ 306 h 306"/>
                  <a:gd name="T68" fmla="*/ 152 w 304"/>
                  <a:gd name="T69" fmla="*/ 306 h 306"/>
                  <a:gd name="T70" fmla="*/ 152 w 304"/>
                  <a:gd name="T71" fmla="*/ 106 h 306"/>
                  <a:gd name="T72" fmla="*/ 134 w 304"/>
                  <a:gd name="T73" fmla="*/ 110 h 306"/>
                  <a:gd name="T74" fmla="*/ 118 w 304"/>
                  <a:gd name="T75" fmla="*/ 120 h 306"/>
                  <a:gd name="T76" fmla="*/ 108 w 304"/>
                  <a:gd name="T77" fmla="*/ 134 h 306"/>
                  <a:gd name="T78" fmla="*/ 104 w 304"/>
                  <a:gd name="T79" fmla="*/ 154 h 306"/>
                  <a:gd name="T80" fmla="*/ 106 w 304"/>
                  <a:gd name="T81" fmla="*/ 164 h 306"/>
                  <a:gd name="T82" fmla="*/ 112 w 304"/>
                  <a:gd name="T83" fmla="*/ 180 h 306"/>
                  <a:gd name="T84" fmla="*/ 126 w 304"/>
                  <a:gd name="T85" fmla="*/ 192 h 306"/>
                  <a:gd name="T86" fmla="*/ 142 w 304"/>
                  <a:gd name="T87" fmla="*/ 200 h 306"/>
                  <a:gd name="T88" fmla="*/ 152 w 304"/>
                  <a:gd name="T89" fmla="*/ 202 h 306"/>
                  <a:gd name="T90" fmla="*/ 170 w 304"/>
                  <a:gd name="T91" fmla="*/ 198 h 306"/>
                  <a:gd name="T92" fmla="*/ 186 w 304"/>
                  <a:gd name="T93" fmla="*/ 188 h 306"/>
                  <a:gd name="T94" fmla="*/ 196 w 304"/>
                  <a:gd name="T95" fmla="*/ 172 h 306"/>
                  <a:gd name="T96" fmla="*/ 200 w 304"/>
                  <a:gd name="T97" fmla="*/ 154 h 306"/>
                  <a:gd name="T98" fmla="*/ 198 w 304"/>
                  <a:gd name="T99" fmla="*/ 144 h 306"/>
                  <a:gd name="T100" fmla="*/ 192 w 304"/>
                  <a:gd name="T101" fmla="*/ 126 h 306"/>
                  <a:gd name="T102" fmla="*/ 178 w 304"/>
                  <a:gd name="T103" fmla="*/ 114 h 306"/>
                  <a:gd name="T104" fmla="*/ 162 w 304"/>
                  <a:gd name="T105" fmla="*/ 106 h 306"/>
                  <a:gd name="T106" fmla="*/ 152 w 304"/>
                  <a:gd name="T107" fmla="*/ 1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4" h="306">
                    <a:moveTo>
                      <a:pt x="152" y="306"/>
                    </a:moveTo>
                    <a:lnTo>
                      <a:pt x="152" y="306"/>
                    </a:lnTo>
                    <a:lnTo>
                      <a:pt x="136" y="306"/>
                    </a:lnTo>
                    <a:lnTo>
                      <a:pt x="120" y="302"/>
                    </a:lnTo>
                    <a:lnTo>
                      <a:pt x="106" y="300"/>
                    </a:lnTo>
                    <a:lnTo>
                      <a:pt x="92" y="294"/>
                    </a:lnTo>
                    <a:lnTo>
                      <a:pt x="78" y="288"/>
                    </a:lnTo>
                    <a:lnTo>
                      <a:pt x="66" y="280"/>
                    </a:lnTo>
                    <a:lnTo>
                      <a:pt x="54" y="272"/>
                    </a:lnTo>
                    <a:lnTo>
                      <a:pt x="44" y="262"/>
                    </a:lnTo>
                    <a:lnTo>
                      <a:pt x="34" y="250"/>
                    </a:lnTo>
                    <a:lnTo>
                      <a:pt x="26" y="238"/>
                    </a:lnTo>
                    <a:lnTo>
                      <a:pt x="18" y="226"/>
                    </a:lnTo>
                    <a:lnTo>
                      <a:pt x="12" y="212"/>
                    </a:lnTo>
                    <a:lnTo>
                      <a:pt x="6" y="198"/>
                    </a:lnTo>
                    <a:lnTo>
                      <a:pt x="2" y="184"/>
                    </a:lnTo>
                    <a:lnTo>
                      <a:pt x="0" y="168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0" y="138"/>
                    </a:lnTo>
                    <a:lnTo>
                      <a:pt x="2" y="122"/>
                    </a:lnTo>
                    <a:lnTo>
                      <a:pt x="6" y="108"/>
                    </a:lnTo>
                    <a:lnTo>
                      <a:pt x="12" y="94"/>
                    </a:lnTo>
                    <a:lnTo>
                      <a:pt x="18" y="80"/>
                    </a:lnTo>
                    <a:lnTo>
                      <a:pt x="26" y="68"/>
                    </a:lnTo>
                    <a:lnTo>
                      <a:pt x="34" y="56"/>
                    </a:lnTo>
                    <a:lnTo>
                      <a:pt x="44" y="46"/>
                    </a:lnTo>
                    <a:lnTo>
                      <a:pt x="54" y="36"/>
                    </a:lnTo>
                    <a:lnTo>
                      <a:pt x="66" y="26"/>
                    </a:lnTo>
                    <a:lnTo>
                      <a:pt x="78" y="20"/>
                    </a:lnTo>
                    <a:lnTo>
                      <a:pt x="92" y="12"/>
                    </a:lnTo>
                    <a:lnTo>
                      <a:pt x="106" y="8"/>
                    </a:lnTo>
                    <a:lnTo>
                      <a:pt x="120" y="4"/>
                    </a:lnTo>
                    <a:lnTo>
                      <a:pt x="136" y="2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68" y="2"/>
                    </a:lnTo>
                    <a:lnTo>
                      <a:pt x="182" y="4"/>
                    </a:lnTo>
                    <a:lnTo>
                      <a:pt x="198" y="8"/>
                    </a:lnTo>
                    <a:lnTo>
                      <a:pt x="212" y="12"/>
                    </a:lnTo>
                    <a:lnTo>
                      <a:pt x="224" y="20"/>
                    </a:lnTo>
                    <a:lnTo>
                      <a:pt x="236" y="26"/>
                    </a:lnTo>
                    <a:lnTo>
                      <a:pt x="248" y="36"/>
                    </a:lnTo>
                    <a:lnTo>
                      <a:pt x="260" y="46"/>
                    </a:lnTo>
                    <a:lnTo>
                      <a:pt x="270" y="56"/>
                    </a:lnTo>
                    <a:lnTo>
                      <a:pt x="278" y="68"/>
                    </a:lnTo>
                    <a:lnTo>
                      <a:pt x="286" y="80"/>
                    </a:lnTo>
                    <a:lnTo>
                      <a:pt x="292" y="94"/>
                    </a:lnTo>
                    <a:lnTo>
                      <a:pt x="298" y="108"/>
                    </a:lnTo>
                    <a:lnTo>
                      <a:pt x="302" y="122"/>
                    </a:lnTo>
                    <a:lnTo>
                      <a:pt x="304" y="138"/>
                    </a:lnTo>
                    <a:lnTo>
                      <a:pt x="304" y="154"/>
                    </a:lnTo>
                    <a:lnTo>
                      <a:pt x="304" y="154"/>
                    </a:lnTo>
                    <a:lnTo>
                      <a:pt x="304" y="168"/>
                    </a:lnTo>
                    <a:lnTo>
                      <a:pt x="302" y="184"/>
                    </a:lnTo>
                    <a:lnTo>
                      <a:pt x="298" y="198"/>
                    </a:lnTo>
                    <a:lnTo>
                      <a:pt x="292" y="212"/>
                    </a:lnTo>
                    <a:lnTo>
                      <a:pt x="286" y="226"/>
                    </a:lnTo>
                    <a:lnTo>
                      <a:pt x="278" y="238"/>
                    </a:lnTo>
                    <a:lnTo>
                      <a:pt x="270" y="250"/>
                    </a:lnTo>
                    <a:lnTo>
                      <a:pt x="260" y="262"/>
                    </a:lnTo>
                    <a:lnTo>
                      <a:pt x="248" y="272"/>
                    </a:lnTo>
                    <a:lnTo>
                      <a:pt x="236" y="280"/>
                    </a:lnTo>
                    <a:lnTo>
                      <a:pt x="224" y="288"/>
                    </a:lnTo>
                    <a:lnTo>
                      <a:pt x="212" y="294"/>
                    </a:lnTo>
                    <a:lnTo>
                      <a:pt x="198" y="300"/>
                    </a:lnTo>
                    <a:lnTo>
                      <a:pt x="182" y="302"/>
                    </a:lnTo>
                    <a:lnTo>
                      <a:pt x="168" y="306"/>
                    </a:lnTo>
                    <a:lnTo>
                      <a:pt x="152" y="306"/>
                    </a:lnTo>
                    <a:lnTo>
                      <a:pt x="152" y="306"/>
                    </a:lnTo>
                    <a:close/>
                    <a:moveTo>
                      <a:pt x="152" y="106"/>
                    </a:moveTo>
                    <a:lnTo>
                      <a:pt x="152" y="106"/>
                    </a:lnTo>
                    <a:lnTo>
                      <a:pt x="142" y="106"/>
                    </a:lnTo>
                    <a:lnTo>
                      <a:pt x="134" y="110"/>
                    </a:lnTo>
                    <a:lnTo>
                      <a:pt x="126" y="114"/>
                    </a:lnTo>
                    <a:lnTo>
                      <a:pt x="118" y="120"/>
                    </a:lnTo>
                    <a:lnTo>
                      <a:pt x="112" y="126"/>
                    </a:lnTo>
                    <a:lnTo>
                      <a:pt x="108" y="134"/>
                    </a:lnTo>
                    <a:lnTo>
                      <a:pt x="106" y="144"/>
                    </a:lnTo>
                    <a:lnTo>
                      <a:pt x="104" y="154"/>
                    </a:lnTo>
                    <a:lnTo>
                      <a:pt x="104" y="154"/>
                    </a:lnTo>
                    <a:lnTo>
                      <a:pt x="106" y="164"/>
                    </a:lnTo>
                    <a:lnTo>
                      <a:pt x="108" y="172"/>
                    </a:lnTo>
                    <a:lnTo>
                      <a:pt x="112" y="180"/>
                    </a:lnTo>
                    <a:lnTo>
                      <a:pt x="118" y="188"/>
                    </a:lnTo>
                    <a:lnTo>
                      <a:pt x="126" y="192"/>
                    </a:lnTo>
                    <a:lnTo>
                      <a:pt x="134" y="198"/>
                    </a:lnTo>
                    <a:lnTo>
                      <a:pt x="142" y="200"/>
                    </a:lnTo>
                    <a:lnTo>
                      <a:pt x="152" y="202"/>
                    </a:lnTo>
                    <a:lnTo>
                      <a:pt x="152" y="202"/>
                    </a:lnTo>
                    <a:lnTo>
                      <a:pt x="162" y="200"/>
                    </a:lnTo>
                    <a:lnTo>
                      <a:pt x="170" y="198"/>
                    </a:lnTo>
                    <a:lnTo>
                      <a:pt x="178" y="192"/>
                    </a:lnTo>
                    <a:lnTo>
                      <a:pt x="186" y="188"/>
                    </a:lnTo>
                    <a:lnTo>
                      <a:pt x="192" y="180"/>
                    </a:lnTo>
                    <a:lnTo>
                      <a:pt x="196" y="172"/>
                    </a:lnTo>
                    <a:lnTo>
                      <a:pt x="198" y="164"/>
                    </a:lnTo>
                    <a:lnTo>
                      <a:pt x="200" y="154"/>
                    </a:lnTo>
                    <a:lnTo>
                      <a:pt x="200" y="154"/>
                    </a:lnTo>
                    <a:lnTo>
                      <a:pt x="198" y="144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20"/>
                    </a:lnTo>
                    <a:lnTo>
                      <a:pt x="178" y="114"/>
                    </a:lnTo>
                    <a:lnTo>
                      <a:pt x="170" y="110"/>
                    </a:lnTo>
                    <a:lnTo>
                      <a:pt x="162" y="106"/>
                    </a:lnTo>
                    <a:lnTo>
                      <a:pt x="152" y="106"/>
                    </a:lnTo>
                    <a:lnTo>
                      <a:pt x="152" y="10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8"/>
              <p:cNvSpPr>
                <a:spLocks noEditPoints="1"/>
              </p:cNvSpPr>
              <p:nvPr/>
            </p:nvSpPr>
            <p:spPr bwMode="auto">
              <a:xfrm>
                <a:off x="6245822" y="2850015"/>
                <a:ext cx="185323" cy="185323"/>
              </a:xfrm>
              <a:custGeom>
                <a:avLst/>
                <a:gdLst>
                  <a:gd name="T0" fmla="*/ 154 w 306"/>
                  <a:gd name="T1" fmla="*/ 306 h 306"/>
                  <a:gd name="T2" fmla="*/ 122 w 306"/>
                  <a:gd name="T3" fmla="*/ 302 h 306"/>
                  <a:gd name="T4" fmla="*/ 94 w 306"/>
                  <a:gd name="T5" fmla="*/ 294 h 306"/>
                  <a:gd name="T6" fmla="*/ 68 w 306"/>
                  <a:gd name="T7" fmla="*/ 280 h 306"/>
                  <a:gd name="T8" fmla="*/ 46 w 306"/>
                  <a:gd name="T9" fmla="*/ 262 h 306"/>
                  <a:gd name="T10" fmla="*/ 26 w 306"/>
                  <a:gd name="T11" fmla="*/ 238 h 306"/>
                  <a:gd name="T12" fmla="*/ 12 w 306"/>
                  <a:gd name="T13" fmla="*/ 212 h 306"/>
                  <a:gd name="T14" fmla="*/ 4 w 306"/>
                  <a:gd name="T15" fmla="*/ 184 h 306"/>
                  <a:gd name="T16" fmla="*/ 0 w 306"/>
                  <a:gd name="T17" fmla="*/ 154 h 306"/>
                  <a:gd name="T18" fmla="*/ 2 w 306"/>
                  <a:gd name="T19" fmla="*/ 138 h 306"/>
                  <a:gd name="T20" fmla="*/ 8 w 306"/>
                  <a:gd name="T21" fmla="*/ 108 h 306"/>
                  <a:gd name="T22" fmla="*/ 18 w 306"/>
                  <a:gd name="T23" fmla="*/ 80 h 306"/>
                  <a:gd name="T24" fmla="*/ 36 w 306"/>
                  <a:gd name="T25" fmla="*/ 56 h 306"/>
                  <a:gd name="T26" fmla="*/ 56 w 306"/>
                  <a:gd name="T27" fmla="*/ 36 h 306"/>
                  <a:gd name="T28" fmla="*/ 80 w 306"/>
                  <a:gd name="T29" fmla="*/ 18 h 306"/>
                  <a:gd name="T30" fmla="*/ 108 w 306"/>
                  <a:gd name="T31" fmla="*/ 8 h 306"/>
                  <a:gd name="T32" fmla="*/ 138 w 306"/>
                  <a:gd name="T33" fmla="*/ 2 h 306"/>
                  <a:gd name="T34" fmla="*/ 154 w 306"/>
                  <a:gd name="T35" fmla="*/ 0 h 306"/>
                  <a:gd name="T36" fmla="*/ 184 w 306"/>
                  <a:gd name="T37" fmla="*/ 4 h 306"/>
                  <a:gd name="T38" fmla="*/ 212 w 306"/>
                  <a:gd name="T39" fmla="*/ 12 h 306"/>
                  <a:gd name="T40" fmla="*/ 238 w 306"/>
                  <a:gd name="T41" fmla="*/ 26 h 306"/>
                  <a:gd name="T42" fmla="*/ 260 w 306"/>
                  <a:gd name="T43" fmla="*/ 46 h 306"/>
                  <a:gd name="T44" fmla="*/ 280 w 306"/>
                  <a:gd name="T45" fmla="*/ 68 h 306"/>
                  <a:gd name="T46" fmla="*/ 294 w 306"/>
                  <a:gd name="T47" fmla="*/ 94 h 306"/>
                  <a:gd name="T48" fmla="*/ 302 w 306"/>
                  <a:gd name="T49" fmla="*/ 122 h 306"/>
                  <a:gd name="T50" fmla="*/ 306 w 306"/>
                  <a:gd name="T51" fmla="*/ 154 h 306"/>
                  <a:gd name="T52" fmla="*/ 304 w 306"/>
                  <a:gd name="T53" fmla="*/ 168 h 306"/>
                  <a:gd name="T54" fmla="*/ 298 w 306"/>
                  <a:gd name="T55" fmla="*/ 198 h 306"/>
                  <a:gd name="T56" fmla="*/ 288 w 306"/>
                  <a:gd name="T57" fmla="*/ 226 h 306"/>
                  <a:gd name="T58" fmla="*/ 270 w 306"/>
                  <a:gd name="T59" fmla="*/ 250 h 306"/>
                  <a:gd name="T60" fmla="*/ 250 w 306"/>
                  <a:gd name="T61" fmla="*/ 270 h 306"/>
                  <a:gd name="T62" fmla="*/ 226 w 306"/>
                  <a:gd name="T63" fmla="*/ 288 h 306"/>
                  <a:gd name="T64" fmla="*/ 198 w 306"/>
                  <a:gd name="T65" fmla="*/ 298 h 306"/>
                  <a:gd name="T66" fmla="*/ 168 w 306"/>
                  <a:gd name="T67" fmla="*/ 306 h 306"/>
                  <a:gd name="T68" fmla="*/ 154 w 306"/>
                  <a:gd name="T69" fmla="*/ 306 h 306"/>
                  <a:gd name="T70" fmla="*/ 154 w 306"/>
                  <a:gd name="T71" fmla="*/ 106 h 306"/>
                  <a:gd name="T72" fmla="*/ 134 w 306"/>
                  <a:gd name="T73" fmla="*/ 110 h 306"/>
                  <a:gd name="T74" fmla="*/ 120 w 306"/>
                  <a:gd name="T75" fmla="*/ 120 h 306"/>
                  <a:gd name="T76" fmla="*/ 110 w 306"/>
                  <a:gd name="T77" fmla="*/ 134 h 306"/>
                  <a:gd name="T78" fmla="*/ 106 w 306"/>
                  <a:gd name="T79" fmla="*/ 154 h 306"/>
                  <a:gd name="T80" fmla="*/ 106 w 306"/>
                  <a:gd name="T81" fmla="*/ 162 h 306"/>
                  <a:gd name="T82" fmla="*/ 114 w 306"/>
                  <a:gd name="T83" fmla="*/ 180 h 306"/>
                  <a:gd name="T84" fmla="*/ 126 w 306"/>
                  <a:gd name="T85" fmla="*/ 192 h 306"/>
                  <a:gd name="T86" fmla="*/ 144 w 306"/>
                  <a:gd name="T87" fmla="*/ 200 h 306"/>
                  <a:gd name="T88" fmla="*/ 154 w 306"/>
                  <a:gd name="T89" fmla="*/ 200 h 306"/>
                  <a:gd name="T90" fmla="*/ 172 w 306"/>
                  <a:gd name="T91" fmla="*/ 198 h 306"/>
                  <a:gd name="T92" fmla="*/ 186 w 306"/>
                  <a:gd name="T93" fmla="*/ 186 h 306"/>
                  <a:gd name="T94" fmla="*/ 196 w 306"/>
                  <a:gd name="T95" fmla="*/ 172 h 306"/>
                  <a:gd name="T96" fmla="*/ 200 w 306"/>
                  <a:gd name="T97" fmla="*/ 154 h 306"/>
                  <a:gd name="T98" fmla="*/ 200 w 306"/>
                  <a:gd name="T99" fmla="*/ 144 h 306"/>
                  <a:gd name="T100" fmla="*/ 192 w 306"/>
                  <a:gd name="T101" fmla="*/ 126 h 306"/>
                  <a:gd name="T102" fmla="*/ 180 w 306"/>
                  <a:gd name="T103" fmla="*/ 114 h 306"/>
                  <a:gd name="T104" fmla="*/ 162 w 306"/>
                  <a:gd name="T105" fmla="*/ 106 h 306"/>
                  <a:gd name="T106" fmla="*/ 154 w 306"/>
                  <a:gd name="T107" fmla="*/ 1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306">
                    <a:moveTo>
                      <a:pt x="154" y="306"/>
                    </a:moveTo>
                    <a:lnTo>
                      <a:pt x="154" y="306"/>
                    </a:lnTo>
                    <a:lnTo>
                      <a:pt x="138" y="306"/>
                    </a:lnTo>
                    <a:lnTo>
                      <a:pt x="122" y="302"/>
                    </a:lnTo>
                    <a:lnTo>
                      <a:pt x="108" y="298"/>
                    </a:lnTo>
                    <a:lnTo>
                      <a:pt x="94" y="294"/>
                    </a:lnTo>
                    <a:lnTo>
                      <a:pt x="80" y="288"/>
                    </a:lnTo>
                    <a:lnTo>
                      <a:pt x="68" y="280"/>
                    </a:lnTo>
                    <a:lnTo>
                      <a:pt x="56" y="270"/>
                    </a:lnTo>
                    <a:lnTo>
                      <a:pt x="46" y="262"/>
                    </a:lnTo>
                    <a:lnTo>
                      <a:pt x="36" y="250"/>
                    </a:lnTo>
                    <a:lnTo>
                      <a:pt x="26" y="238"/>
                    </a:lnTo>
                    <a:lnTo>
                      <a:pt x="18" y="226"/>
                    </a:lnTo>
                    <a:lnTo>
                      <a:pt x="12" y="212"/>
                    </a:lnTo>
                    <a:lnTo>
                      <a:pt x="8" y="198"/>
                    </a:lnTo>
                    <a:lnTo>
                      <a:pt x="4" y="184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2" y="138"/>
                    </a:lnTo>
                    <a:lnTo>
                      <a:pt x="4" y="122"/>
                    </a:lnTo>
                    <a:lnTo>
                      <a:pt x="8" y="108"/>
                    </a:lnTo>
                    <a:lnTo>
                      <a:pt x="12" y="94"/>
                    </a:lnTo>
                    <a:lnTo>
                      <a:pt x="18" y="80"/>
                    </a:lnTo>
                    <a:lnTo>
                      <a:pt x="26" y="68"/>
                    </a:lnTo>
                    <a:lnTo>
                      <a:pt x="36" y="56"/>
                    </a:lnTo>
                    <a:lnTo>
                      <a:pt x="46" y="46"/>
                    </a:lnTo>
                    <a:lnTo>
                      <a:pt x="56" y="36"/>
                    </a:lnTo>
                    <a:lnTo>
                      <a:pt x="68" y="26"/>
                    </a:lnTo>
                    <a:lnTo>
                      <a:pt x="80" y="18"/>
                    </a:lnTo>
                    <a:lnTo>
                      <a:pt x="94" y="12"/>
                    </a:lnTo>
                    <a:lnTo>
                      <a:pt x="108" y="8"/>
                    </a:lnTo>
                    <a:lnTo>
                      <a:pt x="122" y="4"/>
                    </a:lnTo>
                    <a:lnTo>
                      <a:pt x="138" y="2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4" y="4"/>
                    </a:lnTo>
                    <a:lnTo>
                      <a:pt x="198" y="8"/>
                    </a:lnTo>
                    <a:lnTo>
                      <a:pt x="212" y="12"/>
                    </a:lnTo>
                    <a:lnTo>
                      <a:pt x="226" y="18"/>
                    </a:lnTo>
                    <a:lnTo>
                      <a:pt x="238" y="26"/>
                    </a:lnTo>
                    <a:lnTo>
                      <a:pt x="250" y="36"/>
                    </a:lnTo>
                    <a:lnTo>
                      <a:pt x="260" y="46"/>
                    </a:lnTo>
                    <a:lnTo>
                      <a:pt x="270" y="56"/>
                    </a:lnTo>
                    <a:lnTo>
                      <a:pt x="280" y="68"/>
                    </a:lnTo>
                    <a:lnTo>
                      <a:pt x="288" y="80"/>
                    </a:lnTo>
                    <a:lnTo>
                      <a:pt x="294" y="94"/>
                    </a:lnTo>
                    <a:lnTo>
                      <a:pt x="298" y="108"/>
                    </a:lnTo>
                    <a:lnTo>
                      <a:pt x="302" y="122"/>
                    </a:lnTo>
                    <a:lnTo>
                      <a:pt x="304" y="138"/>
                    </a:lnTo>
                    <a:lnTo>
                      <a:pt x="306" y="154"/>
                    </a:lnTo>
                    <a:lnTo>
                      <a:pt x="306" y="154"/>
                    </a:lnTo>
                    <a:lnTo>
                      <a:pt x="304" y="168"/>
                    </a:lnTo>
                    <a:lnTo>
                      <a:pt x="302" y="184"/>
                    </a:lnTo>
                    <a:lnTo>
                      <a:pt x="298" y="198"/>
                    </a:lnTo>
                    <a:lnTo>
                      <a:pt x="294" y="212"/>
                    </a:lnTo>
                    <a:lnTo>
                      <a:pt x="288" y="226"/>
                    </a:lnTo>
                    <a:lnTo>
                      <a:pt x="280" y="238"/>
                    </a:lnTo>
                    <a:lnTo>
                      <a:pt x="270" y="250"/>
                    </a:lnTo>
                    <a:lnTo>
                      <a:pt x="260" y="262"/>
                    </a:lnTo>
                    <a:lnTo>
                      <a:pt x="250" y="270"/>
                    </a:lnTo>
                    <a:lnTo>
                      <a:pt x="238" y="280"/>
                    </a:lnTo>
                    <a:lnTo>
                      <a:pt x="226" y="288"/>
                    </a:lnTo>
                    <a:lnTo>
                      <a:pt x="212" y="294"/>
                    </a:lnTo>
                    <a:lnTo>
                      <a:pt x="198" y="298"/>
                    </a:lnTo>
                    <a:lnTo>
                      <a:pt x="184" y="302"/>
                    </a:lnTo>
                    <a:lnTo>
                      <a:pt x="168" y="306"/>
                    </a:lnTo>
                    <a:lnTo>
                      <a:pt x="154" y="306"/>
                    </a:lnTo>
                    <a:lnTo>
                      <a:pt x="154" y="306"/>
                    </a:lnTo>
                    <a:close/>
                    <a:moveTo>
                      <a:pt x="154" y="106"/>
                    </a:moveTo>
                    <a:lnTo>
                      <a:pt x="154" y="106"/>
                    </a:lnTo>
                    <a:lnTo>
                      <a:pt x="144" y="106"/>
                    </a:lnTo>
                    <a:lnTo>
                      <a:pt x="134" y="110"/>
                    </a:lnTo>
                    <a:lnTo>
                      <a:pt x="126" y="114"/>
                    </a:lnTo>
                    <a:lnTo>
                      <a:pt x="120" y="120"/>
                    </a:lnTo>
                    <a:lnTo>
                      <a:pt x="114" y="126"/>
                    </a:lnTo>
                    <a:lnTo>
                      <a:pt x="110" y="134"/>
                    </a:lnTo>
                    <a:lnTo>
                      <a:pt x="106" y="144"/>
                    </a:lnTo>
                    <a:lnTo>
                      <a:pt x="106" y="154"/>
                    </a:lnTo>
                    <a:lnTo>
                      <a:pt x="106" y="154"/>
                    </a:lnTo>
                    <a:lnTo>
                      <a:pt x="106" y="162"/>
                    </a:lnTo>
                    <a:lnTo>
                      <a:pt x="110" y="172"/>
                    </a:lnTo>
                    <a:lnTo>
                      <a:pt x="114" y="180"/>
                    </a:lnTo>
                    <a:lnTo>
                      <a:pt x="120" y="186"/>
                    </a:lnTo>
                    <a:lnTo>
                      <a:pt x="126" y="192"/>
                    </a:lnTo>
                    <a:lnTo>
                      <a:pt x="134" y="198"/>
                    </a:lnTo>
                    <a:lnTo>
                      <a:pt x="144" y="200"/>
                    </a:lnTo>
                    <a:lnTo>
                      <a:pt x="154" y="200"/>
                    </a:lnTo>
                    <a:lnTo>
                      <a:pt x="154" y="200"/>
                    </a:lnTo>
                    <a:lnTo>
                      <a:pt x="162" y="200"/>
                    </a:lnTo>
                    <a:lnTo>
                      <a:pt x="172" y="198"/>
                    </a:lnTo>
                    <a:lnTo>
                      <a:pt x="180" y="192"/>
                    </a:lnTo>
                    <a:lnTo>
                      <a:pt x="186" y="186"/>
                    </a:lnTo>
                    <a:lnTo>
                      <a:pt x="192" y="180"/>
                    </a:lnTo>
                    <a:lnTo>
                      <a:pt x="196" y="172"/>
                    </a:lnTo>
                    <a:lnTo>
                      <a:pt x="200" y="162"/>
                    </a:lnTo>
                    <a:lnTo>
                      <a:pt x="200" y="154"/>
                    </a:lnTo>
                    <a:lnTo>
                      <a:pt x="200" y="154"/>
                    </a:lnTo>
                    <a:lnTo>
                      <a:pt x="200" y="144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20"/>
                    </a:lnTo>
                    <a:lnTo>
                      <a:pt x="180" y="114"/>
                    </a:lnTo>
                    <a:lnTo>
                      <a:pt x="172" y="110"/>
                    </a:lnTo>
                    <a:lnTo>
                      <a:pt x="162" y="106"/>
                    </a:lnTo>
                    <a:lnTo>
                      <a:pt x="154" y="106"/>
                    </a:lnTo>
                    <a:lnTo>
                      <a:pt x="154" y="10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5875176" y="3006268"/>
                <a:ext cx="190168" cy="102957"/>
              </a:xfrm>
              <a:custGeom>
                <a:avLst/>
                <a:gdLst>
                  <a:gd name="T0" fmla="*/ 262 w 314"/>
                  <a:gd name="T1" fmla="*/ 170 h 170"/>
                  <a:gd name="T2" fmla="*/ 262 w 314"/>
                  <a:gd name="T3" fmla="*/ 170 h 170"/>
                  <a:gd name="T4" fmla="*/ 254 w 314"/>
                  <a:gd name="T5" fmla="*/ 170 h 170"/>
                  <a:gd name="T6" fmla="*/ 246 w 314"/>
                  <a:gd name="T7" fmla="*/ 168 h 170"/>
                  <a:gd name="T8" fmla="*/ 36 w 314"/>
                  <a:gd name="T9" fmla="*/ 104 h 170"/>
                  <a:gd name="T10" fmla="*/ 36 w 314"/>
                  <a:gd name="T11" fmla="*/ 104 h 170"/>
                  <a:gd name="T12" fmla="*/ 26 w 314"/>
                  <a:gd name="T13" fmla="*/ 100 h 170"/>
                  <a:gd name="T14" fmla="*/ 18 w 314"/>
                  <a:gd name="T15" fmla="*/ 94 h 170"/>
                  <a:gd name="T16" fmla="*/ 10 w 314"/>
                  <a:gd name="T17" fmla="*/ 86 h 170"/>
                  <a:gd name="T18" fmla="*/ 6 w 314"/>
                  <a:gd name="T19" fmla="*/ 78 h 170"/>
                  <a:gd name="T20" fmla="*/ 2 w 314"/>
                  <a:gd name="T21" fmla="*/ 68 h 170"/>
                  <a:gd name="T22" fmla="*/ 0 w 314"/>
                  <a:gd name="T23" fmla="*/ 58 h 170"/>
                  <a:gd name="T24" fmla="*/ 0 w 314"/>
                  <a:gd name="T25" fmla="*/ 48 h 170"/>
                  <a:gd name="T26" fmla="*/ 2 w 314"/>
                  <a:gd name="T27" fmla="*/ 38 h 170"/>
                  <a:gd name="T28" fmla="*/ 2 w 314"/>
                  <a:gd name="T29" fmla="*/ 38 h 170"/>
                  <a:gd name="T30" fmla="*/ 6 w 314"/>
                  <a:gd name="T31" fmla="*/ 28 h 170"/>
                  <a:gd name="T32" fmla="*/ 12 w 314"/>
                  <a:gd name="T33" fmla="*/ 20 h 170"/>
                  <a:gd name="T34" fmla="*/ 18 w 314"/>
                  <a:gd name="T35" fmla="*/ 12 h 170"/>
                  <a:gd name="T36" fmla="*/ 28 w 314"/>
                  <a:gd name="T37" fmla="*/ 6 h 170"/>
                  <a:gd name="T38" fmla="*/ 36 w 314"/>
                  <a:gd name="T39" fmla="*/ 2 h 170"/>
                  <a:gd name="T40" fmla="*/ 46 w 314"/>
                  <a:gd name="T41" fmla="*/ 0 h 170"/>
                  <a:gd name="T42" fmla="*/ 56 w 314"/>
                  <a:gd name="T43" fmla="*/ 0 h 170"/>
                  <a:gd name="T44" fmla="*/ 68 w 314"/>
                  <a:gd name="T45" fmla="*/ 4 h 170"/>
                  <a:gd name="T46" fmla="*/ 278 w 314"/>
                  <a:gd name="T47" fmla="*/ 68 h 170"/>
                  <a:gd name="T48" fmla="*/ 278 w 314"/>
                  <a:gd name="T49" fmla="*/ 68 h 170"/>
                  <a:gd name="T50" fmla="*/ 286 w 314"/>
                  <a:gd name="T51" fmla="*/ 72 h 170"/>
                  <a:gd name="T52" fmla="*/ 296 w 314"/>
                  <a:gd name="T53" fmla="*/ 78 h 170"/>
                  <a:gd name="T54" fmla="*/ 302 w 314"/>
                  <a:gd name="T55" fmla="*/ 86 h 170"/>
                  <a:gd name="T56" fmla="*/ 308 w 314"/>
                  <a:gd name="T57" fmla="*/ 94 h 170"/>
                  <a:gd name="T58" fmla="*/ 312 w 314"/>
                  <a:gd name="T59" fmla="*/ 104 h 170"/>
                  <a:gd name="T60" fmla="*/ 314 w 314"/>
                  <a:gd name="T61" fmla="*/ 114 h 170"/>
                  <a:gd name="T62" fmla="*/ 314 w 314"/>
                  <a:gd name="T63" fmla="*/ 124 h 170"/>
                  <a:gd name="T64" fmla="*/ 312 w 314"/>
                  <a:gd name="T65" fmla="*/ 134 h 170"/>
                  <a:gd name="T66" fmla="*/ 312 w 314"/>
                  <a:gd name="T67" fmla="*/ 134 h 170"/>
                  <a:gd name="T68" fmla="*/ 308 w 314"/>
                  <a:gd name="T69" fmla="*/ 142 h 170"/>
                  <a:gd name="T70" fmla="*/ 304 w 314"/>
                  <a:gd name="T71" fmla="*/ 150 h 170"/>
                  <a:gd name="T72" fmla="*/ 298 w 314"/>
                  <a:gd name="T73" fmla="*/ 156 h 170"/>
                  <a:gd name="T74" fmla="*/ 292 w 314"/>
                  <a:gd name="T75" fmla="*/ 160 h 170"/>
                  <a:gd name="T76" fmla="*/ 286 w 314"/>
                  <a:gd name="T77" fmla="*/ 166 h 170"/>
                  <a:gd name="T78" fmla="*/ 278 w 314"/>
                  <a:gd name="T79" fmla="*/ 168 h 170"/>
                  <a:gd name="T80" fmla="*/ 270 w 314"/>
                  <a:gd name="T81" fmla="*/ 170 h 170"/>
                  <a:gd name="T82" fmla="*/ 262 w 314"/>
                  <a:gd name="T83" fmla="*/ 170 h 170"/>
                  <a:gd name="T84" fmla="*/ 262 w 314"/>
                  <a:gd name="T85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70">
                    <a:moveTo>
                      <a:pt x="262" y="170"/>
                    </a:moveTo>
                    <a:lnTo>
                      <a:pt x="262" y="170"/>
                    </a:lnTo>
                    <a:lnTo>
                      <a:pt x="254" y="170"/>
                    </a:lnTo>
                    <a:lnTo>
                      <a:pt x="246" y="168"/>
                    </a:lnTo>
                    <a:lnTo>
                      <a:pt x="36" y="104"/>
                    </a:lnTo>
                    <a:lnTo>
                      <a:pt x="36" y="104"/>
                    </a:lnTo>
                    <a:lnTo>
                      <a:pt x="26" y="100"/>
                    </a:lnTo>
                    <a:lnTo>
                      <a:pt x="18" y="94"/>
                    </a:lnTo>
                    <a:lnTo>
                      <a:pt x="10" y="86"/>
                    </a:lnTo>
                    <a:lnTo>
                      <a:pt x="6" y="78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48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6" y="28"/>
                    </a:lnTo>
                    <a:lnTo>
                      <a:pt x="12" y="20"/>
                    </a:lnTo>
                    <a:lnTo>
                      <a:pt x="18" y="12"/>
                    </a:lnTo>
                    <a:lnTo>
                      <a:pt x="28" y="6"/>
                    </a:lnTo>
                    <a:lnTo>
                      <a:pt x="36" y="2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8" y="4"/>
                    </a:lnTo>
                    <a:lnTo>
                      <a:pt x="278" y="68"/>
                    </a:lnTo>
                    <a:lnTo>
                      <a:pt x="278" y="68"/>
                    </a:lnTo>
                    <a:lnTo>
                      <a:pt x="286" y="72"/>
                    </a:lnTo>
                    <a:lnTo>
                      <a:pt x="296" y="78"/>
                    </a:lnTo>
                    <a:lnTo>
                      <a:pt x="302" y="86"/>
                    </a:lnTo>
                    <a:lnTo>
                      <a:pt x="308" y="94"/>
                    </a:lnTo>
                    <a:lnTo>
                      <a:pt x="312" y="104"/>
                    </a:lnTo>
                    <a:lnTo>
                      <a:pt x="314" y="114"/>
                    </a:lnTo>
                    <a:lnTo>
                      <a:pt x="314" y="124"/>
                    </a:lnTo>
                    <a:lnTo>
                      <a:pt x="312" y="134"/>
                    </a:lnTo>
                    <a:lnTo>
                      <a:pt x="312" y="134"/>
                    </a:lnTo>
                    <a:lnTo>
                      <a:pt x="308" y="142"/>
                    </a:lnTo>
                    <a:lnTo>
                      <a:pt x="304" y="150"/>
                    </a:lnTo>
                    <a:lnTo>
                      <a:pt x="298" y="156"/>
                    </a:lnTo>
                    <a:lnTo>
                      <a:pt x="292" y="160"/>
                    </a:lnTo>
                    <a:lnTo>
                      <a:pt x="286" y="166"/>
                    </a:lnTo>
                    <a:lnTo>
                      <a:pt x="278" y="168"/>
                    </a:lnTo>
                    <a:lnTo>
                      <a:pt x="270" y="170"/>
                    </a:lnTo>
                    <a:lnTo>
                      <a:pt x="262" y="170"/>
                    </a:lnTo>
                    <a:lnTo>
                      <a:pt x="262" y="170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6123485" y="2952972"/>
                <a:ext cx="202281" cy="156253"/>
              </a:xfrm>
              <a:custGeom>
                <a:avLst/>
                <a:gdLst>
                  <a:gd name="T0" fmla="*/ 52 w 334"/>
                  <a:gd name="T1" fmla="*/ 258 h 258"/>
                  <a:gd name="T2" fmla="*/ 52 w 334"/>
                  <a:gd name="T3" fmla="*/ 258 h 258"/>
                  <a:gd name="T4" fmla="*/ 40 w 334"/>
                  <a:gd name="T5" fmla="*/ 258 h 258"/>
                  <a:gd name="T6" fmla="*/ 28 w 334"/>
                  <a:gd name="T7" fmla="*/ 252 h 258"/>
                  <a:gd name="T8" fmla="*/ 16 w 334"/>
                  <a:gd name="T9" fmla="*/ 246 h 258"/>
                  <a:gd name="T10" fmla="*/ 8 w 334"/>
                  <a:gd name="T11" fmla="*/ 236 h 258"/>
                  <a:gd name="T12" fmla="*/ 8 w 334"/>
                  <a:gd name="T13" fmla="*/ 236 h 258"/>
                  <a:gd name="T14" fmla="*/ 4 w 334"/>
                  <a:gd name="T15" fmla="*/ 226 h 258"/>
                  <a:gd name="T16" fmla="*/ 0 w 334"/>
                  <a:gd name="T17" fmla="*/ 216 h 258"/>
                  <a:gd name="T18" fmla="*/ 0 w 334"/>
                  <a:gd name="T19" fmla="*/ 206 h 258"/>
                  <a:gd name="T20" fmla="*/ 0 w 334"/>
                  <a:gd name="T21" fmla="*/ 196 h 258"/>
                  <a:gd name="T22" fmla="*/ 4 w 334"/>
                  <a:gd name="T23" fmla="*/ 186 h 258"/>
                  <a:gd name="T24" fmla="*/ 8 w 334"/>
                  <a:gd name="T25" fmla="*/ 178 h 258"/>
                  <a:gd name="T26" fmla="*/ 14 w 334"/>
                  <a:gd name="T27" fmla="*/ 170 h 258"/>
                  <a:gd name="T28" fmla="*/ 22 w 334"/>
                  <a:gd name="T29" fmla="*/ 162 h 258"/>
                  <a:gd name="T30" fmla="*/ 252 w 334"/>
                  <a:gd name="T31" fmla="*/ 8 h 258"/>
                  <a:gd name="T32" fmla="*/ 252 w 334"/>
                  <a:gd name="T33" fmla="*/ 8 h 258"/>
                  <a:gd name="T34" fmla="*/ 262 w 334"/>
                  <a:gd name="T35" fmla="*/ 4 h 258"/>
                  <a:gd name="T36" fmla="*/ 272 w 334"/>
                  <a:gd name="T37" fmla="*/ 0 h 258"/>
                  <a:gd name="T38" fmla="*/ 282 w 334"/>
                  <a:gd name="T39" fmla="*/ 0 h 258"/>
                  <a:gd name="T40" fmla="*/ 292 w 334"/>
                  <a:gd name="T41" fmla="*/ 0 h 258"/>
                  <a:gd name="T42" fmla="*/ 302 w 334"/>
                  <a:gd name="T43" fmla="*/ 4 h 258"/>
                  <a:gd name="T44" fmla="*/ 310 w 334"/>
                  <a:gd name="T45" fmla="*/ 8 h 258"/>
                  <a:gd name="T46" fmla="*/ 318 w 334"/>
                  <a:gd name="T47" fmla="*/ 14 h 258"/>
                  <a:gd name="T48" fmla="*/ 326 w 334"/>
                  <a:gd name="T49" fmla="*/ 22 h 258"/>
                  <a:gd name="T50" fmla="*/ 326 w 334"/>
                  <a:gd name="T51" fmla="*/ 22 h 258"/>
                  <a:gd name="T52" fmla="*/ 330 w 334"/>
                  <a:gd name="T53" fmla="*/ 32 h 258"/>
                  <a:gd name="T54" fmla="*/ 334 w 334"/>
                  <a:gd name="T55" fmla="*/ 42 h 258"/>
                  <a:gd name="T56" fmla="*/ 334 w 334"/>
                  <a:gd name="T57" fmla="*/ 52 h 258"/>
                  <a:gd name="T58" fmla="*/ 334 w 334"/>
                  <a:gd name="T59" fmla="*/ 62 h 258"/>
                  <a:gd name="T60" fmla="*/ 330 w 334"/>
                  <a:gd name="T61" fmla="*/ 72 h 258"/>
                  <a:gd name="T62" fmla="*/ 326 w 334"/>
                  <a:gd name="T63" fmla="*/ 80 h 258"/>
                  <a:gd name="T64" fmla="*/ 320 w 334"/>
                  <a:gd name="T65" fmla="*/ 88 h 258"/>
                  <a:gd name="T66" fmla="*/ 312 w 334"/>
                  <a:gd name="T67" fmla="*/ 96 h 258"/>
                  <a:gd name="T68" fmla="*/ 82 w 334"/>
                  <a:gd name="T69" fmla="*/ 250 h 258"/>
                  <a:gd name="T70" fmla="*/ 82 w 334"/>
                  <a:gd name="T71" fmla="*/ 250 h 258"/>
                  <a:gd name="T72" fmla="*/ 74 w 334"/>
                  <a:gd name="T73" fmla="*/ 254 h 258"/>
                  <a:gd name="T74" fmla="*/ 66 w 334"/>
                  <a:gd name="T75" fmla="*/ 256 h 258"/>
                  <a:gd name="T76" fmla="*/ 52 w 334"/>
                  <a:gd name="T77" fmla="*/ 258 h 258"/>
                  <a:gd name="T78" fmla="*/ 52 w 334"/>
                  <a:gd name="T79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34" h="258">
                    <a:moveTo>
                      <a:pt x="52" y="258"/>
                    </a:moveTo>
                    <a:lnTo>
                      <a:pt x="52" y="258"/>
                    </a:lnTo>
                    <a:lnTo>
                      <a:pt x="40" y="258"/>
                    </a:lnTo>
                    <a:lnTo>
                      <a:pt x="28" y="252"/>
                    </a:lnTo>
                    <a:lnTo>
                      <a:pt x="16" y="246"/>
                    </a:lnTo>
                    <a:lnTo>
                      <a:pt x="8" y="236"/>
                    </a:lnTo>
                    <a:lnTo>
                      <a:pt x="8" y="236"/>
                    </a:lnTo>
                    <a:lnTo>
                      <a:pt x="4" y="226"/>
                    </a:lnTo>
                    <a:lnTo>
                      <a:pt x="0" y="216"/>
                    </a:lnTo>
                    <a:lnTo>
                      <a:pt x="0" y="206"/>
                    </a:lnTo>
                    <a:lnTo>
                      <a:pt x="0" y="196"/>
                    </a:lnTo>
                    <a:lnTo>
                      <a:pt x="4" y="186"/>
                    </a:lnTo>
                    <a:lnTo>
                      <a:pt x="8" y="178"/>
                    </a:lnTo>
                    <a:lnTo>
                      <a:pt x="14" y="170"/>
                    </a:lnTo>
                    <a:lnTo>
                      <a:pt x="22" y="162"/>
                    </a:lnTo>
                    <a:lnTo>
                      <a:pt x="252" y="8"/>
                    </a:lnTo>
                    <a:lnTo>
                      <a:pt x="252" y="8"/>
                    </a:lnTo>
                    <a:lnTo>
                      <a:pt x="262" y="4"/>
                    </a:lnTo>
                    <a:lnTo>
                      <a:pt x="272" y="0"/>
                    </a:lnTo>
                    <a:lnTo>
                      <a:pt x="282" y="0"/>
                    </a:lnTo>
                    <a:lnTo>
                      <a:pt x="292" y="0"/>
                    </a:lnTo>
                    <a:lnTo>
                      <a:pt x="302" y="4"/>
                    </a:lnTo>
                    <a:lnTo>
                      <a:pt x="310" y="8"/>
                    </a:lnTo>
                    <a:lnTo>
                      <a:pt x="318" y="14"/>
                    </a:lnTo>
                    <a:lnTo>
                      <a:pt x="326" y="22"/>
                    </a:lnTo>
                    <a:lnTo>
                      <a:pt x="326" y="22"/>
                    </a:lnTo>
                    <a:lnTo>
                      <a:pt x="330" y="32"/>
                    </a:lnTo>
                    <a:lnTo>
                      <a:pt x="334" y="42"/>
                    </a:lnTo>
                    <a:lnTo>
                      <a:pt x="334" y="52"/>
                    </a:lnTo>
                    <a:lnTo>
                      <a:pt x="334" y="62"/>
                    </a:lnTo>
                    <a:lnTo>
                      <a:pt x="330" y="72"/>
                    </a:lnTo>
                    <a:lnTo>
                      <a:pt x="326" y="80"/>
                    </a:lnTo>
                    <a:lnTo>
                      <a:pt x="320" y="88"/>
                    </a:lnTo>
                    <a:lnTo>
                      <a:pt x="312" y="96"/>
                    </a:lnTo>
                    <a:lnTo>
                      <a:pt x="82" y="250"/>
                    </a:lnTo>
                    <a:lnTo>
                      <a:pt x="82" y="250"/>
                    </a:lnTo>
                    <a:lnTo>
                      <a:pt x="74" y="254"/>
                    </a:lnTo>
                    <a:lnTo>
                      <a:pt x="66" y="256"/>
                    </a:lnTo>
                    <a:lnTo>
                      <a:pt x="52" y="258"/>
                    </a:lnTo>
                    <a:lnTo>
                      <a:pt x="52" y="258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5628079" y="3026859"/>
                <a:ext cx="208337" cy="180478"/>
              </a:xfrm>
              <a:custGeom>
                <a:avLst/>
                <a:gdLst>
                  <a:gd name="T0" fmla="*/ 52 w 344"/>
                  <a:gd name="T1" fmla="*/ 298 h 298"/>
                  <a:gd name="T2" fmla="*/ 52 w 344"/>
                  <a:gd name="T3" fmla="*/ 298 h 298"/>
                  <a:gd name="T4" fmla="*/ 42 w 344"/>
                  <a:gd name="T5" fmla="*/ 298 h 298"/>
                  <a:gd name="T6" fmla="*/ 30 w 344"/>
                  <a:gd name="T7" fmla="*/ 294 h 298"/>
                  <a:gd name="T8" fmla="*/ 20 w 344"/>
                  <a:gd name="T9" fmla="*/ 288 h 298"/>
                  <a:gd name="T10" fmla="*/ 12 w 344"/>
                  <a:gd name="T11" fmla="*/ 278 h 298"/>
                  <a:gd name="T12" fmla="*/ 12 w 344"/>
                  <a:gd name="T13" fmla="*/ 278 h 298"/>
                  <a:gd name="T14" fmla="*/ 6 w 344"/>
                  <a:gd name="T15" fmla="*/ 270 h 298"/>
                  <a:gd name="T16" fmla="*/ 2 w 344"/>
                  <a:gd name="T17" fmla="*/ 260 h 298"/>
                  <a:gd name="T18" fmla="*/ 0 w 344"/>
                  <a:gd name="T19" fmla="*/ 250 h 298"/>
                  <a:gd name="T20" fmla="*/ 0 w 344"/>
                  <a:gd name="T21" fmla="*/ 240 h 298"/>
                  <a:gd name="T22" fmla="*/ 2 w 344"/>
                  <a:gd name="T23" fmla="*/ 230 h 298"/>
                  <a:gd name="T24" fmla="*/ 6 w 344"/>
                  <a:gd name="T25" fmla="*/ 220 h 298"/>
                  <a:gd name="T26" fmla="*/ 12 w 344"/>
                  <a:gd name="T27" fmla="*/ 212 h 298"/>
                  <a:gd name="T28" fmla="*/ 20 w 344"/>
                  <a:gd name="T29" fmla="*/ 204 h 298"/>
                  <a:gd name="T30" fmla="*/ 260 w 344"/>
                  <a:gd name="T31" fmla="*/ 10 h 298"/>
                  <a:gd name="T32" fmla="*/ 260 w 344"/>
                  <a:gd name="T33" fmla="*/ 10 h 298"/>
                  <a:gd name="T34" fmla="*/ 268 w 344"/>
                  <a:gd name="T35" fmla="*/ 6 h 298"/>
                  <a:gd name="T36" fmla="*/ 278 w 344"/>
                  <a:gd name="T37" fmla="*/ 2 h 298"/>
                  <a:gd name="T38" fmla="*/ 288 w 344"/>
                  <a:gd name="T39" fmla="*/ 0 h 298"/>
                  <a:gd name="T40" fmla="*/ 298 w 344"/>
                  <a:gd name="T41" fmla="*/ 0 h 298"/>
                  <a:gd name="T42" fmla="*/ 308 w 344"/>
                  <a:gd name="T43" fmla="*/ 2 h 298"/>
                  <a:gd name="T44" fmla="*/ 318 w 344"/>
                  <a:gd name="T45" fmla="*/ 6 h 298"/>
                  <a:gd name="T46" fmla="*/ 326 w 344"/>
                  <a:gd name="T47" fmla="*/ 12 h 298"/>
                  <a:gd name="T48" fmla="*/ 334 w 344"/>
                  <a:gd name="T49" fmla="*/ 18 h 298"/>
                  <a:gd name="T50" fmla="*/ 334 w 344"/>
                  <a:gd name="T51" fmla="*/ 18 h 298"/>
                  <a:gd name="T52" fmla="*/ 340 w 344"/>
                  <a:gd name="T53" fmla="*/ 28 h 298"/>
                  <a:gd name="T54" fmla="*/ 344 w 344"/>
                  <a:gd name="T55" fmla="*/ 38 h 298"/>
                  <a:gd name="T56" fmla="*/ 344 w 344"/>
                  <a:gd name="T57" fmla="*/ 48 h 298"/>
                  <a:gd name="T58" fmla="*/ 344 w 344"/>
                  <a:gd name="T59" fmla="*/ 58 h 298"/>
                  <a:gd name="T60" fmla="*/ 342 w 344"/>
                  <a:gd name="T61" fmla="*/ 68 h 298"/>
                  <a:gd name="T62" fmla="*/ 338 w 344"/>
                  <a:gd name="T63" fmla="*/ 76 h 298"/>
                  <a:gd name="T64" fmla="*/ 334 w 344"/>
                  <a:gd name="T65" fmla="*/ 86 h 298"/>
                  <a:gd name="T66" fmla="*/ 326 w 344"/>
                  <a:gd name="T67" fmla="*/ 92 h 298"/>
                  <a:gd name="T68" fmla="*/ 86 w 344"/>
                  <a:gd name="T69" fmla="*/ 286 h 298"/>
                  <a:gd name="T70" fmla="*/ 86 w 344"/>
                  <a:gd name="T71" fmla="*/ 286 h 298"/>
                  <a:gd name="T72" fmla="*/ 78 w 344"/>
                  <a:gd name="T73" fmla="*/ 292 h 298"/>
                  <a:gd name="T74" fmla="*/ 70 w 344"/>
                  <a:gd name="T75" fmla="*/ 296 h 298"/>
                  <a:gd name="T76" fmla="*/ 62 w 344"/>
                  <a:gd name="T77" fmla="*/ 298 h 298"/>
                  <a:gd name="T78" fmla="*/ 52 w 344"/>
                  <a:gd name="T79" fmla="*/ 298 h 298"/>
                  <a:gd name="T80" fmla="*/ 52 w 344"/>
                  <a:gd name="T81" fmla="*/ 29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4" h="298">
                    <a:moveTo>
                      <a:pt x="52" y="298"/>
                    </a:moveTo>
                    <a:lnTo>
                      <a:pt x="52" y="298"/>
                    </a:lnTo>
                    <a:lnTo>
                      <a:pt x="42" y="298"/>
                    </a:lnTo>
                    <a:lnTo>
                      <a:pt x="30" y="294"/>
                    </a:lnTo>
                    <a:lnTo>
                      <a:pt x="20" y="288"/>
                    </a:lnTo>
                    <a:lnTo>
                      <a:pt x="12" y="278"/>
                    </a:lnTo>
                    <a:lnTo>
                      <a:pt x="12" y="278"/>
                    </a:lnTo>
                    <a:lnTo>
                      <a:pt x="6" y="270"/>
                    </a:lnTo>
                    <a:lnTo>
                      <a:pt x="2" y="260"/>
                    </a:lnTo>
                    <a:lnTo>
                      <a:pt x="0" y="250"/>
                    </a:lnTo>
                    <a:lnTo>
                      <a:pt x="0" y="240"/>
                    </a:lnTo>
                    <a:lnTo>
                      <a:pt x="2" y="230"/>
                    </a:lnTo>
                    <a:lnTo>
                      <a:pt x="6" y="220"/>
                    </a:lnTo>
                    <a:lnTo>
                      <a:pt x="12" y="212"/>
                    </a:lnTo>
                    <a:lnTo>
                      <a:pt x="20" y="204"/>
                    </a:lnTo>
                    <a:lnTo>
                      <a:pt x="260" y="10"/>
                    </a:lnTo>
                    <a:lnTo>
                      <a:pt x="260" y="10"/>
                    </a:lnTo>
                    <a:lnTo>
                      <a:pt x="268" y="6"/>
                    </a:lnTo>
                    <a:lnTo>
                      <a:pt x="278" y="2"/>
                    </a:lnTo>
                    <a:lnTo>
                      <a:pt x="288" y="0"/>
                    </a:lnTo>
                    <a:lnTo>
                      <a:pt x="298" y="0"/>
                    </a:lnTo>
                    <a:lnTo>
                      <a:pt x="308" y="2"/>
                    </a:lnTo>
                    <a:lnTo>
                      <a:pt x="318" y="6"/>
                    </a:lnTo>
                    <a:lnTo>
                      <a:pt x="326" y="12"/>
                    </a:lnTo>
                    <a:lnTo>
                      <a:pt x="334" y="18"/>
                    </a:lnTo>
                    <a:lnTo>
                      <a:pt x="334" y="18"/>
                    </a:lnTo>
                    <a:lnTo>
                      <a:pt x="340" y="28"/>
                    </a:lnTo>
                    <a:lnTo>
                      <a:pt x="344" y="38"/>
                    </a:lnTo>
                    <a:lnTo>
                      <a:pt x="344" y="48"/>
                    </a:lnTo>
                    <a:lnTo>
                      <a:pt x="344" y="58"/>
                    </a:lnTo>
                    <a:lnTo>
                      <a:pt x="342" y="68"/>
                    </a:lnTo>
                    <a:lnTo>
                      <a:pt x="338" y="76"/>
                    </a:lnTo>
                    <a:lnTo>
                      <a:pt x="334" y="86"/>
                    </a:lnTo>
                    <a:lnTo>
                      <a:pt x="326" y="92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78" y="292"/>
                    </a:lnTo>
                    <a:lnTo>
                      <a:pt x="70" y="296"/>
                    </a:lnTo>
                    <a:lnTo>
                      <a:pt x="62" y="298"/>
                    </a:lnTo>
                    <a:lnTo>
                      <a:pt x="52" y="298"/>
                    </a:lnTo>
                    <a:lnTo>
                      <a:pt x="52" y="298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5413104" y="2598477"/>
                <a:ext cx="1326042" cy="1326043"/>
              </a:xfrm>
              <a:prstGeom prst="ellipse">
                <a:avLst/>
              </a:prstGeom>
              <a:noFill/>
              <a:ln w="57150" cap="flat" cmpd="sng" algn="ctr">
                <a:solidFill>
                  <a:srgbClr val="1A86D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26" name="Group 25"/>
          <p:cNvGrpSpPr/>
          <p:nvPr userDrawn="1"/>
        </p:nvGrpSpPr>
        <p:grpSpPr>
          <a:xfrm rot="16200000">
            <a:off x="2686558" y="3784724"/>
            <a:ext cx="182438" cy="5555552"/>
            <a:chOff x="9312007" y="34787"/>
            <a:chExt cx="1212906" cy="3143923"/>
          </a:xfrm>
        </p:grpSpPr>
        <p:sp>
          <p:nvSpPr>
            <p:cNvPr id="27" name="Bent Arrow 26"/>
            <p:cNvSpPr/>
            <p:nvPr/>
          </p:nvSpPr>
          <p:spPr bwMode="auto">
            <a:xfrm flipH="1">
              <a:off x="9832459" y="1745357"/>
              <a:ext cx="692454" cy="1433353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000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Bent Arrow 27"/>
            <p:cNvSpPr/>
            <p:nvPr/>
          </p:nvSpPr>
          <p:spPr bwMode="auto">
            <a:xfrm rot="10800000" flipH="1">
              <a:off x="9312007" y="34787"/>
              <a:ext cx="805099" cy="171116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52871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9" name="Bent Arrow 28"/>
          <p:cNvSpPr/>
          <p:nvPr userDrawn="1"/>
        </p:nvSpPr>
        <p:spPr bwMode="auto">
          <a:xfrm>
            <a:off x="5686283" y="6687742"/>
            <a:ext cx="3820134" cy="163512"/>
          </a:xfrm>
          <a:prstGeom prst="bentArrow">
            <a:avLst>
              <a:gd name="adj1" fmla="val 25000"/>
              <a:gd name="adj2" fmla="val 0"/>
              <a:gd name="adj3" fmla="val 25000"/>
              <a:gd name="adj4" fmla="val 100000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Bent Arrow 39"/>
          <p:cNvSpPr/>
          <p:nvPr userDrawn="1"/>
        </p:nvSpPr>
        <p:spPr bwMode="auto">
          <a:xfrm rot="10800000" flipH="1">
            <a:off x="2049681" y="5710544"/>
            <a:ext cx="7843864" cy="757825"/>
          </a:xfrm>
          <a:prstGeom prst="bentArrow">
            <a:avLst>
              <a:gd name="adj1" fmla="val 25000"/>
              <a:gd name="adj2" fmla="val 0"/>
              <a:gd name="adj3" fmla="val 25000"/>
              <a:gd name="adj4" fmla="val 20518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Bent Arrow 43"/>
          <p:cNvSpPr/>
          <p:nvPr userDrawn="1"/>
        </p:nvSpPr>
        <p:spPr bwMode="auto">
          <a:xfrm rot="10800000">
            <a:off x="11224378" y="6302645"/>
            <a:ext cx="709317" cy="266055"/>
          </a:xfrm>
          <a:prstGeom prst="bentArrow">
            <a:avLst>
              <a:gd name="adj1" fmla="val 25000"/>
              <a:gd name="adj2" fmla="val 0"/>
              <a:gd name="adj3" fmla="val 25000"/>
              <a:gd name="adj4" fmla="val 100000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0" y="5375935"/>
            <a:ext cx="12192000" cy="95735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Bent Arrow 44"/>
          <p:cNvSpPr/>
          <p:nvPr userDrawn="1"/>
        </p:nvSpPr>
        <p:spPr bwMode="auto">
          <a:xfrm rot="16200000">
            <a:off x="11536785" y="6610171"/>
            <a:ext cx="325590" cy="266055"/>
          </a:xfrm>
          <a:prstGeom prst="bentArrow">
            <a:avLst>
              <a:gd name="adj1" fmla="val 25000"/>
              <a:gd name="adj2" fmla="val 0"/>
              <a:gd name="adj3" fmla="val 25000"/>
              <a:gd name="adj4" fmla="val 15819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Freeform 15"/>
          <p:cNvSpPr>
            <a:spLocks noEditPoints="1"/>
          </p:cNvSpPr>
          <p:nvPr userDrawn="1"/>
        </p:nvSpPr>
        <p:spPr bwMode="auto">
          <a:xfrm>
            <a:off x="4389232" y="6600371"/>
            <a:ext cx="121561" cy="121561"/>
          </a:xfrm>
          <a:custGeom>
            <a:avLst/>
            <a:gdLst>
              <a:gd name="T0" fmla="*/ 172 w 344"/>
              <a:gd name="T1" fmla="*/ 344 h 344"/>
              <a:gd name="T2" fmla="*/ 172 w 344"/>
              <a:gd name="T3" fmla="*/ 344 h 344"/>
              <a:gd name="T4" fmla="*/ 142 w 344"/>
              <a:gd name="T5" fmla="*/ 334 h 344"/>
              <a:gd name="T6" fmla="*/ 124 w 344"/>
              <a:gd name="T7" fmla="*/ 312 h 344"/>
              <a:gd name="T8" fmla="*/ 118 w 344"/>
              <a:gd name="T9" fmla="*/ 300 h 344"/>
              <a:gd name="T10" fmla="*/ 102 w 344"/>
              <a:gd name="T11" fmla="*/ 278 h 344"/>
              <a:gd name="T12" fmla="*/ 72 w 344"/>
              <a:gd name="T13" fmla="*/ 248 h 344"/>
              <a:gd name="T14" fmla="*/ 28 w 344"/>
              <a:gd name="T15" fmla="*/ 218 h 344"/>
              <a:gd name="T16" fmla="*/ 16 w 344"/>
              <a:gd name="T17" fmla="*/ 210 h 344"/>
              <a:gd name="T18" fmla="*/ 2 w 344"/>
              <a:gd name="T19" fmla="*/ 186 h 344"/>
              <a:gd name="T20" fmla="*/ 0 w 344"/>
              <a:gd name="T21" fmla="*/ 172 h 344"/>
              <a:gd name="T22" fmla="*/ 8 w 344"/>
              <a:gd name="T23" fmla="*/ 144 h 344"/>
              <a:gd name="T24" fmla="*/ 30 w 344"/>
              <a:gd name="T25" fmla="*/ 124 h 344"/>
              <a:gd name="T26" fmla="*/ 54 w 344"/>
              <a:gd name="T27" fmla="*/ 112 h 344"/>
              <a:gd name="T28" fmla="*/ 90 w 344"/>
              <a:gd name="T29" fmla="*/ 82 h 344"/>
              <a:gd name="T30" fmla="*/ 112 w 344"/>
              <a:gd name="T31" fmla="*/ 54 h 344"/>
              <a:gd name="T32" fmla="*/ 124 w 344"/>
              <a:gd name="T33" fmla="*/ 34 h 344"/>
              <a:gd name="T34" fmla="*/ 126 w 344"/>
              <a:gd name="T35" fmla="*/ 26 h 344"/>
              <a:gd name="T36" fmla="*/ 142 w 344"/>
              <a:gd name="T37" fmla="*/ 10 h 344"/>
              <a:gd name="T38" fmla="*/ 164 w 344"/>
              <a:gd name="T39" fmla="*/ 2 h 344"/>
              <a:gd name="T40" fmla="*/ 172 w 344"/>
              <a:gd name="T41" fmla="*/ 0 h 344"/>
              <a:gd name="T42" fmla="*/ 172 w 344"/>
              <a:gd name="T43" fmla="*/ 0 h 344"/>
              <a:gd name="T44" fmla="*/ 188 w 344"/>
              <a:gd name="T45" fmla="*/ 2 h 344"/>
              <a:gd name="T46" fmla="*/ 214 w 344"/>
              <a:gd name="T47" fmla="*/ 20 h 344"/>
              <a:gd name="T48" fmla="*/ 222 w 344"/>
              <a:gd name="T49" fmla="*/ 34 h 344"/>
              <a:gd name="T50" fmla="*/ 226 w 344"/>
              <a:gd name="T51" fmla="*/ 44 h 344"/>
              <a:gd name="T52" fmla="*/ 242 w 344"/>
              <a:gd name="T53" fmla="*/ 68 h 344"/>
              <a:gd name="T54" fmla="*/ 270 w 344"/>
              <a:gd name="T55" fmla="*/ 96 h 344"/>
              <a:gd name="T56" fmla="*/ 314 w 344"/>
              <a:gd name="T57" fmla="*/ 124 h 344"/>
              <a:gd name="T58" fmla="*/ 328 w 344"/>
              <a:gd name="T59" fmla="*/ 134 h 344"/>
              <a:gd name="T60" fmla="*/ 342 w 344"/>
              <a:gd name="T61" fmla="*/ 160 h 344"/>
              <a:gd name="T62" fmla="*/ 344 w 344"/>
              <a:gd name="T63" fmla="*/ 176 h 344"/>
              <a:gd name="T64" fmla="*/ 340 w 344"/>
              <a:gd name="T65" fmla="*/ 190 h 344"/>
              <a:gd name="T66" fmla="*/ 322 w 344"/>
              <a:gd name="T67" fmla="*/ 214 h 344"/>
              <a:gd name="T68" fmla="*/ 308 w 344"/>
              <a:gd name="T69" fmla="*/ 222 h 344"/>
              <a:gd name="T70" fmla="*/ 276 w 344"/>
              <a:gd name="T71" fmla="*/ 240 h 344"/>
              <a:gd name="T72" fmla="*/ 250 w 344"/>
              <a:gd name="T73" fmla="*/ 266 h 344"/>
              <a:gd name="T74" fmla="*/ 232 w 344"/>
              <a:gd name="T75" fmla="*/ 292 h 344"/>
              <a:gd name="T76" fmla="*/ 220 w 344"/>
              <a:gd name="T77" fmla="*/ 312 h 344"/>
              <a:gd name="T78" fmla="*/ 200 w 344"/>
              <a:gd name="T79" fmla="*/ 336 h 344"/>
              <a:gd name="T80" fmla="*/ 172 w 344"/>
              <a:gd name="T81" fmla="*/ 344 h 344"/>
              <a:gd name="T82" fmla="*/ 146 w 344"/>
              <a:gd name="T83" fmla="*/ 172 h 344"/>
              <a:gd name="T84" fmla="*/ 170 w 344"/>
              <a:gd name="T85" fmla="*/ 196 h 344"/>
              <a:gd name="T86" fmla="*/ 196 w 344"/>
              <a:gd name="T87" fmla="*/ 170 h 344"/>
              <a:gd name="T88" fmla="*/ 172 w 344"/>
              <a:gd name="T89" fmla="*/ 148 h 344"/>
              <a:gd name="T90" fmla="*/ 146 w 344"/>
              <a:gd name="T91" fmla="*/ 172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44" h="344">
                <a:moveTo>
                  <a:pt x="172" y="344"/>
                </a:moveTo>
                <a:lnTo>
                  <a:pt x="172" y="344"/>
                </a:lnTo>
                <a:lnTo>
                  <a:pt x="172" y="344"/>
                </a:lnTo>
                <a:lnTo>
                  <a:pt x="172" y="344"/>
                </a:lnTo>
                <a:lnTo>
                  <a:pt x="156" y="342"/>
                </a:lnTo>
                <a:lnTo>
                  <a:pt x="142" y="334"/>
                </a:lnTo>
                <a:lnTo>
                  <a:pt x="132" y="324"/>
                </a:lnTo>
                <a:lnTo>
                  <a:pt x="124" y="312"/>
                </a:lnTo>
                <a:lnTo>
                  <a:pt x="124" y="312"/>
                </a:lnTo>
                <a:lnTo>
                  <a:pt x="118" y="300"/>
                </a:lnTo>
                <a:lnTo>
                  <a:pt x="112" y="290"/>
                </a:lnTo>
                <a:lnTo>
                  <a:pt x="102" y="278"/>
                </a:lnTo>
                <a:lnTo>
                  <a:pt x="90" y="264"/>
                </a:lnTo>
                <a:lnTo>
                  <a:pt x="72" y="248"/>
                </a:lnTo>
                <a:lnTo>
                  <a:pt x="52" y="232"/>
                </a:lnTo>
                <a:lnTo>
                  <a:pt x="28" y="218"/>
                </a:lnTo>
                <a:lnTo>
                  <a:pt x="28" y="218"/>
                </a:lnTo>
                <a:lnTo>
                  <a:pt x="16" y="210"/>
                </a:lnTo>
                <a:lnTo>
                  <a:pt x="8" y="198"/>
                </a:lnTo>
                <a:lnTo>
                  <a:pt x="2" y="186"/>
                </a:lnTo>
                <a:lnTo>
                  <a:pt x="0" y="172"/>
                </a:lnTo>
                <a:lnTo>
                  <a:pt x="0" y="172"/>
                </a:lnTo>
                <a:lnTo>
                  <a:pt x="2" y="156"/>
                </a:lnTo>
                <a:lnTo>
                  <a:pt x="8" y="144"/>
                </a:lnTo>
                <a:lnTo>
                  <a:pt x="18" y="132"/>
                </a:lnTo>
                <a:lnTo>
                  <a:pt x="30" y="124"/>
                </a:lnTo>
                <a:lnTo>
                  <a:pt x="30" y="124"/>
                </a:lnTo>
                <a:lnTo>
                  <a:pt x="54" y="112"/>
                </a:lnTo>
                <a:lnTo>
                  <a:pt x="74" y="96"/>
                </a:lnTo>
                <a:lnTo>
                  <a:pt x="90" y="82"/>
                </a:lnTo>
                <a:lnTo>
                  <a:pt x="102" y="68"/>
                </a:lnTo>
                <a:lnTo>
                  <a:pt x="112" y="54"/>
                </a:lnTo>
                <a:lnTo>
                  <a:pt x="118" y="44"/>
                </a:lnTo>
                <a:lnTo>
                  <a:pt x="124" y="34"/>
                </a:lnTo>
                <a:lnTo>
                  <a:pt x="124" y="34"/>
                </a:lnTo>
                <a:lnTo>
                  <a:pt x="126" y="26"/>
                </a:lnTo>
                <a:lnTo>
                  <a:pt x="130" y="20"/>
                </a:lnTo>
                <a:lnTo>
                  <a:pt x="142" y="10"/>
                </a:lnTo>
                <a:lnTo>
                  <a:pt x="156" y="2"/>
                </a:lnTo>
                <a:lnTo>
                  <a:pt x="164" y="2"/>
                </a:ln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80" y="2"/>
                </a:lnTo>
                <a:lnTo>
                  <a:pt x="188" y="2"/>
                </a:lnTo>
                <a:lnTo>
                  <a:pt x="202" y="10"/>
                </a:lnTo>
                <a:lnTo>
                  <a:pt x="214" y="20"/>
                </a:lnTo>
                <a:lnTo>
                  <a:pt x="218" y="28"/>
                </a:lnTo>
                <a:lnTo>
                  <a:pt x="222" y="34"/>
                </a:lnTo>
                <a:lnTo>
                  <a:pt x="222" y="34"/>
                </a:lnTo>
                <a:lnTo>
                  <a:pt x="226" y="44"/>
                </a:lnTo>
                <a:lnTo>
                  <a:pt x="232" y="56"/>
                </a:lnTo>
                <a:lnTo>
                  <a:pt x="242" y="68"/>
                </a:lnTo>
                <a:lnTo>
                  <a:pt x="254" y="82"/>
                </a:lnTo>
                <a:lnTo>
                  <a:pt x="270" y="96"/>
                </a:lnTo>
                <a:lnTo>
                  <a:pt x="290" y="112"/>
                </a:lnTo>
                <a:lnTo>
                  <a:pt x="314" y="124"/>
                </a:lnTo>
                <a:lnTo>
                  <a:pt x="314" y="124"/>
                </a:lnTo>
                <a:lnTo>
                  <a:pt x="328" y="134"/>
                </a:lnTo>
                <a:lnTo>
                  <a:pt x="336" y="146"/>
                </a:lnTo>
                <a:lnTo>
                  <a:pt x="342" y="160"/>
                </a:lnTo>
                <a:lnTo>
                  <a:pt x="344" y="176"/>
                </a:lnTo>
                <a:lnTo>
                  <a:pt x="344" y="176"/>
                </a:lnTo>
                <a:lnTo>
                  <a:pt x="342" y="184"/>
                </a:lnTo>
                <a:lnTo>
                  <a:pt x="340" y="190"/>
                </a:lnTo>
                <a:lnTo>
                  <a:pt x="334" y="204"/>
                </a:lnTo>
                <a:lnTo>
                  <a:pt x="322" y="214"/>
                </a:lnTo>
                <a:lnTo>
                  <a:pt x="308" y="222"/>
                </a:lnTo>
                <a:lnTo>
                  <a:pt x="308" y="222"/>
                </a:lnTo>
                <a:lnTo>
                  <a:pt x="292" y="230"/>
                </a:lnTo>
                <a:lnTo>
                  <a:pt x="276" y="240"/>
                </a:lnTo>
                <a:lnTo>
                  <a:pt x="262" y="252"/>
                </a:lnTo>
                <a:lnTo>
                  <a:pt x="250" y="266"/>
                </a:lnTo>
                <a:lnTo>
                  <a:pt x="240" y="278"/>
                </a:lnTo>
                <a:lnTo>
                  <a:pt x="232" y="292"/>
                </a:lnTo>
                <a:lnTo>
                  <a:pt x="220" y="312"/>
                </a:lnTo>
                <a:lnTo>
                  <a:pt x="220" y="312"/>
                </a:lnTo>
                <a:lnTo>
                  <a:pt x="212" y="326"/>
                </a:lnTo>
                <a:lnTo>
                  <a:pt x="200" y="336"/>
                </a:lnTo>
                <a:lnTo>
                  <a:pt x="188" y="342"/>
                </a:lnTo>
                <a:lnTo>
                  <a:pt x="172" y="344"/>
                </a:lnTo>
                <a:lnTo>
                  <a:pt x="172" y="344"/>
                </a:lnTo>
                <a:close/>
                <a:moveTo>
                  <a:pt x="146" y="172"/>
                </a:moveTo>
                <a:lnTo>
                  <a:pt x="146" y="172"/>
                </a:lnTo>
                <a:lnTo>
                  <a:pt x="170" y="196"/>
                </a:lnTo>
                <a:lnTo>
                  <a:pt x="170" y="196"/>
                </a:lnTo>
                <a:lnTo>
                  <a:pt x="196" y="170"/>
                </a:lnTo>
                <a:lnTo>
                  <a:pt x="196" y="170"/>
                </a:lnTo>
                <a:lnTo>
                  <a:pt x="172" y="148"/>
                </a:lnTo>
                <a:lnTo>
                  <a:pt x="172" y="148"/>
                </a:lnTo>
                <a:lnTo>
                  <a:pt x="146" y="172"/>
                </a:lnTo>
                <a:lnTo>
                  <a:pt x="146" y="172"/>
                </a:lnTo>
                <a:close/>
              </a:path>
            </a:pathLst>
          </a:custGeom>
          <a:solidFill>
            <a:srgbClr val="1A86DB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7" name="Freeform 18"/>
          <p:cNvSpPr>
            <a:spLocks/>
          </p:cNvSpPr>
          <p:nvPr userDrawn="1"/>
        </p:nvSpPr>
        <p:spPr bwMode="auto">
          <a:xfrm>
            <a:off x="4431637" y="6462555"/>
            <a:ext cx="37458" cy="124388"/>
          </a:xfrm>
          <a:custGeom>
            <a:avLst/>
            <a:gdLst>
              <a:gd name="T0" fmla="*/ 52 w 106"/>
              <a:gd name="T1" fmla="*/ 352 h 352"/>
              <a:gd name="T2" fmla="*/ 52 w 106"/>
              <a:gd name="T3" fmla="*/ 352 h 352"/>
              <a:gd name="T4" fmla="*/ 52 w 106"/>
              <a:gd name="T5" fmla="*/ 352 h 352"/>
              <a:gd name="T6" fmla="*/ 52 w 106"/>
              <a:gd name="T7" fmla="*/ 352 h 352"/>
              <a:gd name="T8" fmla="*/ 40 w 106"/>
              <a:gd name="T9" fmla="*/ 352 h 352"/>
              <a:gd name="T10" fmla="*/ 32 w 106"/>
              <a:gd name="T11" fmla="*/ 348 h 352"/>
              <a:gd name="T12" fmla="*/ 22 w 106"/>
              <a:gd name="T13" fmla="*/ 342 h 352"/>
              <a:gd name="T14" fmla="*/ 14 w 106"/>
              <a:gd name="T15" fmla="*/ 336 h 352"/>
              <a:gd name="T16" fmla="*/ 8 w 106"/>
              <a:gd name="T17" fmla="*/ 328 h 352"/>
              <a:gd name="T18" fmla="*/ 4 w 106"/>
              <a:gd name="T19" fmla="*/ 320 h 352"/>
              <a:gd name="T20" fmla="*/ 0 w 106"/>
              <a:gd name="T21" fmla="*/ 310 h 352"/>
              <a:gd name="T22" fmla="*/ 0 w 106"/>
              <a:gd name="T23" fmla="*/ 300 h 352"/>
              <a:gd name="T24" fmla="*/ 0 w 106"/>
              <a:gd name="T25" fmla="*/ 300 h 352"/>
              <a:gd name="T26" fmla="*/ 0 w 106"/>
              <a:gd name="T27" fmla="*/ 134 h 352"/>
              <a:gd name="T28" fmla="*/ 0 w 106"/>
              <a:gd name="T29" fmla="*/ 44 h 352"/>
              <a:gd name="T30" fmla="*/ 52 w 106"/>
              <a:gd name="T31" fmla="*/ 36 h 352"/>
              <a:gd name="T32" fmla="*/ 90 w 106"/>
              <a:gd name="T33" fmla="*/ 0 h 352"/>
              <a:gd name="T34" fmla="*/ 90 w 106"/>
              <a:gd name="T35" fmla="*/ 0 h 352"/>
              <a:gd name="T36" fmla="*/ 96 w 106"/>
              <a:gd name="T37" fmla="*/ 6 h 352"/>
              <a:gd name="T38" fmla="*/ 100 w 106"/>
              <a:gd name="T39" fmla="*/ 16 h 352"/>
              <a:gd name="T40" fmla="*/ 104 w 106"/>
              <a:gd name="T41" fmla="*/ 28 h 352"/>
              <a:gd name="T42" fmla="*/ 106 w 106"/>
              <a:gd name="T43" fmla="*/ 52 h 352"/>
              <a:gd name="T44" fmla="*/ 106 w 106"/>
              <a:gd name="T45" fmla="*/ 138 h 352"/>
              <a:gd name="T46" fmla="*/ 104 w 106"/>
              <a:gd name="T47" fmla="*/ 300 h 352"/>
              <a:gd name="T48" fmla="*/ 104 w 106"/>
              <a:gd name="T49" fmla="*/ 300 h 352"/>
              <a:gd name="T50" fmla="*/ 104 w 106"/>
              <a:gd name="T51" fmla="*/ 310 h 352"/>
              <a:gd name="T52" fmla="*/ 100 w 106"/>
              <a:gd name="T53" fmla="*/ 320 h 352"/>
              <a:gd name="T54" fmla="*/ 96 w 106"/>
              <a:gd name="T55" fmla="*/ 330 h 352"/>
              <a:gd name="T56" fmla="*/ 88 w 106"/>
              <a:gd name="T57" fmla="*/ 338 h 352"/>
              <a:gd name="T58" fmla="*/ 82 w 106"/>
              <a:gd name="T59" fmla="*/ 344 h 352"/>
              <a:gd name="T60" fmla="*/ 72 w 106"/>
              <a:gd name="T61" fmla="*/ 348 h 352"/>
              <a:gd name="T62" fmla="*/ 62 w 106"/>
              <a:gd name="T63" fmla="*/ 352 h 352"/>
              <a:gd name="T64" fmla="*/ 52 w 106"/>
              <a:gd name="T65" fmla="*/ 352 h 352"/>
              <a:gd name="T66" fmla="*/ 52 w 106"/>
              <a:gd name="T67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" h="352">
                <a:moveTo>
                  <a:pt x="52" y="352"/>
                </a:moveTo>
                <a:lnTo>
                  <a:pt x="52" y="352"/>
                </a:lnTo>
                <a:lnTo>
                  <a:pt x="52" y="352"/>
                </a:lnTo>
                <a:lnTo>
                  <a:pt x="52" y="352"/>
                </a:lnTo>
                <a:lnTo>
                  <a:pt x="40" y="352"/>
                </a:lnTo>
                <a:lnTo>
                  <a:pt x="32" y="348"/>
                </a:lnTo>
                <a:lnTo>
                  <a:pt x="22" y="342"/>
                </a:lnTo>
                <a:lnTo>
                  <a:pt x="14" y="336"/>
                </a:lnTo>
                <a:lnTo>
                  <a:pt x="8" y="328"/>
                </a:lnTo>
                <a:lnTo>
                  <a:pt x="4" y="320"/>
                </a:lnTo>
                <a:lnTo>
                  <a:pt x="0" y="310"/>
                </a:lnTo>
                <a:lnTo>
                  <a:pt x="0" y="300"/>
                </a:lnTo>
                <a:lnTo>
                  <a:pt x="0" y="300"/>
                </a:lnTo>
                <a:lnTo>
                  <a:pt x="0" y="134"/>
                </a:lnTo>
                <a:lnTo>
                  <a:pt x="0" y="44"/>
                </a:lnTo>
                <a:lnTo>
                  <a:pt x="52" y="36"/>
                </a:lnTo>
                <a:lnTo>
                  <a:pt x="90" y="0"/>
                </a:lnTo>
                <a:lnTo>
                  <a:pt x="90" y="0"/>
                </a:lnTo>
                <a:lnTo>
                  <a:pt x="96" y="6"/>
                </a:lnTo>
                <a:lnTo>
                  <a:pt x="100" y="16"/>
                </a:lnTo>
                <a:lnTo>
                  <a:pt x="104" y="28"/>
                </a:lnTo>
                <a:lnTo>
                  <a:pt x="106" y="52"/>
                </a:lnTo>
                <a:lnTo>
                  <a:pt x="106" y="138"/>
                </a:lnTo>
                <a:lnTo>
                  <a:pt x="104" y="300"/>
                </a:lnTo>
                <a:lnTo>
                  <a:pt x="104" y="300"/>
                </a:lnTo>
                <a:lnTo>
                  <a:pt x="104" y="310"/>
                </a:lnTo>
                <a:lnTo>
                  <a:pt x="100" y="320"/>
                </a:lnTo>
                <a:lnTo>
                  <a:pt x="96" y="330"/>
                </a:lnTo>
                <a:lnTo>
                  <a:pt x="88" y="338"/>
                </a:lnTo>
                <a:lnTo>
                  <a:pt x="82" y="344"/>
                </a:lnTo>
                <a:lnTo>
                  <a:pt x="72" y="348"/>
                </a:lnTo>
                <a:lnTo>
                  <a:pt x="62" y="352"/>
                </a:lnTo>
                <a:lnTo>
                  <a:pt x="52" y="352"/>
                </a:lnTo>
                <a:lnTo>
                  <a:pt x="52" y="352"/>
                </a:lnTo>
                <a:close/>
              </a:path>
            </a:pathLst>
          </a:custGeom>
          <a:solidFill>
            <a:srgbClr val="1A86DB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-217599" y="6858000"/>
            <a:ext cx="12533086" cy="78377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-391886" y="6074230"/>
            <a:ext cx="391886" cy="78377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ctangle 52"/>
          <p:cNvSpPr/>
          <p:nvPr userDrawn="1"/>
        </p:nvSpPr>
        <p:spPr bwMode="auto">
          <a:xfrm>
            <a:off x="0" y="6344998"/>
            <a:ext cx="12192000" cy="513003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511" y="6491045"/>
            <a:ext cx="936609" cy="20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016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 Whit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890133"/>
          </a:xfrm>
        </p:spPr>
        <p:txBody>
          <a:bodyPr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800">
                <a:solidFill>
                  <a:schemeClr val="bg1"/>
                </a:solidFill>
              </a:defRPr>
            </a:lvl2pPr>
            <a:lvl3pPr marL="224054" indent="0">
              <a:buNone/>
              <a:defRPr sz="1800">
                <a:solidFill>
                  <a:schemeClr val="bg1"/>
                </a:solidFill>
              </a:defRPr>
            </a:lvl3pPr>
            <a:lvl4pPr marL="448107" indent="0">
              <a:buNone/>
              <a:defRPr sz="1600">
                <a:solidFill>
                  <a:schemeClr val="bg1"/>
                </a:solidFill>
              </a:defRPr>
            </a:lvl4pPr>
            <a:lvl5pPr marL="672161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30412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whit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2754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854686"/>
          </a:xfrm>
        </p:spPr>
        <p:txBody>
          <a:bodyPr>
            <a:spAutoFit/>
          </a:bodyPr>
          <a:lstStyle>
            <a:lvl1pPr>
              <a:defRPr sz="3528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77104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7155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024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2178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69241" y="964751"/>
            <a:ext cx="11655840" cy="683264"/>
          </a:xfrm>
        </p:spPr>
        <p:txBody>
          <a:bodyPr/>
          <a:lstStyle>
            <a:lvl1pPr marL="0" indent="0"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600" b="0" i="1" u="none" strike="noStrike" kern="1200" cap="none" spc="-100" normalizeH="0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0361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9"/>
            <a:ext cx="11653521" cy="186820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4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9">
          <p15:clr>
            <a:srgbClr val="C35EA4"/>
          </p15:clr>
        </p15:guide>
        <p15:guide id="17" pos="7400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customXml" Target="../ink/ink1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3.xml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3.png"/><Relationship Id="rId18" Type="http://schemas.openxmlformats.org/officeDocument/2006/relationships/customXml" Target="../ink/ink10.xml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customXml" Target="../ink/ink7.xm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3.xml"/><Relationship Id="rId6" Type="http://schemas.openxmlformats.org/officeDocument/2006/relationships/customXml" Target="../ink/ink4.xml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7.png"/><Relationship Id="rId10" Type="http://schemas.openxmlformats.org/officeDocument/2006/relationships/customXml" Target="../ink/ink6.xml"/><Relationship Id="rId19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customXml" Target="../ink/ink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6.png"/><Relationship Id="rId18" Type="http://schemas.openxmlformats.org/officeDocument/2006/relationships/customXml" Target="../ink/ink18.xml"/><Relationship Id="rId3" Type="http://schemas.openxmlformats.org/officeDocument/2006/relationships/image" Target="../media/image4.png"/><Relationship Id="rId21" Type="http://schemas.openxmlformats.org/officeDocument/2006/relationships/image" Target="../media/image7.png"/><Relationship Id="rId7" Type="http://schemas.openxmlformats.org/officeDocument/2006/relationships/image" Target="../media/image15.png"/><Relationship Id="rId12" Type="http://schemas.openxmlformats.org/officeDocument/2006/relationships/customXml" Target="../ink/ink15.xml"/><Relationship Id="rId17" Type="http://schemas.openxmlformats.org/officeDocument/2006/relationships/image" Target="../media/image18.png"/><Relationship Id="rId25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1" Type="http://schemas.openxmlformats.org/officeDocument/2006/relationships/slideLayout" Target="../slideLayouts/slideLayout23.xml"/><Relationship Id="rId6" Type="http://schemas.openxmlformats.org/officeDocument/2006/relationships/customXml" Target="../ink/ink12.xml"/><Relationship Id="rId11" Type="http://schemas.openxmlformats.org/officeDocument/2006/relationships/image" Target="../media/image12.png"/><Relationship Id="rId24" Type="http://schemas.openxmlformats.org/officeDocument/2006/relationships/customXml" Target="../ink/ink21.xml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23" Type="http://schemas.openxmlformats.org/officeDocument/2006/relationships/image" Target="../media/image8.png"/><Relationship Id="rId10" Type="http://schemas.openxmlformats.org/officeDocument/2006/relationships/customXml" Target="../ink/ink14.xml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customXml" Target="../ink/ink2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 architecture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7848562" y="1360546"/>
            <a:ext cx="1627734" cy="2870523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Intelligence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7848562" y="4355367"/>
            <a:ext cx="1627734" cy="1267590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Dashboards &amp; Visualizations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2626936" y="1360546"/>
            <a:ext cx="1627734" cy="4262412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Information Management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4367479" y="1360547"/>
            <a:ext cx="1627734" cy="4262412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Big Data Stores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6108020" y="1360547"/>
            <a:ext cx="1627734" cy="4262412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 and Analytics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8477444" y="3702647"/>
            <a:ext cx="11888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Cortana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8106453" y="3675547"/>
            <a:ext cx="295835" cy="295835"/>
            <a:chOff x="3236100" y="589298"/>
            <a:chExt cx="5641200" cy="5641200"/>
          </a:xfrm>
        </p:grpSpPr>
        <p:sp>
          <p:nvSpPr>
            <p:cNvPr id="137" name="Freeform 136"/>
            <p:cNvSpPr/>
            <p:nvPr/>
          </p:nvSpPr>
          <p:spPr bwMode="auto">
            <a:xfrm>
              <a:off x="3236100" y="589298"/>
              <a:ext cx="5641200" cy="5641200"/>
            </a:xfrm>
            <a:custGeom>
              <a:avLst/>
              <a:gdLst>
                <a:gd name="connsiteX0" fmla="*/ 2820600 w 5641200"/>
                <a:gd name="connsiteY0" fmla="*/ 378999 h 5641200"/>
                <a:gd name="connsiteX1" fmla="*/ 378999 w 5641200"/>
                <a:gd name="connsiteY1" fmla="*/ 2820600 h 5641200"/>
                <a:gd name="connsiteX2" fmla="*/ 2820600 w 5641200"/>
                <a:gd name="connsiteY2" fmla="*/ 5262201 h 5641200"/>
                <a:gd name="connsiteX3" fmla="*/ 5262201 w 5641200"/>
                <a:gd name="connsiteY3" fmla="*/ 2820600 h 5641200"/>
                <a:gd name="connsiteX4" fmla="*/ 2820600 w 5641200"/>
                <a:gd name="connsiteY4" fmla="*/ 378999 h 5641200"/>
                <a:gd name="connsiteX5" fmla="*/ 2820600 w 5641200"/>
                <a:gd name="connsiteY5" fmla="*/ 0 h 5641200"/>
                <a:gd name="connsiteX6" fmla="*/ 5641200 w 5641200"/>
                <a:gd name="connsiteY6" fmla="*/ 2820600 h 5641200"/>
                <a:gd name="connsiteX7" fmla="*/ 2820600 w 5641200"/>
                <a:gd name="connsiteY7" fmla="*/ 5641200 h 5641200"/>
                <a:gd name="connsiteX8" fmla="*/ 0 w 5641200"/>
                <a:gd name="connsiteY8" fmla="*/ 2820600 h 5641200"/>
                <a:gd name="connsiteX9" fmla="*/ 2820600 w 5641200"/>
                <a:gd name="connsiteY9" fmla="*/ 0 h 564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41200" h="5641200">
                  <a:moveTo>
                    <a:pt x="2820600" y="378999"/>
                  </a:moveTo>
                  <a:cubicBezTo>
                    <a:pt x="1472141" y="378999"/>
                    <a:pt x="378999" y="1472141"/>
                    <a:pt x="378999" y="2820600"/>
                  </a:cubicBezTo>
                  <a:cubicBezTo>
                    <a:pt x="378999" y="4169059"/>
                    <a:pt x="1472141" y="5262201"/>
                    <a:pt x="2820600" y="5262201"/>
                  </a:cubicBezTo>
                  <a:cubicBezTo>
                    <a:pt x="4169059" y="5262201"/>
                    <a:pt x="5262201" y="4169059"/>
                    <a:pt x="5262201" y="2820600"/>
                  </a:cubicBezTo>
                  <a:cubicBezTo>
                    <a:pt x="5262201" y="1472141"/>
                    <a:pt x="4169059" y="378999"/>
                    <a:pt x="2820600" y="378999"/>
                  </a:cubicBezTo>
                  <a:close/>
                  <a:moveTo>
                    <a:pt x="2820600" y="0"/>
                  </a:moveTo>
                  <a:cubicBezTo>
                    <a:pt x="4378374" y="0"/>
                    <a:pt x="5641200" y="1262826"/>
                    <a:pt x="5641200" y="2820600"/>
                  </a:cubicBezTo>
                  <a:cubicBezTo>
                    <a:pt x="5641200" y="4378374"/>
                    <a:pt x="4378374" y="5641200"/>
                    <a:pt x="2820600" y="5641200"/>
                  </a:cubicBezTo>
                  <a:cubicBezTo>
                    <a:pt x="1262826" y="5641200"/>
                    <a:pt x="0" y="4378374"/>
                    <a:pt x="0" y="2820600"/>
                  </a:cubicBezTo>
                  <a:cubicBezTo>
                    <a:pt x="0" y="1262826"/>
                    <a:pt x="1262826" y="0"/>
                    <a:pt x="28206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3600" kern="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8" name="Freeform 137"/>
            <p:cNvSpPr/>
            <p:nvPr/>
          </p:nvSpPr>
          <p:spPr bwMode="auto">
            <a:xfrm>
              <a:off x="3615099" y="968297"/>
              <a:ext cx="4883202" cy="4883202"/>
            </a:xfrm>
            <a:custGeom>
              <a:avLst/>
              <a:gdLst>
                <a:gd name="connsiteX0" fmla="*/ 2441601 w 4883202"/>
                <a:gd name="connsiteY0" fmla="*/ 535401 h 4883202"/>
                <a:gd name="connsiteX1" fmla="*/ 535401 w 4883202"/>
                <a:gd name="connsiteY1" fmla="*/ 2441601 h 4883202"/>
                <a:gd name="connsiteX2" fmla="*/ 2441601 w 4883202"/>
                <a:gd name="connsiteY2" fmla="*/ 4347801 h 4883202"/>
                <a:gd name="connsiteX3" fmla="*/ 4347801 w 4883202"/>
                <a:gd name="connsiteY3" fmla="*/ 2441601 h 4883202"/>
                <a:gd name="connsiteX4" fmla="*/ 2441601 w 4883202"/>
                <a:gd name="connsiteY4" fmla="*/ 535401 h 4883202"/>
                <a:gd name="connsiteX5" fmla="*/ 2441601 w 4883202"/>
                <a:gd name="connsiteY5" fmla="*/ 0 h 4883202"/>
                <a:gd name="connsiteX6" fmla="*/ 4883202 w 4883202"/>
                <a:gd name="connsiteY6" fmla="*/ 2441601 h 4883202"/>
                <a:gd name="connsiteX7" fmla="*/ 2441601 w 4883202"/>
                <a:gd name="connsiteY7" fmla="*/ 4883202 h 4883202"/>
                <a:gd name="connsiteX8" fmla="*/ 0 w 4883202"/>
                <a:gd name="connsiteY8" fmla="*/ 2441601 h 4883202"/>
                <a:gd name="connsiteX9" fmla="*/ 2441601 w 4883202"/>
                <a:gd name="connsiteY9" fmla="*/ 0 h 488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83202" h="4883202">
                  <a:moveTo>
                    <a:pt x="2441601" y="535401"/>
                  </a:moveTo>
                  <a:cubicBezTo>
                    <a:pt x="1388836" y="535401"/>
                    <a:pt x="535401" y="1388836"/>
                    <a:pt x="535401" y="2441601"/>
                  </a:cubicBezTo>
                  <a:cubicBezTo>
                    <a:pt x="535401" y="3494366"/>
                    <a:pt x="1388836" y="4347801"/>
                    <a:pt x="2441601" y="4347801"/>
                  </a:cubicBezTo>
                  <a:cubicBezTo>
                    <a:pt x="3494366" y="4347801"/>
                    <a:pt x="4347801" y="3494366"/>
                    <a:pt x="4347801" y="2441601"/>
                  </a:cubicBezTo>
                  <a:cubicBezTo>
                    <a:pt x="4347801" y="1388836"/>
                    <a:pt x="3494366" y="535401"/>
                    <a:pt x="2441601" y="535401"/>
                  </a:cubicBezTo>
                  <a:close/>
                  <a:moveTo>
                    <a:pt x="2441601" y="0"/>
                  </a:moveTo>
                  <a:cubicBezTo>
                    <a:pt x="3790060" y="0"/>
                    <a:pt x="4883202" y="1093142"/>
                    <a:pt x="4883202" y="2441601"/>
                  </a:cubicBezTo>
                  <a:cubicBezTo>
                    <a:pt x="4883202" y="3790060"/>
                    <a:pt x="3790060" y="4883202"/>
                    <a:pt x="2441601" y="4883202"/>
                  </a:cubicBezTo>
                  <a:cubicBezTo>
                    <a:pt x="1093142" y="4883202"/>
                    <a:pt x="0" y="3790060"/>
                    <a:pt x="0" y="2441601"/>
                  </a:cubicBezTo>
                  <a:cubicBezTo>
                    <a:pt x="0" y="1093142"/>
                    <a:pt x="1093142" y="0"/>
                    <a:pt x="2441601" y="0"/>
                  </a:cubicBez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3600" kern="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3145110" y="3702648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 err="1">
                <a:cs typeface="Segoe UI Semilight" panose="020B0402040204020203" pitchFamily="34" charset="0"/>
              </a:rPr>
              <a:t>IoT</a:t>
            </a:r>
            <a:r>
              <a:rPr lang="en-US" sz="1100" kern="0" dirty="0">
                <a:cs typeface="Segoe UI Semilight" panose="020B0402040204020203" pitchFamily="34" charset="0"/>
              </a:rPr>
              <a:t> Hub</a:t>
            </a:r>
            <a:endParaRPr lang="en-US" sz="1100" kern="0" dirty="0"/>
          </a:p>
        </p:txBody>
      </p:sp>
      <p:sp>
        <p:nvSpPr>
          <p:cNvPr id="143" name="Rectangle 142"/>
          <p:cNvSpPr/>
          <p:nvPr/>
        </p:nvSpPr>
        <p:spPr>
          <a:xfrm>
            <a:off x="6697340" y="3544051"/>
            <a:ext cx="118880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HDInsight </a:t>
            </a:r>
          </a:p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(Hadoop and Spark)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6697340" y="4479675"/>
            <a:ext cx="8497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Stream Analytics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2126699" y="5900454"/>
            <a:ext cx="874688" cy="3008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defTabSz="896386">
              <a:lnSpc>
                <a:spcPct val="90000"/>
              </a:lnSpc>
            </a:pPr>
            <a:r>
              <a:rPr lang="en-US" sz="2400" kern="0" dirty="0">
                <a:solidFill>
                  <a:schemeClr val="bg2"/>
                </a:solidFill>
                <a:latin typeface="+mj-lt"/>
              </a:rPr>
              <a:t>Data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5332740" y="5866228"/>
            <a:ext cx="1455528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2400" kern="0" dirty="0">
                <a:solidFill>
                  <a:schemeClr val="bg2"/>
                </a:solidFill>
                <a:latin typeface="+mj-lt"/>
              </a:rPr>
              <a:t>Intelligence</a:t>
            </a:r>
            <a:endParaRPr lang="en-US" b="1" kern="0" spc="-30" dirty="0">
              <a:solidFill>
                <a:schemeClr val="bg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3437991" y="6051467"/>
            <a:ext cx="1271086" cy="0"/>
          </a:xfrm>
          <a:prstGeom prst="line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/>
          <p:cNvGrpSpPr/>
          <p:nvPr/>
        </p:nvGrpSpPr>
        <p:grpSpPr>
          <a:xfrm rot="13500000">
            <a:off x="4511642" y="5967142"/>
            <a:ext cx="170045" cy="167504"/>
            <a:chOff x="402446" y="5872915"/>
            <a:chExt cx="292608" cy="288235"/>
          </a:xfrm>
          <a:solidFill>
            <a:schemeClr val="tx1">
              <a:lumMod val="85000"/>
            </a:schemeClr>
          </a:solidFill>
        </p:grpSpPr>
        <p:cxnSp>
          <p:nvCxnSpPr>
            <p:cNvPr id="194" name="Straight Connector 193"/>
            <p:cNvCxnSpPr/>
            <p:nvPr/>
          </p:nvCxnSpPr>
          <p:spPr>
            <a:xfrm>
              <a:off x="412598" y="5872915"/>
              <a:ext cx="0" cy="288235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402446" y="6148978"/>
              <a:ext cx="292608" cy="0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Straight Connector 196"/>
          <p:cNvCxnSpPr/>
          <p:nvPr/>
        </p:nvCxnSpPr>
        <p:spPr>
          <a:xfrm>
            <a:off x="7576708" y="6051467"/>
            <a:ext cx="1271086" cy="0"/>
          </a:xfrm>
          <a:prstGeom prst="line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/>
          <p:cNvGrpSpPr/>
          <p:nvPr/>
        </p:nvGrpSpPr>
        <p:grpSpPr>
          <a:xfrm rot="13500000">
            <a:off x="8650359" y="5967142"/>
            <a:ext cx="170045" cy="167504"/>
            <a:chOff x="402446" y="5872915"/>
            <a:chExt cx="292608" cy="288235"/>
          </a:xfrm>
          <a:solidFill>
            <a:schemeClr val="tx1">
              <a:lumMod val="85000"/>
            </a:schemeClr>
          </a:solidFill>
        </p:grpSpPr>
        <p:cxnSp>
          <p:nvCxnSpPr>
            <p:cNvPr id="199" name="Straight Connector 198"/>
            <p:cNvCxnSpPr/>
            <p:nvPr/>
          </p:nvCxnSpPr>
          <p:spPr>
            <a:xfrm>
              <a:off x="412598" y="5872915"/>
              <a:ext cx="0" cy="288235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402446" y="6148978"/>
              <a:ext cx="292608" cy="0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Rectangle 200"/>
          <p:cNvSpPr/>
          <p:nvPr/>
        </p:nvSpPr>
        <p:spPr>
          <a:xfrm>
            <a:off x="9583111" y="5897283"/>
            <a:ext cx="1405919" cy="30722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defTabSz="896386">
              <a:lnSpc>
                <a:spcPct val="90000"/>
              </a:lnSpc>
            </a:pPr>
            <a:r>
              <a:rPr lang="en-US" sz="2400" kern="0" dirty="0">
                <a:solidFill>
                  <a:schemeClr val="bg2"/>
                </a:solidFill>
                <a:latin typeface="+mj-lt"/>
              </a:rPr>
              <a:t>Action</a:t>
            </a:r>
          </a:p>
        </p:txBody>
      </p:sp>
      <p:sp>
        <p:nvSpPr>
          <p:cNvPr id="203" name="Freeform 202"/>
          <p:cNvSpPr/>
          <p:nvPr/>
        </p:nvSpPr>
        <p:spPr bwMode="auto">
          <a:xfrm>
            <a:off x="2427956" y="1369115"/>
            <a:ext cx="116042" cy="4274940"/>
          </a:xfrm>
          <a:custGeom>
            <a:avLst/>
            <a:gdLst>
              <a:gd name="connsiteX0" fmla="*/ 247650 w 247650"/>
              <a:gd name="connsiteY0" fmla="*/ 0 h 295275"/>
              <a:gd name="connsiteX1" fmla="*/ 0 w 247650"/>
              <a:gd name="connsiteY1" fmla="*/ 0 h 295275"/>
              <a:gd name="connsiteX2" fmla="*/ 0 w 247650"/>
              <a:gd name="connsiteY2" fmla="*/ 295275 h 295275"/>
              <a:gd name="connsiteX3" fmla="*/ 238125 w 247650"/>
              <a:gd name="connsiteY3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295275">
                <a:moveTo>
                  <a:pt x="247650" y="0"/>
                </a:moveTo>
                <a:lnTo>
                  <a:pt x="0" y="0"/>
                </a:lnTo>
                <a:lnTo>
                  <a:pt x="0" y="295275"/>
                </a:lnTo>
                <a:lnTo>
                  <a:pt x="238125" y="295275"/>
                </a:lnTo>
              </a:path>
            </a:pathLst>
          </a:custGeom>
          <a:noFill/>
          <a:ln w="127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6" name="Freeform 205"/>
          <p:cNvSpPr/>
          <p:nvPr/>
        </p:nvSpPr>
        <p:spPr bwMode="auto">
          <a:xfrm flipH="1">
            <a:off x="9562528" y="1369115"/>
            <a:ext cx="116042" cy="4274940"/>
          </a:xfrm>
          <a:custGeom>
            <a:avLst/>
            <a:gdLst>
              <a:gd name="connsiteX0" fmla="*/ 247650 w 247650"/>
              <a:gd name="connsiteY0" fmla="*/ 0 h 295275"/>
              <a:gd name="connsiteX1" fmla="*/ 0 w 247650"/>
              <a:gd name="connsiteY1" fmla="*/ 0 h 295275"/>
              <a:gd name="connsiteX2" fmla="*/ 0 w 247650"/>
              <a:gd name="connsiteY2" fmla="*/ 295275 h 295275"/>
              <a:gd name="connsiteX3" fmla="*/ 238125 w 247650"/>
              <a:gd name="connsiteY3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295275">
                <a:moveTo>
                  <a:pt x="247650" y="0"/>
                </a:moveTo>
                <a:lnTo>
                  <a:pt x="0" y="0"/>
                </a:lnTo>
                <a:lnTo>
                  <a:pt x="0" y="295275"/>
                </a:lnTo>
                <a:lnTo>
                  <a:pt x="238125" y="295275"/>
                </a:lnTo>
              </a:path>
            </a:pathLst>
          </a:custGeom>
          <a:noFill/>
          <a:ln w="127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/>
            <a:endParaRPr lang="en-US" kern="0">
              <a:solidFill>
                <a:sysClr val="windowText" lastClr="000000"/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 flipH="1">
            <a:off x="9562528" y="3506583"/>
            <a:ext cx="289008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0305429" y="1661976"/>
            <a:ext cx="1021276" cy="458313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defTabSz="93238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kern="0" spc="-3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People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0557259" y="4763673"/>
            <a:ext cx="813484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238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kern="0" spc="-3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Automated </a:t>
            </a:r>
            <a:br>
              <a:rPr lang="en-US" sz="1200" kern="0" spc="-3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kern="0" spc="-3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Systems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9932983" y="1697710"/>
            <a:ext cx="353425" cy="361026"/>
            <a:chOff x="6112510" y="6954657"/>
            <a:chExt cx="1181100" cy="1206500"/>
          </a:xfrm>
          <a:solidFill>
            <a:schemeClr val="accent2"/>
          </a:solidFill>
        </p:grpSpPr>
        <p:sp>
          <p:nvSpPr>
            <p:cNvPr id="211" name="Freeform 5"/>
            <p:cNvSpPr>
              <a:spLocks noEditPoints="1"/>
            </p:cNvSpPr>
            <p:nvPr/>
          </p:nvSpPr>
          <p:spPr bwMode="auto">
            <a:xfrm>
              <a:off x="6233160" y="6954657"/>
              <a:ext cx="485775" cy="482600"/>
            </a:xfrm>
            <a:custGeom>
              <a:avLst/>
              <a:gdLst>
                <a:gd name="T0" fmla="*/ 154 w 306"/>
                <a:gd name="T1" fmla="*/ 304 h 304"/>
                <a:gd name="T2" fmla="*/ 122 w 306"/>
                <a:gd name="T3" fmla="*/ 302 h 304"/>
                <a:gd name="T4" fmla="*/ 94 w 306"/>
                <a:gd name="T5" fmla="*/ 292 h 304"/>
                <a:gd name="T6" fmla="*/ 68 w 306"/>
                <a:gd name="T7" fmla="*/ 278 h 304"/>
                <a:gd name="T8" fmla="*/ 46 w 306"/>
                <a:gd name="T9" fmla="*/ 260 h 304"/>
                <a:gd name="T10" fmla="*/ 26 w 306"/>
                <a:gd name="T11" fmla="*/ 238 h 304"/>
                <a:gd name="T12" fmla="*/ 12 w 306"/>
                <a:gd name="T13" fmla="*/ 212 h 304"/>
                <a:gd name="T14" fmla="*/ 4 w 306"/>
                <a:gd name="T15" fmla="*/ 182 h 304"/>
                <a:gd name="T16" fmla="*/ 0 w 306"/>
                <a:gd name="T17" fmla="*/ 152 h 304"/>
                <a:gd name="T18" fmla="*/ 2 w 306"/>
                <a:gd name="T19" fmla="*/ 136 h 304"/>
                <a:gd name="T20" fmla="*/ 8 w 306"/>
                <a:gd name="T21" fmla="*/ 106 h 304"/>
                <a:gd name="T22" fmla="*/ 20 w 306"/>
                <a:gd name="T23" fmla="*/ 80 h 304"/>
                <a:gd name="T24" fmla="*/ 36 w 306"/>
                <a:gd name="T25" fmla="*/ 56 h 304"/>
                <a:gd name="T26" fmla="*/ 56 w 306"/>
                <a:gd name="T27" fmla="*/ 34 h 304"/>
                <a:gd name="T28" fmla="*/ 80 w 306"/>
                <a:gd name="T29" fmla="*/ 18 h 304"/>
                <a:gd name="T30" fmla="*/ 108 w 306"/>
                <a:gd name="T31" fmla="*/ 6 h 304"/>
                <a:gd name="T32" fmla="*/ 138 w 306"/>
                <a:gd name="T33" fmla="*/ 0 h 304"/>
                <a:gd name="T34" fmla="*/ 154 w 306"/>
                <a:gd name="T35" fmla="*/ 0 h 304"/>
                <a:gd name="T36" fmla="*/ 184 w 306"/>
                <a:gd name="T37" fmla="*/ 2 h 304"/>
                <a:gd name="T38" fmla="*/ 212 w 306"/>
                <a:gd name="T39" fmla="*/ 12 h 304"/>
                <a:gd name="T40" fmla="*/ 238 w 306"/>
                <a:gd name="T41" fmla="*/ 26 h 304"/>
                <a:gd name="T42" fmla="*/ 260 w 306"/>
                <a:gd name="T43" fmla="*/ 44 h 304"/>
                <a:gd name="T44" fmla="*/ 280 w 306"/>
                <a:gd name="T45" fmla="*/ 66 h 304"/>
                <a:gd name="T46" fmla="*/ 294 w 306"/>
                <a:gd name="T47" fmla="*/ 92 h 304"/>
                <a:gd name="T48" fmla="*/ 302 w 306"/>
                <a:gd name="T49" fmla="*/ 122 h 304"/>
                <a:gd name="T50" fmla="*/ 306 w 306"/>
                <a:gd name="T51" fmla="*/ 152 h 304"/>
                <a:gd name="T52" fmla="*/ 304 w 306"/>
                <a:gd name="T53" fmla="*/ 168 h 304"/>
                <a:gd name="T54" fmla="*/ 298 w 306"/>
                <a:gd name="T55" fmla="*/ 198 h 304"/>
                <a:gd name="T56" fmla="*/ 288 w 306"/>
                <a:gd name="T57" fmla="*/ 224 h 304"/>
                <a:gd name="T58" fmla="*/ 270 w 306"/>
                <a:gd name="T59" fmla="*/ 248 h 304"/>
                <a:gd name="T60" fmla="*/ 250 w 306"/>
                <a:gd name="T61" fmla="*/ 270 h 304"/>
                <a:gd name="T62" fmla="*/ 226 w 306"/>
                <a:gd name="T63" fmla="*/ 286 h 304"/>
                <a:gd name="T64" fmla="*/ 198 w 306"/>
                <a:gd name="T65" fmla="*/ 298 h 304"/>
                <a:gd name="T66" fmla="*/ 168 w 306"/>
                <a:gd name="T67" fmla="*/ 304 h 304"/>
                <a:gd name="T68" fmla="*/ 154 w 306"/>
                <a:gd name="T69" fmla="*/ 304 h 304"/>
                <a:gd name="T70" fmla="*/ 154 w 306"/>
                <a:gd name="T71" fmla="*/ 28 h 304"/>
                <a:gd name="T72" fmla="*/ 128 w 306"/>
                <a:gd name="T73" fmla="*/ 30 h 304"/>
                <a:gd name="T74" fmla="*/ 104 w 306"/>
                <a:gd name="T75" fmla="*/ 38 h 304"/>
                <a:gd name="T76" fmla="*/ 66 w 306"/>
                <a:gd name="T77" fmla="*/ 64 h 304"/>
                <a:gd name="T78" fmla="*/ 38 w 306"/>
                <a:gd name="T79" fmla="*/ 104 h 304"/>
                <a:gd name="T80" fmla="*/ 32 w 306"/>
                <a:gd name="T81" fmla="*/ 128 h 304"/>
                <a:gd name="T82" fmla="*/ 28 w 306"/>
                <a:gd name="T83" fmla="*/ 152 h 304"/>
                <a:gd name="T84" fmla="*/ 30 w 306"/>
                <a:gd name="T85" fmla="*/ 164 h 304"/>
                <a:gd name="T86" fmla="*/ 34 w 306"/>
                <a:gd name="T87" fmla="*/ 190 h 304"/>
                <a:gd name="T88" fmla="*/ 50 w 306"/>
                <a:gd name="T89" fmla="*/ 222 h 304"/>
                <a:gd name="T90" fmla="*/ 84 w 306"/>
                <a:gd name="T91" fmla="*/ 256 h 304"/>
                <a:gd name="T92" fmla="*/ 116 w 306"/>
                <a:gd name="T93" fmla="*/ 270 h 304"/>
                <a:gd name="T94" fmla="*/ 140 w 306"/>
                <a:gd name="T95" fmla="*/ 276 h 304"/>
                <a:gd name="T96" fmla="*/ 154 w 306"/>
                <a:gd name="T97" fmla="*/ 276 h 304"/>
                <a:gd name="T98" fmla="*/ 178 w 306"/>
                <a:gd name="T99" fmla="*/ 274 h 304"/>
                <a:gd name="T100" fmla="*/ 202 w 306"/>
                <a:gd name="T101" fmla="*/ 266 h 304"/>
                <a:gd name="T102" fmla="*/ 242 w 306"/>
                <a:gd name="T103" fmla="*/ 240 h 304"/>
                <a:gd name="T104" fmla="*/ 268 w 306"/>
                <a:gd name="T105" fmla="*/ 200 h 304"/>
                <a:gd name="T106" fmla="*/ 274 w 306"/>
                <a:gd name="T107" fmla="*/ 178 h 304"/>
                <a:gd name="T108" fmla="*/ 278 w 306"/>
                <a:gd name="T109" fmla="*/ 152 h 304"/>
                <a:gd name="T110" fmla="*/ 276 w 306"/>
                <a:gd name="T111" fmla="*/ 140 h 304"/>
                <a:gd name="T112" fmla="*/ 272 w 306"/>
                <a:gd name="T113" fmla="*/ 116 h 304"/>
                <a:gd name="T114" fmla="*/ 256 w 306"/>
                <a:gd name="T115" fmla="*/ 82 h 304"/>
                <a:gd name="T116" fmla="*/ 222 w 306"/>
                <a:gd name="T117" fmla="*/ 50 h 304"/>
                <a:gd name="T118" fmla="*/ 190 w 306"/>
                <a:gd name="T119" fmla="*/ 34 h 304"/>
                <a:gd name="T120" fmla="*/ 166 w 306"/>
                <a:gd name="T121" fmla="*/ 28 h 304"/>
                <a:gd name="T122" fmla="*/ 154 w 306"/>
                <a:gd name="T123" fmla="*/ 2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6" h="304">
                  <a:moveTo>
                    <a:pt x="154" y="304"/>
                  </a:moveTo>
                  <a:lnTo>
                    <a:pt x="154" y="304"/>
                  </a:lnTo>
                  <a:lnTo>
                    <a:pt x="138" y="304"/>
                  </a:lnTo>
                  <a:lnTo>
                    <a:pt x="122" y="302"/>
                  </a:lnTo>
                  <a:lnTo>
                    <a:pt x="108" y="298"/>
                  </a:lnTo>
                  <a:lnTo>
                    <a:pt x="94" y="292"/>
                  </a:lnTo>
                  <a:lnTo>
                    <a:pt x="80" y="286"/>
                  </a:lnTo>
                  <a:lnTo>
                    <a:pt x="68" y="278"/>
                  </a:lnTo>
                  <a:lnTo>
                    <a:pt x="56" y="270"/>
                  </a:lnTo>
                  <a:lnTo>
                    <a:pt x="46" y="260"/>
                  </a:lnTo>
                  <a:lnTo>
                    <a:pt x="36" y="248"/>
                  </a:lnTo>
                  <a:lnTo>
                    <a:pt x="26" y="238"/>
                  </a:lnTo>
                  <a:lnTo>
                    <a:pt x="20" y="224"/>
                  </a:lnTo>
                  <a:lnTo>
                    <a:pt x="12" y="212"/>
                  </a:lnTo>
                  <a:lnTo>
                    <a:pt x="8" y="198"/>
                  </a:lnTo>
                  <a:lnTo>
                    <a:pt x="4" y="182"/>
                  </a:lnTo>
                  <a:lnTo>
                    <a:pt x="2" y="16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2" y="136"/>
                  </a:lnTo>
                  <a:lnTo>
                    <a:pt x="4" y="122"/>
                  </a:lnTo>
                  <a:lnTo>
                    <a:pt x="8" y="106"/>
                  </a:lnTo>
                  <a:lnTo>
                    <a:pt x="12" y="92"/>
                  </a:lnTo>
                  <a:lnTo>
                    <a:pt x="20" y="80"/>
                  </a:lnTo>
                  <a:lnTo>
                    <a:pt x="26" y="66"/>
                  </a:lnTo>
                  <a:lnTo>
                    <a:pt x="36" y="56"/>
                  </a:lnTo>
                  <a:lnTo>
                    <a:pt x="46" y="44"/>
                  </a:lnTo>
                  <a:lnTo>
                    <a:pt x="56" y="34"/>
                  </a:lnTo>
                  <a:lnTo>
                    <a:pt x="68" y="26"/>
                  </a:lnTo>
                  <a:lnTo>
                    <a:pt x="80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2" y="2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68" y="0"/>
                  </a:lnTo>
                  <a:lnTo>
                    <a:pt x="184" y="2"/>
                  </a:lnTo>
                  <a:lnTo>
                    <a:pt x="198" y="6"/>
                  </a:lnTo>
                  <a:lnTo>
                    <a:pt x="212" y="12"/>
                  </a:lnTo>
                  <a:lnTo>
                    <a:pt x="226" y="18"/>
                  </a:lnTo>
                  <a:lnTo>
                    <a:pt x="238" y="26"/>
                  </a:lnTo>
                  <a:lnTo>
                    <a:pt x="250" y="34"/>
                  </a:lnTo>
                  <a:lnTo>
                    <a:pt x="260" y="44"/>
                  </a:lnTo>
                  <a:lnTo>
                    <a:pt x="270" y="56"/>
                  </a:lnTo>
                  <a:lnTo>
                    <a:pt x="280" y="66"/>
                  </a:lnTo>
                  <a:lnTo>
                    <a:pt x="288" y="80"/>
                  </a:lnTo>
                  <a:lnTo>
                    <a:pt x="294" y="92"/>
                  </a:lnTo>
                  <a:lnTo>
                    <a:pt x="298" y="106"/>
                  </a:lnTo>
                  <a:lnTo>
                    <a:pt x="302" y="122"/>
                  </a:lnTo>
                  <a:lnTo>
                    <a:pt x="304" y="136"/>
                  </a:lnTo>
                  <a:lnTo>
                    <a:pt x="306" y="152"/>
                  </a:lnTo>
                  <a:lnTo>
                    <a:pt x="306" y="152"/>
                  </a:lnTo>
                  <a:lnTo>
                    <a:pt x="304" y="168"/>
                  </a:lnTo>
                  <a:lnTo>
                    <a:pt x="302" y="182"/>
                  </a:lnTo>
                  <a:lnTo>
                    <a:pt x="298" y="198"/>
                  </a:lnTo>
                  <a:lnTo>
                    <a:pt x="294" y="212"/>
                  </a:lnTo>
                  <a:lnTo>
                    <a:pt x="288" y="224"/>
                  </a:lnTo>
                  <a:lnTo>
                    <a:pt x="280" y="238"/>
                  </a:lnTo>
                  <a:lnTo>
                    <a:pt x="270" y="248"/>
                  </a:lnTo>
                  <a:lnTo>
                    <a:pt x="260" y="260"/>
                  </a:lnTo>
                  <a:lnTo>
                    <a:pt x="250" y="270"/>
                  </a:lnTo>
                  <a:lnTo>
                    <a:pt x="238" y="278"/>
                  </a:lnTo>
                  <a:lnTo>
                    <a:pt x="226" y="286"/>
                  </a:lnTo>
                  <a:lnTo>
                    <a:pt x="212" y="292"/>
                  </a:lnTo>
                  <a:lnTo>
                    <a:pt x="198" y="298"/>
                  </a:lnTo>
                  <a:lnTo>
                    <a:pt x="184" y="302"/>
                  </a:lnTo>
                  <a:lnTo>
                    <a:pt x="168" y="304"/>
                  </a:lnTo>
                  <a:lnTo>
                    <a:pt x="154" y="304"/>
                  </a:lnTo>
                  <a:lnTo>
                    <a:pt x="154" y="304"/>
                  </a:lnTo>
                  <a:close/>
                  <a:moveTo>
                    <a:pt x="154" y="28"/>
                  </a:moveTo>
                  <a:lnTo>
                    <a:pt x="154" y="28"/>
                  </a:lnTo>
                  <a:lnTo>
                    <a:pt x="140" y="28"/>
                  </a:lnTo>
                  <a:lnTo>
                    <a:pt x="128" y="30"/>
                  </a:lnTo>
                  <a:lnTo>
                    <a:pt x="116" y="34"/>
                  </a:lnTo>
                  <a:lnTo>
                    <a:pt x="104" y="38"/>
                  </a:lnTo>
                  <a:lnTo>
                    <a:pt x="84" y="50"/>
                  </a:lnTo>
                  <a:lnTo>
                    <a:pt x="66" y="64"/>
                  </a:lnTo>
                  <a:lnTo>
                    <a:pt x="50" y="82"/>
                  </a:lnTo>
                  <a:lnTo>
                    <a:pt x="38" y="104"/>
                  </a:lnTo>
                  <a:lnTo>
                    <a:pt x="34" y="116"/>
                  </a:lnTo>
                  <a:lnTo>
                    <a:pt x="32" y="128"/>
                  </a:lnTo>
                  <a:lnTo>
                    <a:pt x="30" y="140"/>
                  </a:lnTo>
                  <a:lnTo>
                    <a:pt x="28" y="152"/>
                  </a:lnTo>
                  <a:lnTo>
                    <a:pt x="28" y="152"/>
                  </a:lnTo>
                  <a:lnTo>
                    <a:pt x="30" y="164"/>
                  </a:lnTo>
                  <a:lnTo>
                    <a:pt x="32" y="178"/>
                  </a:lnTo>
                  <a:lnTo>
                    <a:pt x="34" y="190"/>
                  </a:lnTo>
                  <a:lnTo>
                    <a:pt x="38" y="200"/>
                  </a:lnTo>
                  <a:lnTo>
                    <a:pt x="50" y="222"/>
                  </a:lnTo>
                  <a:lnTo>
                    <a:pt x="66" y="240"/>
                  </a:lnTo>
                  <a:lnTo>
                    <a:pt x="84" y="256"/>
                  </a:lnTo>
                  <a:lnTo>
                    <a:pt x="104" y="266"/>
                  </a:lnTo>
                  <a:lnTo>
                    <a:pt x="116" y="270"/>
                  </a:lnTo>
                  <a:lnTo>
                    <a:pt x="128" y="274"/>
                  </a:lnTo>
                  <a:lnTo>
                    <a:pt x="140" y="276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66" y="276"/>
                  </a:lnTo>
                  <a:lnTo>
                    <a:pt x="178" y="274"/>
                  </a:lnTo>
                  <a:lnTo>
                    <a:pt x="190" y="270"/>
                  </a:lnTo>
                  <a:lnTo>
                    <a:pt x="202" y="266"/>
                  </a:lnTo>
                  <a:lnTo>
                    <a:pt x="222" y="256"/>
                  </a:lnTo>
                  <a:lnTo>
                    <a:pt x="242" y="240"/>
                  </a:lnTo>
                  <a:lnTo>
                    <a:pt x="256" y="222"/>
                  </a:lnTo>
                  <a:lnTo>
                    <a:pt x="268" y="200"/>
                  </a:lnTo>
                  <a:lnTo>
                    <a:pt x="272" y="190"/>
                  </a:lnTo>
                  <a:lnTo>
                    <a:pt x="274" y="178"/>
                  </a:lnTo>
                  <a:lnTo>
                    <a:pt x="276" y="164"/>
                  </a:lnTo>
                  <a:lnTo>
                    <a:pt x="278" y="152"/>
                  </a:lnTo>
                  <a:lnTo>
                    <a:pt x="278" y="152"/>
                  </a:lnTo>
                  <a:lnTo>
                    <a:pt x="276" y="140"/>
                  </a:lnTo>
                  <a:lnTo>
                    <a:pt x="274" y="128"/>
                  </a:lnTo>
                  <a:lnTo>
                    <a:pt x="272" y="116"/>
                  </a:lnTo>
                  <a:lnTo>
                    <a:pt x="268" y="104"/>
                  </a:lnTo>
                  <a:lnTo>
                    <a:pt x="256" y="82"/>
                  </a:lnTo>
                  <a:lnTo>
                    <a:pt x="242" y="64"/>
                  </a:lnTo>
                  <a:lnTo>
                    <a:pt x="222" y="50"/>
                  </a:lnTo>
                  <a:lnTo>
                    <a:pt x="202" y="38"/>
                  </a:lnTo>
                  <a:lnTo>
                    <a:pt x="190" y="34"/>
                  </a:lnTo>
                  <a:lnTo>
                    <a:pt x="178" y="30"/>
                  </a:lnTo>
                  <a:lnTo>
                    <a:pt x="166" y="28"/>
                  </a:lnTo>
                  <a:lnTo>
                    <a:pt x="154" y="28"/>
                  </a:lnTo>
                  <a:lnTo>
                    <a:pt x="15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2" name="Freeform 6"/>
            <p:cNvSpPr>
              <a:spLocks noEditPoints="1"/>
            </p:cNvSpPr>
            <p:nvPr/>
          </p:nvSpPr>
          <p:spPr bwMode="auto">
            <a:xfrm>
              <a:off x="6112510" y="7481707"/>
              <a:ext cx="727075" cy="679450"/>
            </a:xfrm>
            <a:custGeom>
              <a:avLst/>
              <a:gdLst>
                <a:gd name="T0" fmla="*/ 0 w 458"/>
                <a:gd name="T1" fmla="*/ 428 h 428"/>
                <a:gd name="T2" fmla="*/ 16 w 458"/>
                <a:gd name="T3" fmla="*/ 210 h 428"/>
                <a:gd name="T4" fmla="*/ 22 w 458"/>
                <a:gd name="T5" fmla="*/ 166 h 428"/>
                <a:gd name="T6" fmla="*/ 36 w 458"/>
                <a:gd name="T7" fmla="*/ 126 h 428"/>
                <a:gd name="T8" fmla="*/ 56 w 458"/>
                <a:gd name="T9" fmla="*/ 90 h 428"/>
                <a:gd name="T10" fmla="*/ 82 w 458"/>
                <a:gd name="T11" fmla="*/ 60 h 428"/>
                <a:gd name="T12" fmla="*/ 112 w 458"/>
                <a:gd name="T13" fmla="*/ 34 h 428"/>
                <a:gd name="T14" fmla="*/ 148 w 458"/>
                <a:gd name="T15" fmla="*/ 16 h 428"/>
                <a:gd name="T16" fmla="*/ 186 w 458"/>
                <a:gd name="T17" fmla="*/ 4 h 428"/>
                <a:gd name="T18" fmla="*/ 226 w 458"/>
                <a:gd name="T19" fmla="*/ 0 h 428"/>
                <a:gd name="T20" fmla="*/ 248 w 458"/>
                <a:gd name="T21" fmla="*/ 0 h 428"/>
                <a:gd name="T22" fmla="*/ 286 w 458"/>
                <a:gd name="T23" fmla="*/ 8 h 428"/>
                <a:gd name="T24" fmla="*/ 322 w 458"/>
                <a:gd name="T25" fmla="*/ 24 h 428"/>
                <a:gd name="T26" fmla="*/ 356 w 458"/>
                <a:gd name="T27" fmla="*/ 48 h 428"/>
                <a:gd name="T28" fmla="*/ 384 w 458"/>
                <a:gd name="T29" fmla="*/ 76 h 428"/>
                <a:gd name="T30" fmla="*/ 408 w 458"/>
                <a:gd name="T31" fmla="*/ 108 h 428"/>
                <a:gd name="T32" fmla="*/ 424 w 458"/>
                <a:gd name="T33" fmla="*/ 146 h 428"/>
                <a:gd name="T34" fmla="*/ 436 w 458"/>
                <a:gd name="T35" fmla="*/ 188 h 428"/>
                <a:gd name="T36" fmla="*/ 458 w 458"/>
                <a:gd name="T37" fmla="*/ 428 h 428"/>
                <a:gd name="T38" fmla="*/ 428 w 458"/>
                <a:gd name="T39" fmla="*/ 400 h 428"/>
                <a:gd name="T40" fmla="*/ 410 w 458"/>
                <a:gd name="T41" fmla="*/ 212 h 428"/>
                <a:gd name="T42" fmla="*/ 404 w 458"/>
                <a:gd name="T43" fmla="*/ 174 h 428"/>
                <a:gd name="T44" fmla="*/ 392 w 458"/>
                <a:gd name="T45" fmla="*/ 140 h 428"/>
                <a:gd name="T46" fmla="*/ 374 w 458"/>
                <a:gd name="T47" fmla="*/ 108 h 428"/>
                <a:gd name="T48" fmla="*/ 352 w 458"/>
                <a:gd name="T49" fmla="*/ 82 h 428"/>
                <a:gd name="T50" fmla="*/ 324 w 458"/>
                <a:gd name="T51" fmla="*/ 58 h 428"/>
                <a:gd name="T52" fmla="*/ 294 w 458"/>
                <a:gd name="T53" fmla="*/ 42 h 428"/>
                <a:gd name="T54" fmla="*/ 262 w 458"/>
                <a:gd name="T55" fmla="*/ 32 h 428"/>
                <a:gd name="T56" fmla="*/ 226 w 458"/>
                <a:gd name="T57" fmla="*/ 28 h 428"/>
                <a:gd name="T58" fmla="*/ 208 w 458"/>
                <a:gd name="T59" fmla="*/ 28 h 428"/>
                <a:gd name="T60" fmla="*/ 174 w 458"/>
                <a:gd name="T61" fmla="*/ 36 h 428"/>
                <a:gd name="T62" fmla="*/ 142 w 458"/>
                <a:gd name="T63" fmla="*/ 50 h 428"/>
                <a:gd name="T64" fmla="*/ 114 w 458"/>
                <a:gd name="T65" fmla="*/ 68 h 428"/>
                <a:gd name="T66" fmla="*/ 90 w 458"/>
                <a:gd name="T67" fmla="*/ 94 h 428"/>
                <a:gd name="T68" fmla="*/ 70 w 458"/>
                <a:gd name="T69" fmla="*/ 122 h 428"/>
                <a:gd name="T70" fmla="*/ 54 w 458"/>
                <a:gd name="T71" fmla="*/ 156 h 428"/>
                <a:gd name="T72" fmla="*/ 46 w 458"/>
                <a:gd name="T73" fmla="*/ 192 h 428"/>
                <a:gd name="T74" fmla="*/ 30 w 458"/>
                <a:gd name="T75" fmla="*/ 40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8" h="428">
                  <a:moveTo>
                    <a:pt x="458" y="428"/>
                  </a:moveTo>
                  <a:lnTo>
                    <a:pt x="0" y="428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18" y="188"/>
                  </a:lnTo>
                  <a:lnTo>
                    <a:pt x="22" y="166"/>
                  </a:lnTo>
                  <a:lnTo>
                    <a:pt x="28" y="146"/>
                  </a:lnTo>
                  <a:lnTo>
                    <a:pt x="36" y="126"/>
                  </a:lnTo>
                  <a:lnTo>
                    <a:pt x="46" y="108"/>
                  </a:lnTo>
                  <a:lnTo>
                    <a:pt x="56" y="90"/>
                  </a:lnTo>
                  <a:lnTo>
                    <a:pt x="68" y="74"/>
                  </a:lnTo>
                  <a:lnTo>
                    <a:pt x="82" y="60"/>
                  </a:lnTo>
                  <a:lnTo>
                    <a:pt x="98" y="46"/>
                  </a:lnTo>
                  <a:lnTo>
                    <a:pt x="112" y="34"/>
                  </a:lnTo>
                  <a:lnTo>
                    <a:pt x="130" y="24"/>
                  </a:lnTo>
                  <a:lnTo>
                    <a:pt x="148" y="16"/>
                  </a:lnTo>
                  <a:lnTo>
                    <a:pt x="166" y="8"/>
                  </a:lnTo>
                  <a:lnTo>
                    <a:pt x="186" y="4"/>
                  </a:lnTo>
                  <a:lnTo>
                    <a:pt x="206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48" y="0"/>
                  </a:lnTo>
                  <a:lnTo>
                    <a:pt x="268" y="4"/>
                  </a:lnTo>
                  <a:lnTo>
                    <a:pt x="286" y="8"/>
                  </a:lnTo>
                  <a:lnTo>
                    <a:pt x="306" y="16"/>
                  </a:lnTo>
                  <a:lnTo>
                    <a:pt x="322" y="24"/>
                  </a:lnTo>
                  <a:lnTo>
                    <a:pt x="340" y="36"/>
                  </a:lnTo>
                  <a:lnTo>
                    <a:pt x="356" y="48"/>
                  </a:lnTo>
                  <a:lnTo>
                    <a:pt x="370" y="60"/>
                  </a:lnTo>
                  <a:lnTo>
                    <a:pt x="384" y="76"/>
                  </a:lnTo>
                  <a:lnTo>
                    <a:pt x="396" y="92"/>
                  </a:lnTo>
                  <a:lnTo>
                    <a:pt x="408" y="108"/>
                  </a:lnTo>
                  <a:lnTo>
                    <a:pt x="418" y="128"/>
                  </a:lnTo>
                  <a:lnTo>
                    <a:pt x="424" y="146"/>
                  </a:lnTo>
                  <a:lnTo>
                    <a:pt x="432" y="168"/>
                  </a:lnTo>
                  <a:lnTo>
                    <a:pt x="436" y="188"/>
                  </a:lnTo>
                  <a:lnTo>
                    <a:pt x="438" y="210"/>
                  </a:lnTo>
                  <a:lnTo>
                    <a:pt x="458" y="428"/>
                  </a:lnTo>
                  <a:close/>
                  <a:moveTo>
                    <a:pt x="30" y="400"/>
                  </a:moveTo>
                  <a:lnTo>
                    <a:pt x="428" y="400"/>
                  </a:lnTo>
                  <a:lnTo>
                    <a:pt x="410" y="212"/>
                  </a:lnTo>
                  <a:lnTo>
                    <a:pt x="410" y="212"/>
                  </a:lnTo>
                  <a:lnTo>
                    <a:pt x="408" y="194"/>
                  </a:lnTo>
                  <a:lnTo>
                    <a:pt x="404" y="174"/>
                  </a:lnTo>
                  <a:lnTo>
                    <a:pt x="398" y="156"/>
                  </a:lnTo>
                  <a:lnTo>
                    <a:pt x="392" y="140"/>
                  </a:lnTo>
                  <a:lnTo>
                    <a:pt x="384" y="124"/>
                  </a:lnTo>
                  <a:lnTo>
                    <a:pt x="374" y="108"/>
                  </a:lnTo>
                  <a:lnTo>
                    <a:pt x="364" y="94"/>
                  </a:lnTo>
                  <a:lnTo>
                    <a:pt x="352" y="82"/>
                  </a:lnTo>
                  <a:lnTo>
                    <a:pt x="338" y="70"/>
                  </a:lnTo>
                  <a:lnTo>
                    <a:pt x="324" y="58"/>
                  </a:lnTo>
                  <a:lnTo>
                    <a:pt x="310" y="50"/>
                  </a:lnTo>
                  <a:lnTo>
                    <a:pt x="294" y="42"/>
                  </a:lnTo>
                  <a:lnTo>
                    <a:pt x="278" y="36"/>
                  </a:lnTo>
                  <a:lnTo>
                    <a:pt x="262" y="32"/>
                  </a:lnTo>
                  <a:lnTo>
                    <a:pt x="244" y="28"/>
                  </a:lnTo>
                  <a:lnTo>
                    <a:pt x="226" y="28"/>
                  </a:lnTo>
                  <a:lnTo>
                    <a:pt x="226" y="28"/>
                  </a:lnTo>
                  <a:lnTo>
                    <a:pt x="208" y="28"/>
                  </a:lnTo>
                  <a:lnTo>
                    <a:pt x="192" y="32"/>
                  </a:lnTo>
                  <a:lnTo>
                    <a:pt x="174" y="36"/>
                  </a:lnTo>
                  <a:lnTo>
                    <a:pt x="158" y="42"/>
                  </a:lnTo>
                  <a:lnTo>
                    <a:pt x="142" y="50"/>
                  </a:lnTo>
                  <a:lnTo>
                    <a:pt x="128" y="58"/>
                  </a:lnTo>
                  <a:lnTo>
                    <a:pt x="114" y="68"/>
                  </a:lnTo>
                  <a:lnTo>
                    <a:pt x="102" y="80"/>
                  </a:lnTo>
                  <a:lnTo>
                    <a:pt x="90" y="94"/>
                  </a:lnTo>
                  <a:lnTo>
                    <a:pt x="80" y="108"/>
                  </a:lnTo>
                  <a:lnTo>
                    <a:pt x="70" y="122"/>
                  </a:lnTo>
                  <a:lnTo>
                    <a:pt x="62" y="138"/>
                  </a:lnTo>
                  <a:lnTo>
                    <a:pt x="54" y="156"/>
                  </a:lnTo>
                  <a:lnTo>
                    <a:pt x="50" y="174"/>
                  </a:lnTo>
                  <a:lnTo>
                    <a:pt x="46" y="192"/>
                  </a:lnTo>
                  <a:lnTo>
                    <a:pt x="44" y="212"/>
                  </a:lnTo>
                  <a:lnTo>
                    <a:pt x="30" y="4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3" name="Freeform 7"/>
            <p:cNvSpPr>
              <a:spLocks noEditPoints="1"/>
            </p:cNvSpPr>
            <p:nvPr/>
          </p:nvSpPr>
          <p:spPr bwMode="auto">
            <a:xfrm>
              <a:off x="6826885" y="7173732"/>
              <a:ext cx="374650" cy="374650"/>
            </a:xfrm>
            <a:custGeom>
              <a:avLst/>
              <a:gdLst>
                <a:gd name="T0" fmla="*/ 118 w 236"/>
                <a:gd name="T1" fmla="*/ 236 h 236"/>
                <a:gd name="T2" fmla="*/ 94 w 236"/>
                <a:gd name="T3" fmla="*/ 234 h 236"/>
                <a:gd name="T4" fmla="*/ 52 w 236"/>
                <a:gd name="T5" fmla="*/ 216 h 236"/>
                <a:gd name="T6" fmla="*/ 20 w 236"/>
                <a:gd name="T7" fmla="*/ 184 h 236"/>
                <a:gd name="T8" fmla="*/ 2 w 236"/>
                <a:gd name="T9" fmla="*/ 142 h 236"/>
                <a:gd name="T10" fmla="*/ 0 w 236"/>
                <a:gd name="T11" fmla="*/ 118 h 236"/>
                <a:gd name="T12" fmla="*/ 2 w 236"/>
                <a:gd name="T13" fmla="*/ 106 h 236"/>
                <a:gd name="T14" fmla="*/ 10 w 236"/>
                <a:gd name="T15" fmla="*/ 72 h 236"/>
                <a:gd name="T16" fmla="*/ 34 w 236"/>
                <a:gd name="T17" fmla="*/ 34 h 236"/>
                <a:gd name="T18" fmla="*/ 72 w 236"/>
                <a:gd name="T19" fmla="*/ 10 h 236"/>
                <a:gd name="T20" fmla="*/ 106 w 236"/>
                <a:gd name="T21" fmla="*/ 0 h 236"/>
                <a:gd name="T22" fmla="*/ 118 w 236"/>
                <a:gd name="T23" fmla="*/ 0 h 236"/>
                <a:gd name="T24" fmla="*/ 142 w 236"/>
                <a:gd name="T25" fmla="*/ 2 h 236"/>
                <a:gd name="T26" fmla="*/ 184 w 236"/>
                <a:gd name="T27" fmla="*/ 20 h 236"/>
                <a:gd name="T28" fmla="*/ 216 w 236"/>
                <a:gd name="T29" fmla="*/ 52 h 236"/>
                <a:gd name="T30" fmla="*/ 234 w 236"/>
                <a:gd name="T31" fmla="*/ 94 h 236"/>
                <a:gd name="T32" fmla="*/ 236 w 236"/>
                <a:gd name="T33" fmla="*/ 118 h 236"/>
                <a:gd name="T34" fmla="*/ 236 w 236"/>
                <a:gd name="T35" fmla="*/ 130 h 236"/>
                <a:gd name="T36" fmla="*/ 226 w 236"/>
                <a:gd name="T37" fmla="*/ 164 h 236"/>
                <a:gd name="T38" fmla="*/ 202 w 236"/>
                <a:gd name="T39" fmla="*/ 200 h 236"/>
                <a:gd name="T40" fmla="*/ 164 w 236"/>
                <a:gd name="T41" fmla="*/ 226 h 236"/>
                <a:gd name="T42" fmla="*/ 130 w 236"/>
                <a:gd name="T43" fmla="*/ 234 h 236"/>
                <a:gd name="T44" fmla="*/ 118 w 236"/>
                <a:gd name="T45" fmla="*/ 236 h 236"/>
                <a:gd name="T46" fmla="*/ 118 w 236"/>
                <a:gd name="T47" fmla="*/ 28 h 236"/>
                <a:gd name="T48" fmla="*/ 84 w 236"/>
                <a:gd name="T49" fmla="*/ 36 h 236"/>
                <a:gd name="T50" fmla="*/ 54 w 236"/>
                <a:gd name="T51" fmla="*/ 54 h 236"/>
                <a:gd name="T52" fmla="*/ 36 w 236"/>
                <a:gd name="T53" fmla="*/ 82 h 236"/>
                <a:gd name="T54" fmla="*/ 28 w 236"/>
                <a:gd name="T55" fmla="*/ 118 h 236"/>
                <a:gd name="T56" fmla="*/ 30 w 236"/>
                <a:gd name="T57" fmla="*/ 136 h 236"/>
                <a:gd name="T58" fmla="*/ 44 w 236"/>
                <a:gd name="T59" fmla="*/ 168 h 236"/>
                <a:gd name="T60" fmla="*/ 68 w 236"/>
                <a:gd name="T61" fmla="*/ 192 h 236"/>
                <a:gd name="T62" fmla="*/ 100 w 236"/>
                <a:gd name="T63" fmla="*/ 206 h 236"/>
                <a:gd name="T64" fmla="*/ 118 w 236"/>
                <a:gd name="T65" fmla="*/ 208 h 236"/>
                <a:gd name="T66" fmla="*/ 154 w 236"/>
                <a:gd name="T67" fmla="*/ 200 h 236"/>
                <a:gd name="T68" fmla="*/ 182 w 236"/>
                <a:gd name="T69" fmla="*/ 182 h 236"/>
                <a:gd name="T70" fmla="*/ 200 w 236"/>
                <a:gd name="T71" fmla="*/ 152 h 236"/>
                <a:gd name="T72" fmla="*/ 208 w 236"/>
                <a:gd name="T73" fmla="*/ 118 h 236"/>
                <a:gd name="T74" fmla="*/ 206 w 236"/>
                <a:gd name="T75" fmla="*/ 100 h 236"/>
                <a:gd name="T76" fmla="*/ 192 w 236"/>
                <a:gd name="T77" fmla="*/ 68 h 236"/>
                <a:gd name="T78" fmla="*/ 168 w 236"/>
                <a:gd name="T79" fmla="*/ 44 h 236"/>
                <a:gd name="T80" fmla="*/ 136 w 236"/>
                <a:gd name="T81" fmla="*/ 30 h 236"/>
                <a:gd name="T82" fmla="*/ 118 w 236"/>
                <a:gd name="T83" fmla="*/ 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236"/>
                  </a:moveTo>
                  <a:lnTo>
                    <a:pt x="118" y="236"/>
                  </a:lnTo>
                  <a:lnTo>
                    <a:pt x="106" y="234"/>
                  </a:lnTo>
                  <a:lnTo>
                    <a:pt x="94" y="234"/>
                  </a:lnTo>
                  <a:lnTo>
                    <a:pt x="72" y="226"/>
                  </a:lnTo>
                  <a:lnTo>
                    <a:pt x="52" y="216"/>
                  </a:lnTo>
                  <a:lnTo>
                    <a:pt x="34" y="200"/>
                  </a:lnTo>
                  <a:lnTo>
                    <a:pt x="20" y="184"/>
                  </a:lnTo>
                  <a:lnTo>
                    <a:pt x="10" y="164"/>
                  </a:lnTo>
                  <a:lnTo>
                    <a:pt x="2" y="142"/>
                  </a:lnTo>
                  <a:lnTo>
                    <a:pt x="2" y="13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06"/>
                  </a:lnTo>
                  <a:lnTo>
                    <a:pt x="2" y="94"/>
                  </a:lnTo>
                  <a:lnTo>
                    <a:pt x="10" y="72"/>
                  </a:lnTo>
                  <a:lnTo>
                    <a:pt x="20" y="52"/>
                  </a:lnTo>
                  <a:lnTo>
                    <a:pt x="34" y="34"/>
                  </a:lnTo>
                  <a:lnTo>
                    <a:pt x="52" y="20"/>
                  </a:lnTo>
                  <a:lnTo>
                    <a:pt x="72" y="10"/>
                  </a:lnTo>
                  <a:lnTo>
                    <a:pt x="94" y="2"/>
                  </a:lnTo>
                  <a:lnTo>
                    <a:pt x="106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30" y="0"/>
                  </a:lnTo>
                  <a:lnTo>
                    <a:pt x="142" y="2"/>
                  </a:lnTo>
                  <a:lnTo>
                    <a:pt x="164" y="10"/>
                  </a:lnTo>
                  <a:lnTo>
                    <a:pt x="184" y="20"/>
                  </a:lnTo>
                  <a:lnTo>
                    <a:pt x="202" y="34"/>
                  </a:lnTo>
                  <a:lnTo>
                    <a:pt x="216" y="52"/>
                  </a:lnTo>
                  <a:lnTo>
                    <a:pt x="226" y="72"/>
                  </a:lnTo>
                  <a:lnTo>
                    <a:pt x="234" y="94"/>
                  </a:lnTo>
                  <a:lnTo>
                    <a:pt x="236" y="106"/>
                  </a:lnTo>
                  <a:lnTo>
                    <a:pt x="236" y="118"/>
                  </a:lnTo>
                  <a:lnTo>
                    <a:pt x="236" y="118"/>
                  </a:lnTo>
                  <a:lnTo>
                    <a:pt x="236" y="130"/>
                  </a:lnTo>
                  <a:lnTo>
                    <a:pt x="234" y="142"/>
                  </a:lnTo>
                  <a:lnTo>
                    <a:pt x="226" y="164"/>
                  </a:lnTo>
                  <a:lnTo>
                    <a:pt x="216" y="184"/>
                  </a:lnTo>
                  <a:lnTo>
                    <a:pt x="202" y="200"/>
                  </a:lnTo>
                  <a:lnTo>
                    <a:pt x="184" y="216"/>
                  </a:lnTo>
                  <a:lnTo>
                    <a:pt x="164" y="226"/>
                  </a:lnTo>
                  <a:lnTo>
                    <a:pt x="142" y="234"/>
                  </a:lnTo>
                  <a:lnTo>
                    <a:pt x="130" y="234"/>
                  </a:lnTo>
                  <a:lnTo>
                    <a:pt x="118" y="236"/>
                  </a:lnTo>
                  <a:lnTo>
                    <a:pt x="118" y="236"/>
                  </a:lnTo>
                  <a:close/>
                  <a:moveTo>
                    <a:pt x="118" y="28"/>
                  </a:moveTo>
                  <a:lnTo>
                    <a:pt x="118" y="28"/>
                  </a:lnTo>
                  <a:lnTo>
                    <a:pt x="100" y="30"/>
                  </a:lnTo>
                  <a:lnTo>
                    <a:pt x="84" y="36"/>
                  </a:lnTo>
                  <a:lnTo>
                    <a:pt x="68" y="44"/>
                  </a:lnTo>
                  <a:lnTo>
                    <a:pt x="54" y="54"/>
                  </a:lnTo>
                  <a:lnTo>
                    <a:pt x="44" y="68"/>
                  </a:lnTo>
                  <a:lnTo>
                    <a:pt x="36" y="82"/>
                  </a:lnTo>
                  <a:lnTo>
                    <a:pt x="30" y="100"/>
                  </a:lnTo>
                  <a:lnTo>
                    <a:pt x="28" y="118"/>
                  </a:lnTo>
                  <a:lnTo>
                    <a:pt x="28" y="118"/>
                  </a:lnTo>
                  <a:lnTo>
                    <a:pt x="30" y="136"/>
                  </a:lnTo>
                  <a:lnTo>
                    <a:pt x="36" y="152"/>
                  </a:lnTo>
                  <a:lnTo>
                    <a:pt x="44" y="168"/>
                  </a:lnTo>
                  <a:lnTo>
                    <a:pt x="54" y="182"/>
                  </a:lnTo>
                  <a:lnTo>
                    <a:pt x="68" y="192"/>
                  </a:lnTo>
                  <a:lnTo>
                    <a:pt x="84" y="200"/>
                  </a:lnTo>
                  <a:lnTo>
                    <a:pt x="100" y="206"/>
                  </a:lnTo>
                  <a:lnTo>
                    <a:pt x="118" y="208"/>
                  </a:lnTo>
                  <a:lnTo>
                    <a:pt x="118" y="208"/>
                  </a:lnTo>
                  <a:lnTo>
                    <a:pt x="136" y="206"/>
                  </a:lnTo>
                  <a:lnTo>
                    <a:pt x="154" y="200"/>
                  </a:lnTo>
                  <a:lnTo>
                    <a:pt x="168" y="192"/>
                  </a:lnTo>
                  <a:lnTo>
                    <a:pt x="182" y="182"/>
                  </a:lnTo>
                  <a:lnTo>
                    <a:pt x="192" y="168"/>
                  </a:lnTo>
                  <a:lnTo>
                    <a:pt x="200" y="152"/>
                  </a:lnTo>
                  <a:lnTo>
                    <a:pt x="206" y="136"/>
                  </a:lnTo>
                  <a:lnTo>
                    <a:pt x="208" y="118"/>
                  </a:lnTo>
                  <a:lnTo>
                    <a:pt x="208" y="118"/>
                  </a:lnTo>
                  <a:lnTo>
                    <a:pt x="206" y="100"/>
                  </a:lnTo>
                  <a:lnTo>
                    <a:pt x="200" y="82"/>
                  </a:lnTo>
                  <a:lnTo>
                    <a:pt x="192" y="68"/>
                  </a:lnTo>
                  <a:lnTo>
                    <a:pt x="182" y="54"/>
                  </a:lnTo>
                  <a:lnTo>
                    <a:pt x="168" y="44"/>
                  </a:lnTo>
                  <a:lnTo>
                    <a:pt x="154" y="36"/>
                  </a:lnTo>
                  <a:lnTo>
                    <a:pt x="136" y="30"/>
                  </a:lnTo>
                  <a:lnTo>
                    <a:pt x="118" y="28"/>
                  </a:lnTo>
                  <a:lnTo>
                    <a:pt x="1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4" name="Freeform 8"/>
            <p:cNvSpPr>
              <a:spLocks noEditPoints="1"/>
            </p:cNvSpPr>
            <p:nvPr/>
          </p:nvSpPr>
          <p:spPr bwMode="auto">
            <a:xfrm>
              <a:off x="6817360" y="7567432"/>
              <a:ext cx="476250" cy="523875"/>
            </a:xfrm>
            <a:custGeom>
              <a:avLst/>
              <a:gdLst>
                <a:gd name="T0" fmla="*/ 46 w 300"/>
                <a:gd name="T1" fmla="*/ 330 h 330"/>
                <a:gd name="T2" fmla="*/ 32 w 300"/>
                <a:gd name="T3" fmla="*/ 158 h 330"/>
                <a:gd name="T4" fmla="*/ 22 w 300"/>
                <a:gd name="T5" fmla="*/ 114 h 330"/>
                <a:gd name="T6" fmla="*/ 4 w 300"/>
                <a:gd name="T7" fmla="*/ 70 h 330"/>
                <a:gd name="T8" fmla="*/ 6 w 300"/>
                <a:gd name="T9" fmla="*/ 54 h 330"/>
                <a:gd name="T10" fmla="*/ 18 w 300"/>
                <a:gd name="T11" fmla="*/ 42 h 330"/>
                <a:gd name="T12" fmla="*/ 44 w 300"/>
                <a:gd name="T13" fmla="*/ 22 h 330"/>
                <a:gd name="T14" fmla="*/ 74 w 300"/>
                <a:gd name="T15" fmla="*/ 8 h 330"/>
                <a:gd name="T16" fmla="*/ 106 w 300"/>
                <a:gd name="T17" fmla="*/ 2 h 330"/>
                <a:gd name="T18" fmla="*/ 122 w 300"/>
                <a:gd name="T19" fmla="*/ 0 h 330"/>
                <a:gd name="T20" fmla="*/ 154 w 300"/>
                <a:gd name="T21" fmla="*/ 4 h 330"/>
                <a:gd name="T22" fmla="*/ 182 w 300"/>
                <a:gd name="T23" fmla="*/ 14 h 330"/>
                <a:gd name="T24" fmla="*/ 210 w 300"/>
                <a:gd name="T25" fmla="*/ 28 h 330"/>
                <a:gd name="T26" fmla="*/ 232 w 300"/>
                <a:gd name="T27" fmla="*/ 48 h 330"/>
                <a:gd name="T28" fmla="*/ 252 w 300"/>
                <a:gd name="T29" fmla="*/ 72 h 330"/>
                <a:gd name="T30" fmla="*/ 268 w 300"/>
                <a:gd name="T31" fmla="*/ 98 h 330"/>
                <a:gd name="T32" fmla="*/ 280 w 300"/>
                <a:gd name="T33" fmla="*/ 130 h 330"/>
                <a:gd name="T34" fmla="*/ 284 w 300"/>
                <a:gd name="T35" fmla="*/ 162 h 330"/>
                <a:gd name="T36" fmla="*/ 72 w 300"/>
                <a:gd name="T37" fmla="*/ 302 h 330"/>
                <a:gd name="T38" fmla="*/ 256 w 300"/>
                <a:gd name="T39" fmla="*/ 164 h 330"/>
                <a:gd name="T40" fmla="*/ 252 w 300"/>
                <a:gd name="T41" fmla="*/ 140 h 330"/>
                <a:gd name="T42" fmla="*/ 232 w 300"/>
                <a:gd name="T43" fmla="*/ 92 h 330"/>
                <a:gd name="T44" fmla="*/ 208 w 300"/>
                <a:gd name="T45" fmla="*/ 62 h 330"/>
                <a:gd name="T46" fmla="*/ 188 w 300"/>
                <a:gd name="T47" fmla="*/ 46 h 330"/>
                <a:gd name="T48" fmla="*/ 164 w 300"/>
                <a:gd name="T49" fmla="*/ 36 h 330"/>
                <a:gd name="T50" fmla="*/ 136 w 300"/>
                <a:gd name="T51" fmla="*/ 30 h 330"/>
                <a:gd name="T52" fmla="*/ 122 w 300"/>
                <a:gd name="T53" fmla="*/ 28 h 330"/>
                <a:gd name="T54" fmla="*/ 98 w 300"/>
                <a:gd name="T55" fmla="*/ 32 h 330"/>
                <a:gd name="T56" fmla="*/ 52 w 300"/>
                <a:gd name="T57" fmla="*/ 50 h 330"/>
                <a:gd name="T58" fmla="*/ 34 w 300"/>
                <a:gd name="T59" fmla="*/ 66 h 330"/>
                <a:gd name="T60" fmla="*/ 52 w 300"/>
                <a:gd name="T61" fmla="*/ 110 h 330"/>
                <a:gd name="T62" fmla="*/ 60 w 300"/>
                <a:gd name="T63" fmla="*/ 15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0" h="330">
                  <a:moveTo>
                    <a:pt x="300" y="330"/>
                  </a:moveTo>
                  <a:lnTo>
                    <a:pt x="46" y="330"/>
                  </a:lnTo>
                  <a:lnTo>
                    <a:pt x="32" y="158"/>
                  </a:lnTo>
                  <a:lnTo>
                    <a:pt x="32" y="158"/>
                  </a:lnTo>
                  <a:lnTo>
                    <a:pt x="28" y="136"/>
                  </a:lnTo>
                  <a:lnTo>
                    <a:pt x="22" y="114"/>
                  </a:lnTo>
                  <a:lnTo>
                    <a:pt x="14" y="92"/>
                  </a:lnTo>
                  <a:lnTo>
                    <a:pt x="4" y="70"/>
                  </a:lnTo>
                  <a:lnTo>
                    <a:pt x="0" y="62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18" y="42"/>
                  </a:lnTo>
                  <a:lnTo>
                    <a:pt x="30" y="32"/>
                  </a:lnTo>
                  <a:lnTo>
                    <a:pt x="44" y="22"/>
                  </a:lnTo>
                  <a:lnTo>
                    <a:pt x="58" y="14"/>
                  </a:lnTo>
                  <a:lnTo>
                    <a:pt x="74" y="8"/>
                  </a:lnTo>
                  <a:lnTo>
                    <a:pt x="90" y="4"/>
                  </a:lnTo>
                  <a:lnTo>
                    <a:pt x="106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8" y="2"/>
                  </a:lnTo>
                  <a:lnTo>
                    <a:pt x="154" y="4"/>
                  </a:lnTo>
                  <a:lnTo>
                    <a:pt x="168" y="8"/>
                  </a:lnTo>
                  <a:lnTo>
                    <a:pt x="182" y="14"/>
                  </a:lnTo>
                  <a:lnTo>
                    <a:pt x="196" y="20"/>
                  </a:lnTo>
                  <a:lnTo>
                    <a:pt x="210" y="28"/>
                  </a:lnTo>
                  <a:lnTo>
                    <a:pt x="222" y="38"/>
                  </a:lnTo>
                  <a:lnTo>
                    <a:pt x="232" y="48"/>
                  </a:lnTo>
                  <a:lnTo>
                    <a:pt x="244" y="58"/>
                  </a:lnTo>
                  <a:lnTo>
                    <a:pt x="252" y="72"/>
                  </a:lnTo>
                  <a:lnTo>
                    <a:pt x="260" y="84"/>
                  </a:lnTo>
                  <a:lnTo>
                    <a:pt x="268" y="98"/>
                  </a:lnTo>
                  <a:lnTo>
                    <a:pt x="274" y="114"/>
                  </a:lnTo>
                  <a:lnTo>
                    <a:pt x="280" y="130"/>
                  </a:lnTo>
                  <a:lnTo>
                    <a:pt x="282" y="146"/>
                  </a:lnTo>
                  <a:lnTo>
                    <a:pt x="284" y="162"/>
                  </a:lnTo>
                  <a:lnTo>
                    <a:pt x="300" y="330"/>
                  </a:lnTo>
                  <a:close/>
                  <a:moveTo>
                    <a:pt x="72" y="302"/>
                  </a:moveTo>
                  <a:lnTo>
                    <a:pt x="268" y="302"/>
                  </a:lnTo>
                  <a:lnTo>
                    <a:pt x="256" y="164"/>
                  </a:lnTo>
                  <a:lnTo>
                    <a:pt x="256" y="164"/>
                  </a:lnTo>
                  <a:lnTo>
                    <a:pt x="252" y="140"/>
                  </a:lnTo>
                  <a:lnTo>
                    <a:pt x="244" y="114"/>
                  </a:lnTo>
                  <a:lnTo>
                    <a:pt x="232" y="92"/>
                  </a:lnTo>
                  <a:lnTo>
                    <a:pt x="216" y="72"/>
                  </a:lnTo>
                  <a:lnTo>
                    <a:pt x="208" y="62"/>
                  </a:lnTo>
                  <a:lnTo>
                    <a:pt x="198" y="54"/>
                  </a:lnTo>
                  <a:lnTo>
                    <a:pt x="188" y="46"/>
                  </a:lnTo>
                  <a:lnTo>
                    <a:pt x="176" y="40"/>
                  </a:lnTo>
                  <a:lnTo>
                    <a:pt x="164" y="36"/>
                  </a:lnTo>
                  <a:lnTo>
                    <a:pt x="150" y="32"/>
                  </a:lnTo>
                  <a:lnTo>
                    <a:pt x="136" y="30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10" y="30"/>
                  </a:lnTo>
                  <a:lnTo>
                    <a:pt x="98" y="32"/>
                  </a:lnTo>
                  <a:lnTo>
                    <a:pt x="74" y="38"/>
                  </a:lnTo>
                  <a:lnTo>
                    <a:pt x="52" y="50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44" y="88"/>
                  </a:lnTo>
                  <a:lnTo>
                    <a:pt x="52" y="110"/>
                  </a:lnTo>
                  <a:lnTo>
                    <a:pt x="56" y="132"/>
                  </a:lnTo>
                  <a:lnTo>
                    <a:pt x="60" y="156"/>
                  </a:lnTo>
                  <a:lnTo>
                    <a:pt x="72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9979993" y="4693505"/>
            <a:ext cx="361410" cy="451762"/>
            <a:chOff x="2954338" y="6831013"/>
            <a:chExt cx="1041400" cy="1301750"/>
          </a:xfrm>
          <a:solidFill>
            <a:schemeClr val="accent2"/>
          </a:solidFill>
        </p:grpSpPr>
        <p:sp>
          <p:nvSpPr>
            <p:cNvPr id="216" name="Freeform 36"/>
            <p:cNvSpPr>
              <a:spLocks noEditPoints="1"/>
            </p:cNvSpPr>
            <p:nvPr/>
          </p:nvSpPr>
          <p:spPr bwMode="auto">
            <a:xfrm>
              <a:off x="3195638" y="7329488"/>
              <a:ext cx="390525" cy="393700"/>
            </a:xfrm>
            <a:custGeom>
              <a:avLst/>
              <a:gdLst>
                <a:gd name="T0" fmla="*/ 122 w 246"/>
                <a:gd name="T1" fmla="*/ 248 h 248"/>
                <a:gd name="T2" fmla="*/ 98 w 246"/>
                <a:gd name="T3" fmla="*/ 244 h 248"/>
                <a:gd name="T4" fmla="*/ 74 w 246"/>
                <a:gd name="T5" fmla="*/ 238 h 248"/>
                <a:gd name="T6" fmla="*/ 36 w 246"/>
                <a:gd name="T7" fmla="*/ 210 h 248"/>
                <a:gd name="T8" fmla="*/ 8 w 246"/>
                <a:gd name="T9" fmla="*/ 172 h 248"/>
                <a:gd name="T10" fmla="*/ 2 w 246"/>
                <a:gd name="T11" fmla="*/ 148 h 248"/>
                <a:gd name="T12" fmla="*/ 0 w 246"/>
                <a:gd name="T13" fmla="*/ 124 h 248"/>
                <a:gd name="T14" fmla="*/ 0 w 246"/>
                <a:gd name="T15" fmla="*/ 112 h 248"/>
                <a:gd name="T16" fmla="*/ 4 w 246"/>
                <a:gd name="T17" fmla="*/ 88 h 248"/>
                <a:gd name="T18" fmla="*/ 20 w 246"/>
                <a:gd name="T19" fmla="*/ 56 h 248"/>
                <a:gd name="T20" fmla="*/ 54 w 246"/>
                <a:gd name="T21" fmla="*/ 22 h 248"/>
                <a:gd name="T22" fmla="*/ 86 w 246"/>
                <a:gd name="T23" fmla="*/ 6 h 248"/>
                <a:gd name="T24" fmla="*/ 110 w 246"/>
                <a:gd name="T25" fmla="*/ 2 h 248"/>
                <a:gd name="T26" fmla="*/ 122 w 246"/>
                <a:gd name="T27" fmla="*/ 0 h 248"/>
                <a:gd name="T28" fmla="*/ 148 w 246"/>
                <a:gd name="T29" fmla="*/ 4 h 248"/>
                <a:gd name="T30" fmla="*/ 170 w 246"/>
                <a:gd name="T31" fmla="*/ 10 h 248"/>
                <a:gd name="T32" fmla="*/ 210 w 246"/>
                <a:gd name="T33" fmla="*/ 36 h 248"/>
                <a:gd name="T34" fmla="*/ 236 w 246"/>
                <a:gd name="T35" fmla="*/ 76 h 248"/>
                <a:gd name="T36" fmla="*/ 242 w 246"/>
                <a:gd name="T37" fmla="*/ 100 h 248"/>
                <a:gd name="T38" fmla="*/ 246 w 246"/>
                <a:gd name="T39" fmla="*/ 124 h 248"/>
                <a:gd name="T40" fmla="*/ 244 w 246"/>
                <a:gd name="T41" fmla="*/ 136 h 248"/>
                <a:gd name="T42" fmla="*/ 240 w 246"/>
                <a:gd name="T43" fmla="*/ 160 h 248"/>
                <a:gd name="T44" fmla="*/ 224 w 246"/>
                <a:gd name="T45" fmla="*/ 192 h 248"/>
                <a:gd name="T46" fmla="*/ 192 w 246"/>
                <a:gd name="T47" fmla="*/ 226 h 248"/>
                <a:gd name="T48" fmla="*/ 158 w 246"/>
                <a:gd name="T49" fmla="*/ 242 h 248"/>
                <a:gd name="T50" fmla="*/ 134 w 246"/>
                <a:gd name="T51" fmla="*/ 246 h 248"/>
                <a:gd name="T52" fmla="*/ 122 w 246"/>
                <a:gd name="T53" fmla="*/ 248 h 248"/>
                <a:gd name="T54" fmla="*/ 122 w 246"/>
                <a:gd name="T55" fmla="*/ 28 h 248"/>
                <a:gd name="T56" fmla="*/ 86 w 246"/>
                <a:gd name="T57" fmla="*/ 36 h 248"/>
                <a:gd name="T58" fmla="*/ 56 w 246"/>
                <a:gd name="T59" fmla="*/ 56 h 248"/>
                <a:gd name="T60" fmla="*/ 34 w 246"/>
                <a:gd name="T61" fmla="*/ 86 h 248"/>
                <a:gd name="T62" fmla="*/ 28 w 246"/>
                <a:gd name="T63" fmla="*/ 124 h 248"/>
                <a:gd name="T64" fmla="*/ 30 w 246"/>
                <a:gd name="T65" fmla="*/ 144 h 248"/>
                <a:gd name="T66" fmla="*/ 44 w 246"/>
                <a:gd name="T67" fmla="*/ 178 h 248"/>
                <a:gd name="T68" fmla="*/ 70 w 246"/>
                <a:gd name="T69" fmla="*/ 202 h 248"/>
                <a:gd name="T70" fmla="*/ 104 w 246"/>
                <a:gd name="T71" fmla="*/ 218 h 248"/>
                <a:gd name="T72" fmla="*/ 122 w 246"/>
                <a:gd name="T73" fmla="*/ 220 h 248"/>
                <a:gd name="T74" fmla="*/ 160 w 246"/>
                <a:gd name="T75" fmla="*/ 212 h 248"/>
                <a:gd name="T76" fmla="*/ 190 w 246"/>
                <a:gd name="T77" fmla="*/ 192 h 248"/>
                <a:gd name="T78" fmla="*/ 210 w 246"/>
                <a:gd name="T79" fmla="*/ 160 h 248"/>
                <a:gd name="T80" fmla="*/ 218 w 246"/>
                <a:gd name="T81" fmla="*/ 124 h 248"/>
                <a:gd name="T82" fmla="*/ 216 w 246"/>
                <a:gd name="T83" fmla="*/ 104 h 248"/>
                <a:gd name="T84" fmla="*/ 202 w 246"/>
                <a:gd name="T85" fmla="*/ 70 h 248"/>
                <a:gd name="T86" fmla="*/ 176 w 246"/>
                <a:gd name="T87" fmla="*/ 46 h 248"/>
                <a:gd name="T88" fmla="*/ 142 w 246"/>
                <a:gd name="T89" fmla="*/ 30 h 248"/>
                <a:gd name="T90" fmla="*/ 122 w 246"/>
                <a:gd name="T91" fmla="*/ 2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6" h="248">
                  <a:moveTo>
                    <a:pt x="122" y="248"/>
                  </a:moveTo>
                  <a:lnTo>
                    <a:pt x="122" y="248"/>
                  </a:lnTo>
                  <a:lnTo>
                    <a:pt x="110" y="246"/>
                  </a:lnTo>
                  <a:lnTo>
                    <a:pt x="98" y="244"/>
                  </a:lnTo>
                  <a:lnTo>
                    <a:pt x="86" y="242"/>
                  </a:lnTo>
                  <a:lnTo>
                    <a:pt x="74" y="238"/>
                  </a:lnTo>
                  <a:lnTo>
                    <a:pt x="54" y="226"/>
                  </a:lnTo>
                  <a:lnTo>
                    <a:pt x="36" y="210"/>
                  </a:lnTo>
                  <a:lnTo>
                    <a:pt x="20" y="192"/>
                  </a:lnTo>
                  <a:lnTo>
                    <a:pt x="8" y="172"/>
                  </a:lnTo>
                  <a:lnTo>
                    <a:pt x="4" y="160"/>
                  </a:lnTo>
                  <a:lnTo>
                    <a:pt x="2" y="148"/>
                  </a:lnTo>
                  <a:lnTo>
                    <a:pt x="0" y="136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0" y="112"/>
                  </a:lnTo>
                  <a:lnTo>
                    <a:pt x="2" y="100"/>
                  </a:lnTo>
                  <a:lnTo>
                    <a:pt x="4" y="88"/>
                  </a:lnTo>
                  <a:lnTo>
                    <a:pt x="8" y="76"/>
                  </a:lnTo>
                  <a:lnTo>
                    <a:pt x="20" y="56"/>
                  </a:lnTo>
                  <a:lnTo>
                    <a:pt x="36" y="36"/>
                  </a:lnTo>
                  <a:lnTo>
                    <a:pt x="54" y="22"/>
                  </a:lnTo>
                  <a:lnTo>
                    <a:pt x="74" y="10"/>
                  </a:lnTo>
                  <a:lnTo>
                    <a:pt x="86" y="6"/>
                  </a:lnTo>
                  <a:lnTo>
                    <a:pt x="98" y="4"/>
                  </a:lnTo>
                  <a:lnTo>
                    <a:pt x="110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4" y="2"/>
                  </a:lnTo>
                  <a:lnTo>
                    <a:pt x="148" y="4"/>
                  </a:lnTo>
                  <a:lnTo>
                    <a:pt x="158" y="6"/>
                  </a:lnTo>
                  <a:lnTo>
                    <a:pt x="170" y="10"/>
                  </a:lnTo>
                  <a:lnTo>
                    <a:pt x="192" y="22"/>
                  </a:lnTo>
                  <a:lnTo>
                    <a:pt x="210" y="36"/>
                  </a:lnTo>
                  <a:lnTo>
                    <a:pt x="224" y="56"/>
                  </a:lnTo>
                  <a:lnTo>
                    <a:pt x="236" y="76"/>
                  </a:lnTo>
                  <a:lnTo>
                    <a:pt x="240" y="88"/>
                  </a:lnTo>
                  <a:lnTo>
                    <a:pt x="242" y="100"/>
                  </a:lnTo>
                  <a:lnTo>
                    <a:pt x="244" y="112"/>
                  </a:lnTo>
                  <a:lnTo>
                    <a:pt x="246" y="124"/>
                  </a:lnTo>
                  <a:lnTo>
                    <a:pt x="246" y="124"/>
                  </a:lnTo>
                  <a:lnTo>
                    <a:pt x="244" y="136"/>
                  </a:lnTo>
                  <a:lnTo>
                    <a:pt x="242" y="148"/>
                  </a:lnTo>
                  <a:lnTo>
                    <a:pt x="240" y="160"/>
                  </a:lnTo>
                  <a:lnTo>
                    <a:pt x="236" y="172"/>
                  </a:lnTo>
                  <a:lnTo>
                    <a:pt x="224" y="192"/>
                  </a:lnTo>
                  <a:lnTo>
                    <a:pt x="210" y="210"/>
                  </a:lnTo>
                  <a:lnTo>
                    <a:pt x="192" y="226"/>
                  </a:lnTo>
                  <a:lnTo>
                    <a:pt x="170" y="238"/>
                  </a:lnTo>
                  <a:lnTo>
                    <a:pt x="158" y="242"/>
                  </a:lnTo>
                  <a:lnTo>
                    <a:pt x="148" y="244"/>
                  </a:lnTo>
                  <a:lnTo>
                    <a:pt x="134" y="246"/>
                  </a:lnTo>
                  <a:lnTo>
                    <a:pt x="122" y="248"/>
                  </a:lnTo>
                  <a:lnTo>
                    <a:pt x="122" y="248"/>
                  </a:lnTo>
                  <a:close/>
                  <a:moveTo>
                    <a:pt x="122" y="28"/>
                  </a:moveTo>
                  <a:lnTo>
                    <a:pt x="122" y="28"/>
                  </a:lnTo>
                  <a:lnTo>
                    <a:pt x="104" y="30"/>
                  </a:lnTo>
                  <a:lnTo>
                    <a:pt x="86" y="36"/>
                  </a:lnTo>
                  <a:lnTo>
                    <a:pt x="70" y="46"/>
                  </a:lnTo>
                  <a:lnTo>
                    <a:pt x="56" y="56"/>
                  </a:lnTo>
                  <a:lnTo>
                    <a:pt x="44" y="70"/>
                  </a:lnTo>
                  <a:lnTo>
                    <a:pt x="34" y="86"/>
                  </a:lnTo>
                  <a:lnTo>
                    <a:pt x="30" y="104"/>
                  </a:lnTo>
                  <a:lnTo>
                    <a:pt x="28" y="124"/>
                  </a:lnTo>
                  <a:lnTo>
                    <a:pt x="28" y="124"/>
                  </a:lnTo>
                  <a:lnTo>
                    <a:pt x="30" y="144"/>
                  </a:lnTo>
                  <a:lnTo>
                    <a:pt x="34" y="160"/>
                  </a:lnTo>
                  <a:lnTo>
                    <a:pt x="44" y="178"/>
                  </a:lnTo>
                  <a:lnTo>
                    <a:pt x="56" y="192"/>
                  </a:lnTo>
                  <a:lnTo>
                    <a:pt x="70" y="202"/>
                  </a:lnTo>
                  <a:lnTo>
                    <a:pt x="86" y="212"/>
                  </a:lnTo>
                  <a:lnTo>
                    <a:pt x="104" y="218"/>
                  </a:lnTo>
                  <a:lnTo>
                    <a:pt x="122" y="220"/>
                  </a:lnTo>
                  <a:lnTo>
                    <a:pt x="122" y="220"/>
                  </a:lnTo>
                  <a:lnTo>
                    <a:pt x="142" y="218"/>
                  </a:lnTo>
                  <a:lnTo>
                    <a:pt x="160" y="212"/>
                  </a:lnTo>
                  <a:lnTo>
                    <a:pt x="176" y="202"/>
                  </a:lnTo>
                  <a:lnTo>
                    <a:pt x="190" y="192"/>
                  </a:lnTo>
                  <a:lnTo>
                    <a:pt x="202" y="178"/>
                  </a:lnTo>
                  <a:lnTo>
                    <a:pt x="210" y="160"/>
                  </a:lnTo>
                  <a:lnTo>
                    <a:pt x="216" y="144"/>
                  </a:lnTo>
                  <a:lnTo>
                    <a:pt x="218" y="124"/>
                  </a:lnTo>
                  <a:lnTo>
                    <a:pt x="218" y="124"/>
                  </a:lnTo>
                  <a:lnTo>
                    <a:pt x="216" y="104"/>
                  </a:lnTo>
                  <a:lnTo>
                    <a:pt x="210" y="86"/>
                  </a:lnTo>
                  <a:lnTo>
                    <a:pt x="202" y="70"/>
                  </a:lnTo>
                  <a:lnTo>
                    <a:pt x="190" y="56"/>
                  </a:lnTo>
                  <a:lnTo>
                    <a:pt x="176" y="46"/>
                  </a:lnTo>
                  <a:lnTo>
                    <a:pt x="160" y="36"/>
                  </a:lnTo>
                  <a:lnTo>
                    <a:pt x="142" y="30"/>
                  </a:lnTo>
                  <a:lnTo>
                    <a:pt x="122" y="28"/>
                  </a:lnTo>
                  <a:lnTo>
                    <a:pt x="122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7" name="Freeform 37"/>
            <p:cNvSpPr>
              <a:spLocks/>
            </p:cNvSpPr>
            <p:nvPr/>
          </p:nvSpPr>
          <p:spPr bwMode="auto">
            <a:xfrm>
              <a:off x="2954338" y="6831013"/>
              <a:ext cx="1041400" cy="1301750"/>
            </a:xfrm>
            <a:custGeom>
              <a:avLst/>
              <a:gdLst>
                <a:gd name="T0" fmla="*/ 114 w 656"/>
                <a:gd name="T1" fmla="*/ 784 h 820"/>
                <a:gd name="T2" fmla="*/ 80 w 656"/>
                <a:gd name="T3" fmla="*/ 760 h 820"/>
                <a:gd name="T4" fmla="*/ 172 w 656"/>
                <a:gd name="T5" fmla="*/ 608 h 820"/>
                <a:gd name="T6" fmla="*/ 238 w 656"/>
                <a:gd name="T7" fmla="*/ 672 h 820"/>
                <a:gd name="T8" fmla="*/ 300 w 656"/>
                <a:gd name="T9" fmla="*/ 684 h 820"/>
                <a:gd name="T10" fmla="*/ 328 w 656"/>
                <a:gd name="T11" fmla="*/ 628 h 820"/>
                <a:gd name="T12" fmla="*/ 416 w 656"/>
                <a:gd name="T13" fmla="*/ 630 h 820"/>
                <a:gd name="T14" fmla="*/ 466 w 656"/>
                <a:gd name="T15" fmla="*/ 592 h 820"/>
                <a:gd name="T16" fmla="*/ 446 w 656"/>
                <a:gd name="T17" fmla="*/ 536 h 820"/>
                <a:gd name="T18" fmla="*/ 512 w 656"/>
                <a:gd name="T19" fmla="*/ 474 h 820"/>
                <a:gd name="T20" fmla="*/ 518 w 656"/>
                <a:gd name="T21" fmla="*/ 406 h 820"/>
                <a:gd name="T22" fmla="*/ 464 w 656"/>
                <a:gd name="T23" fmla="*/ 386 h 820"/>
                <a:gd name="T24" fmla="*/ 466 w 656"/>
                <a:gd name="T25" fmla="*/ 296 h 820"/>
                <a:gd name="T26" fmla="*/ 424 w 656"/>
                <a:gd name="T27" fmla="*/ 244 h 820"/>
                <a:gd name="T28" fmla="*/ 372 w 656"/>
                <a:gd name="T29" fmla="*/ 266 h 820"/>
                <a:gd name="T30" fmla="*/ 310 w 656"/>
                <a:gd name="T31" fmla="*/ 200 h 820"/>
                <a:gd name="T32" fmla="*/ 240 w 656"/>
                <a:gd name="T33" fmla="*/ 198 h 820"/>
                <a:gd name="T34" fmla="*/ 198 w 656"/>
                <a:gd name="T35" fmla="*/ 256 h 820"/>
                <a:gd name="T36" fmla="*/ 128 w 656"/>
                <a:gd name="T37" fmla="*/ 244 h 820"/>
                <a:gd name="T38" fmla="*/ 82 w 656"/>
                <a:gd name="T39" fmla="*/ 296 h 820"/>
                <a:gd name="T40" fmla="*/ 84 w 656"/>
                <a:gd name="T41" fmla="*/ 386 h 820"/>
                <a:gd name="T42" fmla="*/ 32 w 656"/>
                <a:gd name="T43" fmla="*/ 406 h 820"/>
                <a:gd name="T44" fmla="*/ 38 w 656"/>
                <a:gd name="T45" fmla="*/ 474 h 820"/>
                <a:gd name="T46" fmla="*/ 102 w 656"/>
                <a:gd name="T47" fmla="*/ 536 h 820"/>
                <a:gd name="T48" fmla="*/ 78 w 656"/>
                <a:gd name="T49" fmla="*/ 550 h 820"/>
                <a:gd name="T50" fmla="*/ 10 w 656"/>
                <a:gd name="T51" fmla="*/ 488 h 820"/>
                <a:gd name="T52" fmla="*/ 6 w 656"/>
                <a:gd name="T53" fmla="*/ 394 h 820"/>
                <a:gd name="T54" fmla="*/ 74 w 656"/>
                <a:gd name="T55" fmla="*/ 334 h 820"/>
                <a:gd name="T56" fmla="*/ 60 w 656"/>
                <a:gd name="T57" fmla="*/ 264 h 820"/>
                <a:gd name="T58" fmla="*/ 138 w 656"/>
                <a:gd name="T59" fmla="*/ 218 h 820"/>
                <a:gd name="T60" fmla="*/ 212 w 656"/>
                <a:gd name="T61" fmla="*/ 192 h 820"/>
                <a:gd name="T62" fmla="*/ 296 w 656"/>
                <a:gd name="T63" fmla="*/ 164 h 820"/>
                <a:gd name="T64" fmla="*/ 342 w 656"/>
                <a:gd name="T65" fmla="*/ 222 h 820"/>
                <a:gd name="T66" fmla="*/ 426 w 656"/>
                <a:gd name="T67" fmla="*/ 216 h 820"/>
                <a:gd name="T68" fmla="*/ 494 w 656"/>
                <a:gd name="T69" fmla="*/ 278 h 820"/>
                <a:gd name="T70" fmla="*/ 490 w 656"/>
                <a:gd name="T71" fmla="*/ 370 h 820"/>
                <a:gd name="T72" fmla="*/ 548 w 656"/>
                <a:gd name="T73" fmla="*/ 410 h 820"/>
                <a:gd name="T74" fmla="*/ 528 w 656"/>
                <a:gd name="T75" fmla="*/ 498 h 820"/>
                <a:gd name="T76" fmla="*/ 492 w 656"/>
                <a:gd name="T77" fmla="*/ 568 h 820"/>
                <a:gd name="T78" fmla="*/ 452 w 656"/>
                <a:gd name="T79" fmla="*/ 646 h 820"/>
                <a:gd name="T80" fmla="*/ 398 w 656"/>
                <a:gd name="T81" fmla="*/ 652 h 820"/>
                <a:gd name="T82" fmla="*/ 330 w 656"/>
                <a:gd name="T83" fmla="*/ 696 h 820"/>
                <a:gd name="T84" fmla="*/ 238 w 656"/>
                <a:gd name="T85" fmla="*/ 710 h 820"/>
                <a:gd name="T86" fmla="*/ 176 w 656"/>
                <a:gd name="T87" fmla="*/ 640 h 820"/>
                <a:gd name="T88" fmla="*/ 232 w 656"/>
                <a:gd name="T89" fmla="*/ 788 h 820"/>
                <a:gd name="T90" fmla="*/ 472 w 656"/>
                <a:gd name="T91" fmla="*/ 730 h 820"/>
                <a:gd name="T92" fmla="*/ 626 w 656"/>
                <a:gd name="T93" fmla="*/ 474 h 820"/>
                <a:gd name="T94" fmla="*/ 546 w 656"/>
                <a:gd name="T95" fmla="*/ 214 h 820"/>
                <a:gd name="T96" fmla="*/ 274 w 656"/>
                <a:gd name="T97" fmla="*/ 84 h 820"/>
                <a:gd name="T98" fmla="*/ 186 w 656"/>
                <a:gd name="T99" fmla="*/ 170 h 820"/>
                <a:gd name="T100" fmla="*/ 30 w 656"/>
                <a:gd name="T101" fmla="*/ 136 h 820"/>
                <a:gd name="T102" fmla="*/ 124 w 656"/>
                <a:gd name="T103" fmla="*/ 2 h 820"/>
                <a:gd name="T104" fmla="*/ 130 w 656"/>
                <a:gd name="T105" fmla="*/ 100 h 820"/>
                <a:gd name="T106" fmla="*/ 240 w 656"/>
                <a:gd name="T107" fmla="*/ 58 h 820"/>
                <a:gd name="T108" fmla="*/ 516 w 656"/>
                <a:gd name="T109" fmla="*/ 144 h 820"/>
                <a:gd name="T110" fmla="*/ 656 w 656"/>
                <a:gd name="T111" fmla="*/ 438 h 820"/>
                <a:gd name="T112" fmla="*/ 544 w 656"/>
                <a:gd name="T113" fmla="*/ 708 h 820"/>
                <a:gd name="T114" fmla="*/ 274 w 656"/>
                <a:gd name="T115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6" h="820">
                  <a:moveTo>
                    <a:pt x="274" y="820"/>
                  </a:moveTo>
                  <a:lnTo>
                    <a:pt x="274" y="820"/>
                  </a:lnTo>
                  <a:lnTo>
                    <a:pt x="250" y="818"/>
                  </a:lnTo>
                  <a:lnTo>
                    <a:pt x="228" y="816"/>
                  </a:lnTo>
                  <a:lnTo>
                    <a:pt x="204" y="812"/>
                  </a:lnTo>
                  <a:lnTo>
                    <a:pt x="182" y="808"/>
                  </a:lnTo>
                  <a:lnTo>
                    <a:pt x="158" y="802"/>
                  </a:lnTo>
                  <a:lnTo>
                    <a:pt x="136" y="794"/>
                  </a:lnTo>
                  <a:lnTo>
                    <a:pt x="114" y="784"/>
                  </a:lnTo>
                  <a:lnTo>
                    <a:pt x="94" y="774"/>
                  </a:lnTo>
                  <a:lnTo>
                    <a:pt x="94" y="774"/>
                  </a:lnTo>
                  <a:lnTo>
                    <a:pt x="88" y="770"/>
                  </a:lnTo>
                  <a:lnTo>
                    <a:pt x="88" y="770"/>
                  </a:lnTo>
                  <a:lnTo>
                    <a:pt x="86" y="768"/>
                  </a:lnTo>
                  <a:lnTo>
                    <a:pt x="86" y="768"/>
                  </a:lnTo>
                  <a:lnTo>
                    <a:pt x="82" y="766"/>
                  </a:lnTo>
                  <a:lnTo>
                    <a:pt x="80" y="760"/>
                  </a:lnTo>
                  <a:lnTo>
                    <a:pt x="80" y="760"/>
                  </a:lnTo>
                  <a:lnTo>
                    <a:pt x="80" y="754"/>
                  </a:lnTo>
                  <a:lnTo>
                    <a:pt x="82" y="750"/>
                  </a:lnTo>
                  <a:lnTo>
                    <a:pt x="94" y="730"/>
                  </a:lnTo>
                  <a:lnTo>
                    <a:pt x="158" y="616"/>
                  </a:lnTo>
                  <a:lnTo>
                    <a:pt x="158" y="616"/>
                  </a:lnTo>
                  <a:lnTo>
                    <a:pt x="162" y="612"/>
                  </a:lnTo>
                  <a:lnTo>
                    <a:pt x="166" y="608"/>
                  </a:lnTo>
                  <a:lnTo>
                    <a:pt x="166" y="608"/>
                  </a:lnTo>
                  <a:lnTo>
                    <a:pt x="172" y="608"/>
                  </a:lnTo>
                  <a:lnTo>
                    <a:pt x="176" y="610"/>
                  </a:lnTo>
                  <a:lnTo>
                    <a:pt x="176" y="610"/>
                  </a:lnTo>
                  <a:lnTo>
                    <a:pt x="198" y="620"/>
                  </a:lnTo>
                  <a:lnTo>
                    <a:pt x="222" y="628"/>
                  </a:lnTo>
                  <a:lnTo>
                    <a:pt x="222" y="628"/>
                  </a:lnTo>
                  <a:lnTo>
                    <a:pt x="228" y="632"/>
                  </a:lnTo>
                  <a:lnTo>
                    <a:pt x="232" y="638"/>
                  </a:lnTo>
                  <a:lnTo>
                    <a:pt x="238" y="672"/>
                  </a:lnTo>
                  <a:lnTo>
                    <a:pt x="238" y="672"/>
                  </a:lnTo>
                  <a:lnTo>
                    <a:pt x="238" y="674"/>
                  </a:lnTo>
                  <a:lnTo>
                    <a:pt x="238" y="674"/>
                  </a:lnTo>
                  <a:lnTo>
                    <a:pt x="240" y="678"/>
                  </a:lnTo>
                  <a:lnTo>
                    <a:pt x="244" y="680"/>
                  </a:lnTo>
                  <a:lnTo>
                    <a:pt x="248" y="684"/>
                  </a:lnTo>
                  <a:lnTo>
                    <a:pt x="252" y="684"/>
                  </a:lnTo>
                  <a:lnTo>
                    <a:pt x="296" y="684"/>
                  </a:lnTo>
                  <a:lnTo>
                    <a:pt x="296" y="684"/>
                  </a:lnTo>
                  <a:lnTo>
                    <a:pt x="300" y="684"/>
                  </a:lnTo>
                  <a:lnTo>
                    <a:pt x="306" y="680"/>
                  </a:lnTo>
                  <a:lnTo>
                    <a:pt x="308" y="678"/>
                  </a:lnTo>
                  <a:lnTo>
                    <a:pt x="310" y="674"/>
                  </a:lnTo>
                  <a:lnTo>
                    <a:pt x="310" y="674"/>
                  </a:lnTo>
                  <a:lnTo>
                    <a:pt x="310" y="672"/>
                  </a:lnTo>
                  <a:lnTo>
                    <a:pt x="318" y="638"/>
                  </a:lnTo>
                  <a:lnTo>
                    <a:pt x="318" y="638"/>
                  </a:lnTo>
                  <a:lnTo>
                    <a:pt x="320" y="632"/>
                  </a:lnTo>
                  <a:lnTo>
                    <a:pt x="328" y="628"/>
                  </a:lnTo>
                  <a:lnTo>
                    <a:pt x="328" y="628"/>
                  </a:lnTo>
                  <a:lnTo>
                    <a:pt x="350" y="620"/>
                  </a:lnTo>
                  <a:lnTo>
                    <a:pt x="372" y="610"/>
                  </a:lnTo>
                  <a:lnTo>
                    <a:pt x="372" y="610"/>
                  </a:lnTo>
                  <a:lnTo>
                    <a:pt x="380" y="608"/>
                  </a:lnTo>
                  <a:lnTo>
                    <a:pt x="386" y="610"/>
                  </a:lnTo>
                  <a:lnTo>
                    <a:pt x="414" y="628"/>
                  </a:lnTo>
                  <a:lnTo>
                    <a:pt x="414" y="628"/>
                  </a:lnTo>
                  <a:lnTo>
                    <a:pt x="416" y="630"/>
                  </a:lnTo>
                  <a:lnTo>
                    <a:pt x="416" y="630"/>
                  </a:lnTo>
                  <a:lnTo>
                    <a:pt x="420" y="632"/>
                  </a:lnTo>
                  <a:lnTo>
                    <a:pt x="424" y="632"/>
                  </a:lnTo>
                  <a:lnTo>
                    <a:pt x="424" y="632"/>
                  </a:lnTo>
                  <a:lnTo>
                    <a:pt x="428" y="630"/>
                  </a:lnTo>
                  <a:lnTo>
                    <a:pt x="434" y="628"/>
                  </a:lnTo>
                  <a:lnTo>
                    <a:pt x="464" y="596"/>
                  </a:lnTo>
                  <a:lnTo>
                    <a:pt x="464" y="596"/>
                  </a:lnTo>
                  <a:lnTo>
                    <a:pt x="466" y="592"/>
                  </a:lnTo>
                  <a:lnTo>
                    <a:pt x="468" y="588"/>
                  </a:lnTo>
                  <a:lnTo>
                    <a:pt x="468" y="584"/>
                  </a:lnTo>
                  <a:lnTo>
                    <a:pt x="466" y="580"/>
                  </a:lnTo>
                  <a:lnTo>
                    <a:pt x="466" y="580"/>
                  </a:lnTo>
                  <a:lnTo>
                    <a:pt x="466" y="578"/>
                  </a:lnTo>
                  <a:lnTo>
                    <a:pt x="446" y="550"/>
                  </a:lnTo>
                  <a:lnTo>
                    <a:pt x="446" y="550"/>
                  </a:lnTo>
                  <a:lnTo>
                    <a:pt x="444" y="542"/>
                  </a:lnTo>
                  <a:lnTo>
                    <a:pt x="446" y="536"/>
                  </a:lnTo>
                  <a:lnTo>
                    <a:pt x="446" y="536"/>
                  </a:lnTo>
                  <a:lnTo>
                    <a:pt x="456" y="514"/>
                  </a:lnTo>
                  <a:lnTo>
                    <a:pt x="464" y="490"/>
                  </a:lnTo>
                  <a:lnTo>
                    <a:pt x="464" y="490"/>
                  </a:lnTo>
                  <a:lnTo>
                    <a:pt x="468" y="484"/>
                  </a:lnTo>
                  <a:lnTo>
                    <a:pt x="476" y="480"/>
                  </a:lnTo>
                  <a:lnTo>
                    <a:pt x="508" y="474"/>
                  </a:lnTo>
                  <a:lnTo>
                    <a:pt x="508" y="474"/>
                  </a:lnTo>
                  <a:lnTo>
                    <a:pt x="512" y="474"/>
                  </a:lnTo>
                  <a:lnTo>
                    <a:pt x="512" y="474"/>
                  </a:lnTo>
                  <a:lnTo>
                    <a:pt x="514" y="472"/>
                  </a:lnTo>
                  <a:lnTo>
                    <a:pt x="518" y="468"/>
                  </a:lnTo>
                  <a:lnTo>
                    <a:pt x="520" y="464"/>
                  </a:lnTo>
                  <a:lnTo>
                    <a:pt x="520" y="460"/>
                  </a:lnTo>
                  <a:lnTo>
                    <a:pt x="520" y="416"/>
                  </a:lnTo>
                  <a:lnTo>
                    <a:pt x="520" y="416"/>
                  </a:lnTo>
                  <a:lnTo>
                    <a:pt x="520" y="412"/>
                  </a:lnTo>
                  <a:lnTo>
                    <a:pt x="518" y="406"/>
                  </a:lnTo>
                  <a:lnTo>
                    <a:pt x="514" y="404"/>
                  </a:lnTo>
                  <a:lnTo>
                    <a:pt x="512" y="402"/>
                  </a:lnTo>
                  <a:lnTo>
                    <a:pt x="512" y="402"/>
                  </a:lnTo>
                  <a:lnTo>
                    <a:pt x="508" y="402"/>
                  </a:lnTo>
                  <a:lnTo>
                    <a:pt x="476" y="396"/>
                  </a:lnTo>
                  <a:lnTo>
                    <a:pt x="476" y="396"/>
                  </a:lnTo>
                  <a:lnTo>
                    <a:pt x="468" y="392"/>
                  </a:lnTo>
                  <a:lnTo>
                    <a:pt x="464" y="386"/>
                  </a:lnTo>
                  <a:lnTo>
                    <a:pt x="464" y="386"/>
                  </a:lnTo>
                  <a:lnTo>
                    <a:pt x="456" y="362"/>
                  </a:lnTo>
                  <a:lnTo>
                    <a:pt x="446" y="340"/>
                  </a:lnTo>
                  <a:lnTo>
                    <a:pt x="446" y="340"/>
                  </a:lnTo>
                  <a:lnTo>
                    <a:pt x="444" y="334"/>
                  </a:lnTo>
                  <a:lnTo>
                    <a:pt x="446" y="326"/>
                  </a:lnTo>
                  <a:lnTo>
                    <a:pt x="466" y="298"/>
                  </a:lnTo>
                  <a:lnTo>
                    <a:pt x="466" y="298"/>
                  </a:lnTo>
                  <a:lnTo>
                    <a:pt x="466" y="296"/>
                  </a:lnTo>
                  <a:lnTo>
                    <a:pt x="466" y="296"/>
                  </a:lnTo>
                  <a:lnTo>
                    <a:pt x="468" y="292"/>
                  </a:lnTo>
                  <a:lnTo>
                    <a:pt x="468" y="288"/>
                  </a:lnTo>
                  <a:lnTo>
                    <a:pt x="466" y="284"/>
                  </a:lnTo>
                  <a:lnTo>
                    <a:pt x="464" y="280"/>
                  </a:lnTo>
                  <a:lnTo>
                    <a:pt x="434" y="248"/>
                  </a:lnTo>
                  <a:lnTo>
                    <a:pt x="434" y="248"/>
                  </a:lnTo>
                  <a:lnTo>
                    <a:pt x="428" y="246"/>
                  </a:lnTo>
                  <a:lnTo>
                    <a:pt x="424" y="244"/>
                  </a:lnTo>
                  <a:lnTo>
                    <a:pt x="424" y="244"/>
                  </a:lnTo>
                  <a:lnTo>
                    <a:pt x="420" y="244"/>
                  </a:lnTo>
                  <a:lnTo>
                    <a:pt x="416" y="246"/>
                  </a:lnTo>
                  <a:lnTo>
                    <a:pt x="416" y="246"/>
                  </a:lnTo>
                  <a:lnTo>
                    <a:pt x="414" y="248"/>
                  </a:lnTo>
                  <a:lnTo>
                    <a:pt x="386" y="266"/>
                  </a:lnTo>
                  <a:lnTo>
                    <a:pt x="386" y="266"/>
                  </a:lnTo>
                  <a:lnTo>
                    <a:pt x="380" y="268"/>
                  </a:lnTo>
                  <a:lnTo>
                    <a:pt x="372" y="266"/>
                  </a:lnTo>
                  <a:lnTo>
                    <a:pt x="372" y="266"/>
                  </a:lnTo>
                  <a:lnTo>
                    <a:pt x="350" y="256"/>
                  </a:lnTo>
                  <a:lnTo>
                    <a:pt x="328" y="248"/>
                  </a:lnTo>
                  <a:lnTo>
                    <a:pt x="328" y="248"/>
                  </a:lnTo>
                  <a:lnTo>
                    <a:pt x="320" y="244"/>
                  </a:lnTo>
                  <a:lnTo>
                    <a:pt x="318" y="236"/>
                  </a:lnTo>
                  <a:lnTo>
                    <a:pt x="310" y="204"/>
                  </a:lnTo>
                  <a:lnTo>
                    <a:pt x="310" y="204"/>
                  </a:lnTo>
                  <a:lnTo>
                    <a:pt x="310" y="200"/>
                  </a:lnTo>
                  <a:lnTo>
                    <a:pt x="310" y="200"/>
                  </a:lnTo>
                  <a:lnTo>
                    <a:pt x="308" y="198"/>
                  </a:lnTo>
                  <a:lnTo>
                    <a:pt x="306" y="196"/>
                  </a:lnTo>
                  <a:lnTo>
                    <a:pt x="300" y="192"/>
                  </a:lnTo>
                  <a:lnTo>
                    <a:pt x="296" y="192"/>
                  </a:lnTo>
                  <a:lnTo>
                    <a:pt x="254" y="192"/>
                  </a:lnTo>
                  <a:lnTo>
                    <a:pt x="254" y="192"/>
                  </a:lnTo>
                  <a:lnTo>
                    <a:pt x="248" y="192"/>
                  </a:lnTo>
                  <a:lnTo>
                    <a:pt x="244" y="196"/>
                  </a:lnTo>
                  <a:lnTo>
                    <a:pt x="240" y="198"/>
                  </a:lnTo>
                  <a:lnTo>
                    <a:pt x="238" y="200"/>
                  </a:lnTo>
                  <a:lnTo>
                    <a:pt x="238" y="200"/>
                  </a:lnTo>
                  <a:lnTo>
                    <a:pt x="238" y="204"/>
                  </a:lnTo>
                  <a:lnTo>
                    <a:pt x="232" y="236"/>
                  </a:lnTo>
                  <a:lnTo>
                    <a:pt x="232" y="236"/>
                  </a:lnTo>
                  <a:lnTo>
                    <a:pt x="228" y="244"/>
                  </a:lnTo>
                  <a:lnTo>
                    <a:pt x="222" y="248"/>
                  </a:lnTo>
                  <a:lnTo>
                    <a:pt x="222" y="248"/>
                  </a:lnTo>
                  <a:lnTo>
                    <a:pt x="198" y="256"/>
                  </a:lnTo>
                  <a:lnTo>
                    <a:pt x="176" y="266"/>
                  </a:lnTo>
                  <a:lnTo>
                    <a:pt x="176" y="266"/>
                  </a:lnTo>
                  <a:lnTo>
                    <a:pt x="170" y="268"/>
                  </a:lnTo>
                  <a:lnTo>
                    <a:pt x="162" y="266"/>
                  </a:lnTo>
                  <a:lnTo>
                    <a:pt x="134" y="248"/>
                  </a:lnTo>
                  <a:lnTo>
                    <a:pt x="134" y="248"/>
                  </a:lnTo>
                  <a:lnTo>
                    <a:pt x="132" y="246"/>
                  </a:lnTo>
                  <a:lnTo>
                    <a:pt x="132" y="246"/>
                  </a:lnTo>
                  <a:lnTo>
                    <a:pt x="128" y="244"/>
                  </a:lnTo>
                  <a:lnTo>
                    <a:pt x="124" y="244"/>
                  </a:lnTo>
                  <a:lnTo>
                    <a:pt x="120" y="246"/>
                  </a:lnTo>
                  <a:lnTo>
                    <a:pt x="116" y="248"/>
                  </a:lnTo>
                  <a:lnTo>
                    <a:pt x="86" y="278"/>
                  </a:lnTo>
                  <a:lnTo>
                    <a:pt x="86" y="278"/>
                  </a:lnTo>
                  <a:lnTo>
                    <a:pt x="82" y="284"/>
                  </a:lnTo>
                  <a:lnTo>
                    <a:pt x="80" y="288"/>
                  </a:lnTo>
                  <a:lnTo>
                    <a:pt x="80" y="292"/>
                  </a:lnTo>
                  <a:lnTo>
                    <a:pt x="82" y="296"/>
                  </a:lnTo>
                  <a:lnTo>
                    <a:pt x="82" y="296"/>
                  </a:lnTo>
                  <a:lnTo>
                    <a:pt x="84" y="298"/>
                  </a:lnTo>
                  <a:lnTo>
                    <a:pt x="102" y="326"/>
                  </a:lnTo>
                  <a:lnTo>
                    <a:pt x="102" y="326"/>
                  </a:lnTo>
                  <a:lnTo>
                    <a:pt x="104" y="334"/>
                  </a:lnTo>
                  <a:lnTo>
                    <a:pt x="102" y="340"/>
                  </a:lnTo>
                  <a:lnTo>
                    <a:pt x="102" y="340"/>
                  </a:lnTo>
                  <a:lnTo>
                    <a:pt x="92" y="362"/>
                  </a:lnTo>
                  <a:lnTo>
                    <a:pt x="84" y="386"/>
                  </a:lnTo>
                  <a:lnTo>
                    <a:pt x="84" y="386"/>
                  </a:lnTo>
                  <a:lnTo>
                    <a:pt x="80" y="392"/>
                  </a:lnTo>
                  <a:lnTo>
                    <a:pt x="74" y="396"/>
                  </a:lnTo>
                  <a:lnTo>
                    <a:pt x="40" y="402"/>
                  </a:lnTo>
                  <a:lnTo>
                    <a:pt x="40" y="402"/>
                  </a:lnTo>
                  <a:lnTo>
                    <a:pt x="38" y="402"/>
                  </a:lnTo>
                  <a:lnTo>
                    <a:pt x="38" y="402"/>
                  </a:lnTo>
                  <a:lnTo>
                    <a:pt x="34" y="404"/>
                  </a:lnTo>
                  <a:lnTo>
                    <a:pt x="32" y="406"/>
                  </a:lnTo>
                  <a:lnTo>
                    <a:pt x="30" y="412"/>
                  </a:lnTo>
                  <a:lnTo>
                    <a:pt x="28" y="416"/>
                  </a:lnTo>
                  <a:lnTo>
                    <a:pt x="28" y="460"/>
                  </a:lnTo>
                  <a:lnTo>
                    <a:pt x="28" y="460"/>
                  </a:lnTo>
                  <a:lnTo>
                    <a:pt x="30" y="464"/>
                  </a:lnTo>
                  <a:lnTo>
                    <a:pt x="32" y="468"/>
                  </a:lnTo>
                  <a:lnTo>
                    <a:pt x="34" y="472"/>
                  </a:lnTo>
                  <a:lnTo>
                    <a:pt x="38" y="474"/>
                  </a:lnTo>
                  <a:lnTo>
                    <a:pt x="38" y="474"/>
                  </a:lnTo>
                  <a:lnTo>
                    <a:pt x="40" y="474"/>
                  </a:lnTo>
                  <a:lnTo>
                    <a:pt x="74" y="480"/>
                  </a:lnTo>
                  <a:lnTo>
                    <a:pt x="74" y="480"/>
                  </a:lnTo>
                  <a:lnTo>
                    <a:pt x="80" y="484"/>
                  </a:lnTo>
                  <a:lnTo>
                    <a:pt x="84" y="490"/>
                  </a:lnTo>
                  <a:lnTo>
                    <a:pt x="84" y="490"/>
                  </a:lnTo>
                  <a:lnTo>
                    <a:pt x="92" y="514"/>
                  </a:lnTo>
                  <a:lnTo>
                    <a:pt x="102" y="536"/>
                  </a:lnTo>
                  <a:lnTo>
                    <a:pt x="102" y="536"/>
                  </a:lnTo>
                  <a:lnTo>
                    <a:pt x="104" y="540"/>
                  </a:lnTo>
                  <a:lnTo>
                    <a:pt x="104" y="546"/>
                  </a:lnTo>
                  <a:lnTo>
                    <a:pt x="102" y="550"/>
                  </a:lnTo>
                  <a:lnTo>
                    <a:pt x="98" y="554"/>
                  </a:lnTo>
                  <a:lnTo>
                    <a:pt x="98" y="554"/>
                  </a:lnTo>
                  <a:lnTo>
                    <a:pt x="92" y="556"/>
                  </a:lnTo>
                  <a:lnTo>
                    <a:pt x="86" y="556"/>
                  </a:lnTo>
                  <a:lnTo>
                    <a:pt x="82" y="554"/>
                  </a:lnTo>
                  <a:lnTo>
                    <a:pt x="78" y="550"/>
                  </a:lnTo>
                  <a:lnTo>
                    <a:pt x="78" y="550"/>
                  </a:lnTo>
                  <a:lnTo>
                    <a:pt x="68" y="528"/>
                  </a:lnTo>
                  <a:lnTo>
                    <a:pt x="60" y="506"/>
                  </a:lnTo>
                  <a:lnTo>
                    <a:pt x="36" y="502"/>
                  </a:lnTo>
                  <a:lnTo>
                    <a:pt x="36" y="502"/>
                  </a:lnTo>
                  <a:lnTo>
                    <a:pt x="28" y="500"/>
                  </a:lnTo>
                  <a:lnTo>
                    <a:pt x="22" y="496"/>
                  </a:lnTo>
                  <a:lnTo>
                    <a:pt x="16" y="492"/>
                  </a:lnTo>
                  <a:lnTo>
                    <a:pt x="10" y="488"/>
                  </a:lnTo>
                  <a:lnTo>
                    <a:pt x="6" y="480"/>
                  </a:lnTo>
                  <a:lnTo>
                    <a:pt x="2" y="474"/>
                  </a:lnTo>
                  <a:lnTo>
                    <a:pt x="0" y="466"/>
                  </a:lnTo>
                  <a:lnTo>
                    <a:pt x="0" y="460"/>
                  </a:lnTo>
                  <a:lnTo>
                    <a:pt x="0" y="416"/>
                  </a:lnTo>
                  <a:lnTo>
                    <a:pt x="0" y="416"/>
                  </a:lnTo>
                  <a:lnTo>
                    <a:pt x="0" y="410"/>
                  </a:lnTo>
                  <a:lnTo>
                    <a:pt x="2" y="402"/>
                  </a:lnTo>
                  <a:lnTo>
                    <a:pt x="6" y="394"/>
                  </a:lnTo>
                  <a:lnTo>
                    <a:pt x="10" y="388"/>
                  </a:lnTo>
                  <a:lnTo>
                    <a:pt x="16" y="384"/>
                  </a:lnTo>
                  <a:lnTo>
                    <a:pt x="22" y="378"/>
                  </a:lnTo>
                  <a:lnTo>
                    <a:pt x="28" y="376"/>
                  </a:lnTo>
                  <a:lnTo>
                    <a:pt x="36" y="374"/>
                  </a:lnTo>
                  <a:lnTo>
                    <a:pt x="60" y="370"/>
                  </a:lnTo>
                  <a:lnTo>
                    <a:pt x="60" y="370"/>
                  </a:lnTo>
                  <a:lnTo>
                    <a:pt x="66" y="352"/>
                  </a:lnTo>
                  <a:lnTo>
                    <a:pt x="74" y="334"/>
                  </a:lnTo>
                  <a:lnTo>
                    <a:pt x="60" y="314"/>
                  </a:lnTo>
                  <a:lnTo>
                    <a:pt x="60" y="314"/>
                  </a:lnTo>
                  <a:lnTo>
                    <a:pt x="56" y="308"/>
                  </a:lnTo>
                  <a:lnTo>
                    <a:pt x="54" y="300"/>
                  </a:lnTo>
                  <a:lnTo>
                    <a:pt x="52" y="294"/>
                  </a:lnTo>
                  <a:lnTo>
                    <a:pt x="52" y="286"/>
                  </a:lnTo>
                  <a:lnTo>
                    <a:pt x="54" y="278"/>
                  </a:lnTo>
                  <a:lnTo>
                    <a:pt x="56" y="272"/>
                  </a:lnTo>
                  <a:lnTo>
                    <a:pt x="60" y="264"/>
                  </a:lnTo>
                  <a:lnTo>
                    <a:pt x="66" y="260"/>
                  </a:lnTo>
                  <a:lnTo>
                    <a:pt x="96" y="228"/>
                  </a:lnTo>
                  <a:lnTo>
                    <a:pt x="96" y="228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8"/>
                  </a:lnTo>
                  <a:lnTo>
                    <a:pt x="122" y="216"/>
                  </a:lnTo>
                  <a:lnTo>
                    <a:pt x="130" y="216"/>
                  </a:lnTo>
                  <a:lnTo>
                    <a:pt x="138" y="218"/>
                  </a:lnTo>
                  <a:lnTo>
                    <a:pt x="144" y="220"/>
                  </a:lnTo>
                  <a:lnTo>
                    <a:pt x="150" y="224"/>
                  </a:lnTo>
                  <a:lnTo>
                    <a:pt x="170" y="238"/>
                  </a:lnTo>
                  <a:lnTo>
                    <a:pt x="170" y="238"/>
                  </a:lnTo>
                  <a:lnTo>
                    <a:pt x="188" y="230"/>
                  </a:lnTo>
                  <a:lnTo>
                    <a:pt x="206" y="222"/>
                  </a:lnTo>
                  <a:lnTo>
                    <a:pt x="210" y="200"/>
                  </a:lnTo>
                  <a:lnTo>
                    <a:pt x="210" y="200"/>
                  </a:lnTo>
                  <a:lnTo>
                    <a:pt x="212" y="192"/>
                  </a:lnTo>
                  <a:lnTo>
                    <a:pt x="216" y="186"/>
                  </a:lnTo>
                  <a:lnTo>
                    <a:pt x="220" y="180"/>
                  </a:lnTo>
                  <a:lnTo>
                    <a:pt x="226" y="174"/>
                  </a:lnTo>
                  <a:lnTo>
                    <a:pt x="232" y="170"/>
                  </a:lnTo>
                  <a:lnTo>
                    <a:pt x="238" y="166"/>
                  </a:lnTo>
                  <a:lnTo>
                    <a:pt x="246" y="164"/>
                  </a:lnTo>
                  <a:lnTo>
                    <a:pt x="254" y="164"/>
                  </a:lnTo>
                  <a:lnTo>
                    <a:pt x="296" y="164"/>
                  </a:lnTo>
                  <a:lnTo>
                    <a:pt x="296" y="164"/>
                  </a:lnTo>
                  <a:lnTo>
                    <a:pt x="304" y="164"/>
                  </a:lnTo>
                  <a:lnTo>
                    <a:pt x="310" y="166"/>
                  </a:lnTo>
                  <a:lnTo>
                    <a:pt x="318" y="170"/>
                  </a:lnTo>
                  <a:lnTo>
                    <a:pt x="324" y="174"/>
                  </a:lnTo>
                  <a:lnTo>
                    <a:pt x="330" y="180"/>
                  </a:lnTo>
                  <a:lnTo>
                    <a:pt x="334" y="186"/>
                  </a:lnTo>
                  <a:lnTo>
                    <a:pt x="336" y="192"/>
                  </a:lnTo>
                  <a:lnTo>
                    <a:pt x="338" y="200"/>
                  </a:lnTo>
                  <a:lnTo>
                    <a:pt x="342" y="222"/>
                  </a:lnTo>
                  <a:lnTo>
                    <a:pt x="342" y="222"/>
                  </a:lnTo>
                  <a:lnTo>
                    <a:pt x="360" y="230"/>
                  </a:lnTo>
                  <a:lnTo>
                    <a:pt x="378" y="238"/>
                  </a:lnTo>
                  <a:lnTo>
                    <a:pt x="398" y="224"/>
                  </a:lnTo>
                  <a:lnTo>
                    <a:pt x="398" y="224"/>
                  </a:lnTo>
                  <a:lnTo>
                    <a:pt x="404" y="220"/>
                  </a:lnTo>
                  <a:lnTo>
                    <a:pt x="412" y="218"/>
                  </a:lnTo>
                  <a:lnTo>
                    <a:pt x="418" y="216"/>
                  </a:lnTo>
                  <a:lnTo>
                    <a:pt x="426" y="216"/>
                  </a:lnTo>
                  <a:lnTo>
                    <a:pt x="426" y="216"/>
                  </a:lnTo>
                  <a:lnTo>
                    <a:pt x="442" y="220"/>
                  </a:lnTo>
                  <a:lnTo>
                    <a:pt x="448" y="224"/>
                  </a:lnTo>
                  <a:lnTo>
                    <a:pt x="454" y="230"/>
                  </a:lnTo>
                  <a:lnTo>
                    <a:pt x="484" y="260"/>
                  </a:lnTo>
                  <a:lnTo>
                    <a:pt x="484" y="260"/>
                  </a:lnTo>
                  <a:lnTo>
                    <a:pt x="488" y="264"/>
                  </a:lnTo>
                  <a:lnTo>
                    <a:pt x="492" y="272"/>
                  </a:lnTo>
                  <a:lnTo>
                    <a:pt x="494" y="278"/>
                  </a:lnTo>
                  <a:lnTo>
                    <a:pt x="496" y="286"/>
                  </a:lnTo>
                  <a:lnTo>
                    <a:pt x="496" y="294"/>
                  </a:lnTo>
                  <a:lnTo>
                    <a:pt x="494" y="300"/>
                  </a:lnTo>
                  <a:lnTo>
                    <a:pt x="492" y="308"/>
                  </a:lnTo>
                  <a:lnTo>
                    <a:pt x="488" y="314"/>
                  </a:lnTo>
                  <a:lnTo>
                    <a:pt x="474" y="334"/>
                  </a:lnTo>
                  <a:lnTo>
                    <a:pt x="474" y="334"/>
                  </a:lnTo>
                  <a:lnTo>
                    <a:pt x="482" y="352"/>
                  </a:lnTo>
                  <a:lnTo>
                    <a:pt x="490" y="370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20" y="376"/>
                  </a:lnTo>
                  <a:lnTo>
                    <a:pt x="528" y="378"/>
                  </a:lnTo>
                  <a:lnTo>
                    <a:pt x="534" y="384"/>
                  </a:lnTo>
                  <a:lnTo>
                    <a:pt x="538" y="388"/>
                  </a:lnTo>
                  <a:lnTo>
                    <a:pt x="542" y="396"/>
                  </a:lnTo>
                  <a:lnTo>
                    <a:pt x="546" y="402"/>
                  </a:lnTo>
                  <a:lnTo>
                    <a:pt x="548" y="410"/>
                  </a:lnTo>
                  <a:lnTo>
                    <a:pt x="548" y="416"/>
                  </a:lnTo>
                  <a:lnTo>
                    <a:pt x="548" y="460"/>
                  </a:lnTo>
                  <a:lnTo>
                    <a:pt x="548" y="460"/>
                  </a:lnTo>
                  <a:lnTo>
                    <a:pt x="548" y="466"/>
                  </a:lnTo>
                  <a:lnTo>
                    <a:pt x="546" y="474"/>
                  </a:lnTo>
                  <a:lnTo>
                    <a:pt x="542" y="480"/>
                  </a:lnTo>
                  <a:lnTo>
                    <a:pt x="538" y="488"/>
                  </a:lnTo>
                  <a:lnTo>
                    <a:pt x="534" y="492"/>
                  </a:lnTo>
                  <a:lnTo>
                    <a:pt x="528" y="498"/>
                  </a:lnTo>
                  <a:lnTo>
                    <a:pt x="520" y="500"/>
                  </a:lnTo>
                  <a:lnTo>
                    <a:pt x="512" y="502"/>
                  </a:lnTo>
                  <a:lnTo>
                    <a:pt x="490" y="506"/>
                  </a:lnTo>
                  <a:lnTo>
                    <a:pt x="490" y="506"/>
                  </a:lnTo>
                  <a:lnTo>
                    <a:pt x="482" y="524"/>
                  </a:lnTo>
                  <a:lnTo>
                    <a:pt x="474" y="542"/>
                  </a:lnTo>
                  <a:lnTo>
                    <a:pt x="488" y="562"/>
                  </a:lnTo>
                  <a:lnTo>
                    <a:pt x="488" y="562"/>
                  </a:lnTo>
                  <a:lnTo>
                    <a:pt x="492" y="568"/>
                  </a:lnTo>
                  <a:lnTo>
                    <a:pt x="494" y="574"/>
                  </a:lnTo>
                  <a:lnTo>
                    <a:pt x="496" y="582"/>
                  </a:lnTo>
                  <a:lnTo>
                    <a:pt x="496" y="590"/>
                  </a:lnTo>
                  <a:lnTo>
                    <a:pt x="494" y="598"/>
                  </a:lnTo>
                  <a:lnTo>
                    <a:pt x="492" y="604"/>
                  </a:lnTo>
                  <a:lnTo>
                    <a:pt x="488" y="610"/>
                  </a:lnTo>
                  <a:lnTo>
                    <a:pt x="484" y="616"/>
                  </a:lnTo>
                  <a:lnTo>
                    <a:pt x="452" y="646"/>
                  </a:lnTo>
                  <a:lnTo>
                    <a:pt x="452" y="646"/>
                  </a:lnTo>
                  <a:lnTo>
                    <a:pt x="448" y="652"/>
                  </a:lnTo>
                  <a:lnTo>
                    <a:pt x="442" y="656"/>
                  </a:lnTo>
                  <a:lnTo>
                    <a:pt x="434" y="658"/>
                  </a:lnTo>
                  <a:lnTo>
                    <a:pt x="426" y="660"/>
                  </a:lnTo>
                  <a:lnTo>
                    <a:pt x="426" y="660"/>
                  </a:lnTo>
                  <a:lnTo>
                    <a:pt x="418" y="660"/>
                  </a:lnTo>
                  <a:lnTo>
                    <a:pt x="412" y="658"/>
                  </a:lnTo>
                  <a:lnTo>
                    <a:pt x="404" y="656"/>
                  </a:lnTo>
                  <a:lnTo>
                    <a:pt x="398" y="652"/>
                  </a:lnTo>
                  <a:lnTo>
                    <a:pt x="378" y="638"/>
                  </a:lnTo>
                  <a:lnTo>
                    <a:pt x="378" y="638"/>
                  </a:lnTo>
                  <a:lnTo>
                    <a:pt x="360" y="646"/>
                  </a:lnTo>
                  <a:lnTo>
                    <a:pt x="342" y="652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336" y="684"/>
                  </a:lnTo>
                  <a:lnTo>
                    <a:pt x="334" y="690"/>
                  </a:lnTo>
                  <a:lnTo>
                    <a:pt x="330" y="696"/>
                  </a:lnTo>
                  <a:lnTo>
                    <a:pt x="324" y="702"/>
                  </a:lnTo>
                  <a:lnTo>
                    <a:pt x="318" y="706"/>
                  </a:lnTo>
                  <a:lnTo>
                    <a:pt x="310" y="710"/>
                  </a:lnTo>
                  <a:lnTo>
                    <a:pt x="302" y="712"/>
                  </a:lnTo>
                  <a:lnTo>
                    <a:pt x="296" y="712"/>
                  </a:lnTo>
                  <a:lnTo>
                    <a:pt x="252" y="712"/>
                  </a:lnTo>
                  <a:lnTo>
                    <a:pt x="252" y="712"/>
                  </a:lnTo>
                  <a:lnTo>
                    <a:pt x="246" y="712"/>
                  </a:lnTo>
                  <a:lnTo>
                    <a:pt x="238" y="710"/>
                  </a:lnTo>
                  <a:lnTo>
                    <a:pt x="232" y="706"/>
                  </a:lnTo>
                  <a:lnTo>
                    <a:pt x="226" y="702"/>
                  </a:lnTo>
                  <a:lnTo>
                    <a:pt x="220" y="696"/>
                  </a:lnTo>
                  <a:lnTo>
                    <a:pt x="216" y="690"/>
                  </a:lnTo>
                  <a:lnTo>
                    <a:pt x="212" y="684"/>
                  </a:lnTo>
                  <a:lnTo>
                    <a:pt x="210" y="676"/>
                  </a:lnTo>
                  <a:lnTo>
                    <a:pt x="206" y="652"/>
                  </a:lnTo>
                  <a:lnTo>
                    <a:pt x="206" y="652"/>
                  </a:lnTo>
                  <a:lnTo>
                    <a:pt x="176" y="640"/>
                  </a:lnTo>
                  <a:lnTo>
                    <a:pt x="118" y="744"/>
                  </a:lnTo>
                  <a:lnTo>
                    <a:pt x="112" y="752"/>
                  </a:lnTo>
                  <a:lnTo>
                    <a:pt x="112" y="752"/>
                  </a:lnTo>
                  <a:lnTo>
                    <a:pt x="132" y="762"/>
                  </a:lnTo>
                  <a:lnTo>
                    <a:pt x="150" y="770"/>
                  </a:lnTo>
                  <a:lnTo>
                    <a:pt x="170" y="776"/>
                  </a:lnTo>
                  <a:lnTo>
                    <a:pt x="190" y="782"/>
                  </a:lnTo>
                  <a:lnTo>
                    <a:pt x="212" y="786"/>
                  </a:lnTo>
                  <a:lnTo>
                    <a:pt x="232" y="788"/>
                  </a:lnTo>
                  <a:lnTo>
                    <a:pt x="254" y="790"/>
                  </a:lnTo>
                  <a:lnTo>
                    <a:pt x="274" y="792"/>
                  </a:lnTo>
                  <a:lnTo>
                    <a:pt x="274" y="792"/>
                  </a:lnTo>
                  <a:lnTo>
                    <a:pt x="310" y="790"/>
                  </a:lnTo>
                  <a:lnTo>
                    <a:pt x="346" y="784"/>
                  </a:lnTo>
                  <a:lnTo>
                    <a:pt x="380" y="776"/>
                  </a:lnTo>
                  <a:lnTo>
                    <a:pt x="412" y="764"/>
                  </a:lnTo>
                  <a:lnTo>
                    <a:pt x="442" y="748"/>
                  </a:lnTo>
                  <a:lnTo>
                    <a:pt x="472" y="730"/>
                  </a:lnTo>
                  <a:lnTo>
                    <a:pt x="500" y="710"/>
                  </a:lnTo>
                  <a:lnTo>
                    <a:pt x="524" y="688"/>
                  </a:lnTo>
                  <a:lnTo>
                    <a:pt x="546" y="662"/>
                  </a:lnTo>
                  <a:lnTo>
                    <a:pt x="568" y="636"/>
                  </a:lnTo>
                  <a:lnTo>
                    <a:pt x="586" y="606"/>
                  </a:lnTo>
                  <a:lnTo>
                    <a:pt x="600" y="576"/>
                  </a:lnTo>
                  <a:lnTo>
                    <a:pt x="612" y="542"/>
                  </a:lnTo>
                  <a:lnTo>
                    <a:pt x="620" y="510"/>
                  </a:lnTo>
                  <a:lnTo>
                    <a:pt x="626" y="474"/>
                  </a:lnTo>
                  <a:lnTo>
                    <a:pt x="628" y="438"/>
                  </a:lnTo>
                  <a:lnTo>
                    <a:pt x="628" y="438"/>
                  </a:lnTo>
                  <a:lnTo>
                    <a:pt x="626" y="402"/>
                  </a:lnTo>
                  <a:lnTo>
                    <a:pt x="620" y="366"/>
                  </a:lnTo>
                  <a:lnTo>
                    <a:pt x="612" y="332"/>
                  </a:lnTo>
                  <a:lnTo>
                    <a:pt x="600" y="300"/>
                  </a:lnTo>
                  <a:lnTo>
                    <a:pt x="586" y="270"/>
                  </a:lnTo>
                  <a:lnTo>
                    <a:pt x="568" y="240"/>
                  </a:lnTo>
                  <a:lnTo>
                    <a:pt x="546" y="214"/>
                  </a:lnTo>
                  <a:lnTo>
                    <a:pt x="524" y="188"/>
                  </a:lnTo>
                  <a:lnTo>
                    <a:pt x="500" y="166"/>
                  </a:lnTo>
                  <a:lnTo>
                    <a:pt x="472" y="144"/>
                  </a:lnTo>
                  <a:lnTo>
                    <a:pt x="442" y="128"/>
                  </a:lnTo>
                  <a:lnTo>
                    <a:pt x="412" y="112"/>
                  </a:lnTo>
                  <a:lnTo>
                    <a:pt x="380" y="100"/>
                  </a:lnTo>
                  <a:lnTo>
                    <a:pt x="346" y="92"/>
                  </a:lnTo>
                  <a:lnTo>
                    <a:pt x="310" y="86"/>
                  </a:lnTo>
                  <a:lnTo>
                    <a:pt x="274" y="84"/>
                  </a:lnTo>
                  <a:lnTo>
                    <a:pt x="274" y="84"/>
                  </a:lnTo>
                  <a:lnTo>
                    <a:pt x="246" y="86"/>
                  </a:lnTo>
                  <a:lnTo>
                    <a:pt x="218" y="88"/>
                  </a:lnTo>
                  <a:lnTo>
                    <a:pt x="190" y="94"/>
                  </a:lnTo>
                  <a:lnTo>
                    <a:pt x="162" y="102"/>
                  </a:lnTo>
                  <a:lnTo>
                    <a:pt x="174" y="130"/>
                  </a:lnTo>
                  <a:lnTo>
                    <a:pt x="186" y="164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4" y="178"/>
                  </a:lnTo>
                  <a:lnTo>
                    <a:pt x="184" y="178"/>
                  </a:lnTo>
                  <a:lnTo>
                    <a:pt x="176" y="182"/>
                  </a:lnTo>
                  <a:lnTo>
                    <a:pt x="170" y="182"/>
                  </a:lnTo>
                  <a:lnTo>
                    <a:pt x="40" y="144"/>
                  </a:lnTo>
                  <a:lnTo>
                    <a:pt x="40" y="144"/>
                  </a:lnTo>
                  <a:lnTo>
                    <a:pt x="34" y="142"/>
                  </a:lnTo>
                  <a:lnTo>
                    <a:pt x="30" y="136"/>
                  </a:lnTo>
                  <a:lnTo>
                    <a:pt x="30" y="136"/>
                  </a:lnTo>
                  <a:lnTo>
                    <a:pt x="28" y="130"/>
                  </a:lnTo>
                  <a:lnTo>
                    <a:pt x="32" y="124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8" y="4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4" y="2"/>
                  </a:lnTo>
                  <a:lnTo>
                    <a:pt x="124" y="2"/>
                  </a:lnTo>
                  <a:lnTo>
                    <a:pt x="128" y="6"/>
                  </a:lnTo>
                  <a:lnTo>
                    <a:pt x="130" y="12"/>
                  </a:lnTo>
                  <a:lnTo>
                    <a:pt x="130" y="16"/>
                  </a:lnTo>
                  <a:lnTo>
                    <a:pt x="128" y="22"/>
                  </a:lnTo>
                  <a:lnTo>
                    <a:pt x="64" y="122"/>
                  </a:lnTo>
                  <a:lnTo>
                    <a:pt x="150" y="148"/>
                  </a:lnTo>
                  <a:lnTo>
                    <a:pt x="148" y="140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30" y="94"/>
                  </a:lnTo>
                  <a:lnTo>
                    <a:pt x="130" y="88"/>
                  </a:lnTo>
                  <a:lnTo>
                    <a:pt x="130" y="88"/>
                  </a:lnTo>
                  <a:lnTo>
                    <a:pt x="134" y="84"/>
                  </a:lnTo>
                  <a:lnTo>
                    <a:pt x="138" y="82"/>
                  </a:lnTo>
                  <a:lnTo>
                    <a:pt x="138" y="82"/>
                  </a:lnTo>
                  <a:lnTo>
                    <a:pt x="172" y="70"/>
                  </a:lnTo>
                  <a:lnTo>
                    <a:pt x="206" y="62"/>
                  </a:lnTo>
                  <a:lnTo>
                    <a:pt x="240" y="58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314" y="58"/>
                  </a:lnTo>
                  <a:lnTo>
                    <a:pt x="352" y="64"/>
                  </a:lnTo>
                  <a:lnTo>
                    <a:pt x="388" y="74"/>
                  </a:lnTo>
                  <a:lnTo>
                    <a:pt x="422" y="86"/>
                  </a:lnTo>
                  <a:lnTo>
                    <a:pt x="456" y="102"/>
                  </a:lnTo>
                  <a:lnTo>
                    <a:pt x="488" y="122"/>
                  </a:lnTo>
                  <a:lnTo>
                    <a:pt x="516" y="144"/>
                  </a:lnTo>
                  <a:lnTo>
                    <a:pt x="544" y="168"/>
                  </a:lnTo>
                  <a:lnTo>
                    <a:pt x="568" y="196"/>
                  </a:lnTo>
                  <a:lnTo>
                    <a:pt x="590" y="224"/>
                  </a:lnTo>
                  <a:lnTo>
                    <a:pt x="610" y="256"/>
                  </a:lnTo>
                  <a:lnTo>
                    <a:pt x="626" y="290"/>
                  </a:lnTo>
                  <a:lnTo>
                    <a:pt x="638" y="324"/>
                  </a:lnTo>
                  <a:lnTo>
                    <a:pt x="648" y="362"/>
                  </a:lnTo>
                  <a:lnTo>
                    <a:pt x="654" y="398"/>
                  </a:lnTo>
                  <a:lnTo>
                    <a:pt x="656" y="438"/>
                  </a:lnTo>
                  <a:lnTo>
                    <a:pt x="656" y="438"/>
                  </a:lnTo>
                  <a:lnTo>
                    <a:pt x="654" y="476"/>
                  </a:lnTo>
                  <a:lnTo>
                    <a:pt x="648" y="514"/>
                  </a:lnTo>
                  <a:lnTo>
                    <a:pt x="638" y="552"/>
                  </a:lnTo>
                  <a:lnTo>
                    <a:pt x="626" y="586"/>
                  </a:lnTo>
                  <a:lnTo>
                    <a:pt x="610" y="620"/>
                  </a:lnTo>
                  <a:lnTo>
                    <a:pt x="590" y="652"/>
                  </a:lnTo>
                  <a:lnTo>
                    <a:pt x="568" y="680"/>
                  </a:lnTo>
                  <a:lnTo>
                    <a:pt x="544" y="708"/>
                  </a:lnTo>
                  <a:lnTo>
                    <a:pt x="516" y="732"/>
                  </a:lnTo>
                  <a:lnTo>
                    <a:pt x="488" y="754"/>
                  </a:lnTo>
                  <a:lnTo>
                    <a:pt x="456" y="774"/>
                  </a:lnTo>
                  <a:lnTo>
                    <a:pt x="422" y="790"/>
                  </a:lnTo>
                  <a:lnTo>
                    <a:pt x="388" y="802"/>
                  </a:lnTo>
                  <a:lnTo>
                    <a:pt x="352" y="812"/>
                  </a:lnTo>
                  <a:lnTo>
                    <a:pt x="314" y="818"/>
                  </a:lnTo>
                  <a:lnTo>
                    <a:pt x="274" y="820"/>
                  </a:lnTo>
                  <a:lnTo>
                    <a:pt x="274" y="8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828594" y="2845608"/>
            <a:ext cx="1760336" cy="1445432"/>
            <a:chOff x="9910801" y="2434267"/>
            <a:chExt cx="1878892" cy="1542780"/>
          </a:xfrm>
          <a:solidFill>
            <a:schemeClr val="accent2"/>
          </a:solidFill>
        </p:grpSpPr>
        <p:sp>
          <p:nvSpPr>
            <p:cNvPr id="218" name="TextBox 217"/>
            <p:cNvSpPr txBox="1"/>
            <p:nvPr/>
          </p:nvSpPr>
          <p:spPr>
            <a:xfrm>
              <a:off x="9910801" y="3234749"/>
              <a:ext cx="1090058" cy="489180"/>
            </a:xfrm>
            <a:prstGeom prst="rect">
              <a:avLst/>
            </a:prstGeom>
            <a:noFill/>
          </p:spPr>
          <p:txBody>
            <a:bodyPr wrap="square" lIns="182828" tIns="146262" rIns="182828" bIns="146262" rtlCol="0">
              <a:spAutoFit/>
            </a:bodyPr>
            <a:lstStyle/>
            <a:p>
              <a:pPr defTabSz="932384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kern="0" spc="-3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Apps</a:t>
              </a: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10012430" y="2917883"/>
              <a:ext cx="462396" cy="357669"/>
              <a:chOff x="5007615" y="2323753"/>
              <a:chExt cx="649029" cy="502032"/>
            </a:xfrm>
            <a:grpFill/>
          </p:grpSpPr>
          <p:sp>
            <p:nvSpPr>
              <p:cNvPr id="220" name="Freeform 219"/>
              <p:cNvSpPr>
                <a:spLocks/>
              </p:cNvSpPr>
              <p:nvPr/>
            </p:nvSpPr>
            <p:spPr bwMode="auto">
              <a:xfrm>
                <a:off x="5175285" y="2455306"/>
                <a:ext cx="313688" cy="314768"/>
              </a:xfrm>
              <a:custGeom>
                <a:avLst/>
                <a:gdLst>
                  <a:gd name="connsiteX0" fmla="*/ 193673 w 319670"/>
                  <a:gd name="connsiteY0" fmla="*/ 280605 h 320770"/>
                  <a:gd name="connsiteX1" fmla="*/ 165888 w 319670"/>
                  <a:gd name="connsiteY1" fmla="*/ 281661 h 320770"/>
                  <a:gd name="connsiteX2" fmla="*/ 167460 w 319670"/>
                  <a:gd name="connsiteY2" fmla="*/ 307015 h 320770"/>
                  <a:gd name="connsiteX3" fmla="*/ 181091 w 319670"/>
                  <a:gd name="connsiteY3" fmla="*/ 305430 h 320770"/>
                  <a:gd name="connsiteX4" fmla="*/ 193673 w 319670"/>
                  <a:gd name="connsiteY4" fmla="*/ 280605 h 320770"/>
                  <a:gd name="connsiteX5" fmla="*/ 127923 w 319670"/>
                  <a:gd name="connsiteY5" fmla="*/ 280054 h 320770"/>
                  <a:gd name="connsiteX6" fmla="*/ 141657 w 319670"/>
                  <a:gd name="connsiteY6" fmla="*/ 305957 h 320770"/>
                  <a:gd name="connsiteX7" fmla="*/ 154333 w 319670"/>
                  <a:gd name="connsiteY7" fmla="*/ 307015 h 320770"/>
                  <a:gd name="connsiteX8" fmla="*/ 152749 w 319670"/>
                  <a:gd name="connsiteY8" fmla="*/ 281640 h 320770"/>
                  <a:gd name="connsiteX9" fmla="*/ 127923 w 319670"/>
                  <a:gd name="connsiteY9" fmla="*/ 280054 h 320770"/>
                  <a:gd name="connsiteX10" fmla="*/ 226960 w 319670"/>
                  <a:gd name="connsiteY10" fmla="*/ 275378 h 320770"/>
                  <a:gd name="connsiteX11" fmla="*/ 209629 w 319670"/>
                  <a:gd name="connsiteY11" fmla="*/ 278547 h 320770"/>
                  <a:gd name="connsiteX12" fmla="*/ 198075 w 319670"/>
                  <a:gd name="connsiteY12" fmla="*/ 301788 h 320770"/>
                  <a:gd name="connsiteX13" fmla="*/ 204377 w 319670"/>
                  <a:gd name="connsiteY13" fmla="*/ 300203 h 320770"/>
                  <a:gd name="connsiteX14" fmla="*/ 226960 w 319670"/>
                  <a:gd name="connsiteY14" fmla="*/ 275378 h 320770"/>
                  <a:gd name="connsiteX15" fmla="*/ 94911 w 319670"/>
                  <a:gd name="connsiteY15" fmla="*/ 274277 h 320770"/>
                  <a:gd name="connsiteX16" fmla="*/ 120163 w 319670"/>
                  <a:gd name="connsiteY16" fmla="*/ 301828 h 320770"/>
                  <a:gd name="connsiteX17" fmla="*/ 124897 w 319670"/>
                  <a:gd name="connsiteY17" fmla="*/ 302888 h 320770"/>
                  <a:gd name="connsiteX18" fmla="*/ 112797 w 319670"/>
                  <a:gd name="connsiteY18" fmla="*/ 277456 h 320770"/>
                  <a:gd name="connsiteX19" fmla="*/ 94911 w 319670"/>
                  <a:gd name="connsiteY19" fmla="*/ 274277 h 320770"/>
                  <a:gd name="connsiteX20" fmla="*/ 261623 w 319670"/>
                  <a:gd name="connsiteY20" fmla="*/ 266024 h 320770"/>
                  <a:gd name="connsiteX21" fmla="*/ 247511 w 319670"/>
                  <a:gd name="connsiteY21" fmla="*/ 270781 h 320770"/>
                  <a:gd name="connsiteX22" fmla="*/ 235489 w 319670"/>
                  <a:gd name="connsiteY22" fmla="*/ 286107 h 320770"/>
                  <a:gd name="connsiteX23" fmla="*/ 261623 w 319670"/>
                  <a:gd name="connsiteY23" fmla="*/ 266024 h 320770"/>
                  <a:gd name="connsiteX24" fmla="*/ 53646 w 319670"/>
                  <a:gd name="connsiteY24" fmla="*/ 261072 h 320770"/>
                  <a:gd name="connsiteX25" fmla="*/ 90509 w 319670"/>
                  <a:gd name="connsiteY25" fmla="*/ 289683 h 320770"/>
                  <a:gd name="connsiteX26" fmla="*/ 74184 w 319670"/>
                  <a:gd name="connsiteY26" fmla="*/ 268490 h 320770"/>
                  <a:gd name="connsiteX27" fmla="*/ 53646 w 319670"/>
                  <a:gd name="connsiteY27" fmla="*/ 261072 h 320770"/>
                  <a:gd name="connsiteX28" fmla="*/ 213205 w 319670"/>
                  <a:gd name="connsiteY28" fmla="*/ 224209 h 320770"/>
                  <a:gd name="connsiteX29" fmla="*/ 163687 w 319670"/>
                  <a:gd name="connsiteY29" fmla="*/ 228957 h 320770"/>
                  <a:gd name="connsiteX30" fmla="*/ 165267 w 319670"/>
                  <a:gd name="connsiteY30" fmla="*/ 269051 h 320770"/>
                  <a:gd name="connsiteX31" fmla="*/ 200035 w 319670"/>
                  <a:gd name="connsiteY31" fmla="*/ 266413 h 320770"/>
                  <a:gd name="connsiteX32" fmla="*/ 213205 w 319670"/>
                  <a:gd name="connsiteY32" fmla="*/ 224209 h 320770"/>
                  <a:gd name="connsiteX33" fmla="*/ 108941 w 319670"/>
                  <a:gd name="connsiteY33" fmla="*/ 224209 h 320770"/>
                  <a:gd name="connsiteX34" fmla="*/ 122109 w 319670"/>
                  <a:gd name="connsiteY34" fmla="*/ 265864 h 320770"/>
                  <a:gd name="connsiteX35" fmla="*/ 152132 w 319670"/>
                  <a:gd name="connsiteY35" fmla="*/ 268500 h 320770"/>
                  <a:gd name="connsiteX36" fmla="*/ 150552 w 319670"/>
                  <a:gd name="connsiteY36" fmla="*/ 228954 h 320770"/>
                  <a:gd name="connsiteX37" fmla="*/ 108941 w 319670"/>
                  <a:gd name="connsiteY37" fmla="*/ 224209 h 320770"/>
                  <a:gd name="connsiteX38" fmla="*/ 58322 w 319670"/>
                  <a:gd name="connsiteY38" fmla="*/ 209903 h 320770"/>
                  <a:gd name="connsiteX39" fmla="*/ 82669 w 319670"/>
                  <a:gd name="connsiteY39" fmla="*/ 257461 h 320770"/>
                  <a:gd name="connsiteX40" fmla="*/ 107016 w 319670"/>
                  <a:gd name="connsiteY40" fmla="*/ 263273 h 320770"/>
                  <a:gd name="connsiteX41" fmla="*/ 94842 w 319670"/>
                  <a:gd name="connsiteY41" fmla="*/ 221000 h 320770"/>
                  <a:gd name="connsiteX42" fmla="*/ 58322 w 319670"/>
                  <a:gd name="connsiteY42" fmla="*/ 209903 h 320770"/>
                  <a:gd name="connsiteX43" fmla="*/ 264925 w 319670"/>
                  <a:gd name="connsiteY43" fmla="*/ 209078 h 320770"/>
                  <a:gd name="connsiteX44" fmla="*/ 227505 w 319670"/>
                  <a:gd name="connsiteY44" fmla="*/ 221190 h 320770"/>
                  <a:gd name="connsiteX45" fmla="*/ 214856 w 319670"/>
                  <a:gd name="connsiteY45" fmla="*/ 264374 h 320770"/>
                  <a:gd name="connsiteX46" fmla="*/ 239100 w 319670"/>
                  <a:gd name="connsiteY46" fmla="*/ 259634 h 320770"/>
                  <a:gd name="connsiteX47" fmla="*/ 264925 w 319670"/>
                  <a:gd name="connsiteY47" fmla="*/ 209078 h 320770"/>
                  <a:gd name="connsiteX48" fmla="*/ 303989 w 319670"/>
                  <a:gd name="connsiteY48" fmla="*/ 187895 h 320770"/>
                  <a:gd name="connsiteX49" fmla="*/ 280765 w 319670"/>
                  <a:gd name="connsiteY49" fmla="*/ 201624 h 320770"/>
                  <a:gd name="connsiteX50" fmla="*/ 258597 w 319670"/>
                  <a:gd name="connsiteY50" fmla="*/ 253370 h 320770"/>
                  <a:gd name="connsiteX51" fmla="*/ 279710 w 319670"/>
                  <a:gd name="connsiteY51" fmla="*/ 244921 h 320770"/>
                  <a:gd name="connsiteX52" fmla="*/ 303989 w 319670"/>
                  <a:gd name="connsiteY52" fmla="*/ 187895 h 320770"/>
                  <a:gd name="connsiteX53" fmla="*/ 15131 w 319670"/>
                  <a:gd name="connsiteY53" fmla="*/ 186244 h 320770"/>
                  <a:gd name="connsiteX54" fmla="*/ 35764 w 319670"/>
                  <a:gd name="connsiteY54" fmla="*/ 239029 h 320770"/>
                  <a:gd name="connsiteX55" fmla="*/ 63274 w 319670"/>
                  <a:gd name="connsiteY55" fmla="*/ 251169 h 320770"/>
                  <a:gd name="connsiteX56" fmla="*/ 42641 w 319670"/>
                  <a:gd name="connsiteY56" fmla="*/ 202607 h 320770"/>
                  <a:gd name="connsiteX57" fmla="*/ 15131 w 319670"/>
                  <a:gd name="connsiteY57" fmla="*/ 186244 h 320770"/>
                  <a:gd name="connsiteX58" fmla="*/ 220633 w 319670"/>
                  <a:gd name="connsiteY58" fmla="*/ 169463 h 320770"/>
                  <a:gd name="connsiteX59" fmla="*/ 162861 w 319670"/>
                  <a:gd name="connsiteY59" fmla="*/ 176816 h 320770"/>
                  <a:gd name="connsiteX60" fmla="*/ 163386 w 319670"/>
                  <a:gd name="connsiteY60" fmla="*/ 215680 h 320770"/>
                  <a:gd name="connsiteX61" fmla="*/ 216431 w 319670"/>
                  <a:gd name="connsiteY61" fmla="*/ 209903 h 320770"/>
                  <a:gd name="connsiteX62" fmla="*/ 220633 w 319670"/>
                  <a:gd name="connsiteY62" fmla="*/ 169463 h 320770"/>
                  <a:gd name="connsiteX63" fmla="*/ 101513 w 319670"/>
                  <a:gd name="connsiteY63" fmla="*/ 169463 h 320770"/>
                  <a:gd name="connsiteX64" fmla="*/ 105748 w 319670"/>
                  <a:gd name="connsiteY64" fmla="*/ 210428 h 320770"/>
                  <a:gd name="connsiteX65" fmla="*/ 150207 w 319670"/>
                  <a:gd name="connsiteY65" fmla="*/ 215680 h 320770"/>
                  <a:gd name="connsiteX66" fmla="*/ 149678 w 319670"/>
                  <a:gd name="connsiteY66" fmla="*/ 176291 h 320770"/>
                  <a:gd name="connsiteX67" fmla="*/ 101513 w 319670"/>
                  <a:gd name="connsiteY67" fmla="*/ 169463 h 320770"/>
                  <a:gd name="connsiteX68" fmla="*/ 51121 w 319670"/>
                  <a:gd name="connsiteY68" fmla="*/ 149931 h 320770"/>
                  <a:gd name="connsiteX69" fmla="*/ 50069 w 319670"/>
                  <a:gd name="connsiteY69" fmla="*/ 159953 h 320770"/>
                  <a:gd name="connsiteX70" fmla="*/ 53752 w 319670"/>
                  <a:gd name="connsiteY70" fmla="*/ 193713 h 320770"/>
                  <a:gd name="connsiteX71" fmla="*/ 92160 w 319670"/>
                  <a:gd name="connsiteY71" fmla="*/ 207427 h 320770"/>
                  <a:gd name="connsiteX72" fmla="*/ 89003 w 319670"/>
                  <a:gd name="connsiteY72" fmla="*/ 166283 h 320770"/>
                  <a:gd name="connsiteX73" fmla="*/ 51121 w 319670"/>
                  <a:gd name="connsiteY73" fmla="*/ 149931 h 320770"/>
                  <a:gd name="connsiteX74" fmla="*/ 271850 w 319670"/>
                  <a:gd name="connsiteY74" fmla="*/ 148830 h 320770"/>
                  <a:gd name="connsiteX75" fmla="*/ 233420 w 319670"/>
                  <a:gd name="connsiteY75" fmla="*/ 165717 h 320770"/>
                  <a:gd name="connsiteX76" fmla="*/ 230262 w 319670"/>
                  <a:gd name="connsiteY76" fmla="*/ 206877 h 320770"/>
                  <a:gd name="connsiteX77" fmla="*/ 269218 w 319670"/>
                  <a:gd name="connsiteY77" fmla="*/ 193157 h 320770"/>
                  <a:gd name="connsiteX78" fmla="*/ 272903 w 319670"/>
                  <a:gd name="connsiteY78" fmla="*/ 159912 h 320770"/>
                  <a:gd name="connsiteX79" fmla="*/ 271850 w 319670"/>
                  <a:gd name="connsiteY79" fmla="*/ 148830 h 320770"/>
                  <a:gd name="connsiteX80" fmla="*/ 302793 w 319670"/>
                  <a:gd name="connsiteY80" fmla="*/ 126547 h 320770"/>
                  <a:gd name="connsiteX81" fmla="*/ 284431 w 319670"/>
                  <a:gd name="connsiteY81" fmla="*/ 141328 h 320770"/>
                  <a:gd name="connsiteX82" fmla="*/ 286005 w 319670"/>
                  <a:gd name="connsiteY82" fmla="*/ 159805 h 320770"/>
                  <a:gd name="connsiteX83" fmla="*/ 283907 w 319670"/>
                  <a:gd name="connsiteY83" fmla="*/ 185144 h 320770"/>
                  <a:gd name="connsiteX84" fmla="*/ 306465 w 319670"/>
                  <a:gd name="connsiteY84" fmla="*/ 169835 h 320770"/>
                  <a:gd name="connsiteX85" fmla="*/ 306465 w 319670"/>
                  <a:gd name="connsiteY85" fmla="*/ 160333 h 320770"/>
                  <a:gd name="connsiteX86" fmla="*/ 302793 w 319670"/>
                  <a:gd name="connsiteY86" fmla="*/ 126547 h 320770"/>
                  <a:gd name="connsiteX87" fmla="*/ 17427 w 319670"/>
                  <a:gd name="connsiteY87" fmla="*/ 125172 h 320770"/>
                  <a:gd name="connsiteX88" fmla="*/ 13205 w 319670"/>
                  <a:gd name="connsiteY88" fmla="*/ 160446 h 320770"/>
                  <a:gd name="connsiteX89" fmla="*/ 13205 w 319670"/>
                  <a:gd name="connsiteY89" fmla="*/ 168870 h 320770"/>
                  <a:gd name="connsiteX90" fmla="*/ 39065 w 319670"/>
                  <a:gd name="connsiteY90" fmla="*/ 186244 h 320770"/>
                  <a:gd name="connsiteX91" fmla="*/ 36954 w 319670"/>
                  <a:gd name="connsiteY91" fmla="*/ 159920 h 320770"/>
                  <a:gd name="connsiteX92" fmla="*/ 38537 w 319670"/>
                  <a:gd name="connsiteY92" fmla="*/ 142546 h 320770"/>
                  <a:gd name="connsiteX93" fmla="*/ 17427 w 319670"/>
                  <a:gd name="connsiteY93" fmla="*/ 125172 h 320770"/>
                  <a:gd name="connsiteX94" fmla="*/ 215883 w 319670"/>
                  <a:gd name="connsiteY94" fmla="*/ 122420 h 320770"/>
                  <a:gd name="connsiteX95" fmla="*/ 165486 w 319670"/>
                  <a:gd name="connsiteY95" fmla="*/ 128769 h 320770"/>
                  <a:gd name="connsiteX96" fmla="*/ 163386 w 319670"/>
                  <a:gd name="connsiteY96" fmla="*/ 128769 h 320770"/>
                  <a:gd name="connsiteX97" fmla="*/ 162861 w 319670"/>
                  <a:gd name="connsiteY97" fmla="*/ 155221 h 320770"/>
                  <a:gd name="connsiteX98" fmla="*/ 162861 w 319670"/>
                  <a:gd name="connsiteY98" fmla="*/ 163686 h 320770"/>
                  <a:gd name="connsiteX99" fmla="*/ 220083 w 319670"/>
                  <a:gd name="connsiteY99" fmla="*/ 155750 h 320770"/>
                  <a:gd name="connsiteX100" fmla="*/ 215883 w 319670"/>
                  <a:gd name="connsiteY100" fmla="*/ 122420 h 320770"/>
                  <a:gd name="connsiteX101" fmla="*/ 106825 w 319670"/>
                  <a:gd name="connsiteY101" fmla="*/ 120220 h 320770"/>
                  <a:gd name="connsiteX102" fmla="*/ 102064 w 319670"/>
                  <a:gd name="connsiteY102" fmla="*/ 156248 h 320770"/>
                  <a:gd name="connsiteX103" fmla="*/ 149678 w 319670"/>
                  <a:gd name="connsiteY103" fmla="*/ 163136 h 320770"/>
                  <a:gd name="connsiteX104" fmla="*/ 149678 w 319670"/>
                  <a:gd name="connsiteY104" fmla="*/ 155188 h 320770"/>
                  <a:gd name="connsiteX105" fmla="*/ 150207 w 319670"/>
                  <a:gd name="connsiteY105" fmla="*/ 128167 h 320770"/>
                  <a:gd name="connsiteX106" fmla="*/ 106825 w 319670"/>
                  <a:gd name="connsiteY106" fmla="*/ 120220 h 320770"/>
                  <a:gd name="connsiteX107" fmla="*/ 259617 w 319670"/>
                  <a:gd name="connsiteY107" fmla="*/ 103988 h 320770"/>
                  <a:gd name="connsiteX108" fmla="*/ 228611 w 319670"/>
                  <a:gd name="connsiteY108" fmla="*/ 118717 h 320770"/>
                  <a:gd name="connsiteX109" fmla="*/ 233341 w 319670"/>
                  <a:gd name="connsiteY109" fmla="*/ 151856 h 320770"/>
                  <a:gd name="connsiteX110" fmla="*/ 269602 w 319670"/>
                  <a:gd name="connsiteY110" fmla="*/ 135024 h 320770"/>
                  <a:gd name="connsiteX111" fmla="*/ 259617 w 319670"/>
                  <a:gd name="connsiteY111" fmla="*/ 103988 h 320770"/>
                  <a:gd name="connsiteX112" fmla="*/ 65249 w 319670"/>
                  <a:gd name="connsiteY112" fmla="*/ 99862 h 320770"/>
                  <a:gd name="connsiteX113" fmla="*/ 52545 w 319670"/>
                  <a:gd name="connsiteY113" fmla="*/ 136118 h 320770"/>
                  <a:gd name="connsiteX114" fmla="*/ 89068 w 319670"/>
                  <a:gd name="connsiteY114" fmla="*/ 152407 h 320770"/>
                  <a:gd name="connsiteX115" fmla="*/ 94361 w 319670"/>
                  <a:gd name="connsiteY115" fmla="*/ 115625 h 320770"/>
                  <a:gd name="connsiteX116" fmla="*/ 65249 w 319670"/>
                  <a:gd name="connsiteY116" fmla="*/ 99862 h 320770"/>
                  <a:gd name="connsiteX117" fmla="*/ 285381 w 319670"/>
                  <a:gd name="connsiteY117" fmla="*/ 83906 h 320770"/>
                  <a:gd name="connsiteX118" fmla="*/ 270702 w 319670"/>
                  <a:gd name="connsiteY118" fmla="*/ 96554 h 320770"/>
                  <a:gd name="connsiteX119" fmla="*/ 281711 w 319670"/>
                  <a:gd name="connsiteY119" fmla="*/ 127648 h 320770"/>
                  <a:gd name="connsiteX120" fmla="*/ 298487 w 319670"/>
                  <a:gd name="connsiteY120" fmla="*/ 112365 h 320770"/>
                  <a:gd name="connsiteX121" fmla="*/ 285381 w 319670"/>
                  <a:gd name="connsiteY121" fmla="*/ 83906 h 320770"/>
                  <a:gd name="connsiteX122" fmla="*/ 39411 w 319670"/>
                  <a:gd name="connsiteY122" fmla="*/ 75928 h 320770"/>
                  <a:gd name="connsiteX123" fmla="*/ 21458 w 319670"/>
                  <a:gd name="connsiteY123" fmla="*/ 111317 h 320770"/>
                  <a:gd name="connsiteX124" fmla="*/ 40995 w 319670"/>
                  <a:gd name="connsiteY124" fmla="*/ 128748 h 320770"/>
                  <a:gd name="connsiteX125" fmla="*/ 54196 w 319670"/>
                  <a:gd name="connsiteY125" fmla="*/ 91774 h 320770"/>
                  <a:gd name="connsiteX126" fmla="*/ 39411 w 319670"/>
                  <a:gd name="connsiteY126" fmla="*/ 75928 h 320770"/>
                  <a:gd name="connsiteX127" fmla="*/ 201616 w 319670"/>
                  <a:gd name="connsiteY127" fmla="*/ 73452 h 320770"/>
                  <a:gd name="connsiteX128" fmla="*/ 165267 w 319670"/>
                  <a:gd name="connsiteY128" fmla="*/ 78187 h 320770"/>
                  <a:gd name="connsiteX129" fmla="*/ 164740 w 319670"/>
                  <a:gd name="connsiteY129" fmla="*/ 78187 h 320770"/>
                  <a:gd name="connsiteX130" fmla="*/ 163687 w 319670"/>
                  <a:gd name="connsiteY130" fmla="*/ 115543 h 320770"/>
                  <a:gd name="connsiteX131" fmla="*/ 165267 w 319670"/>
                  <a:gd name="connsiteY131" fmla="*/ 115543 h 320770"/>
                  <a:gd name="connsiteX132" fmla="*/ 213205 w 319670"/>
                  <a:gd name="connsiteY132" fmla="*/ 109756 h 320770"/>
                  <a:gd name="connsiteX133" fmla="*/ 201616 w 319670"/>
                  <a:gd name="connsiteY133" fmla="*/ 73452 h 320770"/>
                  <a:gd name="connsiteX134" fmla="*/ 121592 w 319670"/>
                  <a:gd name="connsiteY134" fmla="*/ 70701 h 320770"/>
                  <a:gd name="connsiteX135" fmla="*/ 109491 w 319670"/>
                  <a:gd name="connsiteY135" fmla="*/ 107084 h 320770"/>
                  <a:gd name="connsiteX136" fmla="*/ 150530 w 319670"/>
                  <a:gd name="connsiteY136" fmla="*/ 114993 h 320770"/>
                  <a:gd name="connsiteX137" fmla="*/ 151582 w 319670"/>
                  <a:gd name="connsiteY137" fmla="*/ 77028 h 320770"/>
                  <a:gd name="connsiteX138" fmla="*/ 121592 w 319670"/>
                  <a:gd name="connsiteY138" fmla="*/ 70701 h 320770"/>
                  <a:gd name="connsiteX139" fmla="*/ 233321 w 319670"/>
                  <a:gd name="connsiteY139" fmla="*/ 59697 h 320770"/>
                  <a:gd name="connsiteX140" fmla="*/ 214306 w 319670"/>
                  <a:gd name="connsiteY140" fmla="*/ 69207 h 320770"/>
                  <a:gd name="connsiteX141" fmla="*/ 225926 w 319670"/>
                  <a:gd name="connsiteY141" fmla="*/ 106189 h 320770"/>
                  <a:gd name="connsiteX142" fmla="*/ 253921 w 319670"/>
                  <a:gd name="connsiteY142" fmla="*/ 92453 h 320770"/>
                  <a:gd name="connsiteX143" fmla="*/ 233321 w 319670"/>
                  <a:gd name="connsiteY143" fmla="*/ 59697 h 320770"/>
                  <a:gd name="connsiteX144" fmla="*/ 92595 w 319670"/>
                  <a:gd name="connsiteY144" fmla="*/ 55846 h 320770"/>
                  <a:gd name="connsiteX145" fmla="*/ 70977 w 319670"/>
                  <a:gd name="connsiteY145" fmla="*/ 88088 h 320770"/>
                  <a:gd name="connsiteX146" fmla="*/ 97341 w 319670"/>
                  <a:gd name="connsiteY146" fmla="*/ 102888 h 320770"/>
                  <a:gd name="connsiteX147" fmla="*/ 108941 w 319670"/>
                  <a:gd name="connsiteY147" fmla="*/ 65360 h 320770"/>
                  <a:gd name="connsiteX148" fmla="*/ 92595 w 319670"/>
                  <a:gd name="connsiteY148" fmla="*/ 55846 h 320770"/>
                  <a:gd name="connsiteX149" fmla="*/ 251144 w 319670"/>
                  <a:gd name="connsiteY149" fmla="*/ 44842 h 320770"/>
                  <a:gd name="connsiteX150" fmla="*/ 243742 w 319670"/>
                  <a:gd name="connsiteY150" fmla="*/ 51712 h 320770"/>
                  <a:gd name="connsiteX151" fmla="*/ 264890 w 319670"/>
                  <a:gd name="connsiteY151" fmla="*/ 85007 h 320770"/>
                  <a:gd name="connsiteX152" fmla="*/ 277579 w 319670"/>
                  <a:gd name="connsiteY152" fmla="*/ 72851 h 320770"/>
                  <a:gd name="connsiteX153" fmla="*/ 251144 w 319670"/>
                  <a:gd name="connsiteY153" fmla="*/ 44842 h 320770"/>
                  <a:gd name="connsiteX154" fmla="*/ 75908 w 319670"/>
                  <a:gd name="connsiteY154" fmla="*/ 39614 h 320770"/>
                  <a:gd name="connsiteX155" fmla="*/ 47868 w 319670"/>
                  <a:gd name="connsiteY155" fmla="*/ 65510 h 320770"/>
                  <a:gd name="connsiteX156" fmla="*/ 60565 w 319670"/>
                  <a:gd name="connsiteY156" fmla="*/ 79779 h 320770"/>
                  <a:gd name="connsiteX157" fmla="*/ 82256 w 319670"/>
                  <a:gd name="connsiteY157" fmla="*/ 47013 h 320770"/>
                  <a:gd name="connsiteX158" fmla="*/ 75908 w 319670"/>
                  <a:gd name="connsiteY158" fmla="*/ 39614 h 320770"/>
                  <a:gd name="connsiteX159" fmla="*/ 224484 w 319670"/>
                  <a:gd name="connsiteY159" fmla="*/ 28060 h 320770"/>
                  <a:gd name="connsiteX160" fmla="*/ 236003 w 319670"/>
                  <a:gd name="connsiteY160" fmla="*/ 41815 h 320770"/>
                  <a:gd name="connsiteX161" fmla="*/ 240716 w 319670"/>
                  <a:gd name="connsiteY161" fmla="*/ 37583 h 320770"/>
                  <a:gd name="connsiteX162" fmla="*/ 224484 w 319670"/>
                  <a:gd name="connsiteY162" fmla="*/ 28060 h 320770"/>
                  <a:gd name="connsiteX163" fmla="*/ 101238 w 319670"/>
                  <a:gd name="connsiteY163" fmla="*/ 25309 h 320770"/>
                  <a:gd name="connsiteX164" fmla="*/ 86933 w 319670"/>
                  <a:gd name="connsiteY164" fmla="*/ 32662 h 320770"/>
                  <a:gd name="connsiteX165" fmla="*/ 90642 w 319670"/>
                  <a:gd name="connsiteY165" fmla="*/ 36863 h 320770"/>
                  <a:gd name="connsiteX166" fmla="*/ 101238 w 319670"/>
                  <a:gd name="connsiteY166" fmla="*/ 25309 h 320770"/>
                  <a:gd name="connsiteX167" fmla="*/ 189546 w 319670"/>
                  <a:gd name="connsiteY167" fmla="*/ 16506 h 320770"/>
                  <a:gd name="connsiteX168" fmla="*/ 209532 w 319670"/>
                  <a:gd name="connsiteY168" fmla="*/ 56946 h 320770"/>
                  <a:gd name="connsiteX169" fmla="*/ 225310 w 319670"/>
                  <a:gd name="connsiteY169" fmla="*/ 49068 h 320770"/>
                  <a:gd name="connsiteX170" fmla="*/ 194280 w 319670"/>
                  <a:gd name="connsiteY170" fmla="*/ 17556 h 320770"/>
                  <a:gd name="connsiteX171" fmla="*/ 189546 w 319670"/>
                  <a:gd name="connsiteY171" fmla="*/ 16506 h 320770"/>
                  <a:gd name="connsiteX172" fmla="*/ 132600 w 319670"/>
                  <a:gd name="connsiteY172" fmla="*/ 15955 h 320770"/>
                  <a:gd name="connsiteX173" fmla="*/ 128938 w 319670"/>
                  <a:gd name="connsiteY173" fmla="*/ 16483 h 320770"/>
                  <a:gd name="connsiteX174" fmla="*/ 100688 w 319670"/>
                  <a:gd name="connsiteY174" fmla="*/ 46010 h 320770"/>
                  <a:gd name="connsiteX175" fmla="*/ 114290 w 319670"/>
                  <a:gd name="connsiteY175" fmla="*/ 53920 h 320770"/>
                  <a:gd name="connsiteX176" fmla="*/ 132600 w 319670"/>
                  <a:gd name="connsiteY176" fmla="*/ 15955 h 320770"/>
                  <a:gd name="connsiteX177" fmla="*/ 167974 w 319670"/>
                  <a:gd name="connsiteY177" fmla="*/ 13204 h 320770"/>
                  <a:gd name="connsiteX178" fmla="*/ 165337 w 319670"/>
                  <a:gd name="connsiteY178" fmla="*/ 64924 h 320770"/>
                  <a:gd name="connsiteX179" fmla="*/ 196974 w 319670"/>
                  <a:gd name="connsiteY179" fmla="*/ 60702 h 320770"/>
                  <a:gd name="connsiteX180" fmla="*/ 173247 w 319670"/>
                  <a:gd name="connsiteY180" fmla="*/ 13732 h 320770"/>
                  <a:gd name="connsiteX181" fmla="*/ 167974 w 319670"/>
                  <a:gd name="connsiteY181" fmla="*/ 13204 h 320770"/>
                  <a:gd name="connsiteX182" fmla="*/ 149585 w 319670"/>
                  <a:gd name="connsiteY182" fmla="*/ 13204 h 320770"/>
                  <a:gd name="connsiteX183" fmla="*/ 126273 w 319670"/>
                  <a:gd name="connsiteY183" fmla="*/ 58551 h 320770"/>
                  <a:gd name="connsiteX184" fmla="*/ 152764 w 319670"/>
                  <a:gd name="connsiteY184" fmla="*/ 63823 h 320770"/>
                  <a:gd name="connsiteX185" fmla="*/ 154883 w 319670"/>
                  <a:gd name="connsiteY185" fmla="*/ 13204 h 320770"/>
                  <a:gd name="connsiteX186" fmla="*/ 149585 w 319670"/>
                  <a:gd name="connsiteY186" fmla="*/ 13204 h 320770"/>
                  <a:gd name="connsiteX187" fmla="*/ 160099 w 319670"/>
                  <a:gd name="connsiteY187" fmla="*/ 0 h 320770"/>
                  <a:gd name="connsiteX188" fmla="*/ 248047 w 319670"/>
                  <a:gd name="connsiteY188" fmla="*/ 26906 h 320770"/>
                  <a:gd name="connsiteX189" fmla="*/ 259107 w 319670"/>
                  <a:gd name="connsiteY189" fmla="*/ 34293 h 320770"/>
                  <a:gd name="connsiteX190" fmla="*/ 285965 w 319670"/>
                  <a:gd name="connsiteY190" fmla="*/ 61727 h 320770"/>
                  <a:gd name="connsiteX191" fmla="*/ 293865 w 319670"/>
                  <a:gd name="connsiteY191" fmla="*/ 72806 h 320770"/>
                  <a:gd name="connsiteX192" fmla="*/ 308084 w 319670"/>
                  <a:gd name="connsiteY192" fmla="*/ 100768 h 320770"/>
                  <a:gd name="connsiteX193" fmla="*/ 313350 w 319670"/>
                  <a:gd name="connsiteY193" fmla="*/ 115013 h 320770"/>
                  <a:gd name="connsiteX194" fmla="*/ 319670 w 319670"/>
                  <a:gd name="connsiteY194" fmla="*/ 157747 h 320770"/>
                  <a:gd name="connsiteX195" fmla="*/ 319670 w 319670"/>
                  <a:gd name="connsiteY195" fmla="*/ 160385 h 320770"/>
                  <a:gd name="connsiteX196" fmla="*/ 319144 w 319670"/>
                  <a:gd name="connsiteY196" fmla="*/ 176212 h 320770"/>
                  <a:gd name="connsiteX197" fmla="*/ 302291 w 319670"/>
                  <a:gd name="connsiteY197" fmla="*/ 232664 h 320770"/>
                  <a:gd name="connsiteX198" fmla="*/ 288598 w 319670"/>
                  <a:gd name="connsiteY198" fmla="*/ 254822 h 320770"/>
                  <a:gd name="connsiteX199" fmla="*/ 160099 w 319670"/>
                  <a:gd name="connsiteY199" fmla="*/ 320242 h 320770"/>
                  <a:gd name="connsiteX200" fmla="*/ 159572 w 319670"/>
                  <a:gd name="connsiteY200" fmla="*/ 320242 h 320770"/>
                  <a:gd name="connsiteX201" fmla="*/ 155359 w 319670"/>
                  <a:gd name="connsiteY201" fmla="*/ 320770 h 320770"/>
                  <a:gd name="connsiteX202" fmla="*/ 155359 w 319670"/>
                  <a:gd name="connsiteY202" fmla="*/ 320242 h 320770"/>
                  <a:gd name="connsiteX203" fmla="*/ 26332 w 319670"/>
                  <a:gd name="connsiteY203" fmla="*/ 248491 h 320770"/>
                  <a:gd name="connsiteX204" fmla="*/ 13693 w 319670"/>
                  <a:gd name="connsiteY204" fmla="*/ 225278 h 320770"/>
                  <a:gd name="connsiteX205" fmla="*/ 527 w 319670"/>
                  <a:gd name="connsiteY205" fmla="*/ 174630 h 320770"/>
                  <a:gd name="connsiteX206" fmla="*/ 0 w 319670"/>
                  <a:gd name="connsiteY206" fmla="*/ 160385 h 320770"/>
                  <a:gd name="connsiteX207" fmla="*/ 0 w 319670"/>
                  <a:gd name="connsiteY207" fmla="*/ 156164 h 320770"/>
                  <a:gd name="connsiteX208" fmla="*/ 6847 w 319670"/>
                  <a:gd name="connsiteY208" fmla="*/ 113958 h 320770"/>
                  <a:gd name="connsiteX209" fmla="*/ 12113 w 319670"/>
                  <a:gd name="connsiteY209" fmla="*/ 99185 h 320770"/>
                  <a:gd name="connsiteX210" fmla="*/ 32125 w 319670"/>
                  <a:gd name="connsiteY210" fmla="*/ 64365 h 320770"/>
                  <a:gd name="connsiteX211" fmla="*/ 41078 w 319670"/>
                  <a:gd name="connsiteY211" fmla="*/ 52758 h 320770"/>
                  <a:gd name="connsiteX212" fmla="*/ 68990 w 319670"/>
                  <a:gd name="connsiteY212" fmla="*/ 28489 h 320770"/>
                  <a:gd name="connsiteX213" fmla="*/ 80576 w 319670"/>
                  <a:gd name="connsiteY213" fmla="*/ 21103 h 320770"/>
                  <a:gd name="connsiteX214" fmla="*/ 160099 w 319670"/>
                  <a:gd name="connsiteY214" fmla="*/ 0 h 32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</a:cxnLst>
                <a:rect l="l" t="t" r="r" b="b"/>
                <a:pathLst>
                  <a:path w="319670" h="320770">
                    <a:moveTo>
                      <a:pt x="193673" y="280605"/>
                    </a:moveTo>
                    <a:cubicBezTo>
                      <a:pt x="184761" y="281133"/>
                      <a:pt x="175324" y="281661"/>
                      <a:pt x="165888" y="281661"/>
                    </a:cubicBezTo>
                    <a:cubicBezTo>
                      <a:pt x="166412" y="292225"/>
                      <a:pt x="166936" y="300676"/>
                      <a:pt x="167460" y="307015"/>
                    </a:cubicBezTo>
                    <a:cubicBezTo>
                      <a:pt x="172179" y="306486"/>
                      <a:pt x="176373" y="305958"/>
                      <a:pt x="181091" y="305430"/>
                    </a:cubicBezTo>
                    <a:cubicBezTo>
                      <a:pt x="183188" y="301733"/>
                      <a:pt x="188430" y="292753"/>
                      <a:pt x="193673" y="280605"/>
                    </a:cubicBezTo>
                    <a:close/>
                    <a:moveTo>
                      <a:pt x="127923" y="280054"/>
                    </a:moveTo>
                    <a:cubicBezTo>
                      <a:pt x="133734" y="293270"/>
                      <a:pt x="139016" y="302257"/>
                      <a:pt x="141657" y="305957"/>
                    </a:cubicBezTo>
                    <a:cubicBezTo>
                      <a:pt x="145882" y="306486"/>
                      <a:pt x="150108" y="307015"/>
                      <a:pt x="154333" y="307015"/>
                    </a:cubicBezTo>
                    <a:cubicBezTo>
                      <a:pt x="153805" y="300671"/>
                      <a:pt x="153277" y="291684"/>
                      <a:pt x="152749" y="281640"/>
                    </a:cubicBezTo>
                    <a:cubicBezTo>
                      <a:pt x="144298" y="281640"/>
                      <a:pt x="135846" y="280583"/>
                      <a:pt x="127923" y="280054"/>
                    </a:cubicBezTo>
                    <a:close/>
                    <a:moveTo>
                      <a:pt x="226960" y="275378"/>
                    </a:moveTo>
                    <a:cubicBezTo>
                      <a:pt x="221183" y="276962"/>
                      <a:pt x="215406" y="277491"/>
                      <a:pt x="209629" y="278547"/>
                    </a:cubicBezTo>
                    <a:cubicBezTo>
                      <a:pt x="205427" y="288055"/>
                      <a:pt x="201226" y="295978"/>
                      <a:pt x="198075" y="301788"/>
                    </a:cubicBezTo>
                    <a:cubicBezTo>
                      <a:pt x="200175" y="301260"/>
                      <a:pt x="202276" y="300731"/>
                      <a:pt x="204377" y="300203"/>
                    </a:cubicBezTo>
                    <a:cubicBezTo>
                      <a:pt x="208053" y="296506"/>
                      <a:pt x="216982" y="288055"/>
                      <a:pt x="226960" y="275378"/>
                    </a:cubicBezTo>
                    <a:close/>
                    <a:moveTo>
                      <a:pt x="94911" y="274277"/>
                    </a:moveTo>
                    <a:cubicBezTo>
                      <a:pt x="107537" y="290172"/>
                      <a:pt x="118584" y="300239"/>
                      <a:pt x="120163" y="301828"/>
                    </a:cubicBezTo>
                    <a:cubicBezTo>
                      <a:pt x="121741" y="302358"/>
                      <a:pt x="123319" y="302358"/>
                      <a:pt x="124897" y="302888"/>
                    </a:cubicBezTo>
                    <a:cubicBezTo>
                      <a:pt x="121215" y="296530"/>
                      <a:pt x="117006" y="288053"/>
                      <a:pt x="112797" y="277456"/>
                    </a:cubicBezTo>
                    <a:cubicBezTo>
                      <a:pt x="106485" y="276927"/>
                      <a:pt x="100698" y="275337"/>
                      <a:pt x="94911" y="274277"/>
                    </a:cubicBezTo>
                    <a:close/>
                    <a:moveTo>
                      <a:pt x="261623" y="266024"/>
                    </a:moveTo>
                    <a:cubicBezTo>
                      <a:pt x="256919" y="267610"/>
                      <a:pt x="252215" y="269195"/>
                      <a:pt x="247511" y="270781"/>
                    </a:cubicBezTo>
                    <a:cubicBezTo>
                      <a:pt x="243329" y="276066"/>
                      <a:pt x="239670" y="281351"/>
                      <a:pt x="235489" y="286107"/>
                    </a:cubicBezTo>
                    <a:cubicBezTo>
                      <a:pt x="244897" y="280294"/>
                      <a:pt x="253783" y="273952"/>
                      <a:pt x="261623" y="266024"/>
                    </a:cubicBezTo>
                    <a:close/>
                    <a:moveTo>
                      <a:pt x="53646" y="261072"/>
                    </a:moveTo>
                    <a:cubicBezTo>
                      <a:pt x="64178" y="272729"/>
                      <a:pt x="76817" y="282266"/>
                      <a:pt x="90509" y="289683"/>
                    </a:cubicBezTo>
                    <a:cubicBezTo>
                      <a:pt x="85243" y="283855"/>
                      <a:pt x="79977" y="276438"/>
                      <a:pt x="74184" y="268490"/>
                    </a:cubicBezTo>
                    <a:cubicBezTo>
                      <a:pt x="66811" y="266371"/>
                      <a:pt x="59965" y="264252"/>
                      <a:pt x="53646" y="261072"/>
                    </a:cubicBezTo>
                    <a:close/>
                    <a:moveTo>
                      <a:pt x="213205" y="224209"/>
                    </a:moveTo>
                    <a:cubicBezTo>
                      <a:pt x="197402" y="226846"/>
                      <a:pt x="180544" y="228429"/>
                      <a:pt x="163687" y="228957"/>
                    </a:cubicBezTo>
                    <a:cubicBezTo>
                      <a:pt x="163687" y="243201"/>
                      <a:pt x="164740" y="256917"/>
                      <a:pt x="165267" y="269051"/>
                    </a:cubicBezTo>
                    <a:cubicBezTo>
                      <a:pt x="176857" y="268523"/>
                      <a:pt x="188446" y="267996"/>
                      <a:pt x="200035" y="266413"/>
                    </a:cubicBezTo>
                    <a:cubicBezTo>
                      <a:pt x="204777" y="254279"/>
                      <a:pt x="209518" y="240035"/>
                      <a:pt x="213205" y="224209"/>
                    </a:cubicBezTo>
                    <a:close/>
                    <a:moveTo>
                      <a:pt x="108941" y="224209"/>
                    </a:moveTo>
                    <a:cubicBezTo>
                      <a:pt x="112628" y="240027"/>
                      <a:pt x="117369" y="253736"/>
                      <a:pt x="122109" y="265864"/>
                    </a:cubicBezTo>
                    <a:cubicBezTo>
                      <a:pt x="131590" y="267446"/>
                      <a:pt x="141598" y="267973"/>
                      <a:pt x="152132" y="268500"/>
                    </a:cubicBezTo>
                    <a:cubicBezTo>
                      <a:pt x="151606" y="256373"/>
                      <a:pt x="151079" y="243191"/>
                      <a:pt x="150552" y="228954"/>
                    </a:cubicBezTo>
                    <a:cubicBezTo>
                      <a:pt x="135804" y="228427"/>
                      <a:pt x="122109" y="226845"/>
                      <a:pt x="108941" y="224209"/>
                    </a:cubicBezTo>
                    <a:close/>
                    <a:moveTo>
                      <a:pt x="58322" y="209903"/>
                    </a:moveTo>
                    <a:cubicBezTo>
                      <a:pt x="64673" y="227869"/>
                      <a:pt x="73671" y="243722"/>
                      <a:pt x="82669" y="257461"/>
                    </a:cubicBezTo>
                    <a:cubicBezTo>
                      <a:pt x="90608" y="260103"/>
                      <a:pt x="98547" y="261688"/>
                      <a:pt x="107016" y="263273"/>
                    </a:cubicBezTo>
                    <a:cubicBezTo>
                      <a:pt x="102252" y="251120"/>
                      <a:pt x="98018" y="236852"/>
                      <a:pt x="94842" y="221000"/>
                    </a:cubicBezTo>
                    <a:cubicBezTo>
                      <a:pt x="82140" y="218358"/>
                      <a:pt x="69966" y="214131"/>
                      <a:pt x="58322" y="209903"/>
                    </a:cubicBezTo>
                    <a:close/>
                    <a:moveTo>
                      <a:pt x="264925" y="209078"/>
                    </a:moveTo>
                    <a:cubicBezTo>
                      <a:pt x="253330" y="213818"/>
                      <a:pt x="240681" y="218031"/>
                      <a:pt x="227505" y="221190"/>
                    </a:cubicBezTo>
                    <a:cubicBezTo>
                      <a:pt x="224343" y="236989"/>
                      <a:pt x="219599" y="251735"/>
                      <a:pt x="214856" y="264374"/>
                    </a:cubicBezTo>
                    <a:cubicBezTo>
                      <a:pt x="223289" y="263320"/>
                      <a:pt x="231194" y="261214"/>
                      <a:pt x="239100" y="259634"/>
                    </a:cubicBezTo>
                    <a:cubicBezTo>
                      <a:pt x="248586" y="245415"/>
                      <a:pt x="258073" y="228037"/>
                      <a:pt x="264925" y="209078"/>
                    </a:cubicBezTo>
                    <a:close/>
                    <a:moveTo>
                      <a:pt x="303989" y="187895"/>
                    </a:moveTo>
                    <a:cubicBezTo>
                      <a:pt x="297128" y="192647"/>
                      <a:pt x="289211" y="197399"/>
                      <a:pt x="280765" y="201624"/>
                    </a:cubicBezTo>
                    <a:cubicBezTo>
                      <a:pt x="275487" y="220632"/>
                      <a:pt x="267570" y="238057"/>
                      <a:pt x="258597" y="253370"/>
                    </a:cubicBezTo>
                    <a:cubicBezTo>
                      <a:pt x="265987" y="250729"/>
                      <a:pt x="273376" y="248089"/>
                      <a:pt x="279710" y="244921"/>
                    </a:cubicBezTo>
                    <a:cubicBezTo>
                      <a:pt x="291850" y="228025"/>
                      <a:pt x="300295" y="209016"/>
                      <a:pt x="303989" y="187895"/>
                    </a:cubicBezTo>
                    <a:close/>
                    <a:moveTo>
                      <a:pt x="15131" y="186244"/>
                    </a:moveTo>
                    <a:cubicBezTo>
                      <a:pt x="18834" y="205247"/>
                      <a:pt x="25712" y="223193"/>
                      <a:pt x="35764" y="239029"/>
                    </a:cubicBezTo>
                    <a:cubicBezTo>
                      <a:pt x="44229" y="243251"/>
                      <a:pt x="53751" y="247474"/>
                      <a:pt x="63274" y="251169"/>
                    </a:cubicBezTo>
                    <a:cubicBezTo>
                      <a:pt x="54810" y="236917"/>
                      <a:pt x="47403" y="220554"/>
                      <a:pt x="42641" y="202607"/>
                    </a:cubicBezTo>
                    <a:cubicBezTo>
                      <a:pt x="32590" y="197857"/>
                      <a:pt x="23596" y="192578"/>
                      <a:pt x="15131" y="186244"/>
                    </a:cubicBezTo>
                    <a:close/>
                    <a:moveTo>
                      <a:pt x="220633" y="169463"/>
                    </a:moveTo>
                    <a:cubicBezTo>
                      <a:pt x="202251" y="174190"/>
                      <a:pt x="182819" y="176291"/>
                      <a:pt x="162861" y="176816"/>
                    </a:cubicBezTo>
                    <a:cubicBezTo>
                      <a:pt x="162861" y="189946"/>
                      <a:pt x="162861" y="203076"/>
                      <a:pt x="163386" y="215680"/>
                    </a:cubicBezTo>
                    <a:cubicBezTo>
                      <a:pt x="181768" y="215680"/>
                      <a:pt x="199625" y="213580"/>
                      <a:pt x="216431" y="209903"/>
                    </a:cubicBezTo>
                    <a:cubicBezTo>
                      <a:pt x="218532" y="197298"/>
                      <a:pt x="220108" y="183643"/>
                      <a:pt x="220633" y="169463"/>
                    </a:cubicBezTo>
                    <a:close/>
                    <a:moveTo>
                      <a:pt x="101513" y="169463"/>
                    </a:moveTo>
                    <a:cubicBezTo>
                      <a:pt x="102043" y="183643"/>
                      <a:pt x="103631" y="197298"/>
                      <a:pt x="105748" y="210428"/>
                    </a:cubicBezTo>
                    <a:cubicBezTo>
                      <a:pt x="120038" y="213054"/>
                      <a:pt x="134858" y="215155"/>
                      <a:pt x="150207" y="215680"/>
                    </a:cubicBezTo>
                    <a:cubicBezTo>
                      <a:pt x="149678" y="203076"/>
                      <a:pt x="149678" y="189946"/>
                      <a:pt x="149678" y="176291"/>
                    </a:cubicBezTo>
                    <a:cubicBezTo>
                      <a:pt x="132741" y="175765"/>
                      <a:pt x="116862" y="173139"/>
                      <a:pt x="101513" y="169463"/>
                    </a:cubicBezTo>
                    <a:close/>
                    <a:moveTo>
                      <a:pt x="51121" y="149931"/>
                    </a:moveTo>
                    <a:cubicBezTo>
                      <a:pt x="50595" y="153623"/>
                      <a:pt x="50069" y="156788"/>
                      <a:pt x="50069" y="159953"/>
                    </a:cubicBezTo>
                    <a:cubicBezTo>
                      <a:pt x="50069" y="171558"/>
                      <a:pt x="51647" y="183163"/>
                      <a:pt x="53752" y="193713"/>
                    </a:cubicBezTo>
                    <a:cubicBezTo>
                      <a:pt x="65853" y="198988"/>
                      <a:pt x="78480" y="203735"/>
                      <a:pt x="92160" y="207427"/>
                    </a:cubicBezTo>
                    <a:cubicBezTo>
                      <a:pt x="90055" y="194240"/>
                      <a:pt x="88477" y="180525"/>
                      <a:pt x="89003" y="166283"/>
                    </a:cubicBezTo>
                    <a:cubicBezTo>
                      <a:pt x="75324" y="161536"/>
                      <a:pt x="62170" y="156261"/>
                      <a:pt x="51121" y="149931"/>
                    </a:cubicBezTo>
                    <a:close/>
                    <a:moveTo>
                      <a:pt x="271850" y="148830"/>
                    </a:moveTo>
                    <a:cubicBezTo>
                      <a:pt x="260269" y="155690"/>
                      <a:pt x="247634" y="161495"/>
                      <a:pt x="233420" y="165717"/>
                    </a:cubicBezTo>
                    <a:cubicBezTo>
                      <a:pt x="233947" y="179965"/>
                      <a:pt x="232367" y="193685"/>
                      <a:pt x="230262" y="206877"/>
                    </a:cubicBezTo>
                    <a:cubicBezTo>
                      <a:pt x="244475" y="203183"/>
                      <a:pt x="257110" y="198434"/>
                      <a:pt x="269218" y="193157"/>
                    </a:cubicBezTo>
                    <a:cubicBezTo>
                      <a:pt x="271850" y="182603"/>
                      <a:pt x="272903" y="171521"/>
                      <a:pt x="272903" y="159912"/>
                    </a:cubicBezTo>
                    <a:cubicBezTo>
                      <a:pt x="272903" y="156218"/>
                      <a:pt x="272376" y="152524"/>
                      <a:pt x="271850" y="148830"/>
                    </a:cubicBezTo>
                    <a:close/>
                    <a:moveTo>
                      <a:pt x="302793" y="126547"/>
                    </a:moveTo>
                    <a:cubicBezTo>
                      <a:pt x="297022" y="131826"/>
                      <a:pt x="290727" y="136577"/>
                      <a:pt x="284431" y="141328"/>
                    </a:cubicBezTo>
                    <a:cubicBezTo>
                      <a:pt x="284956" y="147135"/>
                      <a:pt x="286005" y="153470"/>
                      <a:pt x="286005" y="159805"/>
                    </a:cubicBezTo>
                    <a:cubicBezTo>
                      <a:pt x="286005" y="168251"/>
                      <a:pt x="285481" y="176698"/>
                      <a:pt x="283907" y="185144"/>
                    </a:cubicBezTo>
                    <a:cubicBezTo>
                      <a:pt x="292301" y="180393"/>
                      <a:pt x="299645" y="175642"/>
                      <a:pt x="306465" y="169835"/>
                    </a:cubicBezTo>
                    <a:cubicBezTo>
                      <a:pt x="306465" y="166668"/>
                      <a:pt x="306465" y="163500"/>
                      <a:pt x="306465" y="160333"/>
                    </a:cubicBezTo>
                    <a:cubicBezTo>
                      <a:pt x="306465" y="148719"/>
                      <a:pt x="305416" y="137105"/>
                      <a:pt x="302793" y="126547"/>
                    </a:cubicBezTo>
                    <a:close/>
                    <a:moveTo>
                      <a:pt x="17427" y="125172"/>
                    </a:moveTo>
                    <a:cubicBezTo>
                      <a:pt x="14789" y="136754"/>
                      <a:pt x="13205" y="148337"/>
                      <a:pt x="13205" y="160446"/>
                    </a:cubicBezTo>
                    <a:cubicBezTo>
                      <a:pt x="13205" y="163079"/>
                      <a:pt x="13205" y="165711"/>
                      <a:pt x="13205" y="168870"/>
                    </a:cubicBezTo>
                    <a:cubicBezTo>
                      <a:pt x="21122" y="175188"/>
                      <a:pt x="29565" y="180979"/>
                      <a:pt x="39065" y="186244"/>
                    </a:cubicBezTo>
                    <a:cubicBezTo>
                      <a:pt x="37482" y="177821"/>
                      <a:pt x="36954" y="168870"/>
                      <a:pt x="36954" y="159920"/>
                    </a:cubicBezTo>
                    <a:cubicBezTo>
                      <a:pt x="37482" y="154128"/>
                      <a:pt x="38009" y="148337"/>
                      <a:pt x="38537" y="142546"/>
                    </a:cubicBezTo>
                    <a:cubicBezTo>
                      <a:pt x="30621" y="137281"/>
                      <a:pt x="23760" y="131489"/>
                      <a:pt x="17427" y="125172"/>
                    </a:cubicBezTo>
                    <a:close/>
                    <a:moveTo>
                      <a:pt x="215883" y="122420"/>
                    </a:moveTo>
                    <a:cubicBezTo>
                      <a:pt x="200134" y="126653"/>
                      <a:pt x="183335" y="128769"/>
                      <a:pt x="165486" y="128769"/>
                    </a:cubicBezTo>
                    <a:cubicBezTo>
                      <a:pt x="164961" y="128769"/>
                      <a:pt x="164436" y="128769"/>
                      <a:pt x="163386" y="128769"/>
                    </a:cubicBezTo>
                    <a:cubicBezTo>
                      <a:pt x="163386" y="137763"/>
                      <a:pt x="163386" y="146228"/>
                      <a:pt x="162861" y="155221"/>
                    </a:cubicBezTo>
                    <a:cubicBezTo>
                      <a:pt x="162861" y="157866"/>
                      <a:pt x="162861" y="161041"/>
                      <a:pt x="162861" y="163686"/>
                    </a:cubicBezTo>
                    <a:cubicBezTo>
                      <a:pt x="183335" y="163157"/>
                      <a:pt x="202234" y="160512"/>
                      <a:pt x="220083" y="155750"/>
                    </a:cubicBezTo>
                    <a:cubicBezTo>
                      <a:pt x="219558" y="144640"/>
                      <a:pt x="217983" y="133530"/>
                      <a:pt x="215883" y="122420"/>
                    </a:cubicBezTo>
                    <a:close/>
                    <a:moveTo>
                      <a:pt x="106825" y="120220"/>
                    </a:moveTo>
                    <a:cubicBezTo>
                      <a:pt x="104180" y="131876"/>
                      <a:pt x="102593" y="144062"/>
                      <a:pt x="102064" y="156248"/>
                    </a:cubicBezTo>
                    <a:cubicBezTo>
                      <a:pt x="116877" y="159957"/>
                      <a:pt x="132748" y="162606"/>
                      <a:pt x="149678" y="163136"/>
                    </a:cubicBezTo>
                    <a:cubicBezTo>
                      <a:pt x="149678" y="160487"/>
                      <a:pt x="149678" y="157837"/>
                      <a:pt x="149678" y="155188"/>
                    </a:cubicBezTo>
                    <a:cubicBezTo>
                      <a:pt x="150207" y="146181"/>
                      <a:pt x="150207" y="137174"/>
                      <a:pt x="150207" y="128167"/>
                    </a:cubicBezTo>
                    <a:cubicBezTo>
                      <a:pt x="134864" y="127107"/>
                      <a:pt x="120051" y="124458"/>
                      <a:pt x="106825" y="120220"/>
                    </a:cubicBezTo>
                    <a:close/>
                    <a:moveTo>
                      <a:pt x="259617" y="103988"/>
                    </a:moveTo>
                    <a:cubicBezTo>
                      <a:pt x="250157" y="109775"/>
                      <a:pt x="240173" y="115035"/>
                      <a:pt x="228611" y="118717"/>
                    </a:cubicBezTo>
                    <a:cubicBezTo>
                      <a:pt x="230713" y="129238"/>
                      <a:pt x="232290" y="140810"/>
                      <a:pt x="233341" y="151856"/>
                    </a:cubicBezTo>
                    <a:cubicBezTo>
                      <a:pt x="246479" y="147648"/>
                      <a:pt x="258566" y="141862"/>
                      <a:pt x="269602" y="135024"/>
                    </a:cubicBezTo>
                    <a:cubicBezTo>
                      <a:pt x="267500" y="124503"/>
                      <a:pt x="263821" y="113983"/>
                      <a:pt x="259617" y="103988"/>
                    </a:cubicBezTo>
                    <a:close/>
                    <a:moveTo>
                      <a:pt x="65249" y="99862"/>
                    </a:moveTo>
                    <a:cubicBezTo>
                      <a:pt x="59956" y="111422"/>
                      <a:pt x="55192" y="123507"/>
                      <a:pt x="52545" y="136118"/>
                    </a:cubicBezTo>
                    <a:cubicBezTo>
                      <a:pt x="63661" y="142423"/>
                      <a:pt x="75835" y="148203"/>
                      <a:pt x="89068" y="152407"/>
                    </a:cubicBezTo>
                    <a:cubicBezTo>
                      <a:pt x="90126" y="139796"/>
                      <a:pt x="91714" y="127185"/>
                      <a:pt x="94361" y="115625"/>
                    </a:cubicBezTo>
                    <a:cubicBezTo>
                      <a:pt x="83774" y="111422"/>
                      <a:pt x="73718" y="106167"/>
                      <a:pt x="65249" y="99862"/>
                    </a:cubicBezTo>
                    <a:close/>
                    <a:moveTo>
                      <a:pt x="285381" y="83906"/>
                    </a:moveTo>
                    <a:cubicBezTo>
                      <a:pt x="280663" y="88122"/>
                      <a:pt x="275944" y="92338"/>
                      <a:pt x="270702" y="96554"/>
                    </a:cubicBezTo>
                    <a:cubicBezTo>
                      <a:pt x="275420" y="106567"/>
                      <a:pt x="279090" y="116581"/>
                      <a:pt x="281711" y="127648"/>
                    </a:cubicBezTo>
                    <a:cubicBezTo>
                      <a:pt x="288002" y="122905"/>
                      <a:pt x="293769" y="117635"/>
                      <a:pt x="298487" y="112365"/>
                    </a:cubicBezTo>
                    <a:cubicBezTo>
                      <a:pt x="295342" y="102351"/>
                      <a:pt x="290624" y="92865"/>
                      <a:pt x="285381" y="83906"/>
                    </a:cubicBezTo>
                    <a:close/>
                    <a:moveTo>
                      <a:pt x="39411" y="75928"/>
                    </a:moveTo>
                    <a:cubicBezTo>
                      <a:pt x="32019" y="87020"/>
                      <a:pt x="25683" y="98640"/>
                      <a:pt x="21458" y="111317"/>
                    </a:cubicBezTo>
                    <a:cubicBezTo>
                      <a:pt x="26739" y="117656"/>
                      <a:pt x="33603" y="122938"/>
                      <a:pt x="40995" y="128748"/>
                    </a:cubicBezTo>
                    <a:cubicBezTo>
                      <a:pt x="44163" y="115543"/>
                      <a:pt x="48916" y="103394"/>
                      <a:pt x="54196" y="91774"/>
                    </a:cubicBezTo>
                    <a:cubicBezTo>
                      <a:pt x="48916" y="87020"/>
                      <a:pt x="43635" y="81738"/>
                      <a:pt x="39411" y="75928"/>
                    </a:cubicBezTo>
                    <a:close/>
                    <a:moveTo>
                      <a:pt x="201616" y="73452"/>
                    </a:moveTo>
                    <a:cubicBezTo>
                      <a:pt x="190553" y="76083"/>
                      <a:pt x="178437" y="78187"/>
                      <a:pt x="165267" y="78187"/>
                    </a:cubicBezTo>
                    <a:cubicBezTo>
                      <a:pt x="165267" y="78187"/>
                      <a:pt x="165267" y="78187"/>
                      <a:pt x="164740" y="78187"/>
                    </a:cubicBezTo>
                    <a:cubicBezTo>
                      <a:pt x="164740" y="89762"/>
                      <a:pt x="164214" y="102390"/>
                      <a:pt x="163687" y="115543"/>
                    </a:cubicBezTo>
                    <a:cubicBezTo>
                      <a:pt x="164214" y="115543"/>
                      <a:pt x="164740" y="115543"/>
                      <a:pt x="165267" y="115543"/>
                    </a:cubicBezTo>
                    <a:cubicBezTo>
                      <a:pt x="182125" y="115543"/>
                      <a:pt x="198455" y="113438"/>
                      <a:pt x="213205" y="109756"/>
                    </a:cubicBezTo>
                    <a:cubicBezTo>
                      <a:pt x="210044" y="96602"/>
                      <a:pt x="205830" y="84501"/>
                      <a:pt x="201616" y="73452"/>
                    </a:cubicBezTo>
                    <a:close/>
                    <a:moveTo>
                      <a:pt x="121592" y="70701"/>
                    </a:moveTo>
                    <a:cubicBezTo>
                      <a:pt x="116857" y="81774"/>
                      <a:pt x="113174" y="94429"/>
                      <a:pt x="109491" y="107084"/>
                    </a:cubicBezTo>
                    <a:cubicBezTo>
                      <a:pt x="122119" y="111302"/>
                      <a:pt x="136324" y="113938"/>
                      <a:pt x="150530" y="114993"/>
                    </a:cubicBezTo>
                    <a:cubicBezTo>
                      <a:pt x="151056" y="101811"/>
                      <a:pt x="151582" y="88629"/>
                      <a:pt x="151582" y="77028"/>
                    </a:cubicBezTo>
                    <a:cubicBezTo>
                      <a:pt x="141060" y="75974"/>
                      <a:pt x="131063" y="73865"/>
                      <a:pt x="121592" y="70701"/>
                    </a:cubicBezTo>
                    <a:close/>
                    <a:moveTo>
                      <a:pt x="233321" y="59697"/>
                    </a:moveTo>
                    <a:cubicBezTo>
                      <a:pt x="227511" y="63395"/>
                      <a:pt x="221172" y="66565"/>
                      <a:pt x="214306" y="69207"/>
                    </a:cubicBezTo>
                    <a:cubicBezTo>
                      <a:pt x="218531" y="80302"/>
                      <a:pt x="222757" y="92981"/>
                      <a:pt x="225926" y="106189"/>
                    </a:cubicBezTo>
                    <a:cubicBezTo>
                      <a:pt x="235962" y="102491"/>
                      <a:pt x="245469" y="97736"/>
                      <a:pt x="253921" y="92453"/>
                    </a:cubicBezTo>
                    <a:cubicBezTo>
                      <a:pt x="247582" y="80302"/>
                      <a:pt x="240716" y="69207"/>
                      <a:pt x="233321" y="59697"/>
                    </a:cubicBezTo>
                    <a:close/>
                    <a:moveTo>
                      <a:pt x="92595" y="55846"/>
                    </a:moveTo>
                    <a:cubicBezTo>
                      <a:pt x="85214" y="65360"/>
                      <a:pt x="77832" y="76460"/>
                      <a:pt x="70977" y="88088"/>
                    </a:cubicBezTo>
                    <a:cubicBezTo>
                      <a:pt x="78886" y="93902"/>
                      <a:pt x="87323" y="98660"/>
                      <a:pt x="97341" y="102888"/>
                    </a:cubicBezTo>
                    <a:cubicBezTo>
                      <a:pt x="100505" y="89674"/>
                      <a:pt x="104723" y="76988"/>
                      <a:pt x="108941" y="65360"/>
                    </a:cubicBezTo>
                    <a:cubicBezTo>
                      <a:pt x="103141" y="62717"/>
                      <a:pt x="97341" y="59546"/>
                      <a:pt x="92595" y="55846"/>
                    </a:cubicBezTo>
                    <a:close/>
                    <a:moveTo>
                      <a:pt x="251144" y="44842"/>
                    </a:moveTo>
                    <a:cubicBezTo>
                      <a:pt x="248500" y="47484"/>
                      <a:pt x="246385" y="49598"/>
                      <a:pt x="243742" y="51712"/>
                    </a:cubicBezTo>
                    <a:cubicBezTo>
                      <a:pt x="251144" y="61225"/>
                      <a:pt x="258546" y="72323"/>
                      <a:pt x="264890" y="85007"/>
                    </a:cubicBezTo>
                    <a:cubicBezTo>
                      <a:pt x="269649" y="80779"/>
                      <a:pt x="273878" y="77079"/>
                      <a:pt x="277579" y="72851"/>
                    </a:cubicBezTo>
                    <a:cubicBezTo>
                      <a:pt x="270177" y="62282"/>
                      <a:pt x="261189" y="52769"/>
                      <a:pt x="251144" y="44842"/>
                    </a:cubicBezTo>
                    <a:close/>
                    <a:moveTo>
                      <a:pt x="75908" y="39614"/>
                    </a:moveTo>
                    <a:cubicBezTo>
                      <a:pt x="65327" y="47013"/>
                      <a:pt x="55804" y="55469"/>
                      <a:pt x="47868" y="65510"/>
                    </a:cubicBezTo>
                    <a:cubicBezTo>
                      <a:pt x="51043" y="70795"/>
                      <a:pt x="55804" y="75551"/>
                      <a:pt x="60565" y="79779"/>
                    </a:cubicBezTo>
                    <a:cubicBezTo>
                      <a:pt x="67443" y="67624"/>
                      <a:pt x="74850" y="56526"/>
                      <a:pt x="82256" y="47013"/>
                    </a:cubicBezTo>
                    <a:cubicBezTo>
                      <a:pt x="80140" y="44899"/>
                      <a:pt x="78024" y="42257"/>
                      <a:pt x="75908" y="39614"/>
                    </a:cubicBezTo>
                    <a:close/>
                    <a:moveTo>
                      <a:pt x="224484" y="28060"/>
                    </a:moveTo>
                    <a:cubicBezTo>
                      <a:pt x="228150" y="32293"/>
                      <a:pt x="231815" y="36525"/>
                      <a:pt x="236003" y="41815"/>
                    </a:cubicBezTo>
                    <a:cubicBezTo>
                      <a:pt x="237574" y="40228"/>
                      <a:pt x="239145" y="38641"/>
                      <a:pt x="240716" y="37583"/>
                    </a:cubicBezTo>
                    <a:cubicBezTo>
                      <a:pt x="235480" y="33880"/>
                      <a:pt x="230244" y="31234"/>
                      <a:pt x="224484" y="28060"/>
                    </a:cubicBezTo>
                    <a:close/>
                    <a:moveTo>
                      <a:pt x="101238" y="25309"/>
                    </a:moveTo>
                    <a:cubicBezTo>
                      <a:pt x="95940" y="27410"/>
                      <a:pt x="91172" y="30036"/>
                      <a:pt x="86933" y="32662"/>
                    </a:cubicBezTo>
                    <a:cubicBezTo>
                      <a:pt x="87993" y="34237"/>
                      <a:pt x="89582" y="35288"/>
                      <a:pt x="90642" y="36863"/>
                    </a:cubicBezTo>
                    <a:cubicBezTo>
                      <a:pt x="94350" y="32662"/>
                      <a:pt x="97529" y="28985"/>
                      <a:pt x="101238" y="25309"/>
                    </a:cubicBezTo>
                    <a:close/>
                    <a:moveTo>
                      <a:pt x="189546" y="16506"/>
                    </a:moveTo>
                    <a:cubicBezTo>
                      <a:pt x="195332" y="25959"/>
                      <a:pt x="202695" y="39614"/>
                      <a:pt x="209532" y="56946"/>
                    </a:cubicBezTo>
                    <a:cubicBezTo>
                      <a:pt x="215317" y="54845"/>
                      <a:pt x="220576" y="52219"/>
                      <a:pt x="225310" y="49068"/>
                    </a:cubicBezTo>
                    <a:cubicBezTo>
                      <a:pt x="210584" y="31736"/>
                      <a:pt x="197961" y="20707"/>
                      <a:pt x="194280" y="17556"/>
                    </a:cubicBezTo>
                    <a:cubicBezTo>
                      <a:pt x="192702" y="17031"/>
                      <a:pt x="191124" y="16506"/>
                      <a:pt x="189546" y="16506"/>
                    </a:cubicBezTo>
                    <a:close/>
                    <a:moveTo>
                      <a:pt x="132600" y="15955"/>
                    </a:moveTo>
                    <a:cubicBezTo>
                      <a:pt x="131554" y="15955"/>
                      <a:pt x="130507" y="15955"/>
                      <a:pt x="128938" y="16483"/>
                    </a:cubicBezTo>
                    <a:cubicBezTo>
                      <a:pt x="128938" y="17010"/>
                      <a:pt x="115859" y="27556"/>
                      <a:pt x="100688" y="46010"/>
                    </a:cubicBezTo>
                    <a:cubicBezTo>
                      <a:pt x="104873" y="48647"/>
                      <a:pt x="109058" y="51283"/>
                      <a:pt x="114290" y="53920"/>
                    </a:cubicBezTo>
                    <a:cubicBezTo>
                      <a:pt x="121091" y="37574"/>
                      <a:pt x="127892" y="24919"/>
                      <a:pt x="132600" y="15955"/>
                    </a:cubicBezTo>
                    <a:close/>
                    <a:moveTo>
                      <a:pt x="167974" y="13204"/>
                    </a:moveTo>
                    <a:cubicBezTo>
                      <a:pt x="167447" y="22704"/>
                      <a:pt x="166392" y="40647"/>
                      <a:pt x="165337" y="64924"/>
                    </a:cubicBezTo>
                    <a:cubicBezTo>
                      <a:pt x="176410" y="64924"/>
                      <a:pt x="186956" y="63341"/>
                      <a:pt x="196974" y="60702"/>
                    </a:cubicBezTo>
                    <a:cubicBezTo>
                      <a:pt x="187483" y="38009"/>
                      <a:pt x="177465" y="21121"/>
                      <a:pt x="173247" y="13732"/>
                    </a:cubicBezTo>
                    <a:cubicBezTo>
                      <a:pt x="171665" y="13732"/>
                      <a:pt x="169556" y="13732"/>
                      <a:pt x="167974" y="13204"/>
                    </a:cubicBezTo>
                    <a:close/>
                    <a:moveTo>
                      <a:pt x="149585" y="13204"/>
                    </a:moveTo>
                    <a:cubicBezTo>
                      <a:pt x="145346" y="20059"/>
                      <a:pt x="135810" y="36405"/>
                      <a:pt x="126273" y="58551"/>
                    </a:cubicBezTo>
                    <a:cubicBezTo>
                      <a:pt x="134220" y="61187"/>
                      <a:pt x="143227" y="63296"/>
                      <a:pt x="152764" y="63823"/>
                    </a:cubicBezTo>
                    <a:cubicBezTo>
                      <a:pt x="153294" y="40623"/>
                      <a:pt x="154354" y="22696"/>
                      <a:pt x="154883" y="13204"/>
                    </a:cubicBezTo>
                    <a:cubicBezTo>
                      <a:pt x="153294" y="13204"/>
                      <a:pt x="151175" y="13204"/>
                      <a:pt x="149585" y="13204"/>
                    </a:cubicBezTo>
                    <a:close/>
                    <a:moveTo>
                      <a:pt x="160099" y="0"/>
                    </a:moveTo>
                    <a:cubicBezTo>
                      <a:pt x="192750" y="0"/>
                      <a:pt x="222769" y="10024"/>
                      <a:pt x="248047" y="26906"/>
                    </a:cubicBezTo>
                    <a:cubicBezTo>
                      <a:pt x="251734" y="29017"/>
                      <a:pt x="255420" y="31655"/>
                      <a:pt x="259107" y="34293"/>
                    </a:cubicBezTo>
                    <a:cubicBezTo>
                      <a:pt x="269113" y="42206"/>
                      <a:pt x="278066" y="51703"/>
                      <a:pt x="285965" y="61727"/>
                    </a:cubicBezTo>
                    <a:cubicBezTo>
                      <a:pt x="288598" y="65420"/>
                      <a:pt x="291232" y="69113"/>
                      <a:pt x="293865" y="72806"/>
                    </a:cubicBezTo>
                    <a:cubicBezTo>
                      <a:pt x="299658" y="81775"/>
                      <a:pt x="304398" y="90744"/>
                      <a:pt x="308084" y="100768"/>
                    </a:cubicBezTo>
                    <a:cubicBezTo>
                      <a:pt x="310191" y="105516"/>
                      <a:pt x="311771" y="110264"/>
                      <a:pt x="313350" y="115013"/>
                    </a:cubicBezTo>
                    <a:cubicBezTo>
                      <a:pt x="317564" y="128730"/>
                      <a:pt x="319670" y="142975"/>
                      <a:pt x="319670" y="157747"/>
                    </a:cubicBezTo>
                    <a:cubicBezTo>
                      <a:pt x="319670" y="158275"/>
                      <a:pt x="319670" y="159330"/>
                      <a:pt x="319670" y="160385"/>
                    </a:cubicBezTo>
                    <a:cubicBezTo>
                      <a:pt x="319670" y="165661"/>
                      <a:pt x="319670" y="170937"/>
                      <a:pt x="319144" y="176212"/>
                    </a:cubicBezTo>
                    <a:cubicBezTo>
                      <a:pt x="317037" y="196260"/>
                      <a:pt x="311244" y="215253"/>
                      <a:pt x="302291" y="232664"/>
                    </a:cubicBezTo>
                    <a:cubicBezTo>
                      <a:pt x="298605" y="240577"/>
                      <a:pt x="293865" y="247964"/>
                      <a:pt x="288598" y="254822"/>
                    </a:cubicBezTo>
                    <a:cubicBezTo>
                      <a:pt x="259633" y="294391"/>
                      <a:pt x="212763" y="320242"/>
                      <a:pt x="160099" y="320242"/>
                    </a:cubicBezTo>
                    <a:cubicBezTo>
                      <a:pt x="159572" y="320242"/>
                      <a:pt x="159572" y="320242"/>
                      <a:pt x="159572" y="320242"/>
                    </a:cubicBezTo>
                    <a:cubicBezTo>
                      <a:pt x="159572" y="320242"/>
                      <a:pt x="159572" y="320242"/>
                      <a:pt x="155359" y="320770"/>
                    </a:cubicBezTo>
                    <a:cubicBezTo>
                      <a:pt x="155359" y="320770"/>
                      <a:pt x="155359" y="320242"/>
                      <a:pt x="155359" y="320242"/>
                    </a:cubicBezTo>
                    <a:cubicBezTo>
                      <a:pt x="101642" y="318660"/>
                      <a:pt x="54244" y="290698"/>
                      <a:pt x="26332" y="248491"/>
                    </a:cubicBezTo>
                    <a:cubicBezTo>
                      <a:pt x="21593" y="241105"/>
                      <a:pt x="17379" y="233191"/>
                      <a:pt x="13693" y="225278"/>
                    </a:cubicBezTo>
                    <a:cubicBezTo>
                      <a:pt x="6847" y="209450"/>
                      <a:pt x="2107" y="192567"/>
                      <a:pt x="527" y="174630"/>
                    </a:cubicBezTo>
                    <a:cubicBezTo>
                      <a:pt x="0" y="169881"/>
                      <a:pt x="0" y="165133"/>
                      <a:pt x="0" y="160385"/>
                    </a:cubicBezTo>
                    <a:cubicBezTo>
                      <a:pt x="0" y="158802"/>
                      <a:pt x="0" y="157219"/>
                      <a:pt x="0" y="156164"/>
                    </a:cubicBezTo>
                    <a:cubicBezTo>
                      <a:pt x="527" y="141392"/>
                      <a:pt x="2634" y="127147"/>
                      <a:pt x="6847" y="113958"/>
                    </a:cubicBezTo>
                    <a:cubicBezTo>
                      <a:pt x="8427" y="108682"/>
                      <a:pt x="10006" y="103934"/>
                      <a:pt x="12113" y="99185"/>
                    </a:cubicBezTo>
                    <a:cubicBezTo>
                      <a:pt x="17379" y="86523"/>
                      <a:pt x="23699" y="74916"/>
                      <a:pt x="32125" y="64365"/>
                    </a:cubicBezTo>
                    <a:cubicBezTo>
                      <a:pt x="34758" y="60144"/>
                      <a:pt x="37918" y="56451"/>
                      <a:pt x="41078" y="52758"/>
                    </a:cubicBezTo>
                    <a:cubicBezTo>
                      <a:pt x="49505" y="43789"/>
                      <a:pt x="58984" y="35348"/>
                      <a:pt x="68990" y="28489"/>
                    </a:cubicBezTo>
                    <a:cubicBezTo>
                      <a:pt x="72677" y="25851"/>
                      <a:pt x="76363" y="23213"/>
                      <a:pt x="80576" y="21103"/>
                    </a:cubicBezTo>
                    <a:cubicBezTo>
                      <a:pt x="103748" y="7913"/>
                      <a:pt x="131133" y="0"/>
                      <a:pt x="16009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96386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1" name="Freeform 220"/>
              <p:cNvSpPr>
                <a:spLocks/>
              </p:cNvSpPr>
              <p:nvPr/>
            </p:nvSpPr>
            <p:spPr bwMode="auto">
              <a:xfrm>
                <a:off x="5007615" y="2323753"/>
                <a:ext cx="649029" cy="502032"/>
              </a:xfrm>
              <a:custGeom>
                <a:avLst/>
                <a:gdLst>
                  <a:gd name="connsiteX0" fmla="*/ 33287 w 649029"/>
                  <a:gd name="connsiteY0" fmla="*/ 88963 h 502032"/>
                  <a:gd name="connsiteX1" fmla="*/ 21098 w 649029"/>
                  <a:gd name="connsiteY1" fmla="*/ 102250 h 502032"/>
                  <a:gd name="connsiteX2" fmla="*/ 21098 w 649029"/>
                  <a:gd name="connsiteY2" fmla="*/ 467370 h 502032"/>
                  <a:gd name="connsiteX3" fmla="*/ 33287 w 649029"/>
                  <a:gd name="connsiteY3" fmla="*/ 480657 h 502032"/>
                  <a:gd name="connsiteX4" fmla="*/ 615742 w 649029"/>
                  <a:gd name="connsiteY4" fmla="*/ 480657 h 502032"/>
                  <a:gd name="connsiteX5" fmla="*/ 627932 w 649029"/>
                  <a:gd name="connsiteY5" fmla="*/ 467370 h 502032"/>
                  <a:gd name="connsiteX6" fmla="*/ 627932 w 649029"/>
                  <a:gd name="connsiteY6" fmla="*/ 102250 h 502032"/>
                  <a:gd name="connsiteX7" fmla="*/ 615742 w 649029"/>
                  <a:gd name="connsiteY7" fmla="*/ 88963 h 502032"/>
                  <a:gd name="connsiteX8" fmla="*/ 71744 w 649029"/>
                  <a:gd name="connsiteY8" fmla="*/ 21375 h 502032"/>
                  <a:gd name="connsiteX9" fmla="*/ 61676 w 649029"/>
                  <a:gd name="connsiteY9" fmla="*/ 31460 h 502032"/>
                  <a:gd name="connsiteX10" fmla="*/ 61676 w 649029"/>
                  <a:gd name="connsiteY10" fmla="*/ 67588 h 502032"/>
                  <a:gd name="connsiteX11" fmla="*/ 281061 w 649029"/>
                  <a:gd name="connsiteY11" fmla="*/ 67588 h 502032"/>
                  <a:gd name="connsiteX12" fmla="*/ 281061 w 649029"/>
                  <a:gd name="connsiteY12" fmla="*/ 31460 h 502032"/>
                  <a:gd name="connsiteX13" fmla="*/ 270993 w 649029"/>
                  <a:gd name="connsiteY13" fmla="*/ 21375 h 502032"/>
                  <a:gd name="connsiteX14" fmla="*/ 71826 w 649029"/>
                  <a:gd name="connsiteY14" fmla="*/ 0 h 502032"/>
                  <a:gd name="connsiteX15" fmla="*/ 271010 w 649029"/>
                  <a:gd name="connsiteY15" fmla="*/ 0 h 502032"/>
                  <a:gd name="connsiteX16" fmla="*/ 302265 w 649029"/>
                  <a:gd name="connsiteY16" fmla="*/ 31399 h 502032"/>
                  <a:gd name="connsiteX17" fmla="*/ 302265 w 649029"/>
                  <a:gd name="connsiteY17" fmla="*/ 59604 h 502032"/>
                  <a:gd name="connsiteX18" fmla="*/ 614285 w 649029"/>
                  <a:gd name="connsiteY18" fmla="*/ 59604 h 502032"/>
                  <a:gd name="connsiteX19" fmla="*/ 625873 w 649029"/>
                  <a:gd name="connsiteY19" fmla="*/ 64461 h 502032"/>
                  <a:gd name="connsiteX20" fmla="*/ 629657 w 649029"/>
                  <a:gd name="connsiteY20" fmla="*/ 73573 h 502032"/>
                  <a:gd name="connsiteX21" fmla="*/ 639294 w 649029"/>
                  <a:gd name="connsiteY21" fmla="*/ 77692 h 502032"/>
                  <a:gd name="connsiteX22" fmla="*/ 649029 w 649029"/>
                  <a:gd name="connsiteY22" fmla="*/ 102152 h 502032"/>
                  <a:gd name="connsiteX23" fmla="*/ 649029 w 649029"/>
                  <a:gd name="connsiteY23" fmla="*/ 467468 h 502032"/>
                  <a:gd name="connsiteX24" fmla="*/ 615651 w 649029"/>
                  <a:gd name="connsiteY24" fmla="*/ 502032 h 502032"/>
                  <a:gd name="connsiteX25" fmla="*/ 33379 w 649029"/>
                  <a:gd name="connsiteY25" fmla="*/ 502032 h 502032"/>
                  <a:gd name="connsiteX26" fmla="*/ 0 w 649029"/>
                  <a:gd name="connsiteY26" fmla="*/ 467468 h 502032"/>
                  <a:gd name="connsiteX27" fmla="*/ 0 w 649029"/>
                  <a:gd name="connsiteY27" fmla="*/ 102152 h 502032"/>
                  <a:gd name="connsiteX28" fmla="*/ 9735 w 649029"/>
                  <a:gd name="connsiteY28" fmla="*/ 77692 h 502032"/>
                  <a:gd name="connsiteX29" fmla="*/ 19371 w 649029"/>
                  <a:gd name="connsiteY29" fmla="*/ 73574 h 502032"/>
                  <a:gd name="connsiteX30" fmla="*/ 23155 w 649029"/>
                  <a:gd name="connsiteY30" fmla="*/ 64461 h 502032"/>
                  <a:gd name="connsiteX31" fmla="*/ 34744 w 649029"/>
                  <a:gd name="connsiteY31" fmla="*/ 59604 h 502032"/>
                  <a:gd name="connsiteX32" fmla="*/ 40571 w 649029"/>
                  <a:gd name="connsiteY32" fmla="*/ 59604 h 502032"/>
                  <a:gd name="connsiteX33" fmla="*/ 40571 w 649029"/>
                  <a:gd name="connsiteY33" fmla="*/ 31399 h 502032"/>
                  <a:gd name="connsiteX34" fmla="*/ 71826 w 649029"/>
                  <a:gd name="connsiteY34" fmla="*/ 0 h 502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49029" h="502032">
                    <a:moveTo>
                      <a:pt x="33287" y="88963"/>
                    </a:moveTo>
                    <a:cubicBezTo>
                      <a:pt x="26398" y="88963"/>
                      <a:pt x="21098" y="94809"/>
                      <a:pt x="21098" y="102250"/>
                    </a:cubicBezTo>
                    <a:lnTo>
                      <a:pt x="21098" y="467370"/>
                    </a:lnTo>
                    <a:cubicBezTo>
                      <a:pt x="21098" y="474811"/>
                      <a:pt x="26398" y="480657"/>
                      <a:pt x="33287" y="480657"/>
                    </a:cubicBezTo>
                    <a:lnTo>
                      <a:pt x="615742" y="480657"/>
                    </a:lnTo>
                    <a:cubicBezTo>
                      <a:pt x="622632" y="480657"/>
                      <a:pt x="627932" y="474811"/>
                      <a:pt x="627932" y="467370"/>
                    </a:cubicBezTo>
                    <a:lnTo>
                      <a:pt x="627932" y="102250"/>
                    </a:lnTo>
                    <a:cubicBezTo>
                      <a:pt x="627932" y="94809"/>
                      <a:pt x="622632" y="88963"/>
                      <a:pt x="615742" y="88963"/>
                    </a:cubicBezTo>
                    <a:close/>
                    <a:moveTo>
                      <a:pt x="71744" y="21375"/>
                    </a:moveTo>
                    <a:cubicBezTo>
                      <a:pt x="66445" y="21375"/>
                      <a:pt x="61676" y="26152"/>
                      <a:pt x="61676" y="31460"/>
                    </a:cubicBezTo>
                    <a:lnTo>
                      <a:pt x="61676" y="67588"/>
                    </a:lnTo>
                    <a:lnTo>
                      <a:pt x="281061" y="67588"/>
                    </a:lnTo>
                    <a:lnTo>
                      <a:pt x="281061" y="31460"/>
                    </a:lnTo>
                    <a:cubicBezTo>
                      <a:pt x="281061" y="26152"/>
                      <a:pt x="276292" y="21375"/>
                      <a:pt x="270993" y="21375"/>
                    </a:cubicBezTo>
                    <a:close/>
                    <a:moveTo>
                      <a:pt x="71826" y="0"/>
                    </a:moveTo>
                    <a:lnTo>
                      <a:pt x="271010" y="0"/>
                    </a:lnTo>
                    <a:cubicBezTo>
                      <a:pt x="287962" y="0"/>
                      <a:pt x="302265" y="14369"/>
                      <a:pt x="302265" y="31399"/>
                    </a:cubicBezTo>
                    <a:lnTo>
                      <a:pt x="302265" y="59604"/>
                    </a:lnTo>
                    <a:lnTo>
                      <a:pt x="614285" y="59604"/>
                    </a:lnTo>
                    <a:cubicBezTo>
                      <a:pt x="618788" y="59604"/>
                      <a:pt x="622894" y="61467"/>
                      <a:pt x="625873" y="64461"/>
                    </a:cubicBezTo>
                    <a:lnTo>
                      <a:pt x="629657" y="73573"/>
                    </a:lnTo>
                    <a:lnTo>
                      <a:pt x="639294" y="77692"/>
                    </a:lnTo>
                    <a:cubicBezTo>
                      <a:pt x="645320" y="83940"/>
                      <a:pt x="649029" y="92581"/>
                      <a:pt x="649029" y="102152"/>
                    </a:cubicBezTo>
                    <a:lnTo>
                      <a:pt x="649029" y="467468"/>
                    </a:lnTo>
                    <a:cubicBezTo>
                      <a:pt x="649029" y="486611"/>
                      <a:pt x="634194" y="502032"/>
                      <a:pt x="615651" y="502032"/>
                    </a:cubicBezTo>
                    <a:lnTo>
                      <a:pt x="33379" y="502032"/>
                    </a:lnTo>
                    <a:cubicBezTo>
                      <a:pt x="14835" y="502032"/>
                      <a:pt x="0" y="486611"/>
                      <a:pt x="0" y="467468"/>
                    </a:cubicBezTo>
                    <a:lnTo>
                      <a:pt x="0" y="102152"/>
                    </a:lnTo>
                    <a:cubicBezTo>
                      <a:pt x="0" y="92581"/>
                      <a:pt x="3709" y="83940"/>
                      <a:pt x="9735" y="77692"/>
                    </a:cubicBezTo>
                    <a:lnTo>
                      <a:pt x="19371" y="73574"/>
                    </a:lnTo>
                    <a:lnTo>
                      <a:pt x="23155" y="64461"/>
                    </a:lnTo>
                    <a:cubicBezTo>
                      <a:pt x="26135" y="61467"/>
                      <a:pt x="30241" y="59604"/>
                      <a:pt x="34744" y="59604"/>
                    </a:cubicBezTo>
                    <a:lnTo>
                      <a:pt x="40571" y="59604"/>
                    </a:lnTo>
                    <a:lnTo>
                      <a:pt x="40571" y="31399"/>
                    </a:lnTo>
                    <a:cubicBezTo>
                      <a:pt x="40571" y="14369"/>
                      <a:pt x="54344" y="0"/>
                      <a:pt x="718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96386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10486805" y="2434267"/>
              <a:ext cx="1302888" cy="1542780"/>
              <a:chOff x="10486805" y="2923046"/>
              <a:chExt cx="1302888" cy="1542780"/>
            </a:xfrm>
            <a:grpFill/>
          </p:grpSpPr>
          <p:sp>
            <p:nvSpPr>
              <p:cNvPr id="223" name="Rectangle 222"/>
              <p:cNvSpPr/>
              <p:nvPr/>
            </p:nvSpPr>
            <p:spPr bwMode="auto">
              <a:xfrm>
                <a:off x="10802824" y="2923046"/>
                <a:ext cx="986869" cy="154278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</a:scheme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11212738" y="3022354"/>
                <a:ext cx="473389" cy="172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32384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1050" kern="0" dirty="0">
                    <a:solidFill>
                      <a:schemeClr val="accent2"/>
                    </a:solidFill>
                    <a:cs typeface="Segoe UI Semilight" panose="020B0402040204020203" pitchFamily="34" charset="0"/>
                  </a:rPr>
                  <a:t>Web</a:t>
                </a: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11212738" y="3571985"/>
                <a:ext cx="473389" cy="172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32384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1050" kern="0" dirty="0">
                    <a:solidFill>
                      <a:schemeClr val="accent2"/>
                    </a:solidFill>
                    <a:cs typeface="Segoe UI Semilight" panose="020B0402040204020203" pitchFamily="34" charset="0"/>
                  </a:rPr>
                  <a:t>Mobile</a:t>
                </a: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1212738" y="4160204"/>
                <a:ext cx="473389" cy="172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32384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1050" kern="0" dirty="0">
                    <a:solidFill>
                      <a:schemeClr val="accent2"/>
                    </a:solidFill>
                    <a:cs typeface="Segoe UI Semilight" panose="020B0402040204020203" pitchFamily="34" charset="0"/>
                  </a:rPr>
                  <a:t>Bots</a:t>
                </a:r>
              </a:p>
            </p:txBody>
          </p:sp>
          <p:sp>
            <p:nvSpPr>
              <p:cNvPr id="227" name="Freeform 226"/>
              <p:cNvSpPr>
                <a:spLocks noChangeArrowheads="1"/>
              </p:cNvSpPr>
              <p:nvPr/>
            </p:nvSpPr>
            <p:spPr bwMode="auto">
              <a:xfrm>
                <a:off x="10907711" y="3020740"/>
                <a:ext cx="187689" cy="187689"/>
              </a:xfrm>
              <a:custGeom>
                <a:avLst/>
                <a:gdLst>
                  <a:gd name="connsiteX0" fmla="*/ 2240514 w 3214688"/>
                  <a:gd name="connsiteY0" fmla="*/ 2452692 h 3214688"/>
                  <a:gd name="connsiteX1" fmla="*/ 2164154 w 3214688"/>
                  <a:gd name="connsiteY1" fmla="*/ 2577661 h 3214688"/>
                  <a:gd name="connsiteX2" fmla="*/ 2066550 w 3214688"/>
                  <a:gd name="connsiteY2" fmla="*/ 2716118 h 3214688"/>
                  <a:gd name="connsiteX3" fmla="*/ 1754615 w 3214688"/>
                  <a:gd name="connsiteY3" fmla="*/ 3074168 h 3214688"/>
                  <a:gd name="connsiteX4" fmla="*/ 1740871 w 3214688"/>
                  <a:gd name="connsiteY4" fmla="*/ 3087292 h 3214688"/>
                  <a:gd name="connsiteX5" fmla="*/ 1759187 w 3214688"/>
                  <a:gd name="connsiteY5" fmla="*/ 3086367 h 3214688"/>
                  <a:gd name="connsiteX6" fmla="*/ 2552008 w 3214688"/>
                  <a:gd name="connsiteY6" fmla="*/ 2754731 h 3214688"/>
                  <a:gd name="connsiteX7" fmla="*/ 2647815 w 3214688"/>
                  <a:gd name="connsiteY7" fmla="*/ 2667609 h 3214688"/>
                  <a:gd name="connsiteX8" fmla="*/ 2533366 w 3214688"/>
                  <a:gd name="connsiteY8" fmla="*/ 2587696 h 3214688"/>
                  <a:gd name="connsiteX9" fmla="*/ 2342448 w 3214688"/>
                  <a:gd name="connsiteY9" fmla="*/ 2491033 h 3214688"/>
                  <a:gd name="connsiteX10" fmla="*/ 974642 w 3214688"/>
                  <a:gd name="connsiteY10" fmla="*/ 2452516 h 3214688"/>
                  <a:gd name="connsiteX11" fmla="*/ 872242 w 3214688"/>
                  <a:gd name="connsiteY11" fmla="*/ 2491033 h 3214688"/>
                  <a:gd name="connsiteX12" fmla="*/ 681324 w 3214688"/>
                  <a:gd name="connsiteY12" fmla="*/ 2587696 h 3214688"/>
                  <a:gd name="connsiteX13" fmla="*/ 566873 w 3214688"/>
                  <a:gd name="connsiteY13" fmla="*/ 2667611 h 3214688"/>
                  <a:gd name="connsiteX14" fmla="*/ 662678 w 3214688"/>
                  <a:gd name="connsiteY14" fmla="*/ 2754731 h 3214688"/>
                  <a:gd name="connsiteX15" fmla="*/ 1455500 w 3214688"/>
                  <a:gd name="connsiteY15" fmla="*/ 3086367 h 3214688"/>
                  <a:gd name="connsiteX16" fmla="*/ 1473960 w 3214688"/>
                  <a:gd name="connsiteY16" fmla="*/ 3087299 h 3214688"/>
                  <a:gd name="connsiteX17" fmla="*/ 1460208 w 3214688"/>
                  <a:gd name="connsiteY17" fmla="*/ 3074168 h 3214688"/>
                  <a:gd name="connsiteX18" fmla="*/ 1148273 w 3214688"/>
                  <a:gd name="connsiteY18" fmla="*/ 2716118 h 3214688"/>
                  <a:gd name="connsiteX19" fmla="*/ 1050800 w 3214688"/>
                  <a:gd name="connsiteY19" fmla="*/ 2577661 h 3214688"/>
                  <a:gd name="connsiteX20" fmla="*/ 1668463 w 3214688"/>
                  <a:gd name="connsiteY20" fmla="*/ 2349078 h 3214688"/>
                  <a:gd name="connsiteX21" fmla="*/ 1668463 w 3214688"/>
                  <a:gd name="connsiteY21" fmla="*/ 2987045 h 3214688"/>
                  <a:gd name="connsiteX22" fmla="*/ 1686282 w 3214688"/>
                  <a:gd name="connsiteY22" fmla="*/ 2969732 h 3214688"/>
                  <a:gd name="connsiteX23" fmla="*/ 2047573 w 3214688"/>
                  <a:gd name="connsiteY23" fmla="*/ 2532767 h 3214688"/>
                  <a:gd name="connsiteX24" fmla="*/ 2118389 w 3214688"/>
                  <a:gd name="connsiteY24" fmla="*/ 2414793 h 3214688"/>
                  <a:gd name="connsiteX25" fmla="*/ 2062644 w 3214688"/>
                  <a:gd name="connsiteY25" fmla="*/ 2398957 h 3214688"/>
                  <a:gd name="connsiteX26" fmla="*/ 1838838 w 3214688"/>
                  <a:gd name="connsiteY26" fmla="*/ 2359062 h 3214688"/>
                  <a:gd name="connsiteX27" fmla="*/ 1546226 w 3214688"/>
                  <a:gd name="connsiteY27" fmla="*/ 2349078 h 3214688"/>
                  <a:gd name="connsiteX28" fmla="*/ 1375851 w 3214688"/>
                  <a:gd name="connsiteY28" fmla="*/ 2359062 h 3214688"/>
                  <a:gd name="connsiteX29" fmla="*/ 1152046 w 3214688"/>
                  <a:gd name="connsiteY29" fmla="*/ 2398957 h 3214688"/>
                  <a:gd name="connsiteX30" fmla="*/ 1097994 w 3214688"/>
                  <a:gd name="connsiteY30" fmla="*/ 2414312 h 3214688"/>
                  <a:gd name="connsiteX31" fmla="*/ 1168773 w 3214688"/>
                  <a:gd name="connsiteY31" fmla="*/ 2532767 h 3214688"/>
                  <a:gd name="connsiteX32" fmla="*/ 1528675 w 3214688"/>
                  <a:gd name="connsiteY32" fmla="*/ 2969732 h 3214688"/>
                  <a:gd name="connsiteX33" fmla="*/ 1546226 w 3214688"/>
                  <a:gd name="connsiteY33" fmla="*/ 2986822 h 3214688"/>
                  <a:gd name="connsiteX34" fmla="*/ 2486262 w 3214688"/>
                  <a:gd name="connsiteY34" fmla="*/ 1668463 h 3214688"/>
                  <a:gd name="connsiteX35" fmla="*/ 2482389 w 3214688"/>
                  <a:gd name="connsiteY35" fmla="*/ 1744921 h 3214688"/>
                  <a:gd name="connsiteX36" fmla="*/ 2321876 w 3214688"/>
                  <a:gd name="connsiteY36" fmla="*/ 2298467 h 3214688"/>
                  <a:gd name="connsiteX37" fmla="*/ 2297383 w 3214688"/>
                  <a:gd name="connsiteY37" fmla="*/ 2345664 h 3214688"/>
                  <a:gd name="connsiteX38" fmla="*/ 2392218 w 3214688"/>
                  <a:gd name="connsiteY38" fmla="*/ 2381629 h 3214688"/>
                  <a:gd name="connsiteX39" fmla="*/ 2596737 w 3214688"/>
                  <a:gd name="connsiteY39" fmla="*/ 2485449 h 3214688"/>
                  <a:gd name="connsiteX40" fmla="*/ 2730520 w 3214688"/>
                  <a:gd name="connsiteY40" fmla="*/ 2578412 h 3214688"/>
                  <a:gd name="connsiteX41" fmla="*/ 2753323 w 3214688"/>
                  <a:gd name="connsiteY41" fmla="*/ 2553309 h 3214688"/>
                  <a:gd name="connsiteX42" fmla="*/ 3084782 w 3214688"/>
                  <a:gd name="connsiteY42" fmla="*/ 1760063 h 3214688"/>
                  <a:gd name="connsiteX43" fmla="*/ 3089405 w 3214688"/>
                  <a:gd name="connsiteY43" fmla="*/ 1668463 h 3214688"/>
                  <a:gd name="connsiteX44" fmla="*/ 1668463 w 3214688"/>
                  <a:gd name="connsiteY44" fmla="*/ 1668463 h 3214688"/>
                  <a:gd name="connsiteX45" fmla="*/ 1668463 w 3214688"/>
                  <a:gd name="connsiteY45" fmla="*/ 2227749 h 3214688"/>
                  <a:gd name="connsiteX46" fmla="*/ 1854174 w 3214688"/>
                  <a:gd name="connsiteY46" fmla="*/ 2238874 h 3214688"/>
                  <a:gd name="connsiteX47" fmla="*/ 2093075 w 3214688"/>
                  <a:gd name="connsiteY47" fmla="*/ 2282190 h 3214688"/>
                  <a:gd name="connsiteX48" fmla="*/ 2180461 w 3214688"/>
                  <a:gd name="connsiteY48" fmla="*/ 2307322 h 3214688"/>
                  <a:gd name="connsiteX49" fmla="*/ 2223231 w 3214688"/>
                  <a:gd name="connsiteY49" fmla="*/ 2220775 h 3214688"/>
                  <a:gd name="connsiteX50" fmla="*/ 2360202 w 3214688"/>
                  <a:gd name="connsiteY50" fmla="*/ 1739141 h 3214688"/>
                  <a:gd name="connsiteX51" fmla="*/ 2363915 w 3214688"/>
                  <a:gd name="connsiteY51" fmla="*/ 1668463 h 3214688"/>
                  <a:gd name="connsiteX52" fmla="*/ 853934 w 3214688"/>
                  <a:gd name="connsiteY52" fmla="*/ 1668463 h 3214688"/>
                  <a:gd name="connsiteX53" fmla="*/ 857628 w 3214688"/>
                  <a:gd name="connsiteY53" fmla="*/ 1739141 h 3214688"/>
                  <a:gd name="connsiteX54" fmla="*/ 993929 w 3214688"/>
                  <a:gd name="connsiteY54" fmla="*/ 2220775 h 3214688"/>
                  <a:gd name="connsiteX55" fmla="*/ 1036215 w 3214688"/>
                  <a:gd name="connsiteY55" fmla="*/ 2306750 h 3214688"/>
                  <a:gd name="connsiteX56" fmla="*/ 1121614 w 3214688"/>
                  <a:gd name="connsiteY56" fmla="*/ 2282190 h 3214688"/>
                  <a:gd name="connsiteX57" fmla="*/ 1360516 w 3214688"/>
                  <a:gd name="connsiteY57" fmla="*/ 2238874 h 3214688"/>
                  <a:gd name="connsiteX58" fmla="*/ 1546226 w 3214688"/>
                  <a:gd name="connsiteY58" fmla="*/ 2227749 h 3214688"/>
                  <a:gd name="connsiteX59" fmla="*/ 1546226 w 3214688"/>
                  <a:gd name="connsiteY59" fmla="*/ 1668463 h 3214688"/>
                  <a:gd name="connsiteX60" fmla="*/ 125282 w 3214688"/>
                  <a:gd name="connsiteY60" fmla="*/ 1668463 h 3214688"/>
                  <a:gd name="connsiteX61" fmla="*/ 129905 w 3214688"/>
                  <a:gd name="connsiteY61" fmla="*/ 1760063 h 3214688"/>
                  <a:gd name="connsiteX62" fmla="*/ 461363 w 3214688"/>
                  <a:gd name="connsiteY62" fmla="*/ 2553309 h 3214688"/>
                  <a:gd name="connsiteX63" fmla="*/ 484168 w 3214688"/>
                  <a:gd name="connsiteY63" fmla="*/ 2578414 h 3214688"/>
                  <a:gd name="connsiteX64" fmla="*/ 617953 w 3214688"/>
                  <a:gd name="connsiteY64" fmla="*/ 2485449 h 3214688"/>
                  <a:gd name="connsiteX65" fmla="*/ 822472 w 3214688"/>
                  <a:gd name="connsiteY65" fmla="*/ 2381629 h 3214688"/>
                  <a:gd name="connsiteX66" fmla="*/ 918086 w 3214688"/>
                  <a:gd name="connsiteY66" fmla="*/ 2345368 h 3214688"/>
                  <a:gd name="connsiteX67" fmla="*/ 893910 w 3214688"/>
                  <a:gd name="connsiteY67" fmla="*/ 2298467 h 3214688"/>
                  <a:gd name="connsiteX68" fmla="*/ 735344 w 3214688"/>
                  <a:gd name="connsiteY68" fmla="*/ 1744921 h 3214688"/>
                  <a:gd name="connsiteX69" fmla="*/ 731546 w 3214688"/>
                  <a:gd name="connsiteY69" fmla="*/ 1668463 h 3214688"/>
                  <a:gd name="connsiteX70" fmla="*/ 1036436 w 3214688"/>
                  <a:gd name="connsiteY70" fmla="*/ 911460 h 3214688"/>
                  <a:gd name="connsiteX71" fmla="*/ 993929 w 3214688"/>
                  <a:gd name="connsiteY71" fmla="*/ 998077 h 3214688"/>
                  <a:gd name="connsiteX72" fmla="*/ 857628 w 3214688"/>
                  <a:gd name="connsiteY72" fmla="*/ 1481228 h 3214688"/>
                  <a:gd name="connsiteX73" fmla="*/ 854245 w 3214688"/>
                  <a:gd name="connsiteY73" fmla="*/ 1546225 h 3214688"/>
                  <a:gd name="connsiteX74" fmla="*/ 1546226 w 3214688"/>
                  <a:gd name="connsiteY74" fmla="*/ 1546225 h 3214688"/>
                  <a:gd name="connsiteX75" fmla="*/ 1546226 w 3214688"/>
                  <a:gd name="connsiteY75" fmla="*/ 990118 h 3214688"/>
                  <a:gd name="connsiteX76" fmla="*/ 1360255 w 3214688"/>
                  <a:gd name="connsiteY76" fmla="*/ 978989 h 3214688"/>
                  <a:gd name="connsiteX77" fmla="*/ 1120814 w 3214688"/>
                  <a:gd name="connsiteY77" fmla="*/ 935673 h 3214688"/>
                  <a:gd name="connsiteX78" fmla="*/ 2180241 w 3214688"/>
                  <a:gd name="connsiteY78" fmla="*/ 910890 h 3214688"/>
                  <a:gd name="connsiteX79" fmla="*/ 2093876 w 3214688"/>
                  <a:gd name="connsiteY79" fmla="*/ 935673 h 3214688"/>
                  <a:gd name="connsiteX80" fmla="*/ 1854434 w 3214688"/>
                  <a:gd name="connsiteY80" fmla="*/ 978989 h 3214688"/>
                  <a:gd name="connsiteX81" fmla="*/ 1668463 w 3214688"/>
                  <a:gd name="connsiteY81" fmla="*/ 990118 h 3214688"/>
                  <a:gd name="connsiteX82" fmla="*/ 1668463 w 3214688"/>
                  <a:gd name="connsiteY82" fmla="*/ 1546225 h 3214688"/>
                  <a:gd name="connsiteX83" fmla="*/ 2363603 w 3214688"/>
                  <a:gd name="connsiteY83" fmla="*/ 1546225 h 3214688"/>
                  <a:gd name="connsiteX84" fmla="*/ 2360202 w 3214688"/>
                  <a:gd name="connsiteY84" fmla="*/ 1481228 h 3214688"/>
                  <a:gd name="connsiteX85" fmla="*/ 2223231 w 3214688"/>
                  <a:gd name="connsiteY85" fmla="*/ 998077 h 3214688"/>
                  <a:gd name="connsiteX86" fmla="*/ 2731519 w 3214688"/>
                  <a:gd name="connsiteY86" fmla="*/ 638964 h 3214688"/>
                  <a:gd name="connsiteX87" fmla="*/ 2597865 w 3214688"/>
                  <a:gd name="connsiteY87" fmla="*/ 732415 h 3214688"/>
                  <a:gd name="connsiteX88" fmla="*/ 2393553 w 3214688"/>
                  <a:gd name="connsiteY88" fmla="*/ 836234 h 3214688"/>
                  <a:gd name="connsiteX89" fmla="*/ 2297528 w 3214688"/>
                  <a:gd name="connsiteY89" fmla="*/ 872602 h 3214688"/>
                  <a:gd name="connsiteX90" fmla="*/ 2321876 w 3214688"/>
                  <a:gd name="connsiteY90" fmla="*/ 919557 h 3214688"/>
                  <a:gd name="connsiteX91" fmla="*/ 2482389 w 3214688"/>
                  <a:gd name="connsiteY91" fmla="*/ 1474977 h 3214688"/>
                  <a:gd name="connsiteX92" fmla="*/ 2485971 w 3214688"/>
                  <a:gd name="connsiteY92" fmla="*/ 1546225 h 3214688"/>
                  <a:gd name="connsiteX93" fmla="*/ 3089325 w 3214688"/>
                  <a:gd name="connsiteY93" fmla="*/ 1546225 h 3214688"/>
                  <a:gd name="connsiteX94" fmla="*/ 3084782 w 3214688"/>
                  <a:gd name="connsiteY94" fmla="*/ 1456213 h 3214688"/>
                  <a:gd name="connsiteX95" fmla="*/ 2753323 w 3214688"/>
                  <a:gd name="connsiteY95" fmla="*/ 662968 h 3214688"/>
                  <a:gd name="connsiteX96" fmla="*/ 483169 w 3214688"/>
                  <a:gd name="connsiteY96" fmla="*/ 638963 h 3214688"/>
                  <a:gd name="connsiteX97" fmla="*/ 461363 w 3214688"/>
                  <a:gd name="connsiteY97" fmla="*/ 662968 h 3214688"/>
                  <a:gd name="connsiteX98" fmla="*/ 129905 w 3214688"/>
                  <a:gd name="connsiteY98" fmla="*/ 1456213 h 3214688"/>
                  <a:gd name="connsiteX99" fmla="*/ 125362 w 3214688"/>
                  <a:gd name="connsiteY99" fmla="*/ 1546225 h 3214688"/>
                  <a:gd name="connsiteX100" fmla="*/ 731831 w 3214688"/>
                  <a:gd name="connsiteY100" fmla="*/ 1546225 h 3214688"/>
                  <a:gd name="connsiteX101" fmla="*/ 735344 w 3214688"/>
                  <a:gd name="connsiteY101" fmla="*/ 1474977 h 3214688"/>
                  <a:gd name="connsiteX102" fmla="*/ 893910 w 3214688"/>
                  <a:gd name="connsiteY102" fmla="*/ 919557 h 3214688"/>
                  <a:gd name="connsiteX103" fmla="*/ 917942 w 3214688"/>
                  <a:gd name="connsiteY103" fmla="*/ 872897 h 3214688"/>
                  <a:gd name="connsiteX104" fmla="*/ 821137 w 3214688"/>
                  <a:gd name="connsiteY104" fmla="*/ 836234 h 3214688"/>
                  <a:gd name="connsiteX105" fmla="*/ 616825 w 3214688"/>
                  <a:gd name="connsiteY105" fmla="*/ 732415 h 3214688"/>
                  <a:gd name="connsiteX106" fmla="*/ 1546226 w 3214688"/>
                  <a:gd name="connsiteY106" fmla="*/ 231046 h 3214688"/>
                  <a:gd name="connsiteX107" fmla="*/ 1528675 w 3214688"/>
                  <a:gd name="connsiteY107" fmla="*/ 248139 h 3214688"/>
                  <a:gd name="connsiteX108" fmla="*/ 1168773 w 3214688"/>
                  <a:gd name="connsiteY108" fmla="*/ 685478 h 3214688"/>
                  <a:gd name="connsiteX109" fmla="*/ 1098769 w 3214688"/>
                  <a:gd name="connsiteY109" fmla="*/ 802845 h 3214688"/>
                  <a:gd name="connsiteX110" fmla="*/ 1152046 w 3214688"/>
                  <a:gd name="connsiteY110" fmla="*/ 818106 h 3214688"/>
                  <a:gd name="connsiteX111" fmla="*/ 1375851 w 3214688"/>
                  <a:gd name="connsiteY111" fmla="*/ 858541 h 3214688"/>
                  <a:gd name="connsiteX112" fmla="*/ 1546226 w 3214688"/>
                  <a:gd name="connsiteY112" fmla="*/ 868716 h 3214688"/>
                  <a:gd name="connsiteX113" fmla="*/ 1668463 w 3214688"/>
                  <a:gd name="connsiteY113" fmla="*/ 230823 h 3214688"/>
                  <a:gd name="connsiteX114" fmla="*/ 1668463 w 3214688"/>
                  <a:gd name="connsiteY114" fmla="*/ 868716 h 3214688"/>
                  <a:gd name="connsiteX115" fmla="*/ 1838838 w 3214688"/>
                  <a:gd name="connsiteY115" fmla="*/ 858541 h 3214688"/>
                  <a:gd name="connsiteX116" fmla="*/ 2062644 w 3214688"/>
                  <a:gd name="connsiteY116" fmla="*/ 818106 h 3214688"/>
                  <a:gd name="connsiteX117" fmla="*/ 2117610 w 3214688"/>
                  <a:gd name="connsiteY117" fmla="*/ 802362 h 3214688"/>
                  <a:gd name="connsiteX118" fmla="*/ 2047573 w 3214688"/>
                  <a:gd name="connsiteY118" fmla="*/ 685478 h 3214688"/>
                  <a:gd name="connsiteX119" fmla="*/ 1686282 w 3214688"/>
                  <a:gd name="connsiteY119" fmla="*/ 248139 h 3214688"/>
                  <a:gd name="connsiteX120" fmla="*/ 1739116 w 3214688"/>
                  <a:gd name="connsiteY120" fmla="*/ 128896 h 3214688"/>
                  <a:gd name="connsiteX121" fmla="*/ 1754615 w 3214688"/>
                  <a:gd name="connsiteY121" fmla="*/ 143696 h 3214688"/>
                  <a:gd name="connsiteX122" fmla="*/ 2066550 w 3214688"/>
                  <a:gd name="connsiteY122" fmla="*/ 501745 h 3214688"/>
                  <a:gd name="connsiteX123" fmla="*/ 2164154 w 3214688"/>
                  <a:gd name="connsiteY123" fmla="*/ 640209 h 3214688"/>
                  <a:gd name="connsiteX124" fmla="*/ 2239903 w 3214688"/>
                  <a:gd name="connsiteY124" fmla="*/ 764214 h 3214688"/>
                  <a:gd name="connsiteX125" fmla="*/ 2342448 w 3214688"/>
                  <a:gd name="connsiteY125" fmla="*/ 725496 h 3214688"/>
                  <a:gd name="connsiteX126" fmla="*/ 2533366 w 3214688"/>
                  <a:gd name="connsiteY126" fmla="*/ 629040 h 3214688"/>
                  <a:gd name="connsiteX127" fmla="*/ 2648575 w 3214688"/>
                  <a:gd name="connsiteY127" fmla="*/ 549358 h 3214688"/>
                  <a:gd name="connsiteX128" fmla="*/ 2552008 w 3214688"/>
                  <a:gd name="connsiteY128" fmla="*/ 461545 h 3214688"/>
                  <a:gd name="connsiteX129" fmla="*/ 1759187 w 3214688"/>
                  <a:gd name="connsiteY129" fmla="*/ 129910 h 3214688"/>
                  <a:gd name="connsiteX130" fmla="*/ 1475715 w 3214688"/>
                  <a:gd name="connsiteY130" fmla="*/ 128888 h 3214688"/>
                  <a:gd name="connsiteX131" fmla="*/ 1455500 w 3214688"/>
                  <a:gd name="connsiteY131" fmla="*/ 129910 h 3214688"/>
                  <a:gd name="connsiteX132" fmla="*/ 662678 w 3214688"/>
                  <a:gd name="connsiteY132" fmla="*/ 461545 h 3214688"/>
                  <a:gd name="connsiteX133" fmla="*/ 566113 w 3214688"/>
                  <a:gd name="connsiteY133" fmla="*/ 549357 h 3214688"/>
                  <a:gd name="connsiteX134" fmla="*/ 681324 w 3214688"/>
                  <a:gd name="connsiteY134" fmla="*/ 629040 h 3214688"/>
                  <a:gd name="connsiteX135" fmla="*/ 872242 w 3214688"/>
                  <a:gd name="connsiteY135" fmla="*/ 725496 h 3214688"/>
                  <a:gd name="connsiteX136" fmla="*/ 975251 w 3214688"/>
                  <a:gd name="connsiteY136" fmla="*/ 764389 h 3214688"/>
                  <a:gd name="connsiteX137" fmla="*/ 1050800 w 3214688"/>
                  <a:gd name="connsiteY137" fmla="*/ 640209 h 3214688"/>
                  <a:gd name="connsiteX138" fmla="*/ 1148273 w 3214688"/>
                  <a:gd name="connsiteY138" fmla="*/ 501745 h 3214688"/>
                  <a:gd name="connsiteX139" fmla="*/ 1460208 w 3214688"/>
                  <a:gd name="connsiteY139" fmla="*/ 143696 h 3214688"/>
                  <a:gd name="connsiteX140" fmla="*/ 1607344 w 3214688"/>
                  <a:gd name="connsiteY140" fmla="*/ 0 h 3214688"/>
                  <a:gd name="connsiteX141" fmla="*/ 3214688 w 3214688"/>
                  <a:gd name="connsiteY141" fmla="*/ 1607344 h 3214688"/>
                  <a:gd name="connsiteX142" fmla="*/ 1607344 w 3214688"/>
                  <a:gd name="connsiteY142" fmla="*/ 3214688 h 3214688"/>
                  <a:gd name="connsiteX143" fmla="*/ 0 w 3214688"/>
                  <a:gd name="connsiteY143" fmla="*/ 1607344 h 3214688"/>
                  <a:gd name="connsiteX144" fmla="*/ 1607344 w 3214688"/>
                  <a:gd name="connsiteY144" fmla="*/ 0 h 321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3214688" h="3214688">
                    <a:moveTo>
                      <a:pt x="2240514" y="2452692"/>
                    </a:moveTo>
                    <a:lnTo>
                      <a:pt x="2164154" y="2577661"/>
                    </a:lnTo>
                    <a:cubicBezTo>
                      <a:pt x="2133682" y="2623995"/>
                      <a:pt x="2101138" y="2670175"/>
                      <a:pt x="2066550" y="2716118"/>
                    </a:cubicBezTo>
                    <a:cubicBezTo>
                      <a:pt x="1950245" y="2873312"/>
                      <a:pt x="1834903" y="2995905"/>
                      <a:pt x="1754615" y="3074168"/>
                    </a:cubicBezTo>
                    <a:lnTo>
                      <a:pt x="1740871" y="3087292"/>
                    </a:lnTo>
                    <a:lnTo>
                      <a:pt x="1759187" y="3086367"/>
                    </a:lnTo>
                    <a:cubicBezTo>
                      <a:pt x="2058736" y="3055930"/>
                      <a:pt x="2331968" y="2936422"/>
                      <a:pt x="2552008" y="2754731"/>
                    </a:cubicBezTo>
                    <a:lnTo>
                      <a:pt x="2647815" y="2667609"/>
                    </a:lnTo>
                    <a:lnTo>
                      <a:pt x="2533366" y="2587696"/>
                    </a:lnTo>
                    <a:cubicBezTo>
                      <a:pt x="2472930" y="2551687"/>
                      <a:pt x="2409077" y="2519400"/>
                      <a:pt x="2342448" y="2491033"/>
                    </a:cubicBezTo>
                    <a:close/>
                    <a:moveTo>
                      <a:pt x="974642" y="2452516"/>
                    </a:moveTo>
                    <a:lnTo>
                      <a:pt x="872242" y="2491033"/>
                    </a:lnTo>
                    <a:cubicBezTo>
                      <a:pt x="805613" y="2519400"/>
                      <a:pt x="741760" y="2551687"/>
                      <a:pt x="681324" y="2587696"/>
                    </a:cubicBezTo>
                    <a:lnTo>
                      <a:pt x="566873" y="2667611"/>
                    </a:lnTo>
                    <a:lnTo>
                      <a:pt x="662678" y="2754731"/>
                    </a:lnTo>
                    <a:cubicBezTo>
                      <a:pt x="882719" y="2936422"/>
                      <a:pt x="1155951" y="3055930"/>
                      <a:pt x="1455500" y="3086367"/>
                    </a:cubicBezTo>
                    <a:lnTo>
                      <a:pt x="1473960" y="3087299"/>
                    </a:lnTo>
                    <a:lnTo>
                      <a:pt x="1460208" y="3074168"/>
                    </a:lnTo>
                    <a:cubicBezTo>
                      <a:pt x="1379921" y="2995905"/>
                      <a:pt x="1264578" y="2873312"/>
                      <a:pt x="1148273" y="2716118"/>
                    </a:cubicBezTo>
                    <a:cubicBezTo>
                      <a:pt x="1113686" y="2670175"/>
                      <a:pt x="1081189" y="2623995"/>
                      <a:pt x="1050800" y="2577661"/>
                    </a:cubicBezTo>
                    <a:close/>
                    <a:moveTo>
                      <a:pt x="1668463" y="2349078"/>
                    </a:moveTo>
                    <a:lnTo>
                      <a:pt x="1668463" y="2987045"/>
                    </a:lnTo>
                    <a:lnTo>
                      <a:pt x="1686282" y="2969732"/>
                    </a:lnTo>
                    <a:cubicBezTo>
                      <a:pt x="1781612" y="2874931"/>
                      <a:pt x="1920253" y="2723080"/>
                      <a:pt x="2047573" y="2532767"/>
                    </a:cubicBezTo>
                    <a:lnTo>
                      <a:pt x="2118389" y="2414793"/>
                    </a:lnTo>
                    <a:lnTo>
                      <a:pt x="2062644" y="2398957"/>
                    </a:lnTo>
                    <a:cubicBezTo>
                      <a:pt x="1989750" y="2381404"/>
                      <a:pt x="1914935" y="2368039"/>
                      <a:pt x="1838838" y="2359062"/>
                    </a:cubicBezTo>
                    <a:close/>
                    <a:moveTo>
                      <a:pt x="1546226" y="2349078"/>
                    </a:moveTo>
                    <a:lnTo>
                      <a:pt x="1375851" y="2359062"/>
                    </a:lnTo>
                    <a:cubicBezTo>
                      <a:pt x="1299755" y="2368039"/>
                      <a:pt x="1224940" y="2381404"/>
                      <a:pt x="1152046" y="2398957"/>
                    </a:cubicBezTo>
                    <a:lnTo>
                      <a:pt x="1097994" y="2414312"/>
                    </a:lnTo>
                    <a:lnTo>
                      <a:pt x="1168773" y="2532767"/>
                    </a:lnTo>
                    <a:cubicBezTo>
                      <a:pt x="1295523" y="2723080"/>
                      <a:pt x="1433595" y="2874931"/>
                      <a:pt x="1528675" y="2969732"/>
                    </a:cubicBezTo>
                    <a:lnTo>
                      <a:pt x="1546226" y="2986822"/>
                    </a:lnTo>
                    <a:close/>
                    <a:moveTo>
                      <a:pt x="2486262" y="1668463"/>
                    </a:moveTo>
                    <a:lnTo>
                      <a:pt x="2482389" y="1744921"/>
                    </a:lnTo>
                    <a:cubicBezTo>
                      <a:pt x="2464263" y="1925703"/>
                      <a:pt x="2410126" y="2111990"/>
                      <a:pt x="2321876" y="2298467"/>
                    </a:cubicBezTo>
                    <a:lnTo>
                      <a:pt x="2297383" y="2345664"/>
                    </a:lnTo>
                    <a:lnTo>
                      <a:pt x="2392218" y="2381629"/>
                    </a:lnTo>
                    <a:cubicBezTo>
                      <a:pt x="2463528" y="2412174"/>
                      <a:pt x="2531927" y="2446867"/>
                      <a:pt x="2596737" y="2485449"/>
                    </a:cubicBezTo>
                    <a:lnTo>
                      <a:pt x="2730520" y="2578412"/>
                    </a:lnTo>
                    <a:lnTo>
                      <a:pt x="2753323" y="2553309"/>
                    </a:lnTo>
                    <a:cubicBezTo>
                      <a:pt x="2934917" y="2333150"/>
                      <a:pt x="3054361" y="2059772"/>
                      <a:pt x="3084782" y="1760063"/>
                    </a:cubicBezTo>
                    <a:lnTo>
                      <a:pt x="3089405" y="1668463"/>
                    </a:lnTo>
                    <a:close/>
                    <a:moveTo>
                      <a:pt x="1668463" y="1668463"/>
                    </a:moveTo>
                    <a:lnTo>
                      <a:pt x="1668463" y="2227749"/>
                    </a:lnTo>
                    <a:lnTo>
                      <a:pt x="1854174" y="2238874"/>
                    </a:lnTo>
                    <a:cubicBezTo>
                      <a:pt x="1935356" y="2248644"/>
                      <a:pt x="2015217" y="2263170"/>
                      <a:pt x="2093075" y="2282190"/>
                    </a:cubicBezTo>
                    <a:lnTo>
                      <a:pt x="2180461" y="2307322"/>
                    </a:lnTo>
                    <a:lnTo>
                      <a:pt x="2223231" y="2220775"/>
                    </a:lnTo>
                    <a:cubicBezTo>
                      <a:pt x="2291457" y="2071357"/>
                      <a:pt x="2342510" y="1908976"/>
                      <a:pt x="2360202" y="1739141"/>
                    </a:cubicBezTo>
                    <a:lnTo>
                      <a:pt x="2363915" y="1668463"/>
                    </a:lnTo>
                    <a:close/>
                    <a:moveTo>
                      <a:pt x="853934" y="1668463"/>
                    </a:moveTo>
                    <a:lnTo>
                      <a:pt x="857628" y="1739141"/>
                    </a:lnTo>
                    <a:cubicBezTo>
                      <a:pt x="875231" y="1908976"/>
                      <a:pt x="926029" y="2071357"/>
                      <a:pt x="993929" y="2220775"/>
                    </a:cubicBezTo>
                    <a:lnTo>
                      <a:pt x="1036215" y="2306750"/>
                    </a:lnTo>
                    <a:lnTo>
                      <a:pt x="1121614" y="2282190"/>
                    </a:lnTo>
                    <a:cubicBezTo>
                      <a:pt x="1199473" y="2263170"/>
                      <a:pt x="1279334" y="2248644"/>
                      <a:pt x="1360516" y="2238874"/>
                    </a:cubicBezTo>
                    <a:lnTo>
                      <a:pt x="1546226" y="2227749"/>
                    </a:lnTo>
                    <a:lnTo>
                      <a:pt x="1546226" y="1668463"/>
                    </a:lnTo>
                    <a:close/>
                    <a:moveTo>
                      <a:pt x="125282" y="1668463"/>
                    </a:moveTo>
                    <a:lnTo>
                      <a:pt x="129905" y="1760063"/>
                    </a:lnTo>
                    <a:cubicBezTo>
                      <a:pt x="160326" y="2059772"/>
                      <a:pt x="279770" y="2333150"/>
                      <a:pt x="461363" y="2553309"/>
                    </a:cubicBezTo>
                    <a:lnTo>
                      <a:pt x="484168" y="2578414"/>
                    </a:lnTo>
                    <a:lnTo>
                      <a:pt x="617953" y="2485449"/>
                    </a:lnTo>
                    <a:cubicBezTo>
                      <a:pt x="682763" y="2446867"/>
                      <a:pt x="751163" y="2412174"/>
                      <a:pt x="822472" y="2381629"/>
                    </a:cubicBezTo>
                    <a:lnTo>
                      <a:pt x="918086" y="2345368"/>
                    </a:lnTo>
                    <a:lnTo>
                      <a:pt x="893910" y="2298467"/>
                    </a:lnTo>
                    <a:cubicBezTo>
                      <a:pt x="806372" y="2111990"/>
                      <a:pt x="753137" y="1925703"/>
                      <a:pt x="735344" y="1744921"/>
                    </a:cubicBezTo>
                    <a:lnTo>
                      <a:pt x="731546" y="1668463"/>
                    </a:lnTo>
                    <a:close/>
                    <a:moveTo>
                      <a:pt x="1036436" y="911460"/>
                    </a:moveTo>
                    <a:lnTo>
                      <a:pt x="993929" y="998077"/>
                    </a:lnTo>
                    <a:cubicBezTo>
                      <a:pt x="926029" y="1147854"/>
                      <a:pt x="875231" y="1310725"/>
                      <a:pt x="857628" y="1481228"/>
                    </a:cubicBezTo>
                    <a:lnTo>
                      <a:pt x="854245" y="1546225"/>
                    </a:lnTo>
                    <a:lnTo>
                      <a:pt x="1546226" y="1546225"/>
                    </a:lnTo>
                    <a:lnTo>
                      <a:pt x="1546226" y="990118"/>
                    </a:lnTo>
                    <a:lnTo>
                      <a:pt x="1360255" y="978989"/>
                    </a:lnTo>
                    <a:cubicBezTo>
                      <a:pt x="1278920" y="969219"/>
                      <a:pt x="1198859" y="954694"/>
                      <a:pt x="1120814" y="935673"/>
                    </a:cubicBezTo>
                    <a:close/>
                    <a:moveTo>
                      <a:pt x="2180241" y="910890"/>
                    </a:moveTo>
                    <a:lnTo>
                      <a:pt x="2093876" y="935673"/>
                    </a:lnTo>
                    <a:cubicBezTo>
                      <a:pt x="2015831" y="954694"/>
                      <a:pt x="1935770" y="969219"/>
                      <a:pt x="1854434" y="978989"/>
                    </a:cubicBezTo>
                    <a:lnTo>
                      <a:pt x="1668463" y="990118"/>
                    </a:lnTo>
                    <a:lnTo>
                      <a:pt x="1668463" y="1546225"/>
                    </a:lnTo>
                    <a:lnTo>
                      <a:pt x="2363603" y="1546225"/>
                    </a:lnTo>
                    <a:lnTo>
                      <a:pt x="2360202" y="1481228"/>
                    </a:lnTo>
                    <a:cubicBezTo>
                      <a:pt x="2342510" y="1310725"/>
                      <a:pt x="2291457" y="1147854"/>
                      <a:pt x="2223231" y="998077"/>
                    </a:cubicBezTo>
                    <a:close/>
                    <a:moveTo>
                      <a:pt x="2731519" y="638964"/>
                    </a:moveTo>
                    <a:lnTo>
                      <a:pt x="2597865" y="732415"/>
                    </a:lnTo>
                    <a:cubicBezTo>
                      <a:pt x="2533258" y="770996"/>
                      <a:pt x="2464907" y="805689"/>
                      <a:pt x="2393553" y="836234"/>
                    </a:cubicBezTo>
                    <a:lnTo>
                      <a:pt x="2297528" y="872602"/>
                    </a:lnTo>
                    <a:lnTo>
                      <a:pt x="2321876" y="919557"/>
                    </a:lnTo>
                    <a:cubicBezTo>
                      <a:pt x="2410126" y="1106247"/>
                      <a:pt x="2464263" y="1293033"/>
                      <a:pt x="2482389" y="1474977"/>
                    </a:cubicBezTo>
                    <a:lnTo>
                      <a:pt x="2485971" y="1546225"/>
                    </a:lnTo>
                    <a:lnTo>
                      <a:pt x="3089325" y="1546225"/>
                    </a:lnTo>
                    <a:lnTo>
                      <a:pt x="3084782" y="1456213"/>
                    </a:lnTo>
                    <a:cubicBezTo>
                      <a:pt x="3054361" y="1156504"/>
                      <a:pt x="2934917" y="883126"/>
                      <a:pt x="2753323" y="662968"/>
                    </a:cubicBezTo>
                    <a:close/>
                    <a:moveTo>
                      <a:pt x="483169" y="638963"/>
                    </a:moveTo>
                    <a:lnTo>
                      <a:pt x="461363" y="662968"/>
                    </a:lnTo>
                    <a:cubicBezTo>
                      <a:pt x="279770" y="883126"/>
                      <a:pt x="160326" y="1156504"/>
                      <a:pt x="129905" y="1456213"/>
                    </a:cubicBezTo>
                    <a:lnTo>
                      <a:pt x="125362" y="1546225"/>
                    </a:lnTo>
                    <a:lnTo>
                      <a:pt x="731831" y="1546225"/>
                    </a:lnTo>
                    <a:lnTo>
                      <a:pt x="735344" y="1474977"/>
                    </a:lnTo>
                    <a:cubicBezTo>
                      <a:pt x="753137" y="1293033"/>
                      <a:pt x="806372" y="1106247"/>
                      <a:pt x="893910" y="919557"/>
                    </a:cubicBezTo>
                    <a:lnTo>
                      <a:pt x="917942" y="872897"/>
                    </a:lnTo>
                    <a:lnTo>
                      <a:pt x="821137" y="836234"/>
                    </a:lnTo>
                    <a:cubicBezTo>
                      <a:pt x="749783" y="805689"/>
                      <a:pt x="681432" y="770996"/>
                      <a:pt x="616825" y="732415"/>
                    </a:cubicBezTo>
                    <a:close/>
                    <a:moveTo>
                      <a:pt x="1546226" y="231046"/>
                    </a:moveTo>
                    <a:lnTo>
                      <a:pt x="1528675" y="248139"/>
                    </a:lnTo>
                    <a:cubicBezTo>
                      <a:pt x="1433595" y="342957"/>
                      <a:pt x="1295523" y="494880"/>
                      <a:pt x="1168773" y="685478"/>
                    </a:cubicBezTo>
                    <a:lnTo>
                      <a:pt x="1098769" y="802845"/>
                    </a:lnTo>
                    <a:lnTo>
                      <a:pt x="1152046" y="818106"/>
                    </a:lnTo>
                    <a:cubicBezTo>
                      <a:pt x="1224940" y="835846"/>
                      <a:pt x="1299755" y="849411"/>
                      <a:pt x="1375851" y="858541"/>
                    </a:cubicBezTo>
                    <a:lnTo>
                      <a:pt x="1546226" y="868716"/>
                    </a:lnTo>
                    <a:close/>
                    <a:moveTo>
                      <a:pt x="1668463" y="230823"/>
                    </a:moveTo>
                    <a:lnTo>
                      <a:pt x="1668463" y="868716"/>
                    </a:lnTo>
                    <a:lnTo>
                      <a:pt x="1838838" y="858541"/>
                    </a:lnTo>
                    <a:cubicBezTo>
                      <a:pt x="1914935" y="849411"/>
                      <a:pt x="1989750" y="835846"/>
                      <a:pt x="2062644" y="818106"/>
                    </a:cubicBezTo>
                    <a:lnTo>
                      <a:pt x="2117610" y="802362"/>
                    </a:lnTo>
                    <a:lnTo>
                      <a:pt x="2047573" y="685478"/>
                    </a:lnTo>
                    <a:cubicBezTo>
                      <a:pt x="1920253" y="494880"/>
                      <a:pt x="1781612" y="342957"/>
                      <a:pt x="1686282" y="248139"/>
                    </a:cubicBezTo>
                    <a:close/>
                    <a:moveTo>
                      <a:pt x="1739116" y="128896"/>
                    </a:moveTo>
                    <a:lnTo>
                      <a:pt x="1754615" y="143696"/>
                    </a:lnTo>
                    <a:cubicBezTo>
                      <a:pt x="1834903" y="221959"/>
                      <a:pt x="1950245" y="344552"/>
                      <a:pt x="2066550" y="501745"/>
                    </a:cubicBezTo>
                    <a:cubicBezTo>
                      <a:pt x="2101138" y="547688"/>
                      <a:pt x="2133682" y="593868"/>
                      <a:pt x="2164154" y="640209"/>
                    </a:cubicBezTo>
                    <a:lnTo>
                      <a:pt x="2239903" y="764214"/>
                    </a:lnTo>
                    <a:lnTo>
                      <a:pt x="2342448" y="725496"/>
                    </a:lnTo>
                    <a:cubicBezTo>
                      <a:pt x="2409077" y="697086"/>
                      <a:pt x="2472930" y="664847"/>
                      <a:pt x="2533366" y="629040"/>
                    </a:cubicBezTo>
                    <a:lnTo>
                      <a:pt x="2648575" y="549358"/>
                    </a:lnTo>
                    <a:lnTo>
                      <a:pt x="2552008" y="461545"/>
                    </a:lnTo>
                    <a:cubicBezTo>
                      <a:pt x="2331968" y="279855"/>
                      <a:pt x="2058736" y="160347"/>
                      <a:pt x="1759187" y="129910"/>
                    </a:cubicBezTo>
                    <a:close/>
                    <a:moveTo>
                      <a:pt x="1475715" y="128888"/>
                    </a:moveTo>
                    <a:lnTo>
                      <a:pt x="1455500" y="129910"/>
                    </a:lnTo>
                    <a:cubicBezTo>
                      <a:pt x="1155951" y="160347"/>
                      <a:pt x="882719" y="279855"/>
                      <a:pt x="662678" y="461545"/>
                    </a:cubicBezTo>
                    <a:lnTo>
                      <a:pt x="566113" y="549357"/>
                    </a:lnTo>
                    <a:lnTo>
                      <a:pt x="681324" y="629040"/>
                    </a:lnTo>
                    <a:cubicBezTo>
                      <a:pt x="741760" y="664847"/>
                      <a:pt x="805613" y="697086"/>
                      <a:pt x="872242" y="725496"/>
                    </a:cubicBezTo>
                    <a:lnTo>
                      <a:pt x="975251" y="764389"/>
                    </a:lnTo>
                    <a:lnTo>
                      <a:pt x="1050800" y="640209"/>
                    </a:lnTo>
                    <a:cubicBezTo>
                      <a:pt x="1081189" y="593868"/>
                      <a:pt x="1113686" y="547688"/>
                      <a:pt x="1148273" y="501745"/>
                    </a:cubicBezTo>
                    <a:cubicBezTo>
                      <a:pt x="1264578" y="344552"/>
                      <a:pt x="1379921" y="221959"/>
                      <a:pt x="1460208" y="143696"/>
                    </a:cubicBezTo>
                    <a:close/>
                    <a:moveTo>
                      <a:pt x="1607344" y="0"/>
                    </a:moveTo>
                    <a:cubicBezTo>
                      <a:pt x="2495056" y="0"/>
                      <a:pt x="3214688" y="719632"/>
                      <a:pt x="3214688" y="1607344"/>
                    </a:cubicBezTo>
                    <a:cubicBezTo>
                      <a:pt x="3214688" y="2495056"/>
                      <a:pt x="2495056" y="3214688"/>
                      <a:pt x="1607344" y="3214688"/>
                    </a:cubicBezTo>
                    <a:cubicBezTo>
                      <a:pt x="719632" y="3214688"/>
                      <a:pt x="0" y="2495056"/>
                      <a:pt x="0" y="1607344"/>
                    </a:cubicBezTo>
                    <a:cubicBezTo>
                      <a:pt x="0" y="719632"/>
                      <a:pt x="719632" y="0"/>
                      <a:pt x="16073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96386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8" name="Freeform 227"/>
              <p:cNvSpPr>
                <a:spLocks/>
              </p:cNvSpPr>
              <p:nvPr/>
            </p:nvSpPr>
            <p:spPr bwMode="auto">
              <a:xfrm>
                <a:off x="10935462" y="3576787"/>
                <a:ext cx="131222" cy="235796"/>
              </a:xfrm>
              <a:custGeom>
                <a:avLst/>
                <a:gdLst>
                  <a:gd name="connsiteX0" fmla="*/ 930274 w 1860550"/>
                  <a:gd name="connsiteY0" fmla="*/ 2997199 h 3343276"/>
                  <a:gd name="connsiteX1" fmla="*/ 898524 w 1860550"/>
                  <a:gd name="connsiteY1" fmla="*/ 3030537 h 3343276"/>
                  <a:gd name="connsiteX2" fmla="*/ 930274 w 1860550"/>
                  <a:gd name="connsiteY2" fmla="*/ 3063875 h 3343276"/>
                  <a:gd name="connsiteX3" fmla="*/ 962024 w 1860550"/>
                  <a:gd name="connsiteY3" fmla="*/ 3030537 h 3343276"/>
                  <a:gd name="connsiteX4" fmla="*/ 930274 w 1860550"/>
                  <a:gd name="connsiteY4" fmla="*/ 2997199 h 3343276"/>
                  <a:gd name="connsiteX5" fmla="*/ 930275 w 1860550"/>
                  <a:gd name="connsiteY5" fmla="*/ 2874962 h 3343276"/>
                  <a:gd name="connsiteX6" fmla="*/ 1084263 w 1860550"/>
                  <a:gd name="connsiteY6" fmla="*/ 3029744 h 3343276"/>
                  <a:gd name="connsiteX7" fmla="*/ 930275 w 1860550"/>
                  <a:gd name="connsiteY7" fmla="*/ 3184526 h 3343276"/>
                  <a:gd name="connsiteX8" fmla="*/ 776287 w 1860550"/>
                  <a:gd name="connsiteY8" fmla="*/ 3029744 h 3343276"/>
                  <a:gd name="connsiteX9" fmla="*/ 930275 w 1860550"/>
                  <a:gd name="connsiteY9" fmla="*/ 2874962 h 3343276"/>
                  <a:gd name="connsiteX10" fmla="*/ 122238 w 1860550"/>
                  <a:gd name="connsiteY10" fmla="*/ 2844800 h 3343276"/>
                  <a:gd name="connsiteX11" fmla="*/ 122238 w 1860550"/>
                  <a:gd name="connsiteY11" fmla="*/ 2858922 h 3343276"/>
                  <a:gd name="connsiteX12" fmla="*/ 122238 w 1860550"/>
                  <a:gd name="connsiteY12" fmla="*/ 2919914 h 3343276"/>
                  <a:gd name="connsiteX13" fmla="*/ 122238 w 1860550"/>
                  <a:gd name="connsiteY13" fmla="*/ 2937881 h 3343276"/>
                  <a:gd name="connsiteX14" fmla="*/ 122238 w 1860550"/>
                  <a:gd name="connsiteY14" fmla="*/ 2976361 h 3343276"/>
                  <a:gd name="connsiteX15" fmla="*/ 122238 w 1860550"/>
                  <a:gd name="connsiteY15" fmla="*/ 2994458 h 3343276"/>
                  <a:gd name="connsiteX16" fmla="*/ 122238 w 1860550"/>
                  <a:gd name="connsiteY16" fmla="*/ 3016807 h 3343276"/>
                  <a:gd name="connsiteX17" fmla="*/ 122238 w 1860550"/>
                  <a:gd name="connsiteY17" fmla="*/ 3032384 h 3343276"/>
                  <a:gd name="connsiteX18" fmla="*/ 122238 w 1860550"/>
                  <a:gd name="connsiteY18" fmla="*/ 3043919 h 3343276"/>
                  <a:gd name="connsiteX19" fmla="*/ 122238 w 1860550"/>
                  <a:gd name="connsiteY19" fmla="*/ 3055388 h 3343276"/>
                  <a:gd name="connsiteX20" fmla="*/ 122238 w 1860550"/>
                  <a:gd name="connsiteY20" fmla="*/ 3067200 h 3343276"/>
                  <a:gd name="connsiteX21" fmla="*/ 122238 w 1860550"/>
                  <a:gd name="connsiteY21" fmla="*/ 3068809 h 3343276"/>
                  <a:gd name="connsiteX22" fmla="*/ 122238 w 1860550"/>
                  <a:gd name="connsiteY22" fmla="*/ 3072174 h 3343276"/>
                  <a:gd name="connsiteX23" fmla="*/ 268324 w 1860550"/>
                  <a:gd name="connsiteY23" fmla="*/ 3221038 h 3343276"/>
                  <a:gd name="connsiteX24" fmla="*/ 1589184 w 1860550"/>
                  <a:gd name="connsiteY24" fmla="*/ 3221038 h 3343276"/>
                  <a:gd name="connsiteX25" fmla="*/ 1738313 w 1860550"/>
                  <a:gd name="connsiteY25" fmla="*/ 3072174 h 3343276"/>
                  <a:gd name="connsiteX26" fmla="*/ 1738313 w 1860550"/>
                  <a:gd name="connsiteY26" fmla="*/ 2997250 h 3343276"/>
                  <a:gd name="connsiteX27" fmla="*/ 1738313 w 1860550"/>
                  <a:gd name="connsiteY27" fmla="*/ 2940804 h 3343276"/>
                  <a:gd name="connsiteX28" fmla="*/ 1738313 w 1860550"/>
                  <a:gd name="connsiteY28" fmla="*/ 2900358 h 3343276"/>
                  <a:gd name="connsiteX29" fmla="*/ 1738313 w 1860550"/>
                  <a:gd name="connsiteY29" fmla="*/ 2873246 h 3343276"/>
                  <a:gd name="connsiteX30" fmla="*/ 1738313 w 1860550"/>
                  <a:gd name="connsiteY30" fmla="*/ 2848356 h 3343276"/>
                  <a:gd name="connsiteX31" fmla="*/ 1738313 w 1860550"/>
                  <a:gd name="connsiteY31" fmla="*/ 2844800 h 3343276"/>
                  <a:gd name="connsiteX32" fmla="*/ 122238 w 1860550"/>
                  <a:gd name="connsiteY32" fmla="*/ 461963 h 3343276"/>
                  <a:gd name="connsiteX33" fmla="*/ 122238 w 1860550"/>
                  <a:gd name="connsiteY33" fmla="*/ 525582 h 3343276"/>
                  <a:gd name="connsiteX34" fmla="*/ 122238 w 1860550"/>
                  <a:gd name="connsiteY34" fmla="*/ 2618936 h 3343276"/>
                  <a:gd name="connsiteX35" fmla="*/ 122238 w 1860550"/>
                  <a:gd name="connsiteY35" fmla="*/ 2722563 h 3343276"/>
                  <a:gd name="connsiteX36" fmla="*/ 169032 w 1860550"/>
                  <a:gd name="connsiteY36" fmla="*/ 2722563 h 3343276"/>
                  <a:gd name="connsiteX37" fmla="*/ 1704747 w 1860550"/>
                  <a:gd name="connsiteY37" fmla="*/ 2722563 h 3343276"/>
                  <a:gd name="connsiteX38" fmla="*/ 1738313 w 1860550"/>
                  <a:gd name="connsiteY38" fmla="*/ 2722563 h 3343276"/>
                  <a:gd name="connsiteX39" fmla="*/ 1738313 w 1860550"/>
                  <a:gd name="connsiteY39" fmla="*/ 2521894 h 3343276"/>
                  <a:gd name="connsiteX40" fmla="*/ 1738313 w 1860550"/>
                  <a:gd name="connsiteY40" fmla="*/ 505665 h 3343276"/>
                  <a:gd name="connsiteX41" fmla="*/ 1738313 w 1860550"/>
                  <a:gd name="connsiteY41" fmla="*/ 461963 h 3343276"/>
                  <a:gd name="connsiteX42" fmla="*/ 1691518 w 1860550"/>
                  <a:gd name="connsiteY42" fmla="*/ 461963 h 3343276"/>
                  <a:gd name="connsiteX43" fmla="*/ 155803 w 1860550"/>
                  <a:gd name="connsiteY43" fmla="*/ 461963 h 3343276"/>
                  <a:gd name="connsiteX44" fmla="*/ 721442 w 1860550"/>
                  <a:gd name="connsiteY44" fmla="*/ 169863 h 3343276"/>
                  <a:gd name="connsiteX45" fmla="*/ 1072433 w 1860550"/>
                  <a:gd name="connsiteY45" fmla="*/ 169863 h 3343276"/>
                  <a:gd name="connsiteX46" fmla="*/ 1133475 w 1860550"/>
                  <a:gd name="connsiteY46" fmla="*/ 230982 h 3343276"/>
                  <a:gd name="connsiteX47" fmla="*/ 1072433 w 1860550"/>
                  <a:gd name="connsiteY47" fmla="*/ 292101 h 3343276"/>
                  <a:gd name="connsiteX48" fmla="*/ 721442 w 1860550"/>
                  <a:gd name="connsiteY48" fmla="*/ 292101 h 3343276"/>
                  <a:gd name="connsiteX49" fmla="*/ 660400 w 1860550"/>
                  <a:gd name="connsiteY49" fmla="*/ 230982 h 3343276"/>
                  <a:gd name="connsiteX50" fmla="*/ 721442 w 1860550"/>
                  <a:gd name="connsiteY50" fmla="*/ 169863 h 3343276"/>
                  <a:gd name="connsiteX51" fmla="*/ 1281907 w 1860550"/>
                  <a:gd name="connsiteY51" fmla="*/ 149225 h 3343276"/>
                  <a:gd name="connsiteX52" fmla="*/ 1363664 w 1860550"/>
                  <a:gd name="connsiteY52" fmla="*/ 229394 h 3343276"/>
                  <a:gd name="connsiteX53" fmla="*/ 1281907 w 1860550"/>
                  <a:gd name="connsiteY53" fmla="*/ 309563 h 3343276"/>
                  <a:gd name="connsiteX54" fmla="*/ 1200150 w 1860550"/>
                  <a:gd name="connsiteY54" fmla="*/ 229394 h 3343276"/>
                  <a:gd name="connsiteX55" fmla="*/ 1281907 w 1860550"/>
                  <a:gd name="connsiteY55" fmla="*/ 149225 h 3343276"/>
                  <a:gd name="connsiteX56" fmla="*/ 268324 w 1860550"/>
                  <a:gd name="connsiteY56" fmla="*/ 122238 h 3343276"/>
                  <a:gd name="connsiteX57" fmla="*/ 122238 w 1860550"/>
                  <a:gd name="connsiteY57" fmla="*/ 271331 h 3343276"/>
                  <a:gd name="connsiteX58" fmla="*/ 122238 w 1860550"/>
                  <a:gd name="connsiteY58" fmla="*/ 341313 h 3343276"/>
                  <a:gd name="connsiteX59" fmla="*/ 1738313 w 1860550"/>
                  <a:gd name="connsiteY59" fmla="*/ 341313 h 3343276"/>
                  <a:gd name="connsiteX60" fmla="*/ 1738313 w 1860550"/>
                  <a:gd name="connsiteY60" fmla="*/ 314869 h 3343276"/>
                  <a:gd name="connsiteX61" fmla="*/ 1738313 w 1860550"/>
                  <a:gd name="connsiteY61" fmla="*/ 300855 h 3343276"/>
                  <a:gd name="connsiteX62" fmla="*/ 1738313 w 1860550"/>
                  <a:gd name="connsiteY62" fmla="*/ 289566 h 3343276"/>
                  <a:gd name="connsiteX63" fmla="*/ 1738313 w 1860550"/>
                  <a:gd name="connsiteY63" fmla="*/ 280079 h 3343276"/>
                  <a:gd name="connsiteX64" fmla="*/ 1738313 w 1860550"/>
                  <a:gd name="connsiteY64" fmla="*/ 276573 h 3343276"/>
                  <a:gd name="connsiteX65" fmla="*/ 1738313 w 1860550"/>
                  <a:gd name="connsiteY65" fmla="*/ 271331 h 3343276"/>
                  <a:gd name="connsiteX66" fmla="*/ 1589184 w 1860550"/>
                  <a:gd name="connsiteY66" fmla="*/ 122238 h 3343276"/>
                  <a:gd name="connsiteX67" fmla="*/ 1469183 w 1860550"/>
                  <a:gd name="connsiteY67" fmla="*/ 122238 h 3343276"/>
                  <a:gd name="connsiteX68" fmla="*/ 1356679 w 1860550"/>
                  <a:gd name="connsiteY68" fmla="*/ 122238 h 3343276"/>
                  <a:gd name="connsiteX69" fmla="*/ 1153197 w 1860550"/>
                  <a:gd name="connsiteY69" fmla="*/ 122238 h 3343276"/>
                  <a:gd name="connsiteX70" fmla="*/ 976803 w 1860550"/>
                  <a:gd name="connsiteY70" fmla="*/ 122238 h 3343276"/>
                  <a:gd name="connsiteX71" fmla="*/ 825562 w 1860550"/>
                  <a:gd name="connsiteY71" fmla="*/ 122238 h 3343276"/>
                  <a:gd name="connsiteX72" fmla="*/ 697539 w 1860550"/>
                  <a:gd name="connsiteY72" fmla="*/ 122238 h 3343276"/>
                  <a:gd name="connsiteX73" fmla="*/ 590799 w 1860550"/>
                  <a:gd name="connsiteY73" fmla="*/ 122238 h 3343276"/>
                  <a:gd name="connsiteX74" fmla="*/ 503408 w 1860550"/>
                  <a:gd name="connsiteY74" fmla="*/ 122238 h 3343276"/>
                  <a:gd name="connsiteX75" fmla="*/ 433431 w 1860550"/>
                  <a:gd name="connsiteY75" fmla="*/ 122238 h 3343276"/>
                  <a:gd name="connsiteX76" fmla="*/ 378933 w 1860550"/>
                  <a:gd name="connsiteY76" fmla="*/ 122238 h 3343276"/>
                  <a:gd name="connsiteX77" fmla="*/ 337979 w 1860550"/>
                  <a:gd name="connsiteY77" fmla="*/ 122238 h 3343276"/>
                  <a:gd name="connsiteX78" fmla="*/ 308633 w 1860550"/>
                  <a:gd name="connsiteY78" fmla="*/ 122238 h 3343276"/>
                  <a:gd name="connsiteX79" fmla="*/ 288962 w 1860550"/>
                  <a:gd name="connsiteY79" fmla="*/ 122238 h 3343276"/>
                  <a:gd name="connsiteX80" fmla="*/ 277031 w 1860550"/>
                  <a:gd name="connsiteY80" fmla="*/ 122238 h 3343276"/>
                  <a:gd name="connsiteX81" fmla="*/ 270904 w 1860550"/>
                  <a:gd name="connsiteY81" fmla="*/ 122238 h 3343276"/>
                  <a:gd name="connsiteX82" fmla="*/ 267968 w 1860550"/>
                  <a:gd name="connsiteY82" fmla="*/ 0 h 3343276"/>
                  <a:gd name="connsiteX83" fmla="*/ 1589537 w 1860550"/>
                  <a:gd name="connsiteY83" fmla="*/ 0 h 3343276"/>
                  <a:gd name="connsiteX84" fmla="*/ 1860550 w 1860550"/>
                  <a:gd name="connsiteY84" fmla="*/ 270492 h 3343276"/>
                  <a:gd name="connsiteX85" fmla="*/ 1860550 w 1860550"/>
                  <a:gd name="connsiteY85" fmla="*/ 270501 h 3343276"/>
                  <a:gd name="connsiteX86" fmla="*/ 1860550 w 1860550"/>
                  <a:gd name="connsiteY86" fmla="*/ 461963 h 3343276"/>
                  <a:gd name="connsiteX87" fmla="*/ 1860550 w 1860550"/>
                  <a:gd name="connsiteY87" fmla="*/ 525090 h 3343276"/>
                  <a:gd name="connsiteX88" fmla="*/ 1860550 w 1860550"/>
                  <a:gd name="connsiteY88" fmla="*/ 2619341 h 3343276"/>
                  <a:gd name="connsiteX89" fmla="*/ 1860550 w 1860550"/>
                  <a:gd name="connsiteY89" fmla="*/ 2722563 h 3343276"/>
                  <a:gd name="connsiteX90" fmla="*/ 1860550 w 1860550"/>
                  <a:gd name="connsiteY90" fmla="*/ 2754314 h 3343276"/>
                  <a:gd name="connsiteX91" fmla="*/ 1860550 w 1860550"/>
                  <a:gd name="connsiteY91" fmla="*/ 2838062 h 3343276"/>
                  <a:gd name="connsiteX92" fmla="*/ 1860550 w 1860550"/>
                  <a:gd name="connsiteY92" fmla="*/ 2859431 h 3343276"/>
                  <a:gd name="connsiteX93" fmla="*/ 1860550 w 1860550"/>
                  <a:gd name="connsiteY93" fmla="*/ 2924856 h 3343276"/>
                  <a:gd name="connsiteX94" fmla="*/ 1860550 w 1860550"/>
                  <a:gd name="connsiteY94" fmla="*/ 2938424 h 3343276"/>
                  <a:gd name="connsiteX95" fmla="*/ 1860550 w 1860550"/>
                  <a:gd name="connsiteY95" fmla="*/ 2987047 h 3343276"/>
                  <a:gd name="connsiteX96" fmla="*/ 1860550 w 1860550"/>
                  <a:gd name="connsiteY96" fmla="*/ 2995025 h 3343276"/>
                  <a:gd name="connsiteX97" fmla="*/ 1860550 w 1860550"/>
                  <a:gd name="connsiteY97" fmla="*/ 3028736 h 3343276"/>
                  <a:gd name="connsiteX98" fmla="*/ 1860550 w 1860550"/>
                  <a:gd name="connsiteY98" fmla="*/ 3032967 h 3343276"/>
                  <a:gd name="connsiteX99" fmla="*/ 1860550 w 1860550"/>
                  <a:gd name="connsiteY99" fmla="*/ 3054023 h 3343276"/>
                  <a:gd name="connsiteX100" fmla="*/ 1860550 w 1860550"/>
                  <a:gd name="connsiteY100" fmla="*/ 3055980 h 3343276"/>
                  <a:gd name="connsiteX101" fmla="*/ 1860550 w 1860550"/>
                  <a:gd name="connsiteY101" fmla="*/ 3067008 h 3343276"/>
                  <a:gd name="connsiteX102" fmla="*/ 1860550 w 1860550"/>
                  <a:gd name="connsiteY102" fmla="*/ 3067798 h 3343276"/>
                  <a:gd name="connsiteX103" fmla="*/ 1860550 w 1860550"/>
                  <a:gd name="connsiteY103" fmla="*/ 3072475 h 3343276"/>
                  <a:gd name="connsiteX104" fmla="*/ 1860550 w 1860550"/>
                  <a:gd name="connsiteY104" fmla="*/ 3072774 h 3343276"/>
                  <a:gd name="connsiteX105" fmla="*/ 1694831 w 1860550"/>
                  <a:gd name="connsiteY105" fmla="*/ 3321952 h 3343276"/>
                  <a:gd name="connsiteX106" fmla="*/ 1593989 w 1860550"/>
                  <a:gd name="connsiteY106" fmla="*/ 3342374 h 3343276"/>
                  <a:gd name="connsiteX107" fmla="*/ 1589537 w 1860550"/>
                  <a:gd name="connsiteY107" fmla="*/ 3343276 h 3343276"/>
                  <a:gd name="connsiteX108" fmla="*/ 267968 w 1860550"/>
                  <a:gd name="connsiteY108" fmla="*/ 3343276 h 3343276"/>
                  <a:gd name="connsiteX109" fmla="*/ 263590 w 1860550"/>
                  <a:gd name="connsiteY109" fmla="*/ 3342374 h 3343276"/>
                  <a:gd name="connsiteX110" fmla="*/ 164435 w 1860550"/>
                  <a:gd name="connsiteY110" fmla="*/ 3321952 h 3343276"/>
                  <a:gd name="connsiteX111" fmla="*/ 0 w 1860550"/>
                  <a:gd name="connsiteY111" fmla="*/ 3072774 h 3343276"/>
                  <a:gd name="connsiteX112" fmla="*/ 0 w 1860550"/>
                  <a:gd name="connsiteY112" fmla="*/ 3072475 h 3343276"/>
                  <a:gd name="connsiteX113" fmla="*/ 0 w 1860550"/>
                  <a:gd name="connsiteY113" fmla="*/ 2956977 h 3343276"/>
                  <a:gd name="connsiteX114" fmla="*/ 0 w 1860550"/>
                  <a:gd name="connsiteY114" fmla="*/ 2870182 h 3343276"/>
                  <a:gd name="connsiteX115" fmla="*/ 0 w 1860550"/>
                  <a:gd name="connsiteY115" fmla="*/ 2807991 h 3343276"/>
                  <a:gd name="connsiteX116" fmla="*/ 0 w 1860550"/>
                  <a:gd name="connsiteY116" fmla="*/ 2787491 h 3343276"/>
                  <a:gd name="connsiteX117" fmla="*/ 0 w 1860550"/>
                  <a:gd name="connsiteY117" fmla="*/ 2766302 h 3343276"/>
                  <a:gd name="connsiteX118" fmla="*/ 0 w 1860550"/>
                  <a:gd name="connsiteY118" fmla="*/ 2741016 h 3343276"/>
                  <a:gd name="connsiteX119" fmla="*/ 0 w 1860550"/>
                  <a:gd name="connsiteY119" fmla="*/ 2728031 h 3343276"/>
                  <a:gd name="connsiteX120" fmla="*/ 0 w 1860550"/>
                  <a:gd name="connsiteY120" fmla="*/ 2722563 h 3343276"/>
                  <a:gd name="connsiteX121" fmla="*/ 0 w 1860550"/>
                  <a:gd name="connsiteY121" fmla="*/ 2522258 h 3343276"/>
                  <a:gd name="connsiteX122" fmla="*/ 0 w 1860550"/>
                  <a:gd name="connsiteY122" fmla="*/ 505164 h 3343276"/>
                  <a:gd name="connsiteX123" fmla="*/ 0 w 1860550"/>
                  <a:gd name="connsiteY123" fmla="*/ 461963 h 3343276"/>
                  <a:gd name="connsiteX124" fmla="*/ 0 w 1860550"/>
                  <a:gd name="connsiteY124" fmla="*/ 418277 h 3343276"/>
                  <a:gd name="connsiteX125" fmla="*/ 0 w 1860550"/>
                  <a:gd name="connsiteY125" fmla="*/ 398763 h 3343276"/>
                  <a:gd name="connsiteX126" fmla="*/ 0 w 1860550"/>
                  <a:gd name="connsiteY126" fmla="*/ 356020 h 3343276"/>
                  <a:gd name="connsiteX127" fmla="*/ 0 w 1860550"/>
                  <a:gd name="connsiteY127" fmla="*/ 351269 h 3343276"/>
                  <a:gd name="connsiteX128" fmla="*/ 0 w 1860550"/>
                  <a:gd name="connsiteY128" fmla="*/ 314287 h 3343276"/>
                  <a:gd name="connsiteX129" fmla="*/ 0 w 1860550"/>
                  <a:gd name="connsiteY129" fmla="*/ 294426 h 3343276"/>
                  <a:gd name="connsiteX130" fmla="*/ 0 w 1860550"/>
                  <a:gd name="connsiteY130" fmla="*/ 288973 h 3343276"/>
                  <a:gd name="connsiteX131" fmla="*/ 0 w 1860550"/>
                  <a:gd name="connsiteY131" fmla="*/ 275975 h 3343276"/>
                  <a:gd name="connsiteX132" fmla="*/ 0 w 1860550"/>
                  <a:gd name="connsiteY132" fmla="*/ 273484 h 3343276"/>
                  <a:gd name="connsiteX133" fmla="*/ 0 w 1860550"/>
                  <a:gd name="connsiteY133" fmla="*/ 270501 h 3343276"/>
                  <a:gd name="connsiteX134" fmla="*/ 0 w 1860550"/>
                  <a:gd name="connsiteY134" fmla="*/ 270492 h 3343276"/>
                  <a:gd name="connsiteX135" fmla="*/ 267968 w 1860550"/>
                  <a:gd name="connsiteY135" fmla="*/ 0 h 3343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1860550" h="3343276">
                    <a:moveTo>
                      <a:pt x="930274" y="2997199"/>
                    </a:moveTo>
                    <a:cubicBezTo>
                      <a:pt x="912739" y="2997199"/>
                      <a:pt x="898524" y="3012125"/>
                      <a:pt x="898524" y="3030537"/>
                    </a:cubicBezTo>
                    <a:cubicBezTo>
                      <a:pt x="898524" y="3048949"/>
                      <a:pt x="912739" y="3063875"/>
                      <a:pt x="930274" y="3063875"/>
                    </a:cubicBezTo>
                    <a:cubicBezTo>
                      <a:pt x="947809" y="3063875"/>
                      <a:pt x="962024" y="3048949"/>
                      <a:pt x="962024" y="3030537"/>
                    </a:cubicBezTo>
                    <a:cubicBezTo>
                      <a:pt x="962024" y="3012125"/>
                      <a:pt x="947809" y="2997199"/>
                      <a:pt x="930274" y="2997199"/>
                    </a:cubicBezTo>
                    <a:close/>
                    <a:moveTo>
                      <a:pt x="930275" y="2874962"/>
                    </a:moveTo>
                    <a:cubicBezTo>
                      <a:pt x="1015320" y="2874962"/>
                      <a:pt x="1084263" y="2944260"/>
                      <a:pt x="1084263" y="3029744"/>
                    </a:cubicBezTo>
                    <a:cubicBezTo>
                      <a:pt x="1084263" y="3115228"/>
                      <a:pt x="1015320" y="3184526"/>
                      <a:pt x="930275" y="3184526"/>
                    </a:cubicBezTo>
                    <a:cubicBezTo>
                      <a:pt x="845230" y="3184526"/>
                      <a:pt x="776287" y="3115228"/>
                      <a:pt x="776287" y="3029744"/>
                    </a:cubicBezTo>
                    <a:cubicBezTo>
                      <a:pt x="776287" y="2944260"/>
                      <a:pt x="845230" y="2874962"/>
                      <a:pt x="930275" y="2874962"/>
                    </a:cubicBezTo>
                    <a:close/>
                    <a:moveTo>
                      <a:pt x="122238" y="2844800"/>
                    </a:moveTo>
                    <a:lnTo>
                      <a:pt x="122238" y="2858922"/>
                    </a:lnTo>
                    <a:lnTo>
                      <a:pt x="122238" y="2919914"/>
                    </a:lnTo>
                    <a:lnTo>
                      <a:pt x="122238" y="2937881"/>
                    </a:lnTo>
                    <a:lnTo>
                      <a:pt x="122238" y="2976361"/>
                    </a:lnTo>
                    <a:lnTo>
                      <a:pt x="122238" y="2994458"/>
                    </a:lnTo>
                    <a:lnTo>
                      <a:pt x="122238" y="3016807"/>
                    </a:lnTo>
                    <a:lnTo>
                      <a:pt x="122238" y="3032384"/>
                    </a:lnTo>
                    <a:lnTo>
                      <a:pt x="122238" y="3043919"/>
                    </a:lnTo>
                    <a:lnTo>
                      <a:pt x="122238" y="3055388"/>
                    </a:lnTo>
                    <a:cubicBezTo>
                      <a:pt x="122238" y="3060983"/>
                      <a:pt x="122238" y="3064714"/>
                      <a:pt x="122238" y="3067200"/>
                    </a:cubicBezTo>
                    <a:lnTo>
                      <a:pt x="122238" y="3068809"/>
                    </a:lnTo>
                    <a:lnTo>
                      <a:pt x="122238" y="3072174"/>
                    </a:lnTo>
                    <a:cubicBezTo>
                      <a:pt x="122238" y="3154201"/>
                      <a:pt x="189194" y="3221038"/>
                      <a:pt x="268324" y="3221038"/>
                    </a:cubicBezTo>
                    <a:cubicBezTo>
                      <a:pt x="1589184" y="3221038"/>
                      <a:pt x="1589184" y="3221038"/>
                      <a:pt x="1589184" y="3221038"/>
                    </a:cubicBezTo>
                    <a:cubicBezTo>
                      <a:pt x="1671357" y="3221038"/>
                      <a:pt x="1738313" y="3154201"/>
                      <a:pt x="1738313" y="3072174"/>
                    </a:cubicBezTo>
                    <a:lnTo>
                      <a:pt x="1738313" y="2997250"/>
                    </a:lnTo>
                    <a:lnTo>
                      <a:pt x="1738313" y="2940804"/>
                    </a:lnTo>
                    <a:lnTo>
                      <a:pt x="1738313" y="2900358"/>
                    </a:lnTo>
                    <a:lnTo>
                      <a:pt x="1738313" y="2873246"/>
                    </a:lnTo>
                    <a:lnTo>
                      <a:pt x="1738313" y="2848356"/>
                    </a:lnTo>
                    <a:lnTo>
                      <a:pt x="1738313" y="2844800"/>
                    </a:lnTo>
                    <a:close/>
                    <a:moveTo>
                      <a:pt x="122238" y="461963"/>
                    </a:moveTo>
                    <a:lnTo>
                      <a:pt x="122238" y="525582"/>
                    </a:lnTo>
                    <a:cubicBezTo>
                      <a:pt x="122238" y="1639716"/>
                      <a:pt x="122238" y="2266416"/>
                      <a:pt x="122238" y="2618936"/>
                    </a:cubicBezTo>
                    <a:lnTo>
                      <a:pt x="122238" y="2722563"/>
                    </a:lnTo>
                    <a:lnTo>
                      <a:pt x="169032" y="2722563"/>
                    </a:lnTo>
                    <a:cubicBezTo>
                      <a:pt x="1096639" y="2722563"/>
                      <a:pt x="1515558" y="2722563"/>
                      <a:pt x="1704747" y="2722563"/>
                    </a:cubicBezTo>
                    <a:lnTo>
                      <a:pt x="1738313" y="2722563"/>
                    </a:lnTo>
                    <a:lnTo>
                      <a:pt x="1738313" y="2521894"/>
                    </a:lnTo>
                    <a:cubicBezTo>
                      <a:pt x="1738313" y="1330298"/>
                      <a:pt x="1738313" y="769547"/>
                      <a:pt x="1738313" y="505665"/>
                    </a:cubicBezTo>
                    <a:lnTo>
                      <a:pt x="1738313" y="461963"/>
                    </a:lnTo>
                    <a:lnTo>
                      <a:pt x="1691518" y="461963"/>
                    </a:lnTo>
                    <a:cubicBezTo>
                      <a:pt x="763911" y="461963"/>
                      <a:pt x="344992" y="461963"/>
                      <a:pt x="155803" y="461963"/>
                    </a:cubicBezTo>
                    <a:close/>
                    <a:moveTo>
                      <a:pt x="721442" y="169863"/>
                    </a:moveTo>
                    <a:cubicBezTo>
                      <a:pt x="1072433" y="169863"/>
                      <a:pt x="1072433" y="169863"/>
                      <a:pt x="1072433" y="169863"/>
                    </a:cubicBezTo>
                    <a:cubicBezTo>
                      <a:pt x="1106006" y="169863"/>
                      <a:pt x="1133475" y="197367"/>
                      <a:pt x="1133475" y="230982"/>
                    </a:cubicBezTo>
                    <a:cubicBezTo>
                      <a:pt x="1133475" y="264598"/>
                      <a:pt x="1106006" y="292101"/>
                      <a:pt x="1072433" y="292101"/>
                    </a:cubicBezTo>
                    <a:cubicBezTo>
                      <a:pt x="721442" y="292101"/>
                      <a:pt x="721442" y="292101"/>
                      <a:pt x="721442" y="292101"/>
                    </a:cubicBezTo>
                    <a:cubicBezTo>
                      <a:pt x="687869" y="292101"/>
                      <a:pt x="660400" y="264598"/>
                      <a:pt x="660400" y="230982"/>
                    </a:cubicBezTo>
                    <a:cubicBezTo>
                      <a:pt x="660400" y="197367"/>
                      <a:pt x="687869" y="169863"/>
                      <a:pt x="721442" y="169863"/>
                    </a:cubicBezTo>
                    <a:close/>
                    <a:moveTo>
                      <a:pt x="1281907" y="149225"/>
                    </a:moveTo>
                    <a:cubicBezTo>
                      <a:pt x="1327060" y="149225"/>
                      <a:pt x="1363664" y="185118"/>
                      <a:pt x="1363664" y="229394"/>
                    </a:cubicBezTo>
                    <a:cubicBezTo>
                      <a:pt x="1363664" y="273670"/>
                      <a:pt x="1327060" y="309563"/>
                      <a:pt x="1281907" y="309563"/>
                    </a:cubicBezTo>
                    <a:cubicBezTo>
                      <a:pt x="1236754" y="309563"/>
                      <a:pt x="1200150" y="273670"/>
                      <a:pt x="1200150" y="229394"/>
                    </a:cubicBezTo>
                    <a:cubicBezTo>
                      <a:pt x="1200150" y="185118"/>
                      <a:pt x="1236754" y="149225"/>
                      <a:pt x="1281907" y="149225"/>
                    </a:cubicBezTo>
                    <a:close/>
                    <a:moveTo>
                      <a:pt x="268324" y="122238"/>
                    </a:moveTo>
                    <a:cubicBezTo>
                      <a:pt x="189194" y="122238"/>
                      <a:pt x="122238" y="189178"/>
                      <a:pt x="122238" y="271331"/>
                    </a:cubicBezTo>
                    <a:lnTo>
                      <a:pt x="122238" y="341313"/>
                    </a:lnTo>
                    <a:cubicBezTo>
                      <a:pt x="1738313" y="341313"/>
                      <a:pt x="1738313" y="341313"/>
                      <a:pt x="1738313" y="341313"/>
                    </a:cubicBezTo>
                    <a:lnTo>
                      <a:pt x="1738313" y="314869"/>
                    </a:lnTo>
                    <a:lnTo>
                      <a:pt x="1738313" y="300855"/>
                    </a:lnTo>
                    <a:lnTo>
                      <a:pt x="1738313" y="289566"/>
                    </a:lnTo>
                    <a:lnTo>
                      <a:pt x="1738313" y="280079"/>
                    </a:lnTo>
                    <a:lnTo>
                      <a:pt x="1738313" y="276573"/>
                    </a:lnTo>
                    <a:lnTo>
                      <a:pt x="1738313" y="271331"/>
                    </a:lnTo>
                    <a:cubicBezTo>
                      <a:pt x="1738313" y="189178"/>
                      <a:pt x="1671357" y="122238"/>
                      <a:pt x="1589184" y="122238"/>
                    </a:cubicBezTo>
                    <a:lnTo>
                      <a:pt x="1469183" y="122238"/>
                    </a:lnTo>
                    <a:lnTo>
                      <a:pt x="1356679" y="122238"/>
                    </a:lnTo>
                    <a:lnTo>
                      <a:pt x="1153197" y="122238"/>
                    </a:lnTo>
                    <a:lnTo>
                      <a:pt x="976803" y="122238"/>
                    </a:lnTo>
                    <a:lnTo>
                      <a:pt x="825562" y="122238"/>
                    </a:lnTo>
                    <a:lnTo>
                      <a:pt x="697539" y="122238"/>
                    </a:lnTo>
                    <a:lnTo>
                      <a:pt x="590799" y="122238"/>
                    </a:lnTo>
                    <a:lnTo>
                      <a:pt x="503408" y="122238"/>
                    </a:lnTo>
                    <a:lnTo>
                      <a:pt x="433431" y="122238"/>
                    </a:lnTo>
                    <a:lnTo>
                      <a:pt x="378933" y="122238"/>
                    </a:lnTo>
                    <a:lnTo>
                      <a:pt x="337979" y="122238"/>
                    </a:lnTo>
                    <a:lnTo>
                      <a:pt x="308633" y="122238"/>
                    </a:lnTo>
                    <a:lnTo>
                      <a:pt x="288962" y="122238"/>
                    </a:lnTo>
                    <a:lnTo>
                      <a:pt x="277031" y="122238"/>
                    </a:lnTo>
                    <a:lnTo>
                      <a:pt x="270904" y="122238"/>
                    </a:lnTo>
                    <a:close/>
                    <a:moveTo>
                      <a:pt x="267968" y="0"/>
                    </a:moveTo>
                    <a:cubicBezTo>
                      <a:pt x="1589537" y="0"/>
                      <a:pt x="1589537" y="0"/>
                      <a:pt x="1589537" y="0"/>
                    </a:cubicBezTo>
                    <a:cubicBezTo>
                      <a:pt x="1738747" y="0"/>
                      <a:pt x="1860550" y="121569"/>
                      <a:pt x="1860550" y="270492"/>
                    </a:cubicBezTo>
                    <a:lnTo>
                      <a:pt x="1860550" y="270501"/>
                    </a:lnTo>
                    <a:lnTo>
                      <a:pt x="1860550" y="461963"/>
                    </a:lnTo>
                    <a:lnTo>
                      <a:pt x="1860550" y="525090"/>
                    </a:lnTo>
                    <a:cubicBezTo>
                      <a:pt x="1860550" y="1639702"/>
                      <a:pt x="1860550" y="2266671"/>
                      <a:pt x="1860550" y="2619341"/>
                    </a:cubicBezTo>
                    <a:lnTo>
                      <a:pt x="1860550" y="2722563"/>
                    </a:lnTo>
                    <a:lnTo>
                      <a:pt x="1860550" y="2754314"/>
                    </a:lnTo>
                    <a:lnTo>
                      <a:pt x="1860550" y="2838062"/>
                    </a:lnTo>
                    <a:lnTo>
                      <a:pt x="1860550" y="2859431"/>
                    </a:lnTo>
                    <a:lnTo>
                      <a:pt x="1860550" y="2924856"/>
                    </a:lnTo>
                    <a:lnTo>
                      <a:pt x="1860550" y="2938424"/>
                    </a:lnTo>
                    <a:lnTo>
                      <a:pt x="1860550" y="2987047"/>
                    </a:lnTo>
                    <a:lnTo>
                      <a:pt x="1860550" y="2995025"/>
                    </a:lnTo>
                    <a:lnTo>
                      <a:pt x="1860550" y="3028736"/>
                    </a:lnTo>
                    <a:lnTo>
                      <a:pt x="1860550" y="3032967"/>
                    </a:lnTo>
                    <a:lnTo>
                      <a:pt x="1860550" y="3054023"/>
                    </a:lnTo>
                    <a:lnTo>
                      <a:pt x="1860550" y="3055980"/>
                    </a:lnTo>
                    <a:lnTo>
                      <a:pt x="1860550" y="3067008"/>
                    </a:lnTo>
                    <a:lnTo>
                      <a:pt x="1860550" y="3067798"/>
                    </a:lnTo>
                    <a:lnTo>
                      <a:pt x="1860550" y="3072475"/>
                    </a:lnTo>
                    <a:lnTo>
                      <a:pt x="1860550" y="3072774"/>
                    </a:lnTo>
                    <a:cubicBezTo>
                      <a:pt x="1860550" y="3184470"/>
                      <a:pt x="1792036" y="3280779"/>
                      <a:pt x="1694831" y="3321952"/>
                    </a:cubicBezTo>
                    <a:lnTo>
                      <a:pt x="1593989" y="3342374"/>
                    </a:lnTo>
                    <a:lnTo>
                      <a:pt x="1589537" y="3343276"/>
                    </a:lnTo>
                    <a:cubicBezTo>
                      <a:pt x="267968" y="3343276"/>
                      <a:pt x="267968" y="3343276"/>
                      <a:pt x="267968" y="3343276"/>
                    </a:cubicBezTo>
                    <a:lnTo>
                      <a:pt x="263590" y="3342374"/>
                    </a:lnTo>
                    <a:lnTo>
                      <a:pt x="164435" y="3321952"/>
                    </a:lnTo>
                    <a:cubicBezTo>
                      <a:pt x="68515" y="3280779"/>
                      <a:pt x="0" y="3184470"/>
                      <a:pt x="0" y="3072774"/>
                    </a:cubicBezTo>
                    <a:lnTo>
                      <a:pt x="0" y="3072475"/>
                    </a:lnTo>
                    <a:lnTo>
                      <a:pt x="0" y="2956977"/>
                    </a:lnTo>
                    <a:lnTo>
                      <a:pt x="0" y="2870182"/>
                    </a:lnTo>
                    <a:lnTo>
                      <a:pt x="0" y="2807991"/>
                    </a:lnTo>
                    <a:lnTo>
                      <a:pt x="0" y="2787491"/>
                    </a:lnTo>
                    <a:lnTo>
                      <a:pt x="0" y="2766302"/>
                    </a:lnTo>
                    <a:lnTo>
                      <a:pt x="0" y="2741016"/>
                    </a:lnTo>
                    <a:lnTo>
                      <a:pt x="0" y="2728031"/>
                    </a:lnTo>
                    <a:lnTo>
                      <a:pt x="0" y="2722563"/>
                    </a:lnTo>
                    <a:lnTo>
                      <a:pt x="0" y="2522258"/>
                    </a:lnTo>
                    <a:cubicBezTo>
                      <a:pt x="0" y="1330151"/>
                      <a:pt x="0" y="769160"/>
                      <a:pt x="0" y="505164"/>
                    </a:cubicBezTo>
                    <a:lnTo>
                      <a:pt x="0" y="461963"/>
                    </a:lnTo>
                    <a:lnTo>
                      <a:pt x="0" y="418277"/>
                    </a:lnTo>
                    <a:lnTo>
                      <a:pt x="0" y="398763"/>
                    </a:lnTo>
                    <a:lnTo>
                      <a:pt x="0" y="356020"/>
                    </a:lnTo>
                    <a:lnTo>
                      <a:pt x="0" y="351269"/>
                    </a:lnTo>
                    <a:lnTo>
                      <a:pt x="0" y="314287"/>
                    </a:lnTo>
                    <a:lnTo>
                      <a:pt x="0" y="294426"/>
                    </a:lnTo>
                    <a:lnTo>
                      <a:pt x="0" y="288973"/>
                    </a:lnTo>
                    <a:cubicBezTo>
                      <a:pt x="0" y="282816"/>
                      <a:pt x="0" y="278711"/>
                      <a:pt x="0" y="275975"/>
                    </a:cubicBezTo>
                    <a:lnTo>
                      <a:pt x="0" y="273484"/>
                    </a:lnTo>
                    <a:lnTo>
                      <a:pt x="0" y="270501"/>
                    </a:lnTo>
                    <a:lnTo>
                      <a:pt x="0" y="270492"/>
                    </a:lnTo>
                    <a:cubicBezTo>
                      <a:pt x="0" y="121569"/>
                      <a:pt x="121804" y="0"/>
                      <a:pt x="2679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96386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9" name="Freeform 228"/>
              <p:cNvSpPr/>
              <p:nvPr/>
            </p:nvSpPr>
            <p:spPr bwMode="auto">
              <a:xfrm>
                <a:off x="10884687" y="4165112"/>
                <a:ext cx="248428" cy="140196"/>
              </a:xfrm>
              <a:custGeom>
                <a:avLst/>
                <a:gdLst>
                  <a:gd name="connsiteX0" fmla="*/ 5333671 w 7645936"/>
                  <a:gd name="connsiteY0" fmla="*/ 2643510 h 4314825"/>
                  <a:gd name="connsiteX1" fmla="*/ 5193195 w 7645936"/>
                  <a:gd name="connsiteY1" fmla="*/ 2783986 h 4314825"/>
                  <a:gd name="connsiteX2" fmla="*/ 5193195 w 7645936"/>
                  <a:gd name="connsiteY2" fmla="*/ 3723500 h 4314825"/>
                  <a:gd name="connsiteX3" fmla="*/ 5333671 w 7645936"/>
                  <a:gd name="connsiteY3" fmla="*/ 3863976 h 4314825"/>
                  <a:gd name="connsiteX4" fmla="*/ 5421017 w 7645936"/>
                  <a:gd name="connsiteY4" fmla="*/ 3863976 h 4314825"/>
                  <a:gd name="connsiteX5" fmla="*/ 5561493 w 7645936"/>
                  <a:gd name="connsiteY5" fmla="*/ 3723500 h 4314825"/>
                  <a:gd name="connsiteX6" fmla="*/ 5561493 w 7645936"/>
                  <a:gd name="connsiteY6" fmla="*/ 2783986 h 4314825"/>
                  <a:gd name="connsiteX7" fmla="*/ 5421017 w 7645936"/>
                  <a:gd name="connsiteY7" fmla="*/ 2643510 h 4314825"/>
                  <a:gd name="connsiteX8" fmla="*/ 4527329 w 7645936"/>
                  <a:gd name="connsiteY8" fmla="*/ 2643510 h 4314825"/>
                  <a:gd name="connsiteX9" fmla="*/ 4386853 w 7645936"/>
                  <a:gd name="connsiteY9" fmla="*/ 2783986 h 4314825"/>
                  <a:gd name="connsiteX10" fmla="*/ 4386853 w 7645936"/>
                  <a:gd name="connsiteY10" fmla="*/ 3723500 h 4314825"/>
                  <a:gd name="connsiteX11" fmla="*/ 4527329 w 7645936"/>
                  <a:gd name="connsiteY11" fmla="*/ 3863976 h 4314825"/>
                  <a:gd name="connsiteX12" fmla="*/ 4614675 w 7645936"/>
                  <a:gd name="connsiteY12" fmla="*/ 3863976 h 4314825"/>
                  <a:gd name="connsiteX13" fmla="*/ 4755151 w 7645936"/>
                  <a:gd name="connsiteY13" fmla="*/ 3723500 h 4314825"/>
                  <a:gd name="connsiteX14" fmla="*/ 4755151 w 7645936"/>
                  <a:gd name="connsiteY14" fmla="*/ 2783986 h 4314825"/>
                  <a:gd name="connsiteX15" fmla="*/ 4614675 w 7645936"/>
                  <a:gd name="connsiteY15" fmla="*/ 2643510 h 4314825"/>
                  <a:gd name="connsiteX16" fmla="*/ 3720987 w 7645936"/>
                  <a:gd name="connsiteY16" fmla="*/ 2643510 h 4314825"/>
                  <a:gd name="connsiteX17" fmla="*/ 3580511 w 7645936"/>
                  <a:gd name="connsiteY17" fmla="*/ 2783986 h 4314825"/>
                  <a:gd name="connsiteX18" fmla="*/ 3580511 w 7645936"/>
                  <a:gd name="connsiteY18" fmla="*/ 3723500 h 4314825"/>
                  <a:gd name="connsiteX19" fmla="*/ 3720987 w 7645936"/>
                  <a:gd name="connsiteY19" fmla="*/ 3863976 h 4314825"/>
                  <a:gd name="connsiteX20" fmla="*/ 3808333 w 7645936"/>
                  <a:gd name="connsiteY20" fmla="*/ 3863976 h 4314825"/>
                  <a:gd name="connsiteX21" fmla="*/ 3948809 w 7645936"/>
                  <a:gd name="connsiteY21" fmla="*/ 3723500 h 4314825"/>
                  <a:gd name="connsiteX22" fmla="*/ 3948809 w 7645936"/>
                  <a:gd name="connsiteY22" fmla="*/ 2783986 h 4314825"/>
                  <a:gd name="connsiteX23" fmla="*/ 3808333 w 7645936"/>
                  <a:gd name="connsiteY23" fmla="*/ 2643510 h 4314825"/>
                  <a:gd name="connsiteX24" fmla="*/ 2914644 w 7645936"/>
                  <a:gd name="connsiteY24" fmla="*/ 2643510 h 4314825"/>
                  <a:gd name="connsiteX25" fmla="*/ 2774168 w 7645936"/>
                  <a:gd name="connsiteY25" fmla="*/ 2783986 h 4314825"/>
                  <a:gd name="connsiteX26" fmla="*/ 2774168 w 7645936"/>
                  <a:gd name="connsiteY26" fmla="*/ 3723500 h 4314825"/>
                  <a:gd name="connsiteX27" fmla="*/ 2914644 w 7645936"/>
                  <a:gd name="connsiteY27" fmla="*/ 3863976 h 4314825"/>
                  <a:gd name="connsiteX28" fmla="*/ 3001990 w 7645936"/>
                  <a:gd name="connsiteY28" fmla="*/ 3863976 h 4314825"/>
                  <a:gd name="connsiteX29" fmla="*/ 3142466 w 7645936"/>
                  <a:gd name="connsiteY29" fmla="*/ 3723500 h 4314825"/>
                  <a:gd name="connsiteX30" fmla="*/ 3142466 w 7645936"/>
                  <a:gd name="connsiteY30" fmla="*/ 2783986 h 4314825"/>
                  <a:gd name="connsiteX31" fmla="*/ 3001990 w 7645936"/>
                  <a:gd name="connsiteY31" fmla="*/ 2643510 h 4314825"/>
                  <a:gd name="connsiteX32" fmla="*/ 2108301 w 7645936"/>
                  <a:gd name="connsiteY32" fmla="*/ 2643510 h 4314825"/>
                  <a:gd name="connsiteX33" fmla="*/ 1967825 w 7645936"/>
                  <a:gd name="connsiteY33" fmla="*/ 2783986 h 4314825"/>
                  <a:gd name="connsiteX34" fmla="*/ 1967825 w 7645936"/>
                  <a:gd name="connsiteY34" fmla="*/ 3723500 h 4314825"/>
                  <a:gd name="connsiteX35" fmla="*/ 2108301 w 7645936"/>
                  <a:gd name="connsiteY35" fmla="*/ 3863976 h 4314825"/>
                  <a:gd name="connsiteX36" fmla="*/ 2195647 w 7645936"/>
                  <a:gd name="connsiteY36" fmla="*/ 3863976 h 4314825"/>
                  <a:gd name="connsiteX37" fmla="*/ 2336123 w 7645936"/>
                  <a:gd name="connsiteY37" fmla="*/ 3723500 h 4314825"/>
                  <a:gd name="connsiteX38" fmla="*/ 2336123 w 7645936"/>
                  <a:gd name="connsiteY38" fmla="*/ 2783986 h 4314825"/>
                  <a:gd name="connsiteX39" fmla="*/ 2195647 w 7645936"/>
                  <a:gd name="connsiteY39" fmla="*/ 2643510 h 4314825"/>
                  <a:gd name="connsiteX40" fmla="*/ 5312536 w 7645936"/>
                  <a:gd name="connsiteY40" fmla="*/ 2564132 h 4314825"/>
                  <a:gd name="connsiteX41" fmla="*/ 5442152 w 7645936"/>
                  <a:gd name="connsiteY41" fmla="*/ 2564132 h 4314825"/>
                  <a:gd name="connsiteX42" fmla="*/ 5650609 w 7645936"/>
                  <a:gd name="connsiteY42" fmla="*/ 2772589 h 4314825"/>
                  <a:gd name="connsiteX43" fmla="*/ 5650609 w 7645936"/>
                  <a:gd name="connsiteY43" fmla="*/ 3734896 h 4314825"/>
                  <a:gd name="connsiteX44" fmla="*/ 5442152 w 7645936"/>
                  <a:gd name="connsiteY44" fmla="*/ 3943353 h 4314825"/>
                  <a:gd name="connsiteX45" fmla="*/ 5312536 w 7645936"/>
                  <a:gd name="connsiteY45" fmla="*/ 3943353 h 4314825"/>
                  <a:gd name="connsiteX46" fmla="*/ 5104079 w 7645936"/>
                  <a:gd name="connsiteY46" fmla="*/ 3734896 h 4314825"/>
                  <a:gd name="connsiteX47" fmla="*/ 5104079 w 7645936"/>
                  <a:gd name="connsiteY47" fmla="*/ 2772589 h 4314825"/>
                  <a:gd name="connsiteX48" fmla="*/ 5312536 w 7645936"/>
                  <a:gd name="connsiteY48" fmla="*/ 2564132 h 4314825"/>
                  <a:gd name="connsiteX49" fmla="*/ 4506194 w 7645936"/>
                  <a:gd name="connsiteY49" fmla="*/ 2564132 h 4314825"/>
                  <a:gd name="connsiteX50" fmla="*/ 4635810 w 7645936"/>
                  <a:gd name="connsiteY50" fmla="*/ 2564132 h 4314825"/>
                  <a:gd name="connsiteX51" fmla="*/ 4844267 w 7645936"/>
                  <a:gd name="connsiteY51" fmla="*/ 2772589 h 4314825"/>
                  <a:gd name="connsiteX52" fmla="*/ 4844267 w 7645936"/>
                  <a:gd name="connsiteY52" fmla="*/ 3734896 h 4314825"/>
                  <a:gd name="connsiteX53" fmla="*/ 4635810 w 7645936"/>
                  <a:gd name="connsiteY53" fmla="*/ 3943353 h 4314825"/>
                  <a:gd name="connsiteX54" fmla="*/ 4506194 w 7645936"/>
                  <a:gd name="connsiteY54" fmla="*/ 3943353 h 4314825"/>
                  <a:gd name="connsiteX55" fmla="*/ 4297737 w 7645936"/>
                  <a:gd name="connsiteY55" fmla="*/ 3734896 h 4314825"/>
                  <a:gd name="connsiteX56" fmla="*/ 4297737 w 7645936"/>
                  <a:gd name="connsiteY56" fmla="*/ 2772589 h 4314825"/>
                  <a:gd name="connsiteX57" fmla="*/ 4506194 w 7645936"/>
                  <a:gd name="connsiteY57" fmla="*/ 2564132 h 4314825"/>
                  <a:gd name="connsiteX58" fmla="*/ 3699852 w 7645936"/>
                  <a:gd name="connsiteY58" fmla="*/ 2564132 h 4314825"/>
                  <a:gd name="connsiteX59" fmla="*/ 3829468 w 7645936"/>
                  <a:gd name="connsiteY59" fmla="*/ 2564132 h 4314825"/>
                  <a:gd name="connsiteX60" fmla="*/ 4037925 w 7645936"/>
                  <a:gd name="connsiteY60" fmla="*/ 2772589 h 4314825"/>
                  <a:gd name="connsiteX61" fmla="*/ 4037925 w 7645936"/>
                  <a:gd name="connsiteY61" fmla="*/ 3734896 h 4314825"/>
                  <a:gd name="connsiteX62" fmla="*/ 3829468 w 7645936"/>
                  <a:gd name="connsiteY62" fmla="*/ 3943353 h 4314825"/>
                  <a:gd name="connsiteX63" fmla="*/ 3699852 w 7645936"/>
                  <a:gd name="connsiteY63" fmla="*/ 3943353 h 4314825"/>
                  <a:gd name="connsiteX64" fmla="*/ 3491395 w 7645936"/>
                  <a:gd name="connsiteY64" fmla="*/ 3734896 h 4314825"/>
                  <a:gd name="connsiteX65" fmla="*/ 3491395 w 7645936"/>
                  <a:gd name="connsiteY65" fmla="*/ 2772589 h 4314825"/>
                  <a:gd name="connsiteX66" fmla="*/ 3699852 w 7645936"/>
                  <a:gd name="connsiteY66" fmla="*/ 2564132 h 4314825"/>
                  <a:gd name="connsiteX67" fmla="*/ 2893509 w 7645936"/>
                  <a:gd name="connsiteY67" fmla="*/ 2564132 h 4314825"/>
                  <a:gd name="connsiteX68" fmla="*/ 3023125 w 7645936"/>
                  <a:gd name="connsiteY68" fmla="*/ 2564132 h 4314825"/>
                  <a:gd name="connsiteX69" fmla="*/ 3231582 w 7645936"/>
                  <a:gd name="connsiteY69" fmla="*/ 2772589 h 4314825"/>
                  <a:gd name="connsiteX70" fmla="*/ 3231582 w 7645936"/>
                  <a:gd name="connsiteY70" fmla="*/ 3734896 h 4314825"/>
                  <a:gd name="connsiteX71" fmla="*/ 3023125 w 7645936"/>
                  <a:gd name="connsiteY71" fmla="*/ 3943353 h 4314825"/>
                  <a:gd name="connsiteX72" fmla="*/ 2893509 w 7645936"/>
                  <a:gd name="connsiteY72" fmla="*/ 3943353 h 4314825"/>
                  <a:gd name="connsiteX73" fmla="*/ 2685052 w 7645936"/>
                  <a:gd name="connsiteY73" fmla="*/ 3734896 h 4314825"/>
                  <a:gd name="connsiteX74" fmla="*/ 2685052 w 7645936"/>
                  <a:gd name="connsiteY74" fmla="*/ 2772589 h 4314825"/>
                  <a:gd name="connsiteX75" fmla="*/ 2893509 w 7645936"/>
                  <a:gd name="connsiteY75" fmla="*/ 2564132 h 4314825"/>
                  <a:gd name="connsiteX76" fmla="*/ 2087166 w 7645936"/>
                  <a:gd name="connsiteY76" fmla="*/ 2564132 h 4314825"/>
                  <a:gd name="connsiteX77" fmla="*/ 2216782 w 7645936"/>
                  <a:gd name="connsiteY77" fmla="*/ 2564132 h 4314825"/>
                  <a:gd name="connsiteX78" fmla="*/ 2425239 w 7645936"/>
                  <a:gd name="connsiteY78" fmla="*/ 2772589 h 4314825"/>
                  <a:gd name="connsiteX79" fmla="*/ 2425239 w 7645936"/>
                  <a:gd name="connsiteY79" fmla="*/ 3734896 h 4314825"/>
                  <a:gd name="connsiteX80" fmla="*/ 2216782 w 7645936"/>
                  <a:gd name="connsiteY80" fmla="*/ 3943353 h 4314825"/>
                  <a:gd name="connsiteX81" fmla="*/ 2087166 w 7645936"/>
                  <a:gd name="connsiteY81" fmla="*/ 3943353 h 4314825"/>
                  <a:gd name="connsiteX82" fmla="*/ 1878709 w 7645936"/>
                  <a:gd name="connsiteY82" fmla="*/ 3734896 h 4314825"/>
                  <a:gd name="connsiteX83" fmla="*/ 1878709 w 7645936"/>
                  <a:gd name="connsiteY83" fmla="*/ 2772589 h 4314825"/>
                  <a:gd name="connsiteX84" fmla="*/ 2087166 w 7645936"/>
                  <a:gd name="connsiteY84" fmla="*/ 2564132 h 4314825"/>
                  <a:gd name="connsiteX85" fmla="*/ 5082919 w 7645936"/>
                  <a:gd name="connsiteY85" fmla="*/ 775812 h 4314825"/>
                  <a:gd name="connsiteX86" fmla="*/ 4576665 w 7645936"/>
                  <a:gd name="connsiteY86" fmla="*/ 1282066 h 4314825"/>
                  <a:gd name="connsiteX87" fmla="*/ 5082919 w 7645936"/>
                  <a:gd name="connsiteY87" fmla="*/ 1788320 h 4314825"/>
                  <a:gd name="connsiteX88" fmla="*/ 5589173 w 7645936"/>
                  <a:gd name="connsiteY88" fmla="*/ 1282066 h 4314825"/>
                  <a:gd name="connsiteX89" fmla="*/ 5082919 w 7645936"/>
                  <a:gd name="connsiteY89" fmla="*/ 775812 h 4314825"/>
                  <a:gd name="connsiteX90" fmla="*/ 2408299 w 7645936"/>
                  <a:gd name="connsiteY90" fmla="*/ 775812 h 4314825"/>
                  <a:gd name="connsiteX91" fmla="*/ 1902046 w 7645936"/>
                  <a:gd name="connsiteY91" fmla="*/ 1282066 h 4314825"/>
                  <a:gd name="connsiteX92" fmla="*/ 2408299 w 7645936"/>
                  <a:gd name="connsiteY92" fmla="*/ 1788320 h 4314825"/>
                  <a:gd name="connsiteX93" fmla="*/ 2914553 w 7645936"/>
                  <a:gd name="connsiteY93" fmla="*/ 1282066 h 4314825"/>
                  <a:gd name="connsiteX94" fmla="*/ 2408299 w 7645936"/>
                  <a:gd name="connsiteY94" fmla="*/ 775812 h 4314825"/>
                  <a:gd name="connsiteX95" fmla="*/ 5082919 w 7645936"/>
                  <a:gd name="connsiteY95" fmla="*/ 661036 h 4314825"/>
                  <a:gd name="connsiteX96" fmla="*/ 5703949 w 7645936"/>
                  <a:gd name="connsiteY96" fmla="*/ 1282066 h 4314825"/>
                  <a:gd name="connsiteX97" fmla="*/ 5082919 w 7645936"/>
                  <a:gd name="connsiteY97" fmla="*/ 1903096 h 4314825"/>
                  <a:gd name="connsiteX98" fmla="*/ 4461889 w 7645936"/>
                  <a:gd name="connsiteY98" fmla="*/ 1282066 h 4314825"/>
                  <a:gd name="connsiteX99" fmla="*/ 5082919 w 7645936"/>
                  <a:gd name="connsiteY99" fmla="*/ 661036 h 4314825"/>
                  <a:gd name="connsiteX100" fmla="*/ 2408299 w 7645936"/>
                  <a:gd name="connsiteY100" fmla="*/ 661036 h 4314825"/>
                  <a:gd name="connsiteX101" fmla="*/ 3029329 w 7645936"/>
                  <a:gd name="connsiteY101" fmla="*/ 1282066 h 4314825"/>
                  <a:gd name="connsiteX102" fmla="*/ 2408299 w 7645936"/>
                  <a:gd name="connsiteY102" fmla="*/ 1903096 h 4314825"/>
                  <a:gd name="connsiteX103" fmla="*/ 1787269 w 7645936"/>
                  <a:gd name="connsiteY103" fmla="*/ 1282066 h 4314825"/>
                  <a:gd name="connsiteX104" fmla="*/ 2408299 w 7645936"/>
                  <a:gd name="connsiteY104" fmla="*/ 661036 h 4314825"/>
                  <a:gd name="connsiteX105" fmla="*/ 1164182 w 7645936"/>
                  <a:gd name="connsiteY105" fmla="*/ 126434 h 4314825"/>
                  <a:gd name="connsiteX106" fmla="*/ 1034158 w 7645936"/>
                  <a:gd name="connsiteY106" fmla="*/ 256457 h 4314825"/>
                  <a:gd name="connsiteX107" fmla="*/ 1034158 w 7645936"/>
                  <a:gd name="connsiteY107" fmla="*/ 1603376 h 4314825"/>
                  <a:gd name="connsiteX108" fmla="*/ 879743 w 7645936"/>
                  <a:gd name="connsiteY108" fmla="*/ 1603376 h 4314825"/>
                  <a:gd name="connsiteX109" fmla="*/ 478976 w 7645936"/>
                  <a:gd name="connsiteY109" fmla="*/ 1603376 h 4314825"/>
                  <a:gd name="connsiteX110" fmla="*/ 478976 w 7645936"/>
                  <a:gd name="connsiteY110" fmla="*/ 1286475 h 4314825"/>
                  <a:gd name="connsiteX111" fmla="*/ 89830 w 7645936"/>
                  <a:gd name="connsiteY111" fmla="*/ 1286475 h 4314825"/>
                  <a:gd name="connsiteX112" fmla="*/ 89830 w 7645936"/>
                  <a:gd name="connsiteY112" fmla="*/ 2046729 h 4314825"/>
                  <a:gd name="connsiteX113" fmla="*/ 478976 w 7645936"/>
                  <a:gd name="connsiteY113" fmla="*/ 2046729 h 4314825"/>
                  <a:gd name="connsiteX114" fmla="*/ 478976 w 7645936"/>
                  <a:gd name="connsiteY114" fmla="*/ 1724026 h 4314825"/>
                  <a:gd name="connsiteX115" fmla="*/ 879743 w 7645936"/>
                  <a:gd name="connsiteY115" fmla="*/ 1724026 h 4314825"/>
                  <a:gd name="connsiteX116" fmla="*/ 1034158 w 7645936"/>
                  <a:gd name="connsiteY116" fmla="*/ 1724026 h 4314825"/>
                  <a:gd name="connsiteX117" fmla="*/ 1034158 w 7645936"/>
                  <a:gd name="connsiteY117" fmla="*/ 4058369 h 4314825"/>
                  <a:gd name="connsiteX118" fmla="*/ 1164182 w 7645936"/>
                  <a:gd name="connsiteY118" fmla="*/ 4188392 h 4314825"/>
                  <a:gd name="connsiteX119" fmla="*/ 6481755 w 7645936"/>
                  <a:gd name="connsiteY119" fmla="*/ 4188392 h 4314825"/>
                  <a:gd name="connsiteX120" fmla="*/ 6611778 w 7645936"/>
                  <a:gd name="connsiteY120" fmla="*/ 4058369 h 4314825"/>
                  <a:gd name="connsiteX121" fmla="*/ 6611778 w 7645936"/>
                  <a:gd name="connsiteY121" fmla="*/ 1724026 h 4314825"/>
                  <a:gd name="connsiteX122" fmla="*/ 6766193 w 7645936"/>
                  <a:gd name="connsiteY122" fmla="*/ 1724026 h 4314825"/>
                  <a:gd name="connsiteX123" fmla="*/ 7166960 w 7645936"/>
                  <a:gd name="connsiteY123" fmla="*/ 1724026 h 4314825"/>
                  <a:gd name="connsiteX124" fmla="*/ 7166960 w 7645936"/>
                  <a:gd name="connsiteY124" fmla="*/ 2046729 h 4314825"/>
                  <a:gd name="connsiteX125" fmla="*/ 7556106 w 7645936"/>
                  <a:gd name="connsiteY125" fmla="*/ 2046729 h 4314825"/>
                  <a:gd name="connsiteX126" fmla="*/ 7556106 w 7645936"/>
                  <a:gd name="connsiteY126" fmla="*/ 1286475 h 4314825"/>
                  <a:gd name="connsiteX127" fmla="*/ 7166960 w 7645936"/>
                  <a:gd name="connsiteY127" fmla="*/ 1286475 h 4314825"/>
                  <a:gd name="connsiteX128" fmla="*/ 7166960 w 7645936"/>
                  <a:gd name="connsiteY128" fmla="*/ 1603376 h 4314825"/>
                  <a:gd name="connsiteX129" fmla="*/ 6766193 w 7645936"/>
                  <a:gd name="connsiteY129" fmla="*/ 1603376 h 4314825"/>
                  <a:gd name="connsiteX130" fmla="*/ 6611778 w 7645936"/>
                  <a:gd name="connsiteY130" fmla="*/ 1603376 h 4314825"/>
                  <a:gd name="connsiteX131" fmla="*/ 6611778 w 7645936"/>
                  <a:gd name="connsiteY131" fmla="*/ 256457 h 4314825"/>
                  <a:gd name="connsiteX132" fmla="*/ 6481755 w 7645936"/>
                  <a:gd name="connsiteY132" fmla="*/ 126434 h 4314825"/>
                  <a:gd name="connsiteX133" fmla="*/ 1011518 w 7645936"/>
                  <a:gd name="connsiteY133" fmla="*/ 0 h 4314825"/>
                  <a:gd name="connsiteX134" fmla="*/ 6634418 w 7645936"/>
                  <a:gd name="connsiteY134" fmla="*/ 0 h 4314825"/>
                  <a:gd name="connsiteX135" fmla="*/ 6766193 w 7645936"/>
                  <a:gd name="connsiteY135" fmla="*/ 131775 h 4314825"/>
                  <a:gd name="connsiteX136" fmla="*/ 6766193 w 7645936"/>
                  <a:gd name="connsiteY136" fmla="*/ 1485987 h 4314825"/>
                  <a:gd name="connsiteX137" fmla="*/ 7077129 w 7645936"/>
                  <a:gd name="connsiteY137" fmla="*/ 1485987 h 4314825"/>
                  <a:gd name="connsiteX138" fmla="*/ 7077129 w 7645936"/>
                  <a:gd name="connsiteY138" fmla="*/ 1193887 h 4314825"/>
                  <a:gd name="connsiteX139" fmla="*/ 7645936 w 7645936"/>
                  <a:gd name="connsiteY139" fmla="*/ 1193887 h 4314825"/>
                  <a:gd name="connsiteX140" fmla="*/ 7645936 w 7645936"/>
                  <a:gd name="connsiteY140" fmla="*/ 2139317 h 4314825"/>
                  <a:gd name="connsiteX141" fmla="*/ 7077129 w 7645936"/>
                  <a:gd name="connsiteY141" fmla="*/ 2139317 h 4314825"/>
                  <a:gd name="connsiteX142" fmla="*/ 7077129 w 7645936"/>
                  <a:gd name="connsiteY142" fmla="*/ 1840719 h 4314825"/>
                  <a:gd name="connsiteX143" fmla="*/ 6766193 w 7645936"/>
                  <a:gd name="connsiteY143" fmla="*/ 1840719 h 4314825"/>
                  <a:gd name="connsiteX144" fmla="*/ 6766193 w 7645936"/>
                  <a:gd name="connsiteY144" fmla="*/ 4183050 h 4314825"/>
                  <a:gd name="connsiteX145" fmla="*/ 6634418 w 7645936"/>
                  <a:gd name="connsiteY145" fmla="*/ 4314825 h 4314825"/>
                  <a:gd name="connsiteX146" fmla="*/ 1011518 w 7645936"/>
                  <a:gd name="connsiteY146" fmla="*/ 4314825 h 4314825"/>
                  <a:gd name="connsiteX147" fmla="*/ 879743 w 7645936"/>
                  <a:gd name="connsiteY147" fmla="*/ 4183050 h 4314825"/>
                  <a:gd name="connsiteX148" fmla="*/ 879743 w 7645936"/>
                  <a:gd name="connsiteY148" fmla="*/ 1840719 h 4314825"/>
                  <a:gd name="connsiteX149" fmla="*/ 568807 w 7645936"/>
                  <a:gd name="connsiteY149" fmla="*/ 1840719 h 4314825"/>
                  <a:gd name="connsiteX150" fmla="*/ 568807 w 7645936"/>
                  <a:gd name="connsiteY150" fmla="*/ 2139317 h 4314825"/>
                  <a:gd name="connsiteX151" fmla="*/ 0 w 7645936"/>
                  <a:gd name="connsiteY151" fmla="*/ 2139317 h 4314825"/>
                  <a:gd name="connsiteX152" fmla="*/ 0 w 7645936"/>
                  <a:gd name="connsiteY152" fmla="*/ 1193887 h 4314825"/>
                  <a:gd name="connsiteX153" fmla="*/ 568807 w 7645936"/>
                  <a:gd name="connsiteY153" fmla="*/ 1193887 h 4314825"/>
                  <a:gd name="connsiteX154" fmla="*/ 568807 w 7645936"/>
                  <a:gd name="connsiteY154" fmla="*/ 1485987 h 4314825"/>
                  <a:gd name="connsiteX155" fmla="*/ 879743 w 7645936"/>
                  <a:gd name="connsiteY155" fmla="*/ 1485987 h 4314825"/>
                  <a:gd name="connsiteX156" fmla="*/ 879743 w 7645936"/>
                  <a:gd name="connsiteY156" fmla="*/ 131775 h 4314825"/>
                  <a:gd name="connsiteX157" fmla="*/ 1011518 w 7645936"/>
                  <a:gd name="connsiteY157" fmla="*/ 0 h 431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7645936" h="4314825">
                    <a:moveTo>
                      <a:pt x="5333671" y="2643510"/>
                    </a:moveTo>
                    <a:cubicBezTo>
                      <a:pt x="5256088" y="2643510"/>
                      <a:pt x="5193195" y="2706403"/>
                      <a:pt x="5193195" y="2783986"/>
                    </a:cubicBezTo>
                    <a:lnTo>
                      <a:pt x="5193195" y="3723500"/>
                    </a:lnTo>
                    <a:cubicBezTo>
                      <a:pt x="5193195" y="3801083"/>
                      <a:pt x="5256088" y="3863976"/>
                      <a:pt x="5333671" y="3863976"/>
                    </a:cubicBezTo>
                    <a:lnTo>
                      <a:pt x="5421017" y="3863976"/>
                    </a:lnTo>
                    <a:cubicBezTo>
                      <a:pt x="5498600" y="3863976"/>
                      <a:pt x="5561493" y="3801083"/>
                      <a:pt x="5561493" y="3723500"/>
                    </a:cubicBezTo>
                    <a:lnTo>
                      <a:pt x="5561493" y="2783986"/>
                    </a:lnTo>
                    <a:cubicBezTo>
                      <a:pt x="5561493" y="2706403"/>
                      <a:pt x="5498600" y="2643510"/>
                      <a:pt x="5421017" y="2643510"/>
                    </a:cubicBezTo>
                    <a:close/>
                    <a:moveTo>
                      <a:pt x="4527329" y="2643510"/>
                    </a:moveTo>
                    <a:cubicBezTo>
                      <a:pt x="4449746" y="2643510"/>
                      <a:pt x="4386853" y="2706403"/>
                      <a:pt x="4386853" y="2783986"/>
                    </a:cubicBezTo>
                    <a:lnTo>
                      <a:pt x="4386853" y="3723500"/>
                    </a:lnTo>
                    <a:cubicBezTo>
                      <a:pt x="4386853" y="3801083"/>
                      <a:pt x="4449746" y="3863976"/>
                      <a:pt x="4527329" y="3863976"/>
                    </a:cubicBezTo>
                    <a:lnTo>
                      <a:pt x="4614675" y="3863976"/>
                    </a:lnTo>
                    <a:cubicBezTo>
                      <a:pt x="4692258" y="3863976"/>
                      <a:pt x="4755151" y="3801083"/>
                      <a:pt x="4755151" y="3723500"/>
                    </a:cubicBezTo>
                    <a:lnTo>
                      <a:pt x="4755151" y="2783986"/>
                    </a:lnTo>
                    <a:cubicBezTo>
                      <a:pt x="4755151" y="2706403"/>
                      <a:pt x="4692258" y="2643510"/>
                      <a:pt x="4614675" y="2643510"/>
                    </a:cubicBezTo>
                    <a:close/>
                    <a:moveTo>
                      <a:pt x="3720987" y="2643510"/>
                    </a:moveTo>
                    <a:cubicBezTo>
                      <a:pt x="3643404" y="2643510"/>
                      <a:pt x="3580511" y="2706403"/>
                      <a:pt x="3580511" y="2783986"/>
                    </a:cubicBezTo>
                    <a:lnTo>
                      <a:pt x="3580511" y="3723500"/>
                    </a:lnTo>
                    <a:cubicBezTo>
                      <a:pt x="3580511" y="3801083"/>
                      <a:pt x="3643404" y="3863976"/>
                      <a:pt x="3720987" y="3863976"/>
                    </a:cubicBezTo>
                    <a:lnTo>
                      <a:pt x="3808333" y="3863976"/>
                    </a:lnTo>
                    <a:cubicBezTo>
                      <a:pt x="3885916" y="3863976"/>
                      <a:pt x="3948809" y="3801083"/>
                      <a:pt x="3948809" y="3723500"/>
                    </a:cubicBezTo>
                    <a:lnTo>
                      <a:pt x="3948809" y="2783986"/>
                    </a:lnTo>
                    <a:cubicBezTo>
                      <a:pt x="3948809" y="2706403"/>
                      <a:pt x="3885916" y="2643510"/>
                      <a:pt x="3808333" y="2643510"/>
                    </a:cubicBezTo>
                    <a:close/>
                    <a:moveTo>
                      <a:pt x="2914644" y="2643510"/>
                    </a:moveTo>
                    <a:cubicBezTo>
                      <a:pt x="2837061" y="2643510"/>
                      <a:pt x="2774168" y="2706403"/>
                      <a:pt x="2774168" y="2783986"/>
                    </a:cubicBezTo>
                    <a:lnTo>
                      <a:pt x="2774168" y="3723500"/>
                    </a:lnTo>
                    <a:cubicBezTo>
                      <a:pt x="2774168" y="3801083"/>
                      <a:pt x="2837061" y="3863976"/>
                      <a:pt x="2914644" y="3863976"/>
                    </a:cubicBezTo>
                    <a:lnTo>
                      <a:pt x="3001990" y="3863976"/>
                    </a:lnTo>
                    <a:cubicBezTo>
                      <a:pt x="3079573" y="3863976"/>
                      <a:pt x="3142466" y="3801083"/>
                      <a:pt x="3142466" y="3723500"/>
                    </a:cubicBezTo>
                    <a:lnTo>
                      <a:pt x="3142466" y="2783986"/>
                    </a:lnTo>
                    <a:cubicBezTo>
                      <a:pt x="3142466" y="2706403"/>
                      <a:pt x="3079573" y="2643510"/>
                      <a:pt x="3001990" y="2643510"/>
                    </a:cubicBezTo>
                    <a:close/>
                    <a:moveTo>
                      <a:pt x="2108301" y="2643510"/>
                    </a:moveTo>
                    <a:cubicBezTo>
                      <a:pt x="2030718" y="2643510"/>
                      <a:pt x="1967825" y="2706403"/>
                      <a:pt x="1967825" y="2783986"/>
                    </a:cubicBezTo>
                    <a:lnTo>
                      <a:pt x="1967825" y="3723500"/>
                    </a:lnTo>
                    <a:cubicBezTo>
                      <a:pt x="1967825" y="3801083"/>
                      <a:pt x="2030718" y="3863976"/>
                      <a:pt x="2108301" y="3863976"/>
                    </a:cubicBezTo>
                    <a:lnTo>
                      <a:pt x="2195647" y="3863976"/>
                    </a:lnTo>
                    <a:cubicBezTo>
                      <a:pt x="2273230" y="3863976"/>
                      <a:pt x="2336123" y="3801083"/>
                      <a:pt x="2336123" y="3723500"/>
                    </a:cubicBezTo>
                    <a:lnTo>
                      <a:pt x="2336123" y="2783986"/>
                    </a:lnTo>
                    <a:cubicBezTo>
                      <a:pt x="2336123" y="2706403"/>
                      <a:pt x="2273230" y="2643510"/>
                      <a:pt x="2195647" y="2643510"/>
                    </a:cubicBezTo>
                    <a:close/>
                    <a:moveTo>
                      <a:pt x="5312536" y="2564132"/>
                    </a:moveTo>
                    <a:lnTo>
                      <a:pt x="5442152" y="2564132"/>
                    </a:lnTo>
                    <a:cubicBezTo>
                      <a:pt x="5557280" y="2564132"/>
                      <a:pt x="5650609" y="2657461"/>
                      <a:pt x="5650609" y="2772589"/>
                    </a:cubicBezTo>
                    <a:lnTo>
                      <a:pt x="5650609" y="3734896"/>
                    </a:lnTo>
                    <a:cubicBezTo>
                      <a:pt x="5650609" y="3850024"/>
                      <a:pt x="5557280" y="3943353"/>
                      <a:pt x="5442152" y="3943353"/>
                    </a:cubicBezTo>
                    <a:lnTo>
                      <a:pt x="5312536" y="3943353"/>
                    </a:lnTo>
                    <a:cubicBezTo>
                      <a:pt x="5197408" y="3943353"/>
                      <a:pt x="5104079" y="3850024"/>
                      <a:pt x="5104079" y="3734896"/>
                    </a:cubicBezTo>
                    <a:lnTo>
                      <a:pt x="5104079" y="2772589"/>
                    </a:lnTo>
                    <a:cubicBezTo>
                      <a:pt x="5104079" y="2657461"/>
                      <a:pt x="5197408" y="2564132"/>
                      <a:pt x="5312536" y="2564132"/>
                    </a:cubicBezTo>
                    <a:close/>
                    <a:moveTo>
                      <a:pt x="4506194" y="2564132"/>
                    </a:moveTo>
                    <a:lnTo>
                      <a:pt x="4635810" y="2564132"/>
                    </a:lnTo>
                    <a:cubicBezTo>
                      <a:pt x="4750938" y="2564132"/>
                      <a:pt x="4844267" y="2657461"/>
                      <a:pt x="4844267" y="2772589"/>
                    </a:cubicBezTo>
                    <a:lnTo>
                      <a:pt x="4844267" y="3734896"/>
                    </a:lnTo>
                    <a:cubicBezTo>
                      <a:pt x="4844267" y="3850024"/>
                      <a:pt x="4750938" y="3943353"/>
                      <a:pt x="4635810" y="3943353"/>
                    </a:cubicBezTo>
                    <a:lnTo>
                      <a:pt x="4506194" y="3943353"/>
                    </a:lnTo>
                    <a:cubicBezTo>
                      <a:pt x="4391066" y="3943353"/>
                      <a:pt x="4297737" y="3850024"/>
                      <a:pt x="4297737" y="3734896"/>
                    </a:cubicBezTo>
                    <a:lnTo>
                      <a:pt x="4297737" y="2772589"/>
                    </a:lnTo>
                    <a:cubicBezTo>
                      <a:pt x="4297737" y="2657461"/>
                      <a:pt x="4391066" y="2564132"/>
                      <a:pt x="4506194" y="2564132"/>
                    </a:cubicBezTo>
                    <a:close/>
                    <a:moveTo>
                      <a:pt x="3699852" y="2564132"/>
                    </a:moveTo>
                    <a:lnTo>
                      <a:pt x="3829468" y="2564132"/>
                    </a:lnTo>
                    <a:cubicBezTo>
                      <a:pt x="3944596" y="2564132"/>
                      <a:pt x="4037925" y="2657461"/>
                      <a:pt x="4037925" y="2772589"/>
                    </a:cubicBezTo>
                    <a:lnTo>
                      <a:pt x="4037925" y="3734896"/>
                    </a:lnTo>
                    <a:cubicBezTo>
                      <a:pt x="4037925" y="3850024"/>
                      <a:pt x="3944596" y="3943353"/>
                      <a:pt x="3829468" y="3943353"/>
                    </a:cubicBezTo>
                    <a:lnTo>
                      <a:pt x="3699852" y="3943353"/>
                    </a:lnTo>
                    <a:cubicBezTo>
                      <a:pt x="3584724" y="3943353"/>
                      <a:pt x="3491395" y="3850024"/>
                      <a:pt x="3491395" y="3734896"/>
                    </a:cubicBezTo>
                    <a:lnTo>
                      <a:pt x="3491395" y="2772589"/>
                    </a:lnTo>
                    <a:cubicBezTo>
                      <a:pt x="3491395" y="2657461"/>
                      <a:pt x="3584724" y="2564132"/>
                      <a:pt x="3699852" y="2564132"/>
                    </a:cubicBezTo>
                    <a:close/>
                    <a:moveTo>
                      <a:pt x="2893509" y="2564132"/>
                    </a:moveTo>
                    <a:lnTo>
                      <a:pt x="3023125" y="2564132"/>
                    </a:lnTo>
                    <a:cubicBezTo>
                      <a:pt x="3138253" y="2564132"/>
                      <a:pt x="3231582" y="2657461"/>
                      <a:pt x="3231582" y="2772589"/>
                    </a:cubicBezTo>
                    <a:lnTo>
                      <a:pt x="3231582" y="3734896"/>
                    </a:lnTo>
                    <a:cubicBezTo>
                      <a:pt x="3231582" y="3850024"/>
                      <a:pt x="3138253" y="3943353"/>
                      <a:pt x="3023125" y="3943353"/>
                    </a:cubicBezTo>
                    <a:lnTo>
                      <a:pt x="2893509" y="3943353"/>
                    </a:lnTo>
                    <a:cubicBezTo>
                      <a:pt x="2778381" y="3943353"/>
                      <a:pt x="2685052" y="3850024"/>
                      <a:pt x="2685052" y="3734896"/>
                    </a:cubicBezTo>
                    <a:lnTo>
                      <a:pt x="2685052" y="2772589"/>
                    </a:lnTo>
                    <a:cubicBezTo>
                      <a:pt x="2685052" y="2657461"/>
                      <a:pt x="2778381" y="2564132"/>
                      <a:pt x="2893509" y="2564132"/>
                    </a:cubicBezTo>
                    <a:close/>
                    <a:moveTo>
                      <a:pt x="2087166" y="2564132"/>
                    </a:moveTo>
                    <a:lnTo>
                      <a:pt x="2216782" y="2564132"/>
                    </a:lnTo>
                    <a:cubicBezTo>
                      <a:pt x="2331910" y="2564132"/>
                      <a:pt x="2425239" y="2657461"/>
                      <a:pt x="2425239" y="2772589"/>
                    </a:cubicBezTo>
                    <a:lnTo>
                      <a:pt x="2425239" y="3734896"/>
                    </a:lnTo>
                    <a:cubicBezTo>
                      <a:pt x="2425239" y="3850024"/>
                      <a:pt x="2331910" y="3943353"/>
                      <a:pt x="2216782" y="3943353"/>
                    </a:cubicBezTo>
                    <a:lnTo>
                      <a:pt x="2087166" y="3943353"/>
                    </a:lnTo>
                    <a:cubicBezTo>
                      <a:pt x="1972038" y="3943353"/>
                      <a:pt x="1878709" y="3850024"/>
                      <a:pt x="1878709" y="3734896"/>
                    </a:cubicBezTo>
                    <a:lnTo>
                      <a:pt x="1878709" y="2772589"/>
                    </a:lnTo>
                    <a:cubicBezTo>
                      <a:pt x="1878709" y="2657461"/>
                      <a:pt x="1972038" y="2564132"/>
                      <a:pt x="2087166" y="2564132"/>
                    </a:cubicBezTo>
                    <a:close/>
                    <a:moveTo>
                      <a:pt x="5082919" y="775812"/>
                    </a:moveTo>
                    <a:cubicBezTo>
                      <a:pt x="4803323" y="775812"/>
                      <a:pt x="4576665" y="1002470"/>
                      <a:pt x="4576665" y="1282066"/>
                    </a:cubicBezTo>
                    <a:cubicBezTo>
                      <a:pt x="4576665" y="1561662"/>
                      <a:pt x="4803323" y="1788320"/>
                      <a:pt x="5082919" y="1788320"/>
                    </a:cubicBezTo>
                    <a:cubicBezTo>
                      <a:pt x="5362515" y="1788320"/>
                      <a:pt x="5589173" y="1561662"/>
                      <a:pt x="5589173" y="1282066"/>
                    </a:cubicBezTo>
                    <a:cubicBezTo>
                      <a:pt x="5589173" y="1002470"/>
                      <a:pt x="5362515" y="775812"/>
                      <a:pt x="5082919" y="775812"/>
                    </a:cubicBezTo>
                    <a:close/>
                    <a:moveTo>
                      <a:pt x="2408299" y="775812"/>
                    </a:moveTo>
                    <a:cubicBezTo>
                      <a:pt x="2128703" y="775812"/>
                      <a:pt x="1902046" y="1002470"/>
                      <a:pt x="1902046" y="1282066"/>
                    </a:cubicBezTo>
                    <a:cubicBezTo>
                      <a:pt x="1902046" y="1561662"/>
                      <a:pt x="2128703" y="1788320"/>
                      <a:pt x="2408299" y="1788320"/>
                    </a:cubicBezTo>
                    <a:cubicBezTo>
                      <a:pt x="2687895" y="1788320"/>
                      <a:pt x="2914553" y="1561662"/>
                      <a:pt x="2914553" y="1282066"/>
                    </a:cubicBezTo>
                    <a:cubicBezTo>
                      <a:pt x="2914553" y="1002470"/>
                      <a:pt x="2687895" y="775812"/>
                      <a:pt x="2408299" y="775812"/>
                    </a:cubicBezTo>
                    <a:close/>
                    <a:moveTo>
                      <a:pt x="5082919" y="661036"/>
                    </a:moveTo>
                    <a:cubicBezTo>
                      <a:pt x="5425904" y="661036"/>
                      <a:pt x="5703949" y="939081"/>
                      <a:pt x="5703949" y="1282066"/>
                    </a:cubicBezTo>
                    <a:cubicBezTo>
                      <a:pt x="5703949" y="1625051"/>
                      <a:pt x="5425904" y="1903096"/>
                      <a:pt x="5082919" y="1903096"/>
                    </a:cubicBezTo>
                    <a:cubicBezTo>
                      <a:pt x="4739934" y="1903096"/>
                      <a:pt x="4461889" y="1625051"/>
                      <a:pt x="4461889" y="1282066"/>
                    </a:cubicBezTo>
                    <a:cubicBezTo>
                      <a:pt x="4461889" y="939081"/>
                      <a:pt x="4739934" y="661036"/>
                      <a:pt x="5082919" y="661036"/>
                    </a:cubicBezTo>
                    <a:close/>
                    <a:moveTo>
                      <a:pt x="2408299" y="661036"/>
                    </a:moveTo>
                    <a:cubicBezTo>
                      <a:pt x="2751284" y="661036"/>
                      <a:pt x="3029329" y="939081"/>
                      <a:pt x="3029329" y="1282066"/>
                    </a:cubicBezTo>
                    <a:cubicBezTo>
                      <a:pt x="3029329" y="1625051"/>
                      <a:pt x="2751284" y="1903096"/>
                      <a:pt x="2408299" y="1903096"/>
                    </a:cubicBezTo>
                    <a:cubicBezTo>
                      <a:pt x="2065314" y="1903096"/>
                      <a:pt x="1787269" y="1625051"/>
                      <a:pt x="1787269" y="1282066"/>
                    </a:cubicBezTo>
                    <a:cubicBezTo>
                      <a:pt x="1787269" y="939081"/>
                      <a:pt x="2065314" y="661036"/>
                      <a:pt x="2408299" y="661036"/>
                    </a:cubicBezTo>
                    <a:close/>
                    <a:moveTo>
                      <a:pt x="1164182" y="126434"/>
                    </a:moveTo>
                    <a:cubicBezTo>
                      <a:pt x="1092372" y="126434"/>
                      <a:pt x="1034158" y="184647"/>
                      <a:pt x="1034158" y="256457"/>
                    </a:cubicBezTo>
                    <a:lnTo>
                      <a:pt x="1034158" y="1603376"/>
                    </a:lnTo>
                    <a:lnTo>
                      <a:pt x="879743" y="1603376"/>
                    </a:lnTo>
                    <a:lnTo>
                      <a:pt x="478976" y="1603376"/>
                    </a:lnTo>
                    <a:lnTo>
                      <a:pt x="478976" y="1286475"/>
                    </a:lnTo>
                    <a:lnTo>
                      <a:pt x="89830" y="1286475"/>
                    </a:lnTo>
                    <a:lnTo>
                      <a:pt x="89830" y="2046729"/>
                    </a:lnTo>
                    <a:lnTo>
                      <a:pt x="478976" y="2046729"/>
                    </a:lnTo>
                    <a:lnTo>
                      <a:pt x="478976" y="1724026"/>
                    </a:lnTo>
                    <a:lnTo>
                      <a:pt x="879743" y="1724026"/>
                    </a:lnTo>
                    <a:lnTo>
                      <a:pt x="1034158" y="1724026"/>
                    </a:lnTo>
                    <a:lnTo>
                      <a:pt x="1034158" y="4058369"/>
                    </a:lnTo>
                    <a:cubicBezTo>
                      <a:pt x="1034158" y="4130179"/>
                      <a:pt x="1092372" y="4188392"/>
                      <a:pt x="1164182" y="4188392"/>
                    </a:cubicBezTo>
                    <a:lnTo>
                      <a:pt x="6481755" y="4188392"/>
                    </a:lnTo>
                    <a:cubicBezTo>
                      <a:pt x="6553565" y="4188392"/>
                      <a:pt x="6611778" y="4130179"/>
                      <a:pt x="6611778" y="4058369"/>
                    </a:cubicBezTo>
                    <a:lnTo>
                      <a:pt x="6611778" y="1724026"/>
                    </a:lnTo>
                    <a:lnTo>
                      <a:pt x="6766193" y="1724026"/>
                    </a:lnTo>
                    <a:lnTo>
                      <a:pt x="7166960" y="1724026"/>
                    </a:lnTo>
                    <a:lnTo>
                      <a:pt x="7166960" y="2046729"/>
                    </a:lnTo>
                    <a:lnTo>
                      <a:pt x="7556106" y="2046729"/>
                    </a:lnTo>
                    <a:lnTo>
                      <a:pt x="7556106" y="1286475"/>
                    </a:lnTo>
                    <a:lnTo>
                      <a:pt x="7166960" y="1286475"/>
                    </a:lnTo>
                    <a:lnTo>
                      <a:pt x="7166960" y="1603376"/>
                    </a:lnTo>
                    <a:lnTo>
                      <a:pt x="6766193" y="1603376"/>
                    </a:lnTo>
                    <a:lnTo>
                      <a:pt x="6611778" y="1603376"/>
                    </a:lnTo>
                    <a:lnTo>
                      <a:pt x="6611778" y="256457"/>
                    </a:lnTo>
                    <a:cubicBezTo>
                      <a:pt x="6611778" y="184647"/>
                      <a:pt x="6553565" y="126434"/>
                      <a:pt x="6481755" y="126434"/>
                    </a:cubicBezTo>
                    <a:close/>
                    <a:moveTo>
                      <a:pt x="1011518" y="0"/>
                    </a:moveTo>
                    <a:lnTo>
                      <a:pt x="6634418" y="0"/>
                    </a:lnTo>
                    <a:cubicBezTo>
                      <a:pt x="6707195" y="0"/>
                      <a:pt x="6766193" y="58999"/>
                      <a:pt x="6766193" y="131775"/>
                    </a:cubicBezTo>
                    <a:lnTo>
                      <a:pt x="6766193" y="1485987"/>
                    </a:lnTo>
                    <a:lnTo>
                      <a:pt x="7077129" y="1485987"/>
                    </a:lnTo>
                    <a:lnTo>
                      <a:pt x="7077129" y="1193887"/>
                    </a:lnTo>
                    <a:lnTo>
                      <a:pt x="7645936" y="1193887"/>
                    </a:lnTo>
                    <a:lnTo>
                      <a:pt x="7645936" y="2139317"/>
                    </a:lnTo>
                    <a:lnTo>
                      <a:pt x="7077129" y="2139317"/>
                    </a:lnTo>
                    <a:lnTo>
                      <a:pt x="7077129" y="1840719"/>
                    </a:lnTo>
                    <a:lnTo>
                      <a:pt x="6766193" y="1840719"/>
                    </a:lnTo>
                    <a:lnTo>
                      <a:pt x="6766193" y="4183050"/>
                    </a:lnTo>
                    <a:cubicBezTo>
                      <a:pt x="6766193" y="4255827"/>
                      <a:pt x="6707195" y="4314825"/>
                      <a:pt x="6634418" y="4314825"/>
                    </a:cubicBezTo>
                    <a:lnTo>
                      <a:pt x="1011518" y="4314825"/>
                    </a:lnTo>
                    <a:cubicBezTo>
                      <a:pt x="938741" y="4314825"/>
                      <a:pt x="879743" y="4255827"/>
                      <a:pt x="879743" y="4183050"/>
                    </a:cubicBezTo>
                    <a:lnTo>
                      <a:pt x="879743" y="1840719"/>
                    </a:lnTo>
                    <a:lnTo>
                      <a:pt x="568807" y="1840719"/>
                    </a:lnTo>
                    <a:lnTo>
                      <a:pt x="568807" y="2139317"/>
                    </a:lnTo>
                    <a:lnTo>
                      <a:pt x="0" y="2139317"/>
                    </a:lnTo>
                    <a:lnTo>
                      <a:pt x="0" y="1193887"/>
                    </a:lnTo>
                    <a:lnTo>
                      <a:pt x="568807" y="1193887"/>
                    </a:lnTo>
                    <a:lnTo>
                      <a:pt x="568807" y="1485987"/>
                    </a:lnTo>
                    <a:lnTo>
                      <a:pt x="879743" y="1485987"/>
                    </a:lnTo>
                    <a:lnTo>
                      <a:pt x="879743" y="131775"/>
                    </a:lnTo>
                    <a:cubicBezTo>
                      <a:pt x="879743" y="58999"/>
                      <a:pt x="938741" y="0"/>
                      <a:pt x="1011518" y="0"/>
                    </a:cubicBezTo>
                    <a:close/>
                  </a:path>
                </a:pathLst>
              </a:custGeom>
              <a:noFill/>
              <a:ln w="3175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dirty="0" err="1">
                  <a:solidFill>
                    <a:schemeClr val="accent2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30" name="Straight Connector 229"/>
              <p:cNvCxnSpPr/>
              <p:nvPr/>
            </p:nvCxnSpPr>
            <p:spPr>
              <a:xfrm flipH="1">
                <a:off x="10486805" y="3605293"/>
                <a:ext cx="308472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65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sp>
        <p:nvSpPr>
          <p:cNvPr id="139" name="Rectangle 138"/>
          <p:cNvSpPr/>
          <p:nvPr/>
        </p:nvSpPr>
        <p:spPr>
          <a:xfrm>
            <a:off x="8477444" y="2846796"/>
            <a:ext cx="1188805" cy="43088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Bot </a:t>
            </a:r>
            <a:br>
              <a:rPr lang="en-US" sz="1100" kern="0" dirty="0">
                <a:cs typeface="Segoe UI Semilight" panose="020B0402040204020203" pitchFamily="34" charset="0"/>
              </a:rPr>
            </a:br>
            <a:r>
              <a:rPr lang="en-US" sz="1100" kern="0" dirty="0">
                <a:cs typeface="Segoe UI Semilight" panose="020B0402040204020203" pitchFamily="34" charset="0"/>
              </a:rPr>
              <a:t>Framework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847393" y="2860389"/>
            <a:ext cx="11908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SQL Data </a:t>
            </a:r>
          </a:p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Warehouse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145110" y="2959570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Data Catalog</a:t>
            </a:r>
          </a:p>
        </p:txBody>
      </p:sp>
      <p:grpSp>
        <p:nvGrpSpPr>
          <p:cNvPr id="231" name="Group 230"/>
          <p:cNvGrpSpPr/>
          <p:nvPr/>
        </p:nvGrpSpPr>
        <p:grpSpPr>
          <a:xfrm>
            <a:off x="2850073" y="2919805"/>
            <a:ext cx="257645" cy="274068"/>
            <a:chOff x="3232150" y="382588"/>
            <a:chExt cx="5727700" cy="6092825"/>
          </a:xfrm>
          <a:solidFill>
            <a:schemeClr val="tx1"/>
          </a:solidFill>
        </p:grpSpPr>
        <p:sp>
          <p:nvSpPr>
            <p:cNvPr id="232" name="Freeform 10"/>
            <p:cNvSpPr>
              <a:spLocks/>
            </p:cNvSpPr>
            <p:nvPr/>
          </p:nvSpPr>
          <p:spPr bwMode="auto">
            <a:xfrm>
              <a:off x="3232150" y="382588"/>
              <a:ext cx="4492625" cy="4781550"/>
            </a:xfrm>
            <a:custGeom>
              <a:avLst/>
              <a:gdLst>
                <a:gd name="T0" fmla="*/ 490 w 2830"/>
                <a:gd name="T1" fmla="*/ 280 h 3012"/>
                <a:gd name="T2" fmla="*/ 458 w 2830"/>
                <a:gd name="T3" fmla="*/ 274 h 3012"/>
                <a:gd name="T4" fmla="*/ 422 w 2830"/>
                <a:gd name="T5" fmla="*/ 246 h 3012"/>
                <a:gd name="T6" fmla="*/ 410 w 2830"/>
                <a:gd name="T7" fmla="*/ 200 h 3012"/>
                <a:gd name="T8" fmla="*/ 416 w 2830"/>
                <a:gd name="T9" fmla="*/ 170 h 3012"/>
                <a:gd name="T10" fmla="*/ 444 w 2830"/>
                <a:gd name="T11" fmla="*/ 134 h 3012"/>
                <a:gd name="T12" fmla="*/ 490 w 2830"/>
                <a:gd name="T13" fmla="*/ 120 h 3012"/>
                <a:gd name="T14" fmla="*/ 2724 w 2830"/>
                <a:gd name="T15" fmla="*/ 1362 h 3012"/>
                <a:gd name="T16" fmla="*/ 2830 w 2830"/>
                <a:gd name="T17" fmla="*/ 0 h 3012"/>
                <a:gd name="T18" fmla="*/ 382 w 2830"/>
                <a:gd name="T19" fmla="*/ 16 h 3012"/>
                <a:gd name="T20" fmla="*/ 314 w 2830"/>
                <a:gd name="T21" fmla="*/ 74 h 3012"/>
                <a:gd name="T22" fmla="*/ 266 w 2830"/>
                <a:gd name="T23" fmla="*/ 130 h 3012"/>
                <a:gd name="T24" fmla="*/ 222 w 2830"/>
                <a:gd name="T25" fmla="*/ 206 h 3012"/>
                <a:gd name="T26" fmla="*/ 214 w 2830"/>
                <a:gd name="T27" fmla="*/ 736 h 3012"/>
                <a:gd name="T28" fmla="*/ 62 w 2830"/>
                <a:gd name="T29" fmla="*/ 738 h 3012"/>
                <a:gd name="T30" fmla="*/ 22 w 2830"/>
                <a:gd name="T31" fmla="*/ 760 h 3012"/>
                <a:gd name="T32" fmla="*/ 0 w 2830"/>
                <a:gd name="T33" fmla="*/ 800 h 3012"/>
                <a:gd name="T34" fmla="*/ 0 w 2830"/>
                <a:gd name="T35" fmla="*/ 832 h 3012"/>
                <a:gd name="T36" fmla="*/ 22 w 2830"/>
                <a:gd name="T37" fmla="*/ 872 h 3012"/>
                <a:gd name="T38" fmla="*/ 62 w 2830"/>
                <a:gd name="T39" fmla="*/ 894 h 3012"/>
                <a:gd name="T40" fmla="*/ 214 w 2830"/>
                <a:gd name="T41" fmla="*/ 896 h 3012"/>
                <a:gd name="T42" fmla="*/ 80 w 2830"/>
                <a:gd name="T43" fmla="*/ 1556 h 3012"/>
                <a:gd name="T44" fmla="*/ 34 w 2830"/>
                <a:gd name="T45" fmla="*/ 1570 h 3012"/>
                <a:gd name="T46" fmla="*/ 6 w 2830"/>
                <a:gd name="T47" fmla="*/ 1606 h 3012"/>
                <a:gd name="T48" fmla="*/ 0 w 2830"/>
                <a:gd name="T49" fmla="*/ 1636 h 3012"/>
                <a:gd name="T50" fmla="*/ 12 w 2830"/>
                <a:gd name="T51" fmla="*/ 1682 h 3012"/>
                <a:gd name="T52" fmla="*/ 48 w 2830"/>
                <a:gd name="T53" fmla="*/ 1710 h 3012"/>
                <a:gd name="T54" fmla="*/ 214 w 2830"/>
                <a:gd name="T55" fmla="*/ 1716 h 3012"/>
                <a:gd name="T56" fmla="*/ 80 w 2830"/>
                <a:gd name="T57" fmla="*/ 2314 h 3012"/>
                <a:gd name="T58" fmla="*/ 48 w 2830"/>
                <a:gd name="T59" fmla="*/ 2320 h 3012"/>
                <a:gd name="T60" fmla="*/ 12 w 2830"/>
                <a:gd name="T61" fmla="*/ 2348 h 3012"/>
                <a:gd name="T62" fmla="*/ 0 w 2830"/>
                <a:gd name="T63" fmla="*/ 2394 h 3012"/>
                <a:gd name="T64" fmla="*/ 6 w 2830"/>
                <a:gd name="T65" fmla="*/ 2424 h 3012"/>
                <a:gd name="T66" fmla="*/ 34 w 2830"/>
                <a:gd name="T67" fmla="*/ 2460 h 3012"/>
                <a:gd name="T68" fmla="*/ 80 w 2830"/>
                <a:gd name="T69" fmla="*/ 2474 h 3012"/>
                <a:gd name="T70" fmla="*/ 214 w 2830"/>
                <a:gd name="T71" fmla="*/ 2854 h 3012"/>
                <a:gd name="T72" fmla="*/ 220 w 2830"/>
                <a:gd name="T73" fmla="*/ 2910 h 3012"/>
                <a:gd name="T74" fmla="*/ 250 w 2830"/>
                <a:gd name="T75" fmla="*/ 2966 h 3012"/>
                <a:gd name="T76" fmla="*/ 292 w 2830"/>
                <a:gd name="T77" fmla="*/ 2998 h 3012"/>
                <a:gd name="T78" fmla="*/ 346 w 2830"/>
                <a:gd name="T79" fmla="*/ 3010 h 3012"/>
                <a:gd name="T80" fmla="*/ 1744 w 2830"/>
                <a:gd name="T81" fmla="*/ 3012 h 3012"/>
                <a:gd name="T82" fmla="*/ 1746 w 2830"/>
                <a:gd name="T83" fmla="*/ 1702 h 3012"/>
                <a:gd name="T84" fmla="*/ 1786 w 2830"/>
                <a:gd name="T85" fmla="*/ 1632 h 3012"/>
                <a:gd name="T86" fmla="*/ 1840 w 2830"/>
                <a:gd name="T87" fmla="*/ 1572 h 3012"/>
                <a:gd name="T88" fmla="*/ 1900 w 2830"/>
                <a:gd name="T89" fmla="*/ 1530 h 3012"/>
                <a:gd name="T90" fmla="*/ 1952 w 2830"/>
                <a:gd name="T91" fmla="*/ 1502 h 3012"/>
                <a:gd name="T92" fmla="*/ 2048 w 2830"/>
                <a:gd name="T93" fmla="*/ 1458 h 3012"/>
                <a:gd name="T94" fmla="*/ 2162 w 2830"/>
                <a:gd name="T95" fmla="*/ 1424 h 3012"/>
                <a:gd name="T96" fmla="*/ 2376 w 2830"/>
                <a:gd name="T97" fmla="*/ 1382 h 3012"/>
                <a:gd name="T98" fmla="*/ 2564 w 2830"/>
                <a:gd name="T99" fmla="*/ 1366 h 3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30" h="3012">
                  <a:moveTo>
                    <a:pt x="2564" y="1366"/>
                  </a:moveTo>
                  <a:lnTo>
                    <a:pt x="2564" y="280"/>
                  </a:lnTo>
                  <a:lnTo>
                    <a:pt x="490" y="280"/>
                  </a:lnTo>
                  <a:lnTo>
                    <a:pt x="490" y="280"/>
                  </a:lnTo>
                  <a:lnTo>
                    <a:pt x="472" y="280"/>
                  </a:lnTo>
                  <a:lnTo>
                    <a:pt x="458" y="274"/>
                  </a:lnTo>
                  <a:lnTo>
                    <a:pt x="444" y="268"/>
                  </a:lnTo>
                  <a:lnTo>
                    <a:pt x="432" y="258"/>
                  </a:lnTo>
                  <a:lnTo>
                    <a:pt x="422" y="246"/>
                  </a:lnTo>
                  <a:lnTo>
                    <a:pt x="416" y="232"/>
                  </a:lnTo>
                  <a:lnTo>
                    <a:pt x="410" y="216"/>
                  </a:lnTo>
                  <a:lnTo>
                    <a:pt x="410" y="200"/>
                  </a:lnTo>
                  <a:lnTo>
                    <a:pt x="410" y="200"/>
                  </a:lnTo>
                  <a:lnTo>
                    <a:pt x="410" y="184"/>
                  </a:lnTo>
                  <a:lnTo>
                    <a:pt x="416" y="170"/>
                  </a:lnTo>
                  <a:lnTo>
                    <a:pt x="422" y="156"/>
                  </a:lnTo>
                  <a:lnTo>
                    <a:pt x="432" y="144"/>
                  </a:lnTo>
                  <a:lnTo>
                    <a:pt x="444" y="134"/>
                  </a:lnTo>
                  <a:lnTo>
                    <a:pt x="458" y="126"/>
                  </a:lnTo>
                  <a:lnTo>
                    <a:pt x="472" y="122"/>
                  </a:lnTo>
                  <a:lnTo>
                    <a:pt x="490" y="120"/>
                  </a:lnTo>
                  <a:lnTo>
                    <a:pt x="2724" y="120"/>
                  </a:lnTo>
                  <a:lnTo>
                    <a:pt x="2724" y="1362"/>
                  </a:lnTo>
                  <a:lnTo>
                    <a:pt x="2724" y="1362"/>
                  </a:lnTo>
                  <a:lnTo>
                    <a:pt x="2776" y="1364"/>
                  </a:lnTo>
                  <a:lnTo>
                    <a:pt x="2830" y="1366"/>
                  </a:lnTo>
                  <a:lnTo>
                    <a:pt x="2830" y="0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382" y="16"/>
                  </a:lnTo>
                  <a:lnTo>
                    <a:pt x="356" y="36"/>
                  </a:lnTo>
                  <a:lnTo>
                    <a:pt x="334" y="54"/>
                  </a:lnTo>
                  <a:lnTo>
                    <a:pt x="314" y="74"/>
                  </a:lnTo>
                  <a:lnTo>
                    <a:pt x="296" y="92"/>
                  </a:lnTo>
                  <a:lnTo>
                    <a:pt x="280" y="112"/>
                  </a:lnTo>
                  <a:lnTo>
                    <a:pt x="266" y="130"/>
                  </a:lnTo>
                  <a:lnTo>
                    <a:pt x="254" y="148"/>
                  </a:lnTo>
                  <a:lnTo>
                    <a:pt x="234" y="180"/>
                  </a:lnTo>
                  <a:lnTo>
                    <a:pt x="222" y="206"/>
                  </a:lnTo>
                  <a:lnTo>
                    <a:pt x="214" y="230"/>
                  </a:lnTo>
                  <a:lnTo>
                    <a:pt x="214" y="230"/>
                  </a:lnTo>
                  <a:lnTo>
                    <a:pt x="214" y="736"/>
                  </a:lnTo>
                  <a:lnTo>
                    <a:pt x="80" y="736"/>
                  </a:lnTo>
                  <a:lnTo>
                    <a:pt x="80" y="736"/>
                  </a:lnTo>
                  <a:lnTo>
                    <a:pt x="62" y="738"/>
                  </a:lnTo>
                  <a:lnTo>
                    <a:pt x="48" y="742"/>
                  </a:lnTo>
                  <a:lnTo>
                    <a:pt x="34" y="750"/>
                  </a:lnTo>
                  <a:lnTo>
                    <a:pt x="22" y="760"/>
                  </a:lnTo>
                  <a:lnTo>
                    <a:pt x="12" y="772"/>
                  </a:lnTo>
                  <a:lnTo>
                    <a:pt x="6" y="784"/>
                  </a:lnTo>
                  <a:lnTo>
                    <a:pt x="0" y="800"/>
                  </a:lnTo>
                  <a:lnTo>
                    <a:pt x="0" y="816"/>
                  </a:lnTo>
                  <a:lnTo>
                    <a:pt x="0" y="816"/>
                  </a:lnTo>
                  <a:lnTo>
                    <a:pt x="0" y="832"/>
                  </a:lnTo>
                  <a:lnTo>
                    <a:pt x="6" y="846"/>
                  </a:lnTo>
                  <a:lnTo>
                    <a:pt x="12" y="860"/>
                  </a:lnTo>
                  <a:lnTo>
                    <a:pt x="22" y="872"/>
                  </a:lnTo>
                  <a:lnTo>
                    <a:pt x="34" y="882"/>
                  </a:lnTo>
                  <a:lnTo>
                    <a:pt x="48" y="890"/>
                  </a:lnTo>
                  <a:lnTo>
                    <a:pt x="62" y="894"/>
                  </a:lnTo>
                  <a:lnTo>
                    <a:pt x="80" y="896"/>
                  </a:lnTo>
                  <a:lnTo>
                    <a:pt x="214" y="896"/>
                  </a:lnTo>
                  <a:lnTo>
                    <a:pt x="214" y="896"/>
                  </a:lnTo>
                  <a:lnTo>
                    <a:pt x="214" y="1556"/>
                  </a:lnTo>
                  <a:lnTo>
                    <a:pt x="80" y="1556"/>
                  </a:lnTo>
                  <a:lnTo>
                    <a:pt x="80" y="1556"/>
                  </a:lnTo>
                  <a:lnTo>
                    <a:pt x="62" y="1558"/>
                  </a:lnTo>
                  <a:lnTo>
                    <a:pt x="48" y="1562"/>
                  </a:lnTo>
                  <a:lnTo>
                    <a:pt x="34" y="1570"/>
                  </a:lnTo>
                  <a:lnTo>
                    <a:pt x="22" y="1580"/>
                  </a:lnTo>
                  <a:lnTo>
                    <a:pt x="12" y="1592"/>
                  </a:lnTo>
                  <a:lnTo>
                    <a:pt x="6" y="1606"/>
                  </a:lnTo>
                  <a:lnTo>
                    <a:pt x="0" y="1620"/>
                  </a:lnTo>
                  <a:lnTo>
                    <a:pt x="0" y="1636"/>
                  </a:lnTo>
                  <a:lnTo>
                    <a:pt x="0" y="1636"/>
                  </a:lnTo>
                  <a:lnTo>
                    <a:pt x="0" y="1652"/>
                  </a:lnTo>
                  <a:lnTo>
                    <a:pt x="6" y="1668"/>
                  </a:lnTo>
                  <a:lnTo>
                    <a:pt x="12" y="1682"/>
                  </a:lnTo>
                  <a:lnTo>
                    <a:pt x="22" y="1694"/>
                  </a:lnTo>
                  <a:lnTo>
                    <a:pt x="34" y="1702"/>
                  </a:lnTo>
                  <a:lnTo>
                    <a:pt x="48" y="1710"/>
                  </a:lnTo>
                  <a:lnTo>
                    <a:pt x="62" y="1716"/>
                  </a:lnTo>
                  <a:lnTo>
                    <a:pt x="80" y="1716"/>
                  </a:lnTo>
                  <a:lnTo>
                    <a:pt x="214" y="1716"/>
                  </a:lnTo>
                  <a:lnTo>
                    <a:pt x="214" y="1716"/>
                  </a:lnTo>
                  <a:lnTo>
                    <a:pt x="214" y="2314"/>
                  </a:lnTo>
                  <a:lnTo>
                    <a:pt x="80" y="2314"/>
                  </a:lnTo>
                  <a:lnTo>
                    <a:pt x="80" y="2314"/>
                  </a:lnTo>
                  <a:lnTo>
                    <a:pt x="62" y="2316"/>
                  </a:lnTo>
                  <a:lnTo>
                    <a:pt x="48" y="2320"/>
                  </a:lnTo>
                  <a:lnTo>
                    <a:pt x="34" y="2328"/>
                  </a:lnTo>
                  <a:lnTo>
                    <a:pt x="22" y="2338"/>
                  </a:lnTo>
                  <a:lnTo>
                    <a:pt x="12" y="2348"/>
                  </a:lnTo>
                  <a:lnTo>
                    <a:pt x="6" y="2362"/>
                  </a:lnTo>
                  <a:lnTo>
                    <a:pt x="0" y="2378"/>
                  </a:lnTo>
                  <a:lnTo>
                    <a:pt x="0" y="2394"/>
                  </a:lnTo>
                  <a:lnTo>
                    <a:pt x="0" y="2394"/>
                  </a:lnTo>
                  <a:lnTo>
                    <a:pt x="0" y="2410"/>
                  </a:lnTo>
                  <a:lnTo>
                    <a:pt x="6" y="2424"/>
                  </a:lnTo>
                  <a:lnTo>
                    <a:pt x="12" y="2438"/>
                  </a:lnTo>
                  <a:lnTo>
                    <a:pt x="22" y="2450"/>
                  </a:lnTo>
                  <a:lnTo>
                    <a:pt x="34" y="2460"/>
                  </a:lnTo>
                  <a:lnTo>
                    <a:pt x="48" y="2468"/>
                  </a:lnTo>
                  <a:lnTo>
                    <a:pt x="62" y="2472"/>
                  </a:lnTo>
                  <a:lnTo>
                    <a:pt x="80" y="2474"/>
                  </a:lnTo>
                  <a:lnTo>
                    <a:pt x="214" y="2474"/>
                  </a:lnTo>
                  <a:lnTo>
                    <a:pt x="214" y="2474"/>
                  </a:lnTo>
                  <a:lnTo>
                    <a:pt x="214" y="2854"/>
                  </a:lnTo>
                  <a:lnTo>
                    <a:pt x="214" y="2854"/>
                  </a:lnTo>
                  <a:lnTo>
                    <a:pt x="216" y="2884"/>
                  </a:lnTo>
                  <a:lnTo>
                    <a:pt x="220" y="2910"/>
                  </a:lnTo>
                  <a:lnTo>
                    <a:pt x="228" y="2932"/>
                  </a:lnTo>
                  <a:lnTo>
                    <a:pt x="238" y="2952"/>
                  </a:lnTo>
                  <a:lnTo>
                    <a:pt x="250" y="2966"/>
                  </a:lnTo>
                  <a:lnTo>
                    <a:pt x="262" y="2980"/>
                  </a:lnTo>
                  <a:lnTo>
                    <a:pt x="276" y="2990"/>
                  </a:lnTo>
                  <a:lnTo>
                    <a:pt x="292" y="2998"/>
                  </a:lnTo>
                  <a:lnTo>
                    <a:pt x="306" y="3002"/>
                  </a:lnTo>
                  <a:lnTo>
                    <a:pt x="320" y="3006"/>
                  </a:lnTo>
                  <a:lnTo>
                    <a:pt x="346" y="3010"/>
                  </a:lnTo>
                  <a:lnTo>
                    <a:pt x="364" y="3012"/>
                  </a:lnTo>
                  <a:lnTo>
                    <a:pt x="370" y="3012"/>
                  </a:lnTo>
                  <a:lnTo>
                    <a:pt x="1744" y="3012"/>
                  </a:lnTo>
                  <a:lnTo>
                    <a:pt x="1744" y="1710"/>
                  </a:lnTo>
                  <a:lnTo>
                    <a:pt x="1746" y="1702"/>
                  </a:lnTo>
                  <a:lnTo>
                    <a:pt x="1746" y="1702"/>
                  </a:lnTo>
                  <a:lnTo>
                    <a:pt x="1756" y="1680"/>
                  </a:lnTo>
                  <a:lnTo>
                    <a:pt x="1768" y="1658"/>
                  </a:lnTo>
                  <a:lnTo>
                    <a:pt x="1786" y="1632"/>
                  </a:lnTo>
                  <a:lnTo>
                    <a:pt x="1810" y="1602"/>
                  </a:lnTo>
                  <a:lnTo>
                    <a:pt x="1824" y="1588"/>
                  </a:lnTo>
                  <a:lnTo>
                    <a:pt x="1840" y="1572"/>
                  </a:lnTo>
                  <a:lnTo>
                    <a:pt x="1858" y="1558"/>
                  </a:lnTo>
                  <a:lnTo>
                    <a:pt x="1878" y="1544"/>
                  </a:lnTo>
                  <a:lnTo>
                    <a:pt x="1900" y="1530"/>
                  </a:lnTo>
                  <a:lnTo>
                    <a:pt x="1924" y="1518"/>
                  </a:lnTo>
                  <a:lnTo>
                    <a:pt x="1924" y="1518"/>
                  </a:lnTo>
                  <a:lnTo>
                    <a:pt x="1952" y="1502"/>
                  </a:lnTo>
                  <a:lnTo>
                    <a:pt x="1982" y="1486"/>
                  </a:lnTo>
                  <a:lnTo>
                    <a:pt x="2014" y="1472"/>
                  </a:lnTo>
                  <a:lnTo>
                    <a:pt x="2048" y="1458"/>
                  </a:lnTo>
                  <a:lnTo>
                    <a:pt x="2086" y="1446"/>
                  </a:lnTo>
                  <a:lnTo>
                    <a:pt x="2122" y="1434"/>
                  </a:lnTo>
                  <a:lnTo>
                    <a:pt x="2162" y="1424"/>
                  </a:lnTo>
                  <a:lnTo>
                    <a:pt x="2202" y="1414"/>
                  </a:lnTo>
                  <a:lnTo>
                    <a:pt x="2288" y="1396"/>
                  </a:lnTo>
                  <a:lnTo>
                    <a:pt x="2376" y="1382"/>
                  </a:lnTo>
                  <a:lnTo>
                    <a:pt x="2470" y="1372"/>
                  </a:lnTo>
                  <a:lnTo>
                    <a:pt x="2564" y="1366"/>
                  </a:lnTo>
                  <a:lnTo>
                    <a:pt x="2564" y="13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Freeform 11"/>
            <p:cNvSpPr>
              <a:spLocks/>
            </p:cNvSpPr>
            <p:nvPr/>
          </p:nvSpPr>
          <p:spPr bwMode="auto">
            <a:xfrm>
              <a:off x="6134100" y="3106738"/>
              <a:ext cx="2825750" cy="3368675"/>
            </a:xfrm>
            <a:custGeom>
              <a:avLst/>
              <a:gdLst>
                <a:gd name="T0" fmla="*/ 866 w 1780"/>
                <a:gd name="T1" fmla="*/ 356 h 2122"/>
                <a:gd name="T2" fmla="*/ 730 w 1780"/>
                <a:gd name="T3" fmla="*/ 352 h 2122"/>
                <a:gd name="T4" fmla="*/ 594 w 1780"/>
                <a:gd name="T5" fmla="*/ 340 h 2122"/>
                <a:gd name="T6" fmla="*/ 464 w 1780"/>
                <a:gd name="T7" fmla="*/ 322 h 2122"/>
                <a:gd name="T8" fmla="*/ 342 w 1780"/>
                <a:gd name="T9" fmla="*/ 296 h 2122"/>
                <a:gd name="T10" fmla="*/ 232 w 1780"/>
                <a:gd name="T11" fmla="*/ 262 h 2122"/>
                <a:gd name="T12" fmla="*/ 136 w 1780"/>
                <a:gd name="T13" fmla="*/ 222 h 2122"/>
                <a:gd name="T14" fmla="*/ 58 w 1780"/>
                <a:gd name="T15" fmla="*/ 174 h 2122"/>
                <a:gd name="T16" fmla="*/ 12 w 1780"/>
                <a:gd name="T17" fmla="*/ 134 h 2122"/>
                <a:gd name="T18" fmla="*/ 0 w 1780"/>
                <a:gd name="T19" fmla="*/ 1940 h 2122"/>
                <a:gd name="T20" fmla="*/ 26 w 1780"/>
                <a:gd name="T21" fmla="*/ 1960 h 2122"/>
                <a:gd name="T22" fmla="*/ 90 w 1780"/>
                <a:gd name="T23" fmla="*/ 1996 h 2122"/>
                <a:gd name="T24" fmla="*/ 174 w 1780"/>
                <a:gd name="T25" fmla="*/ 2030 h 2122"/>
                <a:gd name="T26" fmla="*/ 272 w 1780"/>
                <a:gd name="T27" fmla="*/ 2058 h 2122"/>
                <a:gd name="T28" fmla="*/ 386 w 1780"/>
                <a:gd name="T29" fmla="*/ 2082 h 2122"/>
                <a:gd name="T30" fmla="*/ 512 w 1780"/>
                <a:gd name="T31" fmla="*/ 2102 h 2122"/>
                <a:gd name="T32" fmla="*/ 646 w 1780"/>
                <a:gd name="T33" fmla="*/ 2114 h 2122"/>
                <a:gd name="T34" fmla="*/ 790 w 1780"/>
                <a:gd name="T35" fmla="*/ 2122 h 2122"/>
                <a:gd name="T36" fmla="*/ 866 w 1780"/>
                <a:gd name="T37" fmla="*/ 2122 h 2122"/>
                <a:gd name="T38" fmla="*/ 1050 w 1780"/>
                <a:gd name="T39" fmla="*/ 2118 h 2122"/>
                <a:gd name="T40" fmla="*/ 1222 w 1780"/>
                <a:gd name="T41" fmla="*/ 2102 h 2122"/>
                <a:gd name="T42" fmla="*/ 1376 w 1780"/>
                <a:gd name="T43" fmla="*/ 2076 h 2122"/>
                <a:gd name="T44" fmla="*/ 1512 w 1780"/>
                <a:gd name="T45" fmla="*/ 2044 h 2122"/>
                <a:gd name="T46" fmla="*/ 1624 w 1780"/>
                <a:gd name="T47" fmla="*/ 2004 h 2122"/>
                <a:gd name="T48" fmla="*/ 1690 w 1780"/>
                <a:gd name="T49" fmla="*/ 1970 h 2122"/>
                <a:gd name="T50" fmla="*/ 1724 w 1780"/>
                <a:gd name="T51" fmla="*/ 1946 h 2122"/>
                <a:gd name="T52" fmla="*/ 1750 w 1780"/>
                <a:gd name="T53" fmla="*/ 1922 h 2122"/>
                <a:gd name="T54" fmla="*/ 1770 w 1780"/>
                <a:gd name="T55" fmla="*/ 1894 h 2122"/>
                <a:gd name="T56" fmla="*/ 1778 w 1780"/>
                <a:gd name="T57" fmla="*/ 1868 h 2122"/>
                <a:gd name="T58" fmla="*/ 1780 w 1780"/>
                <a:gd name="T59" fmla="*/ 0 h 2122"/>
                <a:gd name="T60" fmla="*/ 1778 w 1780"/>
                <a:gd name="T61" fmla="*/ 22 h 2122"/>
                <a:gd name="T62" fmla="*/ 1768 w 1780"/>
                <a:gd name="T63" fmla="*/ 64 h 2122"/>
                <a:gd name="T64" fmla="*/ 1748 w 1780"/>
                <a:gd name="T65" fmla="*/ 102 h 2122"/>
                <a:gd name="T66" fmla="*/ 1718 w 1780"/>
                <a:gd name="T67" fmla="*/ 138 h 2122"/>
                <a:gd name="T68" fmla="*/ 1682 w 1780"/>
                <a:gd name="T69" fmla="*/ 170 h 2122"/>
                <a:gd name="T70" fmla="*/ 1636 w 1780"/>
                <a:gd name="T71" fmla="*/ 202 h 2122"/>
                <a:gd name="T72" fmla="*/ 1584 w 1780"/>
                <a:gd name="T73" fmla="*/ 228 h 2122"/>
                <a:gd name="T74" fmla="*/ 1494 w 1780"/>
                <a:gd name="T75" fmla="*/ 266 h 2122"/>
                <a:gd name="T76" fmla="*/ 1356 w 1780"/>
                <a:gd name="T77" fmla="*/ 304 h 2122"/>
                <a:gd name="T78" fmla="*/ 1200 w 1780"/>
                <a:gd name="T79" fmla="*/ 332 h 2122"/>
                <a:gd name="T80" fmla="*/ 1036 w 1780"/>
                <a:gd name="T81" fmla="*/ 350 h 2122"/>
                <a:gd name="T82" fmla="*/ 866 w 1780"/>
                <a:gd name="T83" fmla="*/ 356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80" h="2122">
                  <a:moveTo>
                    <a:pt x="866" y="356"/>
                  </a:moveTo>
                  <a:lnTo>
                    <a:pt x="866" y="356"/>
                  </a:lnTo>
                  <a:lnTo>
                    <a:pt x="798" y="354"/>
                  </a:lnTo>
                  <a:lnTo>
                    <a:pt x="730" y="352"/>
                  </a:lnTo>
                  <a:lnTo>
                    <a:pt x="660" y="348"/>
                  </a:lnTo>
                  <a:lnTo>
                    <a:pt x="594" y="340"/>
                  </a:lnTo>
                  <a:lnTo>
                    <a:pt x="528" y="332"/>
                  </a:lnTo>
                  <a:lnTo>
                    <a:pt x="464" y="322"/>
                  </a:lnTo>
                  <a:lnTo>
                    <a:pt x="402" y="310"/>
                  </a:lnTo>
                  <a:lnTo>
                    <a:pt x="342" y="296"/>
                  </a:lnTo>
                  <a:lnTo>
                    <a:pt x="286" y="280"/>
                  </a:lnTo>
                  <a:lnTo>
                    <a:pt x="232" y="262"/>
                  </a:lnTo>
                  <a:lnTo>
                    <a:pt x="182" y="244"/>
                  </a:lnTo>
                  <a:lnTo>
                    <a:pt x="136" y="222"/>
                  </a:lnTo>
                  <a:lnTo>
                    <a:pt x="96" y="200"/>
                  </a:lnTo>
                  <a:lnTo>
                    <a:pt x="58" y="174"/>
                  </a:lnTo>
                  <a:lnTo>
                    <a:pt x="26" y="148"/>
                  </a:lnTo>
                  <a:lnTo>
                    <a:pt x="12" y="134"/>
                  </a:lnTo>
                  <a:lnTo>
                    <a:pt x="0" y="120"/>
                  </a:lnTo>
                  <a:lnTo>
                    <a:pt x="0" y="1940"/>
                  </a:lnTo>
                  <a:lnTo>
                    <a:pt x="0" y="1940"/>
                  </a:lnTo>
                  <a:lnTo>
                    <a:pt x="26" y="1960"/>
                  </a:lnTo>
                  <a:lnTo>
                    <a:pt x="56" y="1978"/>
                  </a:lnTo>
                  <a:lnTo>
                    <a:pt x="90" y="1996"/>
                  </a:lnTo>
                  <a:lnTo>
                    <a:pt x="130" y="2014"/>
                  </a:lnTo>
                  <a:lnTo>
                    <a:pt x="174" y="2030"/>
                  </a:lnTo>
                  <a:lnTo>
                    <a:pt x="222" y="2044"/>
                  </a:lnTo>
                  <a:lnTo>
                    <a:pt x="272" y="2058"/>
                  </a:lnTo>
                  <a:lnTo>
                    <a:pt x="328" y="2072"/>
                  </a:lnTo>
                  <a:lnTo>
                    <a:pt x="386" y="2082"/>
                  </a:lnTo>
                  <a:lnTo>
                    <a:pt x="448" y="2092"/>
                  </a:lnTo>
                  <a:lnTo>
                    <a:pt x="512" y="2102"/>
                  </a:lnTo>
                  <a:lnTo>
                    <a:pt x="578" y="2108"/>
                  </a:lnTo>
                  <a:lnTo>
                    <a:pt x="646" y="2114"/>
                  </a:lnTo>
                  <a:lnTo>
                    <a:pt x="718" y="2118"/>
                  </a:lnTo>
                  <a:lnTo>
                    <a:pt x="790" y="2122"/>
                  </a:lnTo>
                  <a:lnTo>
                    <a:pt x="866" y="2122"/>
                  </a:lnTo>
                  <a:lnTo>
                    <a:pt x="866" y="2122"/>
                  </a:lnTo>
                  <a:lnTo>
                    <a:pt x="958" y="2122"/>
                  </a:lnTo>
                  <a:lnTo>
                    <a:pt x="1050" y="2118"/>
                  </a:lnTo>
                  <a:lnTo>
                    <a:pt x="1138" y="2110"/>
                  </a:lnTo>
                  <a:lnTo>
                    <a:pt x="1222" y="2102"/>
                  </a:lnTo>
                  <a:lnTo>
                    <a:pt x="1302" y="2090"/>
                  </a:lnTo>
                  <a:lnTo>
                    <a:pt x="1376" y="2076"/>
                  </a:lnTo>
                  <a:lnTo>
                    <a:pt x="1446" y="2062"/>
                  </a:lnTo>
                  <a:lnTo>
                    <a:pt x="1512" y="2044"/>
                  </a:lnTo>
                  <a:lnTo>
                    <a:pt x="1570" y="2024"/>
                  </a:lnTo>
                  <a:lnTo>
                    <a:pt x="1624" y="2004"/>
                  </a:lnTo>
                  <a:lnTo>
                    <a:pt x="1670" y="1982"/>
                  </a:lnTo>
                  <a:lnTo>
                    <a:pt x="1690" y="1970"/>
                  </a:lnTo>
                  <a:lnTo>
                    <a:pt x="1708" y="1958"/>
                  </a:lnTo>
                  <a:lnTo>
                    <a:pt x="1724" y="1946"/>
                  </a:lnTo>
                  <a:lnTo>
                    <a:pt x="1738" y="1934"/>
                  </a:lnTo>
                  <a:lnTo>
                    <a:pt x="1750" y="1922"/>
                  </a:lnTo>
                  <a:lnTo>
                    <a:pt x="1762" y="1908"/>
                  </a:lnTo>
                  <a:lnTo>
                    <a:pt x="1770" y="1894"/>
                  </a:lnTo>
                  <a:lnTo>
                    <a:pt x="1774" y="1882"/>
                  </a:lnTo>
                  <a:lnTo>
                    <a:pt x="1778" y="1868"/>
                  </a:lnTo>
                  <a:lnTo>
                    <a:pt x="1780" y="1854"/>
                  </a:lnTo>
                  <a:lnTo>
                    <a:pt x="1780" y="0"/>
                  </a:lnTo>
                  <a:lnTo>
                    <a:pt x="1780" y="0"/>
                  </a:lnTo>
                  <a:lnTo>
                    <a:pt x="1778" y="22"/>
                  </a:lnTo>
                  <a:lnTo>
                    <a:pt x="1774" y="44"/>
                  </a:lnTo>
                  <a:lnTo>
                    <a:pt x="1768" y="64"/>
                  </a:lnTo>
                  <a:lnTo>
                    <a:pt x="1760" y="82"/>
                  </a:lnTo>
                  <a:lnTo>
                    <a:pt x="1748" y="102"/>
                  </a:lnTo>
                  <a:lnTo>
                    <a:pt x="1734" y="120"/>
                  </a:lnTo>
                  <a:lnTo>
                    <a:pt x="1718" y="138"/>
                  </a:lnTo>
                  <a:lnTo>
                    <a:pt x="1700" y="154"/>
                  </a:lnTo>
                  <a:lnTo>
                    <a:pt x="1682" y="170"/>
                  </a:lnTo>
                  <a:lnTo>
                    <a:pt x="1660" y="186"/>
                  </a:lnTo>
                  <a:lnTo>
                    <a:pt x="1636" y="202"/>
                  </a:lnTo>
                  <a:lnTo>
                    <a:pt x="1610" y="216"/>
                  </a:lnTo>
                  <a:lnTo>
                    <a:pt x="1584" y="228"/>
                  </a:lnTo>
                  <a:lnTo>
                    <a:pt x="1554" y="242"/>
                  </a:lnTo>
                  <a:lnTo>
                    <a:pt x="1494" y="266"/>
                  </a:lnTo>
                  <a:lnTo>
                    <a:pt x="1426" y="286"/>
                  </a:lnTo>
                  <a:lnTo>
                    <a:pt x="1356" y="304"/>
                  </a:lnTo>
                  <a:lnTo>
                    <a:pt x="1280" y="320"/>
                  </a:lnTo>
                  <a:lnTo>
                    <a:pt x="1200" y="332"/>
                  </a:lnTo>
                  <a:lnTo>
                    <a:pt x="1120" y="342"/>
                  </a:lnTo>
                  <a:lnTo>
                    <a:pt x="1036" y="350"/>
                  </a:lnTo>
                  <a:lnTo>
                    <a:pt x="952" y="354"/>
                  </a:lnTo>
                  <a:lnTo>
                    <a:pt x="866" y="356"/>
                  </a:lnTo>
                  <a:lnTo>
                    <a:pt x="866" y="3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reeform 12"/>
            <p:cNvSpPr>
              <a:spLocks/>
            </p:cNvSpPr>
            <p:nvPr/>
          </p:nvSpPr>
          <p:spPr bwMode="auto">
            <a:xfrm>
              <a:off x="6299200" y="2779713"/>
              <a:ext cx="2422525" cy="654050"/>
            </a:xfrm>
            <a:custGeom>
              <a:avLst/>
              <a:gdLst>
                <a:gd name="T0" fmla="*/ 0 w 1526"/>
                <a:gd name="T1" fmla="*/ 206 h 412"/>
                <a:gd name="T2" fmla="*/ 2 w 1526"/>
                <a:gd name="T3" fmla="*/ 220 h 412"/>
                <a:gd name="T4" fmla="*/ 12 w 1526"/>
                <a:gd name="T5" fmla="*/ 236 h 412"/>
                <a:gd name="T6" fmla="*/ 52 w 1526"/>
                <a:gd name="T7" fmla="*/ 270 h 412"/>
                <a:gd name="T8" fmla="*/ 116 w 1526"/>
                <a:gd name="T9" fmla="*/ 304 h 412"/>
                <a:gd name="T10" fmla="*/ 204 w 1526"/>
                <a:gd name="T11" fmla="*/ 336 h 412"/>
                <a:gd name="T12" fmla="*/ 312 w 1526"/>
                <a:gd name="T13" fmla="*/ 366 h 412"/>
                <a:gd name="T14" fmla="*/ 444 w 1526"/>
                <a:gd name="T15" fmla="*/ 390 h 412"/>
                <a:gd name="T16" fmla="*/ 594 w 1526"/>
                <a:gd name="T17" fmla="*/ 406 h 412"/>
                <a:gd name="T18" fmla="*/ 762 w 1526"/>
                <a:gd name="T19" fmla="*/ 412 h 412"/>
                <a:gd name="T20" fmla="*/ 850 w 1526"/>
                <a:gd name="T21" fmla="*/ 412 h 412"/>
                <a:gd name="T22" fmla="*/ 1010 w 1526"/>
                <a:gd name="T23" fmla="*/ 400 h 412"/>
                <a:gd name="T24" fmla="*/ 1150 w 1526"/>
                <a:gd name="T25" fmla="*/ 380 h 412"/>
                <a:gd name="T26" fmla="*/ 1270 w 1526"/>
                <a:gd name="T27" fmla="*/ 352 h 412"/>
                <a:gd name="T28" fmla="*/ 1370 w 1526"/>
                <a:gd name="T29" fmla="*/ 320 h 412"/>
                <a:gd name="T30" fmla="*/ 1446 w 1526"/>
                <a:gd name="T31" fmla="*/ 286 h 412"/>
                <a:gd name="T32" fmla="*/ 1496 w 1526"/>
                <a:gd name="T33" fmla="*/ 252 h 412"/>
                <a:gd name="T34" fmla="*/ 1520 w 1526"/>
                <a:gd name="T35" fmla="*/ 228 h 412"/>
                <a:gd name="T36" fmla="*/ 1526 w 1526"/>
                <a:gd name="T37" fmla="*/ 214 h 412"/>
                <a:gd name="T38" fmla="*/ 1526 w 1526"/>
                <a:gd name="T39" fmla="*/ 206 h 412"/>
                <a:gd name="T40" fmla="*/ 1524 w 1526"/>
                <a:gd name="T41" fmla="*/ 192 h 412"/>
                <a:gd name="T42" fmla="*/ 1514 w 1526"/>
                <a:gd name="T43" fmla="*/ 176 h 412"/>
                <a:gd name="T44" fmla="*/ 1474 w 1526"/>
                <a:gd name="T45" fmla="*/ 144 h 412"/>
                <a:gd name="T46" fmla="*/ 1410 w 1526"/>
                <a:gd name="T47" fmla="*/ 110 h 412"/>
                <a:gd name="T48" fmla="*/ 1322 w 1526"/>
                <a:gd name="T49" fmla="*/ 76 h 412"/>
                <a:gd name="T50" fmla="*/ 1212 w 1526"/>
                <a:gd name="T51" fmla="*/ 46 h 412"/>
                <a:gd name="T52" fmla="*/ 1082 w 1526"/>
                <a:gd name="T53" fmla="*/ 22 h 412"/>
                <a:gd name="T54" fmla="*/ 932 w 1526"/>
                <a:gd name="T55" fmla="*/ 6 h 412"/>
                <a:gd name="T56" fmla="*/ 762 w 1526"/>
                <a:gd name="T57" fmla="*/ 0 h 412"/>
                <a:gd name="T58" fmla="*/ 676 w 1526"/>
                <a:gd name="T59" fmla="*/ 2 h 412"/>
                <a:gd name="T60" fmla="*/ 516 w 1526"/>
                <a:gd name="T61" fmla="*/ 14 h 412"/>
                <a:gd name="T62" fmla="*/ 376 w 1526"/>
                <a:gd name="T63" fmla="*/ 34 h 412"/>
                <a:gd name="T64" fmla="*/ 256 w 1526"/>
                <a:gd name="T65" fmla="*/ 60 h 412"/>
                <a:gd name="T66" fmla="*/ 156 w 1526"/>
                <a:gd name="T67" fmla="*/ 92 h 412"/>
                <a:gd name="T68" fmla="*/ 80 w 1526"/>
                <a:gd name="T69" fmla="*/ 126 h 412"/>
                <a:gd name="T70" fmla="*/ 28 w 1526"/>
                <a:gd name="T71" fmla="*/ 160 h 412"/>
                <a:gd name="T72" fmla="*/ 6 w 1526"/>
                <a:gd name="T73" fmla="*/ 184 h 412"/>
                <a:gd name="T74" fmla="*/ 0 w 1526"/>
                <a:gd name="T75" fmla="*/ 200 h 412"/>
                <a:gd name="T76" fmla="*/ 0 w 1526"/>
                <a:gd name="T77" fmla="*/ 20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26" h="412">
                  <a:moveTo>
                    <a:pt x="0" y="206"/>
                  </a:moveTo>
                  <a:lnTo>
                    <a:pt x="0" y="206"/>
                  </a:lnTo>
                  <a:lnTo>
                    <a:pt x="0" y="214"/>
                  </a:lnTo>
                  <a:lnTo>
                    <a:pt x="2" y="220"/>
                  </a:lnTo>
                  <a:lnTo>
                    <a:pt x="6" y="228"/>
                  </a:lnTo>
                  <a:lnTo>
                    <a:pt x="12" y="236"/>
                  </a:lnTo>
                  <a:lnTo>
                    <a:pt x="28" y="252"/>
                  </a:lnTo>
                  <a:lnTo>
                    <a:pt x="52" y="270"/>
                  </a:lnTo>
                  <a:lnTo>
                    <a:pt x="80" y="286"/>
                  </a:lnTo>
                  <a:lnTo>
                    <a:pt x="116" y="304"/>
                  </a:lnTo>
                  <a:lnTo>
                    <a:pt x="156" y="320"/>
                  </a:lnTo>
                  <a:lnTo>
                    <a:pt x="204" y="336"/>
                  </a:lnTo>
                  <a:lnTo>
                    <a:pt x="256" y="352"/>
                  </a:lnTo>
                  <a:lnTo>
                    <a:pt x="312" y="366"/>
                  </a:lnTo>
                  <a:lnTo>
                    <a:pt x="376" y="380"/>
                  </a:lnTo>
                  <a:lnTo>
                    <a:pt x="444" y="390"/>
                  </a:lnTo>
                  <a:lnTo>
                    <a:pt x="516" y="400"/>
                  </a:lnTo>
                  <a:lnTo>
                    <a:pt x="594" y="406"/>
                  </a:lnTo>
                  <a:lnTo>
                    <a:pt x="676" y="412"/>
                  </a:lnTo>
                  <a:lnTo>
                    <a:pt x="762" y="412"/>
                  </a:lnTo>
                  <a:lnTo>
                    <a:pt x="762" y="412"/>
                  </a:lnTo>
                  <a:lnTo>
                    <a:pt x="850" y="412"/>
                  </a:lnTo>
                  <a:lnTo>
                    <a:pt x="932" y="406"/>
                  </a:lnTo>
                  <a:lnTo>
                    <a:pt x="1010" y="400"/>
                  </a:lnTo>
                  <a:lnTo>
                    <a:pt x="1082" y="390"/>
                  </a:lnTo>
                  <a:lnTo>
                    <a:pt x="1150" y="380"/>
                  </a:lnTo>
                  <a:lnTo>
                    <a:pt x="1212" y="366"/>
                  </a:lnTo>
                  <a:lnTo>
                    <a:pt x="1270" y="352"/>
                  </a:lnTo>
                  <a:lnTo>
                    <a:pt x="1322" y="336"/>
                  </a:lnTo>
                  <a:lnTo>
                    <a:pt x="1370" y="320"/>
                  </a:lnTo>
                  <a:lnTo>
                    <a:pt x="1410" y="304"/>
                  </a:lnTo>
                  <a:lnTo>
                    <a:pt x="1446" y="286"/>
                  </a:lnTo>
                  <a:lnTo>
                    <a:pt x="1474" y="270"/>
                  </a:lnTo>
                  <a:lnTo>
                    <a:pt x="1496" y="252"/>
                  </a:lnTo>
                  <a:lnTo>
                    <a:pt x="1514" y="236"/>
                  </a:lnTo>
                  <a:lnTo>
                    <a:pt x="1520" y="228"/>
                  </a:lnTo>
                  <a:lnTo>
                    <a:pt x="1524" y="220"/>
                  </a:lnTo>
                  <a:lnTo>
                    <a:pt x="1526" y="214"/>
                  </a:lnTo>
                  <a:lnTo>
                    <a:pt x="1526" y="206"/>
                  </a:lnTo>
                  <a:lnTo>
                    <a:pt x="1526" y="206"/>
                  </a:lnTo>
                  <a:lnTo>
                    <a:pt x="1526" y="200"/>
                  </a:lnTo>
                  <a:lnTo>
                    <a:pt x="1524" y="192"/>
                  </a:lnTo>
                  <a:lnTo>
                    <a:pt x="1520" y="184"/>
                  </a:lnTo>
                  <a:lnTo>
                    <a:pt x="1514" y="176"/>
                  </a:lnTo>
                  <a:lnTo>
                    <a:pt x="1496" y="160"/>
                  </a:lnTo>
                  <a:lnTo>
                    <a:pt x="1474" y="144"/>
                  </a:lnTo>
                  <a:lnTo>
                    <a:pt x="1446" y="126"/>
                  </a:lnTo>
                  <a:lnTo>
                    <a:pt x="1410" y="110"/>
                  </a:lnTo>
                  <a:lnTo>
                    <a:pt x="1370" y="92"/>
                  </a:lnTo>
                  <a:lnTo>
                    <a:pt x="1322" y="76"/>
                  </a:lnTo>
                  <a:lnTo>
                    <a:pt x="1270" y="60"/>
                  </a:lnTo>
                  <a:lnTo>
                    <a:pt x="1212" y="46"/>
                  </a:lnTo>
                  <a:lnTo>
                    <a:pt x="1150" y="34"/>
                  </a:lnTo>
                  <a:lnTo>
                    <a:pt x="1082" y="22"/>
                  </a:lnTo>
                  <a:lnTo>
                    <a:pt x="1010" y="14"/>
                  </a:lnTo>
                  <a:lnTo>
                    <a:pt x="932" y="6"/>
                  </a:lnTo>
                  <a:lnTo>
                    <a:pt x="850" y="2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676" y="2"/>
                  </a:lnTo>
                  <a:lnTo>
                    <a:pt x="594" y="6"/>
                  </a:lnTo>
                  <a:lnTo>
                    <a:pt x="516" y="14"/>
                  </a:lnTo>
                  <a:lnTo>
                    <a:pt x="444" y="22"/>
                  </a:lnTo>
                  <a:lnTo>
                    <a:pt x="376" y="34"/>
                  </a:lnTo>
                  <a:lnTo>
                    <a:pt x="312" y="46"/>
                  </a:lnTo>
                  <a:lnTo>
                    <a:pt x="256" y="60"/>
                  </a:lnTo>
                  <a:lnTo>
                    <a:pt x="204" y="76"/>
                  </a:lnTo>
                  <a:lnTo>
                    <a:pt x="156" y="92"/>
                  </a:lnTo>
                  <a:lnTo>
                    <a:pt x="116" y="110"/>
                  </a:lnTo>
                  <a:lnTo>
                    <a:pt x="80" y="126"/>
                  </a:lnTo>
                  <a:lnTo>
                    <a:pt x="52" y="144"/>
                  </a:lnTo>
                  <a:lnTo>
                    <a:pt x="28" y="160"/>
                  </a:lnTo>
                  <a:lnTo>
                    <a:pt x="12" y="176"/>
                  </a:lnTo>
                  <a:lnTo>
                    <a:pt x="6" y="184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6"/>
                  </a:lnTo>
                  <a:lnTo>
                    <a:pt x="0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6697340" y="2860389"/>
            <a:ext cx="11888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Data Lake Analytics</a:t>
            </a:r>
          </a:p>
        </p:txBody>
      </p:sp>
      <p:grpSp>
        <p:nvGrpSpPr>
          <p:cNvPr id="235" name="Group 234"/>
          <p:cNvGrpSpPr/>
          <p:nvPr/>
        </p:nvGrpSpPr>
        <p:grpSpPr>
          <a:xfrm>
            <a:off x="6349902" y="2938197"/>
            <a:ext cx="206719" cy="270413"/>
            <a:chOff x="3473450" y="4579938"/>
            <a:chExt cx="1741488" cy="2278062"/>
          </a:xfrm>
          <a:solidFill>
            <a:schemeClr val="tx1"/>
          </a:solidFill>
        </p:grpSpPr>
        <p:sp>
          <p:nvSpPr>
            <p:cNvPr id="236" name="Freeform 16"/>
            <p:cNvSpPr>
              <a:spLocks/>
            </p:cNvSpPr>
            <p:nvPr/>
          </p:nvSpPr>
          <p:spPr bwMode="auto">
            <a:xfrm>
              <a:off x="3575050" y="4579938"/>
              <a:ext cx="1493838" cy="403225"/>
            </a:xfrm>
            <a:custGeom>
              <a:avLst/>
              <a:gdLst>
                <a:gd name="T0" fmla="*/ 2 w 1883"/>
                <a:gd name="T1" fmla="*/ 263 h 508"/>
                <a:gd name="T2" fmla="*/ 17 w 1883"/>
                <a:gd name="T3" fmla="*/ 290 h 508"/>
                <a:gd name="T4" fmla="*/ 51 w 1883"/>
                <a:gd name="T5" fmla="*/ 321 h 508"/>
                <a:gd name="T6" fmla="*/ 101 w 1883"/>
                <a:gd name="T7" fmla="*/ 352 h 508"/>
                <a:gd name="T8" fmla="*/ 169 w 1883"/>
                <a:gd name="T9" fmla="*/ 384 h 508"/>
                <a:gd name="T10" fmla="*/ 253 w 1883"/>
                <a:gd name="T11" fmla="*/ 414 h 508"/>
                <a:gd name="T12" fmla="*/ 351 w 1883"/>
                <a:gd name="T13" fmla="*/ 442 h 508"/>
                <a:gd name="T14" fmla="*/ 465 w 1883"/>
                <a:gd name="T15" fmla="*/ 467 h 508"/>
                <a:gd name="T16" fmla="*/ 592 w 1883"/>
                <a:gd name="T17" fmla="*/ 486 h 508"/>
                <a:gd name="T18" fmla="*/ 733 w 1883"/>
                <a:gd name="T19" fmla="*/ 500 h 508"/>
                <a:gd name="T20" fmla="*/ 887 w 1883"/>
                <a:gd name="T21" fmla="*/ 508 h 508"/>
                <a:gd name="T22" fmla="*/ 996 w 1883"/>
                <a:gd name="T23" fmla="*/ 508 h 508"/>
                <a:gd name="T24" fmla="*/ 1150 w 1883"/>
                <a:gd name="T25" fmla="*/ 500 h 508"/>
                <a:gd name="T26" fmla="*/ 1291 w 1883"/>
                <a:gd name="T27" fmla="*/ 486 h 508"/>
                <a:gd name="T28" fmla="*/ 1419 w 1883"/>
                <a:gd name="T29" fmla="*/ 467 h 508"/>
                <a:gd name="T30" fmla="*/ 1532 w 1883"/>
                <a:gd name="T31" fmla="*/ 442 h 508"/>
                <a:gd name="T32" fmla="*/ 1632 w 1883"/>
                <a:gd name="T33" fmla="*/ 414 h 508"/>
                <a:gd name="T34" fmla="*/ 1715 w 1883"/>
                <a:gd name="T35" fmla="*/ 384 h 508"/>
                <a:gd name="T36" fmla="*/ 1782 w 1883"/>
                <a:gd name="T37" fmla="*/ 352 h 508"/>
                <a:gd name="T38" fmla="*/ 1834 w 1883"/>
                <a:gd name="T39" fmla="*/ 321 h 508"/>
                <a:gd name="T40" fmla="*/ 1866 w 1883"/>
                <a:gd name="T41" fmla="*/ 290 h 508"/>
                <a:gd name="T42" fmla="*/ 1882 w 1883"/>
                <a:gd name="T43" fmla="*/ 263 h 508"/>
                <a:gd name="T44" fmla="*/ 1882 w 1883"/>
                <a:gd name="T45" fmla="*/ 245 h 508"/>
                <a:gd name="T46" fmla="*/ 1866 w 1883"/>
                <a:gd name="T47" fmla="*/ 217 h 508"/>
                <a:gd name="T48" fmla="*/ 1834 w 1883"/>
                <a:gd name="T49" fmla="*/ 187 h 508"/>
                <a:gd name="T50" fmla="*/ 1782 w 1883"/>
                <a:gd name="T51" fmla="*/ 155 h 508"/>
                <a:gd name="T52" fmla="*/ 1715 w 1883"/>
                <a:gd name="T53" fmla="*/ 124 h 508"/>
                <a:gd name="T54" fmla="*/ 1632 w 1883"/>
                <a:gd name="T55" fmla="*/ 93 h 508"/>
                <a:gd name="T56" fmla="*/ 1532 w 1883"/>
                <a:gd name="T57" fmla="*/ 64 h 508"/>
                <a:gd name="T58" fmla="*/ 1419 w 1883"/>
                <a:gd name="T59" fmla="*/ 40 h 508"/>
                <a:gd name="T60" fmla="*/ 1291 w 1883"/>
                <a:gd name="T61" fmla="*/ 20 h 508"/>
                <a:gd name="T62" fmla="*/ 1150 w 1883"/>
                <a:gd name="T63" fmla="*/ 6 h 508"/>
                <a:gd name="T64" fmla="*/ 996 w 1883"/>
                <a:gd name="T65" fmla="*/ 0 h 508"/>
                <a:gd name="T66" fmla="*/ 887 w 1883"/>
                <a:gd name="T67" fmla="*/ 0 h 508"/>
                <a:gd name="T68" fmla="*/ 733 w 1883"/>
                <a:gd name="T69" fmla="*/ 6 h 508"/>
                <a:gd name="T70" fmla="*/ 592 w 1883"/>
                <a:gd name="T71" fmla="*/ 20 h 508"/>
                <a:gd name="T72" fmla="*/ 465 w 1883"/>
                <a:gd name="T73" fmla="*/ 40 h 508"/>
                <a:gd name="T74" fmla="*/ 351 w 1883"/>
                <a:gd name="T75" fmla="*/ 64 h 508"/>
                <a:gd name="T76" fmla="*/ 253 w 1883"/>
                <a:gd name="T77" fmla="*/ 93 h 508"/>
                <a:gd name="T78" fmla="*/ 169 w 1883"/>
                <a:gd name="T79" fmla="*/ 124 h 508"/>
                <a:gd name="T80" fmla="*/ 101 w 1883"/>
                <a:gd name="T81" fmla="*/ 155 h 508"/>
                <a:gd name="T82" fmla="*/ 51 w 1883"/>
                <a:gd name="T83" fmla="*/ 187 h 508"/>
                <a:gd name="T84" fmla="*/ 17 w 1883"/>
                <a:gd name="T85" fmla="*/ 217 h 508"/>
                <a:gd name="T86" fmla="*/ 2 w 1883"/>
                <a:gd name="T87" fmla="*/ 24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3" h="508">
                  <a:moveTo>
                    <a:pt x="0" y="254"/>
                  </a:moveTo>
                  <a:lnTo>
                    <a:pt x="0" y="254"/>
                  </a:lnTo>
                  <a:lnTo>
                    <a:pt x="2" y="263"/>
                  </a:lnTo>
                  <a:lnTo>
                    <a:pt x="5" y="271"/>
                  </a:lnTo>
                  <a:lnTo>
                    <a:pt x="11" y="280"/>
                  </a:lnTo>
                  <a:lnTo>
                    <a:pt x="17" y="290"/>
                  </a:lnTo>
                  <a:lnTo>
                    <a:pt x="27" y="301"/>
                  </a:lnTo>
                  <a:lnTo>
                    <a:pt x="37" y="311"/>
                  </a:lnTo>
                  <a:lnTo>
                    <a:pt x="51" y="321"/>
                  </a:lnTo>
                  <a:lnTo>
                    <a:pt x="66" y="331"/>
                  </a:lnTo>
                  <a:lnTo>
                    <a:pt x="82" y="342"/>
                  </a:lnTo>
                  <a:lnTo>
                    <a:pt x="101" y="352"/>
                  </a:lnTo>
                  <a:lnTo>
                    <a:pt x="122" y="362"/>
                  </a:lnTo>
                  <a:lnTo>
                    <a:pt x="144" y="374"/>
                  </a:lnTo>
                  <a:lnTo>
                    <a:pt x="169" y="384"/>
                  </a:lnTo>
                  <a:lnTo>
                    <a:pt x="195" y="394"/>
                  </a:lnTo>
                  <a:lnTo>
                    <a:pt x="222" y="404"/>
                  </a:lnTo>
                  <a:lnTo>
                    <a:pt x="253" y="414"/>
                  </a:lnTo>
                  <a:lnTo>
                    <a:pt x="284" y="424"/>
                  </a:lnTo>
                  <a:lnTo>
                    <a:pt x="317" y="433"/>
                  </a:lnTo>
                  <a:lnTo>
                    <a:pt x="351" y="442"/>
                  </a:lnTo>
                  <a:lnTo>
                    <a:pt x="388" y="451"/>
                  </a:lnTo>
                  <a:lnTo>
                    <a:pt x="426" y="460"/>
                  </a:lnTo>
                  <a:lnTo>
                    <a:pt x="465" y="467"/>
                  </a:lnTo>
                  <a:lnTo>
                    <a:pt x="506" y="473"/>
                  </a:lnTo>
                  <a:lnTo>
                    <a:pt x="549" y="481"/>
                  </a:lnTo>
                  <a:lnTo>
                    <a:pt x="592" y="486"/>
                  </a:lnTo>
                  <a:lnTo>
                    <a:pt x="639" y="492"/>
                  </a:lnTo>
                  <a:lnTo>
                    <a:pt x="685" y="496"/>
                  </a:lnTo>
                  <a:lnTo>
                    <a:pt x="733" y="500"/>
                  </a:lnTo>
                  <a:lnTo>
                    <a:pt x="784" y="504"/>
                  </a:lnTo>
                  <a:lnTo>
                    <a:pt x="836" y="506"/>
                  </a:lnTo>
                  <a:lnTo>
                    <a:pt x="887" y="508"/>
                  </a:lnTo>
                  <a:lnTo>
                    <a:pt x="942" y="508"/>
                  </a:lnTo>
                  <a:lnTo>
                    <a:pt x="942" y="508"/>
                  </a:lnTo>
                  <a:lnTo>
                    <a:pt x="996" y="508"/>
                  </a:lnTo>
                  <a:lnTo>
                    <a:pt x="1049" y="506"/>
                  </a:lnTo>
                  <a:lnTo>
                    <a:pt x="1101" y="504"/>
                  </a:lnTo>
                  <a:lnTo>
                    <a:pt x="1150" y="500"/>
                  </a:lnTo>
                  <a:lnTo>
                    <a:pt x="1199" y="496"/>
                  </a:lnTo>
                  <a:lnTo>
                    <a:pt x="1246" y="492"/>
                  </a:lnTo>
                  <a:lnTo>
                    <a:pt x="1291" y="486"/>
                  </a:lnTo>
                  <a:lnTo>
                    <a:pt x="1335" y="481"/>
                  </a:lnTo>
                  <a:lnTo>
                    <a:pt x="1378" y="473"/>
                  </a:lnTo>
                  <a:lnTo>
                    <a:pt x="1419" y="467"/>
                  </a:lnTo>
                  <a:lnTo>
                    <a:pt x="1459" y="460"/>
                  </a:lnTo>
                  <a:lnTo>
                    <a:pt x="1497" y="451"/>
                  </a:lnTo>
                  <a:lnTo>
                    <a:pt x="1532" y="442"/>
                  </a:lnTo>
                  <a:lnTo>
                    <a:pt x="1567" y="433"/>
                  </a:lnTo>
                  <a:lnTo>
                    <a:pt x="1600" y="424"/>
                  </a:lnTo>
                  <a:lnTo>
                    <a:pt x="1632" y="414"/>
                  </a:lnTo>
                  <a:lnTo>
                    <a:pt x="1661" y="404"/>
                  </a:lnTo>
                  <a:lnTo>
                    <a:pt x="1689" y="394"/>
                  </a:lnTo>
                  <a:lnTo>
                    <a:pt x="1715" y="384"/>
                  </a:lnTo>
                  <a:lnTo>
                    <a:pt x="1739" y="374"/>
                  </a:lnTo>
                  <a:lnTo>
                    <a:pt x="1762" y="362"/>
                  </a:lnTo>
                  <a:lnTo>
                    <a:pt x="1782" y="352"/>
                  </a:lnTo>
                  <a:lnTo>
                    <a:pt x="1801" y="342"/>
                  </a:lnTo>
                  <a:lnTo>
                    <a:pt x="1818" y="331"/>
                  </a:lnTo>
                  <a:lnTo>
                    <a:pt x="1834" y="321"/>
                  </a:lnTo>
                  <a:lnTo>
                    <a:pt x="1846" y="311"/>
                  </a:lnTo>
                  <a:lnTo>
                    <a:pt x="1858" y="301"/>
                  </a:lnTo>
                  <a:lnTo>
                    <a:pt x="1866" y="290"/>
                  </a:lnTo>
                  <a:lnTo>
                    <a:pt x="1874" y="280"/>
                  </a:lnTo>
                  <a:lnTo>
                    <a:pt x="1879" y="271"/>
                  </a:lnTo>
                  <a:lnTo>
                    <a:pt x="1882" y="263"/>
                  </a:lnTo>
                  <a:lnTo>
                    <a:pt x="1883" y="254"/>
                  </a:lnTo>
                  <a:lnTo>
                    <a:pt x="1883" y="254"/>
                  </a:lnTo>
                  <a:lnTo>
                    <a:pt x="1882" y="245"/>
                  </a:lnTo>
                  <a:lnTo>
                    <a:pt x="1879" y="236"/>
                  </a:lnTo>
                  <a:lnTo>
                    <a:pt x="1874" y="226"/>
                  </a:lnTo>
                  <a:lnTo>
                    <a:pt x="1866" y="217"/>
                  </a:lnTo>
                  <a:lnTo>
                    <a:pt x="1858" y="207"/>
                  </a:lnTo>
                  <a:lnTo>
                    <a:pt x="1846" y="197"/>
                  </a:lnTo>
                  <a:lnTo>
                    <a:pt x="1834" y="187"/>
                  </a:lnTo>
                  <a:lnTo>
                    <a:pt x="1818" y="176"/>
                  </a:lnTo>
                  <a:lnTo>
                    <a:pt x="1801" y="165"/>
                  </a:lnTo>
                  <a:lnTo>
                    <a:pt x="1782" y="155"/>
                  </a:lnTo>
                  <a:lnTo>
                    <a:pt x="1762" y="144"/>
                  </a:lnTo>
                  <a:lnTo>
                    <a:pt x="1739" y="134"/>
                  </a:lnTo>
                  <a:lnTo>
                    <a:pt x="1715" y="124"/>
                  </a:lnTo>
                  <a:lnTo>
                    <a:pt x="1689" y="114"/>
                  </a:lnTo>
                  <a:lnTo>
                    <a:pt x="1661" y="102"/>
                  </a:lnTo>
                  <a:lnTo>
                    <a:pt x="1632" y="93"/>
                  </a:lnTo>
                  <a:lnTo>
                    <a:pt x="1600" y="83"/>
                  </a:lnTo>
                  <a:lnTo>
                    <a:pt x="1567" y="74"/>
                  </a:lnTo>
                  <a:lnTo>
                    <a:pt x="1532" y="64"/>
                  </a:lnTo>
                  <a:lnTo>
                    <a:pt x="1497" y="57"/>
                  </a:lnTo>
                  <a:lnTo>
                    <a:pt x="1459" y="48"/>
                  </a:lnTo>
                  <a:lnTo>
                    <a:pt x="1419" y="40"/>
                  </a:lnTo>
                  <a:lnTo>
                    <a:pt x="1378" y="33"/>
                  </a:lnTo>
                  <a:lnTo>
                    <a:pt x="1335" y="27"/>
                  </a:lnTo>
                  <a:lnTo>
                    <a:pt x="1291" y="20"/>
                  </a:lnTo>
                  <a:lnTo>
                    <a:pt x="1246" y="15"/>
                  </a:lnTo>
                  <a:lnTo>
                    <a:pt x="1199" y="10"/>
                  </a:lnTo>
                  <a:lnTo>
                    <a:pt x="1150" y="6"/>
                  </a:lnTo>
                  <a:lnTo>
                    <a:pt x="1101" y="4"/>
                  </a:lnTo>
                  <a:lnTo>
                    <a:pt x="1049" y="1"/>
                  </a:lnTo>
                  <a:lnTo>
                    <a:pt x="996" y="0"/>
                  </a:lnTo>
                  <a:lnTo>
                    <a:pt x="942" y="0"/>
                  </a:lnTo>
                  <a:lnTo>
                    <a:pt x="942" y="0"/>
                  </a:lnTo>
                  <a:lnTo>
                    <a:pt x="887" y="0"/>
                  </a:lnTo>
                  <a:lnTo>
                    <a:pt x="836" y="1"/>
                  </a:lnTo>
                  <a:lnTo>
                    <a:pt x="784" y="4"/>
                  </a:lnTo>
                  <a:lnTo>
                    <a:pt x="733" y="6"/>
                  </a:lnTo>
                  <a:lnTo>
                    <a:pt x="685" y="10"/>
                  </a:lnTo>
                  <a:lnTo>
                    <a:pt x="639" y="15"/>
                  </a:lnTo>
                  <a:lnTo>
                    <a:pt x="592" y="20"/>
                  </a:lnTo>
                  <a:lnTo>
                    <a:pt x="549" y="27"/>
                  </a:lnTo>
                  <a:lnTo>
                    <a:pt x="506" y="33"/>
                  </a:lnTo>
                  <a:lnTo>
                    <a:pt x="465" y="40"/>
                  </a:lnTo>
                  <a:lnTo>
                    <a:pt x="426" y="48"/>
                  </a:lnTo>
                  <a:lnTo>
                    <a:pt x="388" y="57"/>
                  </a:lnTo>
                  <a:lnTo>
                    <a:pt x="351" y="64"/>
                  </a:lnTo>
                  <a:lnTo>
                    <a:pt x="317" y="74"/>
                  </a:lnTo>
                  <a:lnTo>
                    <a:pt x="284" y="83"/>
                  </a:lnTo>
                  <a:lnTo>
                    <a:pt x="253" y="93"/>
                  </a:lnTo>
                  <a:lnTo>
                    <a:pt x="222" y="102"/>
                  </a:lnTo>
                  <a:lnTo>
                    <a:pt x="195" y="114"/>
                  </a:lnTo>
                  <a:lnTo>
                    <a:pt x="169" y="124"/>
                  </a:lnTo>
                  <a:lnTo>
                    <a:pt x="144" y="134"/>
                  </a:lnTo>
                  <a:lnTo>
                    <a:pt x="122" y="144"/>
                  </a:lnTo>
                  <a:lnTo>
                    <a:pt x="101" y="155"/>
                  </a:lnTo>
                  <a:lnTo>
                    <a:pt x="82" y="165"/>
                  </a:lnTo>
                  <a:lnTo>
                    <a:pt x="66" y="176"/>
                  </a:lnTo>
                  <a:lnTo>
                    <a:pt x="51" y="187"/>
                  </a:lnTo>
                  <a:lnTo>
                    <a:pt x="37" y="197"/>
                  </a:lnTo>
                  <a:lnTo>
                    <a:pt x="27" y="207"/>
                  </a:lnTo>
                  <a:lnTo>
                    <a:pt x="17" y="217"/>
                  </a:lnTo>
                  <a:lnTo>
                    <a:pt x="11" y="226"/>
                  </a:lnTo>
                  <a:lnTo>
                    <a:pt x="5" y="236"/>
                  </a:lnTo>
                  <a:lnTo>
                    <a:pt x="2" y="245"/>
                  </a:lnTo>
                  <a:lnTo>
                    <a:pt x="0" y="254"/>
                  </a:lnTo>
                  <a:lnTo>
                    <a:pt x="0" y="2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7" name="Freeform 17"/>
            <p:cNvSpPr>
              <a:spLocks/>
            </p:cNvSpPr>
            <p:nvPr/>
          </p:nvSpPr>
          <p:spPr bwMode="auto">
            <a:xfrm>
              <a:off x="3473450" y="4781550"/>
              <a:ext cx="1741488" cy="1411287"/>
            </a:xfrm>
            <a:custGeom>
              <a:avLst/>
              <a:gdLst>
                <a:gd name="T0" fmla="*/ 280 w 2194"/>
                <a:gd name="T1" fmla="*/ 1778 h 1779"/>
                <a:gd name="T2" fmla="*/ 363 w 2194"/>
                <a:gd name="T3" fmla="*/ 1764 h 1779"/>
                <a:gd name="T4" fmla="*/ 440 w 2194"/>
                <a:gd name="T5" fmla="*/ 1736 h 1779"/>
                <a:gd name="T6" fmla="*/ 511 w 2194"/>
                <a:gd name="T7" fmla="*/ 1693 h 1779"/>
                <a:gd name="T8" fmla="*/ 573 w 2194"/>
                <a:gd name="T9" fmla="*/ 1637 h 1779"/>
                <a:gd name="T10" fmla="*/ 625 w 2194"/>
                <a:gd name="T11" fmla="*/ 1569 h 1779"/>
                <a:gd name="T12" fmla="*/ 633 w 2194"/>
                <a:gd name="T13" fmla="*/ 1558 h 1779"/>
                <a:gd name="T14" fmla="*/ 652 w 2194"/>
                <a:gd name="T15" fmla="*/ 1547 h 1779"/>
                <a:gd name="T16" fmla="*/ 675 w 2194"/>
                <a:gd name="T17" fmla="*/ 1543 h 1779"/>
                <a:gd name="T18" fmla="*/ 696 w 2194"/>
                <a:gd name="T19" fmla="*/ 1547 h 1779"/>
                <a:gd name="T20" fmla="*/ 715 w 2194"/>
                <a:gd name="T21" fmla="*/ 1558 h 1779"/>
                <a:gd name="T22" fmla="*/ 725 w 2194"/>
                <a:gd name="T23" fmla="*/ 1569 h 1779"/>
                <a:gd name="T24" fmla="*/ 776 w 2194"/>
                <a:gd name="T25" fmla="*/ 1637 h 1779"/>
                <a:gd name="T26" fmla="*/ 838 w 2194"/>
                <a:gd name="T27" fmla="*/ 1693 h 1779"/>
                <a:gd name="T28" fmla="*/ 908 w 2194"/>
                <a:gd name="T29" fmla="*/ 1736 h 1779"/>
                <a:gd name="T30" fmla="*/ 985 w 2194"/>
                <a:gd name="T31" fmla="*/ 1764 h 1779"/>
                <a:gd name="T32" fmla="*/ 1069 w 2194"/>
                <a:gd name="T33" fmla="*/ 1778 h 1779"/>
                <a:gd name="T34" fmla="*/ 1125 w 2194"/>
                <a:gd name="T35" fmla="*/ 1778 h 1779"/>
                <a:gd name="T36" fmla="*/ 1209 w 2194"/>
                <a:gd name="T37" fmla="*/ 1764 h 1779"/>
                <a:gd name="T38" fmla="*/ 1286 w 2194"/>
                <a:gd name="T39" fmla="*/ 1736 h 1779"/>
                <a:gd name="T40" fmla="*/ 1356 w 2194"/>
                <a:gd name="T41" fmla="*/ 1693 h 1779"/>
                <a:gd name="T42" fmla="*/ 1418 w 2194"/>
                <a:gd name="T43" fmla="*/ 1637 h 1779"/>
                <a:gd name="T44" fmla="*/ 1470 w 2194"/>
                <a:gd name="T45" fmla="*/ 1569 h 1779"/>
                <a:gd name="T46" fmla="*/ 1479 w 2194"/>
                <a:gd name="T47" fmla="*/ 1558 h 1779"/>
                <a:gd name="T48" fmla="*/ 1498 w 2194"/>
                <a:gd name="T49" fmla="*/ 1547 h 1779"/>
                <a:gd name="T50" fmla="*/ 1519 w 2194"/>
                <a:gd name="T51" fmla="*/ 1543 h 1779"/>
                <a:gd name="T52" fmla="*/ 1542 w 2194"/>
                <a:gd name="T53" fmla="*/ 1547 h 1779"/>
                <a:gd name="T54" fmla="*/ 1561 w 2194"/>
                <a:gd name="T55" fmla="*/ 1558 h 1779"/>
                <a:gd name="T56" fmla="*/ 1569 w 2194"/>
                <a:gd name="T57" fmla="*/ 1569 h 1779"/>
                <a:gd name="T58" fmla="*/ 1621 w 2194"/>
                <a:gd name="T59" fmla="*/ 1637 h 1779"/>
                <a:gd name="T60" fmla="*/ 1683 w 2194"/>
                <a:gd name="T61" fmla="*/ 1693 h 1779"/>
                <a:gd name="T62" fmla="*/ 1754 w 2194"/>
                <a:gd name="T63" fmla="*/ 1736 h 1779"/>
                <a:gd name="T64" fmla="*/ 1831 w 2194"/>
                <a:gd name="T65" fmla="*/ 1764 h 1779"/>
                <a:gd name="T66" fmla="*/ 1914 w 2194"/>
                <a:gd name="T67" fmla="*/ 1778 h 1779"/>
                <a:gd name="T68" fmla="*/ 1977 w 2194"/>
                <a:gd name="T69" fmla="*/ 1778 h 1779"/>
                <a:gd name="T70" fmla="*/ 2077 w 2194"/>
                <a:gd name="T71" fmla="*/ 1757 h 1779"/>
                <a:gd name="T72" fmla="*/ 2166 w 2194"/>
                <a:gd name="T73" fmla="*/ 1716 h 1779"/>
                <a:gd name="T74" fmla="*/ 2194 w 2194"/>
                <a:gd name="T75" fmla="*/ 0 h 1779"/>
                <a:gd name="T76" fmla="*/ 2190 w 2194"/>
                <a:gd name="T77" fmla="*/ 39 h 1779"/>
                <a:gd name="T78" fmla="*/ 2179 w 2194"/>
                <a:gd name="T79" fmla="*/ 77 h 1779"/>
                <a:gd name="T80" fmla="*/ 2154 w 2194"/>
                <a:gd name="T81" fmla="*/ 125 h 1779"/>
                <a:gd name="T82" fmla="*/ 2097 w 2194"/>
                <a:gd name="T83" fmla="*/ 189 h 1779"/>
                <a:gd name="T84" fmla="*/ 2016 w 2194"/>
                <a:gd name="T85" fmla="*/ 247 h 1779"/>
                <a:gd name="T86" fmla="*/ 1916 w 2194"/>
                <a:gd name="T87" fmla="*/ 297 h 1779"/>
                <a:gd name="T88" fmla="*/ 1800 w 2194"/>
                <a:gd name="T89" fmla="*/ 339 h 1779"/>
                <a:gd name="T90" fmla="*/ 1670 w 2194"/>
                <a:gd name="T91" fmla="*/ 375 h 1779"/>
                <a:gd name="T92" fmla="*/ 1529 w 2194"/>
                <a:gd name="T93" fmla="*/ 401 h 1779"/>
                <a:gd name="T94" fmla="*/ 1380 w 2194"/>
                <a:gd name="T95" fmla="*/ 422 h 1779"/>
                <a:gd name="T96" fmla="*/ 1226 w 2194"/>
                <a:gd name="T97" fmla="*/ 433 h 1779"/>
                <a:gd name="T98" fmla="*/ 1069 w 2194"/>
                <a:gd name="T99" fmla="*/ 437 h 1779"/>
                <a:gd name="T100" fmla="*/ 900 w 2194"/>
                <a:gd name="T101" fmla="*/ 433 h 1779"/>
                <a:gd name="T102" fmla="*/ 651 w 2194"/>
                <a:gd name="T103" fmla="*/ 409 h 1779"/>
                <a:gd name="T104" fmla="*/ 423 w 2194"/>
                <a:gd name="T105" fmla="*/ 363 h 1779"/>
                <a:gd name="T106" fmla="*/ 320 w 2194"/>
                <a:gd name="T107" fmla="*/ 334 h 1779"/>
                <a:gd name="T108" fmla="*/ 226 w 2194"/>
                <a:gd name="T109" fmla="*/ 299 h 1779"/>
                <a:gd name="T110" fmla="*/ 144 w 2194"/>
                <a:gd name="T111" fmla="*/ 259 h 1779"/>
                <a:gd name="T112" fmla="*/ 73 w 2194"/>
                <a:gd name="T113" fmla="*/ 214 h 1779"/>
                <a:gd name="T114" fmla="*/ 16 w 2194"/>
                <a:gd name="T115" fmla="*/ 165 h 1779"/>
                <a:gd name="T116" fmla="*/ 0 w 2194"/>
                <a:gd name="T117" fmla="*/ 1698 h 1779"/>
                <a:gd name="T118" fmla="*/ 87 w 2194"/>
                <a:gd name="T119" fmla="*/ 1746 h 1779"/>
                <a:gd name="T120" fmla="*/ 183 w 2194"/>
                <a:gd name="T121" fmla="*/ 1773 h 1779"/>
                <a:gd name="T122" fmla="*/ 252 w 2194"/>
                <a:gd name="T123" fmla="*/ 1779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94" h="1779">
                  <a:moveTo>
                    <a:pt x="252" y="1779"/>
                  </a:moveTo>
                  <a:lnTo>
                    <a:pt x="252" y="1779"/>
                  </a:lnTo>
                  <a:lnTo>
                    <a:pt x="280" y="1778"/>
                  </a:lnTo>
                  <a:lnTo>
                    <a:pt x="308" y="1775"/>
                  </a:lnTo>
                  <a:lnTo>
                    <a:pt x="336" y="1770"/>
                  </a:lnTo>
                  <a:lnTo>
                    <a:pt x="363" y="1764"/>
                  </a:lnTo>
                  <a:lnTo>
                    <a:pt x="390" y="1756"/>
                  </a:lnTo>
                  <a:lnTo>
                    <a:pt x="415" y="1747"/>
                  </a:lnTo>
                  <a:lnTo>
                    <a:pt x="440" y="1736"/>
                  </a:lnTo>
                  <a:lnTo>
                    <a:pt x="466" y="1723"/>
                  </a:lnTo>
                  <a:lnTo>
                    <a:pt x="488" y="1709"/>
                  </a:lnTo>
                  <a:lnTo>
                    <a:pt x="511" y="1693"/>
                  </a:lnTo>
                  <a:lnTo>
                    <a:pt x="532" y="1675"/>
                  </a:lnTo>
                  <a:lnTo>
                    <a:pt x="554" y="1658"/>
                  </a:lnTo>
                  <a:lnTo>
                    <a:pt x="573" y="1637"/>
                  </a:lnTo>
                  <a:lnTo>
                    <a:pt x="592" y="1616"/>
                  </a:lnTo>
                  <a:lnTo>
                    <a:pt x="608" y="1593"/>
                  </a:lnTo>
                  <a:lnTo>
                    <a:pt x="625" y="1569"/>
                  </a:lnTo>
                  <a:lnTo>
                    <a:pt x="625" y="1569"/>
                  </a:lnTo>
                  <a:lnTo>
                    <a:pt x="628" y="1563"/>
                  </a:lnTo>
                  <a:lnTo>
                    <a:pt x="633" y="1558"/>
                  </a:lnTo>
                  <a:lnTo>
                    <a:pt x="640" y="1554"/>
                  </a:lnTo>
                  <a:lnTo>
                    <a:pt x="646" y="1550"/>
                  </a:lnTo>
                  <a:lnTo>
                    <a:pt x="652" y="1547"/>
                  </a:lnTo>
                  <a:lnTo>
                    <a:pt x="660" y="1545"/>
                  </a:lnTo>
                  <a:lnTo>
                    <a:pt x="667" y="1544"/>
                  </a:lnTo>
                  <a:lnTo>
                    <a:pt x="675" y="1543"/>
                  </a:lnTo>
                  <a:lnTo>
                    <a:pt x="681" y="1544"/>
                  </a:lnTo>
                  <a:lnTo>
                    <a:pt x="689" y="1545"/>
                  </a:lnTo>
                  <a:lnTo>
                    <a:pt x="696" y="1547"/>
                  </a:lnTo>
                  <a:lnTo>
                    <a:pt x="703" y="1550"/>
                  </a:lnTo>
                  <a:lnTo>
                    <a:pt x="709" y="1554"/>
                  </a:lnTo>
                  <a:lnTo>
                    <a:pt x="715" y="1558"/>
                  </a:lnTo>
                  <a:lnTo>
                    <a:pt x="720" y="1563"/>
                  </a:lnTo>
                  <a:lnTo>
                    <a:pt x="725" y="1569"/>
                  </a:lnTo>
                  <a:lnTo>
                    <a:pt x="725" y="1569"/>
                  </a:lnTo>
                  <a:lnTo>
                    <a:pt x="741" y="1593"/>
                  </a:lnTo>
                  <a:lnTo>
                    <a:pt x="758" y="1616"/>
                  </a:lnTo>
                  <a:lnTo>
                    <a:pt x="776" y="1637"/>
                  </a:lnTo>
                  <a:lnTo>
                    <a:pt x="796" y="1658"/>
                  </a:lnTo>
                  <a:lnTo>
                    <a:pt x="816" y="1675"/>
                  </a:lnTo>
                  <a:lnTo>
                    <a:pt x="838" y="1693"/>
                  </a:lnTo>
                  <a:lnTo>
                    <a:pt x="860" y="1709"/>
                  </a:lnTo>
                  <a:lnTo>
                    <a:pt x="884" y="1723"/>
                  </a:lnTo>
                  <a:lnTo>
                    <a:pt x="908" y="1736"/>
                  </a:lnTo>
                  <a:lnTo>
                    <a:pt x="934" y="1747"/>
                  </a:lnTo>
                  <a:lnTo>
                    <a:pt x="959" y="1756"/>
                  </a:lnTo>
                  <a:lnTo>
                    <a:pt x="985" y="1764"/>
                  </a:lnTo>
                  <a:lnTo>
                    <a:pt x="1013" y="1770"/>
                  </a:lnTo>
                  <a:lnTo>
                    <a:pt x="1041" y="1775"/>
                  </a:lnTo>
                  <a:lnTo>
                    <a:pt x="1069" y="1778"/>
                  </a:lnTo>
                  <a:lnTo>
                    <a:pt x="1098" y="1779"/>
                  </a:lnTo>
                  <a:lnTo>
                    <a:pt x="1098" y="1779"/>
                  </a:lnTo>
                  <a:lnTo>
                    <a:pt x="1125" y="1778"/>
                  </a:lnTo>
                  <a:lnTo>
                    <a:pt x="1153" y="1775"/>
                  </a:lnTo>
                  <a:lnTo>
                    <a:pt x="1181" y="1770"/>
                  </a:lnTo>
                  <a:lnTo>
                    <a:pt x="1209" y="1764"/>
                  </a:lnTo>
                  <a:lnTo>
                    <a:pt x="1235" y="1756"/>
                  </a:lnTo>
                  <a:lnTo>
                    <a:pt x="1260" y="1747"/>
                  </a:lnTo>
                  <a:lnTo>
                    <a:pt x="1286" y="1736"/>
                  </a:lnTo>
                  <a:lnTo>
                    <a:pt x="1310" y="1723"/>
                  </a:lnTo>
                  <a:lnTo>
                    <a:pt x="1334" y="1709"/>
                  </a:lnTo>
                  <a:lnTo>
                    <a:pt x="1356" y="1693"/>
                  </a:lnTo>
                  <a:lnTo>
                    <a:pt x="1378" y="1675"/>
                  </a:lnTo>
                  <a:lnTo>
                    <a:pt x="1399" y="1658"/>
                  </a:lnTo>
                  <a:lnTo>
                    <a:pt x="1418" y="1637"/>
                  </a:lnTo>
                  <a:lnTo>
                    <a:pt x="1436" y="1616"/>
                  </a:lnTo>
                  <a:lnTo>
                    <a:pt x="1453" y="1593"/>
                  </a:lnTo>
                  <a:lnTo>
                    <a:pt x="1470" y="1569"/>
                  </a:lnTo>
                  <a:lnTo>
                    <a:pt x="1470" y="1569"/>
                  </a:lnTo>
                  <a:lnTo>
                    <a:pt x="1474" y="1563"/>
                  </a:lnTo>
                  <a:lnTo>
                    <a:pt x="1479" y="1558"/>
                  </a:lnTo>
                  <a:lnTo>
                    <a:pt x="1485" y="1554"/>
                  </a:lnTo>
                  <a:lnTo>
                    <a:pt x="1491" y="1550"/>
                  </a:lnTo>
                  <a:lnTo>
                    <a:pt x="1498" y="1547"/>
                  </a:lnTo>
                  <a:lnTo>
                    <a:pt x="1505" y="1545"/>
                  </a:lnTo>
                  <a:lnTo>
                    <a:pt x="1513" y="1544"/>
                  </a:lnTo>
                  <a:lnTo>
                    <a:pt x="1519" y="1543"/>
                  </a:lnTo>
                  <a:lnTo>
                    <a:pt x="1527" y="1544"/>
                  </a:lnTo>
                  <a:lnTo>
                    <a:pt x="1534" y="1545"/>
                  </a:lnTo>
                  <a:lnTo>
                    <a:pt x="1542" y="1547"/>
                  </a:lnTo>
                  <a:lnTo>
                    <a:pt x="1548" y="1550"/>
                  </a:lnTo>
                  <a:lnTo>
                    <a:pt x="1554" y="1554"/>
                  </a:lnTo>
                  <a:lnTo>
                    <a:pt x="1561" y="1558"/>
                  </a:lnTo>
                  <a:lnTo>
                    <a:pt x="1566" y="1563"/>
                  </a:lnTo>
                  <a:lnTo>
                    <a:pt x="1569" y="1569"/>
                  </a:lnTo>
                  <a:lnTo>
                    <a:pt x="1569" y="1569"/>
                  </a:lnTo>
                  <a:lnTo>
                    <a:pt x="1586" y="1593"/>
                  </a:lnTo>
                  <a:lnTo>
                    <a:pt x="1602" y="1616"/>
                  </a:lnTo>
                  <a:lnTo>
                    <a:pt x="1621" y="1637"/>
                  </a:lnTo>
                  <a:lnTo>
                    <a:pt x="1640" y="1658"/>
                  </a:lnTo>
                  <a:lnTo>
                    <a:pt x="1662" y="1675"/>
                  </a:lnTo>
                  <a:lnTo>
                    <a:pt x="1683" y="1693"/>
                  </a:lnTo>
                  <a:lnTo>
                    <a:pt x="1706" y="1709"/>
                  </a:lnTo>
                  <a:lnTo>
                    <a:pt x="1728" y="1723"/>
                  </a:lnTo>
                  <a:lnTo>
                    <a:pt x="1754" y="1736"/>
                  </a:lnTo>
                  <a:lnTo>
                    <a:pt x="1779" y="1747"/>
                  </a:lnTo>
                  <a:lnTo>
                    <a:pt x="1804" y="1756"/>
                  </a:lnTo>
                  <a:lnTo>
                    <a:pt x="1831" y="1764"/>
                  </a:lnTo>
                  <a:lnTo>
                    <a:pt x="1858" y="1770"/>
                  </a:lnTo>
                  <a:lnTo>
                    <a:pt x="1886" y="1775"/>
                  </a:lnTo>
                  <a:lnTo>
                    <a:pt x="1914" y="1778"/>
                  </a:lnTo>
                  <a:lnTo>
                    <a:pt x="1942" y="1779"/>
                  </a:lnTo>
                  <a:lnTo>
                    <a:pt x="1942" y="1779"/>
                  </a:lnTo>
                  <a:lnTo>
                    <a:pt x="1977" y="1778"/>
                  </a:lnTo>
                  <a:lnTo>
                    <a:pt x="2011" y="1773"/>
                  </a:lnTo>
                  <a:lnTo>
                    <a:pt x="2044" y="1766"/>
                  </a:lnTo>
                  <a:lnTo>
                    <a:pt x="2077" y="1757"/>
                  </a:lnTo>
                  <a:lnTo>
                    <a:pt x="2107" y="1746"/>
                  </a:lnTo>
                  <a:lnTo>
                    <a:pt x="2137" y="1732"/>
                  </a:lnTo>
                  <a:lnTo>
                    <a:pt x="2166" y="1716"/>
                  </a:lnTo>
                  <a:lnTo>
                    <a:pt x="2194" y="1698"/>
                  </a:lnTo>
                  <a:lnTo>
                    <a:pt x="2194" y="0"/>
                  </a:lnTo>
                  <a:lnTo>
                    <a:pt x="2194" y="0"/>
                  </a:lnTo>
                  <a:lnTo>
                    <a:pt x="2193" y="12"/>
                  </a:lnTo>
                  <a:lnTo>
                    <a:pt x="2191" y="26"/>
                  </a:lnTo>
                  <a:lnTo>
                    <a:pt x="2190" y="39"/>
                  </a:lnTo>
                  <a:lnTo>
                    <a:pt x="2186" y="52"/>
                  </a:lnTo>
                  <a:lnTo>
                    <a:pt x="2184" y="64"/>
                  </a:lnTo>
                  <a:lnTo>
                    <a:pt x="2179" y="77"/>
                  </a:lnTo>
                  <a:lnTo>
                    <a:pt x="2174" y="89"/>
                  </a:lnTo>
                  <a:lnTo>
                    <a:pt x="2168" y="101"/>
                  </a:lnTo>
                  <a:lnTo>
                    <a:pt x="2154" y="125"/>
                  </a:lnTo>
                  <a:lnTo>
                    <a:pt x="2137" y="146"/>
                  </a:lnTo>
                  <a:lnTo>
                    <a:pt x="2118" y="169"/>
                  </a:lnTo>
                  <a:lnTo>
                    <a:pt x="2097" y="189"/>
                  </a:lnTo>
                  <a:lnTo>
                    <a:pt x="2072" y="209"/>
                  </a:lnTo>
                  <a:lnTo>
                    <a:pt x="2045" y="228"/>
                  </a:lnTo>
                  <a:lnTo>
                    <a:pt x="2016" y="247"/>
                  </a:lnTo>
                  <a:lnTo>
                    <a:pt x="1985" y="265"/>
                  </a:lnTo>
                  <a:lnTo>
                    <a:pt x="1952" y="281"/>
                  </a:lnTo>
                  <a:lnTo>
                    <a:pt x="1916" y="297"/>
                  </a:lnTo>
                  <a:lnTo>
                    <a:pt x="1880" y="312"/>
                  </a:lnTo>
                  <a:lnTo>
                    <a:pt x="1841" y="327"/>
                  </a:lnTo>
                  <a:lnTo>
                    <a:pt x="1800" y="339"/>
                  </a:lnTo>
                  <a:lnTo>
                    <a:pt x="1759" y="352"/>
                  </a:lnTo>
                  <a:lnTo>
                    <a:pt x="1715" y="363"/>
                  </a:lnTo>
                  <a:lnTo>
                    <a:pt x="1670" y="375"/>
                  </a:lnTo>
                  <a:lnTo>
                    <a:pt x="1625" y="385"/>
                  </a:lnTo>
                  <a:lnTo>
                    <a:pt x="1577" y="394"/>
                  </a:lnTo>
                  <a:lnTo>
                    <a:pt x="1529" y="401"/>
                  </a:lnTo>
                  <a:lnTo>
                    <a:pt x="1480" y="409"/>
                  </a:lnTo>
                  <a:lnTo>
                    <a:pt x="1431" y="415"/>
                  </a:lnTo>
                  <a:lnTo>
                    <a:pt x="1380" y="422"/>
                  </a:lnTo>
                  <a:lnTo>
                    <a:pt x="1330" y="427"/>
                  </a:lnTo>
                  <a:lnTo>
                    <a:pt x="1278" y="430"/>
                  </a:lnTo>
                  <a:lnTo>
                    <a:pt x="1226" y="433"/>
                  </a:lnTo>
                  <a:lnTo>
                    <a:pt x="1173" y="435"/>
                  </a:lnTo>
                  <a:lnTo>
                    <a:pt x="1122" y="437"/>
                  </a:lnTo>
                  <a:lnTo>
                    <a:pt x="1069" y="437"/>
                  </a:lnTo>
                  <a:lnTo>
                    <a:pt x="1069" y="437"/>
                  </a:lnTo>
                  <a:lnTo>
                    <a:pt x="984" y="437"/>
                  </a:lnTo>
                  <a:lnTo>
                    <a:pt x="900" y="433"/>
                  </a:lnTo>
                  <a:lnTo>
                    <a:pt x="815" y="427"/>
                  </a:lnTo>
                  <a:lnTo>
                    <a:pt x="733" y="419"/>
                  </a:lnTo>
                  <a:lnTo>
                    <a:pt x="651" y="409"/>
                  </a:lnTo>
                  <a:lnTo>
                    <a:pt x="573" y="396"/>
                  </a:lnTo>
                  <a:lnTo>
                    <a:pt x="496" y="381"/>
                  </a:lnTo>
                  <a:lnTo>
                    <a:pt x="423" y="363"/>
                  </a:lnTo>
                  <a:lnTo>
                    <a:pt x="387" y="355"/>
                  </a:lnTo>
                  <a:lnTo>
                    <a:pt x="353" y="344"/>
                  </a:lnTo>
                  <a:lnTo>
                    <a:pt x="320" y="334"/>
                  </a:lnTo>
                  <a:lnTo>
                    <a:pt x="288" y="323"/>
                  </a:lnTo>
                  <a:lnTo>
                    <a:pt x="256" y="312"/>
                  </a:lnTo>
                  <a:lnTo>
                    <a:pt x="226" y="299"/>
                  </a:lnTo>
                  <a:lnTo>
                    <a:pt x="197" y="286"/>
                  </a:lnTo>
                  <a:lnTo>
                    <a:pt x="169" y="273"/>
                  </a:lnTo>
                  <a:lnTo>
                    <a:pt x="144" y="259"/>
                  </a:lnTo>
                  <a:lnTo>
                    <a:pt x="119" y="245"/>
                  </a:lnTo>
                  <a:lnTo>
                    <a:pt x="95" y="230"/>
                  </a:lnTo>
                  <a:lnTo>
                    <a:pt x="73" y="214"/>
                  </a:lnTo>
                  <a:lnTo>
                    <a:pt x="52" y="198"/>
                  </a:lnTo>
                  <a:lnTo>
                    <a:pt x="33" y="182"/>
                  </a:lnTo>
                  <a:lnTo>
                    <a:pt x="16" y="165"/>
                  </a:lnTo>
                  <a:lnTo>
                    <a:pt x="0" y="148"/>
                  </a:lnTo>
                  <a:lnTo>
                    <a:pt x="0" y="1698"/>
                  </a:lnTo>
                  <a:lnTo>
                    <a:pt x="0" y="1698"/>
                  </a:lnTo>
                  <a:lnTo>
                    <a:pt x="28" y="1716"/>
                  </a:lnTo>
                  <a:lnTo>
                    <a:pt x="57" y="1732"/>
                  </a:lnTo>
                  <a:lnTo>
                    <a:pt x="87" y="1746"/>
                  </a:lnTo>
                  <a:lnTo>
                    <a:pt x="117" y="1757"/>
                  </a:lnTo>
                  <a:lnTo>
                    <a:pt x="150" y="1766"/>
                  </a:lnTo>
                  <a:lnTo>
                    <a:pt x="183" y="1773"/>
                  </a:lnTo>
                  <a:lnTo>
                    <a:pt x="217" y="1778"/>
                  </a:lnTo>
                  <a:lnTo>
                    <a:pt x="252" y="1779"/>
                  </a:lnTo>
                  <a:lnTo>
                    <a:pt x="252" y="1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8" name="Freeform 18"/>
            <p:cNvSpPr>
              <a:spLocks/>
            </p:cNvSpPr>
            <p:nvPr/>
          </p:nvSpPr>
          <p:spPr bwMode="auto">
            <a:xfrm>
              <a:off x="3473450" y="6130925"/>
              <a:ext cx="1741488" cy="727075"/>
            </a:xfrm>
            <a:custGeom>
              <a:avLst/>
              <a:gdLst>
                <a:gd name="T0" fmla="*/ 1911 w 2194"/>
                <a:gd name="T1" fmla="*/ 195 h 915"/>
                <a:gd name="T2" fmla="*/ 1821 w 2194"/>
                <a:gd name="T3" fmla="*/ 183 h 915"/>
                <a:gd name="T4" fmla="*/ 1736 w 2194"/>
                <a:gd name="T5" fmla="*/ 156 h 915"/>
                <a:gd name="T6" fmla="*/ 1655 w 2194"/>
                <a:gd name="T7" fmla="*/ 117 h 915"/>
                <a:gd name="T8" fmla="*/ 1583 w 2194"/>
                <a:gd name="T9" fmla="*/ 64 h 915"/>
                <a:gd name="T10" fmla="*/ 1519 w 2194"/>
                <a:gd name="T11" fmla="*/ 0 h 915"/>
                <a:gd name="T12" fmla="*/ 1479 w 2194"/>
                <a:gd name="T13" fmla="*/ 44 h 915"/>
                <a:gd name="T14" fmla="*/ 1408 w 2194"/>
                <a:gd name="T15" fmla="*/ 101 h 915"/>
                <a:gd name="T16" fmla="*/ 1331 w 2194"/>
                <a:gd name="T17" fmla="*/ 145 h 915"/>
                <a:gd name="T18" fmla="*/ 1247 w 2194"/>
                <a:gd name="T19" fmla="*/ 175 h 915"/>
                <a:gd name="T20" fmla="*/ 1158 w 2194"/>
                <a:gd name="T21" fmla="*/ 193 h 915"/>
                <a:gd name="T22" fmla="*/ 1098 w 2194"/>
                <a:gd name="T23" fmla="*/ 195 h 915"/>
                <a:gd name="T24" fmla="*/ 1006 w 2194"/>
                <a:gd name="T25" fmla="*/ 188 h 915"/>
                <a:gd name="T26" fmla="*/ 918 w 2194"/>
                <a:gd name="T27" fmla="*/ 166 h 915"/>
                <a:gd name="T28" fmla="*/ 836 w 2194"/>
                <a:gd name="T29" fmla="*/ 131 h 915"/>
                <a:gd name="T30" fmla="*/ 762 w 2194"/>
                <a:gd name="T31" fmla="*/ 83 h 915"/>
                <a:gd name="T32" fmla="*/ 695 w 2194"/>
                <a:gd name="T33" fmla="*/ 22 h 915"/>
                <a:gd name="T34" fmla="*/ 655 w 2194"/>
                <a:gd name="T35" fmla="*/ 22 h 915"/>
                <a:gd name="T36" fmla="*/ 588 w 2194"/>
                <a:gd name="T37" fmla="*/ 83 h 915"/>
                <a:gd name="T38" fmla="*/ 512 w 2194"/>
                <a:gd name="T39" fmla="*/ 131 h 915"/>
                <a:gd name="T40" fmla="*/ 430 w 2194"/>
                <a:gd name="T41" fmla="*/ 166 h 915"/>
                <a:gd name="T42" fmla="*/ 343 w 2194"/>
                <a:gd name="T43" fmla="*/ 188 h 915"/>
                <a:gd name="T44" fmla="*/ 252 w 2194"/>
                <a:gd name="T45" fmla="*/ 195 h 915"/>
                <a:gd name="T46" fmla="*/ 185 w 2194"/>
                <a:gd name="T47" fmla="*/ 192 h 915"/>
                <a:gd name="T48" fmla="*/ 90 w 2194"/>
                <a:gd name="T49" fmla="*/ 171 h 915"/>
                <a:gd name="T50" fmla="*/ 0 w 2194"/>
                <a:gd name="T51" fmla="*/ 135 h 915"/>
                <a:gd name="T52" fmla="*/ 15 w 2194"/>
                <a:gd name="T53" fmla="*/ 703 h 915"/>
                <a:gd name="T54" fmla="*/ 69 w 2194"/>
                <a:gd name="T55" fmla="*/ 737 h 915"/>
                <a:gd name="T56" fmla="*/ 136 w 2194"/>
                <a:gd name="T57" fmla="*/ 770 h 915"/>
                <a:gd name="T58" fmla="*/ 274 w 2194"/>
                <a:gd name="T59" fmla="*/ 819 h 915"/>
                <a:gd name="T60" fmla="*/ 477 w 2194"/>
                <a:gd name="T61" fmla="*/ 866 h 915"/>
                <a:gd name="T62" fmla="*/ 713 w 2194"/>
                <a:gd name="T63" fmla="*/ 899 h 915"/>
                <a:gd name="T64" fmla="*/ 975 w 2194"/>
                <a:gd name="T65" fmla="*/ 914 h 915"/>
                <a:gd name="T66" fmla="*/ 1125 w 2194"/>
                <a:gd name="T67" fmla="*/ 915 h 915"/>
                <a:gd name="T68" fmla="*/ 1294 w 2194"/>
                <a:gd name="T69" fmla="*/ 909 h 915"/>
                <a:gd name="T70" fmla="*/ 1455 w 2194"/>
                <a:gd name="T71" fmla="*/ 895 h 915"/>
                <a:gd name="T72" fmla="*/ 1604 w 2194"/>
                <a:gd name="T73" fmla="*/ 875 h 915"/>
                <a:gd name="T74" fmla="*/ 1741 w 2194"/>
                <a:gd name="T75" fmla="*/ 849 h 915"/>
                <a:gd name="T76" fmla="*/ 1863 w 2194"/>
                <a:gd name="T77" fmla="*/ 818 h 915"/>
                <a:gd name="T78" fmla="*/ 1969 w 2194"/>
                <a:gd name="T79" fmla="*/ 782 h 915"/>
                <a:gd name="T80" fmla="*/ 2058 w 2194"/>
                <a:gd name="T81" fmla="*/ 742 h 915"/>
                <a:gd name="T82" fmla="*/ 2125 w 2194"/>
                <a:gd name="T83" fmla="*/ 698 h 915"/>
                <a:gd name="T84" fmla="*/ 2170 w 2194"/>
                <a:gd name="T85" fmla="*/ 651 h 915"/>
                <a:gd name="T86" fmla="*/ 2191 w 2194"/>
                <a:gd name="T87" fmla="*/ 601 h 915"/>
                <a:gd name="T88" fmla="*/ 2194 w 2194"/>
                <a:gd name="T89" fmla="*/ 135 h 915"/>
                <a:gd name="T90" fmla="*/ 2104 w 2194"/>
                <a:gd name="T91" fmla="*/ 171 h 915"/>
                <a:gd name="T92" fmla="*/ 2009 w 2194"/>
                <a:gd name="T93" fmla="*/ 192 h 915"/>
                <a:gd name="T94" fmla="*/ 1942 w 2194"/>
                <a:gd name="T95" fmla="*/ 195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94" h="915">
                  <a:moveTo>
                    <a:pt x="1942" y="195"/>
                  </a:moveTo>
                  <a:lnTo>
                    <a:pt x="1942" y="195"/>
                  </a:lnTo>
                  <a:lnTo>
                    <a:pt x="1911" y="195"/>
                  </a:lnTo>
                  <a:lnTo>
                    <a:pt x="1881" y="193"/>
                  </a:lnTo>
                  <a:lnTo>
                    <a:pt x="1851" y="188"/>
                  </a:lnTo>
                  <a:lnTo>
                    <a:pt x="1821" y="183"/>
                  </a:lnTo>
                  <a:lnTo>
                    <a:pt x="1792" y="175"/>
                  </a:lnTo>
                  <a:lnTo>
                    <a:pt x="1764" y="166"/>
                  </a:lnTo>
                  <a:lnTo>
                    <a:pt x="1736" y="156"/>
                  </a:lnTo>
                  <a:lnTo>
                    <a:pt x="1708" y="145"/>
                  </a:lnTo>
                  <a:lnTo>
                    <a:pt x="1682" y="131"/>
                  </a:lnTo>
                  <a:lnTo>
                    <a:pt x="1655" y="117"/>
                  </a:lnTo>
                  <a:lnTo>
                    <a:pt x="1631" y="101"/>
                  </a:lnTo>
                  <a:lnTo>
                    <a:pt x="1606" y="83"/>
                  </a:lnTo>
                  <a:lnTo>
                    <a:pt x="1583" y="64"/>
                  </a:lnTo>
                  <a:lnTo>
                    <a:pt x="1561" y="44"/>
                  </a:lnTo>
                  <a:lnTo>
                    <a:pt x="1539" y="22"/>
                  </a:lnTo>
                  <a:lnTo>
                    <a:pt x="1519" y="0"/>
                  </a:lnTo>
                  <a:lnTo>
                    <a:pt x="1519" y="0"/>
                  </a:lnTo>
                  <a:lnTo>
                    <a:pt x="1499" y="22"/>
                  </a:lnTo>
                  <a:lnTo>
                    <a:pt x="1479" y="44"/>
                  </a:lnTo>
                  <a:lnTo>
                    <a:pt x="1456" y="64"/>
                  </a:lnTo>
                  <a:lnTo>
                    <a:pt x="1432" y="83"/>
                  </a:lnTo>
                  <a:lnTo>
                    <a:pt x="1408" y="101"/>
                  </a:lnTo>
                  <a:lnTo>
                    <a:pt x="1383" y="117"/>
                  </a:lnTo>
                  <a:lnTo>
                    <a:pt x="1358" y="131"/>
                  </a:lnTo>
                  <a:lnTo>
                    <a:pt x="1331" y="145"/>
                  </a:lnTo>
                  <a:lnTo>
                    <a:pt x="1303" y="156"/>
                  </a:lnTo>
                  <a:lnTo>
                    <a:pt x="1276" y="166"/>
                  </a:lnTo>
                  <a:lnTo>
                    <a:pt x="1247" y="175"/>
                  </a:lnTo>
                  <a:lnTo>
                    <a:pt x="1217" y="183"/>
                  </a:lnTo>
                  <a:lnTo>
                    <a:pt x="1188" y="188"/>
                  </a:lnTo>
                  <a:lnTo>
                    <a:pt x="1158" y="193"/>
                  </a:lnTo>
                  <a:lnTo>
                    <a:pt x="1128" y="195"/>
                  </a:lnTo>
                  <a:lnTo>
                    <a:pt x="1098" y="195"/>
                  </a:lnTo>
                  <a:lnTo>
                    <a:pt x="1098" y="195"/>
                  </a:lnTo>
                  <a:lnTo>
                    <a:pt x="1066" y="195"/>
                  </a:lnTo>
                  <a:lnTo>
                    <a:pt x="1036" y="193"/>
                  </a:lnTo>
                  <a:lnTo>
                    <a:pt x="1006" y="188"/>
                  </a:lnTo>
                  <a:lnTo>
                    <a:pt x="977" y="183"/>
                  </a:lnTo>
                  <a:lnTo>
                    <a:pt x="947" y="175"/>
                  </a:lnTo>
                  <a:lnTo>
                    <a:pt x="918" y="166"/>
                  </a:lnTo>
                  <a:lnTo>
                    <a:pt x="891" y="156"/>
                  </a:lnTo>
                  <a:lnTo>
                    <a:pt x="863" y="145"/>
                  </a:lnTo>
                  <a:lnTo>
                    <a:pt x="836" y="131"/>
                  </a:lnTo>
                  <a:lnTo>
                    <a:pt x="811" y="117"/>
                  </a:lnTo>
                  <a:lnTo>
                    <a:pt x="786" y="101"/>
                  </a:lnTo>
                  <a:lnTo>
                    <a:pt x="762" y="83"/>
                  </a:lnTo>
                  <a:lnTo>
                    <a:pt x="738" y="64"/>
                  </a:lnTo>
                  <a:lnTo>
                    <a:pt x="715" y="44"/>
                  </a:lnTo>
                  <a:lnTo>
                    <a:pt x="695" y="22"/>
                  </a:lnTo>
                  <a:lnTo>
                    <a:pt x="675" y="0"/>
                  </a:lnTo>
                  <a:lnTo>
                    <a:pt x="675" y="0"/>
                  </a:lnTo>
                  <a:lnTo>
                    <a:pt x="655" y="22"/>
                  </a:lnTo>
                  <a:lnTo>
                    <a:pt x="633" y="44"/>
                  </a:lnTo>
                  <a:lnTo>
                    <a:pt x="611" y="64"/>
                  </a:lnTo>
                  <a:lnTo>
                    <a:pt x="588" y="83"/>
                  </a:lnTo>
                  <a:lnTo>
                    <a:pt x="563" y="101"/>
                  </a:lnTo>
                  <a:lnTo>
                    <a:pt x="539" y="117"/>
                  </a:lnTo>
                  <a:lnTo>
                    <a:pt x="512" y="131"/>
                  </a:lnTo>
                  <a:lnTo>
                    <a:pt x="486" y="145"/>
                  </a:lnTo>
                  <a:lnTo>
                    <a:pt x="458" y="156"/>
                  </a:lnTo>
                  <a:lnTo>
                    <a:pt x="430" y="166"/>
                  </a:lnTo>
                  <a:lnTo>
                    <a:pt x="402" y="175"/>
                  </a:lnTo>
                  <a:lnTo>
                    <a:pt x="373" y="183"/>
                  </a:lnTo>
                  <a:lnTo>
                    <a:pt x="343" y="188"/>
                  </a:lnTo>
                  <a:lnTo>
                    <a:pt x="313" y="193"/>
                  </a:lnTo>
                  <a:lnTo>
                    <a:pt x="283" y="195"/>
                  </a:lnTo>
                  <a:lnTo>
                    <a:pt x="252" y="195"/>
                  </a:lnTo>
                  <a:lnTo>
                    <a:pt x="252" y="195"/>
                  </a:lnTo>
                  <a:lnTo>
                    <a:pt x="218" y="195"/>
                  </a:lnTo>
                  <a:lnTo>
                    <a:pt x="185" y="192"/>
                  </a:lnTo>
                  <a:lnTo>
                    <a:pt x="153" y="186"/>
                  </a:lnTo>
                  <a:lnTo>
                    <a:pt x="121" y="180"/>
                  </a:lnTo>
                  <a:lnTo>
                    <a:pt x="90" y="171"/>
                  </a:lnTo>
                  <a:lnTo>
                    <a:pt x="59" y="161"/>
                  </a:lnTo>
                  <a:lnTo>
                    <a:pt x="29" y="149"/>
                  </a:lnTo>
                  <a:lnTo>
                    <a:pt x="0" y="135"/>
                  </a:lnTo>
                  <a:lnTo>
                    <a:pt x="0" y="690"/>
                  </a:lnTo>
                  <a:lnTo>
                    <a:pt x="0" y="690"/>
                  </a:lnTo>
                  <a:lnTo>
                    <a:pt x="15" y="703"/>
                  </a:lnTo>
                  <a:lnTo>
                    <a:pt x="32" y="714"/>
                  </a:lnTo>
                  <a:lnTo>
                    <a:pt x="50" y="726"/>
                  </a:lnTo>
                  <a:lnTo>
                    <a:pt x="69" y="737"/>
                  </a:lnTo>
                  <a:lnTo>
                    <a:pt x="91" y="748"/>
                  </a:lnTo>
                  <a:lnTo>
                    <a:pt x="112" y="760"/>
                  </a:lnTo>
                  <a:lnTo>
                    <a:pt x="136" y="770"/>
                  </a:lnTo>
                  <a:lnTo>
                    <a:pt x="161" y="780"/>
                  </a:lnTo>
                  <a:lnTo>
                    <a:pt x="214" y="800"/>
                  </a:lnTo>
                  <a:lnTo>
                    <a:pt x="274" y="819"/>
                  </a:lnTo>
                  <a:lnTo>
                    <a:pt x="337" y="835"/>
                  </a:lnTo>
                  <a:lnTo>
                    <a:pt x="405" y="852"/>
                  </a:lnTo>
                  <a:lnTo>
                    <a:pt x="477" y="866"/>
                  </a:lnTo>
                  <a:lnTo>
                    <a:pt x="551" y="878"/>
                  </a:lnTo>
                  <a:lnTo>
                    <a:pt x="631" y="890"/>
                  </a:lnTo>
                  <a:lnTo>
                    <a:pt x="713" y="899"/>
                  </a:lnTo>
                  <a:lnTo>
                    <a:pt x="797" y="905"/>
                  </a:lnTo>
                  <a:lnTo>
                    <a:pt x="886" y="911"/>
                  </a:lnTo>
                  <a:lnTo>
                    <a:pt x="975" y="914"/>
                  </a:lnTo>
                  <a:lnTo>
                    <a:pt x="1067" y="915"/>
                  </a:lnTo>
                  <a:lnTo>
                    <a:pt x="1067" y="915"/>
                  </a:lnTo>
                  <a:lnTo>
                    <a:pt x="1125" y="915"/>
                  </a:lnTo>
                  <a:lnTo>
                    <a:pt x="1182" y="914"/>
                  </a:lnTo>
                  <a:lnTo>
                    <a:pt x="1239" y="911"/>
                  </a:lnTo>
                  <a:lnTo>
                    <a:pt x="1294" y="909"/>
                  </a:lnTo>
                  <a:lnTo>
                    <a:pt x="1349" y="905"/>
                  </a:lnTo>
                  <a:lnTo>
                    <a:pt x="1402" y="900"/>
                  </a:lnTo>
                  <a:lnTo>
                    <a:pt x="1455" y="895"/>
                  </a:lnTo>
                  <a:lnTo>
                    <a:pt x="1505" y="888"/>
                  </a:lnTo>
                  <a:lnTo>
                    <a:pt x="1556" y="882"/>
                  </a:lnTo>
                  <a:lnTo>
                    <a:pt x="1604" y="875"/>
                  </a:lnTo>
                  <a:lnTo>
                    <a:pt x="1651" y="867"/>
                  </a:lnTo>
                  <a:lnTo>
                    <a:pt x="1697" y="858"/>
                  </a:lnTo>
                  <a:lnTo>
                    <a:pt x="1741" y="849"/>
                  </a:lnTo>
                  <a:lnTo>
                    <a:pt x="1784" y="839"/>
                  </a:lnTo>
                  <a:lnTo>
                    <a:pt x="1824" y="829"/>
                  </a:lnTo>
                  <a:lnTo>
                    <a:pt x="1863" y="818"/>
                  </a:lnTo>
                  <a:lnTo>
                    <a:pt x="1901" y="806"/>
                  </a:lnTo>
                  <a:lnTo>
                    <a:pt x="1937" y="795"/>
                  </a:lnTo>
                  <a:lnTo>
                    <a:pt x="1969" y="782"/>
                  </a:lnTo>
                  <a:lnTo>
                    <a:pt x="2001" y="769"/>
                  </a:lnTo>
                  <a:lnTo>
                    <a:pt x="2030" y="756"/>
                  </a:lnTo>
                  <a:lnTo>
                    <a:pt x="2058" y="742"/>
                  </a:lnTo>
                  <a:lnTo>
                    <a:pt x="2083" y="727"/>
                  </a:lnTo>
                  <a:lnTo>
                    <a:pt x="2104" y="713"/>
                  </a:lnTo>
                  <a:lnTo>
                    <a:pt x="2125" y="698"/>
                  </a:lnTo>
                  <a:lnTo>
                    <a:pt x="2142" y="683"/>
                  </a:lnTo>
                  <a:lnTo>
                    <a:pt x="2157" y="666"/>
                  </a:lnTo>
                  <a:lnTo>
                    <a:pt x="2170" y="651"/>
                  </a:lnTo>
                  <a:lnTo>
                    <a:pt x="2180" y="635"/>
                  </a:lnTo>
                  <a:lnTo>
                    <a:pt x="2188" y="618"/>
                  </a:lnTo>
                  <a:lnTo>
                    <a:pt x="2191" y="601"/>
                  </a:lnTo>
                  <a:lnTo>
                    <a:pt x="2194" y="584"/>
                  </a:lnTo>
                  <a:lnTo>
                    <a:pt x="2194" y="135"/>
                  </a:lnTo>
                  <a:lnTo>
                    <a:pt x="2194" y="135"/>
                  </a:lnTo>
                  <a:lnTo>
                    <a:pt x="2165" y="149"/>
                  </a:lnTo>
                  <a:lnTo>
                    <a:pt x="2135" y="161"/>
                  </a:lnTo>
                  <a:lnTo>
                    <a:pt x="2104" y="171"/>
                  </a:lnTo>
                  <a:lnTo>
                    <a:pt x="2073" y="180"/>
                  </a:lnTo>
                  <a:lnTo>
                    <a:pt x="2041" y="186"/>
                  </a:lnTo>
                  <a:lnTo>
                    <a:pt x="2009" y="192"/>
                  </a:lnTo>
                  <a:lnTo>
                    <a:pt x="1976" y="195"/>
                  </a:lnTo>
                  <a:lnTo>
                    <a:pt x="1942" y="195"/>
                  </a:lnTo>
                  <a:lnTo>
                    <a:pt x="1942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6" name="Rectangle 145"/>
          <p:cNvSpPr/>
          <p:nvPr/>
        </p:nvSpPr>
        <p:spPr>
          <a:xfrm>
            <a:off x="3145110" y="2176754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Data Factory </a:t>
            </a:r>
            <a:endParaRPr lang="en-US" sz="1100" kern="0" dirty="0"/>
          </a:p>
        </p:txBody>
      </p:sp>
      <p:sp>
        <p:nvSpPr>
          <p:cNvPr id="149" name="Rectangle 148"/>
          <p:cNvSpPr/>
          <p:nvPr/>
        </p:nvSpPr>
        <p:spPr>
          <a:xfrm>
            <a:off x="6697340" y="2097458"/>
            <a:ext cx="11888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Machine Learning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4834447" y="2176754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Data Lake Store</a:t>
            </a:r>
          </a:p>
        </p:txBody>
      </p:sp>
      <p:grpSp>
        <p:nvGrpSpPr>
          <p:cNvPr id="239" name="Group 238"/>
          <p:cNvGrpSpPr/>
          <p:nvPr/>
        </p:nvGrpSpPr>
        <p:grpSpPr>
          <a:xfrm>
            <a:off x="4545383" y="2181635"/>
            <a:ext cx="235342" cy="235342"/>
            <a:chOff x="4068192" y="3363795"/>
            <a:chExt cx="324957" cy="324957"/>
          </a:xfrm>
        </p:grpSpPr>
        <p:sp>
          <p:nvSpPr>
            <p:cNvPr id="240" name="Rounded Rectangle 239"/>
            <p:cNvSpPr/>
            <p:nvPr/>
          </p:nvSpPr>
          <p:spPr bwMode="auto">
            <a:xfrm>
              <a:off x="4068192" y="3363795"/>
              <a:ext cx="324957" cy="324957"/>
            </a:xfrm>
            <a:prstGeom prst="round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4106551" y="3401141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4245904" y="3401141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3" name="Oval 242"/>
            <p:cNvSpPr/>
            <p:nvPr/>
          </p:nvSpPr>
          <p:spPr bwMode="auto">
            <a:xfrm>
              <a:off x="4174625" y="3401529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4" name="Oval 243"/>
            <p:cNvSpPr/>
            <p:nvPr/>
          </p:nvSpPr>
          <p:spPr bwMode="auto">
            <a:xfrm>
              <a:off x="4313978" y="3401529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4106551" y="3550317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4245904" y="3550317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7" name="Oval 246"/>
            <p:cNvSpPr/>
            <p:nvPr/>
          </p:nvSpPr>
          <p:spPr bwMode="auto">
            <a:xfrm>
              <a:off x="4174625" y="3550705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Oval 247"/>
            <p:cNvSpPr/>
            <p:nvPr/>
          </p:nvSpPr>
          <p:spPr bwMode="auto">
            <a:xfrm>
              <a:off x="4313978" y="3550705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4178218" y="3621636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4317571" y="3621636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1" name="Oval 250"/>
            <p:cNvSpPr/>
            <p:nvPr/>
          </p:nvSpPr>
          <p:spPr bwMode="auto">
            <a:xfrm>
              <a:off x="4106939" y="3622024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2" name="Oval 251"/>
            <p:cNvSpPr/>
            <p:nvPr/>
          </p:nvSpPr>
          <p:spPr bwMode="auto">
            <a:xfrm>
              <a:off x="4246293" y="3622024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4178218" y="3465945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4317571" y="3465945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5" name="Oval 254"/>
            <p:cNvSpPr/>
            <p:nvPr/>
          </p:nvSpPr>
          <p:spPr bwMode="auto">
            <a:xfrm>
              <a:off x="4106939" y="3466334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6" name="Oval 255"/>
            <p:cNvSpPr/>
            <p:nvPr/>
          </p:nvSpPr>
          <p:spPr bwMode="auto">
            <a:xfrm>
              <a:off x="4246293" y="3466334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1" name="Rectangle 150"/>
          <p:cNvSpPr/>
          <p:nvPr/>
        </p:nvSpPr>
        <p:spPr>
          <a:xfrm>
            <a:off x="8477444" y="2097458"/>
            <a:ext cx="11888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Cognitive Services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054139" y="2170914"/>
            <a:ext cx="400460" cy="256783"/>
            <a:chOff x="7822816" y="2717080"/>
            <a:chExt cx="427431" cy="274077"/>
          </a:xfrm>
        </p:grpSpPr>
        <p:sp>
          <p:nvSpPr>
            <p:cNvPr id="257" name="Freeform 256"/>
            <p:cNvSpPr>
              <a:spLocks/>
            </p:cNvSpPr>
            <p:nvPr/>
          </p:nvSpPr>
          <p:spPr bwMode="auto">
            <a:xfrm flipH="1">
              <a:off x="7822816" y="2717080"/>
              <a:ext cx="427431" cy="274077"/>
            </a:xfrm>
            <a:custGeom>
              <a:avLst/>
              <a:gdLst>
                <a:gd name="connsiteX0" fmla="*/ 1918425 w 3835400"/>
                <a:gd name="connsiteY0" fmla="*/ 122238 h 2295525"/>
                <a:gd name="connsiteX1" fmla="*/ 1304995 w 3835400"/>
                <a:gd name="connsiteY1" fmla="*/ 621307 h 2295525"/>
                <a:gd name="connsiteX2" fmla="*/ 1292848 w 3835400"/>
                <a:gd name="connsiteY2" fmla="*/ 752160 h 2295525"/>
                <a:gd name="connsiteX3" fmla="*/ 1226039 w 3835400"/>
                <a:gd name="connsiteY3" fmla="*/ 806936 h 2295525"/>
                <a:gd name="connsiteX4" fmla="*/ 1168340 w 3835400"/>
                <a:gd name="connsiteY4" fmla="*/ 800850 h 2295525"/>
                <a:gd name="connsiteX5" fmla="*/ 800889 w 3835400"/>
                <a:gd name="connsiteY5" fmla="*/ 953005 h 2295525"/>
                <a:gd name="connsiteX6" fmla="*/ 758374 w 3835400"/>
                <a:gd name="connsiteY6" fmla="*/ 1004737 h 2295525"/>
                <a:gd name="connsiteX7" fmla="*/ 706749 w 3835400"/>
                <a:gd name="connsiteY7" fmla="*/ 1026039 h 2295525"/>
                <a:gd name="connsiteX8" fmla="*/ 694602 w 3835400"/>
                <a:gd name="connsiteY8" fmla="*/ 1026039 h 2295525"/>
                <a:gd name="connsiteX9" fmla="*/ 120650 w 3835400"/>
                <a:gd name="connsiteY9" fmla="*/ 1598142 h 2295525"/>
                <a:gd name="connsiteX10" fmla="*/ 636903 w 3835400"/>
                <a:gd name="connsiteY10" fmla="*/ 2170245 h 2295525"/>
                <a:gd name="connsiteX11" fmla="*/ 679418 w 3835400"/>
                <a:gd name="connsiteY11" fmla="*/ 2173288 h 2295525"/>
                <a:gd name="connsiteX12" fmla="*/ 682455 w 3835400"/>
                <a:gd name="connsiteY12" fmla="*/ 2173288 h 2295525"/>
                <a:gd name="connsiteX13" fmla="*/ 688528 w 3835400"/>
                <a:gd name="connsiteY13" fmla="*/ 2173288 h 2295525"/>
                <a:gd name="connsiteX14" fmla="*/ 3151358 w 3835400"/>
                <a:gd name="connsiteY14" fmla="*/ 2173288 h 2295525"/>
                <a:gd name="connsiteX15" fmla="*/ 3160469 w 3835400"/>
                <a:gd name="connsiteY15" fmla="*/ 2173288 h 2295525"/>
                <a:gd name="connsiteX16" fmla="*/ 3169579 w 3835400"/>
                <a:gd name="connsiteY16" fmla="*/ 2173288 h 2295525"/>
                <a:gd name="connsiteX17" fmla="*/ 3193873 w 3835400"/>
                <a:gd name="connsiteY17" fmla="*/ 2173288 h 2295525"/>
                <a:gd name="connsiteX18" fmla="*/ 3713163 w 3835400"/>
                <a:gd name="connsiteY18" fmla="*/ 1655961 h 2295525"/>
                <a:gd name="connsiteX19" fmla="*/ 3488441 w 3835400"/>
                <a:gd name="connsiteY19" fmla="*/ 1226884 h 2295525"/>
                <a:gd name="connsiteX20" fmla="*/ 3442890 w 3835400"/>
                <a:gd name="connsiteY20" fmla="*/ 1202539 h 2295525"/>
                <a:gd name="connsiteX21" fmla="*/ 3409485 w 3835400"/>
                <a:gd name="connsiteY21" fmla="*/ 1144720 h 2295525"/>
                <a:gd name="connsiteX22" fmla="*/ 3415558 w 3835400"/>
                <a:gd name="connsiteY22" fmla="*/ 1059513 h 2295525"/>
                <a:gd name="connsiteX23" fmla="*/ 2789981 w 3835400"/>
                <a:gd name="connsiteY23" fmla="*/ 435678 h 2295525"/>
                <a:gd name="connsiteX24" fmla="*/ 2604738 w 3835400"/>
                <a:gd name="connsiteY24" fmla="*/ 463065 h 2295525"/>
                <a:gd name="connsiteX25" fmla="*/ 2547039 w 3835400"/>
                <a:gd name="connsiteY25" fmla="*/ 484367 h 2295525"/>
                <a:gd name="connsiteX26" fmla="*/ 2471119 w 3835400"/>
                <a:gd name="connsiteY26" fmla="*/ 456979 h 2295525"/>
                <a:gd name="connsiteX27" fmla="*/ 2437715 w 3835400"/>
                <a:gd name="connsiteY27" fmla="*/ 396117 h 2295525"/>
                <a:gd name="connsiteX28" fmla="*/ 1918425 w 3835400"/>
                <a:gd name="connsiteY28" fmla="*/ 122238 h 2295525"/>
                <a:gd name="connsiteX29" fmla="*/ 1919219 w 3835400"/>
                <a:gd name="connsiteY29" fmla="*/ 0 h 2295525"/>
                <a:gd name="connsiteX30" fmla="*/ 2541750 w 3835400"/>
                <a:gd name="connsiteY30" fmla="*/ 331847 h 2295525"/>
                <a:gd name="connsiteX31" fmla="*/ 2544787 w 3835400"/>
                <a:gd name="connsiteY31" fmla="*/ 334891 h 2295525"/>
                <a:gd name="connsiteX32" fmla="*/ 2553897 w 3835400"/>
                <a:gd name="connsiteY32" fmla="*/ 353158 h 2295525"/>
                <a:gd name="connsiteX33" fmla="*/ 2563007 w 3835400"/>
                <a:gd name="connsiteY33" fmla="*/ 350113 h 2295525"/>
                <a:gd name="connsiteX34" fmla="*/ 2566044 w 3835400"/>
                <a:gd name="connsiteY34" fmla="*/ 347069 h 2295525"/>
                <a:gd name="connsiteX35" fmla="*/ 2790762 w 3835400"/>
                <a:gd name="connsiteY35" fmla="*/ 313580 h 2295525"/>
                <a:gd name="connsiteX36" fmla="*/ 3537800 w 3835400"/>
                <a:gd name="connsiteY36" fmla="*/ 1062518 h 2295525"/>
                <a:gd name="connsiteX37" fmla="*/ 3537800 w 3835400"/>
                <a:gd name="connsiteY37" fmla="*/ 1065562 h 2295525"/>
                <a:gd name="connsiteX38" fmla="*/ 3534763 w 3835400"/>
                <a:gd name="connsiteY38" fmla="*/ 1114274 h 2295525"/>
                <a:gd name="connsiteX39" fmla="*/ 3546910 w 3835400"/>
                <a:gd name="connsiteY39" fmla="*/ 1120363 h 2295525"/>
                <a:gd name="connsiteX40" fmla="*/ 3552983 w 3835400"/>
                <a:gd name="connsiteY40" fmla="*/ 1123407 h 2295525"/>
                <a:gd name="connsiteX41" fmla="*/ 3835400 w 3835400"/>
                <a:gd name="connsiteY41" fmla="*/ 1656188 h 2295525"/>
                <a:gd name="connsiteX42" fmla="*/ 3194648 w 3835400"/>
                <a:gd name="connsiteY42" fmla="*/ 2295525 h 2295525"/>
                <a:gd name="connsiteX43" fmla="*/ 3191612 w 3835400"/>
                <a:gd name="connsiteY43" fmla="*/ 2295525 h 2295525"/>
                <a:gd name="connsiteX44" fmla="*/ 3170355 w 3835400"/>
                <a:gd name="connsiteY44" fmla="*/ 2295525 h 2295525"/>
                <a:gd name="connsiteX45" fmla="*/ 3161244 w 3835400"/>
                <a:gd name="connsiteY45" fmla="*/ 2295525 h 2295525"/>
                <a:gd name="connsiteX46" fmla="*/ 3155171 w 3835400"/>
                <a:gd name="connsiteY46" fmla="*/ 2295525 h 2295525"/>
                <a:gd name="connsiteX47" fmla="*/ 686303 w 3835400"/>
                <a:gd name="connsiteY47" fmla="*/ 2295525 h 2295525"/>
                <a:gd name="connsiteX48" fmla="*/ 680230 w 3835400"/>
                <a:gd name="connsiteY48" fmla="*/ 2295525 h 2295525"/>
                <a:gd name="connsiteX49" fmla="*/ 671119 w 3835400"/>
                <a:gd name="connsiteY49" fmla="*/ 2295525 h 2295525"/>
                <a:gd name="connsiteX50" fmla="*/ 628605 w 3835400"/>
                <a:gd name="connsiteY50" fmla="*/ 2292481 h 2295525"/>
                <a:gd name="connsiteX51" fmla="*/ 625568 w 3835400"/>
                <a:gd name="connsiteY51" fmla="*/ 2292481 h 2295525"/>
                <a:gd name="connsiteX52" fmla="*/ 0 w 3835400"/>
                <a:gd name="connsiteY52" fmla="*/ 1598343 h 2295525"/>
                <a:gd name="connsiteX53" fmla="*/ 683266 w 3835400"/>
                <a:gd name="connsiteY53" fmla="*/ 904206 h 2295525"/>
                <a:gd name="connsiteX54" fmla="*/ 710597 w 3835400"/>
                <a:gd name="connsiteY54" fmla="*/ 873761 h 2295525"/>
                <a:gd name="connsiteX55" fmla="*/ 713634 w 3835400"/>
                <a:gd name="connsiteY55" fmla="*/ 867672 h 2295525"/>
                <a:gd name="connsiteX56" fmla="*/ 1172181 w 3835400"/>
                <a:gd name="connsiteY56" fmla="*/ 678915 h 2295525"/>
                <a:gd name="connsiteX57" fmla="*/ 1178255 w 3835400"/>
                <a:gd name="connsiteY57" fmla="*/ 678915 h 2295525"/>
                <a:gd name="connsiteX58" fmla="*/ 1184328 w 3835400"/>
                <a:gd name="connsiteY58" fmla="*/ 605848 h 2295525"/>
                <a:gd name="connsiteX59" fmla="*/ 1187365 w 3835400"/>
                <a:gd name="connsiteY59" fmla="*/ 599759 h 2295525"/>
                <a:gd name="connsiteX60" fmla="*/ 1919219 w 3835400"/>
                <a:gd name="connsiteY60" fmla="*/ 0 h 229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835400" h="2295525">
                  <a:moveTo>
                    <a:pt x="1918425" y="122238"/>
                  </a:moveTo>
                  <a:cubicBezTo>
                    <a:pt x="1623857" y="122238"/>
                    <a:pt x="1365731" y="332212"/>
                    <a:pt x="1304995" y="621307"/>
                  </a:cubicBezTo>
                  <a:cubicBezTo>
                    <a:pt x="1292848" y="752160"/>
                    <a:pt x="1292848" y="752160"/>
                    <a:pt x="1292848" y="752160"/>
                  </a:cubicBezTo>
                  <a:cubicBezTo>
                    <a:pt x="1289811" y="785634"/>
                    <a:pt x="1259443" y="809979"/>
                    <a:pt x="1226039" y="806936"/>
                  </a:cubicBezTo>
                  <a:cubicBezTo>
                    <a:pt x="1168340" y="800850"/>
                    <a:pt x="1168340" y="800850"/>
                    <a:pt x="1168340" y="800850"/>
                  </a:cubicBezTo>
                  <a:cubicBezTo>
                    <a:pt x="1028648" y="800850"/>
                    <a:pt x="898066" y="855625"/>
                    <a:pt x="800889" y="953005"/>
                  </a:cubicBezTo>
                  <a:cubicBezTo>
                    <a:pt x="758374" y="1004737"/>
                    <a:pt x="758374" y="1004737"/>
                    <a:pt x="758374" y="1004737"/>
                  </a:cubicBezTo>
                  <a:cubicBezTo>
                    <a:pt x="746227" y="1019953"/>
                    <a:pt x="728007" y="1026039"/>
                    <a:pt x="706749" y="1026039"/>
                  </a:cubicBezTo>
                  <a:cubicBezTo>
                    <a:pt x="694602" y="1026039"/>
                    <a:pt x="694602" y="1026039"/>
                    <a:pt x="694602" y="1026039"/>
                  </a:cubicBezTo>
                  <a:cubicBezTo>
                    <a:pt x="378777" y="1026039"/>
                    <a:pt x="120650" y="1281660"/>
                    <a:pt x="120650" y="1598142"/>
                  </a:cubicBezTo>
                  <a:cubicBezTo>
                    <a:pt x="120650" y="1893323"/>
                    <a:pt x="342335" y="2139814"/>
                    <a:pt x="636903" y="2170245"/>
                  </a:cubicBezTo>
                  <a:cubicBezTo>
                    <a:pt x="679418" y="2173288"/>
                    <a:pt x="679418" y="2173288"/>
                    <a:pt x="679418" y="2173288"/>
                  </a:cubicBezTo>
                  <a:cubicBezTo>
                    <a:pt x="679418" y="2173288"/>
                    <a:pt x="679418" y="2173288"/>
                    <a:pt x="682455" y="2173288"/>
                  </a:cubicBezTo>
                  <a:lnTo>
                    <a:pt x="688528" y="2173288"/>
                  </a:lnTo>
                  <a:cubicBezTo>
                    <a:pt x="3151358" y="2173288"/>
                    <a:pt x="3151358" y="2173288"/>
                    <a:pt x="3151358" y="2173288"/>
                  </a:cubicBezTo>
                  <a:cubicBezTo>
                    <a:pt x="3160469" y="2173288"/>
                    <a:pt x="3160469" y="2173288"/>
                    <a:pt x="3160469" y="2173288"/>
                  </a:cubicBezTo>
                  <a:cubicBezTo>
                    <a:pt x="3163506" y="2173288"/>
                    <a:pt x="3166542" y="2173288"/>
                    <a:pt x="3169579" y="2173288"/>
                  </a:cubicBezTo>
                  <a:cubicBezTo>
                    <a:pt x="3193873" y="2173288"/>
                    <a:pt x="3193873" y="2173288"/>
                    <a:pt x="3193873" y="2173288"/>
                  </a:cubicBezTo>
                  <a:cubicBezTo>
                    <a:pt x="3482368" y="2173288"/>
                    <a:pt x="3713163" y="1938969"/>
                    <a:pt x="3713163" y="1655961"/>
                  </a:cubicBezTo>
                  <a:cubicBezTo>
                    <a:pt x="3713163" y="1482504"/>
                    <a:pt x="3628133" y="1324263"/>
                    <a:pt x="3488441" y="1226884"/>
                  </a:cubicBezTo>
                  <a:cubicBezTo>
                    <a:pt x="3442890" y="1202539"/>
                    <a:pt x="3442890" y="1202539"/>
                    <a:pt x="3442890" y="1202539"/>
                  </a:cubicBezTo>
                  <a:cubicBezTo>
                    <a:pt x="3421632" y="1190367"/>
                    <a:pt x="3409485" y="1169065"/>
                    <a:pt x="3409485" y="1144720"/>
                  </a:cubicBezTo>
                  <a:cubicBezTo>
                    <a:pt x="3415558" y="1059513"/>
                    <a:pt x="3415558" y="1059513"/>
                    <a:pt x="3415558" y="1059513"/>
                  </a:cubicBezTo>
                  <a:cubicBezTo>
                    <a:pt x="3415558" y="715643"/>
                    <a:pt x="3133138" y="435678"/>
                    <a:pt x="2789981" y="435678"/>
                  </a:cubicBezTo>
                  <a:cubicBezTo>
                    <a:pt x="2726209" y="435678"/>
                    <a:pt x="2662437" y="444807"/>
                    <a:pt x="2604738" y="463065"/>
                  </a:cubicBezTo>
                  <a:cubicBezTo>
                    <a:pt x="2547039" y="484367"/>
                    <a:pt x="2547039" y="484367"/>
                    <a:pt x="2547039" y="484367"/>
                  </a:cubicBezTo>
                  <a:cubicBezTo>
                    <a:pt x="2516671" y="496540"/>
                    <a:pt x="2486303" y="484367"/>
                    <a:pt x="2471119" y="456979"/>
                  </a:cubicBezTo>
                  <a:cubicBezTo>
                    <a:pt x="2437715" y="396117"/>
                    <a:pt x="2437715" y="396117"/>
                    <a:pt x="2437715" y="396117"/>
                  </a:cubicBezTo>
                  <a:cubicBezTo>
                    <a:pt x="2322317" y="225704"/>
                    <a:pt x="2127963" y="122238"/>
                    <a:pt x="1918425" y="122238"/>
                  </a:cubicBezTo>
                  <a:close/>
                  <a:moveTo>
                    <a:pt x="1919219" y="0"/>
                  </a:moveTo>
                  <a:cubicBezTo>
                    <a:pt x="2168231" y="0"/>
                    <a:pt x="2402060" y="124823"/>
                    <a:pt x="2541750" y="331847"/>
                  </a:cubicBezTo>
                  <a:cubicBezTo>
                    <a:pt x="2541750" y="331847"/>
                    <a:pt x="2544787" y="334891"/>
                    <a:pt x="2544787" y="334891"/>
                  </a:cubicBezTo>
                  <a:cubicBezTo>
                    <a:pt x="2553897" y="353158"/>
                    <a:pt x="2553897" y="353158"/>
                    <a:pt x="2553897" y="353158"/>
                  </a:cubicBezTo>
                  <a:cubicBezTo>
                    <a:pt x="2563007" y="350113"/>
                    <a:pt x="2563007" y="350113"/>
                    <a:pt x="2563007" y="350113"/>
                  </a:cubicBezTo>
                  <a:cubicBezTo>
                    <a:pt x="2566044" y="350113"/>
                    <a:pt x="2566044" y="347069"/>
                    <a:pt x="2566044" y="347069"/>
                  </a:cubicBezTo>
                  <a:cubicBezTo>
                    <a:pt x="2638925" y="325758"/>
                    <a:pt x="2714844" y="313580"/>
                    <a:pt x="2790762" y="313580"/>
                  </a:cubicBezTo>
                  <a:cubicBezTo>
                    <a:pt x="3203759" y="313580"/>
                    <a:pt x="3537800" y="648471"/>
                    <a:pt x="3537800" y="1062518"/>
                  </a:cubicBezTo>
                  <a:cubicBezTo>
                    <a:pt x="3537800" y="1062518"/>
                    <a:pt x="3537800" y="1065562"/>
                    <a:pt x="3537800" y="1065562"/>
                  </a:cubicBezTo>
                  <a:cubicBezTo>
                    <a:pt x="3534763" y="1114274"/>
                    <a:pt x="3534763" y="1114274"/>
                    <a:pt x="3534763" y="1114274"/>
                  </a:cubicBezTo>
                  <a:cubicBezTo>
                    <a:pt x="3546910" y="1120363"/>
                    <a:pt x="3546910" y="1120363"/>
                    <a:pt x="3546910" y="1120363"/>
                  </a:cubicBezTo>
                  <a:cubicBezTo>
                    <a:pt x="3549947" y="1123407"/>
                    <a:pt x="3552983" y="1123407"/>
                    <a:pt x="3552983" y="1123407"/>
                  </a:cubicBezTo>
                  <a:cubicBezTo>
                    <a:pt x="3729114" y="1245185"/>
                    <a:pt x="3835400" y="1443076"/>
                    <a:pt x="3835400" y="1656188"/>
                  </a:cubicBezTo>
                  <a:cubicBezTo>
                    <a:pt x="3835400" y="2009346"/>
                    <a:pt x="3546910" y="2295525"/>
                    <a:pt x="3194648" y="2295525"/>
                  </a:cubicBezTo>
                  <a:cubicBezTo>
                    <a:pt x="3194648" y="2295525"/>
                    <a:pt x="3191612" y="2295525"/>
                    <a:pt x="3191612" y="2295525"/>
                  </a:cubicBezTo>
                  <a:cubicBezTo>
                    <a:pt x="3170355" y="2295525"/>
                    <a:pt x="3170355" y="2295525"/>
                    <a:pt x="3170355" y="2295525"/>
                  </a:cubicBezTo>
                  <a:cubicBezTo>
                    <a:pt x="3161244" y="2295525"/>
                    <a:pt x="3161244" y="2295525"/>
                    <a:pt x="3161244" y="2295525"/>
                  </a:cubicBezTo>
                  <a:cubicBezTo>
                    <a:pt x="3158208" y="2295525"/>
                    <a:pt x="3158208" y="2295525"/>
                    <a:pt x="3155171" y="2295525"/>
                  </a:cubicBezTo>
                  <a:cubicBezTo>
                    <a:pt x="686303" y="2295525"/>
                    <a:pt x="686303" y="2295525"/>
                    <a:pt x="686303" y="2295525"/>
                  </a:cubicBezTo>
                  <a:cubicBezTo>
                    <a:pt x="686303" y="2295525"/>
                    <a:pt x="683266" y="2295525"/>
                    <a:pt x="680230" y="2295525"/>
                  </a:cubicBezTo>
                  <a:cubicBezTo>
                    <a:pt x="671119" y="2295525"/>
                    <a:pt x="671119" y="2295525"/>
                    <a:pt x="671119" y="2295525"/>
                  </a:cubicBezTo>
                  <a:cubicBezTo>
                    <a:pt x="628605" y="2292481"/>
                    <a:pt x="628605" y="2292481"/>
                    <a:pt x="628605" y="2292481"/>
                  </a:cubicBezTo>
                  <a:cubicBezTo>
                    <a:pt x="628605" y="2292481"/>
                    <a:pt x="628605" y="2292481"/>
                    <a:pt x="625568" y="2292481"/>
                  </a:cubicBezTo>
                  <a:cubicBezTo>
                    <a:pt x="270270" y="2255947"/>
                    <a:pt x="0" y="1957590"/>
                    <a:pt x="0" y="1598343"/>
                  </a:cubicBezTo>
                  <a:cubicBezTo>
                    <a:pt x="0" y="1220830"/>
                    <a:pt x="306711" y="910295"/>
                    <a:pt x="683266" y="904206"/>
                  </a:cubicBezTo>
                  <a:cubicBezTo>
                    <a:pt x="710597" y="873761"/>
                    <a:pt x="710597" y="873761"/>
                    <a:pt x="710597" y="873761"/>
                  </a:cubicBezTo>
                  <a:cubicBezTo>
                    <a:pt x="710597" y="870717"/>
                    <a:pt x="713634" y="870717"/>
                    <a:pt x="713634" y="867672"/>
                  </a:cubicBezTo>
                  <a:cubicBezTo>
                    <a:pt x="835103" y="745894"/>
                    <a:pt x="999087" y="678915"/>
                    <a:pt x="1172181" y="678915"/>
                  </a:cubicBezTo>
                  <a:cubicBezTo>
                    <a:pt x="1172181" y="678915"/>
                    <a:pt x="1175218" y="678915"/>
                    <a:pt x="1178255" y="678915"/>
                  </a:cubicBezTo>
                  <a:cubicBezTo>
                    <a:pt x="1184328" y="605848"/>
                    <a:pt x="1184328" y="605848"/>
                    <a:pt x="1184328" y="605848"/>
                  </a:cubicBezTo>
                  <a:cubicBezTo>
                    <a:pt x="1184328" y="602804"/>
                    <a:pt x="1184328" y="599759"/>
                    <a:pt x="1187365" y="599759"/>
                  </a:cubicBezTo>
                  <a:cubicBezTo>
                    <a:pt x="1257210" y="252691"/>
                    <a:pt x="1566957" y="0"/>
                    <a:pt x="191921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8" name="Freeform 109"/>
            <p:cNvSpPr>
              <a:spLocks/>
            </p:cNvSpPr>
            <p:nvPr/>
          </p:nvSpPr>
          <p:spPr bwMode="auto">
            <a:xfrm>
              <a:off x="7936686" y="2796097"/>
              <a:ext cx="148270" cy="149376"/>
            </a:xfrm>
            <a:custGeom>
              <a:avLst/>
              <a:gdLst>
                <a:gd name="T0" fmla="*/ 680 w 701"/>
                <a:gd name="T1" fmla="*/ 640 h 704"/>
                <a:gd name="T2" fmla="*/ 568 w 701"/>
                <a:gd name="T3" fmla="*/ 571 h 704"/>
                <a:gd name="T4" fmla="*/ 531 w 701"/>
                <a:gd name="T5" fmla="*/ 573 h 704"/>
                <a:gd name="T6" fmla="*/ 351 w 701"/>
                <a:gd name="T7" fmla="*/ 637 h 704"/>
                <a:gd name="T8" fmla="*/ 64 w 701"/>
                <a:gd name="T9" fmla="*/ 350 h 704"/>
                <a:gd name="T10" fmla="*/ 351 w 701"/>
                <a:gd name="T11" fmla="*/ 64 h 704"/>
                <a:gd name="T12" fmla="*/ 631 w 701"/>
                <a:gd name="T13" fmla="*/ 294 h 704"/>
                <a:gd name="T14" fmla="*/ 474 w 701"/>
                <a:gd name="T15" fmla="*/ 294 h 704"/>
                <a:gd name="T16" fmla="*/ 445 w 701"/>
                <a:gd name="T17" fmla="*/ 312 h 704"/>
                <a:gd name="T18" fmla="*/ 432 w 701"/>
                <a:gd name="T19" fmla="*/ 338 h 704"/>
                <a:gd name="T20" fmla="*/ 320 w 701"/>
                <a:gd name="T21" fmla="*/ 203 h 704"/>
                <a:gd name="T22" fmla="*/ 284 w 701"/>
                <a:gd name="T23" fmla="*/ 193 h 704"/>
                <a:gd name="T24" fmla="*/ 263 w 701"/>
                <a:gd name="T25" fmla="*/ 223 h 704"/>
                <a:gd name="T26" fmla="*/ 263 w 701"/>
                <a:gd name="T27" fmla="*/ 327 h 704"/>
                <a:gd name="T28" fmla="*/ 192 w 701"/>
                <a:gd name="T29" fmla="*/ 327 h 704"/>
                <a:gd name="T30" fmla="*/ 160 w 701"/>
                <a:gd name="T31" fmla="*/ 359 h 704"/>
                <a:gd name="T32" fmla="*/ 192 w 701"/>
                <a:gd name="T33" fmla="*/ 391 h 704"/>
                <a:gd name="T34" fmla="*/ 295 w 701"/>
                <a:gd name="T35" fmla="*/ 391 h 704"/>
                <a:gd name="T36" fmla="*/ 327 w 701"/>
                <a:gd name="T37" fmla="*/ 359 h 704"/>
                <a:gd name="T38" fmla="*/ 327 w 701"/>
                <a:gd name="T39" fmla="*/ 311 h 704"/>
                <a:gd name="T40" fmla="*/ 414 w 701"/>
                <a:gd name="T41" fmla="*/ 416 h 704"/>
                <a:gd name="T42" fmla="*/ 439 w 701"/>
                <a:gd name="T43" fmla="*/ 428 h 704"/>
                <a:gd name="T44" fmla="*/ 443 w 701"/>
                <a:gd name="T45" fmla="*/ 428 h 704"/>
                <a:gd name="T46" fmla="*/ 468 w 701"/>
                <a:gd name="T47" fmla="*/ 410 h 704"/>
                <a:gd name="T48" fmla="*/ 494 w 701"/>
                <a:gd name="T49" fmla="*/ 358 h 704"/>
                <a:gd name="T50" fmla="*/ 661 w 701"/>
                <a:gd name="T51" fmla="*/ 358 h 704"/>
                <a:gd name="T52" fmla="*/ 665 w 701"/>
                <a:gd name="T53" fmla="*/ 358 h 704"/>
                <a:gd name="T54" fmla="*/ 670 w 701"/>
                <a:gd name="T55" fmla="*/ 358 h 704"/>
                <a:gd name="T56" fmla="*/ 700 w 701"/>
                <a:gd name="T57" fmla="*/ 324 h 704"/>
                <a:gd name="T58" fmla="*/ 589 w 701"/>
                <a:gd name="T59" fmla="*/ 94 h 704"/>
                <a:gd name="T60" fmla="*/ 351 w 701"/>
                <a:gd name="T61" fmla="*/ 0 h 704"/>
                <a:gd name="T62" fmla="*/ 0 w 701"/>
                <a:gd name="T63" fmla="*/ 350 h 704"/>
                <a:gd name="T64" fmla="*/ 351 w 701"/>
                <a:gd name="T65" fmla="*/ 701 h 704"/>
                <a:gd name="T66" fmla="*/ 553 w 701"/>
                <a:gd name="T67" fmla="*/ 637 h 704"/>
                <a:gd name="T68" fmla="*/ 646 w 701"/>
                <a:gd name="T69" fmla="*/ 694 h 704"/>
                <a:gd name="T70" fmla="*/ 690 w 701"/>
                <a:gd name="T71" fmla="*/ 684 h 704"/>
                <a:gd name="T72" fmla="*/ 680 w 701"/>
                <a:gd name="T73" fmla="*/ 64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1" h="704">
                  <a:moveTo>
                    <a:pt x="680" y="640"/>
                  </a:moveTo>
                  <a:cubicBezTo>
                    <a:pt x="568" y="571"/>
                    <a:pt x="568" y="571"/>
                    <a:pt x="568" y="571"/>
                  </a:cubicBezTo>
                  <a:cubicBezTo>
                    <a:pt x="556" y="564"/>
                    <a:pt x="541" y="564"/>
                    <a:pt x="531" y="573"/>
                  </a:cubicBezTo>
                  <a:cubicBezTo>
                    <a:pt x="479" y="615"/>
                    <a:pt x="417" y="637"/>
                    <a:pt x="351" y="637"/>
                  </a:cubicBezTo>
                  <a:cubicBezTo>
                    <a:pt x="193" y="637"/>
                    <a:pt x="64" y="508"/>
                    <a:pt x="64" y="350"/>
                  </a:cubicBezTo>
                  <a:cubicBezTo>
                    <a:pt x="64" y="193"/>
                    <a:pt x="193" y="64"/>
                    <a:pt x="351" y="64"/>
                  </a:cubicBezTo>
                  <a:cubicBezTo>
                    <a:pt x="488" y="64"/>
                    <a:pt x="605" y="163"/>
                    <a:pt x="631" y="294"/>
                  </a:cubicBezTo>
                  <a:cubicBezTo>
                    <a:pt x="474" y="294"/>
                    <a:pt x="474" y="294"/>
                    <a:pt x="474" y="294"/>
                  </a:cubicBezTo>
                  <a:cubicBezTo>
                    <a:pt x="462" y="294"/>
                    <a:pt x="451" y="301"/>
                    <a:pt x="445" y="312"/>
                  </a:cubicBezTo>
                  <a:cubicBezTo>
                    <a:pt x="432" y="338"/>
                    <a:pt x="432" y="338"/>
                    <a:pt x="432" y="338"/>
                  </a:cubicBezTo>
                  <a:cubicBezTo>
                    <a:pt x="320" y="203"/>
                    <a:pt x="320" y="203"/>
                    <a:pt x="320" y="203"/>
                  </a:cubicBezTo>
                  <a:cubicBezTo>
                    <a:pt x="311" y="192"/>
                    <a:pt x="297" y="188"/>
                    <a:pt x="284" y="193"/>
                  </a:cubicBezTo>
                  <a:cubicBezTo>
                    <a:pt x="271" y="197"/>
                    <a:pt x="263" y="210"/>
                    <a:pt x="263" y="223"/>
                  </a:cubicBezTo>
                  <a:cubicBezTo>
                    <a:pt x="263" y="327"/>
                    <a:pt x="263" y="327"/>
                    <a:pt x="263" y="327"/>
                  </a:cubicBezTo>
                  <a:cubicBezTo>
                    <a:pt x="192" y="327"/>
                    <a:pt x="192" y="327"/>
                    <a:pt x="192" y="327"/>
                  </a:cubicBezTo>
                  <a:cubicBezTo>
                    <a:pt x="174" y="327"/>
                    <a:pt x="160" y="341"/>
                    <a:pt x="160" y="359"/>
                  </a:cubicBezTo>
                  <a:cubicBezTo>
                    <a:pt x="160" y="377"/>
                    <a:pt x="174" y="391"/>
                    <a:pt x="192" y="391"/>
                  </a:cubicBezTo>
                  <a:cubicBezTo>
                    <a:pt x="295" y="391"/>
                    <a:pt x="295" y="391"/>
                    <a:pt x="295" y="391"/>
                  </a:cubicBezTo>
                  <a:cubicBezTo>
                    <a:pt x="313" y="391"/>
                    <a:pt x="327" y="377"/>
                    <a:pt x="327" y="359"/>
                  </a:cubicBezTo>
                  <a:cubicBezTo>
                    <a:pt x="327" y="311"/>
                    <a:pt x="327" y="311"/>
                    <a:pt x="327" y="311"/>
                  </a:cubicBezTo>
                  <a:cubicBezTo>
                    <a:pt x="414" y="416"/>
                    <a:pt x="414" y="416"/>
                    <a:pt x="414" y="416"/>
                  </a:cubicBezTo>
                  <a:cubicBezTo>
                    <a:pt x="421" y="424"/>
                    <a:pt x="430" y="428"/>
                    <a:pt x="439" y="428"/>
                  </a:cubicBezTo>
                  <a:cubicBezTo>
                    <a:pt x="440" y="428"/>
                    <a:pt x="441" y="428"/>
                    <a:pt x="443" y="428"/>
                  </a:cubicBezTo>
                  <a:cubicBezTo>
                    <a:pt x="453" y="427"/>
                    <a:pt x="463" y="420"/>
                    <a:pt x="468" y="410"/>
                  </a:cubicBezTo>
                  <a:cubicBezTo>
                    <a:pt x="494" y="358"/>
                    <a:pt x="494" y="358"/>
                    <a:pt x="494" y="358"/>
                  </a:cubicBezTo>
                  <a:cubicBezTo>
                    <a:pt x="661" y="358"/>
                    <a:pt x="661" y="358"/>
                    <a:pt x="661" y="358"/>
                  </a:cubicBezTo>
                  <a:cubicBezTo>
                    <a:pt x="662" y="358"/>
                    <a:pt x="663" y="358"/>
                    <a:pt x="665" y="358"/>
                  </a:cubicBezTo>
                  <a:cubicBezTo>
                    <a:pt x="666" y="358"/>
                    <a:pt x="668" y="358"/>
                    <a:pt x="670" y="358"/>
                  </a:cubicBezTo>
                  <a:cubicBezTo>
                    <a:pt x="688" y="357"/>
                    <a:pt x="701" y="341"/>
                    <a:pt x="700" y="324"/>
                  </a:cubicBezTo>
                  <a:cubicBezTo>
                    <a:pt x="693" y="236"/>
                    <a:pt x="654" y="154"/>
                    <a:pt x="589" y="94"/>
                  </a:cubicBezTo>
                  <a:cubicBezTo>
                    <a:pt x="524" y="33"/>
                    <a:pt x="439" y="0"/>
                    <a:pt x="351" y="0"/>
                  </a:cubicBezTo>
                  <a:cubicBezTo>
                    <a:pt x="157" y="0"/>
                    <a:pt x="0" y="157"/>
                    <a:pt x="0" y="350"/>
                  </a:cubicBezTo>
                  <a:cubicBezTo>
                    <a:pt x="0" y="544"/>
                    <a:pt x="157" y="701"/>
                    <a:pt x="351" y="701"/>
                  </a:cubicBezTo>
                  <a:cubicBezTo>
                    <a:pt x="423" y="701"/>
                    <a:pt x="494" y="678"/>
                    <a:pt x="553" y="637"/>
                  </a:cubicBezTo>
                  <a:cubicBezTo>
                    <a:pt x="646" y="694"/>
                    <a:pt x="646" y="694"/>
                    <a:pt x="646" y="694"/>
                  </a:cubicBezTo>
                  <a:cubicBezTo>
                    <a:pt x="661" y="704"/>
                    <a:pt x="681" y="699"/>
                    <a:pt x="690" y="684"/>
                  </a:cubicBezTo>
                  <a:cubicBezTo>
                    <a:pt x="700" y="669"/>
                    <a:pt x="695" y="649"/>
                    <a:pt x="680" y="64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3" name="Rectangle 262"/>
          <p:cNvSpPr/>
          <p:nvPr/>
        </p:nvSpPr>
        <p:spPr>
          <a:xfrm>
            <a:off x="8300622" y="5090613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Power BI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965433" y="5115886"/>
            <a:ext cx="304404" cy="194560"/>
            <a:chOff x="7884058" y="5368509"/>
            <a:chExt cx="324905" cy="207663"/>
          </a:xfrm>
        </p:grpSpPr>
        <p:sp>
          <p:nvSpPr>
            <p:cNvPr id="265" name="Freeform 5"/>
            <p:cNvSpPr>
              <a:spLocks noEditPoints="1"/>
            </p:cNvSpPr>
            <p:nvPr/>
          </p:nvSpPr>
          <p:spPr bwMode="auto">
            <a:xfrm>
              <a:off x="7884058" y="5368509"/>
              <a:ext cx="324905" cy="207663"/>
            </a:xfrm>
            <a:custGeom>
              <a:avLst/>
              <a:gdLst>
                <a:gd name="T0" fmla="*/ 296 w 296"/>
                <a:gd name="T1" fmla="*/ 164 h 188"/>
                <a:gd name="T2" fmla="*/ 296 w 296"/>
                <a:gd name="T3" fmla="*/ 188 h 188"/>
                <a:gd name="T4" fmla="*/ 0 w 296"/>
                <a:gd name="T5" fmla="*/ 188 h 188"/>
                <a:gd name="T6" fmla="*/ 0 w 296"/>
                <a:gd name="T7" fmla="*/ 164 h 188"/>
                <a:gd name="T8" fmla="*/ 21 w 296"/>
                <a:gd name="T9" fmla="*/ 164 h 188"/>
                <a:gd name="T10" fmla="*/ 20 w 296"/>
                <a:gd name="T11" fmla="*/ 22 h 188"/>
                <a:gd name="T12" fmla="*/ 42 w 296"/>
                <a:gd name="T13" fmla="*/ 0 h 188"/>
                <a:gd name="T14" fmla="*/ 222 w 296"/>
                <a:gd name="T15" fmla="*/ 1 h 188"/>
                <a:gd name="T16" fmla="*/ 275 w 296"/>
                <a:gd name="T17" fmla="*/ 54 h 188"/>
                <a:gd name="T18" fmla="*/ 275 w 296"/>
                <a:gd name="T19" fmla="*/ 164 h 188"/>
                <a:gd name="T20" fmla="*/ 296 w 296"/>
                <a:gd name="T21" fmla="*/ 164 h 188"/>
                <a:gd name="T22" fmla="*/ 251 w 296"/>
                <a:gd name="T23" fmla="*/ 164 h 188"/>
                <a:gd name="T24" fmla="*/ 251 w 296"/>
                <a:gd name="T25" fmla="*/ 25 h 188"/>
                <a:gd name="T26" fmla="*/ 45 w 296"/>
                <a:gd name="T27" fmla="*/ 25 h 188"/>
                <a:gd name="T28" fmla="*/ 45 w 296"/>
                <a:gd name="T29" fmla="*/ 164 h 188"/>
                <a:gd name="T30" fmla="*/ 251 w 296"/>
                <a:gd name="T31" fmla="*/ 16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6" h="188">
                  <a:moveTo>
                    <a:pt x="296" y="164"/>
                  </a:moveTo>
                  <a:cubicBezTo>
                    <a:pt x="296" y="172"/>
                    <a:pt x="296" y="180"/>
                    <a:pt x="296" y="188"/>
                  </a:cubicBezTo>
                  <a:cubicBezTo>
                    <a:pt x="197" y="188"/>
                    <a:pt x="99" y="188"/>
                    <a:pt x="0" y="188"/>
                  </a:cubicBezTo>
                  <a:cubicBezTo>
                    <a:pt x="0" y="180"/>
                    <a:pt x="0" y="172"/>
                    <a:pt x="0" y="164"/>
                  </a:cubicBezTo>
                  <a:cubicBezTo>
                    <a:pt x="6" y="164"/>
                    <a:pt x="13" y="164"/>
                    <a:pt x="21" y="164"/>
                  </a:cubicBezTo>
                  <a:cubicBezTo>
                    <a:pt x="21" y="115"/>
                    <a:pt x="21" y="69"/>
                    <a:pt x="20" y="22"/>
                  </a:cubicBezTo>
                  <a:cubicBezTo>
                    <a:pt x="20" y="6"/>
                    <a:pt x="25" y="0"/>
                    <a:pt x="42" y="0"/>
                  </a:cubicBezTo>
                  <a:cubicBezTo>
                    <a:pt x="102" y="1"/>
                    <a:pt x="162" y="1"/>
                    <a:pt x="222" y="1"/>
                  </a:cubicBezTo>
                  <a:cubicBezTo>
                    <a:pt x="275" y="1"/>
                    <a:pt x="275" y="1"/>
                    <a:pt x="275" y="54"/>
                  </a:cubicBezTo>
                  <a:cubicBezTo>
                    <a:pt x="275" y="91"/>
                    <a:pt x="275" y="127"/>
                    <a:pt x="275" y="164"/>
                  </a:cubicBezTo>
                  <a:cubicBezTo>
                    <a:pt x="284" y="164"/>
                    <a:pt x="290" y="164"/>
                    <a:pt x="296" y="164"/>
                  </a:cubicBezTo>
                  <a:close/>
                  <a:moveTo>
                    <a:pt x="251" y="164"/>
                  </a:moveTo>
                  <a:cubicBezTo>
                    <a:pt x="251" y="116"/>
                    <a:pt x="251" y="70"/>
                    <a:pt x="251" y="25"/>
                  </a:cubicBezTo>
                  <a:cubicBezTo>
                    <a:pt x="181" y="25"/>
                    <a:pt x="113" y="25"/>
                    <a:pt x="45" y="25"/>
                  </a:cubicBezTo>
                  <a:cubicBezTo>
                    <a:pt x="45" y="72"/>
                    <a:pt x="45" y="118"/>
                    <a:pt x="45" y="164"/>
                  </a:cubicBezTo>
                  <a:cubicBezTo>
                    <a:pt x="114" y="164"/>
                    <a:pt x="182" y="164"/>
                    <a:pt x="251" y="16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266" name="Freeform 6"/>
            <p:cNvSpPr>
              <a:spLocks/>
            </p:cNvSpPr>
            <p:nvPr/>
          </p:nvSpPr>
          <p:spPr bwMode="auto">
            <a:xfrm>
              <a:off x="8002832" y="5412187"/>
              <a:ext cx="35248" cy="124138"/>
            </a:xfrm>
            <a:custGeom>
              <a:avLst/>
              <a:gdLst>
                <a:gd name="T0" fmla="*/ 31 w 32"/>
                <a:gd name="T1" fmla="*/ 58 h 112"/>
                <a:gd name="T2" fmla="*/ 32 w 32"/>
                <a:gd name="T3" fmla="*/ 94 h 112"/>
                <a:gd name="T4" fmla="*/ 16 w 32"/>
                <a:gd name="T5" fmla="*/ 112 h 112"/>
                <a:gd name="T6" fmla="*/ 0 w 32"/>
                <a:gd name="T7" fmla="*/ 93 h 112"/>
                <a:gd name="T8" fmla="*/ 0 w 32"/>
                <a:gd name="T9" fmla="*/ 15 h 112"/>
                <a:gd name="T10" fmla="*/ 15 w 32"/>
                <a:gd name="T11" fmla="*/ 0 h 112"/>
                <a:gd name="T12" fmla="*/ 32 w 32"/>
                <a:gd name="T13" fmla="*/ 16 h 112"/>
                <a:gd name="T14" fmla="*/ 31 w 32"/>
                <a:gd name="T15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12">
                  <a:moveTo>
                    <a:pt x="31" y="58"/>
                  </a:moveTo>
                  <a:cubicBezTo>
                    <a:pt x="31" y="70"/>
                    <a:pt x="31" y="82"/>
                    <a:pt x="32" y="94"/>
                  </a:cubicBezTo>
                  <a:cubicBezTo>
                    <a:pt x="32" y="105"/>
                    <a:pt x="30" y="112"/>
                    <a:pt x="16" y="112"/>
                  </a:cubicBezTo>
                  <a:cubicBezTo>
                    <a:pt x="1" y="112"/>
                    <a:pt x="0" y="104"/>
                    <a:pt x="0" y="93"/>
                  </a:cubicBezTo>
                  <a:cubicBezTo>
                    <a:pt x="1" y="67"/>
                    <a:pt x="1" y="41"/>
                    <a:pt x="0" y="15"/>
                  </a:cubicBezTo>
                  <a:cubicBezTo>
                    <a:pt x="0" y="4"/>
                    <a:pt x="4" y="0"/>
                    <a:pt x="15" y="0"/>
                  </a:cubicBezTo>
                  <a:cubicBezTo>
                    <a:pt x="27" y="0"/>
                    <a:pt x="32" y="4"/>
                    <a:pt x="32" y="16"/>
                  </a:cubicBezTo>
                  <a:cubicBezTo>
                    <a:pt x="31" y="30"/>
                    <a:pt x="31" y="44"/>
                    <a:pt x="31" y="5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267" name="Freeform 7"/>
            <p:cNvSpPr>
              <a:spLocks/>
            </p:cNvSpPr>
            <p:nvPr/>
          </p:nvSpPr>
          <p:spPr bwMode="auto">
            <a:xfrm>
              <a:off x="8055706" y="5447436"/>
              <a:ext cx="36015" cy="88889"/>
            </a:xfrm>
            <a:custGeom>
              <a:avLst/>
              <a:gdLst>
                <a:gd name="T0" fmla="*/ 31 w 33"/>
                <a:gd name="T1" fmla="*/ 40 h 80"/>
                <a:gd name="T2" fmla="*/ 32 w 33"/>
                <a:gd name="T3" fmla="*/ 62 h 80"/>
                <a:gd name="T4" fmla="*/ 16 w 33"/>
                <a:gd name="T5" fmla="*/ 80 h 80"/>
                <a:gd name="T6" fmla="*/ 0 w 33"/>
                <a:gd name="T7" fmla="*/ 61 h 80"/>
                <a:gd name="T8" fmla="*/ 0 w 33"/>
                <a:gd name="T9" fmla="*/ 17 h 80"/>
                <a:gd name="T10" fmla="*/ 15 w 33"/>
                <a:gd name="T11" fmla="*/ 0 h 80"/>
                <a:gd name="T12" fmla="*/ 32 w 33"/>
                <a:gd name="T13" fmla="*/ 18 h 80"/>
                <a:gd name="T14" fmla="*/ 31 w 33"/>
                <a:gd name="T1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0">
                  <a:moveTo>
                    <a:pt x="31" y="40"/>
                  </a:moveTo>
                  <a:cubicBezTo>
                    <a:pt x="31" y="47"/>
                    <a:pt x="31" y="54"/>
                    <a:pt x="32" y="62"/>
                  </a:cubicBezTo>
                  <a:cubicBezTo>
                    <a:pt x="32" y="73"/>
                    <a:pt x="30" y="80"/>
                    <a:pt x="16" y="80"/>
                  </a:cubicBezTo>
                  <a:cubicBezTo>
                    <a:pt x="1" y="80"/>
                    <a:pt x="0" y="72"/>
                    <a:pt x="0" y="61"/>
                  </a:cubicBezTo>
                  <a:cubicBezTo>
                    <a:pt x="1" y="46"/>
                    <a:pt x="1" y="32"/>
                    <a:pt x="0" y="17"/>
                  </a:cubicBezTo>
                  <a:cubicBezTo>
                    <a:pt x="0" y="6"/>
                    <a:pt x="2" y="0"/>
                    <a:pt x="15" y="0"/>
                  </a:cubicBezTo>
                  <a:cubicBezTo>
                    <a:pt x="29" y="0"/>
                    <a:pt x="33" y="6"/>
                    <a:pt x="32" y="18"/>
                  </a:cubicBezTo>
                  <a:cubicBezTo>
                    <a:pt x="31" y="25"/>
                    <a:pt x="31" y="33"/>
                    <a:pt x="31" y="4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268" name="Freeform 8"/>
            <p:cNvSpPr>
              <a:spLocks/>
            </p:cNvSpPr>
            <p:nvPr/>
          </p:nvSpPr>
          <p:spPr bwMode="auto">
            <a:xfrm>
              <a:off x="7943062" y="5478854"/>
              <a:ext cx="49808" cy="57471"/>
            </a:xfrm>
            <a:custGeom>
              <a:avLst/>
              <a:gdLst>
                <a:gd name="T0" fmla="*/ 6 w 45"/>
                <a:gd name="T1" fmla="*/ 26 h 52"/>
                <a:gd name="T2" fmla="*/ 22 w 45"/>
                <a:gd name="T3" fmla="*/ 0 h 52"/>
                <a:gd name="T4" fmla="*/ 37 w 45"/>
                <a:gd name="T5" fmla="*/ 25 h 52"/>
                <a:gd name="T6" fmla="*/ 23 w 45"/>
                <a:gd name="T7" fmla="*/ 52 h 52"/>
                <a:gd name="T8" fmla="*/ 6 w 45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6" y="26"/>
                  </a:moveTo>
                  <a:cubicBezTo>
                    <a:pt x="8" y="16"/>
                    <a:pt x="0" y="0"/>
                    <a:pt x="22" y="0"/>
                  </a:cubicBezTo>
                  <a:cubicBezTo>
                    <a:pt x="43" y="0"/>
                    <a:pt x="38" y="14"/>
                    <a:pt x="37" y="25"/>
                  </a:cubicBezTo>
                  <a:cubicBezTo>
                    <a:pt x="36" y="35"/>
                    <a:pt x="45" y="51"/>
                    <a:pt x="23" y="52"/>
                  </a:cubicBezTo>
                  <a:cubicBezTo>
                    <a:pt x="1" y="52"/>
                    <a:pt x="8" y="37"/>
                    <a:pt x="6" y="2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269" name="Freeform 9"/>
            <p:cNvSpPr>
              <a:spLocks/>
            </p:cNvSpPr>
            <p:nvPr/>
          </p:nvSpPr>
          <p:spPr bwMode="auto">
            <a:xfrm>
              <a:off x="8104749" y="5487282"/>
              <a:ext cx="42145" cy="49042"/>
            </a:xfrm>
            <a:custGeom>
              <a:avLst/>
              <a:gdLst>
                <a:gd name="T0" fmla="*/ 34 w 38"/>
                <a:gd name="T1" fmla="*/ 21 h 44"/>
                <a:gd name="T2" fmla="*/ 19 w 38"/>
                <a:gd name="T3" fmla="*/ 44 h 44"/>
                <a:gd name="T4" fmla="*/ 3 w 38"/>
                <a:gd name="T5" fmla="*/ 22 h 44"/>
                <a:gd name="T6" fmla="*/ 20 w 38"/>
                <a:gd name="T7" fmla="*/ 0 h 44"/>
                <a:gd name="T8" fmla="*/ 34 w 38"/>
                <a:gd name="T9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4">
                  <a:moveTo>
                    <a:pt x="34" y="21"/>
                  </a:moveTo>
                  <a:cubicBezTo>
                    <a:pt x="34" y="32"/>
                    <a:pt x="38" y="44"/>
                    <a:pt x="19" y="44"/>
                  </a:cubicBezTo>
                  <a:cubicBezTo>
                    <a:pt x="0" y="44"/>
                    <a:pt x="4" y="32"/>
                    <a:pt x="3" y="22"/>
                  </a:cubicBezTo>
                  <a:cubicBezTo>
                    <a:pt x="3" y="10"/>
                    <a:pt x="2" y="0"/>
                    <a:pt x="20" y="0"/>
                  </a:cubicBezTo>
                  <a:cubicBezTo>
                    <a:pt x="37" y="0"/>
                    <a:pt x="34" y="11"/>
                    <a:pt x="34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</p:grpSp>
      <p:sp>
        <p:nvSpPr>
          <p:cNvPr id="156" name="Freeform 155"/>
          <p:cNvSpPr/>
          <p:nvPr/>
        </p:nvSpPr>
        <p:spPr bwMode="auto">
          <a:xfrm>
            <a:off x="8079469" y="2939449"/>
            <a:ext cx="349800" cy="237781"/>
          </a:xfrm>
          <a:custGeom>
            <a:avLst/>
            <a:gdLst>
              <a:gd name="connsiteX0" fmla="*/ 3322794 w 5223983"/>
              <a:gd name="connsiteY0" fmla="*/ 1406050 h 3551081"/>
              <a:gd name="connsiteX1" fmla="*/ 3699984 w 5223983"/>
              <a:gd name="connsiteY1" fmla="*/ 1783240 h 3551081"/>
              <a:gd name="connsiteX2" fmla="*/ 3322794 w 5223983"/>
              <a:gd name="connsiteY2" fmla="*/ 2160430 h 3551081"/>
              <a:gd name="connsiteX3" fmla="*/ 2945604 w 5223983"/>
              <a:gd name="connsiteY3" fmla="*/ 1783240 h 3551081"/>
              <a:gd name="connsiteX4" fmla="*/ 3322794 w 5223983"/>
              <a:gd name="connsiteY4" fmla="*/ 1406050 h 3551081"/>
              <a:gd name="connsiteX5" fmla="*/ 1901190 w 5223983"/>
              <a:gd name="connsiteY5" fmla="*/ 1406050 h 3551081"/>
              <a:gd name="connsiteX6" fmla="*/ 2278380 w 5223983"/>
              <a:gd name="connsiteY6" fmla="*/ 1783240 h 3551081"/>
              <a:gd name="connsiteX7" fmla="*/ 1901190 w 5223983"/>
              <a:gd name="connsiteY7" fmla="*/ 2160430 h 3551081"/>
              <a:gd name="connsiteX8" fmla="*/ 1524000 w 5223983"/>
              <a:gd name="connsiteY8" fmla="*/ 1783240 h 3551081"/>
              <a:gd name="connsiteX9" fmla="*/ 1901190 w 5223983"/>
              <a:gd name="connsiteY9" fmla="*/ 1406050 h 3551081"/>
              <a:gd name="connsiteX10" fmla="*/ 3444555 w 5223983"/>
              <a:gd name="connsiteY10" fmla="*/ 1 h 3551081"/>
              <a:gd name="connsiteX11" fmla="*/ 5223983 w 5223983"/>
              <a:gd name="connsiteY11" fmla="*/ 1779430 h 3551081"/>
              <a:gd name="connsiteX12" fmla="*/ 3452333 w 5223983"/>
              <a:gd name="connsiteY12" fmla="*/ 3551081 h 3551081"/>
              <a:gd name="connsiteX13" fmla="*/ 3296124 w 5223983"/>
              <a:gd name="connsiteY13" fmla="*/ 3394871 h 3551081"/>
              <a:gd name="connsiteX14" fmla="*/ 4919183 w 5223983"/>
              <a:gd name="connsiteY14" fmla="*/ 1771811 h 3551081"/>
              <a:gd name="connsiteX15" fmla="*/ 3295964 w 5223983"/>
              <a:gd name="connsiteY15" fmla="*/ 148592 h 3551081"/>
              <a:gd name="connsiteX16" fmla="*/ 1779429 w 5223983"/>
              <a:gd name="connsiteY16" fmla="*/ 0 h 3551081"/>
              <a:gd name="connsiteX17" fmla="*/ 1928020 w 5223983"/>
              <a:gd name="connsiteY17" fmla="*/ 148590 h 3551081"/>
              <a:gd name="connsiteX18" fmla="*/ 304801 w 5223983"/>
              <a:gd name="connsiteY18" fmla="*/ 1771809 h 3551081"/>
              <a:gd name="connsiteX19" fmla="*/ 1927860 w 5223983"/>
              <a:gd name="connsiteY19" fmla="*/ 3394869 h 3551081"/>
              <a:gd name="connsiteX20" fmla="*/ 1771651 w 5223983"/>
              <a:gd name="connsiteY20" fmla="*/ 3551079 h 3551081"/>
              <a:gd name="connsiteX21" fmla="*/ 0 w 5223983"/>
              <a:gd name="connsiteY21" fmla="*/ 1779428 h 355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223983" h="3551081">
                <a:moveTo>
                  <a:pt x="3322794" y="1406050"/>
                </a:moveTo>
                <a:cubicBezTo>
                  <a:pt x="3531110" y="1406050"/>
                  <a:pt x="3699984" y="1574924"/>
                  <a:pt x="3699984" y="1783240"/>
                </a:cubicBezTo>
                <a:cubicBezTo>
                  <a:pt x="3699984" y="1991556"/>
                  <a:pt x="3531110" y="2160430"/>
                  <a:pt x="3322794" y="2160430"/>
                </a:cubicBezTo>
                <a:cubicBezTo>
                  <a:pt x="3114478" y="2160430"/>
                  <a:pt x="2945604" y="1991556"/>
                  <a:pt x="2945604" y="1783240"/>
                </a:cubicBezTo>
                <a:cubicBezTo>
                  <a:pt x="2945604" y="1574924"/>
                  <a:pt x="3114478" y="1406050"/>
                  <a:pt x="3322794" y="1406050"/>
                </a:cubicBezTo>
                <a:close/>
                <a:moveTo>
                  <a:pt x="1901190" y="1406050"/>
                </a:moveTo>
                <a:cubicBezTo>
                  <a:pt x="2109506" y="1406050"/>
                  <a:pt x="2278380" y="1574924"/>
                  <a:pt x="2278380" y="1783240"/>
                </a:cubicBezTo>
                <a:cubicBezTo>
                  <a:pt x="2278380" y="1991556"/>
                  <a:pt x="2109506" y="2160430"/>
                  <a:pt x="1901190" y="2160430"/>
                </a:cubicBezTo>
                <a:cubicBezTo>
                  <a:pt x="1692874" y="2160430"/>
                  <a:pt x="1524000" y="1991556"/>
                  <a:pt x="1524000" y="1783240"/>
                </a:cubicBezTo>
                <a:cubicBezTo>
                  <a:pt x="1524000" y="1574924"/>
                  <a:pt x="1692874" y="1406050"/>
                  <a:pt x="1901190" y="1406050"/>
                </a:cubicBezTo>
                <a:close/>
                <a:moveTo>
                  <a:pt x="3444555" y="1"/>
                </a:moveTo>
                <a:lnTo>
                  <a:pt x="5223983" y="1779430"/>
                </a:lnTo>
                <a:lnTo>
                  <a:pt x="3452333" y="3551081"/>
                </a:lnTo>
                <a:lnTo>
                  <a:pt x="3296124" y="3394871"/>
                </a:lnTo>
                <a:lnTo>
                  <a:pt x="4919183" y="1771811"/>
                </a:lnTo>
                <a:lnTo>
                  <a:pt x="3295964" y="148592"/>
                </a:lnTo>
                <a:close/>
                <a:moveTo>
                  <a:pt x="1779429" y="0"/>
                </a:moveTo>
                <a:lnTo>
                  <a:pt x="1928020" y="148590"/>
                </a:lnTo>
                <a:lnTo>
                  <a:pt x="304801" y="1771809"/>
                </a:lnTo>
                <a:lnTo>
                  <a:pt x="1927860" y="3394869"/>
                </a:lnTo>
                <a:lnTo>
                  <a:pt x="1771651" y="3551079"/>
                </a:lnTo>
                <a:lnTo>
                  <a:pt x="0" y="1779428"/>
                </a:ln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ker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59" name="Group 258"/>
          <p:cNvGrpSpPr/>
          <p:nvPr/>
        </p:nvGrpSpPr>
        <p:grpSpPr>
          <a:xfrm>
            <a:off x="6290200" y="4481848"/>
            <a:ext cx="330403" cy="253812"/>
            <a:chOff x="1260022" y="5196402"/>
            <a:chExt cx="3273425" cy="2514600"/>
          </a:xfrm>
          <a:solidFill>
            <a:schemeClr val="tx1"/>
          </a:solidFill>
        </p:grpSpPr>
        <p:sp>
          <p:nvSpPr>
            <p:cNvPr id="260" name="Freeform 259"/>
            <p:cNvSpPr>
              <a:spLocks/>
            </p:cNvSpPr>
            <p:nvPr/>
          </p:nvSpPr>
          <p:spPr bwMode="auto">
            <a:xfrm>
              <a:off x="2247447" y="5196402"/>
              <a:ext cx="2286000" cy="2514600"/>
            </a:xfrm>
            <a:custGeom>
              <a:avLst/>
              <a:gdLst>
                <a:gd name="T0" fmla="*/ 307 w 609"/>
                <a:gd name="T1" fmla="*/ 0 h 669"/>
                <a:gd name="T2" fmla="*/ 341 w 609"/>
                <a:gd name="T3" fmla="*/ 90 h 669"/>
                <a:gd name="T4" fmla="*/ 395 w 609"/>
                <a:gd name="T5" fmla="*/ 114 h 669"/>
                <a:gd name="T6" fmla="*/ 482 w 609"/>
                <a:gd name="T7" fmla="*/ 68 h 669"/>
                <a:gd name="T8" fmla="*/ 537 w 609"/>
                <a:gd name="T9" fmla="*/ 123 h 669"/>
                <a:gd name="T10" fmla="*/ 494 w 609"/>
                <a:gd name="T11" fmla="*/ 208 h 669"/>
                <a:gd name="T12" fmla="*/ 516 w 609"/>
                <a:gd name="T13" fmla="*/ 261 h 669"/>
                <a:gd name="T14" fmla="*/ 609 w 609"/>
                <a:gd name="T15" fmla="*/ 293 h 669"/>
                <a:gd name="T16" fmla="*/ 609 w 609"/>
                <a:gd name="T17" fmla="*/ 369 h 669"/>
                <a:gd name="T18" fmla="*/ 517 w 609"/>
                <a:gd name="T19" fmla="*/ 401 h 669"/>
                <a:gd name="T20" fmla="*/ 493 w 609"/>
                <a:gd name="T21" fmla="*/ 454 h 669"/>
                <a:gd name="T22" fmla="*/ 535 w 609"/>
                <a:gd name="T23" fmla="*/ 540 h 669"/>
                <a:gd name="T24" fmla="*/ 480 w 609"/>
                <a:gd name="T25" fmla="*/ 595 h 669"/>
                <a:gd name="T26" fmla="*/ 394 w 609"/>
                <a:gd name="T27" fmla="*/ 556 h 669"/>
                <a:gd name="T28" fmla="*/ 339 w 609"/>
                <a:gd name="T29" fmla="*/ 579 h 669"/>
                <a:gd name="T30" fmla="*/ 309 w 609"/>
                <a:gd name="T31" fmla="*/ 669 h 669"/>
                <a:gd name="T32" fmla="*/ 231 w 609"/>
                <a:gd name="T33" fmla="*/ 669 h 669"/>
                <a:gd name="T34" fmla="*/ 201 w 609"/>
                <a:gd name="T35" fmla="*/ 579 h 669"/>
                <a:gd name="T36" fmla="*/ 148 w 609"/>
                <a:gd name="T37" fmla="*/ 558 h 669"/>
                <a:gd name="T38" fmla="*/ 63 w 609"/>
                <a:gd name="T39" fmla="*/ 600 h 669"/>
                <a:gd name="T40" fmla="*/ 7 w 609"/>
                <a:gd name="T41" fmla="*/ 546 h 669"/>
                <a:gd name="T42" fmla="*/ 24 w 609"/>
                <a:gd name="T43" fmla="*/ 519 h 669"/>
                <a:gd name="T44" fmla="*/ 102 w 609"/>
                <a:gd name="T45" fmla="*/ 479 h 669"/>
                <a:gd name="T46" fmla="*/ 171 w 609"/>
                <a:gd name="T47" fmla="*/ 431 h 669"/>
                <a:gd name="T48" fmla="*/ 208 w 609"/>
                <a:gd name="T49" fmla="*/ 457 h 669"/>
                <a:gd name="T50" fmla="*/ 411 w 609"/>
                <a:gd name="T51" fmla="*/ 332 h 669"/>
                <a:gd name="T52" fmla="*/ 339 w 609"/>
                <a:gd name="T53" fmla="*/ 213 h 669"/>
                <a:gd name="T54" fmla="*/ 180 w 609"/>
                <a:gd name="T55" fmla="*/ 146 h 669"/>
                <a:gd name="T56" fmla="*/ 28 w 609"/>
                <a:gd name="T57" fmla="*/ 180 h 669"/>
                <a:gd name="T58" fmla="*/ 0 w 609"/>
                <a:gd name="T59" fmla="*/ 127 h 669"/>
                <a:gd name="T60" fmla="*/ 51 w 609"/>
                <a:gd name="T61" fmla="*/ 72 h 669"/>
                <a:gd name="T62" fmla="*/ 143 w 609"/>
                <a:gd name="T63" fmla="*/ 113 h 669"/>
                <a:gd name="T64" fmla="*/ 196 w 609"/>
                <a:gd name="T65" fmla="*/ 90 h 669"/>
                <a:gd name="T66" fmla="*/ 233 w 609"/>
                <a:gd name="T67" fmla="*/ 0 h 669"/>
                <a:gd name="T68" fmla="*/ 307 w 609"/>
                <a:gd name="T69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9" h="669">
                  <a:moveTo>
                    <a:pt x="307" y="0"/>
                  </a:moveTo>
                  <a:cubicBezTo>
                    <a:pt x="319" y="29"/>
                    <a:pt x="331" y="58"/>
                    <a:pt x="341" y="90"/>
                  </a:cubicBezTo>
                  <a:cubicBezTo>
                    <a:pt x="358" y="98"/>
                    <a:pt x="378" y="105"/>
                    <a:pt x="395" y="114"/>
                  </a:cubicBezTo>
                  <a:cubicBezTo>
                    <a:pt x="423" y="98"/>
                    <a:pt x="455" y="86"/>
                    <a:pt x="482" y="68"/>
                  </a:cubicBezTo>
                  <a:cubicBezTo>
                    <a:pt x="503" y="85"/>
                    <a:pt x="521" y="103"/>
                    <a:pt x="537" y="123"/>
                  </a:cubicBezTo>
                  <a:cubicBezTo>
                    <a:pt x="521" y="150"/>
                    <a:pt x="509" y="181"/>
                    <a:pt x="494" y="208"/>
                  </a:cubicBezTo>
                  <a:cubicBezTo>
                    <a:pt x="500" y="227"/>
                    <a:pt x="510" y="242"/>
                    <a:pt x="516" y="261"/>
                  </a:cubicBezTo>
                  <a:cubicBezTo>
                    <a:pt x="546" y="272"/>
                    <a:pt x="576" y="284"/>
                    <a:pt x="609" y="293"/>
                  </a:cubicBezTo>
                  <a:cubicBezTo>
                    <a:pt x="609" y="318"/>
                    <a:pt x="609" y="344"/>
                    <a:pt x="609" y="369"/>
                  </a:cubicBezTo>
                  <a:cubicBezTo>
                    <a:pt x="579" y="380"/>
                    <a:pt x="549" y="391"/>
                    <a:pt x="517" y="401"/>
                  </a:cubicBezTo>
                  <a:cubicBezTo>
                    <a:pt x="508" y="417"/>
                    <a:pt x="502" y="437"/>
                    <a:pt x="493" y="454"/>
                  </a:cubicBezTo>
                  <a:cubicBezTo>
                    <a:pt x="506" y="484"/>
                    <a:pt x="519" y="513"/>
                    <a:pt x="535" y="540"/>
                  </a:cubicBezTo>
                  <a:cubicBezTo>
                    <a:pt x="519" y="561"/>
                    <a:pt x="501" y="579"/>
                    <a:pt x="480" y="595"/>
                  </a:cubicBezTo>
                  <a:cubicBezTo>
                    <a:pt x="453" y="581"/>
                    <a:pt x="422" y="570"/>
                    <a:pt x="394" y="556"/>
                  </a:cubicBezTo>
                  <a:cubicBezTo>
                    <a:pt x="374" y="562"/>
                    <a:pt x="357" y="572"/>
                    <a:pt x="339" y="579"/>
                  </a:cubicBezTo>
                  <a:cubicBezTo>
                    <a:pt x="329" y="609"/>
                    <a:pt x="317" y="638"/>
                    <a:pt x="309" y="669"/>
                  </a:cubicBezTo>
                  <a:cubicBezTo>
                    <a:pt x="283" y="669"/>
                    <a:pt x="257" y="669"/>
                    <a:pt x="231" y="669"/>
                  </a:cubicBezTo>
                  <a:cubicBezTo>
                    <a:pt x="221" y="640"/>
                    <a:pt x="211" y="610"/>
                    <a:pt x="201" y="579"/>
                  </a:cubicBezTo>
                  <a:cubicBezTo>
                    <a:pt x="183" y="572"/>
                    <a:pt x="166" y="564"/>
                    <a:pt x="148" y="558"/>
                  </a:cubicBezTo>
                  <a:cubicBezTo>
                    <a:pt x="118" y="571"/>
                    <a:pt x="92" y="587"/>
                    <a:pt x="63" y="600"/>
                  </a:cubicBezTo>
                  <a:cubicBezTo>
                    <a:pt x="44" y="590"/>
                    <a:pt x="23" y="565"/>
                    <a:pt x="7" y="546"/>
                  </a:cubicBezTo>
                  <a:cubicBezTo>
                    <a:pt x="14" y="538"/>
                    <a:pt x="20" y="529"/>
                    <a:pt x="24" y="519"/>
                  </a:cubicBezTo>
                  <a:cubicBezTo>
                    <a:pt x="53" y="509"/>
                    <a:pt x="77" y="498"/>
                    <a:pt x="102" y="479"/>
                  </a:cubicBezTo>
                  <a:cubicBezTo>
                    <a:pt x="119" y="466"/>
                    <a:pt x="144" y="427"/>
                    <a:pt x="171" y="431"/>
                  </a:cubicBezTo>
                  <a:cubicBezTo>
                    <a:pt x="182" y="432"/>
                    <a:pt x="193" y="450"/>
                    <a:pt x="208" y="457"/>
                  </a:cubicBezTo>
                  <a:cubicBezTo>
                    <a:pt x="301" y="505"/>
                    <a:pt x="414" y="433"/>
                    <a:pt x="411" y="332"/>
                  </a:cubicBezTo>
                  <a:cubicBezTo>
                    <a:pt x="410" y="268"/>
                    <a:pt x="377" y="244"/>
                    <a:pt x="339" y="213"/>
                  </a:cubicBezTo>
                  <a:cubicBezTo>
                    <a:pt x="299" y="181"/>
                    <a:pt x="244" y="151"/>
                    <a:pt x="180" y="146"/>
                  </a:cubicBezTo>
                  <a:cubicBezTo>
                    <a:pt x="125" y="142"/>
                    <a:pt x="75" y="156"/>
                    <a:pt x="28" y="180"/>
                  </a:cubicBezTo>
                  <a:cubicBezTo>
                    <a:pt x="19" y="162"/>
                    <a:pt x="10" y="144"/>
                    <a:pt x="0" y="127"/>
                  </a:cubicBezTo>
                  <a:cubicBezTo>
                    <a:pt x="14" y="106"/>
                    <a:pt x="35" y="92"/>
                    <a:pt x="51" y="72"/>
                  </a:cubicBezTo>
                  <a:cubicBezTo>
                    <a:pt x="81" y="86"/>
                    <a:pt x="112" y="99"/>
                    <a:pt x="143" y="113"/>
                  </a:cubicBezTo>
                  <a:cubicBezTo>
                    <a:pt x="160" y="105"/>
                    <a:pt x="177" y="97"/>
                    <a:pt x="196" y="90"/>
                  </a:cubicBezTo>
                  <a:cubicBezTo>
                    <a:pt x="209" y="60"/>
                    <a:pt x="218" y="27"/>
                    <a:pt x="233" y="0"/>
                  </a:cubicBezTo>
                  <a:cubicBezTo>
                    <a:pt x="258" y="0"/>
                    <a:pt x="282" y="0"/>
                    <a:pt x="3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/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1620384" y="5858389"/>
              <a:ext cx="1892300" cy="604838"/>
            </a:xfrm>
            <a:custGeom>
              <a:avLst/>
              <a:gdLst>
                <a:gd name="T0" fmla="*/ 319 w 504"/>
                <a:gd name="T1" fmla="*/ 4 h 161"/>
                <a:gd name="T2" fmla="*/ 486 w 504"/>
                <a:gd name="T3" fmla="*/ 67 h 161"/>
                <a:gd name="T4" fmla="*/ 502 w 504"/>
                <a:gd name="T5" fmla="*/ 90 h 161"/>
                <a:gd name="T6" fmla="*/ 490 w 504"/>
                <a:gd name="T7" fmla="*/ 115 h 161"/>
                <a:gd name="T8" fmla="*/ 455 w 504"/>
                <a:gd name="T9" fmla="*/ 90 h 161"/>
                <a:gd name="T10" fmla="*/ 327 w 504"/>
                <a:gd name="T11" fmla="*/ 37 h 161"/>
                <a:gd name="T12" fmla="*/ 216 w 504"/>
                <a:gd name="T13" fmla="*/ 69 h 161"/>
                <a:gd name="T14" fmla="*/ 68 w 504"/>
                <a:gd name="T15" fmla="*/ 143 h 161"/>
                <a:gd name="T16" fmla="*/ 2 w 504"/>
                <a:gd name="T17" fmla="*/ 99 h 161"/>
                <a:gd name="T18" fmla="*/ 11 w 504"/>
                <a:gd name="T19" fmla="*/ 76 h 161"/>
                <a:gd name="T20" fmla="*/ 76 w 504"/>
                <a:gd name="T21" fmla="*/ 110 h 161"/>
                <a:gd name="T22" fmla="*/ 174 w 504"/>
                <a:gd name="T23" fmla="*/ 57 h 161"/>
                <a:gd name="T24" fmla="*/ 319 w 504"/>
                <a:gd name="T25" fmla="*/ 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4" h="161">
                  <a:moveTo>
                    <a:pt x="319" y="4"/>
                  </a:moveTo>
                  <a:cubicBezTo>
                    <a:pt x="384" y="0"/>
                    <a:pt x="445" y="29"/>
                    <a:pt x="486" y="67"/>
                  </a:cubicBezTo>
                  <a:cubicBezTo>
                    <a:pt x="490" y="71"/>
                    <a:pt x="501" y="81"/>
                    <a:pt x="502" y="90"/>
                  </a:cubicBezTo>
                  <a:cubicBezTo>
                    <a:pt x="504" y="101"/>
                    <a:pt x="499" y="113"/>
                    <a:pt x="490" y="115"/>
                  </a:cubicBezTo>
                  <a:cubicBezTo>
                    <a:pt x="480" y="117"/>
                    <a:pt x="461" y="97"/>
                    <a:pt x="455" y="90"/>
                  </a:cubicBezTo>
                  <a:cubicBezTo>
                    <a:pt x="424" y="61"/>
                    <a:pt x="384" y="38"/>
                    <a:pt x="327" y="37"/>
                  </a:cubicBezTo>
                  <a:cubicBezTo>
                    <a:pt x="284" y="37"/>
                    <a:pt x="245" y="51"/>
                    <a:pt x="216" y="69"/>
                  </a:cubicBezTo>
                  <a:cubicBezTo>
                    <a:pt x="173" y="96"/>
                    <a:pt x="147" y="161"/>
                    <a:pt x="68" y="143"/>
                  </a:cubicBezTo>
                  <a:cubicBezTo>
                    <a:pt x="45" y="138"/>
                    <a:pt x="7" y="123"/>
                    <a:pt x="2" y="99"/>
                  </a:cubicBezTo>
                  <a:cubicBezTo>
                    <a:pt x="0" y="91"/>
                    <a:pt x="1" y="80"/>
                    <a:pt x="11" y="76"/>
                  </a:cubicBezTo>
                  <a:cubicBezTo>
                    <a:pt x="31" y="70"/>
                    <a:pt x="54" y="107"/>
                    <a:pt x="76" y="110"/>
                  </a:cubicBezTo>
                  <a:cubicBezTo>
                    <a:pt x="126" y="116"/>
                    <a:pt x="147" y="79"/>
                    <a:pt x="174" y="57"/>
                  </a:cubicBezTo>
                  <a:cubicBezTo>
                    <a:pt x="208" y="29"/>
                    <a:pt x="256" y="8"/>
                    <a:pt x="3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/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1394959" y="6174302"/>
              <a:ext cx="1952625" cy="593725"/>
            </a:xfrm>
            <a:custGeom>
              <a:avLst/>
              <a:gdLst>
                <a:gd name="T0" fmla="*/ 366 w 520"/>
                <a:gd name="T1" fmla="*/ 6 h 158"/>
                <a:gd name="T2" fmla="*/ 508 w 520"/>
                <a:gd name="T3" fmla="*/ 59 h 158"/>
                <a:gd name="T4" fmla="*/ 506 w 520"/>
                <a:gd name="T5" fmla="*/ 95 h 158"/>
                <a:gd name="T6" fmla="*/ 453 w 520"/>
                <a:gd name="T7" fmla="*/ 59 h 158"/>
                <a:gd name="T8" fmla="*/ 290 w 520"/>
                <a:gd name="T9" fmla="*/ 74 h 158"/>
                <a:gd name="T10" fmla="*/ 260 w 520"/>
                <a:gd name="T11" fmla="*/ 105 h 158"/>
                <a:gd name="T12" fmla="*/ 32 w 520"/>
                <a:gd name="T13" fmla="*/ 97 h 158"/>
                <a:gd name="T14" fmla="*/ 27 w 520"/>
                <a:gd name="T15" fmla="*/ 51 h 158"/>
                <a:gd name="T16" fmla="*/ 78 w 520"/>
                <a:gd name="T17" fmla="*/ 88 h 158"/>
                <a:gd name="T18" fmla="*/ 230 w 520"/>
                <a:gd name="T19" fmla="*/ 82 h 158"/>
                <a:gd name="T20" fmla="*/ 366 w 520"/>
                <a:gd name="T21" fmla="*/ 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0" h="158">
                  <a:moveTo>
                    <a:pt x="366" y="6"/>
                  </a:moveTo>
                  <a:cubicBezTo>
                    <a:pt x="422" y="0"/>
                    <a:pt x="479" y="24"/>
                    <a:pt x="508" y="59"/>
                  </a:cubicBezTo>
                  <a:cubicBezTo>
                    <a:pt x="520" y="75"/>
                    <a:pt x="518" y="91"/>
                    <a:pt x="506" y="95"/>
                  </a:cubicBezTo>
                  <a:cubicBezTo>
                    <a:pt x="488" y="100"/>
                    <a:pt x="467" y="68"/>
                    <a:pt x="453" y="59"/>
                  </a:cubicBezTo>
                  <a:cubicBezTo>
                    <a:pt x="402" y="29"/>
                    <a:pt x="333" y="38"/>
                    <a:pt x="290" y="74"/>
                  </a:cubicBezTo>
                  <a:cubicBezTo>
                    <a:pt x="281" y="82"/>
                    <a:pt x="270" y="97"/>
                    <a:pt x="260" y="105"/>
                  </a:cubicBezTo>
                  <a:cubicBezTo>
                    <a:pt x="195" y="158"/>
                    <a:pt x="91" y="149"/>
                    <a:pt x="32" y="97"/>
                  </a:cubicBezTo>
                  <a:cubicBezTo>
                    <a:pt x="24" y="89"/>
                    <a:pt x="0" y="56"/>
                    <a:pt x="27" y="51"/>
                  </a:cubicBezTo>
                  <a:cubicBezTo>
                    <a:pt x="43" y="47"/>
                    <a:pt x="61" y="77"/>
                    <a:pt x="78" y="88"/>
                  </a:cubicBezTo>
                  <a:cubicBezTo>
                    <a:pt x="125" y="116"/>
                    <a:pt x="190" y="109"/>
                    <a:pt x="230" y="82"/>
                  </a:cubicBezTo>
                  <a:cubicBezTo>
                    <a:pt x="277" y="51"/>
                    <a:pt x="292" y="14"/>
                    <a:pt x="36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/>
            </a:p>
          </p:txBody>
        </p:sp>
        <p:sp>
          <p:nvSpPr>
            <p:cNvPr id="270" name="Freeform 269"/>
            <p:cNvSpPr>
              <a:spLocks/>
            </p:cNvSpPr>
            <p:nvPr/>
          </p:nvSpPr>
          <p:spPr bwMode="auto">
            <a:xfrm>
              <a:off x="1260022" y="6493389"/>
              <a:ext cx="1930400" cy="566738"/>
            </a:xfrm>
            <a:custGeom>
              <a:avLst/>
              <a:gdLst>
                <a:gd name="T0" fmla="*/ 10 w 514"/>
                <a:gd name="T1" fmla="*/ 35 h 151"/>
                <a:gd name="T2" fmla="*/ 63 w 514"/>
                <a:gd name="T3" fmla="*/ 72 h 151"/>
                <a:gd name="T4" fmla="*/ 211 w 514"/>
                <a:gd name="T5" fmla="*/ 111 h 151"/>
                <a:gd name="T6" fmla="*/ 296 w 514"/>
                <a:gd name="T7" fmla="*/ 77 h 151"/>
                <a:gd name="T8" fmla="*/ 436 w 514"/>
                <a:gd name="T9" fmla="*/ 8 h 151"/>
                <a:gd name="T10" fmla="*/ 510 w 514"/>
                <a:gd name="T11" fmla="*/ 49 h 151"/>
                <a:gd name="T12" fmla="*/ 501 w 514"/>
                <a:gd name="T13" fmla="*/ 73 h 151"/>
                <a:gd name="T14" fmla="*/ 448 w 514"/>
                <a:gd name="T15" fmla="*/ 42 h 151"/>
                <a:gd name="T16" fmla="*/ 323 w 514"/>
                <a:gd name="T17" fmla="*/ 103 h 151"/>
                <a:gd name="T18" fmla="*/ 165 w 514"/>
                <a:gd name="T19" fmla="*/ 146 h 151"/>
                <a:gd name="T20" fmla="*/ 63 w 514"/>
                <a:gd name="T21" fmla="*/ 111 h 151"/>
                <a:gd name="T22" fmla="*/ 10 w 514"/>
                <a:gd name="T23" fmla="*/ 3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151">
                  <a:moveTo>
                    <a:pt x="10" y="35"/>
                  </a:moveTo>
                  <a:cubicBezTo>
                    <a:pt x="40" y="37"/>
                    <a:pt x="46" y="59"/>
                    <a:pt x="63" y="72"/>
                  </a:cubicBezTo>
                  <a:cubicBezTo>
                    <a:pt x="95" y="96"/>
                    <a:pt x="147" y="117"/>
                    <a:pt x="211" y="111"/>
                  </a:cubicBezTo>
                  <a:cubicBezTo>
                    <a:pt x="248" y="107"/>
                    <a:pt x="274" y="92"/>
                    <a:pt x="296" y="77"/>
                  </a:cubicBezTo>
                  <a:cubicBezTo>
                    <a:pt x="338" y="48"/>
                    <a:pt x="358" y="0"/>
                    <a:pt x="436" y="8"/>
                  </a:cubicBezTo>
                  <a:cubicBezTo>
                    <a:pt x="454" y="10"/>
                    <a:pt x="503" y="25"/>
                    <a:pt x="510" y="49"/>
                  </a:cubicBezTo>
                  <a:cubicBezTo>
                    <a:pt x="512" y="58"/>
                    <a:pt x="514" y="70"/>
                    <a:pt x="501" y="73"/>
                  </a:cubicBezTo>
                  <a:cubicBezTo>
                    <a:pt x="484" y="78"/>
                    <a:pt x="467" y="48"/>
                    <a:pt x="448" y="42"/>
                  </a:cubicBezTo>
                  <a:cubicBezTo>
                    <a:pt x="388" y="23"/>
                    <a:pt x="360" y="77"/>
                    <a:pt x="323" y="103"/>
                  </a:cubicBezTo>
                  <a:cubicBezTo>
                    <a:pt x="286" y="130"/>
                    <a:pt x="237" y="151"/>
                    <a:pt x="165" y="146"/>
                  </a:cubicBezTo>
                  <a:cubicBezTo>
                    <a:pt x="129" y="143"/>
                    <a:pt x="92" y="129"/>
                    <a:pt x="63" y="111"/>
                  </a:cubicBezTo>
                  <a:cubicBezTo>
                    <a:pt x="38" y="95"/>
                    <a:pt x="0" y="73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/>
            </a:p>
          </p:txBody>
        </p:sp>
      </p:grpSp>
      <p:sp>
        <p:nvSpPr>
          <p:cNvPr id="271" name="Freeform 270"/>
          <p:cNvSpPr>
            <a:spLocks/>
          </p:cNvSpPr>
          <p:nvPr/>
        </p:nvSpPr>
        <p:spPr bwMode="auto">
          <a:xfrm>
            <a:off x="6291433" y="3695421"/>
            <a:ext cx="343262" cy="259763"/>
          </a:xfrm>
          <a:custGeom>
            <a:avLst/>
            <a:gdLst>
              <a:gd name="connsiteX0" fmla="*/ 5546725 w 8802688"/>
              <a:gd name="connsiteY0" fmla="*/ 4819650 h 6677025"/>
              <a:gd name="connsiteX1" fmla="*/ 5573713 w 8802688"/>
              <a:gd name="connsiteY1" fmla="*/ 4926013 h 6677025"/>
              <a:gd name="connsiteX2" fmla="*/ 5603875 w 8802688"/>
              <a:gd name="connsiteY2" fmla="*/ 5024438 h 6677025"/>
              <a:gd name="connsiteX3" fmla="*/ 5630863 w 8802688"/>
              <a:gd name="connsiteY3" fmla="*/ 5122863 h 6677025"/>
              <a:gd name="connsiteX4" fmla="*/ 5657850 w 8802688"/>
              <a:gd name="connsiteY4" fmla="*/ 5229225 h 6677025"/>
              <a:gd name="connsiteX5" fmla="*/ 5668963 w 8802688"/>
              <a:gd name="connsiteY5" fmla="*/ 5313363 h 6677025"/>
              <a:gd name="connsiteX6" fmla="*/ 5681663 w 8802688"/>
              <a:gd name="connsiteY6" fmla="*/ 5399088 h 6677025"/>
              <a:gd name="connsiteX7" fmla="*/ 5686425 w 8802688"/>
              <a:gd name="connsiteY7" fmla="*/ 5484813 h 6677025"/>
              <a:gd name="connsiteX8" fmla="*/ 5689600 w 8802688"/>
              <a:gd name="connsiteY8" fmla="*/ 5572126 h 6677025"/>
              <a:gd name="connsiteX9" fmla="*/ 5695950 w 8802688"/>
              <a:gd name="connsiteY9" fmla="*/ 5749926 h 6677025"/>
              <a:gd name="connsiteX10" fmla="*/ 5695950 w 8802688"/>
              <a:gd name="connsiteY10" fmla="*/ 5940426 h 6677025"/>
              <a:gd name="connsiteX11" fmla="*/ 5692775 w 8802688"/>
              <a:gd name="connsiteY11" fmla="*/ 5957888 h 6677025"/>
              <a:gd name="connsiteX12" fmla="*/ 5689600 w 8802688"/>
              <a:gd name="connsiteY12" fmla="*/ 5978526 h 6677025"/>
              <a:gd name="connsiteX13" fmla="*/ 5681663 w 8802688"/>
              <a:gd name="connsiteY13" fmla="*/ 6002338 h 6677025"/>
              <a:gd name="connsiteX14" fmla="*/ 5672138 w 8802688"/>
              <a:gd name="connsiteY14" fmla="*/ 6029326 h 6677025"/>
              <a:gd name="connsiteX15" fmla="*/ 5659438 w 8802688"/>
              <a:gd name="connsiteY15" fmla="*/ 6053138 h 6677025"/>
              <a:gd name="connsiteX16" fmla="*/ 5648325 w 8802688"/>
              <a:gd name="connsiteY16" fmla="*/ 6070601 h 6677025"/>
              <a:gd name="connsiteX17" fmla="*/ 5634038 w 8802688"/>
              <a:gd name="connsiteY17" fmla="*/ 6086476 h 6677025"/>
              <a:gd name="connsiteX18" fmla="*/ 5627688 w 8802688"/>
              <a:gd name="connsiteY18" fmla="*/ 6088063 h 6677025"/>
              <a:gd name="connsiteX19" fmla="*/ 5621338 w 8802688"/>
              <a:gd name="connsiteY19" fmla="*/ 6088063 h 6677025"/>
              <a:gd name="connsiteX20" fmla="*/ 5526088 w 8802688"/>
              <a:gd name="connsiteY20" fmla="*/ 6100763 h 6677025"/>
              <a:gd name="connsiteX21" fmla="*/ 5430838 w 8802688"/>
              <a:gd name="connsiteY21" fmla="*/ 6107113 h 6677025"/>
              <a:gd name="connsiteX22" fmla="*/ 5338763 w 8802688"/>
              <a:gd name="connsiteY22" fmla="*/ 6107113 h 6677025"/>
              <a:gd name="connsiteX23" fmla="*/ 5249862 w 8802688"/>
              <a:gd name="connsiteY23" fmla="*/ 6103938 h 6677025"/>
              <a:gd name="connsiteX24" fmla="*/ 5068887 w 8802688"/>
              <a:gd name="connsiteY24" fmla="*/ 6094413 h 6677025"/>
              <a:gd name="connsiteX25" fmla="*/ 4973637 w 8802688"/>
              <a:gd name="connsiteY25" fmla="*/ 6091238 h 6677025"/>
              <a:gd name="connsiteX26" fmla="*/ 4878387 w 8802688"/>
              <a:gd name="connsiteY26" fmla="*/ 6088063 h 6677025"/>
              <a:gd name="connsiteX27" fmla="*/ 5045075 w 8802688"/>
              <a:gd name="connsiteY27" fmla="*/ 5780088 h 6677025"/>
              <a:gd name="connsiteX28" fmla="*/ 5213350 w 8802688"/>
              <a:gd name="connsiteY28" fmla="*/ 5467350 h 6677025"/>
              <a:gd name="connsiteX29" fmla="*/ 5380038 w 8802688"/>
              <a:gd name="connsiteY29" fmla="*/ 5149850 h 6677025"/>
              <a:gd name="connsiteX30" fmla="*/ 576262 w 8802688"/>
              <a:gd name="connsiteY30" fmla="*/ 4632325 h 6677025"/>
              <a:gd name="connsiteX31" fmla="*/ 685799 w 8802688"/>
              <a:gd name="connsiteY31" fmla="*/ 4827588 h 6677025"/>
              <a:gd name="connsiteX32" fmla="*/ 796925 w 8802688"/>
              <a:gd name="connsiteY32" fmla="*/ 5030788 h 6677025"/>
              <a:gd name="connsiteX33" fmla="*/ 909637 w 8802688"/>
              <a:gd name="connsiteY33" fmla="*/ 5235575 h 6677025"/>
              <a:gd name="connsiteX34" fmla="*/ 1019175 w 8802688"/>
              <a:gd name="connsiteY34" fmla="*/ 5456238 h 6677025"/>
              <a:gd name="connsiteX35" fmla="*/ 1031875 w 8802688"/>
              <a:gd name="connsiteY35" fmla="*/ 5481638 h 6677025"/>
              <a:gd name="connsiteX36" fmla="*/ 1039812 w 8802688"/>
              <a:gd name="connsiteY36" fmla="*/ 5508626 h 6677025"/>
              <a:gd name="connsiteX37" fmla="*/ 1046162 w 8802688"/>
              <a:gd name="connsiteY37" fmla="*/ 5532438 h 6677025"/>
              <a:gd name="connsiteX38" fmla="*/ 1049337 w 8802688"/>
              <a:gd name="connsiteY38" fmla="*/ 5559426 h 6677025"/>
              <a:gd name="connsiteX39" fmla="*/ 1049337 w 8802688"/>
              <a:gd name="connsiteY39" fmla="*/ 5580063 h 6677025"/>
              <a:gd name="connsiteX40" fmla="*/ 1046162 w 8802688"/>
              <a:gd name="connsiteY40" fmla="*/ 5600701 h 6677025"/>
              <a:gd name="connsiteX41" fmla="*/ 1039812 w 8802688"/>
              <a:gd name="connsiteY41" fmla="*/ 5621338 h 6677025"/>
              <a:gd name="connsiteX42" fmla="*/ 1028699 w 8802688"/>
              <a:gd name="connsiteY42" fmla="*/ 5640388 h 6677025"/>
              <a:gd name="connsiteX43" fmla="*/ 1019175 w 8802688"/>
              <a:gd name="connsiteY43" fmla="*/ 5657851 h 6677025"/>
              <a:gd name="connsiteX44" fmla="*/ 1004887 w 8802688"/>
              <a:gd name="connsiteY44" fmla="*/ 5672138 h 6677025"/>
              <a:gd name="connsiteX45" fmla="*/ 987425 w 8802688"/>
              <a:gd name="connsiteY45" fmla="*/ 5684838 h 6677025"/>
              <a:gd name="connsiteX46" fmla="*/ 968375 w 8802688"/>
              <a:gd name="connsiteY46" fmla="*/ 5695951 h 6677025"/>
              <a:gd name="connsiteX47" fmla="*/ 947737 w 8802688"/>
              <a:gd name="connsiteY47" fmla="*/ 5705476 h 6677025"/>
              <a:gd name="connsiteX48" fmla="*/ 923925 w 8802688"/>
              <a:gd name="connsiteY48" fmla="*/ 5711826 h 6677025"/>
              <a:gd name="connsiteX49" fmla="*/ 896937 w 8802688"/>
              <a:gd name="connsiteY49" fmla="*/ 5713413 h 6677025"/>
              <a:gd name="connsiteX50" fmla="*/ 871537 w 8802688"/>
              <a:gd name="connsiteY50" fmla="*/ 5716588 h 6677025"/>
              <a:gd name="connsiteX51" fmla="*/ 844549 w 8802688"/>
              <a:gd name="connsiteY51" fmla="*/ 5716588 h 6677025"/>
              <a:gd name="connsiteX52" fmla="*/ 814387 w 8802688"/>
              <a:gd name="connsiteY52" fmla="*/ 5716588 h 6677025"/>
              <a:gd name="connsiteX53" fmla="*/ 787399 w 8802688"/>
              <a:gd name="connsiteY53" fmla="*/ 5713413 h 6677025"/>
              <a:gd name="connsiteX54" fmla="*/ 757237 w 8802688"/>
              <a:gd name="connsiteY54" fmla="*/ 5711826 h 6677025"/>
              <a:gd name="connsiteX55" fmla="*/ 728662 w 8802688"/>
              <a:gd name="connsiteY55" fmla="*/ 5702301 h 6677025"/>
              <a:gd name="connsiteX56" fmla="*/ 695325 w 8802688"/>
              <a:gd name="connsiteY56" fmla="*/ 5692776 h 6677025"/>
              <a:gd name="connsiteX57" fmla="*/ 636587 w 8802688"/>
              <a:gd name="connsiteY57" fmla="*/ 5668963 h 6677025"/>
              <a:gd name="connsiteX58" fmla="*/ 576262 w 8802688"/>
              <a:gd name="connsiteY58" fmla="*/ 5637213 h 6677025"/>
              <a:gd name="connsiteX59" fmla="*/ 520699 w 8802688"/>
              <a:gd name="connsiteY59" fmla="*/ 5600701 h 6677025"/>
              <a:gd name="connsiteX60" fmla="*/ 463549 w 8802688"/>
              <a:gd name="connsiteY60" fmla="*/ 5556251 h 6677025"/>
              <a:gd name="connsiteX61" fmla="*/ 406399 w 8802688"/>
              <a:gd name="connsiteY61" fmla="*/ 5508626 h 6677025"/>
              <a:gd name="connsiteX62" fmla="*/ 360362 w 8802688"/>
              <a:gd name="connsiteY62" fmla="*/ 5457826 h 6677025"/>
              <a:gd name="connsiteX63" fmla="*/ 312737 w 8802688"/>
              <a:gd name="connsiteY63" fmla="*/ 5405438 h 6677025"/>
              <a:gd name="connsiteX64" fmla="*/ 269875 w 8802688"/>
              <a:gd name="connsiteY64" fmla="*/ 5351463 h 6677025"/>
              <a:gd name="connsiteX65" fmla="*/ 234949 w 8802688"/>
              <a:gd name="connsiteY65" fmla="*/ 5294313 h 6677025"/>
              <a:gd name="connsiteX66" fmla="*/ 207962 w 8802688"/>
              <a:gd name="connsiteY66" fmla="*/ 5238750 h 6677025"/>
              <a:gd name="connsiteX67" fmla="*/ 184149 w 8802688"/>
              <a:gd name="connsiteY67" fmla="*/ 5184775 h 6677025"/>
              <a:gd name="connsiteX68" fmla="*/ 177799 w 8802688"/>
              <a:gd name="connsiteY68" fmla="*/ 5157788 h 6677025"/>
              <a:gd name="connsiteX69" fmla="*/ 173037 w 8802688"/>
              <a:gd name="connsiteY69" fmla="*/ 5130800 h 6677025"/>
              <a:gd name="connsiteX70" fmla="*/ 169862 w 8802688"/>
              <a:gd name="connsiteY70" fmla="*/ 5105400 h 6677025"/>
              <a:gd name="connsiteX71" fmla="*/ 166687 w 8802688"/>
              <a:gd name="connsiteY71" fmla="*/ 5081588 h 6677025"/>
              <a:gd name="connsiteX72" fmla="*/ 169862 w 8802688"/>
              <a:gd name="connsiteY72" fmla="*/ 5054600 h 6677025"/>
              <a:gd name="connsiteX73" fmla="*/ 173037 w 8802688"/>
              <a:gd name="connsiteY73" fmla="*/ 5024438 h 6677025"/>
              <a:gd name="connsiteX74" fmla="*/ 180975 w 8802688"/>
              <a:gd name="connsiteY74" fmla="*/ 4997450 h 6677025"/>
              <a:gd name="connsiteX75" fmla="*/ 190499 w 8802688"/>
              <a:gd name="connsiteY75" fmla="*/ 4973638 h 6677025"/>
              <a:gd name="connsiteX76" fmla="*/ 201612 w 8802688"/>
              <a:gd name="connsiteY76" fmla="*/ 4949825 h 6677025"/>
              <a:gd name="connsiteX77" fmla="*/ 214312 w 8802688"/>
              <a:gd name="connsiteY77" fmla="*/ 4929188 h 6677025"/>
              <a:gd name="connsiteX78" fmla="*/ 228599 w 8802688"/>
              <a:gd name="connsiteY78" fmla="*/ 4908550 h 6677025"/>
              <a:gd name="connsiteX79" fmla="*/ 241299 w 8802688"/>
              <a:gd name="connsiteY79" fmla="*/ 4894263 h 6677025"/>
              <a:gd name="connsiteX80" fmla="*/ 285749 w 8802688"/>
              <a:gd name="connsiteY80" fmla="*/ 4851400 h 6677025"/>
              <a:gd name="connsiteX81" fmla="*/ 330199 w 8802688"/>
              <a:gd name="connsiteY81" fmla="*/ 4816475 h 6677025"/>
              <a:gd name="connsiteX82" fmla="*/ 377825 w 8802688"/>
              <a:gd name="connsiteY82" fmla="*/ 4779963 h 6677025"/>
              <a:gd name="connsiteX83" fmla="*/ 422275 w 8802688"/>
              <a:gd name="connsiteY83" fmla="*/ 4748213 h 6677025"/>
              <a:gd name="connsiteX84" fmla="*/ 507999 w 8802688"/>
              <a:gd name="connsiteY84" fmla="*/ 4687888 h 6677025"/>
              <a:gd name="connsiteX85" fmla="*/ 544512 w 8802688"/>
              <a:gd name="connsiteY85" fmla="*/ 4662488 h 6677025"/>
              <a:gd name="connsiteX86" fmla="*/ 6180138 w 8802688"/>
              <a:gd name="connsiteY86" fmla="*/ 3546475 h 6677025"/>
              <a:gd name="connsiteX87" fmla="*/ 6124576 w 8802688"/>
              <a:gd name="connsiteY87" fmla="*/ 3562350 h 6677025"/>
              <a:gd name="connsiteX88" fmla="*/ 6076951 w 8802688"/>
              <a:gd name="connsiteY88" fmla="*/ 3579813 h 6677025"/>
              <a:gd name="connsiteX89" fmla="*/ 6037263 w 8802688"/>
              <a:gd name="connsiteY89" fmla="*/ 3600450 h 6677025"/>
              <a:gd name="connsiteX90" fmla="*/ 6002338 w 8802688"/>
              <a:gd name="connsiteY90" fmla="*/ 3624263 h 6677025"/>
              <a:gd name="connsiteX91" fmla="*/ 5978526 w 8802688"/>
              <a:gd name="connsiteY91" fmla="*/ 3651250 h 6677025"/>
              <a:gd name="connsiteX92" fmla="*/ 5961063 w 8802688"/>
              <a:gd name="connsiteY92" fmla="*/ 3678238 h 6677025"/>
              <a:gd name="connsiteX93" fmla="*/ 5948363 w 8802688"/>
              <a:gd name="connsiteY93" fmla="*/ 3705225 h 6677025"/>
              <a:gd name="connsiteX94" fmla="*/ 5945188 w 8802688"/>
              <a:gd name="connsiteY94" fmla="*/ 3719513 h 6677025"/>
              <a:gd name="connsiteX95" fmla="*/ 5945188 w 8802688"/>
              <a:gd name="connsiteY95" fmla="*/ 3733800 h 6677025"/>
              <a:gd name="connsiteX96" fmla="*/ 5986463 w 8802688"/>
              <a:gd name="connsiteY96" fmla="*/ 3698875 h 6677025"/>
              <a:gd name="connsiteX97" fmla="*/ 6046788 w 8802688"/>
              <a:gd name="connsiteY97" fmla="*/ 3654425 h 6677025"/>
              <a:gd name="connsiteX98" fmla="*/ 6115051 w 8802688"/>
              <a:gd name="connsiteY98" fmla="*/ 3600450 h 6677025"/>
              <a:gd name="connsiteX99" fmla="*/ 6148388 w 8802688"/>
              <a:gd name="connsiteY99" fmla="*/ 3573463 h 6677025"/>
              <a:gd name="connsiteX100" fmla="*/ 279400 w 8802688"/>
              <a:gd name="connsiteY100" fmla="*/ 2203450 h 6677025"/>
              <a:gd name="connsiteX101" fmla="*/ 354013 w 8802688"/>
              <a:gd name="connsiteY101" fmla="*/ 2203450 h 6677025"/>
              <a:gd name="connsiteX102" fmla="*/ 327025 w 8802688"/>
              <a:gd name="connsiteY102" fmla="*/ 2274888 h 6677025"/>
              <a:gd name="connsiteX103" fmla="*/ 303213 w 8802688"/>
              <a:gd name="connsiteY103" fmla="*/ 2343150 h 6677025"/>
              <a:gd name="connsiteX104" fmla="*/ 261938 w 8802688"/>
              <a:gd name="connsiteY104" fmla="*/ 2482850 h 6677025"/>
              <a:gd name="connsiteX105" fmla="*/ 217488 w 8802688"/>
              <a:gd name="connsiteY105" fmla="*/ 2625726 h 6677025"/>
              <a:gd name="connsiteX106" fmla="*/ 193675 w 8802688"/>
              <a:gd name="connsiteY106" fmla="*/ 2693988 h 6677025"/>
              <a:gd name="connsiteX107" fmla="*/ 166688 w 8802688"/>
              <a:gd name="connsiteY107" fmla="*/ 2765425 h 6677025"/>
              <a:gd name="connsiteX108" fmla="*/ 169863 w 8802688"/>
              <a:gd name="connsiteY108" fmla="*/ 2792413 h 6677025"/>
              <a:gd name="connsiteX109" fmla="*/ 173038 w 8802688"/>
              <a:gd name="connsiteY109" fmla="*/ 2819400 h 6677025"/>
              <a:gd name="connsiteX110" fmla="*/ 180975 w 8802688"/>
              <a:gd name="connsiteY110" fmla="*/ 2844801 h 6677025"/>
              <a:gd name="connsiteX111" fmla="*/ 190500 w 8802688"/>
              <a:gd name="connsiteY111" fmla="*/ 2871788 h 6677025"/>
              <a:gd name="connsiteX112" fmla="*/ 201613 w 8802688"/>
              <a:gd name="connsiteY112" fmla="*/ 2895601 h 6677025"/>
              <a:gd name="connsiteX113" fmla="*/ 214313 w 8802688"/>
              <a:gd name="connsiteY113" fmla="*/ 2916238 h 6677025"/>
              <a:gd name="connsiteX114" fmla="*/ 228600 w 8802688"/>
              <a:gd name="connsiteY114" fmla="*/ 2935288 h 6677025"/>
              <a:gd name="connsiteX115" fmla="*/ 241300 w 8802688"/>
              <a:gd name="connsiteY115" fmla="*/ 2952751 h 6677025"/>
              <a:gd name="connsiteX116" fmla="*/ 242888 w 8802688"/>
              <a:gd name="connsiteY116" fmla="*/ 2959101 h 6677025"/>
              <a:gd name="connsiteX117" fmla="*/ 242888 w 8802688"/>
              <a:gd name="connsiteY117" fmla="*/ 2963863 h 6677025"/>
              <a:gd name="connsiteX118" fmla="*/ 255588 w 8802688"/>
              <a:gd name="connsiteY118" fmla="*/ 2973388 h 6677025"/>
              <a:gd name="connsiteX119" fmla="*/ 266700 w 8802688"/>
              <a:gd name="connsiteY119" fmla="*/ 2979738 h 6677025"/>
              <a:gd name="connsiteX120" fmla="*/ 288925 w 8802688"/>
              <a:gd name="connsiteY120" fmla="*/ 2984501 h 6677025"/>
              <a:gd name="connsiteX121" fmla="*/ 336550 w 8802688"/>
              <a:gd name="connsiteY121" fmla="*/ 2987676 h 6677025"/>
              <a:gd name="connsiteX122" fmla="*/ 388938 w 8802688"/>
              <a:gd name="connsiteY122" fmla="*/ 2987676 h 6677025"/>
              <a:gd name="connsiteX123" fmla="*/ 404813 w 8802688"/>
              <a:gd name="connsiteY123" fmla="*/ 2987676 h 6677025"/>
              <a:gd name="connsiteX124" fmla="*/ 425450 w 8802688"/>
              <a:gd name="connsiteY124" fmla="*/ 2982913 h 6677025"/>
              <a:gd name="connsiteX125" fmla="*/ 469900 w 8802688"/>
              <a:gd name="connsiteY125" fmla="*/ 2963863 h 6677025"/>
              <a:gd name="connsiteX126" fmla="*/ 520700 w 8802688"/>
              <a:gd name="connsiteY126" fmla="*/ 2940051 h 6677025"/>
              <a:gd name="connsiteX127" fmla="*/ 576263 w 8802688"/>
              <a:gd name="connsiteY127" fmla="*/ 2914651 h 6677025"/>
              <a:gd name="connsiteX128" fmla="*/ 573088 w 8802688"/>
              <a:gd name="connsiteY128" fmla="*/ 2946401 h 6677025"/>
              <a:gd name="connsiteX129" fmla="*/ 568325 w 8802688"/>
              <a:gd name="connsiteY129" fmla="*/ 2979738 h 6677025"/>
              <a:gd name="connsiteX130" fmla="*/ 558801 w 8802688"/>
              <a:gd name="connsiteY130" fmla="*/ 3008313 h 6677025"/>
              <a:gd name="connsiteX131" fmla="*/ 544513 w 8802688"/>
              <a:gd name="connsiteY131" fmla="*/ 3038476 h 6677025"/>
              <a:gd name="connsiteX132" fmla="*/ 528638 w 8802688"/>
              <a:gd name="connsiteY132" fmla="*/ 3062288 h 6677025"/>
              <a:gd name="connsiteX133" fmla="*/ 508000 w 8802688"/>
              <a:gd name="connsiteY133" fmla="*/ 3086101 h 6677025"/>
              <a:gd name="connsiteX134" fmla="*/ 487363 w 8802688"/>
              <a:gd name="connsiteY134" fmla="*/ 3106738 h 6677025"/>
              <a:gd name="connsiteX135" fmla="*/ 463550 w 8802688"/>
              <a:gd name="connsiteY135" fmla="*/ 3124201 h 6677025"/>
              <a:gd name="connsiteX136" fmla="*/ 439738 w 8802688"/>
              <a:gd name="connsiteY136" fmla="*/ 3136901 h 6677025"/>
              <a:gd name="connsiteX137" fmla="*/ 412750 w 8802688"/>
              <a:gd name="connsiteY137" fmla="*/ 3148013 h 6677025"/>
              <a:gd name="connsiteX138" fmla="*/ 382588 w 8802688"/>
              <a:gd name="connsiteY138" fmla="*/ 3157538 h 6677025"/>
              <a:gd name="connsiteX139" fmla="*/ 357188 w 8802688"/>
              <a:gd name="connsiteY139" fmla="*/ 3160713 h 6677025"/>
              <a:gd name="connsiteX140" fmla="*/ 327025 w 8802688"/>
              <a:gd name="connsiteY140" fmla="*/ 3160713 h 6677025"/>
              <a:gd name="connsiteX141" fmla="*/ 296863 w 8802688"/>
              <a:gd name="connsiteY141" fmla="*/ 3157538 h 6677025"/>
              <a:gd name="connsiteX142" fmla="*/ 269875 w 8802688"/>
              <a:gd name="connsiteY142" fmla="*/ 3148013 h 6677025"/>
              <a:gd name="connsiteX143" fmla="*/ 241300 w 8802688"/>
              <a:gd name="connsiteY143" fmla="*/ 3136901 h 6677025"/>
              <a:gd name="connsiteX144" fmla="*/ 228600 w 8802688"/>
              <a:gd name="connsiteY144" fmla="*/ 3130551 h 6677025"/>
              <a:gd name="connsiteX145" fmla="*/ 214313 w 8802688"/>
              <a:gd name="connsiteY145" fmla="*/ 3119438 h 6677025"/>
              <a:gd name="connsiteX146" fmla="*/ 187325 w 8802688"/>
              <a:gd name="connsiteY146" fmla="*/ 3092451 h 6677025"/>
              <a:gd name="connsiteX147" fmla="*/ 160338 w 8802688"/>
              <a:gd name="connsiteY147" fmla="*/ 3055938 h 6677025"/>
              <a:gd name="connsiteX148" fmla="*/ 133350 w 8802688"/>
              <a:gd name="connsiteY148" fmla="*/ 3017838 h 6677025"/>
              <a:gd name="connsiteX149" fmla="*/ 109538 w 8802688"/>
              <a:gd name="connsiteY149" fmla="*/ 2970213 h 6677025"/>
              <a:gd name="connsiteX150" fmla="*/ 85725 w 8802688"/>
              <a:gd name="connsiteY150" fmla="*/ 2922588 h 6677025"/>
              <a:gd name="connsiteX151" fmla="*/ 65088 w 8802688"/>
              <a:gd name="connsiteY151" fmla="*/ 2868613 h 6677025"/>
              <a:gd name="connsiteX152" fmla="*/ 47625 w 8802688"/>
              <a:gd name="connsiteY152" fmla="*/ 2816225 h 6677025"/>
              <a:gd name="connsiteX153" fmla="*/ 30163 w 8802688"/>
              <a:gd name="connsiteY153" fmla="*/ 2762250 h 6677025"/>
              <a:gd name="connsiteX154" fmla="*/ 17463 w 8802688"/>
              <a:gd name="connsiteY154" fmla="*/ 2708275 h 6677025"/>
              <a:gd name="connsiteX155" fmla="*/ 9525 w 8802688"/>
              <a:gd name="connsiteY155" fmla="*/ 2655888 h 6677025"/>
              <a:gd name="connsiteX156" fmla="*/ 3175 w 8802688"/>
              <a:gd name="connsiteY156" fmla="*/ 2608263 h 6677025"/>
              <a:gd name="connsiteX157" fmla="*/ 0 w 8802688"/>
              <a:gd name="connsiteY157" fmla="*/ 2563813 h 6677025"/>
              <a:gd name="connsiteX158" fmla="*/ 0 w 8802688"/>
              <a:gd name="connsiteY158" fmla="*/ 2524125 h 6677025"/>
              <a:gd name="connsiteX159" fmla="*/ 9525 w 8802688"/>
              <a:gd name="connsiteY159" fmla="*/ 2492375 h 6677025"/>
              <a:gd name="connsiteX160" fmla="*/ 11113 w 8802688"/>
              <a:gd name="connsiteY160" fmla="*/ 2476500 h 6677025"/>
              <a:gd name="connsiteX161" fmla="*/ 17463 w 8802688"/>
              <a:gd name="connsiteY161" fmla="*/ 2465388 h 6677025"/>
              <a:gd name="connsiteX162" fmla="*/ 47625 w 8802688"/>
              <a:gd name="connsiteY162" fmla="*/ 2425700 h 6677025"/>
              <a:gd name="connsiteX163" fmla="*/ 79375 w 8802688"/>
              <a:gd name="connsiteY163" fmla="*/ 2387600 h 6677025"/>
              <a:gd name="connsiteX164" fmla="*/ 112713 w 8802688"/>
              <a:gd name="connsiteY164" fmla="*/ 2352675 h 6677025"/>
              <a:gd name="connsiteX165" fmla="*/ 149225 w 8802688"/>
              <a:gd name="connsiteY165" fmla="*/ 2322513 h 6677025"/>
              <a:gd name="connsiteX166" fmla="*/ 217488 w 8802688"/>
              <a:gd name="connsiteY166" fmla="*/ 2260600 h 6677025"/>
              <a:gd name="connsiteX167" fmla="*/ 5886450 w 8802688"/>
              <a:gd name="connsiteY167" fmla="*/ 2019300 h 6677025"/>
              <a:gd name="connsiteX168" fmla="*/ 5907087 w 8802688"/>
              <a:gd name="connsiteY168" fmla="*/ 2022475 h 6677025"/>
              <a:gd name="connsiteX169" fmla="*/ 5930900 w 8802688"/>
              <a:gd name="connsiteY169" fmla="*/ 2028825 h 6677025"/>
              <a:gd name="connsiteX170" fmla="*/ 5957888 w 8802688"/>
              <a:gd name="connsiteY170" fmla="*/ 2036763 h 6677025"/>
              <a:gd name="connsiteX171" fmla="*/ 5984875 w 8802688"/>
              <a:gd name="connsiteY171" fmla="*/ 2049463 h 6677025"/>
              <a:gd name="connsiteX172" fmla="*/ 6010275 w 8802688"/>
              <a:gd name="connsiteY172" fmla="*/ 2060575 h 6677025"/>
              <a:gd name="connsiteX173" fmla="*/ 6034088 w 8802688"/>
              <a:gd name="connsiteY173" fmla="*/ 2078038 h 6677025"/>
              <a:gd name="connsiteX174" fmla="*/ 6057900 w 8802688"/>
              <a:gd name="connsiteY174" fmla="*/ 2093913 h 6677025"/>
              <a:gd name="connsiteX175" fmla="*/ 5951538 w 8802688"/>
              <a:gd name="connsiteY175" fmla="*/ 2170113 h 6677025"/>
              <a:gd name="connsiteX176" fmla="*/ 5897562 w 8802688"/>
              <a:gd name="connsiteY176" fmla="*/ 2209800 h 6677025"/>
              <a:gd name="connsiteX177" fmla="*/ 5838825 w 8802688"/>
              <a:gd name="connsiteY177" fmla="*/ 2244725 h 6677025"/>
              <a:gd name="connsiteX178" fmla="*/ 5811837 w 8802688"/>
              <a:gd name="connsiteY178" fmla="*/ 2216150 h 6677025"/>
              <a:gd name="connsiteX179" fmla="*/ 5788025 w 8802688"/>
              <a:gd name="connsiteY179" fmla="*/ 2182813 h 6677025"/>
              <a:gd name="connsiteX180" fmla="*/ 5775325 w 8802688"/>
              <a:gd name="connsiteY180" fmla="*/ 2165350 h 6677025"/>
              <a:gd name="connsiteX181" fmla="*/ 5770562 w 8802688"/>
              <a:gd name="connsiteY181" fmla="*/ 2146300 h 6677025"/>
              <a:gd name="connsiteX182" fmla="*/ 5764212 w 8802688"/>
              <a:gd name="connsiteY182" fmla="*/ 2132013 h 6677025"/>
              <a:gd name="connsiteX183" fmla="*/ 5764212 w 8802688"/>
              <a:gd name="connsiteY183" fmla="*/ 2117725 h 6677025"/>
              <a:gd name="connsiteX184" fmla="*/ 5770562 w 8802688"/>
              <a:gd name="connsiteY184" fmla="*/ 2101850 h 6677025"/>
              <a:gd name="connsiteX185" fmla="*/ 5778500 w 8802688"/>
              <a:gd name="connsiteY185" fmla="*/ 2087563 h 6677025"/>
              <a:gd name="connsiteX186" fmla="*/ 5791200 w 8802688"/>
              <a:gd name="connsiteY186" fmla="*/ 2073275 h 6677025"/>
              <a:gd name="connsiteX187" fmla="*/ 5805487 w 8802688"/>
              <a:gd name="connsiteY187" fmla="*/ 2057400 h 6677025"/>
              <a:gd name="connsiteX188" fmla="*/ 5821362 w 8802688"/>
              <a:gd name="connsiteY188" fmla="*/ 2046288 h 6677025"/>
              <a:gd name="connsiteX189" fmla="*/ 5838825 w 8802688"/>
              <a:gd name="connsiteY189" fmla="*/ 2033588 h 6677025"/>
              <a:gd name="connsiteX190" fmla="*/ 5853112 w 8802688"/>
              <a:gd name="connsiteY190" fmla="*/ 2025650 h 6677025"/>
              <a:gd name="connsiteX191" fmla="*/ 5870575 w 8802688"/>
              <a:gd name="connsiteY191" fmla="*/ 2022475 h 6677025"/>
              <a:gd name="connsiteX192" fmla="*/ 6169026 w 8802688"/>
              <a:gd name="connsiteY192" fmla="*/ 1685925 h 6677025"/>
              <a:gd name="connsiteX193" fmla="*/ 6076951 w 8802688"/>
              <a:gd name="connsiteY193" fmla="*/ 1712913 h 6677025"/>
              <a:gd name="connsiteX194" fmla="*/ 5984875 w 8802688"/>
              <a:gd name="connsiteY194" fmla="*/ 1739900 h 6677025"/>
              <a:gd name="connsiteX195" fmla="*/ 5938838 w 8802688"/>
              <a:gd name="connsiteY195" fmla="*/ 1757363 h 6677025"/>
              <a:gd name="connsiteX196" fmla="*/ 5894388 w 8802688"/>
              <a:gd name="connsiteY196" fmla="*/ 1774825 h 6677025"/>
              <a:gd name="connsiteX197" fmla="*/ 5849938 w 8802688"/>
              <a:gd name="connsiteY197" fmla="*/ 1798638 h 6677025"/>
              <a:gd name="connsiteX198" fmla="*/ 5805488 w 8802688"/>
              <a:gd name="connsiteY198" fmla="*/ 1828800 h 6677025"/>
              <a:gd name="connsiteX199" fmla="*/ 5764213 w 8802688"/>
              <a:gd name="connsiteY199" fmla="*/ 1862138 h 6677025"/>
              <a:gd name="connsiteX200" fmla="*/ 5722938 w 8802688"/>
              <a:gd name="connsiteY200" fmla="*/ 1897063 h 6677025"/>
              <a:gd name="connsiteX201" fmla="*/ 5683250 w 8802688"/>
              <a:gd name="connsiteY201" fmla="*/ 1933575 h 6677025"/>
              <a:gd name="connsiteX202" fmla="*/ 5648325 w 8802688"/>
              <a:gd name="connsiteY202" fmla="*/ 1971675 h 6677025"/>
              <a:gd name="connsiteX203" fmla="*/ 5576888 w 8802688"/>
              <a:gd name="connsiteY203" fmla="*/ 2052638 h 6677025"/>
              <a:gd name="connsiteX204" fmla="*/ 5502275 w 8802688"/>
              <a:gd name="connsiteY204" fmla="*/ 2128838 h 6677025"/>
              <a:gd name="connsiteX205" fmla="*/ 5522913 w 8802688"/>
              <a:gd name="connsiteY205" fmla="*/ 2122488 h 6677025"/>
              <a:gd name="connsiteX206" fmla="*/ 5543550 w 8802688"/>
              <a:gd name="connsiteY206" fmla="*/ 2117725 h 6677025"/>
              <a:gd name="connsiteX207" fmla="*/ 5586413 w 8802688"/>
              <a:gd name="connsiteY207" fmla="*/ 2098675 h 6677025"/>
              <a:gd name="connsiteX208" fmla="*/ 5607050 w 8802688"/>
              <a:gd name="connsiteY208" fmla="*/ 2093913 h 6677025"/>
              <a:gd name="connsiteX209" fmla="*/ 5624513 w 8802688"/>
              <a:gd name="connsiteY209" fmla="*/ 2087563 h 6677025"/>
              <a:gd name="connsiteX210" fmla="*/ 5641975 w 8802688"/>
              <a:gd name="connsiteY210" fmla="*/ 2087563 h 6677025"/>
              <a:gd name="connsiteX211" fmla="*/ 5657850 w 8802688"/>
              <a:gd name="connsiteY211" fmla="*/ 2093913 h 6677025"/>
              <a:gd name="connsiteX212" fmla="*/ 5832475 w 8802688"/>
              <a:gd name="connsiteY212" fmla="*/ 2357438 h 6677025"/>
              <a:gd name="connsiteX213" fmla="*/ 5975350 w 8802688"/>
              <a:gd name="connsiteY213" fmla="*/ 2265363 h 6677025"/>
              <a:gd name="connsiteX214" fmla="*/ 6115051 w 8802688"/>
              <a:gd name="connsiteY214" fmla="*/ 2170113 h 6677025"/>
              <a:gd name="connsiteX215" fmla="*/ 6264276 w 8802688"/>
              <a:gd name="connsiteY215" fmla="*/ 2078038 h 6677025"/>
              <a:gd name="connsiteX216" fmla="*/ 6340476 w 8802688"/>
              <a:gd name="connsiteY216" fmla="*/ 2030413 h 6677025"/>
              <a:gd name="connsiteX217" fmla="*/ 6424613 w 8802688"/>
              <a:gd name="connsiteY217" fmla="*/ 1982788 h 6677025"/>
              <a:gd name="connsiteX218" fmla="*/ 6400801 w 8802688"/>
              <a:gd name="connsiteY218" fmla="*/ 1981200 h 6677025"/>
              <a:gd name="connsiteX219" fmla="*/ 6364288 w 8802688"/>
              <a:gd name="connsiteY219" fmla="*/ 1971675 h 6677025"/>
              <a:gd name="connsiteX220" fmla="*/ 6323013 w 8802688"/>
              <a:gd name="connsiteY220" fmla="*/ 1958975 h 6677025"/>
              <a:gd name="connsiteX221" fmla="*/ 6302376 w 8802688"/>
              <a:gd name="connsiteY221" fmla="*/ 1947863 h 6677025"/>
              <a:gd name="connsiteX222" fmla="*/ 6281738 w 8802688"/>
              <a:gd name="connsiteY222" fmla="*/ 1935163 h 6677025"/>
              <a:gd name="connsiteX223" fmla="*/ 6261101 w 8802688"/>
              <a:gd name="connsiteY223" fmla="*/ 1917700 h 6677025"/>
              <a:gd name="connsiteX224" fmla="*/ 6240463 w 8802688"/>
              <a:gd name="connsiteY224" fmla="*/ 1900238 h 6677025"/>
              <a:gd name="connsiteX225" fmla="*/ 6221413 w 8802688"/>
              <a:gd name="connsiteY225" fmla="*/ 1876425 h 6677025"/>
              <a:gd name="connsiteX226" fmla="*/ 6203951 w 8802688"/>
              <a:gd name="connsiteY226" fmla="*/ 1849438 h 6677025"/>
              <a:gd name="connsiteX227" fmla="*/ 6192838 w 8802688"/>
              <a:gd name="connsiteY227" fmla="*/ 1817688 h 6677025"/>
              <a:gd name="connsiteX228" fmla="*/ 6180138 w 8802688"/>
              <a:gd name="connsiteY228" fmla="*/ 1778000 h 6677025"/>
              <a:gd name="connsiteX229" fmla="*/ 6170613 w 8802688"/>
              <a:gd name="connsiteY229" fmla="*/ 1736725 h 6677025"/>
              <a:gd name="connsiteX230" fmla="*/ 8401050 w 8802688"/>
              <a:gd name="connsiteY230" fmla="*/ 1338262 h 6677025"/>
              <a:gd name="connsiteX231" fmla="*/ 8332788 w 8802688"/>
              <a:gd name="connsiteY231" fmla="*/ 1382712 h 6677025"/>
              <a:gd name="connsiteX232" fmla="*/ 8264525 w 8802688"/>
              <a:gd name="connsiteY232" fmla="*/ 1430337 h 6677025"/>
              <a:gd name="connsiteX233" fmla="*/ 8131175 w 8802688"/>
              <a:gd name="connsiteY233" fmla="*/ 1531937 h 6677025"/>
              <a:gd name="connsiteX234" fmla="*/ 8002588 w 8802688"/>
              <a:gd name="connsiteY234" fmla="*/ 1630363 h 6677025"/>
              <a:gd name="connsiteX235" fmla="*/ 7886700 w 8802688"/>
              <a:gd name="connsiteY235" fmla="*/ 1722438 h 6677025"/>
              <a:gd name="connsiteX236" fmla="*/ 7920038 w 8802688"/>
              <a:gd name="connsiteY236" fmla="*/ 1727200 h 6677025"/>
              <a:gd name="connsiteX237" fmla="*/ 7954963 w 8802688"/>
              <a:gd name="connsiteY237" fmla="*/ 1727200 h 6677025"/>
              <a:gd name="connsiteX238" fmla="*/ 7993063 w 8802688"/>
              <a:gd name="connsiteY238" fmla="*/ 1725613 h 6677025"/>
              <a:gd name="connsiteX239" fmla="*/ 8029575 w 8802688"/>
              <a:gd name="connsiteY239" fmla="*/ 1716088 h 6677025"/>
              <a:gd name="connsiteX240" fmla="*/ 8064500 w 8802688"/>
              <a:gd name="connsiteY240" fmla="*/ 1703388 h 6677025"/>
              <a:gd name="connsiteX241" fmla="*/ 8101013 w 8802688"/>
              <a:gd name="connsiteY241" fmla="*/ 1689100 h 6677025"/>
              <a:gd name="connsiteX242" fmla="*/ 8135938 w 8802688"/>
              <a:gd name="connsiteY242" fmla="*/ 1668463 h 6677025"/>
              <a:gd name="connsiteX243" fmla="*/ 8172450 w 8802688"/>
              <a:gd name="connsiteY243" fmla="*/ 1644650 h 6677025"/>
              <a:gd name="connsiteX244" fmla="*/ 8204200 w 8802688"/>
              <a:gd name="connsiteY244" fmla="*/ 1617662 h 6677025"/>
              <a:gd name="connsiteX245" fmla="*/ 8237538 w 8802688"/>
              <a:gd name="connsiteY245" fmla="*/ 1587500 h 6677025"/>
              <a:gd name="connsiteX246" fmla="*/ 8270875 w 8802688"/>
              <a:gd name="connsiteY246" fmla="*/ 1555750 h 6677025"/>
              <a:gd name="connsiteX247" fmla="*/ 8299450 w 8802688"/>
              <a:gd name="connsiteY247" fmla="*/ 1516062 h 6677025"/>
              <a:gd name="connsiteX248" fmla="*/ 8329613 w 8802688"/>
              <a:gd name="connsiteY248" fmla="*/ 1477963 h 6677025"/>
              <a:gd name="connsiteX249" fmla="*/ 8356600 w 8802688"/>
              <a:gd name="connsiteY249" fmla="*/ 1433512 h 6677025"/>
              <a:gd name="connsiteX250" fmla="*/ 8380413 w 8802688"/>
              <a:gd name="connsiteY250" fmla="*/ 1389062 h 6677025"/>
              <a:gd name="connsiteX251" fmla="*/ 4067176 w 8802688"/>
              <a:gd name="connsiteY251" fmla="*/ 1181100 h 6677025"/>
              <a:gd name="connsiteX252" fmla="*/ 3979864 w 8802688"/>
              <a:gd name="connsiteY252" fmla="*/ 1184275 h 6677025"/>
              <a:gd name="connsiteX253" fmla="*/ 3900489 w 8802688"/>
              <a:gd name="connsiteY253" fmla="*/ 1192213 h 6677025"/>
              <a:gd name="connsiteX254" fmla="*/ 3860801 w 8802688"/>
              <a:gd name="connsiteY254" fmla="*/ 1201738 h 6677025"/>
              <a:gd name="connsiteX255" fmla="*/ 3825876 w 8802688"/>
              <a:gd name="connsiteY255" fmla="*/ 1211263 h 6677025"/>
              <a:gd name="connsiteX256" fmla="*/ 3790951 w 8802688"/>
              <a:gd name="connsiteY256" fmla="*/ 1219200 h 6677025"/>
              <a:gd name="connsiteX257" fmla="*/ 3757613 w 8802688"/>
              <a:gd name="connsiteY257" fmla="*/ 1231900 h 6677025"/>
              <a:gd name="connsiteX258" fmla="*/ 3724276 w 8802688"/>
              <a:gd name="connsiteY258" fmla="*/ 1246188 h 6677025"/>
              <a:gd name="connsiteX259" fmla="*/ 3695701 w 8802688"/>
              <a:gd name="connsiteY259" fmla="*/ 1260475 h 6677025"/>
              <a:gd name="connsiteX260" fmla="*/ 3665538 w 8802688"/>
              <a:gd name="connsiteY260" fmla="*/ 1279525 h 6677025"/>
              <a:gd name="connsiteX261" fmla="*/ 3635376 w 8802688"/>
              <a:gd name="connsiteY261" fmla="*/ 1296988 h 6677025"/>
              <a:gd name="connsiteX262" fmla="*/ 3608388 w 8802688"/>
              <a:gd name="connsiteY262" fmla="*/ 1317625 h 6677025"/>
              <a:gd name="connsiteX263" fmla="*/ 3581401 w 8802688"/>
              <a:gd name="connsiteY263" fmla="*/ 1341438 h 6677025"/>
              <a:gd name="connsiteX264" fmla="*/ 3557588 w 8802688"/>
              <a:gd name="connsiteY264" fmla="*/ 1365250 h 6677025"/>
              <a:gd name="connsiteX265" fmla="*/ 3533776 w 8802688"/>
              <a:gd name="connsiteY265" fmla="*/ 1392238 h 6677025"/>
              <a:gd name="connsiteX266" fmla="*/ 3509963 w 8802688"/>
              <a:gd name="connsiteY266" fmla="*/ 1419225 h 6677025"/>
              <a:gd name="connsiteX267" fmla="*/ 3489326 w 8802688"/>
              <a:gd name="connsiteY267" fmla="*/ 1450975 h 6677025"/>
              <a:gd name="connsiteX268" fmla="*/ 3468688 w 8802688"/>
              <a:gd name="connsiteY268" fmla="*/ 1481138 h 6677025"/>
              <a:gd name="connsiteX269" fmla="*/ 3448051 w 8802688"/>
              <a:gd name="connsiteY269" fmla="*/ 1516063 h 6677025"/>
              <a:gd name="connsiteX270" fmla="*/ 3413126 w 8802688"/>
              <a:gd name="connsiteY270" fmla="*/ 1590675 h 6677025"/>
              <a:gd name="connsiteX271" fmla="*/ 3379788 w 8802688"/>
              <a:gd name="connsiteY271" fmla="*/ 1671638 h 6677025"/>
              <a:gd name="connsiteX272" fmla="*/ 3349626 w 8802688"/>
              <a:gd name="connsiteY272" fmla="*/ 1763713 h 6677025"/>
              <a:gd name="connsiteX273" fmla="*/ 3325813 w 8802688"/>
              <a:gd name="connsiteY273" fmla="*/ 1865313 h 6677025"/>
              <a:gd name="connsiteX274" fmla="*/ 3302001 w 8802688"/>
              <a:gd name="connsiteY274" fmla="*/ 1971676 h 6677025"/>
              <a:gd name="connsiteX275" fmla="*/ 3281363 w 8802688"/>
              <a:gd name="connsiteY275" fmla="*/ 2090738 h 6677025"/>
              <a:gd name="connsiteX276" fmla="*/ 3368676 w 8802688"/>
              <a:gd name="connsiteY276" fmla="*/ 1944688 h 6677025"/>
              <a:gd name="connsiteX277" fmla="*/ 3451226 w 8802688"/>
              <a:gd name="connsiteY277" fmla="*/ 1787526 h 6677025"/>
              <a:gd name="connsiteX278" fmla="*/ 3533776 w 8802688"/>
              <a:gd name="connsiteY278" fmla="*/ 1624013 h 6677025"/>
              <a:gd name="connsiteX279" fmla="*/ 3617913 w 8802688"/>
              <a:gd name="connsiteY279" fmla="*/ 1454150 h 6677025"/>
              <a:gd name="connsiteX280" fmla="*/ 3652838 w 8802688"/>
              <a:gd name="connsiteY280" fmla="*/ 1454150 h 6677025"/>
              <a:gd name="connsiteX281" fmla="*/ 3656013 w 8802688"/>
              <a:gd name="connsiteY281" fmla="*/ 1495425 h 6677025"/>
              <a:gd name="connsiteX282" fmla="*/ 3659188 w 8802688"/>
              <a:gd name="connsiteY282" fmla="*/ 1531938 h 6677025"/>
              <a:gd name="connsiteX283" fmla="*/ 3673476 w 8802688"/>
              <a:gd name="connsiteY283" fmla="*/ 1600200 h 6677025"/>
              <a:gd name="connsiteX284" fmla="*/ 3686176 w 8802688"/>
              <a:gd name="connsiteY284" fmla="*/ 1658938 h 6677025"/>
              <a:gd name="connsiteX285" fmla="*/ 3689351 w 8802688"/>
              <a:gd name="connsiteY285" fmla="*/ 1689100 h 6677025"/>
              <a:gd name="connsiteX286" fmla="*/ 3692526 w 8802688"/>
              <a:gd name="connsiteY286" fmla="*/ 1716088 h 6677025"/>
              <a:gd name="connsiteX287" fmla="*/ 3713163 w 8802688"/>
              <a:gd name="connsiteY287" fmla="*/ 1662113 h 6677025"/>
              <a:gd name="connsiteX288" fmla="*/ 3736976 w 8802688"/>
              <a:gd name="connsiteY288" fmla="*/ 1609725 h 6677025"/>
              <a:gd name="connsiteX289" fmla="*/ 3757613 w 8802688"/>
              <a:gd name="connsiteY289" fmla="*/ 1562101 h 6677025"/>
              <a:gd name="connsiteX290" fmla="*/ 3784601 w 8802688"/>
              <a:gd name="connsiteY290" fmla="*/ 1514475 h 6677025"/>
              <a:gd name="connsiteX291" fmla="*/ 3811588 w 8802688"/>
              <a:gd name="connsiteY291" fmla="*/ 1471613 h 6677025"/>
              <a:gd name="connsiteX292" fmla="*/ 3840163 w 8802688"/>
              <a:gd name="connsiteY292" fmla="*/ 1430338 h 6677025"/>
              <a:gd name="connsiteX293" fmla="*/ 3870326 w 8802688"/>
              <a:gd name="connsiteY293" fmla="*/ 1392238 h 6677025"/>
              <a:gd name="connsiteX294" fmla="*/ 3906839 w 8802688"/>
              <a:gd name="connsiteY294" fmla="*/ 1355725 h 6677025"/>
              <a:gd name="connsiteX295" fmla="*/ 3941764 w 8802688"/>
              <a:gd name="connsiteY295" fmla="*/ 1327150 h 6677025"/>
              <a:gd name="connsiteX296" fmla="*/ 3979864 w 8802688"/>
              <a:gd name="connsiteY296" fmla="*/ 1296988 h 6677025"/>
              <a:gd name="connsiteX297" fmla="*/ 4022726 w 8802688"/>
              <a:gd name="connsiteY297" fmla="*/ 1273175 h 6677025"/>
              <a:gd name="connsiteX298" fmla="*/ 4067176 w 8802688"/>
              <a:gd name="connsiteY298" fmla="*/ 1249363 h 6677025"/>
              <a:gd name="connsiteX299" fmla="*/ 4117976 w 8802688"/>
              <a:gd name="connsiteY299" fmla="*/ 1231900 h 6677025"/>
              <a:gd name="connsiteX300" fmla="*/ 4167189 w 8802688"/>
              <a:gd name="connsiteY300" fmla="*/ 1216025 h 6677025"/>
              <a:gd name="connsiteX301" fmla="*/ 4224339 w 8802688"/>
              <a:gd name="connsiteY301" fmla="*/ 1201738 h 6677025"/>
              <a:gd name="connsiteX302" fmla="*/ 4286251 w 8802688"/>
              <a:gd name="connsiteY302" fmla="*/ 1195388 h 6677025"/>
              <a:gd name="connsiteX303" fmla="*/ 4170364 w 8802688"/>
              <a:gd name="connsiteY303" fmla="*/ 1184275 h 6677025"/>
              <a:gd name="connsiteX304" fmla="*/ 4117976 w 8802688"/>
              <a:gd name="connsiteY304" fmla="*/ 1181100 h 6677025"/>
              <a:gd name="connsiteX305" fmla="*/ 5586413 w 8802688"/>
              <a:gd name="connsiteY305" fmla="*/ 1166812 h 6677025"/>
              <a:gd name="connsiteX306" fmla="*/ 5481638 w 8802688"/>
              <a:gd name="connsiteY306" fmla="*/ 1204912 h 6677025"/>
              <a:gd name="connsiteX307" fmla="*/ 5437188 w 8802688"/>
              <a:gd name="connsiteY307" fmla="*/ 1225550 h 6677025"/>
              <a:gd name="connsiteX308" fmla="*/ 5399088 w 8802688"/>
              <a:gd name="connsiteY308" fmla="*/ 1243012 h 6677025"/>
              <a:gd name="connsiteX309" fmla="*/ 5365751 w 8802688"/>
              <a:gd name="connsiteY309" fmla="*/ 1260475 h 6677025"/>
              <a:gd name="connsiteX310" fmla="*/ 5335588 w 8802688"/>
              <a:gd name="connsiteY310" fmla="*/ 1282700 h 6677025"/>
              <a:gd name="connsiteX311" fmla="*/ 5308601 w 8802688"/>
              <a:gd name="connsiteY311" fmla="*/ 1300162 h 6677025"/>
              <a:gd name="connsiteX312" fmla="*/ 5287963 w 8802688"/>
              <a:gd name="connsiteY312" fmla="*/ 1320800 h 6677025"/>
              <a:gd name="connsiteX313" fmla="*/ 5270501 w 8802688"/>
              <a:gd name="connsiteY313" fmla="*/ 1341437 h 6677025"/>
              <a:gd name="connsiteX314" fmla="*/ 5259388 w 8802688"/>
              <a:gd name="connsiteY314" fmla="*/ 1362075 h 6677025"/>
              <a:gd name="connsiteX315" fmla="*/ 5246688 w 8802688"/>
              <a:gd name="connsiteY315" fmla="*/ 1385887 h 6677025"/>
              <a:gd name="connsiteX316" fmla="*/ 5240338 w 8802688"/>
              <a:gd name="connsiteY316" fmla="*/ 1409700 h 6677025"/>
              <a:gd name="connsiteX317" fmla="*/ 5237163 w 8802688"/>
              <a:gd name="connsiteY317" fmla="*/ 1436687 h 6677025"/>
              <a:gd name="connsiteX318" fmla="*/ 5237163 w 8802688"/>
              <a:gd name="connsiteY318" fmla="*/ 1463675 h 6677025"/>
              <a:gd name="connsiteX319" fmla="*/ 5240338 w 8802688"/>
              <a:gd name="connsiteY319" fmla="*/ 1492250 h 6677025"/>
              <a:gd name="connsiteX320" fmla="*/ 5246688 w 8802688"/>
              <a:gd name="connsiteY320" fmla="*/ 1525587 h 6677025"/>
              <a:gd name="connsiteX321" fmla="*/ 5287963 w 8802688"/>
              <a:gd name="connsiteY321" fmla="*/ 1484312 h 6677025"/>
              <a:gd name="connsiteX322" fmla="*/ 5330826 w 8802688"/>
              <a:gd name="connsiteY322" fmla="*/ 1439862 h 6677025"/>
              <a:gd name="connsiteX323" fmla="*/ 5416551 w 8802688"/>
              <a:gd name="connsiteY323" fmla="*/ 1347787 h 6677025"/>
              <a:gd name="connsiteX324" fmla="*/ 5499101 w 8802688"/>
              <a:gd name="connsiteY324" fmla="*/ 1252537 h 6677025"/>
              <a:gd name="connsiteX325" fmla="*/ 5540376 w 8802688"/>
              <a:gd name="connsiteY325" fmla="*/ 1208087 h 6677025"/>
              <a:gd name="connsiteX326" fmla="*/ 5434013 w 8802688"/>
              <a:gd name="connsiteY326" fmla="*/ 0 h 6677025"/>
              <a:gd name="connsiteX327" fmla="*/ 5519738 w 8802688"/>
              <a:gd name="connsiteY327" fmla="*/ 3175 h 6677025"/>
              <a:gd name="connsiteX328" fmla="*/ 5610226 w 8802688"/>
              <a:gd name="connsiteY328" fmla="*/ 12700 h 6677025"/>
              <a:gd name="connsiteX329" fmla="*/ 5699126 w 8802688"/>
              <a:gd name="connsiteY329" fmla="*/ 30163 h 6677025"/>
              <a:gd name="connsiteX330" fmla="*/ 5788026 w 8802688"/>
              <a:gd name="connsiteY330" fmla="*/ 50800 h 6677025"/>
              <a:gd name="connsiteX331" fmla="*/ 5876926 w 8802688"/>
              <a:gd name="connsiteY331" fmla="*/ 77788 h 6677025"/>
              <a:gd name="connsiteX332" fmla="*/ 5965826 w 8802688"/>
              <a:gd name="connsiteY332" fmla="*/ 111125 h 6677025"/>
              <a:gd name="connsiteX333" fmla="*/ 6054726 w 8802688"/>
              <a:gd name="connsiteY333" fmla="*/ 146050 h 6677025"/>
              <a:gd name="connsiteX334" fmla="*/ 6142038 w 8802688"/>
              <a:gd name="connsiteY334" fmla="*/ 187325 h 6677025"/>
              <a:gd name="connsiteX335" fmla="*/ 6237288 w 8802688"/>
              <a:gd name="connsiteY335" fmla="*/ 258763 h 6677025"/>
              <a:gd name="connsiteX336" fmla="*/ 6329363 w 8802688"/>
              <a:gd name="connsiteY336" fmla="*/ 333375 h 6677025"/>
              <a:gd name="connsiteX337" fmla="*/ 6418263 w 8802688"/>
              <a:gd name="connsiteY337" fmla="*/ 407988 h 6677025"/>
              <a:gd name="connsiteX338" fmla="*/ 6507163 w 8802688"/>
              <a:gd name="connsiteY338" fmla="*/ 485775 h 6677025"/>
              <a:gd name="connsiteX339" fmla="*/ 6677026 w 8802688"/>
              <a:gd name="connsiteY339" fmla="*/ 639763 h 6677025"/>
              <a:gd name="connsiteX340" fmla="*/ 6762751 w 8802688"/>
              <a:gd name="connsiteY340" fmla="*/ 714375 h 6677025"/>
              <a:gd name="connsiteX341" fmla="*/ 6846888 w 8802688"/>
              <a:gd name="connsiteY341" fmla="*/ 785813 h 6677025"/>
              <a:gd name="connsiteX342" fmla="*/ 6846888 w 8802688"/>
              <a:gd name="connsiteY342" fmla="*/ 796926 h 6677025"/>
              <a:gd name="connsiteX343" fmla="*/ 6851651 w 8802688"/>
              <a:gd name="connsiteY343" fmla="*/ 812801 h 6677025"/>
              <a:gd name="connsiteX344" fmla="*/ 6858001 w 8802688"/>
              <a:gd name="connsiteY344" fmla="*/ 823913 h 6677025"/>
              <a:gd name="connsiteX345" fmla="*/ 6867526 w 8802688"/>
              <a:gd name="connsiteY345" fmla="*/ 836613 h 6677025"/>
              <a:gd name="connsiteX346" fmla="*/ 6878638 w 8802688"/>
              <a:gd name="connsiteY346" fmla="*/ 844550 h 6677025"/>
              <a:gd name="connsiteX347" fmla="*/ 6891338 w 8802688"/>
              <a:gd name="connsiteY347" fmla="*/ 854075 h 6677025"/>
              <a:gd name="connsiteX348" fmla="*/ 6905626 w 8802688"/>
              <a:gd name="connsiteY348" fmla="*/ 857250 h 6677025"/>
              <a:gd name="connsiteX349" fmla="*/ 6919913 w 8802688"/>
              <a:gd name="connsiteY349" fmla="*/ 860425 h 6677025"/>
              <a:gd name="connsiteX350" fmla="*/ 6973888 w 8802688"/>
              <a:gd name="connsiteY350" fmla="*/ 868363 h 6677025"/>
              <a:gd name="connsiteX351" fmla="*/ 7024688 w 8802688"/>
              <a:gd name="connsiteY351" fmla="*/ 884238 h 6677025"/>
              <a:gd name="connsiteX352" fmla="*/ 7072313 w 8802688"/>
              <a:gd name="connsiteY352" fmla="*/ 901700 h 6677025"/>
              <a:gd name="connsiteX353" fmla="*/ 7116763 w 8802688"/>
              <a:gd name="connsiteY353" fmla="*/ 925513 h 6677025"/>
              <a:gd name="connsiteX354" fmla="*/ 7158038 w 8802688"/>
              <a:gd name="connsiteY354" fmla="*/ 952500 h 6677025"/>
              <a:gd name="connsiteX355" fmla="*/ 7199313 w 8802688"/>
              <a:gd name="connsiteY355" fmla="*/ 981075 h 6677025"/>
              <a:gd name="connsiteX356" fmla="*/ 7235826 w 8802688"/>
              <a:gd name="connsiteY356" fmla="*/ 1014413 h 6677025"/>
              <a:gd name="connsiteX357" fmla="*/ 7270751 w 8802688"/>
              <a:gd name="connsiteY357" fmla="*/ 1049338 h 6677025"/>
              <a:gd name="connsiteX358" fmla="*/ 7307263 w 8802688"/>
              <a:gd name="connsiteY358" fmla="*/ 1089025 h 6677025"/>
              <a:gd name="connsiteX359" fmla="*/ 7337426 w 8802688"/>
              <a:gd name="connsiteY359" fmla="*/ 1127125 h 6677025"/>
              <a:gd name="connsiteX360" fmla="*/ 7399338 w 8802688"/>
              <a:gd name="connsiteY360" fmla="*/ 1211263 h 6677025"/>
              <a:gd name="connsiteX361" fmla="*/ 7454901 w 8802688"/>
              <a:gd name="connsiteY361" fmla="*/ 1296988 h 6677025"/>
              <a:gd name="connsiteX362" fmla="*/ 7512051 w 8802688"/>
              <a:gd name="connsiteY362" fmla="*/ 1382713 h 6677025"/>
              <a:gd name="connsiteX363" fmla="*/ 7069138 w 8802688"/>
              <a:gd name="connsiteY363" fmla="*/ 1492250 h 6677025"/>
              <a:gd name="connsiteX364" fmla="*/ 7083426 w 8802688"/>
              <a:gd name="connsiteY364" fmla="*/ 1573213 h 6677025"/>
              <a:gd name="connsiteX365" fmla="*/ 7092951 w 8802688"/>
              <a:gd name="connsiteY365" fmla="*/ 1611313 h 6677025"/>
              <a:gd name="connsiteX366" fmla="*/ 7104063 w 8802688"/>
              <a:gd name="connsiteY366" fmla="*/ 1647826 h 6677025"/>
              <a:gd name="connsiteX367" fmla="*/ 7116763 w 8802688"/>
              <a:gd name="connsiteY367" fmla="*/ 1677988 h 6677025"/>
              <a:gd name="connsiteX368" fmla="*/ 7131051 w 8802688"/>
              <a:gd name="connsiteY368" fmla="*/ 1706563 h 6677025"/>
              <a:gd name="connsiteX369" fmla="*/ 7150101 w 8802688"/>
              <a:gd name="connsiteY369" fmla="*/ 1733550 h 6677025"/>
              <a:gd name="connsiteX370" fmla="*/ 7170738 w 8802688"/>
              <a:gd name="connsiteY370" fmla="*/ 1754188 h 6677025"/>
              <a:gd name="connsiteX371" fmla="*/ 7191376 w 8802688"/>
              <a:gd name="connsiteY371" fmla="*/ 1774825 h 6677025"/>
              <a:gd name="connsiteX372" fmla="*/ 7218363 w 8802688"/>
              <a:gd name="connsiteY372" fmla="*/ 1790700 h 6677025"/>
              <a:gd name="connsiteX373" fmla="*/ 7243763 w 8802688"/>
              <a:gd name="connsiteY373" fmla="*/ 1801813 h 6677025"/>
              <a:gd name="connsiteX374" fmla="*/ 7277101 w 8802688"/>
              <a:gd name="connsiteY374" fmla="*/ 1811338 h 6677025"/>
              <a:gd name="connsiteX375" fmla="*/ 7310438 w 8802688"/>
              <a:gd name="connsiteY375" fmla="*/ 1814513 h 6677025"/>
              <a:gd name="connsiteX376" fmla="*/ 7348538 w 8802688"/>
              <a:gd name="connsiteY376" fmla="*/ 1811338 h 6677025"/>
              <a:gd name="connsiteX377" fmla="*/ 7392988 w 8802688"/>
              <a:gd name="connsiteY377" fmla="*/ 1804988 h 6677025"/>
              <a:gd name="connsiteX378" fmla="*/ 7437438 w 8802688"/>
              <a:gd name="connsiteY378" fmla="*/ 1793875 h 6677025"/>
              <a:gd name="connsiteX379" fmla="*/ 7550151 w 8802688"/>
              <a:gd name="connsiteY379" fmla="*/ 1906588 h 6677025"/>
              <a:gd name="connsiteX380" fmla="*/ 7362826 w 8802688"/>
              <a:gd name="connsiteY380" fmla="*/ 1941513 h 6677025"/>
              <a:gd name="connsiteX381" fmla="*/ 7221538 w 8802688"/>
              <a:gd name="connsiteY381" fmla="*/ 1974850 h 6677025"/>
              <a:gd name="connsiteX382" fmla="*/ 7164388 w 8802688"/>
              <a:gd name="connsiteY382" fmla="*/ 1992313 h 6677025"/>
              <a:gd name="connsiteX383" fmla="*/ 7116763 w 8802688"/>
              <a:gd name="connsiteY383" fmla="*/ 2006600 h 6677025"/>
              <a:gd name="connsiteX384" fmla="*/ 7075488 w 8802688"/>
              <a:gd name="connsiteY384" fmla="*/ 2025650 h 6677025"/>
              <a:gd name="connsiteX385" fmla="*/ 7038976 w 8802688"/>
              <a:gd name="connsiteY385" fmla="*/ 2046288 h 6677025"/>
              <a:gd name="connsiteX386" fmla="*/ 7011988 w 8802688"/>
              <a:gd name="connsiteY386" fmla="*/ 2066925 h 6677025"/>
              <a:gd name="connsiteX387" fmla="*/ 6988176 w 8802688"/>
              <a:gd name="connsiteY387" fmla="*/ 2093913 h 6677025"/>
              <a:gd name="connsiteX388" fmla="*/ 6970713 w 8802688"/>
              <a:gd name="connsiteY388" fmla="*/ 2122488 h 6677025"/>
              <a:gd name="connsiteX389" fmla="*/ 6956426 w 8802688"/>
              <a:gd name="connsiteY389" fmla="*/ 2159000 h 6677025"/>
              <a:gd name="connsiteX390" fmla="*/ 6943726 w 8802688"/>
              <a:gd name="connsiteY390" fmla="*/ 2197100 h 6677025"/>
              <a:gd name="connsiteX391" fmla="*/ 6935788 w 8802688"/>
              <a:gd name="connsiteY391" fmla="*/ 2241550 h 6677025"/>
              <a:gd name="connsiteX392" fmla="*/ 6926263 w 8802688"/>
              <a:gd name="connsiteY392" fmla="*/ 2295525 h 6677025"/>
              <a:gd name="connsiteX393" fmla="*/ 6919913 w 8802688"/>
              <a:gd name="connsiteY393" fmla="*/ 2355850 h 6677025"/>
              <a:gd name="connsiteX394" fmla="*/ 6946901 w 8802688"/>
              <a:gd name="connsiteY394" fmla="*/ 2298700 h 6677025"/>
              <a:gd name="connsiteX395" fmla="*/ 6973888 w 8802688"/>
              <a:gd name="connsiteY395" fmla="*/ 2244725 h 6677025"/>
              <a:gd name="connsiteX396" fmla="*/ 7004051 w 8802688"/>
              <a:gd name="connsiteY396" fmla="*/ 2200275 h 6677025"/>
              <a:gd name="connsiteX397" fmla="*/ 7015163 w 8802688"/>
              <a:gd name="connsiteY397" fmla="*/ 2182813 h 6677025"/>
              <a:gd name="connsiteX398" fmla="*/ 7031038 w 8802688"/>
              <a:gd name="connsiteY398" fmla="*/ 2168525 h 6677025"/>
              <a:gd name="connsiteX399" fmla="*/ 7081838 w 8802688"/>
              <a:gd name="connsiteY399" fmla="*/ 2117725 h 6677025"/>
              <a:gd name="connsiteX400" fmla="*/ 7127876 w 8802688"/>
              <a:gd name="connsiteY400" fmla="*/ 2073276 h 6677025"/>
              <a:gd name="connsiteX401" fmla="*/ 7181851 w 8802688"/>
              <a:gd name="connsiteY401" fmla="*/ 2030413 h 6677025"/>
              <a:gd name="connsiteX402" fmla="*/ 7253288 w 8802688"/>
              <a:gd name="connsiteY402" fmla="*/ 1981200 h 6677025"/>
              <a:gd name="connsiteX403" fmla="*/ 7226301 w 8802688"/>
              <a:gd name="connsiteY403" fmla="*/ 2135188 h 6677025"/>
              <a:gd name="connsiteX404" fmla="*/ 7197726 w 8802688"/>
              <a:gd name="connsiteY404" fmla="*/ 2268538 h 6677025"/>
              <a:gd name="connsiteX405" fmla="*/ 7170738 w 8802688"/>
              <a:gd name="connsiteY405" fmla="*/ 2390775 h 6677025"/>
              <a:gd name="connsiteX406" fmla="*/ 7140576 w 8802688"/>
              <a:gd name="connsiteY406" fmla="*/ 2503488 h 6677025"/>
              <a:gd name="connsiteX407" fmla="*/ 7178676 w 8802688"/>
              <a:gd name="connsiteY407" fmla="*/ 2503488 h 6677025"/>
              <a:gd name="connsiteX408" fmla="*/ 7235826 w 8802688"/>
              <a:gd name="connsiteY408" fmla="*/ 2414588 h 6677025"/>
              <a:gd name="connsiteX409" fmla="*/ 7289801 w 8802688"/>
              <a:gd name="connsiteY409" fmla="*/ 2316163 h 6677025"/>
              <a:gd name="connsiteX410" fmla="*/ 7345363 w 8802688"/>
              <a:gd name="connsiteY410" fmla="*/ 2217738 h 6677025"/>
              <a:gd name="connsiteX411" fmla="*/ 7402513 w 8802688"/>
              <a:gd name="connsiteY411" fmla="*/ 2128838 h 6677025"/>
              <a:gd name="connsiteX412" fmla="*/ 7405688 w 8802688"/>
              <a:gd name="connsiteY412" fmla="*/ 2117725 h 6677025"/>
              <a:gd name="connsiteX413" fmla="*/ 7413626 w 8802688"/>
              <a:gd name="connsiteY413" fmla="*/ 2108200 h 6677025"/>
              <a:gd name="connsiteX414" fmla="*/ 7426326 w 8802688"/>
              <a:gd name="connsiteY414" fmla="*/ 2098675 h 6677025"/>
              <a:gd name="connsiteX415" fmla="*/ 7443788 w 8802688"/>
              <a:gd name="connsiteY415" fmla="*/ 2093913 h 6677025"/>
              <a:gd name="connsiteX416" fmla="*/ 7478713 w 8802688"/>
              <a:gd name="connsiteY416" fmla="*/ 2076451 h 6677025"/>
              <a:gd name="connsiteX417" fmla="*/ 7497763 w 8802688"/>
              <a:gd name="connsiteY417" fmla="*/ 2066925 h 6677025"/>
              <a:gd name="connsiteX418" fmla="*/ 7512051 w 8802688"/>
              <a:gd name="connsiteY418" fmla="*/ 2054225 h 6677025"/>
              <a:gd name="connsiteX419" fmla="*/ 7539038 w 8802688"/>
              <a:gd name="connsiteY419" fmla="*/ 2084388 h 6677025"/>
              <a:gd name="connsiteX420" fmla="*/ 7553326 w 8802688"/>
              <a:gd name="connsiteY420" fmla="*/ 2098675 h 6677025"/>
              <a:gd name="connsiteX421" fmla="*/ 7562851 w 8802688"/>
              <a:gd name="connsiteY421" fmla="*/ 2114550 h 6677025"/>
              <a:gd name="connsiteX422" fmla="*/ 7573963 w 8802688"/>
              <a:gd name="connsiteY422" fmla="*/ 2135188 h 6677025"/>
              <a:gd name="connsiteX423" fmla="*/ 7580313 w 8802688"/>
              <a:gd name="connsiteY423" fmla="*/ 2155825 h 6677025"/>
              <a:gd name="connsiteX424" fmla="*/ 7586663 w 8802688"/>
              <a:gd name="connsiteY424" fmla="*/ 2176463 h 6677025"/>
              <a:gd name="connsiteX425" fmla="*/ 7586663 w 8802688"/>
              <a:gd name="connsiteY425" fmla="*/ 2203450 h 6677025"/>
              <a:gd name="connsiteX426" fmla="*/ 7586663 w 8802688"/>
              <a:gd name="connsiteY426" fmla="*/ 2262188 h 6677025"/>
              <a:gd name="connsiteX427" fmla="*/ 7580313 w 8802688"/>
              <a:gd name="connsiteY427" fmla="*/ 2322513 h 6677025"/>
              <a:gd name="connsiteX428" fmla="*/ 7569201 w 8802688"/>
              <a:gd name="connsiteY428" fmla="*/ 2452688 h 6677025"/>
              <a:gd name="connsiteX429" fmla="*/ 7556501 w 8802688"/>
              <a:gd name="connsiteY429" fmla="*/ 2587625 h 6677025"/>
              <a:gd name="connsiteX430" fmla="*/ 7550151 w 8802688"/>
              <a:gd name="connsiteY430" fmla="*/ 2659063 h 6677025"/>
              <a:gd name="connsiteX431" fmla="*/ 7550151 w 8802688"/>
              <a:gd name="connsiteY431" fmla="*/ 2727325 h 6677025"/>
              <a:gd name="connsiteX432" fmla="*/ 7589838 w 8802688"/>
              <a:gd name="connsiteY432" fmla="*/ 2613025 h 6677025"/>
              <a:gd name="connsiteX433" fmla="*/ 7624763 w 8802688"/>
              <a:gd name="connsiteY433" fmla="*/ 2503488 h 6677025"/>
              <a:gd name="connsiteX434" fmla="*/ 7654926 w 8802688"/>
              <a:gd name="connsiteY434" fmla="*/ 2390775 h 6677025"/>
              <a:gd name="connsiteX435" fmla="*/ 7666038 w 8802688"/>
              <a:gd name="connsiteY435" fmla="*/ 2333625 h 6677025"/>
              <a:gd name="connsiteX436" fmla="*/ 7675563 w 8802688"/>
              <a:gd name="connsiteY436" fmla="*/ 2278063 h 6677025"/>
              <a:gd name="connsiteX437" fmla="*/ 7681913 w 8802688"/>
              <a:gd name="connsiteY437" fmla="*/ 2224088 h 6677025"/>
              <a:gd name="connsiteX438" fmla="*/ 7688263 w 8802688"/>
              <a:gd name="connsiteY438" fmla="*/ 2168525 h 6677025"/>
              <a:gd name="connsiteX439" fmla="*/ 7689851 w 8802688"/>
              <a:gd name="connsiteY439" fmla="*/ 2111375 h 6677025"/>
              <a:gd name="connsiteX440" fmla="*/ 7689851 w 8802688"/>
              <a:gd name="connsiteY440" fmla="*/ 2054225 h 6677025"/>
              <a:gd name="connsiteX441" fmla="*/ 7688263 w 8802688"/>
              <a:gd name="connsiteY441" fmla="*/ 1998663 h 6677025"/>
              <a:gd name="connsiteX442" fmla="*/ 7681913 w 8802688"/>
              <a:gd name="connsiteY442" fmla="*/ 1941513 h 6677025"/>
              <a:gd name="connsiteX443" fmla="*/ 7672388 w 8802688"/>
              <a:gd name="connsiteY443" fmla="*/ 1885950 h 6677025"/>
              <a:gd name="connsiteX444" fmla="*/ 7661276 w 8802688"/>
              <a:gd name="connsiteY444" fmla="*/ 1831975 h 6677025"/>
              <a:gd name="connsiteX445" fmla="*/ 7654926 w 8802688"/>
              <a:gd name="connsiteY445" fmla="*/ 1811338 h 6677025"/>
              <a:gd name="connsiteX446" fmla="*/ 7651751 w 8802688"/>
              <a:gd name="connsiteY446" fmla="*/ 1790700 h 6677025"/>
              <a:gd name="connsiteX447" fmla="*/ 7651751 w 8802688"/>
              <a:gd name="connsiteY447" fmla="*/ 1773238 h 6677025"/>
              <a:gd name="connsiteX448" fmla="*/ 7651751 w 8802688"/>
              <a:gd name="connsiteY448" fmla="*/ 1754188 h 6677025"/>
              <a:gd name="connsiteX449" fmla="*/ 7654926 w 8802688"/>
              <a:gd name="connsiteY449" fmla="*/ 1736725 h 6677025"/>
              <a:gd name="connsiteX450" fmla="*/ 7661276 w 8802688"/>
              <a:gd name="connsiteY450" fmla="*/ 1719263 h 6677025"/>
              <a:gd name="connsiteX451" fmla="*/ 7675563 w 8802688"/>
              <a:gd name="connsiteY451" fmla="*/ 1689100 h 6677025"/>
              <a:gd name="connsiteX452" fmla="*/ 7696201 w 8802688"/>
              <a:gd name="connsiteY452" fmla="*/ 1665288 h 6677025"/>
              <a:gd name="connsiteX453" fmla="*/ 7720013 w 8802688"/>
              <a:gd name="connsiteY453" fmla="*/ 1641476 h 6677025"/>
              <a:gd name="connsiteX454" fmla="*/ 7743826 w 8802688"/>
              <a:gd name="connsiteY454" fmla="*/ 1620838 h 6677025"/>
              <a:gd name="connsiteX455" fmla="*/ 7773988 w 8802688"/>
              <a:gd name="connsiteY455" fmla="*/ 1606550 h 6677025"/>
              <a:gd name="connsiteX456" fmla="*/ 7805738 w 8802688"/>
              <a:gd name="connsiteY456" fmla="*/ 1590675 h 6677025"/>
              <a:gd name="connsiteX457" fmla="*/ 7839076 w 8802688"/>
              <a:gd name="connsiteY457" fmla="*/ 1576388 h 6677025"/>
              <a:gd name="connsiteX458" fmla="*/ 7904163 w 8802688"/>
              <a:gd name="connsiteY458" fmla="*/ 1538288 h 6677025"/>
              <a:gd name="connsiteX459" fmla="*/ 7967663 w 8802688"/>
              <a:gd name="connsiteY459" fmla="*/ 1495425 h 6677025"/>
              <a:gd name="connsiteX460" fmla="*/ 8026401 w 8802688"/>
              <a:gd name="connsiteY460" fmla="*/ 1447801 h 6677025"/>
              <a:gd name="connsiteX461" fmla="*/ 8085138 w 8802688"/>
              <a:gd name="connsiteY461" fmla="*/ 1398588 h 6677025"/>
              <a:gd name="connsiteX462" fmla="*/ 8142288 w 8802688"/>
              <a:gd name="connsiteY462" fmla="*/ 1344613 h 6677025"/>
              <a:gd name="connsiteX463" fmla="*/ 8255001 w 8802688"/>
              <a:gd name="connsiteY463" fmla="*/ 1235076 h 6677025"/>
              <a:gd name="connsiteX464" fmla="*/ 8275638 w 8802688"/>
              <a:gd name="connsiteY464" fmla="*/ 1208088 h 6677025"/>
              <a:gd name="connsiteX465" fmla="*/ 8296276 w 8802688"/>
              <a:gd name="connsiteY465" fmla="*/ 1187450 h 6677025"/>
              <a:gd name="connsiteX466" fmla="*/ 8318501 w 8802688"/>
              <a:gd name="connsiteY466" fmla="*/ 1168400 h 6677025"/>
              <a:gd name="connsiteX467" fmla="*/ 8339138 w 8802688"/>
              <a:gd name="connsiteY467" fmla="*/ 1154113 h 6677025"/>
              <a:gd name="connsiteX468" fmla="*/ 8359776 w 8802688"/>
              <a:gd name="connsiteY468" fmla="*/ 1144588 h 6677025"/>
              <a:gd name="connsiteX469" fmla="*/ 8377238 w 8802688"/>
              <a:gd name="connsiteY469" fmla="*/ 1139825 h 6677025"/>
              <a:gd name="connsiteX470" fmla="*/ 8397876 w 8802688"/>
              <a:gd name="connsiteY470" fmla="*/ 1139825 h 6677025"/>
              <a:gd name="connsiteX471" fmla="*/ 8415338 w 8802688"/>
              <a:gd name="connsiteY471" fmla="*/ 1139825 h 6677025"/>
              <a:gd name="connsiteX472" fmla="*/ 8435976 w 8802688"/>
              <a:gd name="connsiteY472" fmla="*/ 1144588 h 6677025"/>
              <a:gd name="connsiteX473" fmla="*/ 8455026 w 8802688"/>
              <a:gd name="connsiteY473" fmla="*/ 1154113 h 6677025"/>
              <a:gd name="connsiteX474" fmla="*/ 8472488 w 8802688"/>
              <a:gd name="connsiteY474" fmla="*/ 1166813 h 6677025"/>
              <a:gd name="connsiteX475" fmla="*/ 8489951 w 8802688"/>
              <a:gd name="connsiteY475" fmla="*/ 1181100 h 6677025"/>
              <a:gd name="connsiteX476" fmla="*/ 8504238 w 8802688"/>
              <a:gd name="connsiteY476" fmla="*/ 1198563 h 6677025"/>
              <a:gd name="connsiteX477" fmla="*/ 8523288 w 8802688"/>
              <a:gd name="connsiteY477" fmla="*/ 1219201 h 6677025"/>
              <a:gd name="connsiteX478" fmla="*/ 8537576 w 8802688"/>
              <a:gd name="connsiteY478" fmla="*/ 1243013 h 6677025"/>
              <a:gd name="connsiteX479" fmla="*/ 8551863 w 8802688"/>
              <a:gd name="connsiteY479" fmla="*/ 1270000 h 6677025"/>
              <a:gd name="connsiteX480" fmla="*/ 8605838 w 8802688"/>
              <a:gd name="connsiteY480" fmla="*/ 1403350 h 6677025"/>
              <a:gd name="connsiteX481" fmla="*/ 8659813 w 8802688"/>
              <a:gd name="connsiteY481" fmla="*/ 1531938 h 6677025"/>
              <a:gd name="connsiteX482" fmla="*/ 8680451 w 8802688"/>
              <a:gd name="connsiteY482" fmla="*/ 1593850 h 6677025"/>
              <a:gd name="connsiteX483" fmla="*/ 8704263 w 8802688"/>
              <a:gd name="connsiteY483" fmla="*/ 1658938 h 6677025"/>
              <a:gd name="connsiteX484" fmla="*/ 8721726 w 8802688"/>
              <a:gd name="connsiteY484" fmla="*/ 1725613 h 6677025"/>
              <a:gd name="connsiteX485" fmla="*/ 8737601 w 8802688"/>
              <a:gd name="connsiteY485" fmla="*/ 1793875 h 6677025"/>
              <a:gd name="connsiteX486" fmla="*/ 8763001 w 8802688"/>
              <a:gd name="connsiteY486" fmla="*/ 1974850 h 6677025"/>
              <a:gd name="connsiteX487" fmla="*/ 8785226 w 8802688"/>
              <a:gd name="connsiteY487" fmla="*/ 2149475 h 6677025"/>
              <a:gd name="connsiteX488" fmla="*/ 8789988 w 8802688"/>
              <a:gd name="connsiteY488" fmla="*/ 2238375 h 6677025"/>
              <a:gd name="connsiteX489" fmla="*/ 8796338 w 8802688"/>
              <a:gd name="connsiteY489" fmla="*/ 2325688 h 6677025"/>
              <a:gd name="connsiteX490" fmla="*/ 8802688 w 8802688"/>
              <a:gd name="connsiteY490" fmla="*/ 2411413 h 6677025"/>
              <a:gd name="connsiteX491" fmla="*/ 8802688 w 8802688"/>
              <a:gd name="connsiteY491" fmla="*/ 2497138 h 6677025"/>
              <a:gd name="connsiteX492" fmla="*/ 8802688 w 8802688"/>
              <a:gd name="connsiteY492" fmla="*/ 2584450 h 6677025"/>
              <a:gd name="connsiteX493" fmla="*/ 8796338 w 8802688"/>
              <a:gd name="connsiteY493" fmla="*/ 2670175 h 6677025"/>
              <a:gd name="connsiteX494" fmla="*/ 8789988 w 8802688"/>
              <a:gd name="connsiteY494" fmla="*/ 2752725 h 6677025"/>
              <a:gd name="connsiteX495" fmla="*/ 8778876 w 8802688"/>
              <a:gd name="connsiteY495" fmla="*/ 2840038 h 6677025"/>
              <a:gd name="connsiteX496" fmla="*/ 8763001 w 8802688"/>
              <a:gd name="connsiteY496" fmla="*/ 2922588 h 6677025"/>
              <a:gd name="connsiteX497" fmla="*/ 8748713 w 8802688"/>
              <a:gd name="connsiteY497" fmla="*/ 3006725 h 6677025"/>
              <a:gd name="connsiteX498" fmla="*/ 8724901 w 8802688"/>
              <a:gd name="connsiteY498" fmla="*/ 3092450 h 6677025"/>
              <a:gd name="connsiteX499" fmla="*/ 8701088 w 8802688"/>
              <a:gd name="connsiteY499" fmla="*/ 3175000 h 6677025"/>
              <a:gd name="connsiteX500" fmla="*/ 8670926 w 8802688"/>
              <a:gd name="connsiteY500" fmla="*/ 3249613 h 6677025"/>
              <a:gd name="connsiteX501" fmla="*/ 8642351 w 8802688"/>
              <a:gd name="connsiteY501" fmla="*/ 3321050 h 6677025"/>
              <a:gd name="connsiteX502" fmla="*/ 8609013 w 8802688"/>
              <a:gd name="connsiteY502" fmla="*/ 3389313 h 6677025"/>
              <a:gd name="connsiteX503" fmla="*/ 8575676 w 8802688"/>
              <a:gd name="connsiteY503" fmla="*/ 3451225 h 6677025"/>
              <a:gd name="connsiteX504" fmla="*/ 8543926 w 8802688"/>
              <a:gd name="connsiteY504" fmla="*/ 3514725 h 6677025"/>
              <a:gd name="connsiteX505" fmla="*/ 8507413 w 8802688"/>
              <a:gd name="connsiteY505" fmla="*/ 3570288 h 6677025"/>
              <a:gd name="connsiteX506" fmla="*/ 8469313 w 8802688"/>
              <a:gd name="connsiteY506" fmla="*/ 3621088 h 6677025"/>
              <a:gd name="connsiteX507" fmla="*/ 8431213 w 8802688"/>
              <a:gd name="connsiteY507" fmla="*/ 3671888 h 6677025"/>
              <a:gd name="connsiteX508" fmla="*/ 8391526 w 8802688"/>
              <a:gd name="connsiteY508" fmla="*/ 3719513 h 6677025"/>
              <a:gd name="connsiteX509" fmla="*/ 8350251 w 8802688"/>
              <a:gd name="connsiteY509" fmla="*/ 3760788 h 6677025"/>
              <a:gd name="connsiteX510" fmla="*/ 8305801 w 8802688"/>
              <a:gd name="connsiteY510" fmla="*/ 3802063 h 6677025"/>
              <a:gd name="connsiteX511" fmla="*/ 8261351 w 8802688"/>
              <a:gd name="connsiteY511" fmla="*/ 3838575 h 6677025"/>
              <a:gd name="connsiteX512" fmla="*/ 8216901 w 8802688"/>
              <a:gd name="connsiteY512" fmla="*/ 3870325 h 6677025"/>
              <a:gd name="connsiteX513" fmla="*/ 8172451 w 8802688"/>
              <a:gd name="connsiteY513" fmla="*/ 3903663 h 6677025"/>
              <a:gd name="connsiteX514" fmla="*/ 8124826 w 8802688"/>
              <a:gd name="connsiteY514" fmla="*/ 3930650 h 6677025"/>
              <a:gd name="connsiteX515" fmla="*/ 8074026 w 8802688"/>
              <a:gd name="connsiteY515" fmla="*/ 3954463 h 6677025"/>
              <a:gd name="connsiteX516" fmla="*/ 8023226 w 8802688"/>
              <a:gd name="connsiteY516" fmla="*/ 3978275 h 6677025"/>
              <a:gd name="connsiteX517" fmla="*/ 7972426 w 8802688"/>
              <a:gd name="connsiteY517" fmla="*/ 3995738 h 6677025"/>
              <a:gd name="connsiteX518" fmla="*/ 7920038 w 8802688"/>
              <a:gd name="connsiteY518" fmla="*/ 4013200 h 6677025"/>
              <a:gd name="connsiteX519" fmla="*/ 7866063 w 8802688"/>
              <a:gd name="connsiteY519" fmla="*/ 4029075 h 6677025"/>
              <a:gd name="connsiteX520" fmla="*/ 7812088 w 8802688"/>
              <a:gd name="connsiteY520" fmla="*/ 4040188 h 6677025"/>
              <a:gd name="connsiteX521" fmla="*/ 7756526 w 8802688"/>
              <a:gd name="connsiteY521" fmla="*/ 4049713 h 6677025"/>
              <a:gd name="connsiteX522" fmla="*/ 7699376 w 8802688"/>
              <a:gd name="connsiteY522" fmla="*/ 4057650 h 6677025"/>
              <a:gd name="connsiteX523" fmla="*/ 7640638 w 8802688"/>
              <a:gd name="connsiteY523" fmla="*/ 4064000 h 6677025"/>
              <a:gd name="connsiteX524" fmla="*/ 7583488 w 8802688"/>
              <a:gd name="connsiteY524" fmla="*/ 4067175 h 6677025"/>
              <a:gd name="connsiteX525" fmla="*/ 7521576 w 8802688"/>
              <a:gd name="connsiteY525" fmla="*/ 4067175 h 6677025"/>
              <a:gd name="connsiteX526" fmla="*/ 7461251 w 8802688"/>
              <a:gd name="connsiteY526" fmla="*/ 4067175 h 6677025"/>
              <a:gd name="connsiteX527" fmla="*/ 7399338 w 8802688"/>
              <a:gd name="connsiteY527" fmla="*/ 4064000 h 6677025"/>
              <a:gd name="connsiteX528" fmla="*/ 7270751 w 8802688"/>
              <a:gd name="connsiteY528" fmla="*/ 4052888 h 6677025"/>
              <a:gd name="connsiteX529" fmla="*/ 7140576 w 8802688"/>
              <a:gd name="connsiteY529" fmla="*/ 4033838 h 6677025"/>
              <a:gd name="connsiteX530" fmla="*/ 7018338 w 8802688"/>
              <a:gd name="connsiteY530" fmla="*/ 4016375 h 6677025"/>
              <a:gd name="connsiteX531" fmla="*/ 6896101 w 8802688"/>
              <a:gd name="connsiteY531" fmla="*/ 3992563 h 6677025"/>
              <a:gd name="connsiteX532" fmla="*/ 6780213 w 8802688"/>
              <a:gd name="connsiteY532" fmla="*/ 3965575 h 6677025"/>
              <a:gd name="connsiteX533" fmla="*/ 6664326 w 8802688"/>
              <a:gd name="connsiteY533" fmla="*/ 3937000 h 6677025"/>
              <a:gd name="connsiteX534" fmla="*/ 6438901 w 8802688"/>
              <a:gd name="connsiteY534" fmla="*/ 3870325 h 6677025"/>
              <a:gd name="connsiteX535" fmla="*/ 6326188 w 8802688"/>
              <a:gd name="connsiteY535" fmla="*/ 3841750 h 6677025"/>
              <a:gd name="connsiteX536" fmla="*/ 6216651 w 8802688"/>
              <a:gd name="connsiteY536" fmla="*/ 3811588 h 6677025"/>
              <a:gd name="connsiteX537" fmla="*/ 6186488 w 8802688"/>
              <a:gd name="connsiteY537" fmla="*/ 3951288 h 6677025"/>
              <a:gd name="connsiteX538" fmla="*/ 6162676 w 8802688"/>
              <a:gd name="connsiteY538" fmla="*/ 4094163 h 6677025"/>
              <a:gd name="connsiteX539" fmla="*/ 6153151 w 8802688"/>
              <a:gd name="connsiteY539" fmla="*/ 4171950 h 6677025"/>
              <a:gd name="connsiteX540" fmla="*/ 6148388 w 8802688"/>
              <a:gd name="connsiteY540" fmla="*/ 4244975 h 6677025"/>
              <a:gd name="connsiteX541" fmla="*/ 6142038 w 8802688"/>
              <a:gd name="connsiteY541" fmla="*/ 4325938 h 6677025"/>
              <a:gd name="connsiteX542" fmla="*/ 6142038 w 8802688"/>
              <a:gd name="connsiteY542" fmla="*/ 4408488 h 6677025"/>
              <a:gd name="connsiteX543" fmla="*/ 6142038 w 8802688"/>
              <a:gd name="connsiteY543" fmla="*/ 4438650 h 6677025"/>
              <a:gd name="connsiteX544" fmla="*/ 6148388 w 8802688"/>
              <a:gd name="connsiteY544" fmla="*/ 4468813 h 6677025"/>
              <a:gd name="connsiteX545" fmla="*/ 6156326 w 8802688"/>
              <a:gd name="connsiteY545" fmla="*/ 4500563 h 6677025"/>
              <a:gd name="connsiteX546" fmla="*/ 6169026 w 8802688"/>
              <a:gd name="connsiteY546" fmla="*/ 4530725 h 6677025"/>
              <a:gd name="connsiteX547" fmla="*/ 6183313 w 8802688"/>
              <a:gd name="connsiteY547" fmla="*/ 4554538 h 6677025"/>
              <a:gd name="connsiteX548" fmla="*/ 6203951 w 8802688"/>
              <a:gd name="connsiteY548" fmla="*/ 4575175 h 6677025"/>
              <a:gd name="connsiteX549" fmla="*/ 6213476 w 8802688"/>
              <a:gd name="connsiteY549" fmla="*/ 4584700 h 6677025"/>
              <a:gd name="connsiteX550" fmla="*/ 6224588 w 8802688"/>
              <a:gd name="connsiteY550" fmla="*/ 4591050 h 6677025"/>
              <a:gd name="connsiteX551" fmla="*/ 6237288 w 8802688"/>
              <a:gd name="connsiteY551" fmla="*/ 4594225 h 6677025"/>
              <a:gd name="connsiteX552" fmla="*/ 6251576 w 8802688"/>
              <a:gd name="connsiteY552" fmla="*/ 4595813 h 6677025"/>
              <a:gd name="connsiteX553" fmla="*/ 6281738 w 8802688"/>
              <a:gd name="connsiteY553" fmla="*/ 4608513 h 6677025"/>
              <a:gd name="connsiteX554" fmla="*/ 6313488 w 8802688"/>
              <a:gd name="connsiteY554" fmla="*/ 4619625 h 6677025"/>
              <a:gd name="connsiteX555" fmla="*/ 6350001 w 8802688"/>
              <a:gd name="connsiteY555" fmla="*/ 4629150 h 6677025"/>
              <a:gd name="connsiteX556" fmla="*/ 6384926 w 8802688"/>
              <a:gd name="connsiteY556" fmla="*/ 4632325 h 6677025"/>
              <a:gd name="connsiteX557" fmla="*/ 6405563 w 8802688"/>
              <a:gd name="connsiteY557" fmla="*/ 4632325 h 6677025"/>
              <a:gd name="connsiteX558" fmla="*/ 6424613 w 8802688"/>
              <a:gd name="connsiteY558" fmla="*/ 4629150 h 6677025"/>
              <a:gd name="connsiteX559" fmla="*/ 6445251 w 8802688"/>
              <a:gd name="connsiteY559" fmla="*/ 4622800 h 6677025"/>
              <a:gd name="connsiteX560" fmla="*/ 6465888 w 8802688"/>
              <a:gd name="connsiteY560" fmla="*/ 4616450 h 6677025"/>
              <a:gd name="connsiteX561" fmla="*/ 6486526 w 8802688"/>
              <a:gd name="connsiteY561" fmla="*/ 4605338 h 6677025"/>
              <a:gd name="connsiteX562" fmla="*/ 6507163 w 8802688"/>
              <a:gd name="connsiteY562" fmla="*/ 4594225 h 6677025"/>
              <a:gd name="connsiteX563" fmla="*/ 6527801 w 8802688"/>
              <a:gd name="connsiteY563" fmla="*/ 4575175 h 6677025"/>
              <a:gd name="connsiteX564" fmla="*/ 6548438 w 8802688"/>
              <a:gd name="connsiteY564" fmla="*/ 4557713 h 6677025"/>
              <a:gd name="connsiteX565" fmla="*/ 6578601 w 8802688"/>
              <a:gd name="connsiteY565" fmla="*/ 4516438 h 6677025"/>
              <a:gd name="connsiteX566" fmla="*/ 6608763 w 8802688"/>
              <a:gd name="connsiteY566" fmla="*/ 4476750 h 6677025"/>
              <a:gd name="connsiteX567" fmla="*/ 6673851 w 8802688"/>
              <a:gd name="connsiteY567" fmla="*/ 4403725 h 6677025"/>
              <a:gd name="connsiteX568" fmla="*/ 6704013 w 8802688"/>
              <a:gd name="connsiteY568" fmla="*/ 4364038 h 6677025"/>
              <a:gd name="connsiteX569" fmla="*/ 6731001 w 8802688"/>
              <a:gd name="connsiteY569" fmla="*/ 4319588 h 6677025"/>
              <a:gd name="connsiteX570" fmla="*/ 6754813 w 8802688"/>
              <a:gd name="connsiteY570" fmla="*/ 4275138 h 6677025"/>
              <a:gd name="connsiteX571" fmla="*/ 6762751 w 8802688"/>
              <a:gd name="connsiteY571" fmla="*/ 4248150 h 6677025"/>
              <a:gd name="connsiteX572" fmla="*/ 6772276 w 8802688"/>
              <a:gd name="connsiteY572" fmla="*/ 4221163 h 6677025"/>
              <a:gd name="connsiteX573" fmla="*/ 6775451 w 8802688"/>
              <a:gd name="connsiteY573" fmla="*/ 4210050 h 6677025"/>
              <a:gd name="connsiteX574" fmla="*/ 6783388 w 8802688"/>
              <a:gd name="connsiteY574" fmla="*/ 4197350 h 6677025"/>
              <a:gd name="connsiteX575" fmla="*/ 6796088 w 8802688"/>
              <a:gd name="connsiteY575" fmla="*/ 4192588 h 6677025"/>
              <a:gd name="connsiteX576" fmla="*/ 6813551 w 8802688"/>
              <a:gd name="connsiteY576" fmla="*/ 4183063 h 6677025"/>
              <a:gd name="connsiteX577" fmla="*/ 6848476 w 8802688"/>
              <a:gd name="connsiteY577" fmla="*/ 4168775 h 6677025"/>
              <a:gd name="connsiteX578" fmla="*/ 6867526 w 8802688"/>
              <a:gd name="connsiteY578" fmla="*/ 4159250 h 6677025"/>
              <a:gd name="connsiteX579" fmla="*/ 6881813 w 8802688"/>
              <a:gd name="connsiteY579" fmla="*/ 4148138 h 6677025"/>
              <a:gd name="connsiteX580" fmla="*/ 6881813 w 8802688"/>
              <a:gd name="connsiteY580" fmla="*/ 4200525 h 6677025"/>
              <a:gd name="connsiteX581" fmla="*/ 6875463 w 8802688"/>
              <a:gd name="connsiteY581" fmla="*/ 4254500 h 6677025"/>
              <a:gd name="connsiteX582" fmla="*/ 6867526 w 8802688"/>
              <a:gd name="connsiteY582" fmla="*/ 4302125 h 6677025"/>
              <a:gd name="connsiteX583" fmla="*/ 6854826 w 8802688"/>
              <a:gd name="connsiteY583" fmla="*/ 4349750 h 6677025"/>
              <a:gd name="connsiteX584" fmla="*/ 6840538 w 8802688"/>
              <a:gd name="connsiteY584" fmla="*/ 4394200 h 6677025"/>
              <a:gd name="connsiteX585" fmla="*/ 6823076 w 8802688"/>
              <a:gd name="connsiteY585" fmla="*/ 4435475 h 6677025"/>
              <a:gd name="connsiteX586" fmla="*/ 6800851 w 8802688"/>
              <a:gd name="connsiteY586" fmla="*/ 4475163 h 6677025"/>
              <a:gd name="connsiteX587" fmla="*/ 6775451 w 8802688"/>
              <a:gd name="connsiteY587" fmla="*/ 4510088 h 6677025"/>
              <a:gd name="connsiteX588" fmla="*/ 6748463 w 8802688"/>
              <a:gd name="connsiteY588" fmla="*/ 4546600 h 6677025"/>
              <a:gd name="connsiteX589" fmla="*/ 6718301 w 8802688"/>
              <a:gd name="connsiteY589" fmla="*/ 4575175 h 6677025"/>
              <a:gd name="connsiteX590" fmla="*/ 6683376 w 8802688"/>
              <a:gd name="connsiteY590" fmla="*/ 4605338 h 6677025"/>
              <a:gd name="connsiteX591" fmla="*/ 6646863 w 8802688"/>
              <a:gd name="connsiteY591" fmla="*/ 4629150 h 6677025"/>
              <a:gd name="connsiteX592" fmla="*/ 6608763 w 8802688"/>
              <a:gd name="connsiteY592" fmla="*/ 4652963 h 6677025"/>
              <a:gd name="connsiteX593" fmla="*/ 6567488 w 8802688"/>
              <a:gd name="connsiteY593" fmla="*/ 4673600 h 6677025"/>
              <a:gd name="connsiteX594" fmla="*/ 6521451 w 8802688"/>
              <a:gd name="connsiteY594" fmla="*/ 4691063 h 6677025"/>
              <a:gd name="connsiteX595" fmla="*/ 6473826 w 8802688"/>
              <a:gd name="connsiteY595" fmla="*/ 4706938 h 6677025"/>
              <a:gd name="connsiteX596" fmla="*/ 6438901 w 8802688"/>
              <a:gd name="connsiteY596" fmla="*/ 4718050 h 6677025"/>
              <a:gd name="connsiteX597" fmla="*/ 6403976 w 8802688"/>
              <a:gd name="connsiteY597" fmla="*/ 4727575 h 6677025"/>
              <a:gd name="connsiteX598" fmla="*/ 6370638 w 8802688"/>
              <a:gd name="connsiteY598" fmla="*/ 4733925 h 6677025"/>
              <a:gd name="connsiteX599" fmla="*/ 6334126 w 8802688"/>
              <a:gd name="connsiteY599" fmla="*/ 4735513 h 6677025"/>
              <a:gd name="connsiteX600" fmla="*/ 6302376 w 8802688"/>
              <a:gd name="connsiteY600" fmla="*/ 4735513 h 6677025"/>
              <a:gd name="connsiteX601" fmla="*/ 6265863 w 8802688"/>
              <a:gd name="connsiteY601" fmla="*/ 4733925 h 6677025"/>
              <a:gd name="connsiteX602" fmla="*/ 6234113 w 8802688"/>
              <a:gd name="connsiteY602" fmla="*/ 4724400 h 6677025"/>
              <a:gd name="connsiteX603" fmla="*/ 6200776 w 8802688"/>
              <a:gd name="connsiteY603" fmla="*/ 4714875 h 6677025"/>
              <a:gd name="connsiteX604" fmla="*/ 6169026 w 8802688"/>
              <a:gd name="connsiteY604" fmla="*/ 4703763 h 6677025"/>
              <a:gd name="connsiteX605" fmla="*/ 6135688 w 8802688"/>
              <a:gd name="connsiteY605" fmla="*/ 4691063 h 6677025"/>
              <a:gd name="connsiteX606" fmla="*/ 6102351 w 8802688"/>
              <a:gd name="connsiteY606" fmla="*/ 4673600 h 6677025"/>
              <a:gd name="connsiteX607" fmla="*/ 6073776 w 8802688"/>
              <a:gd name="connsiteY607" fmla="*/ 4656138 h 6677025"/>
              <a:gd name="connsiteX608" fmla="*/ 6040438 w 8802688"/>
              <a:gd name="connsiteY608" fmla="*/ 4632325 h 6677025"/>
              <a:gd name="connsiteX609" fmla="*/ 6010276 w 8802688"/>
              <a:gd name="connsiteY609" fmla="*/ 4611688 h 6677025"/>
              <a:gd name="connsiteX610" fmla="*/ 5984876 w 8802688"/>
              <a:gd name="connsiteY610" fmla="*/ 4584700 h 6677025"/>
              <a:gd name="connsiteX611" fmla="*/ 5954713 w 8802688"/>
              <a:gd name="connsiteY611" fmla="*/ 4557713 h 6677025"/>
              <a:gd name="connsiteX612" fmla="*/ 5903913 w 8802688"/>
              <a:gd name="connsiteY612" fmla="*/ 4510088 h 6677025"/>
              <a:gd name="connsiteX613" fmla="*/ 5853113 w 8802688"/>
              <a:gd name="connsiteY613" fmla="*/ 4465638 h 6677025"/>
              <a:gd name="connsiteX614" fmla="*/ 5802313 w 8802688"/>
              <a:gd name="connsiteY614" fmla="*/ 4424363 h 6677025"/>
              <a:gd name="connsiteX615" fmla="*/ 5746751 w 8802688"/>
              <a:gd name="connsiteY615" fmla="*/ 4384675 h 6677025"/>
              <a:gd name="connsiteX616" fmla="*/ 5692776 w 8802688"/>
              <a:gd name="connsiteY616" fmla="*/ 4349750 h 6677025"/>
              <a:gd name="connsiteX617" fmla="*/ 5635626 w 8802688"/>
              <a:gd name="connsiteY617" fmla="*/ 4316413 h 6677025"/>
              <a:gd name="connsiteX618" fmla="*/ 5576888 w 8802688"/>
              <a:gd name="connsiteY618" fmla="*/ 4284663 h 6677025"/>
              <a:gd name="connsiteX619" fmla="*/ 5519738 w 8802688"/>
              <a:gd name="connsiteY619" fmla="*/ 4254500 h 6677025"/>
              <a:gd name="connsiteX620" fmla="*/ 5399088 w 8802688"/>
              <a:gd name="connsiteY620" fmla="*/ 4197350 h 6677025"/>
              <a:gd name="connsiteX621" fmla="*/ 5276851 w 8802688"/>
              <a:gd name="connsiteY621" fmla="*/ 4141788 h 6677025"/>
              <a:gd name="connsiteX622" fmla="*/ 5027613 w 8802688"/>
              <a:gd name="connsiteY622" fmla="*/ 4033838 h 6677025"/>
              <a:gd name="connsiteX623" fmla="*/ 5110163 w 8802688"/>
              <a:gd name="connsiteY623" fmla="*/ 4090988 h 6677025"/>
              <a:gd name="connsiteX624" fmla="*/ 5151438 w 8802688"/>
              <a:gd name="connsiteY624" fmla="*/ 4121150 h 6677025"/>
              <a:gd name="connsiteX625" fmla="*/ 5191126 w 8802688"/>
              <a:gd name="connsiteY625" fmla="*/ 4151313 h 6677025"/>
              <a:gd name="connsiteX626" fmla="*/ 5226051 w 8802688"/>
              <a:gd name="connsiteY626" fmla="*/ 4183063 h 6677025"/>
              <a:gd name="connsiteX627" fmla="*/ 5260976 w 8802688"/>
              <a:gd name="connsiteY627" fmla="*/ 4219575 h 6677025"/>
              <a:gd name="connsiteX628" fmla="*/ 5294313 w 8802688"/>
              <a:gd name="connsiteY628" fmla="*/ 4254500 h 6677025"/>
              <a:gd name="connsiteX629" fmla="*/ 5324476 w 8802688"/>
              <a:gd name="connsiteY629" fmla="*/ 4295775 h 6677025"/>
              <a:gd name="connsiteX630" fmla="*/ 5356226 w 8802688"/>
              <a:gd name="connsiteY630" fmla="*/ 4329113 h 6677025"/>
              <a:gd name="connsiteX631" fmla="*/ 5392738 w 8802688"/>
              <a:gd name="connsiteY631" fmla="*/ 4370388 h 6677025"/>
              <a:gd name="connsiteX632" fmla="*/ 5410201 w 8802688"/>
              <a:gd name="connsiteY632" fmla="*/ 4391025 h 6677025"/>
              <a:gd name="connsiteX633" fmla="*/ 5422901 w 8802688"/>
              <a:gd name="connsiteY633" fmla="*/ 4411663 h 6677025"/>
              <a:gd name="connsiteX634" fmla="*/ 5430838 w 8802688"/>
              <a:gd name="connsiteY634" fmla="*/ 4430713 h 6677025"/>
              <a:gd name="connsiteX635" fmla="*/ 5434013 w 8802688"/>
              <a:gd name="connsiteY635" fmla="*/ 4445000 h 6677025"/>
              <a:gd name="connsiteX636" fmla="*/ 5376863 w 8802688"/>
              <a:gd name="connsiteY636" fmla="*/ 4656138 h 6677025"/>
              <a:gd name="connsiteX637" fmla="*/ 5348288 w 8802688"/>
              <a:gd name="connsiteY637" fmla="*/ 4759325 h 6677025"/>
              <a:gd name="connsiteX638" fmla="*/ 5314951 w 8802688"/>
              <a:gd name="connsiteY638" fmla="*/ 4864100 h 6677025"/>
              <a:gd name="connsiteX639" fmla="*/ 5280026 w 8802688"/>
              <a:gd name="connsiteY639" fmla="*/ 4965700 h 6677025"/>
              <a:gd name="connsiteX640" fmla="*/ 5243513 w 8802688"/>
              <a:gd name="connsiteY640" fmla="*/ 5068888 h 6677025"/>
              <a:gd name="connsiteX641" fmla="*/ 5205413 w 8802688"/>
              <a:gd name="connsiteY641" fmla="*/ 5167313 h 6677025"/>
              <a:gd name="connsiteX642" fmla="*/ 5160963 w 8802688"/>
              <a:gd name="connsiteY642" fmla="*/ 5268913 h 6677025"/>
              <a:gd name="connsiteX643" fmla="*/ 5116513 w 8802688"/>
              <a:gd name="connsiteY643" fmla="*/ 5362575 h 6677025"/>
              <a:gd name="connsiteX644" fmla="*/ 5068888 w 8802688"/>
              <a:gd name="connsiteY644" fmla="*/ 5457825 h 6677025"/>
              <a:gd name="connsiteX645" fmla="*/ 5014913 w 8802688"/>
              <a:gd name="connsiteY645" fmla="*/ 5553075 h 6677025"/>
              <a:gd name="connsiteX646" fmla="*/ 4960938 w 8802688"/>
              <a:gd name="connsiteY646" fmla="*/ 5643563 h 6677025"/>
              <a:gd name="connsiteX647" fmla="*/ 4902201 w 8802688"/>
              <a:gd name="connsiteY647" fmla="*/ 5732463 h 6677025"/>
              <a:gd name="connsiteX648" fmla="*/ 4837113 w 8802688"/>
              <a:gd name="connsiteY648" fmla="*/ 5815013 h 6677025"/>
              <a:gd name="connsiteX649" fmla="*/ 4768850 w 8802688"/>
              <a:gd name="connsiteY649" fmla="*/ 5899150 h 6677025"/>
              <a:gd name="connsiteX650" fmla="*/ 4694238 w 8802688"/>
              <a:gd name="connsiteY650" fmla="*/ 5978525 h 6677025"/>
              <a:gd name="connsiteX651" fmla="*/ 4581525 w 8802688"/>
              <a:gd name="connsiteY651" fmla="*/ 6062663 h 6677025"/>
              <a:gd name="connsiteX652" fmla="*/ 4470400 w 8802688"/>
              <a:gd name="connsiteY652" fmla="*/ 6151563 h 6677025"/>
              <a:gd name="connsiteX653" fmla="*/ 4360863 w 8802688"/>
              <a:gd name="connsiteY653" fmla="*/ 6246813 h 6677025"/>
              <a:gd name="connsiteX654" fmla="*/ 4303713 w 8802688"/>
              <a:gd name="connsiteY654" fmla="*/ 6296025 h 6677025"/>
              <a:gd name="connsiteX655" fmla="*/ 4248150 w 8802688"/>
              <a:gd name="connsiteY655" fmla="*/ 6350000 h 6677025"/>
              <a:gd name="connsiteX656" fmla="*/ 4221163 w 8802688"/>
              <a:gd name="connsiteY656" fmla="*/ 6365875 h 6677025"/>
              <a:gd name="connsiteX657" fmla="*/ 4194175 w 8802688"/>
              <a:gd name="connsiteY657" fmla="*/ 6386513 h 6677025"/>
              <a:gd name="connsiteX658" fmla="*/ 4167188 w 8802688"/>
              <a:gd name="connsiteY658" fmla="*/ 6407150 h 6677025"/>
              <a:gd name="connsiteX659" fmla="*/ 4140200 w 8802688"/>
              <a:gd name="connsiteY659" fmla="*/ 6430963 h 6677025"/>
              <a:gd name="connsiteX660" fmla="*/ 4117975 w 8802688"/>
              <a:gd name="connsiteY660" fmla="*/ 6454775 h 6677025"/>
              <a:gd name="connsiteX661" fmla="*/ 4095750 w 8802688"/>
              <a:gd name="connsiteY661" fmla="*/ 6481763 h 6677025"/>
              <a:gd name="connsiteX662" fmla="*/ 4078288 w 8802688"/>
              <a:gd name="connsiteY662" fmla="*/ 6510338 h 6677025"/>
              <a:gd name="connsiteX663" fmla="*/ 4064000 w 8802688"/>
              <a:gd name="connsiteY663" fmla="*/ 6537325 h 6677025"/>
              <a:gd name="connsiteX664" fmla="*/ 4033838 w 8802688"/>
              <a:gd name="connsiteY664" fmla="*/ 6564313 h 6677025"/>
              <a:gd name="connsiteX665" fmla="*/ 4003675 w 8802688"/>
              <a:gd name="connsiteY665" fmla="*/ 6588125 h 6677025"/>
              <a:gd name="connsiteX666" fmla="*/ 3975100 w 8802688"/>
              <a:gd name="connsiteY666" fmla="*/ 6608763 h 6677025"/>
              <a:gd name="connsiteX667" fmla="*/ 3944938 w 8802688"/>
              <a:gd name="connsiteY667" fmla="*/ 6626225 h 6677025"/>
              <a:gd name="connsiteX668" fmla="*/ 3914775 w 8802688"/>
              <a:gd name="connsiteY668" fmla="*/ 6645275 h 6677025"/>
              <a:gd name="connsiteX669" fmla="*/ 3884613 w 8802688"/>
              <a:gd name="connsiteY669" fmla="*/ 6656388 h 6677025"/>
              <a:gd name="connsiteX670" fmla="*/ 3852863 w 8802688"/>
              <a:gd name="connsiteY670" fmla="*/ 6665913 h 6677025"/>
              <a:gd name="connsiteX671" fmla="*/ 3822700 w 8802688"/>
              <a:gd name="connsiteY671" fmla="*/ 6673850 h 6677025"/>
              <a:gd name="connsiteX672" fmla="*/ 3790950 w 8802688"/>
              <a:gd name="connsiteY672" fmla="*/ 6677025 h 6677025"/>
              <a:gd name="connsiteX673" fmla="*/ 3760788 w 8802688"/>
              <a:gd name="connsiteY673" fmla="*/ 6677025 h 6677025"/>
              <a:gd name="connsiteX674" fmla="*/ 3727450 w 8802688"/>
              <a:gd name="connsiteY674" fmla="*/ 6673850 h 6677025"/>
              <a:gd name="connsiteX675" fmla="*/ 3697288 w 8802688"/>
              <a:gd name="connsiteY675" fmla="*/ 6669088 h 6677025"/>
              <a:gd name="connsiteX676" fmla="*/ 3668713 w 8802688"/>
              <a:gd name="connsiteY676" fmla="*/ 6659563 h 6677025"/>
              <a:gd name="connsiteX677" fmla="*/ 3638550 w 8802688"/>
              <a:gd name="connsiteY677" fmla="*/ 6646863 h 6677025"/>
              <a:gd name="connsiteX678" fmla="*/ 3608388 w 8802688"/>
              <a:gd name="connsiteY678" fmla="*/ 6632575 h 6677025"/>
              <a:gd name="connsiteX679" fmla="*/ 3579813 w 8802688"/>
              <a:gd name="connsiteY679" fmla="*/ 6611938 h 6677025"/>
              <a:gd name="connsiteX680" fmla="*/ 3525838 w 8802688"/>
              <a:gd name="connsiteY680" fmla="*/ 6543675 h 6677025"/>
              <a:gd name="connsiteX681" fmla="*/ 3475038 w 8802688"/>
              <a:gd name="connsiteY681" fmla="*/ 6472238 h 6677025"/>
              <a:gd name="connsiteX682" fmla="*/ 3427413 w 8802688"/>
              <a:gd name="connsiteY682" fmla="*/ 6400800 h 6677025"/>
              <a:gd name="connsiteX683" fmla="*/ 3379788 w 8802688"/>
              <a:gd name="connsiteY683" fmla="*/ 6326188 h 6677025"/>
              <a:gd name="connsiteX684" fmla="*/ 3335338 w 8802688"/>
              <a:gd name="connsiteY684" fmla="*/ 6251575 h 6677025"/>
              <a:gd name="connsiteX685" fmla="*/ 3294063 w 8802688"/>
              <a:gd name="connsiteY685" fmla="*/ 6175375 h 6677025"/>
              <a:gd name="connsiteX686" fmla="*/ 3252788 w 8802688"/>
              <a:gd name="connsiteY686" fmla="*/ 6097588 h 6677025"/>
              <a:gd name="connsiteX687" fmla="*/ 3209925 w 8802688"/>
              <a:gd name="connsiteY687" fmla="*/ 6015038 h 6677025"/>
              <a:gd name="connsiteX688" fmla="*/ 3195638 w 8802688"/>
              <a:gd name="connsiteY688" fmla="*/ 5999163 h 6677025"/>
              <a:gd name="connsiteX689" fmla="*/ 3186113 w 8802688"/>
              <a:gd name="connsiteY689" fmla="*/ 5984875 h 6677025"/>
              <a:gd name="connsiteX690" fmla="*/ 3181350 w 8802688"/>
              <a:gd name="connsiteY690" fmla="*/ 5967413 h 6677025"/>
              <a:gd name="connsiteX691" fmla="*/ 3175000 w 8802688"/>
              <a:gd name="connsiteY691" fmla="*/ 5946775 h 6677025"/>
              <a:gd name="connsiteX692" fmla="*/ 3171825 w 8802688"/>
              <a:gd name="connsiteY692" fmla="*/ 5927725 h 6677025"/>
              <a:gd name="connsiteX693" fmla="*/ 3171825 w 8802688"/>
              <a:gd name="connsiteY693" fmla="*/ 5907088 h 6677025"/>
              <a:gd name="connsiteX694" fmla="*/ 3175000 w 8802688"/>
              <a:gd name="connsiteY694" fmla="*/ 5886450 h 6677025"/>
              <a:gd name="connsiteX695" fmla="*/ 3181350 w 8802688"/>
              <a:gd name="connsiteY695" fmla="*/ 5865813 h 6677025"/>
              <a:gd name="connsiteX696" fmla="*/ 3189288 w 8802688"/>
              <a:gd name="connsiteY696" fmla="*/ 5845175 h 6677025"/>
              <a:gd name="connsiteX697" fmla="*/ 3201988 w 8802688"/>
              <a:gd name="connsiteY697" fmla="*/ 5824538 h 6677025"/>
              <a:gd name="connsiteX698" fmla="*/ 3213100 w 8802688"/>
              <a:gd name="connsiteY698" fmla="*/ 5803900 h 6677025"/>
              <a:gd name="connsiteX699" fmla="*/ 3230563 w 8802688"/>
              <a:gd name="connsiteY699" fmla="*/ 5783263 h 6677025"/>
              <a:gd name="connsiteX700" fmla="*/ 3249613 w 8802688"/>
              <a:gd name="connsiteY700" fmla="*/ 5764213 h 6677025"/>
              <a:gd name="connsiteX701" fmla="*/ 3270250 w 8802688"/>
              <a:gd name="connsiteY701" fmla="*/ 5746750 h 6677025"/>
              <a:gd name="connsiteX702" fmla="*/ 3294063 w 8802688"/>
              <a:gd name="connsiteY702" fmla="*/ 5732463 h 6677025"/>
              <a:gd name="connsiteX703" fmla="*/ 3321050 w 8802688"/>
              <a:gd name="connsiteY703" fmla="*/ 5716588 h 6677025"/>
              <a:gd name="connsiteX704" fmla="*/ 3362325 w 8802688"/>
              <a:gd name="connsiteY704" fmla="*/ 5699125 h 6677025"/>
              <a:gd name="connsiteX705" fmla="*/ 3403600 w 8802688"/>
              <a:gd name="connsiteY705" fmla="*/ 5681663 h 6677025"/>
              <a:gd name="connsiteX706" fmla="*/ 3492500 w 8802688"/>
              <a:gd name="connsiteY706" fmla="*/ 5637213 h 6677025"/>
              <a:gd name="connsiteX707" fmla="*/ 3587750 w 8802688"/>
              <a:gd name="connsiteY707" fmla="*/ 5583238 h 6677025"/>
              <a:gd name="connsiteX708" fmla="*/ 3692525 w 8802688"/>
              <a:gd name="connsiteY708" fmla="*/ 5529263 h 6677025"/>
              <a:gd name="connsiteX709" fmla="*/ 3692525 w 8802688"/>
              <a:gd name="connsiteY709" fmla="*/ 5081588 h 6677025"/>
              <a:gd name="connsiteX710" fmla="*/ 3683000 w 8802688"/>
              <a:gd name="connsiteY710" fmla="*/ 5116513 h 6677025"/>
              <a:gd name="connsiteX711" fmla="*/ 3673475 w 8802688"/>
              <a:gd name="connsiteY711" fmla="*/ 5153025 h 6677025"/>
              <a:gd name="connsiteX712" fmla="*/ 3665538 w 8802688"/>
              <a:gd name="connsiteY712" fmla="*/ 5184775 h 6677025"/>
              <a:gd name="connsiteX713" fmla="*/ 3652838 w 8802688"/>
              <a:gd name="connsiteY713" fmla="*/ 5211763 h 6677025"/>
              <a:gd name="connsiteX714" fmla="*/ 3641725 w 8802688"/>
              <a:gd name="connsiteY714" fmla="*/ 5238750 h 6677025"/>
              <a:gd name="connsiteX715" fmla="*/ 3629025 w 8802688"/>
              <a:gd name="connsiteY715" fmla="*/ 5265738 h 6677025"/>
              <a:gd name="connsiteX716" fmla="*/ 3614738 w 8802688"/>
              <a:gd name="connsiteY716" fmla="*/ 5286375 h 6677025"/>
              <a:gd name="connsiteX717" fmla="*/ 3600450 w 8802688"/>
              <a:gd name="connsiteY717" fmla="*/ 5307013 h 6677025"/>
              <a:gd name="connsiteX718" fmla="*/ 3581400 w 8802688"/>
              <a:gd name="connsiteY718" fmla="*/ 5324475 h 6677025"/>
              <a:gd name="connsiteX719" fmla="*/ 3567113 w 8802688"/>
              <a:gd name="connsiteY719" fmla="*/ 5340350 h 6677025"/>
              <a:gd name="connsiteX720" fmla="*/ 3549650 w 8802688"/>
              <a:gd name="connsiteY720" fmla="*/ 5354638 h 6677025"/>
              <a:gd name="connsiteX721" fmla="*/ 3529013 w 8802688"/>
              <a:gd name="connsiteY721" fmla="*/ 5365750 h 6677025"/>
              <a:gd name="connsiteX722" fmla="*/ 3489325 w 8802688"/>
              <a:gd name="connsiteY722" fmla="*/ 5386388 h 6677025"/>
              <a:gd name="connsiteX723" fmla="*/ 3451225 w 8802688"/>
              <a:gd name="connsiteY723" fmla="*/ 5402263 h 6677025"/>
              <a:gd name="connsiteX724" fmla="*/ 3406775 w 8802688"/>
              <a:gd name="connsiteY724" fmla="*/ 5413375 h 6677025"/>
              <a:gd name="connsiteX725" fmla="*/ 3365500 w 8802688"/>
              <a:gd name="connsiteY725" fmla="*/ 5419725 h 6677025"/>
              <a:gd name="connsiteX726" fmla="*/ 3321050 w 8802688"/>
              <a:gd name="connsiteY726" fmla="*/ 5422900 h 6677025"/>
              <a:gd name="connsiteX727" fmla="*/ 3273425 w 8802688"/>
              <a:gd name="connsiteY727" fmla="*/ 5422900 h 6677025"/>
              <a:gd name="connsiteX728" fmla="*/ 3182938 w 8802688"/>
              <a:gd name="connsiteY728" fmla="*/ 5419725 h 6677025"/>
              <a:gd name="connsiteX729" fmla="*/ 3097213 w 8802688"/>
              <a:gd name="connsiteY729" fmla="*/ 5416550 h 6677025"/>
              <a:gd name="connsiteX730" fmla="*/ 2838450 w 8802688"/>
              <a:gd name="connsiteY730" fmla="*/ 5416550 h 6677025"/>
              <a:gd name="connsiteX731" fmla="*/ 2770188 w 8802688"/>
              <a:gd name="connsiteY731" fmla="*/ 5416550 h 6677025"/>
              <a:gd name="connsiteX732" fmla="*/ 2708275 w 8802688"/>
              <a:gd name="connsiteY732" fmla="*/ 5413375 h 6677025"/>
              <a:gd name="connsiteX733" fmla="*/ 2678113 w 8802688"/>
              <a:gd name="connsiteY733" fmla="*/ 5408613 h 6677025"/>
              <a:gd name="connsiteX734" fmla="*/ 2647950 w 8802688"/>
              <a:gd name="connsiteY734" fmla="*/ 5402263 h 6677025"/>
              <a:gd name="connsiteX735" fmla="*/ 2622550 w 8802688"/>
              <a:gd name="connsiteY735" fmla="*/ 5395913 h 6677025"/>
              <a:gd name="connsiteX736" fmla="*/ 2598738 w 8802688"/>
              <a:gd name="connsiteY736" fmla="*/ 5384800 h 6677025"/>
              <a:gd name="connsiteX737" fmla="*/ 2574925 w 8802688"/>
              <a:gd name="connsiteY737" fmla="*/ 5368925 h 6677025"/>
              <a:gd name="connsiteX738" fmla="*/ 2554288 w 8802688"/>
              <a:gd name="connsiteY738" fmla="*/ 5354638 h 6677025"/>
              <a:gd name="connsiteX739" fmla="*/ 2532063 w 8802688"/>
              <a:gd name="connsiteY739" fmla="*/ 5330825 h 6677025"/>
              <a:gd name="connsiteX740" fmla="*/ 2514600 w 8802688"/>
              <a:gd name="connsiteY740" fmla="*/ 5307013 h 6677025"/>
              <a:gd name="connsiteX741" fmla="*/ 2500313 w 8802688"/>
              <a:gd name="connsiteY741" fmla="*/ 5276850 h 6677025"/>
              <a:gd name="connsiteX742" fmla="*/ 2484438 w 8802688"/>
              <a:gd name="connsiteY742" fmla="*/ 5241925 h 6677025"/>
              <a:gd name="connsiteX743" fmla="*/ 2476500 w 8802688"/>
              <a:gd name="connsiteY743" fmla="*/ 5202238 h 6677025"/>
              <a:gd name="connsiteX744" fmla="*/ 2466975 w 8802688"/>
              <a:gd name="connsiteY744" fmla="*/ 5154613 h 6677025"/>
              <a:gd name="connsiteX745" fmla="*/ 2466975 w 8802688"/>
              <a:gd name="connsiteY745" fmla="*/ 5229225 h 6677025"/>
              <a:gd name="connsiteX746" fmla="*/ 2466975 w 8802688"/>
              <a:gd name="connsiteY746" fmla="*/ 5341938 h 6677025"/>
              <a:gd name="connsiteX747" fmla="*/ 2466975 w 8802688"/>
              <a:gd name="connsiteY747" fmla="*/ 5440363 h 6677025"/>
              <a:gd name="connsiteX748" fmla="*/ 2463800 w 8802688"/>
              <a:gd name="connsiteY748" fmla="*/ 5538788 h 6677025"/>
              <a:gd name="connsiteX749" fmla="*/ 2459038 w 8802688"/>
              <a:gd name="connsiteY749" fmla="*/ 5634038 h 6677025"/>
              <a:gd name="connsiteX750" fmla="*/ 2452688 w 8802688"/>
              <a:gd name="connsiteY750" fmla="*/ 5681663 h 6677025"/>
              <a:gd name="connsiteX751" fmla="*/ 2443163 w 8802688"/>
              <a:gd name="connsiteY751" fmla="*/ 5729288 h 6677025"/>
              <a:gd name="connsiteX752" fmla="*/ 2435225 w 8802688"/>
              <a:gd name="connsiteY752" fmla="*/ 5776913 h 6677025"/>
              <a:gd name="connsiteX753" fmla="*/ 2422525 w 8802688"/>
              <a:gd name="connsiteY753" fmla="*/ 5824538 h 6677025"/>
              <a:gd name="connsiteX754" fmla="*/ 2408238 w 8802688"/>
              <a:gd name="connsiteY754" fmla="*/ 5868988 h 6677025"/>
              <a:gd name="connsiteX755" fmla="*/ 2390775 w 8802688"/>
              <a:gd name="connsiteY755" fmla="*/ 5916613 h 6677025"/>
              <a:gd name="connsiteX756" fmla="*/ 2368550 w 8802688"/>
              <a:gd name="connsiteY756" fmla="*/ 5961063 h 6677025"/>
              <a:gd name="connsiteX757" fmla="*/ 2343150 w 8802688"/>
              <a:gd name="connsiteY757" fmla="*/ 6002338 h 6677025"/>
              <a:gd name="connsiteX758" fmla="*/ 2316163 w 8802688"/>
              <a:gd name="connsiteY758" fmla="*/ 6046788 h 6677025"/>
              <a:gd name="connsiteX759" fmla="*/ 2282825 w 8802688"/>
              <a:gd name="connsiteY759" fmla="*/ 6088063 h 6677025"/>
              <a:gd name="connsiteX760" fmla="*/ 2268538 w 8802688"/>
              <a:gd name="connsiteY760" fmla="*/ 6103938 h 6677025"/>
              <a:gd name="connsiteX761" fmla="*/ 2255838 w 8802688"/>
              <a:gd name="connsiteY761" fmla="*/ 6121400 h 6677025"/>
              <a:gd name="connsiteX762" fmla="*/ 2238375 w 8802688"/>
              <a:gd name="connsiteY762" fmla="*/ 6156325 h 6677025"/>
              <a:gd name="connsiteX763" fmla="*/ 2224088 w 8802688"/>
              <a:gd name="connsiteY763" fmla="*/ 6199188 h 6677025"/>
              <a:gd name="connsiteX764" fmla="*/ 2211388 w 8802688"/>
              <a:gd name="connsiteY764" fmla="*/ 6243638 h 6677025"/>
              <a:gd name="connsiteX765" fmla="*/ 2193925 w 8802688"/>
              <a:gd name="connsiteY765" fmla="*/ 6335713 h 6677025"/>
              <a:gd name="connsiteX766" fmla="*/ 2181225 w 8802688"/>
              <a:gd name="connsiteY766" fmla="*/ 6383338 h 6677025"/>
              <a:gd name="connsiteX767" fmla="*/ 2170113 w 8802688"/>
              <a:gd name="connsiteY767" fmla="*/ 6424613 h 6677025"/>
              <a:gd name="connsiteX768" fmla="*/ 2166938 w 8802688"/>
              <a:gd name="connsiteY768" fmla="*/ 6442075 h 6677025"/>
              <a:gd name="connsiteX769" fmla="*/ 2157413 w 8802688"/>
              <a:gd name="connsiteY769" fmla="*/ 6459538 h 6677025"/>
              <a:gd name="connsiteX770" fmla="*/ 2143125 w 8802688"/>
              <a:gd name="connsiteY770" fmla="*/ 6478588 h 6677025"/>
              <a:gd name="connsiteX771" fmla="*/ 2125663 w 8802688"/>
              <a:gd name="connsiteY771" fmla="*/ 6496050 h 6677025"/>
              <a:gd name="connsiteX772" fmla="*/ 2101850 w 8802688"/>
              <a:gd name="connsiteY772" fmla="*/ 6510338 h 6677025"/>
              <a:gd name="connsiteX773" fmla="*/ 2078038 w 8802688"/>
              <a:gd name="connsiteY773" fmla="*/ 6526213 h 6677025"/>
              <a:gd name="connsiteX774" fmla="*/ 2051050 w 8802688"/>
              <a:gd name="connsiteY774" fmla="*/ 6534150 h 6677025"/>
              <a:gd name="connsiteX775" fmla="*/ 2020888 w 8802688"/>
              <a:gd name="connsiteY775" fmla="*/ 6537325 h 6677025"/>
              <a:gd name="connsiteX776" fmla="*/ 1828800 w 8802688"/>
              <a:gd name="connsiteY776" fmla="*/ 6507163 h 6677025"/>
              <a:gd name="connsiteX777" fmla="*/ 1628775 w 8802688"/>
              <a:gd name="connsiteY777" fmla="*/ 6478588 h 6677025"/>
              <a:gd name="connsiteX778" fmla="*/ 1525588 w 8802688"/>
              <a:gd name="connsiteY778" fmla="*/ 6457950 h 6677025"/>
              <a:gd name="connsiteX779" fmla="*/ 1420813 w 8802688"/>
              <a:gd name="connsiteY779" fmla="*/ 6435725 h 6677025"/>
              <a:gd name="connsiteX780" fmla="*/ 1316038 w 8802688"/>
              <a:gd name="connsiteY780" fmla="*/ 6415088 h 6677025"/>
              <a:gd name="connsiteX781" fmla="*/ 1206500 w 8802688"/>
              <a:gd name="connsiteY781" fmla="*/ 6389688 h 6677025"/>
              <a:gd name="connsiteX782" fmla="*/ 1168400 w 8802688"/>
              <a:gd name="connsiteY782" fmla="*/ 6370638 h 6677025"/>
              <a:gd name="connsiteX783" fmla="*/ 1150938 w 8802688"/>
              <a:gd name="connsiteY783" fmla="*/ 6362700 h 6677025"/>
              <a:gd name="connsiteX784" fmla="*/ 1135063 w 8802688"/>
              <a:gd name="connsiteY784" fmla="*/ 6353175 h 6677025"/>
              <a:gd name="connsiteX785" fmla="*/ 1123950 w 8802688"/>
              <a:gd name="connsiteY785" fmla="*/ 6342063 h 6677025"/>
              <a:gd name="connsiteX786" fmla="*/ 1111250 w 8802688"/>
              <a:gd name="connsiteY786" fmla="*/ 6326188 h 6677025"/>
              <a:gd name="connsiteX787" fmla="*/ 1103313 w 8802688"/>
              <a:gd name="connsiteY787" fmla="*/ 6311900 h 6677025"/>
              <a:gd name="connsiteX788" fmla="*/ 1093788 w 8802688"/>
              <a:gd name="connsiteY788" fmla="*/ 6294438 h 6677025"/>
              <a:gd name="connsiteX789" fmla="*/ 1087438 w 8802688"/>
              <a:gd name="connsiteY789" fmla="*/ 6275388 h 6677025"/>
              <a:gd name="connsiteX790" fmla="*/ 1084263 w 8802688"/>
              <a:gd name="connsiteY790" fmla="*/ 6254750 h 6677025"/>
              <a:gd name="connsiteX791" fmla="*/ 1082675 w 8802688"/>
              <a:gd name="connsiteY791" fmla="*/ 6234113 h 6677025"/>
              <a:gd name="connsiteX792" fmla="*/ 1082675 w 8802688"/>
              <a:gd name="connsiteY792" fmla="*/ 6210300 h 6677025"/>
              <a:gd name="connsiteX793" fmla="*/ 1084263 w 8802688"/>
              <a:gd name="connsiteY793" fmla="*/ 6154738 h 6677025"/>
              <a:gd name="connsiteX794" fmla="*/ 1093788 w 8802688"/>
              <a:gd name="connsiteY794" fmla="*/ 6088063 h 6677025"/>
              <a:gd name="connsiteX795" fmla="*/ 1120775 w 8802688"/>
              <a:gd name="connsiteY795" fmla="*/ 6046788 h 6677025"/>
              <a:gd name="connsiteX796" fmla="*/ 1144588 w 8802688"/>
              <a:gd name="connsiteY796" fmla="*/ 5999163 h 6677025"/>
              <a:gd name="connsiteX797" fmla="*/ 1162050 w 8802688"/>
              <a:gd name="connsiteY797" fmla="*/ 5948363 h 6677025"/>
              <a:gd name="connsiteX798" fmla="*/ 1176338 w 8802688"/>
              <a:gd name="connsiteY798" fmla="*/ 5899150 h 6677025"/>
              <a:gd name="connsiteX799" fmla="*/ 1189038 w 8802688"/>
              <a:gd name="connsiteY799" fmla="*/ 5845175 h 6677025"/>
              <a:gd name="connsiteX800" fmla="*/ 1198563 w 8802688"/>
              <a:gd name="connsiteY800" fmla="*/ 5788025 h 6677025"/>
              <a:gd name="connsiteX801" fmla="*/ 1203325 w 8802688"/>
              <a:gd name="connsiteY801" fmla="*/ 5735638 h 6677025"/>
              <a:gd name="connsiteX802" fmla="*/ 1206500 w 8802688"/>
              <a:gd name="connsiteY802" fmla="*/ 5678488 h 6677025"/>
              <a:gd name="connsiteX803" fmla="*/ 1212850 w 8802688"/>
              <a:gd name="connsiteY803" fmla="*/ 5657850 h 6677025"/>
              <a:gd name="connsiteX804" fmla="*/ 1216025 w 8802688"/>
              <a:gd name="connsiteY804" fmla="*/ 5634038 h 6677025"/>
              <a:gd name="connsiteX805" fmla="*/ 1216025 w 8802688"/>
              <a:gd name="connsiteY805" fmla="*/ 5613400 h 6677025"/>
              <a:gd name="connsiteX806" fmla="*/ 1216025 w 8802688"/>
              <a:gd name="connsiteY806" fmla="*/ 5589588 h 6677025"/>
              <a:gd name="connsiteX807" fmla="*/ 1209675 w 8802688"/>
              <a:gd name="connsiteY807" fmla="*/ 5541963 h 6677025"/>
              <a:gd name="connsiteX808" fmla="*/ 1198563 w 8802688"/>
              <a:gd name="connsiteY808" fmla="*/ 5497513 h 6677025"/>
              <a:gd name="connsiteX809" fmla="*/ 1179513 w 8802688"/>
              <a:gd name="connsiteY809" fmla="*/ 5453063 h 6677025"/>
              <a:gd name="connsiteX810" fmla="*/ 1165225 w 8802688"/>
              <a:gd name="connsiteY810" fmla="*/ 5410200 h 6677025"/>
              <a:gd name="connsiteX811" fmla="*/ 1131888 w 8802688"/>
              <a:gd name="connsiteY811" fmla="*/ 5341938 h 6677025"/>
              <a:gd name="connsiteX812" fmla="*/ 1069975 w 8802688"/>
              <a:gd name="connsiteY812" fmla="*/ 5238750 h 6677025"/>
              <a:gd name="connsiteX813" fmla="*/ 1012825 w 8802688"/>
              <a:gd name="connsiteY813" fmla="*/ 5130800 h 6677025"/>
              <a:gd name="connsiteX814" fmla="*/ 957263 w 8802688"/>
              <a:gd name="connsiteY814" fmla="*/ 5027613 h 6677025"/>
              <a:gd name="connsiteX815" fmla="*/ 903288 w 8802688"/>
              <a:gd name="connsiteY815" fmla="*/ 4919663 h 6677025"/>
              <a:gd name="connsiteX816" fmla="*/ 855663 w 8802688"/>
              <a:gd name="connsiteY816" fmla="*/ 4813300 h 6677025"/>
              <a:gd name="connsiteX817" fmla="*/ 811213 w 8802688"/>
              <a:gd name="connsiteY817" fmla="*/ 4706938 h 6677025"/>
              <a:gd name="connsiteX818" fmla="*/ 769938 w 8802688"/>
              <a:gd name="connsiteY818" fmla="*/ 4598988 h 6677025"/>
              <a:gd name="connsiteX819" fmla="*/ 733425 w 8802688"/>
              <a:gd name="connsiteY819" fmla="*/ 4492625 h 6677025"/>
              <a:gd name="connsiteX820" fmla="*/ 701675 w 8802688"/>
              <a:gd name="connsiteY820" fmla="*/ 4383088 h 6677025"/>
              <a:gd name="connsiteX821" fmla="*/ 671513 w 8802688"/>
              <a:gd name="connsiteY821" fmla="*/ 4271963 h 6677025"/>
              <a:gd name="connsiteX822" fmla="*/ 647700 w 8802688"/>
              <a:gd name="connsiteY822" fmla="*/ 4162425 h 6677025"/>
              <a:gd name="connsiteX823" fmla="*/ 630238 w 8802688"/>
              <a:gd name="connsiteY823" fmla="*/ 4049713 h 6677025"/>
              <a:gd name="connsiteX824" fmla="*/ 617538 w 8802688"/>
              <a:gd name="connsiteY824" fmla="*/ 3937000 h 6677025"/>
              <a:gd name="connsiteX825" fmla="*/ 609600 w 8802688"/>
              <a:gd name="connsiteY825" fmla="*/ 3821113 h 6677025"/>
              <a:gd name="connsiteX826" fmla="*/ 609600 w 8802688"/>
              <a:gd name="connsiteY826" fmla="*/ 3705225 h 6677025"/>
              <a:gd name="connsiteX827" fmla="*/ 612775 w 8802688"/>
              <a:gd name="connsiteY827" fmla="*/ 3586163 h 6677025"/>
              <a:gd name="connsiteX828" fmla="*/ 620713 w 8802688"/>
              <a:gd name="connsiteY828" fmla="*/ 3470275 h 6677025"/>
              <a:gd name="connsiteX829" fmla="*/ 636588 w 8802688"/>
              <a:gd name="connsiteY829" fmla="*/ 3354388 h 6677025"/>
              <a:gd name="connsiteX830" fmla="*/ 657225 w 8802688"/>
              <a:gd name="connsiteY830" fmla="*/ 3243263 h 6677025"/>
              <a:gd name="connsiteX831" fmla="*/ 681038 w 8802688"/>
              <a:gd name="connsiteY831" fmla="*/ 3136900 h 6677025"/>
              <a:gd name="connsiteX832" fmla="*/ 709613 w 8802688"/>
              <a:gd name="connsiteY832" fmla="*/ 3032125 h 6677025"/>
              <a:gd name="connsiteX833" fmla="*/ 746125 w 8802688"/>
              <a:gd name="connsiteY833" fmla="*/ 2932113 h 6677025"/>
              <a:gd name="connsiteX834" fmla="*/ 784225 w 8802688"/>
              <a:gd name="connsiteY834" fmla="*/ 2833688 h 6677025"/>
              <a:gd name="connsiteX835" fmla="*/ 828675 w 8802688"/>
              <a:gd name="connsiteY835" fmla="*/ 2735263 h 6677025"/>
              <a:gd name="connsiteX836" fmla="*/ 879475 w 8802688"/>
              <a:gd name="connsiteY836" fmla="*/ 2643188 h 6677025"/>
              <a:gd name="connsiteX837" fmla="*/ 933450 w 8802688"/>
              <a:gd name="connsiteY837" fmla="*/ 2551113 h 6677025"/>
              <a:gd name="connsiteX838" fmla="*/ 992188 w 8802688"/>
              <a:gd name="connsiteY838" fmla="*/ 2465388 h 6677025"/>
              <a:gd name="connsiteX839" fmla="*/ 1055688 w 8802688"/>
              <a:gd name="connsiteY839" fmla="*/ 2379663 h 6677025"/>
              <a:gd name="connsiteX840" fmla="*/ 1123950 w 8802688"/>
              <a:gd name="connsiteY840" fmla="*/ 2295525 h 6677025"/>
              <a:gd name="connsiteX841" fmla="*/ 1195388 w 8802688"/>
              <a:gd name="connsiteY841" fmla="*/ 2212975 h 6677025"/>
              <a:gd name="connsiteX842" fmla="*/ 1271588 w 8802688"/>
              <a:gd name="connsiteY842" fmla="*/ 2132013 h 6677025"/>
              <a:gd name="connsiteX843" fmla="*/ 1355725 w 8802688"/>
              <a:gd name="connsiteY843" fmla="*/ 2054225 h 6677025"/>
              <a:gd name="connsiteX844" fmla="*/ 1423988 w 8802688"/>
              <a:gd name="connsiteY844" fmla="*/ 2001838 h 6677025"/>
              <a:gd name="connsiteX845" fmla="*/ 1495425 w 8802688"/>
              <a:gd name="connsiteY845" fmla="*/ 1951038 h 6677025"/>
              <a:gd name="connsiteX846" fmla="*/ 1566863 w 8802688"/>
              <a:gd name="connsiteY846" fmla="*/ 1900238 h 6677025"/>
              <a:gd name="connsiteX847" fmla="*/ 1641475 w 8802688"/>
              <a:gd name="connsiteY847" fmla="*/ 1855788 h 6677025"/>
              <a:gd name="connsiteX848" fmla="*/ 1714500 w 8802688"/>
              <a:gd name="connsiteY848" fmla="*/ 1814513 h 6677025"/>
              <a:gd name="connsiteX849" fmla="*/ 1789113 w 8802688"/>
              <a:gd name="connsiteY849" fmla="*/ 1774825 h 6677025"/>
              <a:gd name="connsiteX850" fmla="*/ 1866900 w 8802688"/>
              <a:gd name="connsiteY850" fmla="*/ 1739900 h 6677025"/>
              <a:gd name="connsiteX851" fmla="*/ 1944688 w 8802688"/>
              <a:gd name="connsiteY851" fmla="*/ 1703388 h 6677025"/>
              <a:gd name="connsiteX852" fmla="*/ 2020888 w 8802688"/>
              <a:gd name="connsiteY852" fmla="*/ 1671638 h 6677025"/>
              <a:gd name="connsiteX853" fmla="*/ 2101850 w 8802688"/>
              <a:gd name="connsiteY853" fmla="*/ 1641476 h 6677025"/>
              <a:gd name="connsiteX854" fmla="*/ 2184400 w 8802688"/>
              <a:gd name="connsiteY854" fmla="*/ 1614488 h 6677025"/>
              <a:gd name="connsiteX855" fmla="*/ 2268538 w 8802688"/>
              <a:gd name="connsiteY855" fmla="*/ 1587500 h 6677025"/>
              <a:gd name="connsiteX856" fmla="*/ 2351088 w 8802688"/>
              <a:gd name="connsiteY856" fmla="*/ 1562100 h 6677025"/>
              <a:gd name="connsiteX857" fmla="*/ 2436813 w 8802688"/>
              <a:gd name="connsiteY857" fmla="*/ 1538288 h 6677025"/>
              <a:gd name="connsiteX858" fmla="*/ 2616200 w 8802688"/>
              <a:gd name="connsiteY858" fmla="*/ 1492250 h 6677025"/>
              <a:gd name="connsiteX859" fmla="*/ 2725738 w 8802688"/>
              <a:gd name="connsiteY859" fmla="*/ 1492250 h 6677025"/>
              <a:gd name="connsiteX860" fmla="*/ 2654300 w 8802688"/>
              <a:gd name="connsiteY860" fmla="*/ 1590675 h 6677025"/>
              <a:gd name="connsiteX861" fmla="*/ 2582863 w 8802688"/>
              <a:gd name="connsiteY861" fmla="*/ 1682750 h 6677025"/>
              <a:gd name="connsiteX862" fmla="*/ 2435225 w 8802688"/>
              <a:gd name="connsiteY862" fmla="*/ 1866901 h 6677025"/>
              <a:gd name="connsiteX863" fmla="*/ 2363788 w 8802688"/>
              <a:gd name="connsiteY863" fmla="*/ 1958975 h 6677025"/>
              <a:gd name="connsiteX864" fmla="*/ 2295525 w 8802688"/>
              <a:gd name="connsiteY864" fmla="*/ 2052638 h 6677025"/>
              <a:gd name="connsiteX865" fmla="*/ 2228850 w 8802688"/>
              <a:gd name="connsiteY865" fmla="*/ 2144713 h 6677025"/>
              <a:gd name="connsiteX866" fmla="*/ 2200275 w 8802688"/>
              <a:gd name="connsiteY866" fmla="*/ 2192338 h 6677025"/>
              <a:gd name="connsiteX867" fmla="*/ 2170113 w 8802688"/>
              <a:gd name="connsiteY867" fmla="*/ 2241550 h 6677025"/>
              <a:gd name="connsiteX868" fmla="*/ 2089150 w 8802688"/>
              <a:gd name="connsiteY868" fmla="*/ 2355850 h 6677025"/>
              <a:gd name="connsiteX869" fmla="*/ 2047875 w 8802688"/>
              <a:gd name="connsiteY869" fmla="*/ 2411413 h 6677025"/>
              <a:gd name="connsiteX870" fmla="*/ 2012950 w 8802688"/>
              <a:gd name="connsiteY870" fmla="*/ 2471738 h 6677025"/>
              <a:gd name="connsiteX871" fmla="*/ 1979613 w 8802688"/>
              <a:gd name="connsiteY871" fmla="*/ 2530475 h 6677025"/>
              <a:gd name="connsiteX872" fmla="*/ 1952625 w 8802688"/>
              <a:gd name="connsiteY872" fmla="*/ 2592388 h 6677025"/>
              <a:gd name="connsiteX873" fmla="*/ 1928813 w 8802688"/>
              <a:gd name="connsiteY873" fmla="*/ 2659063 h 6677025"/>
              <a:gd name="connsiteX874" fmla="*/ 1917700 w 8802688"/>
              <a:gd name="connsiteY874" fmla="*/ 2693988 h 6677025"/>
              <a:gd name="connsiteX875" fmla="*/ 1911350 w 8802688"/>
              <a:gd name="connsiteY875" fmla="*/ 2727325 h 6677025"/>
              <a:gd name="connsiteX876" fmla="*/ 1893888 w 8802688"/>
              <a:gd name="connsiteY876" fmla="*/ 2776538 h 6677025"/>
              <a:gd name="connsiteX877" fmla="*/ 1881188 w 8802688"/>
              <a:gd name="connsiteY877" fmla="*/ 2824163 h 6677025"/>
              <a:gd name="connsiteX878" fmla="*/ 1873250 w 8802688"/>
              <a:gd name="connsiteY878" fmla="*/ 2868613 h 6677025"/>
              <a:gd name="connsiteX879" fmla="*/ 1873250 w 8802688"/>
              <a:gd name="connsiteY879" fmla="*/ 2916238 h 6677025"/>
              <a:gd name="connsiteX880" fmla="*/ 1876425 w 8802688"/>
              <a:gd name="connsiteY880" fmla="*/ 2962275 h 6677025"/>
              <a:gd name="connsiteX881" fmla="*/ 1881188 w 8802688"/>
              <a:gd name="connsiteY881" fmla="*/ 3006725 h 6677025"/>
              <a:gd name="connsiteX882" fmla="*/ 1893888 w 8802688"/>
              <a:gd name="connsiteY882" fmla="*/ 3048000 h 6677025"/>
              <a:gd name="connsiteX883" fmla="*/ 1905000 w 8802688"/>
              <a:gd name="connsiteY883" fmla="*/ 3092450 h 6677025"/>
              <a:gd name="connsiteX884" fmla="*/ 1924050 w 8802688"/>
              <a:gd name="connsiteY884" fmla="*/ 3133725 h 6677025"/>
              <a:gd name="connsiteX885" fmla="*/ 1944688 w 8802688"/>
              <a:gd name="connsiteY885" fmla="*/ 3171825 h 6677025"/>
              <a:gd name="connsiteX886" fmla="*/ 1965325 w 8802688"/>
              <a:gd name="connsiteY886" fmla="*/ 3214688 h 6677025"/>
              <a:gd name="connsiteX887" fmla="*/ 1989138 w 8802688"/>
              <a:gd name="connsiteY887" fmla="*/ 3252788 h 6677025"/>
              <a:gd name="connsiteX888" fmla="*/ 2041525 w 8802688"/>
              <a:gd name="connsiteY888" fmla="*/ 3327400 h 6677025"/>
              <a:gd name="connsiteX889" fmla="*/ 2095500 w 8802688"/>
              <a:gd name="connsiteY889" fmla="*/ 3398838 h 6677025"/>
              <a:gd name="connsiteX890" fmla="*/ 2149475 w 8802688"/>
              <a:gd name="connsiteY890" fmla="*/ 3470275 h 6677025"/>
              <a:gd name="connsiteX891" fmla="*/ 2197100 w 8802688"/>
              <a:gd name="connsiteY891" fmla="*/ 3541713 h 6677025"/>
              <a:gd name="connsiteX892" fmla="*/ 2217738 w 8802688"/>
              <a:gd name="connsiteY892" fmla="*/ 3576638 h 6677025"/>
              <a:gd name="connsiteX893" fmla="*/ 2238375 w 8802688"/>
              <a:gd name="connsiteY893" fmla="*/ 3613150 h 6677025"/>
              <a:gd name="connsiteX894" fmla="*/ 2252663 w 8802688"/>
              <a:gd name="connsiteY894" fmla="*/ 3648075 h 6677025"/>
              <a:gd name="connsiteX895" fmla="*/ 2268538 w 8802688"/>
              <a:gd name="connsiteY895" fmla="*/ 3684588 h 6677025"/>
              <a:gd name="connsiteX896" fmla="*/ 2279650 w 8802688"/>
              <a:gd name="connsiteY896" fmla="*/ 3722688 h 6677025"/>
              <a:gd name="connsiteX897" fmla="*/ 2286000 w 8802688"/>
              <a:gd name="connsiteY897" fmla="*/ 3757613 h 6677025"/>
              <a:gd name="connsiteX898" fmla="*/ 2289175 w 8802688"/>
              <a:gd name="connsiteY898" fmla="*/ 3797300 h 6677025"/>
              <a:gd name="connsiteX899" fmla="*/ 2289175 w 8802688"/>
              <a:gd name="connsiteY899" fmla="*/ 3835400 h 6677025"/>
              <a:gd name="connsiteX900" fmla="*/ 2286000 w 8802688"/>
              <a:gd name="connsiteY900" fmla="*/ 3873500 h 6677025"/>
              <a:gd name="connsiteX901" fmla="*/ 2276475 w 8802688"/>
              <a:gd name="connsiteY901" fmla="*/ 3916363 h 6677025"/>
              <a:gd name="connsiteX902" fmla="*/ 2262188 w 8802688"/>
              <a:gd name="connsiteY902" fmla="*/ 3954463 h 6677025"/>
              <a:gd name="connsiteX903" fmla="*/ 2244725 w 8802688"/>
              <a:gd name="connsiteY903" fmla="*/ 3995738 h 6677025"/>
              <a:gd name="connsiteX904" fmla="*/ 2232025 w 8802688"/>
              <a:gd name="connsiteY904" fmla="*/ 4013200 h 6677025"/>
              <a:gd name="connsiteX905" fmla="*/ 2224088 w 8802688"/>
              <a:gd name="connsiteY905" fmla="*/ 4037013 h 6677025"/>
              <a:gd name="connsiteX906" fmla="*/ 2217738 w 8802688"/>
              <a:gd name="connsiteY906" fmla="*/ 4064000 h 6677025"/>
              <a:gd name="connsiteX907" fmla="*/ 2217738 w 8802688"/>
              <a:gd name="connsiteY907" fmla="*/ 4090988 h 6677025"/>
              <a:gd name="connsiteX908" fmla="*/ 2217738 w 8802688"/>
              <a:gd name="connsiteY908" fmla="*/ 4117975 h 6677025"/>
              <a:gd name="connsiteX909" fmla="*/ 2224088 w 8802688"/>
              <a:gd name="connsiteY909" fmla="*/ 4144963 h 6677025"/>
              <a:gd name="connsiteX910" fmla="*/ 2232025 w 8802688"/>
              <a:gd name="connsiteY910" fmla="*/ 4168775 h 6677025"/>
              <a:gd name="connsiteX911" fmla="*/ 2244725 w 8802688"/>
              <a:gd name="connsiteY911" fmla="*/ 4183063 h 6677025"/>
              <a:gd name="connsiteX912" fmla="*/ 2306638 w 8802688"/>
              <a:gd name="connsiteY912" fmla="*/ 4251325 h 6677025"/>
              <a:gd name="connsiteX913" fmla="*/ 2368550 w 8802688"/>
              <a:gd name="connsiteY913" fmla="*/ 4313238 h 6677025"/>
              <a:gd name="connsiteX914" fmla="*/ 2435225 w 8802688"/>
              <a:gd name="connsiteY914" fmla="*/ 4373563 h 6677025"/>
              <a:gd name="connsiteX915" fmla="*/ 2497138 w 8802688"/>
              <a:gd name="connsiteY915" fmla="*/ 4424363 h 6677025"/>
              <a:gd name="connsiteX916" fmla="*/ 2562225 w 8802688"/>
              <a:gd name="connsiteY916" fmla="*/ 4471988 h 6677025"/>
              <a:gd name="connsiteX917" fmla="*/ 2627313 w 8802688"/>
              <a:gd name="connsiteY917" fmla="*/ 4510088 h 6677025"/>
              <a:gd name="connsiteX918" fmla="*/ 2660650 w 8802688"/>
              <a:gd name="connsiteY918" fmla="*/ 4527550 h 6677025"/>
              <a:gd name="connsiteX919" fmla="*/ 2695575 w 8802688"/>
              <a:gd name="connsiteY919" fmla="*/ 4543425 h 6677025"/>
              <a:gd name="connsiteX920" fmla="*/ 2728913 w 8802688"/>
              <a:gd name="connsiteY920" fmla="*/ 4554538 h 6677025"/>
              <a:gd name="connsiteX921" fmla="*/ 2763838 w 8802688"/>
              <a:gd name="connsiteY921" fmla="*/ 4567238 h 6677025"/>
              <a:gd name="connsiteX922" fmla="*/ 2800350 w 8802688"/>
              <a:gd name="connsiteY922" fmla="*/ 4575175 h 6677025"/>
              <a:gd name="connsiteX923" fmla="*/ 2835275 w 8802688"/>
              <a:gd name="connsiteY923" fmla="*/ 4584700 h 6677025"/>
              <a:gd name="connsiteX924" fmla="*/ 2871788 w 8802688"/>
              <a:gd name="connsiteY924" fmla="*/ 4591050 h 6677025"/>
              <a:gd name="connsiteX925" fmla="*/ 2906713 w 8802688"/>
              <a:gd name="connsiteY925" fmla="*/ 4594225 h 6677025"/>
              <a:gd name="connsiteX926" fmla="*/ 2943225 w 8802688"/>
              <a:gd name="connsiteY926" fmla="*/ 4594225 h 6677025"/>
              <a:gd name="connsiteX927" fmla="*/ 2981325 w 8802688"/>
              <a:gd name="connsiteY927" fmla="*/ 4594225 h 6677025"/>
              <a:gd name="connsiteX928" fmla="*/ 3021013 w 8802688"/>
              <a:gd name="connsiteY928" fmla="*/ 4591050 h 6677025"/>
              <a:gd name="connsiteX929" fmla="*/ 3059113 w 8802688"/>
              <a:gd name="connsiteY929" fmla="*/ 4584700 h 6677025"/>
              <a:gd name="connsiteX930" fmla="*/ 3097213 w 8802688"/>
              <a:gd name="connsiteY930" fmla="*/ 4575175 h 6677025"/>
              <a:gd name="connsiteX931" fmla="*/ 3138488 w 8802688"/>
              <a:gd name="connsiteY931" fmla="*/ 4564063 h 6677025"/>
              <a:gd name="connsiteX932" fmla="*/ 3178175 w 8802688"/>
              <a:gd name="connsiteY932" fmla="*/ 4551363 h 6677025"/>
              <a:gd name="connsiteX933" fmla="*/ 3219450 w 8802688"/>
              <a:gd name="connsiteY933" fmla="*/ 4537075 h 6677025"/>
              <a:gd name="connsiteX934" fmla="*/ 3263900 w 8802688"/>
              <a:gd name="connsiteY934" fmla="*/ 4516438 h 6677025"/>
              <a:gd name="connsiteX935" fmla="*/ 3305175 w 8802688"/>
              <a:gd name="connsiteY935" fmla="*/ 4495800 h 6677025"/>
              <a:gd name="connsiteX936" fmla="*/ 3349625 w 8802688"/>
              <a:gd name="connsiteY936" fmla="*/ 4471988 h 6677025"/>
              <a:gd name="connsiteX937" fmla="*/ 3394075 w 8802688"/>
              <a:gd name="connsiteY937" fmla="*/ 4445000 h 6677025"/>
              <a:gd name="connsiteX938" fmla="*/ 3617913 w 8802688"/>
              <a:gd name="connsiteY938" fmla="*/ 4329113 h 6677025"/>
              <a:gd name="connsiteX939" fmla="*/ 3730625 w 8802688"/>
              <a:gd name="connsiteY939" fmla="*/ 4271963 h 6677025"/>
              <a:gd name="connsiteX940" fmla="*/ 3843338 w 8802688"/>
              <a:gd name="connsiteY940" fmla="*/ 4216400 h 6677025"/>
              <a:gd name="connsiteX941" fmla="*/ 3959225 w 8802688"/>
              <a:gd name="connsiteY941" fmla="*/ 4168775 h 6677025"/>
              <a:gd name="connsiteX942" fmla="*/ 4019550 w 8802688"/>
              <a:gd name="connsiteY942" fmla="*/ 4144963 h 6677025"/>
              <a:gd name="connsiteX943" fmla="*/ 4078288 w 8802688"/>
              <a:gd name="connsiteY943" fmla="*/ 4124325 h 6677025"/>
              <a:gd name="connsiteX944" fmla="*/ 4138613 w 8802688"/>
              <a:gd name="connsiteY944" fmla="*/ 4108450 h 6677025"/>
              <a:gd name="connsiteX945" fmla="*/ 4197350 w 8802688"/>
              <a:gd name="connsiteY945" fmla="*/ 4094163 h 6677025"/>
              <a:gd name="connsiteX946" fmla="*/ 4259263 w 8802688"/>
              <a:gd name="connsiteY946" fmla="*/ 4081463 h 6677025"/>
              <a:gd name="connsiteX947" fmla="*/ 4322763 w 8802688"/>
              <a:gd name="connsiteY947" fmla="*/ 4073525 h 6677025"/>
              <a:gd name="connsiteX948" fmla="*/ 4337050 w 8802688"/>
              <a:gd name="connsiteY948" fmla="*/ 4067175 h 6677025"/>
              <a:gd name="connsiteX949" fmla="*/ 4354513 w 8802688"/>
              <a:gd name="connsiteY949" fmla="*/ 4057650 h 6677025"/>
              <a:gd name="connsiteX950" fmla="*/ 4375150 w 8802688"/>
              <a:gd name="connsiteY950" fmla="*/ 4043363 h 6677025"/>
              <a:gd name="connsiteX951" fmla="*/ 4397375 w 8802688"/>
              <a:gd name="connsiteY951" fmla="*/ 4025900 h 6677025"/>
              <a:gd name="connsiteX952" fmla="*/ 4418013 w 8802688"/>
              <a:gd name="connsiteY952" fmla="*/ 4002088 h 6677025"/>
              <a:gd name="connsiteX953" fmla="*/ 4438650 w 8802688"/>
              <a:gd name="connsiteY953" fmla="*/ 3978275 h 6677025"/>
              <a:gd name="connsiteX954" fmla="*/ 4456113 w 8802688"/>
              <a:gd name="connsiteY954" fmla="*/ 3951288 h 6677025"/>
              <a:gd name="connsiteX955" fmla="*/ 4470400 w 8802688"/>
              <a:gd name="connsiteY955" fmla="*/ 3921125 h 6677025"/>
              <a:gd name="connsiteX956" fmla="*/ 4497388 w 8802688"/>
              <a:gd name="connsiteY956" fmla="*/ 3844925 h 6677025"/>
              <a:gd name="connsiteX957" fmla="*/ 4518025 w 8802688"/>
              <a:gd name="connsiteY957" fmla="*/ 3767138 h 6677025"/>
              <a:gd name="connsiteX958" fmla="*/ 4537075 w 8802688"/>
              <a:gd name="connsiteY958" fmla="*/ 3689350 h 6677025"/>
              <a:gd name="connsiteX959" fmla="*/ 4548188 w 8802688"/>
              <a:gd name="connsiteY959" fmla="*/ 3613150 h 6677025"/>
              <a:gd name="connsiteX960" fmla="*/ 4560888 w 8802688"/>
              <a:gd name="connsiteY960" fmla="*/ 3535363 h 6677025"/>
              <a:gd name="connsiteX961" fmla="*/ 4565650 w 8802688"/>
              <a:gd name="connsiteY961" fmla="*/ 3457575 h 6677025"/>
              <a:gd name="connsiteX962" fmla="*/ 4572000 w 8802688"/>
              <a:gd name="connsiteY962" fmla="*/ 3381375 h 6677025"/>
              <a:gd name="connsiteX963" fmla="*/ 4572000 w 8802688"/>
              <a:gd name="connsiteY963" fmla="*/ 3300413 h 6677025"/>
              <a:gd name="connsiteX964" fmla="*/ 4572000 w 8802688"/>
              <a:gd name="connsiteY964" fmla="*/ 3222625 h 6677025"/>
              <a:gd name="connsiteX965" fmla="*/ 4568825 w 8802688"/>
              <a:gd name="connsiteY965" fmla="*/ 3143250 h 6677025"/>
              <a:gd name="connsiteX966" fmla="*/ 4562475 w 8802688"/>
              <a:gd name="connsiteY966" fmla="*/ 3062288 h 6677025"/>
              <a:gd name="connsiteX967" fmla="*/ 4554538 w 8802688"/>
              <a:gd name="connsiteY967" fmla="*/ 2982913 h 6677025"/>
              <a:gd name="connsiteX968" fmla="*/ 4533900 w 8802688"/>
              <a:gd name="connsiteY968" fmla="*/ 2819400 h 6677025"/>
              <a:gd name="connsiteX969" fmla="*/ 4506913 w 8802688"/>
              <a:gd name="connsiteY969" fmla="*/ 2652713 h 6677025"/>
              <a:gd name="connsiteX970" fmla="*/ 4479925 w 8802688"/>
              <a:gd name="connsiteY970" fmla="*/ 2476500 h 6677025"/>
              <a:gd name="connsiteX971" fmla="*/ 4446588 w 8802688"/>
              <a:gd name="connsiteY971" fmla="*/ 2292351 h 6677025"/>
              <a:gd name="connsiteX972" fmla="*/ 4429125 w 8802688"/>
              <a:gd name="connsiteY972" fmla="*/ 2197100 h 6677025"/>
              <a:gd name="connsiteX973" fmla="*/ 4408488 w 8802688"/>
              <a:gd name="connsiteY973" fmla="*/ 2098675 h 6677025"/>
              <a:gd name="connsiteX974" fmla="*/ 4384675 w 8802688"/>
              <a:gd name="connsiteY974" fmla="*/ 2005013 h 6677025"/>
              <a:gd name="connsiteX975" fmla="*/ 4360863 w 8802688"/>
              <a:gd name="connsiteY975" fmla="*/ 1906588 h 6677025"/>
              <a:gd name="connsiteX976" fmla="*/ 4360863 w 8802688"/>
              <a:gd name="connsiteY976" fmla="*/ 2765425 h 6677025"/>
              <a:gd name="connsiteX977" fmla="*/ 4360863 w 8802688"/>
              <a:gd name="connsiteY977" fmla="*/ 3698875 h 6677025"/>
              <a:gd name="connsiteX978" fmla="*/ 4357688 w 8802688"/>
              <a:gd name="connsiteY978" fmla="*/ 3725863 h 6677025"/>
              <a:gd name="connsiteX979" fmla="*/ 4354513 w 8802688"/>
              <a:gd name="connsiteY979" fmla="*/ 3752850 h 6677025"/>
              <a:gd name="connsiteX980" fmla="*/ 4349750 w 8802688"/>
              <a:gd name="connsiteY980" fmla="*/ 3776663 h 6677025"/>
              <a:gd name="connsiteX981" fmla="*/ 4340225 w 8802688"/>
              <a:gd name="connsiteY981" fmla="*/ 3797300 h 6677025"/>
              <a:gd name="connsiteX982" fmla="*/ 4327525 w 8802688"/>
              <a:gd name="connsiteY982" fmla="*/ 3817938 h 6677025"/>
              <a:gd name="connsiteX983" fmla="*/ 4316413 w 8802688"/>
              <a:gd name="connsiteY983" fmla="*/ 3838575 h 6677025"/>
              <a:gd name="connsiteX984" fmla="*/ 4302125 w 8802688"/>
              <a:gd name="connsiteY984" fmla="*/ 3856038 h 6677025"/>
              <a:gd name="connsiteX985" fmla="*/ 4286250 w 8802688"/>
              <a:gd name="connsiteY985" fmla="*/ 3870325 h 6677025"/>
              <a:gd name="connsiteX986" fmla="*/ 4265613 w 8802688"/>
              <a:gd name="connsiteY986" fmla="*/ 3886200 h 6677025"/>
              <a:gd name="connsiteX987" fmla="*/ 4248150 w 8802688"/>
              <a:gd name="connsiteY987" fmla="*/ 3900488 h 6677025"/>
              <a:gd name="connsiteX988" fmla="*/ 4203700 w 8802688"/>
              <a:gd name="connsiteY988" fmla="*/ 3924300 h 6677025"/>
              <a:gd name="connsiteX989" fmla="*/ 4152900 w 8802688"/>
              <a:gd name="connsiteY989" fmla="*/ 3944938 h 6677025"/>
              <a:gd name="connsiteX990" fmla="*/ 4098925 w 8802688"/>
              <a:gd name="connsiteY990" fmla="*/ 3960813 h 6677025"/>
              <a:gd name="connsiteX991" fmla="*/ 4000500 w 8802688"/>
              <a:gd name="connsiteY991" fmla="*/ 3989388 h 6677025"/>
              <a:gd name="connsiteX992" fmla="*/ 3906838 w 8802688"/>
              <a:gd name="connsiteY992" fmla="*/ 4022725 h 6677025"/>
              <a:gd name="connsiteX993" fmla="*/ 3811588 w 8802688"/>
              <a:gd name="connsiteY993" fmla="*/ 4057650 h 6677025"/>
              <a:gd name="connsiteX994" fmla="*/ 3716338 w 8802688"/>
              <a:gd name="connsiteY994" fmla="*/ 4100513 h 6677025"/>
              <a:gd name="connsiteX995" fmla="*/ 3621088 w 8802688"/>
              <a:gd name="connsiteY995" fmla="*/ 4144963 h 6677025"/>
              <a:gd name="connsiteX996" fmla="*/ 3532188 w 8802688"/>
              <a:gd name="connsiteY996" fmla="*/ 4192588 h 6677025"/>
              <a:gd name="connsiteX997" fmla="*/ 3441700 w 8802688"/>
              <a:gd name="connsiteY997" fmla="*/ 4243388 h 6677025"/>
              <a:gd name="connsiteX998" fmla="*/ 3359150 w 8802688"/>
              <a:gd name="connsiteY998" fmla="*/ 4295775 h 6677025"/>
              <a:gd name="connsiteX999" fmla="*/ 3287713 w 8802688"/>
              <a:gd name="connsiteY999" fmla="*/ 4329113 h 6677025"/>
              <a:gd name="connsiteX1000" fmla="*/ 3222625 w 8802688"/>
              <a:gd name="connsiteY1000" fmla="*/ 4359275 h 6677025"/>
              <a:gd name="connsiteX1001" fmla="*/ 3157538 w 8802688"/>
              <a:gd name="connsiteY1001" fmla="*/ 4379913 h 6677025"/>
              <a:gd name="connsiteX1002" fmla="*/ 3094038 w 8802688"/>
              <a:gd name="connsiteY1002" fmla="*/ 4400550 h 6677025"/>
              <a:gd name="connsiteX1003" fmla="*/ 3032125 w 8802688"/>
              <a:gd name="connsiteY1003" fmla="*/ 4411663 h 6677025"/>
              <a:gd name="connsiteX1004" fmla="*/ 2973388 w 8802688"/>
              <a:gd name="connsiteY1004" fmla="*/ 4421188 h 6677025"/>
              <a:gd name="connsiteX1005" fmla="*/ 2913063 w 8802688"/>
              <a:gd name="connsiteY1005" fmla="*/ 4421188 h 6677025"/>
              <a:gd name="connsiteX1006" fmla="*/ 2857500 w 8802688"/>
              <a:gd name="connsiteY1006" fmla="*/ 4418013 h 6677025"/>
              <a:gd name="connsiteX1007" fmla="*/ 2803525 w 8802688"/>
              <a:gd name="connsiteY1007" fmla="*/ 4406900 h 6677025"/>
              <a:gd name="connsiteX1008" fmla="*/ 2749550 w 8802688"/>
              <a:gd name="connsiteY1008" fmla="*/ 4391025 h 6677025"/>
              <a:gd name="connsiteX1009" fmla="*/ 2698750 w 8802688"/>
              <a:gd name="connsiteY1009" fmla="*/ 4367213 h 6677025"/>
              <a:gd name="connsiteX1010" fmla="*/ 2647950 w 8802688"/>
              <a:gd name="connsiteY1010" fmla="*/ 4337050 h 6677025"/>
              <a:gd name="connsiteX1011" fmla="*/ 2600325 w 8802688"/>
              <a:gd name="connsiteY1011" fmla="*/ 4302125 h 6677025"/>
              <a:gd name="connsiteX1012" fmla="*/ 2554288 w 8802688"/>
              <a:gd name="connsiteY1012" fmla="*/ 4257675 h 6677025"/>
              <a:gd name="connsiteX1013" fmla="*/ 2508250 w 8802688"/>
              <a:gd name="connsiteY1013" fmla="*/ 4206875 h 6677025"/>
              <a:gd name="connsiteX1014" fmla="*/ 2466975 w 8802688"/>
              <a:gd name="connsiteY1014" fmla="*/ 4148138 h 6677025"/>
              <a:gd name="connsiteX1015" fmla="*/ 2452688 w 8802688"/>
              <a:gd name="connsiteY1015" fmla="*/ 4117975 h 6677025"/>
              <a:gd name="connsiteX1016" fmla="*/ 2439988 w 8802688"/>
              <a:gd name="connsiteY1016" fmla="*/ 4084638 h 6677025"/>
              <a:gd name="connsiteX1017" fmla="*/ 2428875 w 8802688"/>
              <a:gd name="connsiteY1017" fmla="*/ 4049713 h 6677025"/>
              <a:gd name="connsiteX1018" fmla="*/ 2419350 w 8802688"/>
              <a:gd name="connsiteY1018" fmla="*/ 4016375 h 6677025"/>
              <a:gd name="connsiteX1019" fmla="*/ 2416175 w 8802688"/>
              <a:gd name="connsiteY1019" fmla="*/ 3981450 h 6677025"/>
              <a:gd name="connsiteX1020" fmla="*/ 2416175 w 8802688"/>
              <a:gd name="connsiteY1020" fmla="*/ 3948113 h 6677025"/>
              <a:gd name="connsiteX1021" fmla="*/ 2419350 w 8802688"/>
              <a:gd name="connsiteY1021" fmla="*/ 3916363 h 6677025"/>
              <a:gd name="connsiteX1022" fmla="*/ 2425700 w 8802688"/>
              <a:gd name="connsiteY1022" fmla="*/ 3900488 h 6677025"/>
              <a:gd name="connsiteX1023" fmla="*/ 2432050 w 8802688"/>
              <a:gd name="connsiteY1023" fmla="*/ 3886200 h 6677025"/>
              <a:gd name="connsiteX1024" fmla="*/ 2446338 w 8802688"/>
              <a:gd name="connsiteY1024" fmla="*/ 3829050 h 6677025"/>
              <a:gd name="connsiteX1025" fmla="*/ 2463800 w 8802688"/>
              <a:gd name="connsiteY1025" fmla="*/ 3778250 h 6677025"/>
              <a:gd name="connsiteX1026" fmla="*/ 2484438 w 8802688"/>
              <a:gd name="connsiteY1026" fmla="*/ 3730625 h 6677025"/>
              <a:gd name="connsiteX1027" fmla="*/ 2508250 w 8802688"/>
              <a:gd name="connsiteY1027" fmla="*/ 3684588 h 6677025"/>
              <a:gd name="connsiteX1028" fmla="*/ 2535238 w 8802688"/>
              <a:gd name="connsiteY1028" fmla="*/ 3638550 h 6677025"/>
              <a:gd name="connsiteX1029" fmla="*/ 2559050 w 8802688"/>
              <a:gd name="connsiteY1029" fmla="*/ 3597275 h 6677025"/>
              <a:gd name="connsiteX1030" fmla="*/ 2616200 w 8802688"/>
              <a:gd name="connsiteY1030" fmla="*/ 3511550 h 6677025"/>
              <a:gd name="connsiteX1031" fmla="*/ 2667000 w 8802688"/>
              <a:gd name="connsiteY1031" fmla="*/ 3406775 h 6677025"/>
              <a:gd name="connsiteX1032" fmla="*/ 2705100 w 8802688"/>
              <a:gd name="connsiteY1032" fmla="*/ 3311525 h 6677025"/>
              <a:gd name="connsiteX1033" fmla="*/ 2735263 w 8802688"/>
              <a:gd name="connsiteY1033" fmla="*/ 3222625 h 6677025"/>
              <a:gd name="connsiteX1034" fmla="*/ 2763838 w 8802688"/>
              <a:gd name="connsiteY1034" fmla="*/ 3136900 h 6677025"/>
              <a:gd name="connsiteX1035" fmla="*/ 2722563 w 8802688"/>
              <a:gd name="connsiteY1035" fmla="*/ 3181350 h 6677025"/>
              <a:gd name="connsiteX1036" fmla="*/ 2681288 w 8802688"/>
              <a:gd name="connsiteY1036" fmla="*/ 3228975 h 6677025"/>
              <a:gd name="connsiteX1037" fmla="*/ 2598738 w 8802688"/>
              <a:gd name="connsiteY1037" fmla="*/ 3330575 h 6677025"/>
              <a:gd name="connsiteX1038" fmla="*/ 2514600 w 8802688"/>
              <a:gd name="connsiteY1038" fmla="*/ 3436938 h 6677025"/>
              <a:gd name="connsiteX1039" fmla="*/ 2432050 w 8802688"/>
              <a:gd name="connsiteY1039" fmla="*/ 3549650 h 6677025"/>
              <a:gd name="connsiteX1040" fmla="*/ 2374900 w 8802688"/>
              <a:gd name="connsiteY1040" fmla="*/ 3478213 h 6677025"/>
              <a:gd name="connsiteX1041" fmla="*/ 2324100 w 8802688"/>
              <a:gd name="connsiteY1041" fmla="*/ 3409950 h 6677025"/>
              <a:gd name="connsiteX1042" fmla="*/ 2276475 w 8802688"/>
              <a:gd name="connsiteY1042" fmla="*/ 3338513 h 6677025"/>
              <a:gd name="connsiteX1043" fmla="*/ 2228850 w 8802688"/>
              <a:gd name="connsiteY1043" fmla="*/ 3267075 h 6677025"/>
              <a:gd name="connsiteX1044" fmla="*/ 2143125 w 8802688"/>
              <a:gd name="connsiteY1044" fmla="*/ 3127375 h 6677025"/>
              <a:gd name="connsiteX1045" fmla="*/ 2060575 w 8802688"/>
              <a:gd name="connsiteY1045" fmla="*/ 2987675 h 6677025"/>
              <a:gd name="connsiteX1046" fmla="*/ 2047875 w 8802688"/>
              <a:gd name="connsiteY1046" fmla="*/ 2973388 h 6677025"/>
              <a:gd name="connsiteX1047" fmla="*/ 2039938 w 8802688"/>
              <a:gd name="connsiteY1047" fmla="*/ 2955925 h 6677025"/>
              <a:gd name="connsiteX1048" fmla="*/ 2030413 w 8802688"/>
              <a:gd name="connsiteY1048" fmla="*/ 2935288 h 6677025"/>
              <a:gd name="connsiteX1049" fmla="*/ 2027238 w 8802688"/>
              <a:gd name="connsiteY1049" fmla="*/ 2914650 h 6677025"/>
              <a:gd name="connsiteX1050" fmla="*/ 2020888 w 8802688"/>
              <a:gd name="connsiteY1050" fmla="*/ 2871788 h 6677025"/>
              <a:gd name="connsiteX1051" fmla="*/ 2020888 w 8802688"/>
              <a:gd name="connsiteY1051" fmla="*/ 2840038 h 6677025"/>
              <a:gd name="connsiteX1052" fmla="*/ 2063750 w 8802688"/>
              <a:gd name="connsiteY1052" fmla="*/ 2755900 h 6677025"/>
              <a:gd name="connsiteX1053" fmla="*/ 2101850 w 8802688"/>
              <a:gd name="connsiteY1053" fmla="*/ 2673350 h 6677025"/>
              <a:gd name="connsiteX1054" fmla="*/ 2176463 w 8802688"/>
              <a:gd name="connsiteY1054" fmla="*/ 2506663 h 6677025"/>
              <a:gd name="connsiteX1055" fmla="*/ 2214563 w 8802688"/>
              <a:gd name="connsiteY1055" fmla="*/ 2428875 h 6677025"/>
              <a:gd name="connsiteX1056" fmla="*/ 2255838 w 8802688"/>
              <a:gd name="connsiteY1056" fmla="*/ 2352675 h 6677025"/>
              <a:gd name="connsiteX1057" fmla="*/ 2303463 w 8802688"/>
              <a:gd name="connsiteY1057" fmla="*/ 2274888 h 6677025"/>
              <a:gd name="connsiteX1058" fmla="*/ 2330450 w 8802688"/>
              <a:gd name="connsiteY1058" fmla="*/ 2238375 h 6677025"/>
              <a:gd name="connsiteX1059" fmla="*/ 2357438 w 8802688"/>
              <a:gd name="connsiteY1059" fmla="*/ 2203450 h 6677025"/>
              <a:gd name="connsiteX1060" fmla="*/ 2482850 w 8802688"/>
              <a:gd name="connsiteY1060" fmla="*/ 2054225 h 6677025"/>
              <a:gd name="connsiteX1061" fmla="*/ 2613025 w 8802688"/>
              <a:gd name="connsiteY1061" fmla="*/ 1909763 h 6677025"/>
              <a:gd name="connsiteX1062" fmla="*/ 2743200 w 8802688"/>
              <a:gd name="connsiteY1062" fmla="*/ 1766888 h 6677025"/>
              <a:gd name="connsiteX1063" fmla="*/ 2874963 w 8802688"/>
              <a:gd name="connsiteY1063" fmla="*/ 1630363 h 6677025"/>
              <a:gd name="connsiteX1064" fmla="*/ 3138488 w 8802688"/>
              <a:gd name="connsiteY1064" fmla="*/ 1358900 h 6677025"/>
              <a:gd name="connsiteX1065" fmla="*/ 3267075 w 8802688"/>
              <a:gd name="connsiteY1065" fmla="*/ 1222376 h 6677025"/>
              <a:gd name="connsiteX1066" fmla="*/ 3394075 w 8802688"/>
              <a:gd name="connsiteY1066" fmla="*/ 1082675 h 6677025"/>
              <a:gd name="connsiteX1067" fmla="*/ 3430588 w 8802688"/>
              <a:gd name="connsiteY1067" fmla="*/ 1044576 h 6677025"/>
              <a:gd name="connsiteX1068" fmla="*/ 3468688 w 8802688"/>
              <a:gd name="connsiteY1068" fmla="*/ 1011238 h 6677025"/>
              <a:gd name="connsiteX1069" fmla="*/ 3508375 w 8802688"/>
              <a:gd name="connsiteY1069" fmla="*/ 984250 h 6677025"/>
              <a:gd name="connsiteX1070" fmla="*/ 3546475 w 8802688"/>
              <a:gd name="connsiteY1070" fmla="*/ 963613 h 6677025"/>
              <a:gd name="connsiteX1071" fmla="*/ 3587750 w 8802688"/>
              <a:gd name="connsiteY1071" fmla="*/ 946150 h 6677025"/>
              <a:gd name="connsiteX1072" fmla="*/ 3629025 w 8802688"/>
              <a:gd name="connsiteY1072" fmla="*/ 933450 h 6677025"/>
              <a:gd name="connsiteX1073" fmla="*/ 3671888 w 8802688"/>
              <a:gd name="connsiteY1073" fmla="*/ 922338 h 6677025"/>
              <a:gd name="connsiteX1074" fmla="*/ 3716338 w 8802688"/>
              <a:gd name="connsiteY1074" fmla="*/ 915988 h 6677025"/>
              <a:gd name="connsiteX1075" fmla="*/ 3802063 w 8802688"/>
              <a:gd name="connsiteY1075" fmla="*/ 904875 h 6677025"/>
              <a:gd name="connsiteX1076" fmla="*/ 3890963 w 8802688"/>
              <a:gd name="connsiteY1076" fmla="*/ 895350 h 6677025"/>
              <a:gd name="connsiteX1077" fmla="*/ 3932238 w 8802688"/>
              <a:gd name="connsiteY1077" fmla="*/ 889000 h 6677025"/>
              <a:gd name="connsiteX1078" fmla="*/ 3976688 w 8802688"/>
              <a:gd name="connsiteY1078" fmla="*/ 881063 h 6677025"/>
              <a:gd name="connsiteX1079" fmla="*/ 4022725 w 8802688"/>
              <a:gd name="connsiteY1079" fmla="*/ 871538 h 6677025"/>
              <a:gd name="connsiteX1080" fmla="*/ 4064000 w 8802688"/>
              <a:gd name="connsiteY1080" fmla="*/ 860425 h 6677025"/>
              <a:gd name="connsiteX1081" fmla="*/ 4090988 w 8802688"/>
              <a:gd name="connsiteY1081" fmla="*/ 857250 h 6677025"/>
              <a:gd name="connsiteX1082" fmla="*/ 4117975 w 8802688"/>
              <a:gd name="connsiteY1082" fmla="*/ 854075 h 6677025"/>
              <a:gd name="connsiteX1083" fmla="*/ 4143375 w 8802688"/>
              <a:gd name="connsiteY1083" fmla="*/ 844550 h 6677025"/>
              <a:gd name="connsiteX1084" fmla="*/ 4170363 w 8802688"/>
              <a:gd name="connsiteY1084" fmla="*/ 836613 h 6677025"/>
              <a:gd name="connsiteX1085" fmla="*/ 4191000 w 8802688"/>
              <a:gd name="connsiteY1085" fmla="*/ 823913 h 6677025"/>
              <a:gd name="connsiteX1086" fmla="*/ 4214813 w 8802688"/>
              <a:gd name="connsiteY1086" fmla="*/ 812801 h 6677025"/>
              <a:gd name="connsiteX1087" fmla="*/ 4233863 w 8802688"/>
              <a:gd name="connsiteY1087" fmla="*/ 796926 h 6677025"/>
              <a:gd name="connsiteX1088" fmla="*/ 4248150 w 8802688"/>
              <a:gd name="connsiteY1088" fmla="*/ 785813 h 6677025"/>
              <a:gd name="connsiteX1089" fmla="*/ 3876675 w 8802688"/>
              <a:gd name="connsiteY1089" fmla="*/ 785813 h 6677025"/>
              <a:gd name="connsiteX1090" fmla="*/ 3906838 w 8802688"/>
              <a:gd name="connsiteY1090" fmla="*/ 728663 h 6677025"/>
              <a:gd name="connsiteX1091" fmla="*/ 3938588 w 8802688"/>
              <a:gd name="connsiteY1091" fmla="*/ 677863 h 6677025"/>
              <a:gd name="connsiteX1092" fmla="*/ 3971925 w 8802688"/>
              <a:gd name="connsiteY1092" fmla="*/ 630238 h 6677025"/>
              <a:gd name="connsiteX1093" fmla="*/ 4006850 w 8802688"/>
              <a:gd name="connsiteY1093" fmla="*/ 585788 h 6677025"/>
              <a:gd name="connsiteX1094" fmla="*/ 4046538 w 8802688"/>
              <a:gd name="connsiteY1094" fmla="*/ 544513 h 6677025"/>
              <a:gd name="connsiteX1095" fmla="*/ 4084638 w 8802688"/>
              <a:gd name="connsiteY1095" fmla="*/ 506413 h 6677025"/>
              <a:gd name="connsiteX1096" fmla="*/ 4125913 w 8802688"/>
              <a:gd name="connsiteY1096" fmla="*/ 466725 h 6677025"/>
              <a:gd name="connsiteX1097" fmla="*/ 4170363 w 8802688"/>
              <a:gd name="connsiteY1097" fmla="*/ 434975 h 6677025"/>
              <a:gd name="connsiteX1098" fmla="*/ 4211638 w 8802688"/>
              <a:gd name="connsiteY1098" fmla="*/ 401638 h 6677025"/>
              <a:gd name="connsiteX1099" fmla="*/ 4259263 w 8802688"/>
              <a:gd name="connsiteY1099" fmla="*/ 373063 h 6677025"/>
              <a:gd name="connsiteX1100" fmla="*/ 4303713 w 8802688"/>
              <a:gd name="connsiteY1100" fmla="*/ 342900 h 6677025"/>
              <a:gd name="connsiteX1101" fmla="*/ 4351338 w 8802688"/>
              <a:gd name="connsiteY1101" fmla="*/ 315913 h 6677025"/>
              <a:gd name="connsiteX1102" fmla="*/ 4446588 w 8802688"/>
              <a:gd name="connsiteY1102" fmla="*/ 268288 h 6677025"/>
              <a:gd name="connsiteX1103" fmla="*/ 4545013 w 8802688"/>
              <a:gd name="connsiteY1103" fmla="*/ 223838 h 6677025"/>
              <a:gd name="connsiteX1104" fmla="*/ 4654550 w 8802688"/>
              <a:gd name="connsiteY1104" fmla="*/ 193675 h 6677025"/>
              <a:gd name="connsiteX1105" fmla="*/ 4768850 w 8802688"/>
              <a:gd name="connsiteY1105" fmla="*/ 163513 h 6677025"/>
              <a:gd name="connsiteX1106" fmla="*/ 4991101 w 8802688"/>
              <a:gd name="connsiteY1106" fmla="*/ 98425 h 6677025"/>
              <a:gd name="connsiteX1107" fmla="*/ 5100638 w 8802688"/>
              <a:gd name="connsiteY1107" fmla="*/ 69850 h 6677025"/>
              <a:gd name="connsiteX1108" fmla="*/ 5213351 w 8802688"/>
              <a:gd name="connsiteY1108" fmla="*/ 39688 h 6677025"/>
              <a:gd name="connsiteX1109" fmla="*/ 5324476 w 8802688"/>
              <a:gd name="connsiteY1109" fmla="*/ 19050 h 667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</a:cxnLst>
            <a:rect l="l" t="t" r="r" b="b"/>
            <a:pathLst>
              <a:path w="8802688" h="6677025">
                <a:moveTo>
                  <a:pt x="5546725" y="4819650"/>
                </a:moveTo>
                <a:lnTo>
                  <a:pt x="5573713" y="4926013"/>
                </a:lnTo>
                <a:lnTo>
                  <a:pt x="5603875" y="5024438"/>
                </a:lnTo>
                <a:lnTo>
                  <a:pt x="5630863" y="5122863"/>
                </a:lnTo>
                <a:lnTo>
                  <a:pt x="5657850" y="5229225"/>
                </a:lnTo>
                <a:lnTo>
                  <a:pt x="5668963" y="5313363"/>
                </a:lnTo>
                <a:lnTo>
                  <a:pt x="5681663" y="5399088"/>
                </a:lnTo>
                <a:lnTo>
                  <a:pt x="5686425" y="5484813"/>
                </a:lnTo>
                <a:lnTo>
                  <a:pt x="5689600" y="5572126"/>
                </a:lnTo>
                <a:lnTo>
                  <a:pt x="5695950" y="5749926"/>
                </a:lnTo>
                <a:lnTo>
                  <a:pt x="5695950" y="5940426"/>
                </a:lnTo>
                <a:lnTo>
                  <a:pt x="5692775" y="5957888"/>
                </a:lnTo>
                <a:lnTo>
                  <a:pt x="5689600" y="5978526"/>
                </a:lnTo>
                <a:lnTo>
                  <a:pt x="5681663" y="6002338"/>
                </a:lnTo>
                <a:lnTo>
                  <a:pt x="5672138" y="6029326"/>
                </a:lnTo>
                <a:lnTo>
                  <a:pt x="5659438" y="6053138"/>
                </a:lnTo>
                <a:lnTo>
                  <a:pt x="5648325" y="6070601"/>
                </a:lnTo>
                <a:lnTo>
                  <a:pt x="5634038" y="6086476"/>
                </a:lnTo>
                <a:lnTo>
                  <a:pt x="5627688" y="6088063"/>
                </a:lnTo>
                <a:lnTo>
                  <a:pt x="5621338" y="6088063"/>
                </a:lnTo>
                <a:lnTo>
                  <a:pt x="5526088" y="6100763"/>
                </a:lnTo>
                <a:lnTo>
                  <a:pt x="5430838" y="6107113"/>
                </a:lnTo>
                <a:lnTo>
                  <a:pt x="5338763" y="6107113"/>
                </a:lnTo>
                <a:lnTo>
                  <a:pt x="5249862" y="6103938"/>
                </a:lnTo>
                <a:lnTo>
                  <a:pt x="5068887" y="6094413"/>
                </a:lnTo>
                <a:lnTo>
                  <a:pt x="4973637" y="6091238"/>
                </a:lnTo>
                <a:lnTo>
                  <a:pt x="4878387" y="6088063"/>
                </a:lnTo>
                <a:lnTo>
                  <a:pt x="5045075" y="5780088"/>
                </a:lnTo>
                <a:lnTo>
                  <a:pt x="5213350" y="5467350"/>
                </a:lnTo>
                <a:lnTo>
                  <a:pt x="5380038" y="5149850"/>
                </a:lnTo>
                <a:close/>
                <a:moveTo>
                  <a:pt x="576262" y="4632325"/>
                </a:moveTo>
                <a:lnTo>
                  <a:pt x="685799" y="4827588"/>
                </a:lnTo>
                <a:lnTo>
                  <a:pt x="796925" y="5030788"/>
                </a:lnTo>
                <a:lnTo>
                  <a:pt x="909637" y="5235575"/>
                </a:lnTo>
                <a:lnTo>
                  <a:pt x="1019175" y="5456238"/>
                </a:lnTo>
                <a:lnTo>
                  <a:pt x="1031875" y="5481638"/>
                </a:lnTo>
                <a:lnTo>
                  <a:pt x="1039812" y="5508626"/>
                </a:lnTo>
                <a:lnTo>
                  <a:pt x="1046162" y="5532438"/>
                </a:lnTo>
                <a:lnTo>
                  <a:pt x="1049337" y="5559426"/>
                </a:lnTo>
                <a:lnTo>
                  <a:pt x="1049337" y="5580063"/>
                </a:lnTo>
                <a:lnTo>
                  <a:pt x="1046162" y="5600701"/>
                </a:lnTo>
                <a:lnTo>
                  <a:pt x="1039812" y="5621338"/>
                </a:lnTo>
                <a:lnTo>
                  <a:pt x="1028699" y="5640388"/>
                </a:lnTo>
                <a:lnTo>
                  <a:pt x="1019175" y="5657851"/>
                </a:lnTo>
                <a:lnTo>
                  <a:pt x="1004887" y="5672138"/>
                </a:lnTo>
                <a:lnTo>
                  <a:pt x="987425" y="5684838"/>
                </a:lnTo>
                <a:lnTo>
                  <a:pt x="968375" y="5695951"/>
                </a:lnTo>
                <a:lnTo>
                  <a:pt x="947737" y="5705476"/>
                </a:lnTo>
                <a:lnTo>
                  <a:pt x="923925" y="5711826"/>
                </a:lnTo>
                <a:lnTo>
                  <a:pt x="896937" y="5713413"/>
                </a:lnTo>
                <a:lnTo>
                  <a:pt x="871537" y="5716588"/>
                </a:lnTo>
                <a:lnTo>
                  <a:pt x="844549" y="5716588"/>
                </a:lnTo>
                <a:lnTo>
                  <a:pt x="814387" y="5716588"/>
                </a:lnTo>
                <a:lnTo>
                  <a:pt x="787399" y="5713413"/>
                </a:lnTo>
                <a:lnTo>
                  <a:pt x="757237" y="5711826"/>
                </a:lnTo>
                <a:lnTo>
                  <a:pt x="728662" y="5702301"/>
                </a:lnTo>
                <a:lnTo>
                  <a:pt x="695325" y="5692776"/>
                </a:lnTo>
                <a:lnTo>
                  <a:pt x="636587" y="5668963"/>
                </a:lnTo>
                <a:lnTo>
                  <a:pt x="576262" y="5637213"/>
                </a:lnTo>
                <a:lnTo>
                  <a:pt x="520699" y="5600701"/>
                </a:lnTo>
                <a:lnTo>
                  <a:pt x="463549" y="5556251"/>
                </a:lnTo>
                <a:lnTo>
                  <a:pt x="406399" y="5508626"/>
                </a:lnTo>
                <a:lnTo>
                  <a:pt x="360362" y="5457826"/>
                </a:lnTo>
                <a:lnTo>
                  <a:pt x="312737" y="5405438"/>
                </a:lnTo>
                <a:lnTo>
                  <a:pt x="269875" y="5351463"/>
                </a:lnTo>
                <a:lnTo>
                  <a:pt x="234949" y="5294313"/>
                </a:lnTo>
                <a:lnTo>
                  <a:pt x="207962" y="5238750"/>
                </a:lnTo>
                <a:lnTo>
                  <a:pt x="184149" y="5184775"/>
                </a:lnTo>
                <a:lnTo>
                  <a:pt x="177799" y="5157788"/>
                </a:lnTo>
                <a:lnTo>
                  <a:pt x="173037" y="5130800"/>
                </a:lnTo>
                <a:lnTo>
                  <a:pt x="169862" y="5105400"/>
                </a:lnTo>
                <a:lnTo>
                  <a:pt x="166687" y="5081588"/>
                </a:lnTo>
                <a:lnTo>
                  <a:pt x="169862" y="5054600"/>
                </a:lnTo>
                <a:lnTo>
                  <a:pt x="173037" y="5024438"/>
                </a:lnTo>
                <a:lnTo>
                  <a:pt x="180975" y="4997450"/>
                </a:lnTo>
                <a:lnTo>
                  <a:pt x="190499" y="4973638"/>
                </a:lnTo>
                <a:lnTo>
                  <a:pt x="201612" y="4949825"/>
                </a:lnTo>
                <a:lnTo>
                  <a:pt x="214312" y="4929188"/>
                </a:lnTo>
                <a:lnTo>
                  <a:pt x="228599" y="4908550"/>
                </a:lnTo>
                <a:lnTo>
                  <a:pt x="241299" y="4894263"/>
                </a:lnTo>
                <a:lnTo>
                  <a:pt x="285749" y="4851400"/>
                </a:lnTo>
                <a:lnTo>
                  <a:pt x="330199" y="4816475"/>
                </a:lnTo>
                <a:lnTo>
                  <a:pt x="377825" y="4779963"/>
                </a:lnTo>
                <a:lnTo>
                  <a:pt x="422275" y="4748213"/>
                </a:lnTo>
                <a:lnTo>
                  <a:pt x="507999" y="4687888"/>
                </a:lnTo>
                <a:lnTo>
                  <a:pt x="544512" y="4662488"/>
                </a:lnTo>
                <a:close/>
                <a:moveTo>
                  <a:pt x="6180138" y="3546475"/>
                </a:moveTo>
                <a:lnTo>
                  <a:pt x="6124576" y="3562350"/>
                </a:lnTo>
                <a:lnTo>
                  <a:pt x="6076951" y="3579813"/>
                </a:lnTo>
                <a:lnTo>
                  <a:pt x="6037263" y="3600450"/>
                </a:lnTo>
                <a:lnTo>
                  <a:pt x="6002338" y="3624263"/>
                </a:lnTo>
                <a:lnTo>
                  <a:pt x="5978526" y="3651250"/>
                </a:lnTo>
                <a:lnTo>
                  <a:pt x="5961063" y="3678238"/>
                </a:lnTo>
                <a:lnTo>
                  <a:pt x="5948363" y="3705225"/>
                </a:lnTo>
                <a:lnTo>
                  <a:pt x="5945188" y="3719513"/>
                </a:lnTo>
                <a:lnTo>
                  <a:pt x="5945188" y="3733800"/>
                </a:lnTo>
                <a:lnTo>
                  <a:pt x="5986463" y="3698875"/>
                </a:lnTo>
                <a:lnTo>
                  <a:pt x="6046788" y="3654425"/>
                </a:lnTo>
                <a:lnTo>
                  <a:pt x="6115051" y="3600450"/>
                </a:lnTo>
                <a:lnTo>
                  <a:pt x="6148388" y="3573463"/>
                </a:lnTo>
                <a:close/>
                <a:moveTo>
                  <a:pt x="279400" y="2203450"/>
                </a:moveTo>
                <a:lnTo>
                  <a:pt x="354013" y="2203450"/>
                </a:lnTo>
                <a:lnTo>
                  <a:pt x="327025" y="2274888"/>
                </a:lnTo>
                <a:lnTo>
                  <a:pt x="303213" y="2343150"/>
                </a:lnTo>
                <a:lnTo>
                  <a:pt x="261938" y="2482850"/>
                </a:lnTo>
                <a:lnTo>
                  <a:pt x="217488" y="2625726"/>
                </a:lnTo>
                <a:lnTo>
                  <a:pt x="193675" y="2693988"/>
                </a:lnTo>
                <a:lnTo>
                  <a:pt x="166688" y="2765425"/>
                </a:lnTo>
                <a:lnTo>
                  <a:pt x="169863" y="2792413"/>
                </a:lnTo>
                <a:lnTo>
                  <a:pt x="173038" y="2819400"/>
                </a:lnTo>
                <a:lnTo>
                  <a:pt x="180975" y="2844801"/>
                </a:lnTo>
                <a:lnTo>
                  <a:pt x="190500" y="2871788"/>
                </a:lnTo>
                <a:lnTo>
                  <a:pt x="201613" y="2895601"/>
                </a:lnTo>
                <a:lnTo>
                  <a:pt x="214313" y="2916238"/>
                </a:lnTo>
                <a:lnTo>
                  <a:pt x="228600" y="2935288"/>
                </a:lnTo>
                <a:lnTo>
                  <a:pt x="241300" y="2952751"/>
                </a:lnTo>
                <a:lnTo>
                  <a:pt x="242888" y="2959101"/>
                </a:lnTo>
                <a:lnTo>
                  <a:pt x="242888" y="2963863"/>
                </a:lnTo>
                <a:lnTo>
                  <a:pt x="255588" y="2973388"/>
                </a:lnTo>
                <a:lnTo>
                  <a:pt x="266700" y="2979738"/>
                </a:lnTo>
                <a:lnTo>
                  <a:pt x="288925" y="2984501"/>
                </a:lnTo>
                <a:lnTo>
                  <a:pt x="336550" y="2987676"/>
                </a:lnTo>
                <a:lnTo>
                  <a:pt x="388938" y="2987676"/>
                </a:lnTo>
                <a:lnTo>
                  <a:pt x="404813" y="2987676"/>
                </a:lnTo>
                <a:lnTo>
                  <a:pt x="425450" y="2982913"/>
                </a:lnTo>
                <a:lnTo>
                  <a:pt x="469900" y="2963863"/>
                </a:lnTo>
                <a:lnTo>
                  <a:pt x="520700" y="2940051"/>
                </a:lnTo>
                <a:lnTo>
                  <a:pt x="576263" y="2914651"/>
                </a:lnTo>
                <a:lnTo>
                  <a:pt x="573088" y="2946401"/>
                </a:lnTo>
                <a:lnTo>
                  <a:pt x="568325" y="2979738"/>
                </a:lnTo>
                <a:lnTo>
                  <a:pt x="558801" y="3008313"/>
                </a:lnTo>
                <a:lnTo>
                  <a:pt x="544513" y="3038476"/>
                </a:lnTo>
                <a:lnTo>
                  <a:pt x="528638" y="3062288"/>
                </a:lnTo>
                <a:lnTo>
                  <a:pt x="508000" y="3086101"/>
                </a:lnTo>
                <a:lnTo>
                  <a:pt x="487363" y="3106738"/>
                </a:lnTo>
                <a:lnTo>
                  <a:pt x="463550" y="3124201"/>
                </a:lnTo>
                <a:lnTo>
                  <a:pt x="439738" y="3136901"/>
                </a:lnTo>
                <a:lnTo>
                  <a:pt x="412750" y="3148013"/>
                </a:lnTo>
                <a:lnTo>
                  <a:pt x="382588" y="3157538"/>
                </a:lnTo>
                <a:lnTo>
                  <a:pt x="357188" y="3160713"/>
                </a:lnTo>
                <a:lnTo>
                  <a:pt x="327025" y="3160713"/>
                </a:lnTo>
                <a:lnTo>
                  <a:pt x="296863" y="3157538"/>
                </a:lnTo>
                <a:lnTo>
                  <a:pt x="269875" y="3148013"/>
                </a:lnTo>
                <a:lnTo>
                  <a:pt x="241300" y="3136901"/>
                </a:lnTo>
                <a:lnTo>
                  <a:pt x="228600" y="3130551"/>
                </a:lnTo>
                <a:lnTo>
                  <a:pt x="214313" y="3119438"/>
                </a:lnTo>
                <a:lnTo>
                  <a:pt x="187325" y="3092451"/>
                </a:lnTo>
                <a:lnTo>
                  <a:pt x="160338" y="3055938"/>
                </a:lnTo>
                <a:lnTo>
                  <a:pt x="133350" y="3017838"/>
                </a:lnTo>
                <a:lnTo>
                  <a:pt x="109538" y="2970213"/>
                </a:lnTo>
                <a:lnTo>
                  <a:pt x="85725" y="2922588"/>
                </a:lnTo>
                <a:lnTo>
                  <a:pt x="65088" y="2868613"/>
                </a:lnTo>
                <a:lnTo>
                  <a:pt x="47625" y="2816225"/>
                </a:lnTo>
                <a:lnTo>
                  <a:pt x="30163" y="2762250"/>
                </a:lnTo>
                <a:lnTo>
                  <a:pt x="17463" y="2708275"/>
                </a:lnTo>
                <a:lnTo>
                  <a:pt x="9525" y="2655888"/>
                </a:lnTo>
                <a:lnTo>
                  <a:pt x="3175" y="2608263"/>
                </a:lnTo>
                <a:lnTo>
                  <a:pt x="0" y="2563813"/>
                </a:lnTo>
                <a:lnTo>
                  <a:pt x="0" y="2524125"/>
                </a:lnTo>
                <a:lnTo>
                  <a:pt x="9525" y="2492375"/>
                </a:lnTo>
                <a:lnTo>
                  <a:pt x="11113" y="2476500"/>
                </a:lnTo>
                <a:lnTo>
                  <a:pt x="17463" y="2465388"/>
                </a:lnTo>
                <a:lnTo>
                  <a:pt x="47625" y="2425700"/>
                </a:lnTo>
                <a:lnTo>
                  <a:pt x="79375" y="2387600"/>
                </a:lnTo>
                <a:lnTo>
                  <a:pt x="112713" y="2352675"/>
                </a:lnTo>
                <a:lnTo>
                  <a:pt x="149225" y="2322513"/>
                </a:lnTo>
                <a:lnTo>
                  <a:pt x="217488" y="2260600"/>
                </a:lnTo>
                <a:close/>
                <a:moveTo>
                  <a:pt x="5886450" y="2019300"/>
                </a:moveTo>
                <a:lnTo>
                  <a:pt x="5907087" y="2022475"/>
                </a:lnTo>
                <a:lnTo>
                  <a:pt x="5930900" y="2028825"/>
                </a:lnTo>
                <a:lnTo>
                  <a:pt x="5957888" y="2036763"/>
                </a:lnTo>
                <a:lnTo>
                  <a:pt x="5984875" y="2049463"/>
                </a:lnTo>
                <a:lnTo>
                  <a:pt x="6010275" y="2060575"/>
                </a:lnTo>
                <a:lnTo>
                  <a:pt x="6034088" y="2078038"/>
                </a:lnTo>
                <a:lnTo>
                  <a:pt x="6057900" y="2093913"/>
                </a:lnTo>
                <a:lnTo>
                  <a:pt x="5951538" y="2170113"/>
                </a:lnTo>
                <a:lnTo>
                  <a:pt x="5897562" y="2209800"/>
                </a:lnTo>
                <a:lnTo>
                  <a:pt x="5838825" y="2244725"/>
                </a:lnTo>
                <a:lnTo>
                  <a:pt x="5811837" y="2216150"/>
                </a:lnTo>
                <a:lnTo>
                  <a:pt x="5788025" y="2182813"/>
                </a:lnTo>
                <a:lnTo>
                  <a:pt x="5775325" y="2165350"/>
                </a:lnTo>
                <a:lnTo>
                  <a:pt x="5770562" y="2146300"/>
                </a:lnTo>
                <a:lnTo>
                  <a:pt x="5764212" y="2132013"/>
                </a:lnTo>
                <a:lnTo>
                  <a:pt x="5764212" y="2117725"/>
                </a:lnTo>
                <a:lnTo>
                  <a:pt x="5770562" y="2101850"/>
                </a:lnTo>
                <a:lnTo>
                  <a:pt x="5778500" y="2087563"/>
                </a:lnTo>
                <a:lnTo>
                  <a:pt x="5791200" y="2073275"/>
                </a:lnTo>
                <a:lnTo>
                  <a:pt x="5805487" y="2057400"/>
                </a:lnTo>
                <a:lnTo>
                  <a:pt x="5821362" y="2046288"/>
                </a:lnTo>
                <a:lnTo>
                  <a:pt x="5838825" y="2033588"/>
                </a:lnTo>
                <a:lnTo>
                  <a:pt x="5853112" y="2025650"/>
                </a:lnTo>
                <a:lnTo>
                  <a:pt x="5870575" y="2022475"/>
                </a:lnTo>
                <a:close/>
                <a:moveTo>
                  <a:pt x="6169026" y="1685925"/>
                </a:moveTo>
                <a:lnTo>
                  <a:pt x="6076951" y="1712913"/>
                </a:lnTo>
                <a:lnTo>
                  <a:pt x="5984875" y="1739900"/>
                </a:lnTo>
                <a:lnTo>
                  <a:pt x="5938838" y="1757363"/>
                </a:lnTo>
                <a:lnTo>
                  <a:pt x="5894388" y="1774825"/>
                </a:lnTo>
                <a:lnTo>
                  <a:pt x="5849938" y="1798638"/>
                </a:lnTo>
                <a:lnTo>
                  <a:pt x="5805488" y="1828800"/>
                </a:lnTo>
                <a:lnTo>
                  <a:pt x="5764213" y="1862138"/>
                </a:lnTo>
                <a:lnTo>
                  <a:pt x="5722938" y="1897063"/>
                </a:lnTo>
                <a:lnTo>
                  <a:pt x="5683250" y="1933575"/>
                </a:lnTo>
                <a:lnTo>
                  <a:pt x="5648325" y="1971675"/>
                </a:lnTo>
                <a:lnTo>
                  <a:pt x="5576888" y="2052638"/>
                </a:lnTo>
                <a:lnTo>
                  <a:pt x="5502275" y="2128838"/>
                </a:lnTo>
                <a:lnTo>
                  <a:pt x="5522913" y="2122488"/>
                </a:lnTo>
                <a:lnTo>
                  <a:pt x="5543550" y="2117725"/>
                </a:lnTo>
                <a:lnTo>
                  <a:pt x="5586413" y="2098675"/>
                </a:lnTo>
                <a:lnTo>
                  <a:pt x="5607050" y="2093913"/>
                </a:lnTo>
                <a:lnTo>
                  <a:pt x="5624513" y="2087563"/>
                </a:lnTo>
                <a:lnTo>
                  <a:pt x="5641975" y="2087563"/>
                </a:lnTo>
                <a:lnTo>
                  <a:pt x="5657850" y="2093913"/>
                </a:lnTo>
                <a:lnTo>
                  <a:pt x="5832475" y="2357438"/>
                </a:lnTo>
                <a:lnTo>
                  <a:pt x="5975350" y="2265363"/>
                </a:lnTo>
                <a:lnTo>
                  <a:pt x="6115051" y="2170113"/>
                </a:lnTo>
                <a:lnTo>
                  <a:pt x="6264276" y="2078038"/>
                </a:lnTo>
                <a:lnTo>
                  <a:pt x="6340476" y="2030413"/>
                </a:lnTo>
                <a:lnTo>
                  <a:pt x="6424613" y="1982788"/>
                </a:lnTo>
                <a:lnTo>
                  <a:pt x="6400801" y="1981200"/>
                </a:lnTo>
                <a:lnTo>
                  <a:pt x="6364288" y="1971675"/>
                </a:lnTo>
                <a:lnTo>
                  <a:pt x="6323013" y="1958975"/>
                </a:lnTo>
                <a:lnTo>
                  <a:pt x="6302376" y="1947863"/>
                </a:lnTo>
                <a:lnTo>
                  <a:pt x="6281738" y="1935163"/>
                </a:lnTo>
                <a:lnTo>
                  <a:pt x="6261101" y="1917700"/>
                </a:lnTo>
                <a:lnTo>
                  <a:pt x="6240463" y="1900238"/>
                </a:lnTo>
                <a:lnTo>
                  <a:pt x="6221413" y="1876425"/>
                </a:lnTo>
                <a:lnTo>
                  <a:pt x="6203951" y="1849438"/>
                </a:lnTo>
                <a:lnTo>
                  <a:pt x="6192838" y="1817688"/>
                </a:lnTo>
                <a:lnTo>
                  <a:pt x="6180138" y="1778000"/>
                </a:lnTo>
                <a:lnTo>
                  <a:pt x="6170613" y="1736725"/>
                </a:lnTo>
                <a:close/>
                <a:moveTo>
                  <a:pt x="8401050" y="1338262"/>
                </a:moveTo>
                <a:lnTo>
                  <a:pt x="8332788" y="1382712"/>
                </a:lnTo>
                <a:lnTo>
                  <a:pt x="8264525" y="1430337"/>
                </a:lnTo>
                <a:lnTo>
                  <a:pt x="8131175" y="1531937"/>
                </a:lnTo>
                <a:lnTo>
                  <a:pt x="8002588" y="1630363"/>
                </a:lnTo>
                <a:lnTo>
                  <a:pt x="7886700" y="1722438"/>
                </a:lnTo>
                <a:lnTo>
                  <a:pt x="7920038" y="1727200"/>
                </a:lnTo>
                <a:lnTo>
                  <a:pt x="7954963" y="1727200"/>
                </a:lnTo>
                <a:lnTo>
                  <a:pt x="7993063" y="1725613"/>
                </a:lnTo>
                <a:lnTo>
                  <a:pt x="8029575" y="1716088"/>
                </a:lnTo>
                <a:lnTo>
                  <a:pt x="8064500" y="1703388"/>
                </a:lnTo>
                <a:lnTo>
                  <a:pt x="8101013" y="1689100"/>
                </a:lnTo>
                <a:lnTo>
                  <a:pt x="8135938" y="1668463"/>
                </a:lnTo>
                <a:lnTo>
                  <a:pt x="8172450" y="1644650"/>
                </a:lnTo>
                <a:lnTo>
                  <a:pt x="8204200" y="1617662"/>
                </a:lnTo>
                <a:lnTo>
                  <a:pt x="8237538" y="1587500"/>
                </a:lnTo>
                <a:lnTo>
                  <a:pt x="8270875" y="1555750"/>
                </a:lnTo>
                <a:lnTo>
                  <a:pt x="8299450" y="1516062"/>
                </a:lnTo>
                <a:lnTo>
                  <a:pt x="8329613" y="1477963"/>
                </a:lnTo>
                <a:lnTo>
                  <a:pt x="8356600" y="1433512"/>
                </a:lnTo>
                <a:lnTo>
                  <a:pt x="8380413" y="1389062"/>
                </a:lnTo>
                <a:close/>
                <a:moveTo>
                  <a:pt x="4067176" y="1181100"/>
                </a:moveTo>
                <a:lnTo>
                  <a:pt x="3979864" y="1184275"/>
                </a:lnTo>
                <a:lnTo>
                  <a:pt x="3900489" y="1192213"/>
                </a:lnTo>
                <a:lnTo>
                  <a:pt x="3860801" y="1201738"/>
                </a:lnTo>
                <a:lnTo>
                  <a:pt x="3825876" y="1211263"/>
                </a:lnTo>
                <a:lnTo>
                  <a:pt x="3790951" y="1219200"/>
                </a:lnTo>
                <a:lnTo>
                  <a:pt x="3757613" y="1231900"/>
                </a:lnTo>
                <a:lnTo>
                  <a:pt x="3724276" y="1246188"/>
                </a:lnTo>
                <a:lnTo>
                  <a:pt x="3695701" y="1260475"/>
                </a:lnTo>
                <a:lnTo>
                  <a:pt x="3665538" y="1279525"/>
                </a:lnTo>
                <a:lnTo>
                  <a:pt x="3635376" y="1296988"/>
                </a:lnTo>
                <a:lnTo>
                  <a:pt x="3608388" y="1317625"/>
                </a:lnTo>
                <a:lnTo>
                  <a:pt x="3581401" y="1341438"/>
                </a:lnTo>
                <a:lnTo>
                  <a:pt x="3557588" y="1365250"/>
                </a:lnTo>
                <a:lnTo>
                  <a:pt x="3533776" y="1392238"/>
                </a:lnTo>
                <a:lnTo>
                  <a:pt x="3509963" y="1419225"/>
                </a:lnTo>
                <a:lnTo>
                  <a:pt x="3489326" y="1450975"/>
                </a:lnTo>
                <a:lnTo>
                  <a:pt x="3468688" y="1481138"/>
                </a:lnTo>
                <a:lnTo>
                  <a:pt x="3448051" y="1516063"/>
                </a:lnTo>
                <a:lnTo>
                  <a:pt x="3413126" y="1590675"/>
                </a:lnTo>
                <a:lnTo>
                  <a:pt x="3379788" y="1671638"/>
                </a:lnTo>
                <a:lnTo>
                  <a:pt x="3349626" y="1763713"/>
                </a:lnTo>
                <a:lnTo>
                  <a:pt x="3325813" y="1865313"/>
                </a:lnTo>
                <a:lnTo>
                  <a:pt x="3302001" y="1971676"/>
                </a:lnTo>
                <a:lnTo>
                  <a:pt x="3281363" y="2090738"/>
                </a:lnTo>
                <a:lnTo>
                  <a:pt x="3368676" y="1944688"/>
                </a:lnTo>
                <a:lnTo>
                  <a:pt x="3451226" y="1787526"/>
                </a:lnTo>
                <a:lnTo>
                  <a:pt x="3533776" y="1624013"/>
                </a:lnTo>
                <a:lnTo>
                  <a:pt x="3617913" y="1454150"/>
                </a:lnTo>
                <a:lnTo>
                  <a:pt x="3652838" y="1454150"/>
                </a:lnTo>
                <a:lnTo>
                  <a:pt x="3656013" y="1495425"/>
                </a:lnTo>
                <a:lnTo>
                  <a:pt x="3659188" y="1531938"/>
                </a:lnTo>
                <a:lnTo>
                  <a:pt x="3673476" y="1600200"/>
                </a:lnTo>
                <a:lnTo>
                  <a:pt x="3686176" y="1658938"/>
                </a:lnTo>
                <a:lnTo>
                  <a:pt x="3689351" y="1689100"/>
                </a:lnTo>
                <a:lnTo>
                  <a:pt x="3692526" y="1716088"/>
                </a:lnTo>
                <a:lnTo>
                  <a:pt x="3713163" y="1662113"/>
                </a:lnTo>
                <a:lnTo>
                  <a:pt x="3736976" y="1609725"/>
                </a:lnTo>
                <a:lnTo>
                  <a:pt x="3757613" y="1562101"/>
                </a:lnTo>
                <a:lnTo>
                  <a:pt x="3784601" y="1514475"/>
                </a:lnTo>
                <a:lnTo>
                  <a:pt x="3811588" y="1471613"/>
                </a:lnTo>
                <a:lnTo>
                  <a:pt x="3840163" y="1430338"/>
                </a:lnTo>
                <a:lnTo>
                  <a:pt x="3870326" y="1392238"/>
                </a:lnTo>
                <a:lnTo>
                  <a:pt x="3906839" y="1355725"/>
                </a:lnTo>
                <a:lnTo>
                  <a:pt x="3941764" y="1327150"/>
                </a:lnTo>
                <a:lnTo>
                  <a:pt x="3979864" y="1296988"/>
                </a:lnTo>
                <a:lnTo>
                  <a:pt x="4022726" y="1273175"/>
                </a:lnTo>
                <a:lnTo>
                  <a:pt x="4067176" y="1249363"/>
                </a:lnTo>
                <a:lnTo>
                  <a:pt x="4117976" y="1231900"/>
                </a:lnTo>
                <a:lnTo>
                  <a:pt x="4167189" y="1216025"/>
                </a:lnTo>
                <a:lnTo>
                  <a:pt x="4224339" y="1201738"/>
                </a:lnTo>
                <a:lnTo>
                  <a:pt x="4286251" y="1195388"/>
                </a:lnTo>
                <a:lnTo>
                  <a:pt x="4170364" y="1184275"/>
                </a:lnTo>
                <a:lnTo>
                  <a:pt x="4117976" y="1181100"/>
                </a:lnTo>
                <a:close/>
                <a:moveTo>
                  <a:pt x="5586413" y="1166812"/>
                </a:moveTo>
                <a:lnTo>
                  <a:pt x="5481638" y="1204912"/>
                </a:lnTo>
                <a:lnTo>
                  <a:pt x="5437188" y="1225550"/>
                </a:lnTo>
                <a:lnTo>
                  <a:pt x="5399088" y="1243012"/>
                </a:lnTo>
                <a:lnTo>
                  <a:pt x="5365751" y="1260475"/>
                </a:lnTo>
                <a:lnTo>
                  <a:pt x="5335588" y="1282700"/>
                </a:lnTo>
                <a:lnTo>
                  <a:pt x="5308601" y="1300162"/>
                </a:lnTo>
                <a:lnTo>
                  <a:pt x="5287963" y="1320800"/>
                </a:lnTo>
                <a:lnTo>
                  <a:pt x="5270501" y="1341437"/>
                </a:lnTo>
                <a:lnTo>
                  <a:pt x="5259388" y="1362075"/>
                </a:lnTo>
                <a:lnTo>
                  <a:pt x="5246688" y="1385887"/>
                </a:lnTo>
                <a:lnTo>
                  <a:pt x="5240338" y="1409700"/>
                </a:lnTo>
                <a:lnTo>
                  <a:pt x="5237163" y="1436687"/>
                </a:lnTo>
                <a:lnTo>
                  <a:pt x="5237163" y="1463675"/>
                </a:lnTo>
                <a:lnTo>
                  <a:pt x="5240338" y="1492250"/>
                </a:lnTo>
                <a:lnTo>
                  <a:pt x="5246688" y="1525587"/>
                </a:lnTo>
                <a:lnTo>
                  <a:pt x="5287963" y="1484312"/>
                </a:lnTo>
                <a:lnTo>
                  <a:pt x="5330826" y="1439862"/>
                </a:lnTo>
                <a:lnTo>
                  <a:pt x="5416551" y="1347787"/>
                </a:lnTo>
                <a:lnTo>
                  <a:pt x="5499101" y="1252537"/>
                </a:lnTo>
                <a:lnTo>
                  <a:pt x="5540376" y="1208087"/>
                </a:lnTo>
                <a:close/>
                <a:moveTo>
                  <a:pt x="5434013" y="0"/>
                </a:moveTo>
                <a:lnTo>
                  <a:pt x="5519738" y="3175"/>
                </a:lnTo>
                <a:lnTo>
                  <a:pt x="5610226" y="12700"/>
                </a:lnTo>
                <a:lnTo>
                  <a:pt x="5699126" y="30163"/>
                </a:lnTo>
                <a:lnTo>
                  <a:pt x="5788026" y="50800"/>
                </a:lnTo>
                <a:lnTo>
                  <a:pt x="5876926" y="77788"/>
                </a:lnTo>
                <a:lnTo>
                  <a:pt x="5965826" y="111125"/>
                </a:lnTo>
                <a:lnTo>
                  <a:pt x="6054726" y="146050"/>
                </a:lnTo>
                <a:lnTo>
                  <a:pt x="6142038" y="187325"/>
                </a:lnTo>
                <a:lnTo>
                  <a:pt x="6237288" y="258763"/>
                </a:lnTo>
                <a:lnTo>
                  <a:pt x="6329363" y="333375"/>
                </a:lnTo>
                <a:lnTo>
                  <a:pt x="6418263" y="407988"/>
                </a:lnTo>
                <a:lnTo>
                  <a:pt x="6507163" y="485775"/>
                </a:lnTo>
                <a:lnTo>
                  <a:pt x="6677026" y="639763"/>
                </a:lnTo>
                <a:lnTo>
                  <a:pt x="6762751" y="714375"/>
                </a:lnTo>
                <a:lnTo>
                  <a:pt x="6846888" y="785813"/>
                </a:lnTo>
                <a:lnTo>
                  <a:pt x="6846888" y="796926"/>
                </a:lnTo>
                <a:lnTo>
                  <a:pt x="6851651" y="812801"/>
                </a:lnTo>
                <a:lnTo>
                  <a:pt x="6858001" y="823913"/>
                </a:lnTo>
                <a:lnTo>
                  <a:pt x="6867526" y="836613"/>
                </a:lnTo>
                <a:lnTo>
                  <a:pt x="6878638" y="844550"/>
                </a:lnTo>
                <a:lnTo>
                  <a:pt x="6891338" y="854075"/>
                </a:lnTo>
                <a:lnTo>
                  <a:pt x="6905626" y="857250"/>
                </a:lnTo>
                <a:lnTo>
                  <a:pt x="6919913" y="860425"/>
                </a:lnTo>
                <a:lnTo>
                  <a:pt x="6973888" y="868363"/>
                </a:lnTo>
                <a:lnTo>
                  <a:pt x="7024688" y="884238"/>
                </a:lnTo>
                <a:lnTo>
                  <a:pt x="7072313" y="901700"/>
                </a:lnTo>
                <a:lnTo>
                  <a:pt x="7116763" y="925513"/>
                </a:lnTo>
                <a:lnTo>
                  <a:pt x="7158038" y="952500"/>
                </a:lnTo>
                <a:lnTo>
                  <a:pt x="7199313" y="981075"/>
                </a:lnTo>
                <a:lnTo>
                  <a:pt x="7235826" y="1014413"/>
                </a:lnTo>
                <a:lnTo>
                  <a:pt x="7270751" y="1049338"/>
                </a:lnTo>
                <a:lnTo>
                  <a:pt x="7307263" y="1089025"/>
                </a:lnTo>
                <a:lnTo>
                  <a:pt x="7337426" y="1127125"/>
                </a:lnTo>
                <a:lnTo>
                  <a:pt x="7399338" y="1211263"/>
                </a:lnTo>
                <a:lnTo>
                  <a:pt x="7454901" y="1296988"/>
                </a:lnTo>
                <a:lnTo>
                  <a:pt x="7512051" y="1382713"/>
                </a:lnTo>
                <a:lnTo>
                  <a:pt x="7069138" y="1492250"/>
                </a:lnTo>
                <a:lnTo>
                  <a:pt x="7083426" y="1573213"/>
                </a:lnTo>
                <a:lnTo>
                  <a:pt x="7092951" y="1611313"/>
                </a:lnTo>
                <a:lnTo>
                  <a:pt x="7104063" y="1647826"/>
                </a:lnTo>
                <a:lnTo>
                  <a:pt x="7116763" y="1677988"/>
                </a:lnTo>
                <a:lnTo>
                  <a:pt x="7131051" y="1706563"/>
                </a:lnTo>
                <a:lnTo>
                  <a:pt x="7150101" y="1733550"/>
                </a:lnTo>
                <a:lnTo>
                  <a:pt x="7170738" y="1754188"/>
                </a:lnTo>
                <a:lnTo>
                  <a:pt x="7191376" y="1774825"/>
                </a:lnTo>
                <a:lnTo>
                  <a:pt x="7218363" y="1790700"/>
                </a:lnTo>
                <a:lnTo>
                  <a:pt x="7243763" y="1801813"/>
                </a:lnTo>
                <a:lnTo>
                  <a:pt x="7277101" y="1811338"/>
                </a:lnTo>
                <a:lnTo>
                  <a:pt x="7310438" y="1814513"/>
                </a:lnTo>
                <a:lnTo>
                  <a:pt x="7348538" y="1811338"/>
                </a:lnTo>
                <a:lnTo>
                  <a:pt x="7392988" y="1804988"/>
                </a:lnTo>
                <a:lnTo>
                  <a:pt x="7437438" y="1793875"/>
                </a:lnTo>
                <a:lnTo>
                  <a:pt x="7550151" y="1906588"/>
                </a:lnTo>
                <a:lnTo>
                  <a:pt x="7362826" y="1941513"/>
                </a:lnTo>
                <a:lnTo>
                  <a:pt x="7221538" y="1974850"/>
                </a:lnTo>
                <a:lnTo>
                  <a:pt x="7164388" y="1992313"/>
                </a:lnTo>
                <a:lnTo>
                  <a:pt x="7116763" y="2006600"/>
                </a:lnTo>
                <a:lnTo>
                  <a:pt x="7075488" y="2025650"/>
                </a:lnTo>
                <a:lnTo>
                  <a:pt x="7038976" y="2046288"/>
                </a:lnTo>
                <a:lnTo>
                  <a:pt x="7011988" y="2066925"/>
                </a:lnTo>
                <a:lnTo>
                  <a:pt x="6988176" y="2093913"/>
                </a:lnTo>
                <a:lnTo>
                  <a:pt x="6970713" y="2122488"/>
                </a:lnTo>
                <a:lnTo>
                  <a:pt x="6956426" y="2159000"/>
                </a:lnTo>
                <a:lnTo>
                  <a:pt x="6943726" y="2197100"/>
                </a:lnTo>
                <a:lnTo>
                  <a:pt x="6935788" y="2241550"/>
                </a:lnTo>
                <a:lnTo>
                  <a:pt x="6926263" y="2295525"/>
                </a:lnTo>
                <a:lnTo>
                  <a:pt x="6919913" y="2355850"/>
                </a:lnTo>
                <a:lnTo>
                  <a:pt x="6946901" y="2298700"/>
                </a:lnTo>
                <a:lnTo>
                  <a:pt x="6973888" y="2244725"/>
                </a:lnTo>
                <a:lnTo>
                  <a:pt x="7004051" y="2200275"/>
                </a:lnTo>
                <a:lnTo>
                  <a:pt x="7015163" y="2182813"/>
                </a:lnTo>
                <a:lnTo>
                  <a:pt x="7031038" y="2168525"/>
                </a:lnTo>
                <a:lnTo>
                  <a:pt x="7081838" y="2117725"/>
                </a:lnTo>
                <a:lnTo>
                  <a:pt x="7127876" y="2073276"/>
                </a:lnTo>
                <a:lnTo>
                  <a:pt x="7181851" y="2030413"/>
                </a:lnTo>
                <a:lnTo>
                  <a:pt x="7253288" y="1981200"/>
                </a:lnTo>
                <a:lnTo>
                  <a:pt x="7226301" y="2135188"/>
                </a:lnTo>
                <a:lnTo>
                  <a:pt x="7197726" y="2268538"/>
                </a:lnTo>
                <a:lnTo>
                  <a:pt x="7170738" y="2390775"/>
                </a:lnTo>
                <a:lnTo>
                  <a:pt x="7140576" y="2503488"/>
                </a:lnTo>
                <a:lnTo>
                  <a:pt x="7178676" y="2503488"/>
                </a:lnTo>
                <a:lnTo>
                  <a:pt x="7235826" y="2414588"/>
                </a:lnTo>
                <a:lnTo>
                  <a:pt x="7289801" y="2316163"/>
                </a:lnTo>
                <a:lnTo>
                  <a:pt x="7345363" y="2217738"/>
                </a:lnTo>
                <a:lnTo>
                  <a:pt x="7402513" y="2128838"/>
                </a:lnTo>
                <a:lnTo>
                  <a:pt x="7405688" y="2117725"/>
                </a:lnTo>
                <a:lnTo>
                  <a:pt x="7413626" y="2108200"/>
                </a:lnTo>
                <a:lnTo>
                  <a:pt x="7426326" y="2098675"/>
                </a:lnTo>
                <a:lnTo>
                  <a:pt x="7443788" y="2093913"/>
                </a:lnTo>
                <a:lnTo>
                  <a:pt x="7478713" y="2076451"/>
                </a:lnTo>
                <a:lnTo>
                  <a:pt x="7497763" y="2066925"/>
                </a:lnTo>
                <a:lnTo>
                  <a:pt x="7512051" y="2054225"/>
                </a:lnTo>
                <a:lnTo>
                  <a:pt x="7539038" y="2084388"/>
                </a:lnTo>
                <a:lnTo>
                  <a:pt x="7553326" y="2098675"/>
                </a:lnTo>
                <a:lnTo>
                  <a:pt x="7562851" y="2114550"/>
                </a:lnTo>
                <a:lnTo>
                  <a:pt x="7573963" y="2135188"/>
                </a:lnTo>
                <a:lnTo>
                  <a:pt x="7580313" y="2155825"/>
                </a:lnTo>
                <a:lnTo>
                  <a:pt x="7586663" y="2176463"/>
                </a:lnTo>
                <a:lnTo>
                  <a:pt x="7586663" y="2203450"/>
                </a:lnTo>
                <a:lnTo>
                  <a:pt x="7586663" y="2262188"/>
                </a:lnTo>
                <a:lnTo>
                  <a:pt x="7580313" y="2322513"/>
                </a:lnTo>
                <a:lnTo>
                  <a:pt x="7569201" y="2452688"/>
                </a:lnTo>
                <a:lnTo>
                  <a:pt x="7556501" y="2587625"/>
                </a:lnTo>
                <a:lnTo>
                  <a:pt x="7550151" y="2659063"/>
                </a:lnTo>
                <a:lnTo>
                  <a:pt x="7550151" y="2727325"/>
                </a:lnTo>
                <a:lnTo>
                  <a:pt x="7589838" y="2613025"/>
                </a:lnTo>
                <a:lnTo>
                  <a:pt x="7624763" y="2503488"/>
                </a:lnTo>
                <a:lnTo>
                  <a:pt x="7654926" y="2390775"/>
                </a:lnTo>
                <a:lnTo>
                  <a:pt x="7666038" y="2333625"/>
                </a:lnTo>
                <a:lnTo>
                  <a:pt x="7675563" y="2278063"/>
                </a:lnTo>
                <a:lnTo>
                  <a:pt x="7681913" y="2224088"/>
                </a:lnTo>
                <a:lnTo>
                  <a:pt x="7688263" y="2168525"/>
                </a:lnTo>
                <a:lnTo>
                  <a:pt x="7689851" y="2111375"/>
                </a:lnTo>
                <a:lnTo>
                  <a:pt x="7689851" y="2054225"/>
                </a:lnTo>
                <a:lnTo>
                  <a:pt x="7688263" y="1998663"/>
                </a:lnTo>
                <a:lnTo>
                  <a:pt x="7681913" y="1941513"/>
                </a:lnTo>
                <a:lnTo>
                  <a:pt x="7672388" y="1885950"/>
                </a:lnTo>
                <a:lnTo>
                  <a:pt x="7661276" y="1831975"/>
                </a:lnTo>
                <a:lnTo>
                  <a:pt x="7654926" y="1811338"/>
                </a:lnTo>
                <a:lnTo>
                  <a:pt x="7651751" y="1790700"/>
                </a:lnTo>
                <a:lnTo>
                  <a:pt x="7651751" y="1773238"/>
                </a:lnTo>
                <a:lnTo>
                  <a:pt x="7651751" y="1754188"/>
                </a:lnTo>
                <a:lnTo>
                  <a:pt x="7654926" y="1736725"/>
                </a:lnTo>
                <a:lnTo>
                  <a:pt x="7661276" y="1719263"/>
                </a:lnTo>
                <a:lnTo>
                  <a:pt x="7675563" y="1689100"/>
                </a:lnTo>
                <a:lnTo>
                  <a:pt x="7696201" y="1665288"/>
                </a:lnTo>
                <a:lnTo>
                  <a:pt x="7720013" y="1641476"/>
                </a:lnTo>
                <a:lnTo>
                  <a:pt x="7743826" y="1620838"/>
                </a:lnTo>
                <a:lnTo>
                  <a:pt x="7773988" y="1606550"/>
                </a:lnTo>
                <a:lnTo>
                  <a:pt x="7805738" y="1590675"/>
                </a:lnTo>
                <a:lnTo>
                  <a:pt x="7839076" y="1576388"/>
                </a:lnTo>
                <a:lnTo>
                  <a:pt x="7904163" y="1538288"/>
                </a:lnTo>
                <a:lnTo>
                  <a:pt x="7967663" y="1495425"/>
                </a:lnTo>
                <a:lnTo>
                  <a:pt x="8026401" y="1447801"/>
                </a:lnTo>
                <a:lnTo>
                  <a:pt x="8085138" y="1398588"/>
                </a:lnTo>
                <a:lnTo>
                  <a:pt x="8142288" y="1344613"/>
                </a:lnTo>
                <a:lnTo>
                  <a:pt x="8255001" y="1235076"/>
                </a:lnTo>
                <a:lnTo>
                  <a:pt x="8275638" y="1208088"/>
                </a:lnTo>
                <a:lnTo>
                  <a:pt x="8296276" y="1187450"/>
                </a:lnTo>
                <a:lnTo>
                  <a:pt x="8318501" y="1168400"/>
                </a:lnTo>
                <a:lnTo>
                  <a:pt x="8339138" y="1154113"/>
                </a:lnTo>
                <a:lnTo>
                  <a:pt x="8359776" y="1144588"/>
                </a:lnTo>
                <a:lnTo>
                  <a:pt x="8377238" y="1139825"/>
                </a:lnTo>
                <a:lnTo>
                  <a:pt x="8397876" y="1139825"/>
                </a:lnTo>
                <a:lnTo>
                  <a:pt x="8415338" y="1139825"/>
                </a:lnTo>
                <a:lnTo>
                  <a:pt x="8435976" y="1144588"/>
                </a:lnTo>
                <a:lnTo>
                  <a:pt x="8455026" y="1154113"/>
                </a:lnTo>
                <a:lnTo>
                  <a:pt x="8472488" y="1166813"/>
                </a:lnTo>
                <a:lnTo>
                  <a:pt x="8489951" y="1181100"/>
                </a:lnTo>
                <a:lnTo>
                  <a:pt x="8504238" y="1198563"/>
                </a:lnTo>
                <a:lnTo>
                  <a:pt x="8523288" y="1219201"/>
                </a:lnTo>
                <a:lnTo>
                  <a:pt x="8537576" y="1243013"/>
                </a:lnTo>
                <a:lnTo>
                  <a:pt x="8551863" y="1270000"/>
                </a:lnTo>
                <a:lnTo>
                  <a:pt x="8605838" y="1403350"/>
                </a:lnTo>
                <a:lnTo>
                  <a:pt x="8659813" y="1531938"/>
                </a:lnTo>
                <a:lnTo>
                  <a:pt x="8680451" y="1593850"/>
                </a:lnTo>
                <a:lnTo>
                  <a:pt x="8704263" y="1658938"/>
                </a:lnTo>
                <a:lnTo>
                  <a:pt x="8721726" y="1725613"/>
                </a:lnTo>
                <a:lnTo>
                  <a:pt x="8737601" y="1793875"/>
                </a:lnTo>
                <a:lnTo>
                  <a:pt x="8763001" y="1974850"/>
                </a:lnTo>
                <a:lnTo>
                  <a:pt x="8785226" y="2149475"/>
                </a:lnTo>
                <a:lnTo>
                  <a:pt x="8789988" y="2238375"/>
                </a:lnTo>
                <a:lnTo>
                  <a:pt x="8796338" y="2325688"/>
                </a:lnTo>
                <a:lnTo>
                  <a:pt x="8802688" y="2411413"/>
                </a:lnTo>
                <a:lnTo>
                  <a:pt x="8802688" y="2497138"/>
                </a:lnTo>
                <a:lnTo>
                  <a:pt x="8802688" y="2584450"/>
                </a:lnTo>
                <a:lnTo>
                  <a:pt x="8796338" y="2670175"/>
                </a:lnTo>
                <a:lnTo>
                  <a:pt x="8789988" y="2752725"/>
                </a:lnTo>
                <a:lnTo>
                  <a:pt x="8778876" y="2840038"/>
                </a:lnTo>
                <a:lnTo>
                  <a:pt x="8763001" y="2922588"/>
                </a:lnTo>
                <a:lnTo>
                  <a:pt x="8748713" y="3006725"/>
                </a:lnTo>
                <a:lnTo>
                  <a:pt x="8724901" y="3092450"/>
                </a:lnTo>
                <a:lnTo>
                  <a:pt x="8701088" y="3175000"/>
                </a:lnTo>
                <a:lnTo>
                  <a:pt x="8670926" y="3249613"/>
                </a:lnTo>
                <a:lnTo>
                  <a:pt x="8642351" y="3321050"/>
                </a:lnTo>
                <a:lnTo>
                  <a:pt x="8609013" y="3389313"/>
                </a:lnTo>
                <a:lnTo>
                  <a:pt x="8575676" y="3451225"/>
                </a:lnTo>
                <a:lnTo>
                  <a:pt x="8543926" y="3514725"/>
                </a:lnTo>
                <a:lnTo>
                  <a:pt x="8507413" y="3570288"/>
                </a:lnTo>
                <a:lnTo>
                  <a:pt x="8469313" y="3621088"/>
                </a:lnTo>
                <a:lnTo>
                  <a:pt x="8431213" y="3671888"/>
                </a:lnTo>
                <a:lnTo>
                  <a:pt x="8391526" y="3719513"/>
                </a:lnTo>
                <a:lnTo>
                  <a:pt x="8350251" y="3760788"/>
                </a:lnTo>
                <a:lnTo>
                  <a:pt x="8305801" y="3802063"/>
                </a:lnTo>
                <a:lnTo>
                  <a:pt x="8261351" y="3838575"/>
                </a:lnTo>
                <a:lnTo>
                  <a:pt x="8216901" y="3870325"/>
                </a:lnTo>
                <a:lnTo>
                  <a:pt x="8172451" y="3903663"/>
                </a:lnTo>
                <a:lnTo>
                  <a:pt x="8124826" y="3930650"/>
                </a:lnTo>
                <a:lnTo>
                  <a:pt x="8074026" y="3954463"/>
                </a:lnTo>
                <a:lnTo>
                  <a:pt x="8023226" y="3978275"/>
                </a:lnTo>
                <a:lnTo>
                  <a:pt x="7972426" y="3995738"/>
                </a:lnTo>
                <a:lnTo>
                  <a:pt x="7920038" y="4013200"/>
                </a:lnTo>
                <a:lnTo>
                  <a:pt x="7866063" y="4029075"/>
                </a:lnTo>
                <a:lnTo>
                  <a:pt x="7812088" y="4040188"/>
                </a:lnTo>
                <a:lnTo>
                  <a:pt x="7756526" y="4049713"/>
                </a:lnTo>
                <a:lnTo>
                  <a:pt x="7699376" y="4057650"/>
                </a:lnTo>
                <a:lnTo>
                  <a:pt x="7640638" y="4064000"/>
                </a:lnTo>
                <a:lnTo>
                  <a:pt x="7583488" y="4067175"/>
                </a:lnTo>
                <a:lnTo>
                  <a:pt x="7521576" y="4067175"/>
                </a:lnTo>
                <a:lnTo>
                  <a:pt x="7461251" y="4067175"/>
                </a:lnTo>
                <a:lnTo>
                  <a:pt x="7399338" y="4064000"/>
                </a:lnTo>
                <a:lnTo>
                  <a:pt x="7270751" y="4052888"/>
                </a:lnTo>
                <a:lnTo>
                  <a:pt x="7140576" y="4033838"/>
                </a:lnTo>
                <a:lnTo>
                  <a:pt x="7018338" y="4016375"/>
                </a:lnTo>
                <a:lnTo>
                  <a:pt x="6896101" y="3992563"/>
                </a:lnTo>
                <a:lnTo>
                  <a:pt x="6780213" y="3965575"/>
                </a:lnTo>
                <a:lnTo>
                  <a:pt x="6664326" y="3937000"/>
                </a:lnTo>
                <a:lnTo>
                  <a:pt x="6438901" y="3870325"/>
                </a:lnTo>
                <a:lnTo>
                  <a:pt x="6326188" y="3841750"/>
                </a:lnTo>
                <a:lnTo>
                  <a:pt x="6216651" y="3811588"/>
                </a:lnTo>
                <a:lnTo>
                  <a:pt x="6186488" y="3951288"/>
                </a:lnTo>
                <a:lnTo>
                  <a:pt x="6162676" y="4094163"/>
                </a:lnTo>
                <a:lnTo>
                  <a:pt x="6153151" y="4171950"/>
                </a:lnTo>
                <a:lnTo>
                  <a:pt x="6148388" y="4244975"/>
                </a:lnTo>
                <a:lnTo>
                  <a:pt x="6142038" y="4325938"/>
                </a:lnTo>
                <a:lnTo>
                  <a:pt x="6142038" y="4408488"/>
                </a:lnTo>
                <a:lnTo>
                  <a:pt x="6142038" y="4438650"/>
                </a:lnTo>
                <a:lnTo>
                  <a:pt x="6148388" y="4468813"/>
                </a:lnTo>
                <a:lnTo>
                  <a:pt x="6156326" y="4500563"/>
                </a:lnTo>
                <a:lnTo>
                  <a:pt x="6169026" y="4530725"/>
                </a:lnTo>
                <a:lnTo>
                  <a:pt x="6183313" y="4554538"/>
                </a:lnTo>
                <a:lnTo>
                  <a:pt x="6203951" y="4575175"/>
                </a:lnTo>
                <a:lnTo>
                  <a:pt x="6213476" y="4584700"/>
                </a:lnTo>
                <a:lnTo>
                  <a:pt x="6224588" y="4591050"/>
                </a:lnTo>
                <a:lnTo>
                  <a:pt x="6237288" y="4594225"/>
                </a:lnTo>
                <a:lnTo>
                  <a:pt x="6251576" y="4595813"/>
                </a:lnTo>
                <a:lnTo>
                  <a:pt x="6281738" y="4608513"/>
                </a:lnTo>
                <a:lnTo>
                  <a:pt x="6313488" y="4619625"/>
                </a:lnTo>
                <a:lnTo>
                  <a:pt x="6350001" y="4629150"/>
                </a:lnTo>
                <a:lnTo>
                  <a:pt x="6384926" y="4632325"/>
                </a:lnTo>
                <a:lnTo>
                  <a:pt x="6405563" y="4632325"/>
                </a:lnTo>
                <a:lnTo>
                  <a:pt x="6424613" y="4629150"/>
                </a:lnTo>
                <a:lnTo>
                  <a:pt x="6445251" y="4622800"/>
                </a:lnTo>
                <a:lnTo>
                  <a:pt x="6465888" y="4616450"/>
                </a:lnTo>
                <a:lnTo>
                  <a:pt x="6486526" y="4605338"/>
                </a:lnTo>
                <a:lnTo>
                  <a:pt x="6507163" y="4594225"/>
                </a:lnTo>
                <a:lnTo>
                  <a:pt x="6527801" y="4575175"/>
                </a:lnTo>
                <a:lnTo>
                  <a:pt x="6548438" y="4557713"/>
                </a:lnTo>
                <a:lnTo>
                  <a:pt x="6578601" y="4516438"/>
                </a:lnTo>
                <a:lnTo>
                  <a:pt x="6608763" y="4476750"/>
                </a:lnTo>
                <a:lnTo>
                  <a:pt x="6673851" y="4403725"/>
                </a:lnTo>
                <a:lnTo>
                  <a:pt x="6704013" y="4364038"/>
                </a:lnTo>
                <a:lnTo>
                  <a:pt x="6731001" y="4319588"/>
                </a:lnTo>
                <a:lnTo>
                  <a:pt x="6754813" y="4275138"/>
                </a:lnTo>
                <a:lnTo>
                  <a:pt x="6762751" y="4248150"/>
                </a:lnTo>
                <a:lnTo>
                  <a:pt x="6772276" y="4221163"/>
                </a:lnTo>
                <a:lnTo>
                  <a:pt x="6775451" y="4210050"/>
                </a:lnTo>
                <a:lnTo>
                  <a:pt x="6783388" y="4197350"/>
                </a:lnTo>
                <a:lnTo>
                  <a:pt x="6796088" y="4192588"/>
                </a:lnTo>
                <a:lnTo>
                  <a:pt x="6813551" y="4183063"/>
                </a:lnTo>
                <a:lnTo>
                  <a:pt x="6848476" y="4168775"/>
                </a:lnTo>
                <a:lnTo>
                  <a:pt x="6867526" y="4159250"/>
                </a:lnTo>
                <a:lnTo>
                  <a:pt x="6881813" y="4148138"/>
                </a:lnTo>
                <a:lnTo>
                  <a:pt x="6881813" y="4200525"/>
                </a:lnTo>
                <a:lnTo>
                  <a:pt x="6875463" y="4254500"/>
                </a:lnTo>
                <a:lnTo>
                  <a:pt x="6867526" y="4302125"/>
                </a:lnTo>
                <a:lnTo>
                  <a:pt x="6854826" y="4349750"/>
                </a:lnTo>
                <a:lnTo>
                  <a:pt x="6840538" y="4394200"/>
                </a:lnTo>
                <a:lnTo>
                  <a:pt x="6823076" y="4435475"/>
                </a:lnTo>
                <a:lnTo>
                  <a:pt x="6800851" y="4475163"/>
                </a:lnTo>
                <a:lnTo>
                  <a:pt x="6775451" y="4510088"/>
                </a:lnTo>
                <a:lnTo>
                  <a:pt x="6748463" y="4546600"/>
                </a:lnTo>
                <a:lnTo>
                  <a:pt x="6718301" y="4575175"/>
                </a:lnTo>
                <a:lnTo>
                  <a:pt x="6683376" y="4605338"/>
                </a:lnTo>
                <a:lnTo>
                  <a:pt x="6646863" y="4629150"/>
                </a:lnTo>
                <a:lnTo>
                  <a:pt x="6608763" y="4652963"/>
                </a:lnTo>
                <a:lnTo>
                  <a:pt x="6567488" y="4673600"/>
                </a:lnTo>
                <a:lnTo>
                  <a:pt x="6521451" y="4691063"/>
                </a:lnTo>
                <a:lnTo>
                  <a:pt x="6473826" y="4706938"/>
                </a:lnTo>
                <a:lnTo>
                  <a:pt x="6438901" y="4718050"/>
                </a:lnTo>
                <a:lnTo>
                  <a:pt x="6403976" y="4727575"/>
                </a:lnTo>
                <a:lnTo>
                  <a:pt x="6370638" y="4733925"/>
                </a:lnTo>
                <a:lnTo>
                  <a:pt x="6334126" y="4735513"/>
                </a:lnTo>
                <a:lnTo>
                  <a:pt x="6302376" y="4735513"/>
                </a:lnTo>
                <a:lnTo>
                  <a:pt x="6265863" y="4733925"/>
                </a:lnTo>
                <a:lnTo>
                  <a:pt x="6234113" y="4724400"/>
                </a:lnTo>
                <a:lnTo>
                  <a:pt x="6200776" y="4714875"/>
                </a:lnTo>
                <a:lnTo>
                  <a:pt x="6169026" y="4703763"/>
                </a:lnTo>
                <a:lnTo>
                  <a:pt x="6135688" y="4691063"/>
                </a:lnTo>
                <a:lnTo>
                  <a:pt x="6102351" y="4673600"/>
                </a:lnTo>
                <a:lnTo>
                  <a:pt x="6073776" y="4656138"/>
                </a:lnTo>
                <a:lnTo>
                  <a:pt x="6040438" y="4632325"/>
                </a:lnTo>
                <a:lnTo>
                  <a:pt x="6010276" y="4611688"/>
                </a:lnTo>
                <a:lnTo>
                  <a:pt x="5984876" y="4584700"/>
                </a:lnTo>
                <a:lnTo>
                  <a:pt x="5954713" y="4557713"/>
                </a:lnTo>
                <a:lnTo>
                  <a:pt x="5903913" y="4510088"/>
                </a:lnTo>
                <a:lnTo>
                  <a:pt x="5853113" y="4465638"/>
                </a:lnTo>
                <a:lnTo>
                  <a:pt x="5802313" y="4424363"/>
                </a:lnTo>
                <a:lnTo>
                  <a:pt x="5746751" y="4384675"/>
                </a:lnTo>
                <a:lnTo>
                  <a:pt x="5692776" y="4349750"/>
                </a:lnTo>
                <a:lnTo>
                  <a:pt x="5635626" y="4316413"/>
                </a:lnTo>
                <a:lnTo>
                  <a:pt x="5576888" y="4284663"/>
                </a:lnTo>
                <a:lnTo>
                  <a:pt x="5519738" y="4254500"/>
                </a:lnTo>
                <a:lnTo>
                  <a:pt x="5399088" y="4197350"/>
                </a:lnTo>
                <a:lnTo>
                  <a:pt x="5276851" y="4141788"/>
                </a:lnTo>
                <a:lnTo>
                  <a:pt x="5027613" y="4033838"/>
                </a:lnTo>
                <a:lnTo>
                  <a:pt x="5110163" y="4090988"/>
                </a:lnTo>
                <a:lnTo>
                  <a:pt x="5151438" y="4121150"/>
                </a:lnTo>
                <a:lnTo>
                  <a:pt x="5191126" y="4151313"/>
                </a:lnTo>
                <a:lnTo>
                  <a:pt x="5226051" y="4183063"/>
                </a:lnTo>
                <a:lnTo>
                  <a:pt x="5260976" y="4219575"/>
                </a:lnTo>
                <a:lnTo>
                  <a:pt x="5294313" y="4254500"/>
                </a:lnTo>
                <a:lnTo>
                  <a:pt x="5324476" y="4295775"/>
                </a:lnTo>
                <a:lnTo>
                  <a:pt x="5356226" y="4329113"/>
                </a:lnTo>
                <a:lnTo>
                  <a:pt x="5392738" y="4370388"/>
                </a:lnTo>
                <a:lnTo>
                  <a:pt x="5410201" y="4391025"/>
                </a:lnTo>
                <a:lnTo>
                  <a:pt x="5422901" y="4411663"/>
                </a:lnTo>
                <a:lnTo>
                  <a:pt x="5430838" y="4430713"/>
                </a:lnTo>
                <a:lnTo>
                  <a:pt x="5434013" y="4445000"/>
                </a:lnTo>
                <a:lnTo>
                  <a:pt x="5376863" y="4656138"/>
                </a:lnTo>
                <a:lnTo>
                  <a:pt x="5348288" y="4759325"/>
                </a:lnTo>
                <a:lnTo>
                  <a:pt x="5314951" y="4864100"/>
                </a:lnTo>
                <a:lnTo>
                  <a:pt x="5280026" y="4965700"/>
                </a:lnTo>
                <a:lnTo>
                  <a:pt x="5243513" y="5068888"/>
                </a:lnTo>
                <a:lnTo>
                  <a:pt x="5205413" y="5167313"/>
                </a:lnTo>
                <a:lnTo>
                  <a:pt x="5160963" y="5268913"/>
                </a:lnTo>
                <a:lnTo>
                  <a:pt x="5116513" y="5362575"/>
                </a:lnTo>
                <a:lnTo>
                  <a:pt x="5068888" y="5457825"/>
                </a:lnTo>
                <a:lnTo>
                  <a:pt x="5014913" y="5553075"/>
                </a:lnTo>
                <a:lnTo>
                  <a:pt x="4960938" y="5643563"/>
                </a:lnTo>
                <a:lnTo>
                  <a:pt x="4902201" y="5732463"/>
                </a:lnTo>
                <a:lnTo>
                  <a:pt x="4837113" y="5815013"/>
                </a:lnTo>
                <a:lnTo>
                  <a:pt x="4768850" y="5899150"/>
                </a:lnTo>
                <a:lnTo>
                  <a:pt x="4694238" y="5978525"/>
                </a:lnTo>
                <a:lnTo>
                  <a:pt x="4581525" y="6062663"/>
                </a:lnTo>
                <a:lnTo>
                  <a:pt x="4470400" y="6151563"/>
                </a:lnTo>
                <a:lnTo>
                  <a:pt x="4360863" y="6246813"/>
                </a:lnTo>
                <a:lnTo>
                  <a:pt x="4303713" y="6296025"/>
                </a:lnTo>
                <a:lnTo>
                  <a:pt x="4248150" y="6350000"/>
                </a:lnTo>
                <a:lnTo>
                  <a:pt x="4221163" y="6365875"/>
                </a:lnTo>
                <a:lnTo>
                  <a:pt x="4194175" y="6386513"/>
                </a:lnTo>
                <a:lnTo>
                  <a:pt x="4167188" y="6407150"/>
                </a:lnTo>
                <a:lnTo>
                  <a:pt x="4140200" y="6430963"/>
                </a:lnTo>
                <a:lnTo>
                  <a:pt x="4117975" y="6454775"/>
                </a:lnTo>
                <a:lnTo>
                  <a:pt x="4095750" y="6481763"/>
                </a:lnTo>
                <a:lnTo>
                  <a:pt x="4078288" y="6510338"/>
                </a:lnTo>
                <a:lnTo>
                  <a:pt x="4064000" y="6537325"/>
                </a:lnTo>
                <a:lnTo>
                  <a:pt x="4033838" y="6564313"/>
                </a:lnTo>
                <a:lnTo>
                  <a:pt x="4003675" y="6588125"/>
                </a:lnTo>
                <a:lnTo>
                  <a:pt x="3975100" y="6608763"/>
                </a:lnTo>
                <a:lnTo>
                  <a:pt x="3944938" y="6626225"/>
                </a:lnTo>
                <a:lnTo>
                  <a:pt x="3914775" y="6645275"/>
                </a:lnTo>
                <a:lnTo>
                  <a:pt x="3884613" y="6656388"/>
                </a:lnTo>
                <a:lnTo>
                  <a:pt x="3852863" y="6665913"/>
                </a:lnTo>
                <a:lnTo>
                  <a:pt x="3822700" y="6673850"/>
                </a:lnTo>
                <a:lnTo>
                  <a:pt x="3790950" y="6677025"/>
                </a:lnTo>
                <a:lnTo>
                  <a:pt x="3760788" y="6677025"/>
                </a:lnTo>
                <a:lnTo>
                  <a:pt x="3727450" y="6673850"/>
                </a:lnTo>
                <a:lnTo>
                  <a:pt x="3697288" y="6669088"/>
                </a:lnTo>
                <a:lnTo>
                  <a:pt x="3668713" y="6659563"/>
                </a:lnTo>
                <a:lnTo>
                  <a:pt x="3638550" y="6646863"/>
                </a:lnTo>
                <a:lnTo>
                  <a:pt x="3608388" y="6632575"/>
                </a:lnTo>
                <a:lnTo>
                  <a:pt x="3579813" y="6611938"/>
                </a:lnTo>
                <a:lnTo>
                  <a:pt x="3525838" y="6543675"/>
                </a:lnTo>
                <a:lnTo>
                  <a:pt x="3475038" y="6472238"/>
                </a:lnTo>
                <a:lnTo>
                  <a:pt x="3427413" y="6400800"/>
                </a:lnTo>
                <a:lnTo>
                  <a:pt x="3379788" y="6326188"/>
                </a:lnTo>
                <a:lnTo>
                  <a:pt x="3335338" y="6251575"/>
                </a:lnTo>
                <a:lnTo>
                  <a:pt x="3294063" y="6175375"/>
                </a:lnTo>
                <a:lnTo>
                  <a:pt x="3252788" y="6097588"/>
                </a:lnTo>
                <a:lnTo>
                  <a:pt x="3209925" y="6015038"/>
                </a:lnTo>
                <a:lnTo>
                  <a:pt x="3195638" y="5999163"/>
                </a:lnTo>
                <a:lnTo>
                  <a:pt x="3186113" y="5984875"/>
                </a:lnTo>
                <a:lnTo>
                  <a:pt x="3181350" y="5967413"/>
                </a:lnTo>
                <a:lnTo>
                  <a:pt x="3175000" y="5946775"/>
                </a:lnTo>
                <a:lnTo>
                  <a:pt x="3171825" y="5927725"/>
                </a:lnTo>
                <a:lnTo>
                  <a:pt x="3171825" y="5907088"/>
                </a:lnTo>
                <a:lnTo>
                  <a:pt x="3175000" y="5886450"/>
                </a:lnTo>
                <a:lnTo>
                  <a:pt x="3181350" y="5865813"/>
                </a:lnTo>
                <a:lnTo>
                  <a:pt x="3189288" y="5845175"/>
                </a:lnTo>
                <a:lnTo>
                  <a:pt x="3201988" y="5824538"/>
                </a:lnTo>
                <a:lnTo>
                  <a:pt x="3213100" y="5803900"/>
                </a:lnTo>
                <a:lnTo>
                  <a:pt x="3230563" y="5783263"/>
                </a:lnTo>
                <a:lnTo>
                  <a:pt x="3249613" y="5764213"/>
                </a:lnTo>
                <a:lnTo>
                  <a:pt x="3270250" y="5746750"/>
                </a:lnTo>
                <a:lnTo>
                  <a:pt x="3294063" y="5732463"/>
                </a:lnTo>
                <a:lnTo>
                  <a:pt x="3321050" y="5716588"/>
                </a:lnTo>
                <a:lnTo>
                  <a:pt x="3362325" y="5699125"/>
                </a:lnTo>
                <a:lnTo>
                  <a:pt x="3403600" y="5681663"/>
                </a:lnTo>
                <a:lnTo>
                  <a:pt x="3492500" y="5637213"/>
                </a:lnTo>
                <a:lnTo>
                  <a:pt x="3587750" y="5583238"/>
                </a:lnTo>
                <a:lnTo>
                  <a:pt x="3692525" y="5529263"/>
                </a:lnTo>
                <a:lnTo>
                  <a:pt x="3692525" y="5081588"/>
                </a:lnTo>
                <a:lnTo>
                  <a:pt x="3683000" y="5116513"/>
                </a:lnTo>
                <a:lnTo>
                  <a:pt x="3673475" y="5153025"/>
                </a:lnTo>
                <a:lnTo>
                  <a:pt x="3665538" y="5184775"/>
                </a:lnTo>
                <a:lnTo>
                  <a:pt x="3652838" y="5211763"/>
                </a:lnTo>
                <a:lnTo>
                  <a:pt x="3641725" y="5238750"/>
                </a:lnTo>
                <a:lnTo>
                  <a:pt x="3629025" y="5265738"/>
                </a:lnTo>
                <a:lnTo>
                  <a:pt x="3614738" y="5286375"/>
                </a:lnTo>
                <a:lnTo>
                  <a:pt x="3600450" y="5307013"/>
                </a:lnTo>
                <a:lnTo>
                  <a:pt x="3581400" y="5324475"/>
                </a:lnTo>
                <a:lnTo>
                  <a:pt x="3567113" y="5340350"/>
                </a:lnTo>
                <a:lnTo>
                  <a:pt x="3549650" y="5354638"/>
                </a:lnTo>
                <a:lnTo>
                  <a:pt x="3529013" y="5365750"/>
                </a:lnTo>
                <a:lnTo>
                  <a:pt x="3489325" y="5386388"/>
                </a:lnTo>
                <a:lnTo>
                  <a:pt x="3451225" y="5402263"/>
                </a:lnTo>
                <a:lnTo>
                  <a:pt x="3406775" y="5413375"/>
                </a:lnTo>
                <a:lnTo>
                  <a:pt x="3365500" y="5419725"/>
                </a:lnTo>
                <a:lnTo>
                  <a:pt x="3321050" y="5422900"/>
                </a:lnTo>
                <a:lnTo>
                  <a:pt x="3273425" y="5422900"/>
                </a:lnTo>
                <a:lnTo>
                  <a:pt x="3182938" y="5419725"/>
                </a:lnTo>
                <a:lnTo>
                  <a:pt x="3097213" y="5416550"/>
                </a:lnTo>
                <a:lnTo>
                  <a:pt x="2838450" y="5416550"/>
                </a:lnTo>
                <a:lnTo>
                  <a:pt x="2770188" y="5416550"/>
                </a:lnTo>
                <a:lnTo>
                  <a:pt x="2708275" y="5413375"/>
                </a:lnTo>
                <a:lnTo>
                  <a:pt x="2678113" y="5408613"/>
                </a:lnTo>
                <a:lnTo>
                  <a:pt x="2647950" y="5402263"/>
                </a:lnTo>
                <a:lnTo>
                  <a:pt x="2622550" y="5395913"/>
                </a:lnTo>
                <a:lnTo>
                  <a:pt x="2598738" y="5384800"/>
                </a:lnTo>
                <a:lnTo>
                  <a:pt x="2574925" y="5368925"/>
                </a:lnTo>
                <a:lnTo>
                  <a:pt x="2554288" y="5354638"/>
                </a:lnTo>
                <a:lnTo>
                  <a:pt x="2532063" y="5330825"/>
                </a:lnTo>
                <a:lnTo>
                  <a:pt x="2514600" y="5307013"/>
                </a:lnTo>
                <a:lnTo>
                  <a:pt x="2500313" y="5276850"/>
                </a:lnTo>
                <a:lnTo>
                  <a:pt x="2484438" y="5241925"/>
                </a:lnTo>
                <a:lnTo>
                  <a:pt x="2476500" y="5202238"/>
                </a:lnTo>
                <a:lnTo>
                  <a:pt x="2466975" y="5154613"/>
                </a:lnTo>
                <a:lnTo>
                  <a:pt x="2466975" y="5229225"/>
                </a:lnTo>
                <a:lnTo>
                  <a:pt x="2466975" y="5341938"/>
                </a:lnTo>
                <a:lnTo>
                  <a:pt x="2466975" y="5440363"/>
                </a:lnTo>
                <a:lnTo>
                  <a:pt x="2463800" y="5538788"/>
                </a:lnTo>
                <a:lnTo>
                  <a:pt x="2459038" y="5634038"/>
                </a:lnTo>
                <a:lnTo>
                  <a:pt x="2452688" y="5681663"/>
                </a:lnTo>
                <a:lnTo>
                  <a:pt x="2443163" y="5729288"/>
                </a:lnTo>
                <a:lnTo>
                  <a:pt x="2435225" y="5776913"/>
                </a:lnTo>
                <a:lnTo>
                  <a:pt x="2422525" y="5824538"/>
                </a:lnTo>
                <a:lnTo>
                  <a:pt x="2408238" y="5868988"/>
                </a:lnTo>
                <a:lnTo>
                  <a:pt x="2390775" y="5916613"/>
                </a:lnTo>
                <a:lnTo>
                  <a:pt x="2368550" y="5961063"/>
                </a:lnTo>
                <a:lnTo>
                  <a:pt x="2343150" y="6002338"/>
                </a:lnTo>
                <a:lnTo>
                  <a:pt x="2316163" y="6046788"/>
                </a:lnTo>
                <a:lnTo>
                  <a:pt x="2282825" y="6088063"/>
                </a:lnTo>
                <a:lnTo>
                  <a:pt x="2268538" y="6103938"/>
                </a:lnTo>
                <a:lnTo>
                  <a:pt x="2255838" y="6121400"/>
                </a:lnTo>
                <a:lnTo>
                  <a:pt x="2238375" y="6156325"/>
                </a:lnTo>
                <a:lnTo>
                  <a:pt x="2224088" y="6199188"/>
                </a:lnTo>
                <a:lnTo>
                  <a:pt x="2211388" y="6243638"/>
                </a:lnTo>
                <a:lnTo>
                  <a:pt x="2193925" y="6335713"/>
                </a:lnTo>
                <a:lnTo>
                  <a:pt x="2181225" y="6383338"/>
                </a:lnTo>
                <a:lnTo>
                  <a:pt x="2170113" y="6424613"/>
                </a:lnTo>
                <a:lnTo>
                  <a:pt x="2166938" y="6442075"/>
                </a:lnTo>
                <a:lnTo>
                  <a:pt x="2157413" y="6459538"/>
                </a:lnTo>
                <a:lnTo>
                  <a:pt x="2143125" y="6478588"/>
                </a:lnTo>
                <a:lnTo>
                  <a:pt x="2125663" y="6496050"/>
                </a:lnTo>
                <a:lnTo>
                  <a:pt x="2101850" y="6510338"/>
                </a:lnTo>
                <a:lnTo>
                  <a:pt x="2078038" y="6526213"/>
                </a:lnTo>
                <a:lnTo>
                  <a:pt x="2051050" y="6534150"/>
                </a:lnTo>
                <a:lnTo>
                  <a:pt x="2020888" y="6537325"/>
                </a:lnTo>
                <a:lnTo>
                  <a:pt x="1828800" y="6507163"/>
                </a:lnTo>
                <a:lnTo>
                  <a:pt x="1628775" y="6478588"/>
                </a:lnTo>
                <a:lnTo>
                  <a:pt x="1525588" y="6457950"/>
                </a:lnTo>
                <a:lnTo>
                  <a:pt x="1420813" y="6435725"/>
                </a:lnTo>
                <a:lnTo>
                  <a:pt x="1316038" y="6415088"/>
                </a:lnTo>
                <a:lnTo>
                  <a:pt x="1206500" y="6389688"/>
                </a:lnTo>
                <a:lnTo>
                  <a:pt x="1168400" y="6370638"/>
                </a:lnTo>
                <a:lnTo>
                  <a:pt x="1150938" y="6362700"/>
                </a:lnTo>
                <a:lnTo>
                  <a:pt x="1135063" y="6353175"/>
                </a:lnTo>
                <a:lnTo>
                  <a:pt x="1123950" y="6342063"/>
                </a:lnTo>
                <a:lnTo>
                  <a:pt x="1111250" y="6326188"/>
                </a:lnTo>
                <a:lnTo>
                  <a:pt x="1103313" y="6311900"/>
                </a:lnTo>
                <a:lnTo>
                  <a:pt x="1093788" y="6294438"/>
                </a:lnTo>
                <a:lnTo>
                  <a:pt x="1087438" y="6275388"/>
                </a:lnTo>
                <a:lnTo>
                  <a:pt x="1084263" y="6254750"/>
                </a:lnTo>
                <a:lnTo>
                  <a:pt x="1082675" y="6234113"/>
                </a:lnTo>
                <a:lnTo>
                  <a:pt x="1082675" y="6210300"/>
                </a:lnTo>
                <a:lnTo>
                  <a:pt x="1084263" y="6154738"/>
                </a:lnTo>
                <a:lnTo>
                  <a:pt x="1093788" y="6088063"/>
                </a:lnTo>
                <a:lnTo>
                  <a:pt x="1120775" y="6046788"/>
                </a:lnTo>
                <a:lnTo>
                  <a:pt x="1144588" y="5999163"/>
                </a:lnTo>
                <a:lnTo>
                  <a:pt x="1162050" y="5948363"/>
                </a:lnTo>
                <a:lnTo>
                  <a:pt x="1176338" y="5899150"/>
                </a:lnTo>
                <a:lnTo>
                  <a:pt x="1189038" y="5845175"/>
                </a:lnTo>
                <a:lnTo>
                  <a:pt x="1198563" y="5788025"/>
                </a:lnTo>
                <a:lnTo>
                  <a:pt x="1203325" y="5735638"/>
                </a:lnTo>
                <a:lnTo>
                  <a:pt x="1206500" y="5678488"/>
                </a:lnTo>
                <a:lnTo>
                  <a:pt x="1212850" y="5657850"/>
                </a:lnTo>
                <a:lnTo>
                  <a:pt x="1216025" y="5634038"/>
                </a:lnTo>
                <a:lnTo>
                  <a:pt x="1216025" y="5613400"/>
                </a:lnTo>
                <a:lnTo>
                  <a:pt x="1216025" y="5589588"/>
                </a:lnTo>
                <a:lnTo>
                  <a:pt x="1209675" y="5541963"/>
                </a:lnTo>
                <a:lnTo>
                  <a:pt x="1198563" y="5497513"/>
                </a:lnTo>
                <a:lnTo>
                  <a:pt x="1179513" y="5453063"/>
                </a:lnTo>
                <a:lnTo>
                  <a:pt x="1165225" y="5410200"/>
                </a:lnTo>
                <a:lnTo>
                  <a:pt x="1131888" y="5341938"/>
                </a:lnTo>
                <a:lnTo>
                  <a:pt x="1069975" y="5238750"/>
                </a:lnTo>
                <a:lnTo>
                  <a:pt x="1012825" y="5130800"/>
                </a:lnTo>
                <a:lnTo>
                  <a:pt x="957263" y="5027613"/>
                </a:lnTo>
                <a:lnTo>
                  <a:pt x="903288" y="4919663"/>
                </a:lnTo>
                <a:lnTo>
                  <a:pt x="855663" y="4813300"/>
                </a:lnTo>
                <a:lnTo>
                  <a:pt x="811213" y="4706938"/>
                </a:lnTo>
                <a:lnTo>
                  <a:pt x="769938" y="4598988"/>
                </a:lnTo>
                <a:lnTo>
                  <a:pt x="733425" y="4492625"/>
                </a:lnTo>
                <a:lnTo>
                  <a:pt x="701675" y="4383088"/>
                </a:lnTo>
                <a:lnTo>
                  <a:pt x="671513" y="4271963"/>
                </a:lnTo>
                <a:lnTo>
                  <a:pt x="647700" y="4162425"/>
                </a:lnTo>
                <a:lnTo>
                  <a:pt x="630238" y="4049713"/>
                </a:lnTo>
                <a:lnTo>
                  <a:pt x="617538" y="3937000"/>
                </a:lnTo>
                <a:lnTo>
                  <a:pt x="609600" y="3821113"/>
                </a:lnTo>
                <a:lnTo>
                  <a:pt x="609600" y="3705225"/>
                </a:lnTo>
                <a:lnTo>
                  <a:pt x="612775" y="3586163"/>
                </a:lnTo>
                <a:lnTo>
                  <a:pt x="620713" y="3470275"/>
                </a:lnTo>
                <a:lnTo>
                  <a:pt x="636588" y="3354388"/>
                </a:lnTo>
                <a:lnTo>
                  <a:pt x="657225" y="3243263"/>
                </a:lnTo>
                <a:lnTo>
                  <a:pt x="681038" y="3136900"/>
                </a:lnTo>
                <a:lnTo>
                  <a:pt x="709613" y="3032125"/>
                </a:lnTo>
                <a:lnTo>
                  <a:pt x="746125" y="2932113"/>
                </a:lnTo>
                <a:lnTo>
                  <a:pt x="784225" y="2833688"/>
                </a:lnTo>
                <a:lnTo>
                  <a:pt x="828675" y="2735263"/>
                </a:lnTo>
                <a:lnTo>
                  <a:pt x="879475" y="2643188"/>
                </a:lnTo>
                <a:lnTo>
                  <a:pt x="933450" y="2551113"/>
                </a:lnTo>
                <a:lnTo>
                  <a:pt x="992188" y="2465388"/>
                </a:lnTo>
                <a:lnTo>
                  <a:pt x="1055688" y="2379663"/>
                </a:lnTo>
                <a:lnTo>
                  <a:pt x="1123950" y="2295525"/>
                </a:lnTo>
                <a:lnTo>
                  <a:pt x="1195388" y="2212975"/>
                </a:lnTo>
                <a:lnTo>
                  <a:pt x="1271588" y="2132013"/>
                </a:lnTo>
                <a:lnTo>
                  <a:pt x="1355725" y="2054225"/>
                </a:lnTo>
                <a:lnTo>
                  <a:pt x="1423988" y="2001838"/>
                </a:lnTo>
                <a:lnTo>
                  <a:pt x="1495425" y="1951038"/>
                </a:lnTo>
                <a:lnTo>
                  <a:pt x="1566863" y="1900238"/>
                </a:lnTo>
                <a:lnTo>
                  <a:pt x="1641475" y="1855788"/>
                </a:lnTo>
                <a:lnTo>
                  <a:pt x="1714500" y="1814513"/>
                </a:lnTo>
                <a:lnTo>
                  <a:pt x="1789113" y="1774825"/>
                </a:lnTo>
                <a:lnTo>
                  <a:pt x="1866900" y="1739900"/>
                </a:lnTo>
                <a:lnTo>
                  <a:pt x="1944688" y="1703388"/>
                </a:lnTo>
                <a:lnTo>
                  <a:pt x="2020888" y="1671638"/>
                </a:lnTo>
                <a:lnTo>
                  <a:pt x="2101850" y="1641476"/>
                </a:lnTo>
                <a:lnTo>
                  <a:pt x="2184400" y="1614488"/>
                </a:lnTo>
                <a:lnTo>
                  <a:pt x="2268538" y="1587500"/>
                </a:lnTo>
                <a:lnTo>
                  <a:pt x="2351088" y="1562100"/>
                </a:lnTo>
                <a:lnTo>
                  <a:pt x="2436813" y="1538288"/>
                </a:lnTo>
                <a:lnTo>
                  <a:pt x="2616200" y="1492250"/>
                </a:lnTo>
                <a:lnTo>
                  <a:pt x="2725738" y="1492250"/>
                </a:lnTo>
                <a:lnTo>
                  <a:pt x="2654300" y="1590675"/>
                </a:lnTo>
                <a:lnTo>
                  <a:pt x="2582863" y="1682750"/>
                </a:lnTo>
                <a:lnTo>
                  <a:pt x="2435225" y="1866901"/>
                </a:lnTo>
                <a:lnTo>
                  <a:pt x="2363788" y="1958975"/>
                </a:lnTo>
                <a:lnTo>
                  <a:pt x="2295525" y="2052638"/>
                </a:lnTo>
                <a:lnTo>
                  <a:pt x="2228850" y="2144713"/>
                </a:lnTo>
                <a:lnTo>
                  <a:pt x="2200275" y="2192338"/>
                </a:lnTo>
                <a:lnTo>
                  <a:pt x="2170113" y="2241550"/>
                </a:lnTo>
                <a:lnTo>
                  <a:pt x="2089150" y="2355850"/>
                </a:lnTo>
                <a:lnTo>
                  <a:pt x="2047875" y="2411413"/>
                </a:lnTo>
                <a:lnTo>
                  <a:pt x="2012950" y="2471738"/>
                </a:lnTo>
                <a:lnTo>
                  <a:pt x="1979613" y="2530475"/>
                </a:lnTo>
                <a:lnTo>
                  <a:pt x="1952625" y="2592388"/>
                </a:lnTo>
                <a:lnTo>
                  <a:pt x="1928813" y="2659063"/>
                </a:lnTo>
                <a:lnTo>
                  <a:pt x="1917700" y="2693988"/>
                </a:lnTo>
                <a:lnTo>
                  <a:pt x="1911350" y="2727325"/>
                </a:lnTo>
                <a:lnTo>
                  <a:pt x="1893888" y="2776538"/>
                </a:lnTo>
                <a:lnTo>
                  <a:pt x="1881188" y="2824163"/>
                </a:lnTo>
                <a:lnTo>
                  <a:pt x="1873250" y="2868613"/>
                </a:lnTo>
                <a:lnTo>
                  <a:pt x="1873250" y="2916238"/>
                </a:lnTo>
                <a:lnTo>
                  <a:pt x="1876425" y="2962275"/>
                </a:lnTo>
                <a:lnTo>
                  <a:pt x="1881188" y="3006725"/>
                </a:lnTo>
                <a:lnTo>
                  <a:pt x="1893888" y="3048000"/>
                </a:lnTo>
                <a:lnTo>
                  <a:pt x="1905000" y="3092450"/>
                </a:lnTo>
                <a:lnTo>
                  <a:pt x="1924050" y="3133725"/>
                </a:lnTo>
                <a:lnTo>
                  <a:pt x="1944688" y="3171825"/>
                </a:lnTo>
                <a:lnTo>
                  <a:pt x="1965325" y="3214688"/>
                </a:lnTo>
                <a:lnTo>
                  <a:pt x="1989138" y="3252788"/>
                </a:lnTo>
                <a:lnTo>
                  <a:pt x="2041525" y="3327400"/>
                </a:lnTo>
                <a:lnTo>
                  <a:pt x="2095500" y="3398838"/>
                </a:lnTo>
                <a:lnTo>
                  <a:pt x="2149475" y="3470275"/>
                </a:lnTo>
                <a:lnTo>
                  <a:pt x="2197100" y="3541713"/>
                </a:lnTo>
                <a:lnTo>
                  <a:pt x="2217738" y="3576638"/>
                </a:lnTo>
                <a:lnTo>
                  <a:pt x="2238375" y="3613150"/>
                </a:lnTo>
                <a:lnTo>
                  <a:pt x="2252663" y="3648075"/>
                </a:lnTo>
                <a:lnTo>
                  <a:pt x="2268538" y="3684588"/>
                </a:lnTo>
                <a:lnTo>
                  <a:pt x="2279650" y="3722688"/>
                </a:lnTo>
                <a:lnTo>
                  <a:pt x="2286000" y="3757613"/>
                </a:lnTo>
                <a:lnTo>
                  <a:pt x="2289175" y="3797300"/>
                </a:lnTo>
                <a:lnTo>
                  <a:pt x="2289175" y="3835400"/>
                </a:lnTo>
                <a:lnTo>
                  <a:pt x="2286000" y="3873500"/>
                </a:lnTo>
                <a:lnTo>
                  <a:pt x="2276475" y="3916363"/>
                </a:lnTo>
                <a:lnTo>
                  <a:pt x="2262188" y="3954463"/>
                </a:lnTo>
                <a:lnTo>
                  <a:pt x="2244725" y="3995738"/>
                </a:lnTo>
                <a:lnTo>
                  <a:pt x="2232025" y="4013200"/>
                </a:lnTo>
                <a:lnTo>
                  <a:pt x="2224088" y="4037013"/>
                </a:lnTo>
                <a:lnTo>
                  <a:pt x="2217738" y="4064000"/>
                </a:lnTo>
                <a:lnTo>
                  <a:pt x="2217738" y="4090988"/>
                </a:lnTo>
                <a:lnTo>
                  <a:pt x="2217738" y="4117975"/>
                </a:lnTo>
                <a:lnTo>
                  <a:pt x="2224088" y="4144963"/>
                </a:lnTo>
                <a:lnTo>
                  <a:pt x="2232025" y="4168775"/>
                </a:lnTo>
                <a:lnTo>
                  <a:pt x="2244725" y="4183063"/>
                </a:lnTo>
                <a:lnTo>
                  <a:pt x="2306638" y="4251325"/>
                </a:lnTo>
                <a:lnTo>
                  <a:pt x="2368550" y="4313238"/>
                </a:lnTo>
                <a:lnTo>
                  <a:pt x="2435225" y="4373563"/>
                </a:lnTo>
                <a:lnTo>
                  <a:pt x="2497138" y="4424363"/>
                </a:lnTo>
                <a:lnTo>
                  <a:pt x="2562225" y="4471988"/>
                </a:lnTo>
                <a:lnTo>
                  <a:pt x="2627313" y="4510088"/>
                </a:lnTo>
                <a:lnTo>
                  <a:pt x="2660650" y="4527550"/>
                </a:lnTo>
                <a:lnTo>
                  <a:pt x="2695575" y="4543425"/>
                </a:lnTo>
                <a:lnTo>
                  <a:pt x="2728913" y="4554538"/>
                </a:lnTo>
                <a:lnTo>
                  <a:pt x="2763838" y="4567238"/>
                </a:lnTo>
                <a:lnTo>
                  <a:pt x="2800350" y="4575175"/>
                </a:lnTo>
                <a:lnTo>
                  <a:pt x="2835275" y="4584700"/>
                </a:lnTo>
                <a:lnTo>
                  <a:pt x="2871788" y="4591050"/>
                </a:lnTo>
                <a:lnTo>
                  <a:pt x="2906713" y="4594225"/>
                </a:lnTo>
                <a:lnTo>
                  <a:pt x="2943225" y="4594225"/>
                </a:lnTo>
                <a:lnTo>
                  <a:pt x="2981325" y="4594225"/>
                </a:lnTo>
                <a:lnTo>
                  <a:pt x="3021013" y="4591050"/>
                </a:lnTo>
                <a:lnTo>
                  <a:pt x="3059113" y="4584700"/>
                </a:lnTo>
                <a:lnTo>
                  <a:pt x="3097213" y="4575175"/>
                </a:lnTo>
                <a:lnTo>
                  <a:pt x="3138488" y="4564063"/>
                </a:lnTo>
                <a:lnTo>
                  <a:pt x="3178175" y="4551363"/>
                </a:lnTo>
                <a:lnTo>
                  <a:pt x="3219450" y="4537075"/>
                </a:lnTo>
                <a:lnTo>
                  <a:pt x="3263900" y="4516438"/>
                </a:lnTo>
                <a:lnTo>
                  <a:pt x="3305175" y="4495800"/>
                </a:lnTo>
                <a:lnTo>
                  <a:pt x="3349625" y="4471988"/>
                </a:lnTo>
                <a:lnTo>
                  <a:pt x="3394075" y="4445000"/>
                </a:lnTo>
                <a:lnTo>
                  <a:pt x="3617913" y="4329113"/>
                </a:lnTo>
                <a:lnTo>
                  <a:pt x="3730625" y="4271963"/>
                </a:lnTo>
                <a:lnTo>
                  <a:pt x="3843338" y="4216400"/>
                </a:lnTo>
                <a:lnTo>
                  <a:pt x="3959225" y="4168775"/>
                </a:lnTo>
                <a:lnTo>
                  <a:pt x="4019550" y="4144963"/>
                </a:lnTo>
                <a:lnTo>
                  <a:pt x="4078288" y="4124325"/>
                </a:lnTo>
                <a:lnTo>
                  <a:pt x="4138613" y="4108450"/>
                </a:lnTo>
                <a:lnTo>
                  <a:pt x="4197350" y="4094163"/>
                </a:lnTo>
                <a:lnTo>
                  <a:pt x="4259263" y="4081463"/>
                </a:lnTo>
                <a:lnTo>
                  <a:pt x="4322763" y="4073525"/>
                </a:lnTo>
                <a:lnTo>
                  <a:pt x="4337050" y="4067175"/>
                </a:lnTo>
                <a:lnTo>
                  <a:pt x="4354513" y="4057650"/>
                </a:lnTo>
                <a:lnTo>
                  <a:pt x="4375150" y="4043363"/>
                </a:lnTo>
                <a:lnTo>
                  <a:pt x="4397375" y="4025900"/>
                </a:lnTo>
                <a:lnTo>
                  <a:pt x="4418013" y="4002088"/>
                </a:lnTo>
                <a:lnTo>
                  <a:pt x="4438650" y="3978275"/>
                </a:lnTo>
                <a:lnTo>
                  <a:pt x="4456113" y="3951288"/>
                </a:lnTo>
                <a:lnTo>
                  <a:pt x="4470400" y="3921125"/>
                </a:lnTo>
                <a:lnTo>
                  <a:pt x="4497388" y="3844925"/>
                </a:lnTo>
                <a:lnTo>
                  <a:pt x="4518025" y="3767138"/>
                </a:lnTo>
                <a:lnTo>
                  <a:pt x="4537075" y="3689350"/>
                </a:lnTo>
                <a:lnTo>
                  <a:pt x="4548188" y="3613150"/>
                </a:lnTo>
                <a:lnTo>
                  <a:pt x="4560888" y="3535363"/>
                </a:lnTo>
                <a:lnTo>
                  <a:pt x="4565650" y="3457575"/>
                </a:lnTo>
                <a:lnTo>
                  <a:pt x="4572000" y="3381375"/>
                </a:lnTo>
                <a:lnTo>
                  <a:pt x="4572000" y="3300413"/>
                </a:lnTo>
                <a:lnTo>
                  <a:pt x="4572000" y="3222625"/>
                </a:lnTo>
                <a:lnTo>
                  <a:pt x="4568825" y="3143250"/>
                </a:lnTo>
                <a:lnTo>
                  <a:pt x="4562475" y="3062288"/>
                </a:lnTo>
                <a:lnTo>
                  <a:pt x="4554538" y="2982913"/>
                </a:lnTo>
                <a:lnTo>
                  <a:pt x="4533900" y="2819400"/>
                </a:lnTo>
                <a:lnTo>
                  <a:pt x="4506913" y="2652713"/>
                </a:lnTo>
                <a:lnTo>
                  <a:pt x="4479925" y="2476500"/>
                </a:lnTo>
                <a:lnTo>
                  <a:pt x="4446588" y="2292351"/>
                </a:lnTo>
                <a:lnTo>
                  <a:pt x="4429125" y="2197100"/>
                </a:lnTo>
                <a:lnTo>
                  <a:pt x="4408488" y="2098675"/>
                </a:lnTo>
                <a:lnTo>
                  <a:pt x="4384675" y="2005013"/>
                </a:lnTo>
                <a:lnTo>
                  <a:pt x="4360863" y="1906588"/>
                </a:lnTo>
                <a:lnTo>
                  <a:pt x="4360863" y="2765425"/>
                </a:lnTo>
                <a:lnTo>
                  <a:pt x="4360863" y="3698875"/>
                </a:lnTo>
                <a:lnTo>
                  <a:pt x="4357688" y="3725863"/>
                </a:lnTo>
                <a:lnTo>
                  <a:pt x="4354513" y="3752850"/>
                </a:lnTo>
                <a:lnTo>
                  <a:pt x="4349750" y="3776663"/>
                </a:lnTo>
                <a:lnTo>
                  <a:pt x="4340225" y="3797300"/>
                </a:lnTo>
                <a:lnTo>
                  <a:pt x="4327525" y="3817938"/>
                </a:lnTo>
                <a:lnTo>
                  <a:pt x="4316413" y="3838575"/>
                </a:lnTo>
                <a:lnTo>
                  <a:pt x="4302125" y="3856038"/>
                </a:lnTo>
                <a:lnTo>
                  <a:pt x="4286250" y="3870325"/>
                </a:lnTo>
                <a:lnTo>
                  <a:pt x="4265613" y="3886200"/>
                </a:lnTo>
                <a:lnTo>
                  <a:pt x="4248150" y="3900488"/>
                </a:lnTo>
                <a:lnTo>
                  <a:pt x="4203700" y="3924300"/>
                </a:lnTo>
                <a:lnTo>
                  <a:pt x="4152900" y="3944938"/>
                </a:lnTo>
                <a:lnTo>
                  <a:pt x="4098925" y="3960813"/>
                </a:lnTo>
                <a:lnTo>
                  <a:pt x="4000500" y="3989388"/>
                </a:lnTo>
                <a:lnTo>
                  <a:pt x="3906838" y="4022725"/>
                </a:lnTo>
                <a:lnTo>
                  <a:pt x="3811588" y="4057650"/>
                </a:lnTo>
                <a:lnTo>
                  <a:pt x="3716338" y="4100513"/>
                </a:lnTo>
                <a:lnTo>
                  <a:pt x="3621088" y="4144963"/>
                </a:lnTo>
                <a:lnTo>
                  <a:pt x="3532188" y="4192588"/>
                </a:lnTo>
                <a:lnTo>
                  <a:pt x="3441700" y="4243388"/>
                </a:lnTo>
                <a:lnTo>
                  <a:pt x="3359150" y="4295775"/>
                </a:lnTo>
                <a:lnTo>
                  <a:pt x="3287713" y="4329113"/>
                </a:lnTo>
                <a:lnTo>
                  <a:pt x="3222625" y="4359275"/>
                </a:lnTo>
                <a:lnTo>
                  <a:pt x="3157538" y="4379913"/>
                </a:lnTo>
                <a:lnTo>
                  <a:pt x="3094038" y="4400550"/>
                </a:lnTo>
                <a:lnTo>
                  <a:pt x="3032125" y="4411663"/>
                </a:lnTo>
                <a:lnTo>
                  <a:pt x="2973388" y="4421188"/>
                </a:lnTo>
                <a:lnTo>
                  <a:pt x="2913063" y="4421188"/>
                </a:lnTo>
                <a:lnTo>
                  <a:pt x="2857500" y="4418013"/>
                </a:lnTo>
                <a:lnTo>
                  <a:pt x="2803525" y="4406900"/>
                </a:lnTo>
                <a:lnTo>
                  <a:pt x="2749550" y="4391025"/>
                </a:lnTo>
                <a:lnTo>
                  <a:pt x="2698750" y="4367213"/>
                </a:lnTo>
                <a:lnTo>
                  <a:pt x="2647950" y="4337050"/>
                </a:lnTo>
                <a:lnTo>
                  <a:pt x="2600325" y="4302125"/>
                </a:lnTo>
                <a:lnTo>
                  <a:pt x="2554288" y="4257675"/>
                </a:lnTo>
                <a:lnTo>
                  <a:pt x="2508250" y="4206875"/>
                </a:lnTo>
                <a:lnTo>
                  <a:pt x="2466975" y="4148138"/>
                </a:lnTo>
                <a:lnTo>
                  <a:pt x="2452688" y="4117975"/>
                </a:lnTo>
                <a:lnTo>
                  <a:pt x="2439988" y="4084638"/>
                </a:lnTo>
                <a:lnTo>
                  <a:pt x="2428875" y="4049713"/>
                </a:lnTo>
                <a:lnTo>
                  <a:pt x="2419350" y="4016375"/>
                </a:lnTo>
                <a:lnTo>
                  <a:pt x="2416175" y="3981450"/>
                </a:lnTo>
                <a:lnTo>
                  <a:pt x="2416175" y="3948113"/>
                </a:lnTo>
                <a:lnTo>
                  <a:pt x="2419350" y="3916363"/>
                </a:lnTo>
                <a:lnTo>
                  <a:pt x="2425700" y="3900488"/>
                </a:lnTo>
                <a:lnTo>
                  <a:pt x="2432050" y="3886200"/>
                </a:lnTo>
                <a:lnTo>
                  <a:pt x="2446338" y="3829050"/>
                </a:lnTo>
                <a:lnTo>
                  <a:pt x="2463800" y="3778250"/>
                </a:lnTo>
                <a:lnTo>
                  <a:pt x="2484438" y="3730625"/>
                </a:lnTo>
                <a:lnTo>
                  <a:pt x="2508250" y="3684588"/>
                </a:lnTo>
                <a:lnTo>
                  <a:pt x="2535238" y="3638550"/>
                </a:lnTo>
                <a:lnTo>
                  <a:pt x="2559050" y="3597275"/>
                </a:lnTo>
                <a:lnTo>
                  <a:pt x="2616200" y="3511550"/>
                </a:lnTo>
                <a:lnTo>
                  <a:pt x="2667000" y="3406775"/>
                </a:lnTo>
                <a:lnTo>
                  <a:pt x="2705100" y="3311525"/>
                </a:lnTo>
                <a:lnTo>
                  <a:pt x="2735263" y="3222625"/>
                </a:lnTo>
                <a:lnTo>
                  <a:pt x="2763838" y="3136900"/>
                </a:lnTo>
                <a:lnTo>
                  <a:pt x="2722563" y="3181350"/>
                </a:lnTo>
                <a:lnTo>
                  <a:pt x="2681288" y="3228975"/>
                </a:lnTo>
                <a:lnTo>
                  <a:pt x="2598738" y="3330575"/>
                </a:lnTo>
                <a:lnTo>
                  <a:pt x="2514600" y="3436938"/>
                </a:lnTo>
                <a:lnTo>
                  <a:pt x="2432050" y="3549650"/>
                </a:lnTo>
                <a:lnTo>
                  <a:pt x="2374900" y="3478213"/>
                </a:lnTo>
                <a:lnTo>
                  <a:pt x="2324100" y="3409950"/>
                </a:lnTo>
                <a:lnTo>
                  <a:pt x="2276475" y="3338513"/>
                </a:lnTo>
                <a:lnTo>
                  <a:pt x="2228850" y="3267075"/>
                </a:lnTo>
                <a:lnTo>
                  <a:pt x="2143125" y="3127375"/>
                </a:lnTo>
                <a:lnTo>
                  <a:pt x="2060575" y="2987675"/>
                </a:lnTo>
                <a:lnTo>
                  <a:pt x="2047875" y="2973388"/>
                </a:lnTo>
                <a:lnTo>
                  <a:pt x="2039938" y="2955925"/>
                </a:lnTo>
                <a:lnTo>
                  <a:pt x="2030413" y="2935288"/>
                </a:lnTo>
                <a:lnTo>
                  <a:pt x="2027238" y="2914650"/>
                </a:lnTo>
                <a:lnTo>
                  <a:pt x="2020888" y="2871788"/>
                </a:lnTo>
                <a:lnTo>
                  <a:pt x="2020888" y="2840038"/>
                </a:lnTo>
                <a:lnTo>
                  <a:pt x="2063750" y="2755900"/>
                </a:lnTo>
                <a:lnTo>
                  <a:pt x="2101850" y="2673350"/>
                </a:lnTo>
                <a:lnTo>
                  <a:pt x="2176463" y="2506663"/>
                </a:lnTo>
                <a:lnTo>
                  <a:pt x="2214563" y="2428875"/>
                </a:lnTo>
                <a:lnTo>
                  <a:pt x="2255838" y="2352675"/>
                </a:lnTo>
                <a:lnTo>
                  <a:pt x="2303463" y="2274888"/>
                </a:lnTo>
                <a:lnTo>
                  <a:pt x="2330450" y="2238375"/>
                </a:lnTo>
                <a:lnTo>
                  <a:pt x="2357438" y="2203450"/>
                </a:lnTo>
                <a:lnTo>
                  <a:pt x="2482850" y="2054225"/>
                </a:lnTo>
                <a:lnTo>
                  <a:pt x="2613025" y="1909763"/>
                </a:lnTo>
                <a:lnTo>
                  <a:pt x="2743200" y="1766888"/>
                </a:lnTo>
                <a:lnTo>
                  <a:pt x="2874963" y="1630363"/>
                </a:lnTo>
                <a:lnTo>
                  <a:pt x="3138488" y="1358900"/>
                </a:lnTo>
                <a:lnTo>
                  <a:pt x="3267075" y="1222376"/>
                </a:lnTo>
                <a:lnTo>
                  <a:pt x="3394075" y="1082675"/>
                </a:lnTo>
                <a:lnTo>
                  <a:pt x="3430588" y="1044576"/>
                </a:lnTo>
                <a:lnTo>
                  <a:pt x="3468688" y="1011238"/>
                </a:lnTo>
                <a:lnTo>
                  <a:pt x="3508375" y="984250"/>
                </a:lnTo>
                <a:lnTo>
                  <a:pt x="3546475" y="963613"/>
                </a:lnTo>
                <a:lnTo>
                  <a:pt x="3587750" y="946150"/>
                </a:lnTo>
                <a:lnTo>
                  <a:pt x="3629025" y="933450"/>
                </a:lnTo>
                <a:lnTo>
                  <a:pt x="3671888" y="922338"/>
                </a:lnTo>
                <a:lnTo>
                  <a:pt x="3716338" y="915988"/>
                </a:lnTo>
                <a:lnTo>
                  <a:pt x="3802063" y="904875"/>
                </a:lnTo>
                <a:lnTo>
                  <a:pt x="3890963" y="895350"/>
                </a:lnTo>
                <a:lnTo>
                  <a:pt x="3932238" y="889000"/>
                </a:lnTo>
                <a:lnTo>
                  <a:pt x="3976688" y="881063"/>
                </a:lnTo>
                <a:lnTo>
                  <a:pt x="4022725" y="871538"/>
                </a:lnTo>
                <a:lnTo>
                  <a:pt x="4064000" y="860425"/>
                </a:lnTo>
                <a:lnTo>
                  <a:pt x="4090988" y="857250"/>
                </a:lnTo>
                <a:lnTo>
                  <a:pt x="4117975" y="854075"/>
                </a:lnTo>
                <a:lnTo>
                  <a:pt x="4143375" y="844550"/>
                </a:lnTo>
                <a:lnTo>
                  <a:pt x="4170363" y="836613"/>
                </a:lnTo>
                <a:lnTo>
                  <a:pt x="4191000" y="823913"/>
                </a:lnTo>
                <a:lnTo>
                  <a:pt x="4214813" y="812801"/>
                </a:lnTo>
                <a:lnTo>
                  <a:pt x="4233863" y="796926"/>
                </a:lnTo>
                <a:lnTo>
                  <a:pt x="4248150" y="785813"/>
                </a:lnTo>
                <a:lnTo>
                  <a:pt x="3876675" y="785813"/>
                </a:lnTo>
                <a:lnTo>
                  <a:pt x="3906838" y="728663"/>
                </a:lnTo>
                <a:lnTo>
                  <a:pt x="3938588" y="677863"/>
                </a:lnTo>
                <a:lnTo>
                  <a:pt x="3971925" y="630238"/>
                </a:lnTo>
                <a:lnTo>
                  <a:pt x="4006850" y="585788"/>
                </a:lnTo>
                <a:lnTo>
                  <a:pt x="4046538" y="544513"/>
                </a:lnTo>
                <a:lnTo>
                  <a:pt x="4084638" y="506413"/>
                </a:lnTo>
                <a:lnTo>
                  <a:pt x="4125913" y="466725"/>
                </a:lnTo>
                <a:lnTo>
                  <a:pt x="4170363" y="434975"/>
                </a:lnTo>
                <a:lnTo>
                  <a:pt x="4211638" y="401638"/>
                </a:lnTo>
                <a:lnTo>
                  <a:pt x="4259263" y="373063"/>
                </a:lnTo>
                <a:lnTo>
                  <a:pt x="4303713" y="342900"/>
                </a:lnTo>
                <a:lnTo>
                  <a:pt x="4351338" y="315913"/>
                </a:lnTo>
                <a:lnTo>
                  <a:pt x="4446588" y="268288"/>
                </a:lnTo>
                <a:lnTo>
                  <a:pt x="4545013" y="223838"/>
                </a:lnTo>
                <a:lnTo>
                  <a:pt x="4654550" y="193675"/>
                </a:lnTo>
                <a:lnTo>
                  <a:pt x="4768850" y="163513"/>
                </a:lnTo>
                <a:lnTo>
                  <a:pt x="4991101" y="98425"/>
                </a:lnTo>
                <a:lnTo>
                  <a:pt x="5100638" y="69850"/>
                </a:lnTo>
                <a:lnTo>
                  <a:pt x="5213351" y="39688"/>
                </a:lnTo>
                <a:lnTo>
                  <a:pt x="5324476" y="19050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896386"/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301" name="Freeform 300"/>
          <p:cNvSpPr/>
          <p:nvPr/>
        </p:nvSpPr>
        <p:spPr bwMode="auto">
          <a:xfrm>
            <a:off x="2846319" y="2119356"/>
            <a:ext cx="268385" cy="282036"/>
          </a:xfrm>
          <a:custGeom>
            <a:avLst/>
            <a:gdLst>
              <a:gd name="connsiteX0" fmla="*/ 1931382 w 2687091"/>
              <a:gd name="connsiteY0" fmla="*/ 1799512 h 2823758"/>
              <a:gd name="connsiteX1" fmla="*/ 1931382 w 2687091"/>
              <a:gd name="connsiteY1" fmla="*/ 2128383 h 2823758"/>
              <a:gd name="connsiteX2" fmla="*/ 2260253 w 2687091"/>
              <a:gd name="connsiteY2" fmla="*/ 2128383 h 2823758"/>
              <a:gd name="connsiteX3" fmla="*/ 2260253 w 2687091"/>
              <a:gd name="connsiteY3" fmla="*/ 1799512 h 2823758"/>
              <a:gd name="connsiteX4" fmla="*/ 1372033 w 2687091"/>
              <a:gd name="connsiteY4" fmla="*/ 1799512 h 2823758"/>
              <a:gd name="connsiteX5" fmla="*/ 1372033 w 2687091"/>
              <a:gd name="connsiteY5" fmla="*/ 2128383 h 2823758"/>
              <a:gd name="connsiteX6" fmla="*/ 1700904 w 2687091"/>
              <a:gd name="connsiteY6" fmla="*/ 2128383 h 2823758"/>
              <a:gd name="connsiteX7" fmla="*/ 1700904 w 2687091"/>
              <a:gd name="connsiteY7" fmla="*/ 1799512 h 2823758"/>
              <a:gd name="connsiteX8" fmla="*/ 812685 w 2687091"/>
              <a:gd name="connsiteY8" fmla="*/ 1799512 h 2823758"/>
              <a:gd name="connsiteX9" fmla="*/ 812685 w 2687091"/>
              <a:gd name="connsiteY9" fmla="*/ 2128383 h 2823758"/>
              <a:gd name="connsiteX10" fmla="*/ 1141555 w 2687091"/>
              <a:gd name="connsiteY10" fmla="*/ 2128383 h 2823758"/>
              <a:gd name="connsiteX11" fmla="*/ 1141555 w 2687091"/>
              <a:gd name="connsiteY11" fmla="*/ 1799512 h 2823758"/>
              <a:gd name="connsiteX12" fmla="*/ 486277 w 2687091"/>
              <a:gd name="connsiteY12" fmla="*/ 93827 h 2823758"/>
              <a:gd name="connsiteX13" fmla="*/ 103872 w 2687091"/>
              <a:gd name="connsiteY13" fmla="*/ 162103 h 2823758"/>
              <a:gd name="connsiteX14" fmla="*/ 486277 w 2687091"/>
              <a:gd name="connsiteY14" fmla="*/ 230379 h 2823758"/>
              <a:gd name="connsiteX15" fmla="*/ 868682 w 2687091"/>
              <a:gd name="connsiteY15" fmla="*/ 162103 h 2823758"/>
              <a:gd name="connsiteX16" fmla="*/ 486277 w 2687091"/>
              <a:gd name="connsiteY16" fmla="*/ 93827 h 2823758"/>
              <a:gd name="connsiteX17" fmla="*/ 486276 w 2687091"/>
              <a:gd name="connsiteY17" fmla="*/ 0 h 2823758"/>
              <a:gd name="connsiteX18" fmla="*/ 486277 w 2687091"/>
              <a:gd name="connsiteY18" fmla="*/ 0 h 2823758"/>
              <a:gd name="connsiteX19" fmla="*/ 972553 w 2687091"/>
              <a:gd name="connsiteY19" fmla="*/ 100893 h 2823758"/>
              <a:gd name="connsiteX20" fmla="*/ 972552 w 2687091"/>
              <a:gd name="connsiteY20" fmla="*/ 706248 h 2823758"/>
              <a:gd name="connsiteX21" fmla="*/ 972552 w 2687091"/>
              <a:gd name="connsiteY21" fmla="*/ 1342945 h 2823758"/>
              <a:gd name="connsiteX22" fmla="*/ 1792243 w 2687091"/>
              <a:gd name="connsiteY22" fmla="*/ 722637 h 2823758"/>
              <a:gd name="connsiteX23" fmla="*/ 1792243 w 2687091"/>
              <a:gd name="connsiteY23" fmla="*/ 1365018 h 2823758"/>
              <a:gd name="connsiteX24" fmla="*/ 2687091 w 2687091"/>
              <a:gd name="connsiteY24" fmla="*/ 723934 h 2823758"/>
              <a:gd name="connsiteX25" fmla="*/ 2687091 w 2687091"/>
              <a:gd name="connsiteY25" fmla="*/ 1573518 h 2823758"/>
              <a:gd name="connsiteX26" fmla="*/ 2687091 w 2687091"/>
              <a:gd name="connsiteY26" fmla="*/ 1833418 h 2823758"/>
              <a:gd name="connsiteX27" fmla="*/ 2687091 w 2687091"/>
              <a:gd name="connsiteY27" fmla="*/ 2090363 h 2823758"/>
              <a:gd name="connsiteX28" fmla="*/ 2687091 w 2687091"/>
              <a:gd name="connsiteY28" fmla="*/ 2468997 h 2823758"/>
              <a:gd name="connsiteX29" fmla="*/ 2687091 w 2687091"/>
              <a:gd name="connsiteY29" fmla="*/ 2823758 h 2823758"/>
              <a:gd name="connsiteX30" fmla="*/ 186290 w 2687091"/>
              <a:gd name="connsiteY30" fmla="*/ 2823758 h 2823758"/>
              <a:gd name="connsiteX31" fmla="*/ 186290 w 2687091"/>
              <a:gd name="connsiteY31" fmla="*/ 2823753 h 2823758"/>
              <a:gd name="connsiteX32" fmla="*/ 1 w 2687091"/>
              <a:gd name="connsiteY32" fmla="*/ 2823753 h 2823758"/>
              <a:gd name="connsiteX33" fmla="*/ 1 w 2687091"/>
              <a:gd name="connsiteY33" fmla="*/ 706250 h 2823758"/>
              <a:gd name="connsiteX34" fmla="*/ 0 w 2687091"/>
              <a:gd name="connsiteY34" fmla="*/ 706248 h 2823758"/>
              <a:gd name="connsiteX35" fmla="*/ 1 w 2687091"/>
              <a:gd name="connsiteY35" fmla="*/ 100895 h 2823758"/>
              <a:gd name="connsiteX36" fmla="*/ 0 w 2687091"/>
              <a:gd name="connsiteY36" fmla="*/ 100893 h 2823758"/>
              <a:gd name="connsiteX37" fmla="*/ 486276 w 2687091"/>
              <a:gd name="connsiteY37" fmla="*/ 0 h 282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687091" h="2823758">
                <a:moveTo>
                  <a:pt x="1931382" y="1799512"/>
                </a:moveTo>
                <a:lnTo>
                  <a:pt x="1931382" y="2128383"/>
                </a:lnTo>
                <a:lnTo>
                  <a:pt x="2260253" y="2128383"/>
                </a:lnTo>
                <a:lnTo>
                  <a:pt x="2260253" y="1799512"/>
                </a:lnTo>
                <a:close/>
                <a:moveTo>
                  <a:pt x="1372033" y="1799512"/>
                </a:moveTo>
                <a:lnTo>
                  <a:pt x="1372033" y="2128383"/>
                </a:lnTo>
                <a:lnTo>
                  <a:pt x="1700904" y="2128383"/>
                </a:lnTo>
                <a:lnTo>
                  <a:pt x="1700904" y="1799512"/>
                </a:lnTo>
                <a:close/>
                <a:moveTo>
                  <a:pt x="812685" y="1799512"/>
                </a:moveTo>
                <a:lnTo>
                  <a:pt x="812685" y="2128383"/>
                </a:lnTo>
                <a:lnTo>
                  <a:pt x="1141555" y="2128383"/>
                </a:lnTo>
                <a:lnTo>
                  <a:pt x="1141555" y="1799512"/>
                </a:lnTo>
                <a:close/>
                <a:moveTo>
                  <a:pt x="486277" y="93827"/>
                </a:moveTo>
                <a:cubicBezTo>
                  <a:pt x="275081" y="93827"/>
                  <a:pt x="103872" y="124395"/>
                  <a:pt x="103872" y="162103"/>
                </a:cubicBezTo>
                <a:cubicBezTo>
                  <a:pt x="103872" y="199811"/>
                  <a:pt x="275081" y="230379"/>
                  <a:pt x="486277" y="230379"/>
                </a:cubicBezTo>
                <a:cubicBezTo>
                  <a:pt x="697473" y="230379"/>
                  <a:pt x="868682" y="199811"/>
                  <a:pt x="868682" y="162103"/>
                </a:cubicBezTo>
                <a:cubicBezTo>
                  <a:pt x="868682" y="124395"/>
                  <a:pt x="697473" y="93827"/>
                  <a:pt x="486277" y="93827"/>
                </a:cubicBezTo>
                <a:close/>
                <a:moveTo>
                  <a:pt x="486276" y="0"/>
                </a:moveTo>
                <a:lnTo>
                  <a:pt x="486277" y="0"/>
                </a:lnTo>
                <a:cubicBezTo>
                  <a:pt x="754840" y="0"/>
                  <a:pt x="972553" y="45171"/>
                  <a:pt x="972553" y="100893"/>
                </a:cubicBezTo>
                <a:cubicBezTo>
                  <a:pt x="972553" y="302678"/>
                  <a:pt x="972552" y="504463"/>
                  <a:pt x="972552" y="706248"/>
                </a:cubicBezTo>
                <a:lnTo>
                  <a:pt x="972552" y="1342945"/>
                </a:lnTo>
                <a:lnTo>
                  <a:pt x="1792243" y="722637"/>
                </a:lnTo>
                <a:lnTo>
                  <a:pt x="1792243" y="1365018"/>
                </a:lnTo>
                <a:lnTo>
                  <a:pt x="2687091" y="723934"/>
                </a:lnTo>
                <a:lnTo>
                  <a:pt x="2687091" y="1573518"/>
                </a:lnTo>
                <a:lnTo>
                  <a:pt x="2687091" y="1833418"/>
                </a:lnTo>
                <a:lnTo>
                  <a:pt x="2687091" y="2090363"/>
                </a:lnTo>
                <a:lnTo>
                  <a:pt x="2687091" y="2468997"/>
                </a:lnTo>
                <a:lnTo>
                  <a:pt x="2687091" y="2823758"/>
                </a:lnTo>
                <a:lnTo>
                  <a:pt x="186290" y="2823758"/>
                </a:lnTo>
                <a:lnTo>
                  <a:pt x="186290" y="2823753"/>
                </a:lnTo>
                <a:lnTo>
                  <a:pt x="1" y="2823753"/>
                </a:lnTo>
                <a:lnTo>
                  <a:pt x="1" y="706250"/>
                </a:lnTo>
                <a:lnTo>
                  <a:pt x="0" y="706248"/>
                </a:lnTo>
                <a:lnTo>
                  <a:pt x="1" y="100895"/>
                </a:lnTo>
                <a:lnTo>
                  <a:pt x="0" y="100893"/>
                </a:lnTo>
                <a:cubicBezTo>
                  <a:pt x="0" y="45171"/>
                  <a:pt x="217713" y="0"/>
                  <a:pt x="48627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ker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2" name="Freeform 301"/>
          <p:cNvSpPr/>
          <p:nvPr/>
        </p:nvSpPr>
        <p:spPr bwMode="auto">
          <a:xfrm>
            <a:off x="2865358" y="3707262"/>
            <a:ext cx="216961" cy="227043"/>
          </a:xfrm>
          <a:custGeom>
            <a:avLst/>
            <a:gdLst>
              <a:gd name="connsiteX0" fmla="*/ 84139 w 3657601"/>
              <a:gd name="connsiteY0" fmla="*/ 2916238 h 3827556"/>
              <a:gd name="connsiteX1" fmla="*/ 420687 w 3657601"/>
              <a:gd name="connsiteY1" fmla="*/ 2916238 h 3827556"/>
              <a:gd name="connsiteX2" fmla="*/ 504826 w 3657601"/>
              <a:gd name="connsiteY2" fmla="*/ 3000377 h 3827556"/>
              <a:gd name="connsiteX3" fmla="*/ 504826 w 3657601"/>
              <a:gd name="connsiteY3" fmla="*/ 3306764 h 3827556"/>
              <a:gd name="connsiteX4" fmla="*/ 3152775 w 3657601"/>
              <a:gd name="connsiteY4" fmla="*/ 3306764 h 3827556"/>
              <a:gd name="connsiteX5" fmla="*/ 3152775 w 3657601"/>
              <a:gd name="connsiteY5" fmla="*/ 3000377 h 3827556"/>
              <a:gd name="connsiteX6" fmla="*/ 3236914 w 3657601"/>
              <a:gd name="connsiteY6" fmla="*/ 2916238 h 3827556"/>
              <a:gd name="connsiteX7" fmla="*/ 3573462 w 3657601"/>
              <a:gd name="connsiteY7" fmla="*/ 2916238 h 3827556"/>
              <a:gd name="connsiteX8" fmla="*/ 3657601 w 3657601"/>
              <a:gd name="connsiteY8" fmla="*/ 3000377 h 3827556"/>
              <a:gd name="connsiteX9" fmla="*/ 3657601 w 3657601"/>
              <a:gd name="connsiteY9" fmla="*/ 3827556 h 3827556"/>
              <a:gd name="connsiteX10" fmla="*/ 3657600 w 3657601"/>
              <a:gd name="connsiteY10" fmla="*/ 3827556 h 3827556"/>
              <a:gd name="connsiteX11" fmla="*/ 3152775 w 3657601"/>
              <a:gd name="connsiteY11" fmla="*/ 3827556 h 3827556"/>
              <a:gd name="connsiteX12" fmla="*/ 504826 w 3657601"/>
              <a:gd name="connsiteY12" fmla="*/ 3827556 h 3827556"/>
              <a:gd name="connsiteX13" fmla="*/ 0 w 3657601"/>
              <a:gd name="connsiteY13" fmla="*/ 3827556 h 3827556"/>
              <a:gd name="connsiteX14" fmla="*/ 0 w 3657601"/>
              <a:gd name="connsiteY14" fmla="*/ 3306764 h 3827556"/>
              <a:gd name="connsiteX15" fmla="*/ 0 w 3657601"/>
              <a:gd name="connsiteY15" fmla="*/ 3000377 h 3827556"/>
              <a:gd name="connsiteX16" fmla="*/ 84139 w 3657601"/>
              <a:gd name="connsiteY16" fmla="*/ 2916238 h 3827556"/>
              <a:gd name="connsiteX17" fmla="*/ 805598 w 3657601"/>
              <a:gd name="connsiteY17" fmla="*/ 2427382 h 3827556"/>
              <a:gd name="connsiteX18" fmla="*/ 1347052 w 3657601"/>
              <a:gd name="connsiteY18" fmla="*/ 2427382 h 3827556"/>
              <a:gd name="connsiteX19" fmla="*/ 1390650 w 3657601"/>
              <a:gd name="connsiteY19" fmla="*/ 2470980 h 3827556"/>
              <a:gd name="connsiteX20" fmla="*/ 1390650 w 3657601"/>
              <a:gd name="connsiteY20" fmla="*/ 2869558 h 3827556"/>
              <a:gd name="connsiteX21" fmla="*/ 1347052 w 3657601"/>
              <a:gd name="connsiteY21" fmla="*/ 2913156 h 3827556"/>
              <a:gd name="connsiteX22" fmla="*/ 805598 w 3657601"/>
              <a:gd name="connsiteY22" fmla="*/ 2913156 h 3827556"/>
              <a:gd name="connsiteX23" fmla="*/ 762000 w 3657601"/>
              <a:gd name="connsiteY23" fmla="*/ 2869558 h 3827556"/>
              <a:gd name="connsiteX24" fmla="*/ 762000 w 3657601"/>
              <a:gd name="connsiteY24" fmla="*/ 2470980 h 3827556"/>
              <a:gd name="connsiteX25" fmla="*/ 805598 w 3657601"/>
              <a:gd name="connsiteY25" fmla="*/ 2427382 h 3827556"/>
              <a:gd name="connsiteX26" fmla="*/ 1681898 w 3657601"/>
              <a:gd name="connsiteY26" fmla="*/ 2047199 h 3827556"/>
              <a:gd name="connsiteX27" fmla="*/ 2223352 w 3657601"/>
              <a:gd name="connsiteY27" fmla="*/ 2047199 h 3827556"/>
              <a:gd name="connsiteX28" fmla="*/ 2266950 w 3657601"/>
              <a:gd name="connsiteY28" fmla="*/ 2090797 h 3827556"/>
              <a:gd name="connsiteX29" fmla="*/ 2266950 w 3657601"/>
              <a:gd name="connsiteY29" fmla="*/ 2489375 h 3827556"/>
              <a:gd name="connsiteX30" fmla="*/ 2223352 w 3657601"/>
              <a:gd name="connsiteY30" fmla="*/ 2532973 h 3827556"/>
              <a:gd name="connsiteX31" fmla="*/ 1681898 w 3657601"/>
              <a:gd name="connsiteY31" fmla="*/ 2532973 h 3827556"/>
              <a:gd name="connsiteX32" fmla="*/ 1638300 w 3657601"/>
              <a:gd name="connsiteY32" fmla="*/ 2489375 h 3827556"/>
              <a:gd name="connsiteX33" fmla="*/ 1638300 w 3657601"/>
              <a:gd name="connsiteY33" fmla="*/ 2090797 h 3827556"/>
              <a:gd name="connsiteX34" fmla="*/ 1681898 w 3657601"/>
              <a:gd name="connsiteY34" fmla="*/ 2047199 h 3827556"/>
              <a:gd name="connsiteX35" fmla="*/ 805598 w 3657601"/>
              <a:gd name="connsiteY35" fmla="*/ 1669351 h 3827556"/>
              <a:gd name="connsiteX36" fmla="*/ 1347052 w 3657601"/>
              <a:gd name="connsiteY36" fmla="*/ 1669351 h 3827556"/>
              <a:gd name="connsiteX37" fmla="*/ 1390650 w 3657601"/>
              <a:gd name="connsiteY37" fmla="*/ 1712949 h 3827556"/>
              <a:gd name="connsiteX38" fmla="*/ 1390650 w 3657601"/>
              <a:gd name="connsiteY38" fmla="*/ 2111527 h 3827556"/>
              <a:gd name="connsiteX39" fmla="*/ 1347052 w 3657601"/>
              <a:gd name="connsiteY39" fmla="*/ 2155125 h 3827556"/>
              <a:gd name="connsiteX40" fmla="*/ 805598 w 3657601"/>
              <a:gd name="connsiteY40" fmla="*/ 2155125 h 3827556"/>
              <a:gd name="connsiteX41" fmla="*/ 762000 w 3657601"/>
              <a:gd name="connsiteY41" fmla="*/ 2111527 h 3827556"/>
              <a:gd name="connsiteX42" fmla="*/ 762000 w 3657601"/>
              <a:gd name="connsiteY42" fmla="*/ 1712949 h 3827556"/>
              <a:gd name="connsiteX43" fmla="*/ 805598 w 3657601"/>
              <a:gd name="connsiteY43" fmla="*/ 1669351 h 3827556"/>
              <a:gd name="connsiteX44" fmla="*/ 2558198 w 3657601"/>
              <a:gd name="connsiteY44" fmla="*/ 1645318 h 3827556"/>
              <a:gd name="connsiteX45" fmla="*/ 3099652 w 3657601"/>
              <a:gd name="connsiteY45" fmla="*/ 1645318 h 3827556"/>
              <a:gd name="connsiteX46" fmla="*/ 3143250 w 3657601"/>
              <a:gd name="connsiteY46" fmla="*/ 1688916 h 3827556"/>
              <a:gd name="connsiteX47" fmla="*/ 3143250 w 3657601"/>
              <a:gd name="connsiteY47" fmla="*/ 2087494 h 3827556"/>
              <a:gd name="connsiteX48" fmla="*/ 3099652 w 3657601"/>
              <a:gd name="connsiteY48" fmla="*/ 2131092 h 3827556"/>
              <a:gd name="connsiteX49" fmla="*/ 2558198 w 3657601"/>
              <a:gd name="connsiteY49" fmla="*/ 2131092 h 3827556"/>
              <a:gd name="connsiteX50" fmla="*/ 2514600 w 3657601"/>
              <a:gd name="connsiteY50" fmla="*/ 2087494 h 3827556"/>
              <a:gd name="connsiteX51" fmla="*/ 2514600 w 3657601"/>
              <a:gd name="connsiteY51" fmla="*/ 1688916 h 3827556"/>
              <a:gd name="connsiteX52" fmla="*/ 2558198 w 3657601"/>
              <a:gd name="connsiteY52" fmla="*/ 1645318 h 3827556"/>
              <a:gd name="connsiteX53" fmla="*/ 1681898 w 3657601"/>
              <a:gd name="connsiteY53" fmla="*/ 1288793 h 3827556"/>
              <a:gd name="connsiteX54" fmla="*/ 2223352 w 3657601"/>
              <a:gd name="connsiteY54" fmla="*/ 1288793 h 3827556"/>
              <a:gd name="connsiteX55" fmla="*/ 2266950 w 3657601"/>
              <a:gd name="connsiteY55" fmla="*/ 1332391 h 3827556"/>
              <a:gd name="connsiteX56" fmla="*/ 2266950 w 3657601"/>
              <a:gd name="connsiteY56" fmla="*/ 1730969 h 3827556"/>
              <a:gd name="connsiteX57" fmla="*/ 2223352 w 3657601"/>
              <a:gd name="connsiteY57" fmla="*/ 1774567 h 3827556"/>
              <a:gd name="connsiteX58" fmla="*/ 1681898 w 3657601"/>
              <a:gd name="connsiteY58" fmla="*/ 1774567 h 3827556"/>
              <a:gd name="connsiteX59" fmla="*/ 1638300 w 3657601"/>
              <a:gd name="connsiteY59" fmla="*/ 1730969 h 3827556"/>
              <a:gd name="connsiteX60" fmla="*/ 1638300 w 3657601"/>
              <a:gd name="connsiteY60" fmla="*/ 1332391 h 3827556"/>
              <a:gd name="connsiteX61" fmla="*/ 1681898 w 3657601"/>
              <a:gd name="connsiteY61" fmla="*/ 1288793 h 3827556"/>
              <a:gd name="connsiteX62" fmla="*/ 805598 w 3657601"/>
              <a:gd name="connsiteY62" fmla="*/ 911320 h 3827556"/>
              <a:gd name="connsiteX63" fmla="*/ 1347052 w 3657601"/>
              <a:gd name="connsiteY63" fmla="*/ 911320 h 3827556"/>
              <a:gd name="connsiteX64" fmla="*/ 1390650 w 3657601"/>
              <a:gd name="connsiteY64" fmla="*/ 954918 h 3827556"/>
              <a:gd name="connsiteX65" fmla="*/ 1390650 w 3657601"/>
              <a:gd name="connsiteY65" fmla="*/ 1353496 h 3827556"/>
              <a:gd name="connsiteX66" fmla="*/ 1347052 w 3657601"/>
              <a:gd name="connsiteY66" fmla="*/ 1397094 h 3827556"/>
              <a:gd name="connsiteX67" fmla="*/ 805598 w 3657601"/>
              <a:gd name="connsiteY67" fmla="*/ 1397094 h 3827556"/>
              <a:gd name="connsiteX68" fmla="*/ 762000 w 3657601"/>
              <a:gd name="connsiteY68" fmla="*/ 1353496 h 3827556"/>
              <a:gd name="connsiteX69" fmla="*/ 762000 w 3657601"/>
              <a:gd name="connsiteY69" fmla="*/ 954918 h 3827556"/>
              <a:gd name="connsiteX70" fmla="*/ 805598 w 3657601"/>
              <a:gd name="connsiteY70" fmla="*/ 911320 h 3827556"/>
              <a:gd name="connsiteX71" fmla="*/ 0 w 3657601"/>
              <a:gd name="connsiteY71" fmla="*/ 0 h 3827556"/>
              <a:gd name="connsiteX72" fmla="*/ 1 w 3657601"/>
              <a:gd name="connsiteY72" fmla="*/ 0 h 3827556"/>
              <a:gd name="connsiteX73" fmla="*/ 504826 w 3657601"/>
              <a:gd name="connsiteY73" fmla="*/ 0 h 3827556"/>
              <a:gd name="connsiteX74" fmla="*/ 3152775 w 3657601"/>
              <a:gd name="connsiteY74" fmla="*/ 0 h 3827556"/>
              <a:gd name="connsiteX75" fmla="*/ 3657601 w 3657601"/>
              <a:gd name="connsiteY75" fmla="*/ 0 h 3827556"/>
              <a:gd name="connsiteX76" fmla="*/ 3657601 w 3657601"/>
              <a:gd name="connsiteY76" fmla="*/ 520792 h 3827556"/>
              <a:gd name="connsiteX77" fmla="*/ 3657601 w 3657601"/>
              <a:gd name="connsiteY77" fmla="*/ 827179 h 3827556"/>
              <a:gd name="connsiteX78" fmla="*/ 3573462 w 3657601"/>
              <a:gd name="connsiteY78" fmla="*/ 911318 h 3827556"/>
              <a:gd name="connsiteX79" fmla="*/ 3236914 w 3657601"/>
              <a:gd name="connsiteY79" fmla="*/ 911318 h 3827556"/>
              <a:gd name="connsiteX80" fmla="*/ 3152775 w 3657601"/>
              <a:gd name="connsiteY80" fmla="*/ 827179 h 3827556"/>
              <a:gd name="connsiteX81" fmla="*/ 3152775 w 3657601"/>
              <a:gd name="connsiteY81" fmla="*/ 520792 h 3827556"/>
              <a:gd name="connsiteX82" fmla="*/ 504826 w 3657601"/>
              <a:gd name="connsiteY82" fmla="*/ 520792 h 3827556"/>
              <a:gd name="connsiteX83" fmla="*/ 504826 w 3657601"/>
              <a:gd name="connsiteY83" fmla="*/ 827179 h 3827556"/>
              <a:gd name="connsiteX84" fmla="*/ 420687 w 3657601"/>
              <a:gd name="connsiteY84" fmla="*/ 911318 h 3827556"/>
              <a:gd name="connsiteX85" fmla="*/ 84139 w 3657601"/>
              <a:gd name="connsiteY85" fmla="*/ 911318 h 3827556"/>
              <a:gd name="connsiteX86" fmla="*/ 0 w 3657601"/>
              <a:gd name="connsiteY86" fmla="*/ 827179 h 382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657601" h="3827556">
                <a:moveTo>
                  <a:pt x="84139" y="2916238"/>
                </a:moveTo>
                <a:lnTo>
                  <a:pt x="420687" y="2916238"/>
                </a:lnTo>
                <a:cubicBezTo>
                  <a:pt x="467156" y="2916238"/>
                  <a:pt x="504826" y="2953908"/>
                  <a:pt x="504826" y="3000377"/>
                </a:cubicBezTo>
                <a:lnTo>
                  <a:pt x="504826" y="3306764"/>
                </a:lnTo>
                <a:lnTo>
                  <a:pt x="3152775" y="3306764"/>
                </a:lnTo>
                <a:lnTo>
                  <a:pt x="3152775" y="3000377"/>
                </a:lnTo>
                <a:cubicBezTo>
                  <a:pt x="3152775" y="2953908"/>
                  <a:pt x="3190445" y="2916238"/>
                  <a:pt x="3236914" y="2916238"/>
                </a:cubicBezTo>
                <a:lnTo>
                  <a:pt x="3573462" y="2916238"/>
                </a:lnTo>
                <a:cubicBezTo>
                  <a:pt x="3619931" y="2916238"/>
                  <a:pt x="3657601" y="2953908"/>
                  <a:pt x="3657601" y="3000377"/>
                </a:cubicBezTo>
                <a:lnTo>
                  <a:pt x="3657601" y="3827556"/>
                </a:lnTo>
                <a:lnTo>
                  <a:pt x="3657600" y="3827556"/>
                </a:lnTo>
                <a:lnTo>
                  <a:pt x="3152775" y="3827556"/>
                </a:lnTo>
                <a:lnTo>
                  <a:pt x="504826" y="3827556"/>
                </a:lnTo>
                <a:lnTo>
                  <a:pt x="0" y="3827556"/>
                </a:lnTo>
                <a:lnTo>
                  <a:pt x="0" y="3306764"/>
                </a:lnTo>
                <a:lnTo>
                  <a:pt x="0" y="3000377"/>
                </a:lnTo>
                <a:cubicBezTo>
                  <a:pt x="0" y="2953908"/>
                  <a:pt x="37670" y="2916238"/>
                  <a:pt x="84139" y="2916238"/>
                </a:cubicBezTo>
                <a:close/>
                <a:moveTo>
                  <a:pt x="805598" y="2427382"/>
                </a:moveTo>
                <a:lnTo>
                  <a:pt x="1347052" y="2427382"/>
                </a:lnTo>
                <a:cubicBezTo>
                  <a:pt x="1371131" y="2427382"/>
                  <a:pt x="1390650" y="2446901"/>
                  <a:pt x="1390650" y="2470980"/>
                </a:cubicBezTo>
                <a:lnTo>
                  <a:pt x="1390650" y="2869558"/>
                </a:lnTo>
                <a:cubicBezTo>
                  <a:pt x="1390650" y="2893637"/>
                  <a:pt x="1371131" y="2913156"/>
                  <a:pt x="1347052" y="2913156"/>
                </a:cubicBezTo>
                <a:lnTo>
                  <a:pt x="805598" y="2913156"/>
                </a:lnTo>
                <a:cubicBezTo>
                  <a:pt x="781519" y="2913156"/>
                  <a:pt x="762000" y="2893637"/>
                  <a:pt x="762000" y="2869558"/>
                </a:cubicBezTo>
                <a:lnTo>
                  <a:pt x="762000" y="2470980"/>
                </a:lnTo>
                <a:cubicBezTo>
                  <a:pt x="762000" y="2446901"/>
                  <a:pt x="781519" y="2427382"/>
                  <a:pt x="805598" y="2427382"/>
                </a:cubicBezTo>
                <a:close/>
                <a:moveTo>
                  <a:pt x="1681898" y="2047199"/>
                </a:moveTo>
                <a:lnTo>
                  <a:pt x="2223352" y="2047199"/>
                </a:lnTo>
                <a:cubicBezTo>
                  <a:pt x="2247431" y="2047199"/>
                  <a:pt x="2266950" y="2066718"/>
                  <a:pt x="2266950" y="2090797"/>
                </a:cubicBezTo>
                <a:lnTo>
                  <a:pt x="2266950" y="2489375"/>
                </a:lnTo>
                <a:cubicBezTo>
                  <a:pt x="2266950" y="2513454"/>
                  <a:pt x="2247431" y="2532973"/>
                  <a:pt x="2223352" y="2532973"/>
                </a:cubicBezTo>
                <a:lnTo>
                  <a:pt x="1681898" y="2532973"/>
                </a:lnTo>
                <a:cubicBezTo>
                  <a:pt x="1657819" y="2532973"/>
                  <a:pt x="1638300" y="2513454"/>
                  <a:pt x="1638300" y="2489375"/>
                </a:cubicBezTo>
                <a:lnTo>
                  <a:pt x="1638300" y="2090797"/>
                </a:lnTo>
                <a:cubicBezTo>
                  <a:pt x="1638300" y="2066718"/>
                  <a:pt x="1657819" y="2047199"/>
                  <a:pt x="1681898" y="2047199"/>
                </a:cubicBezTo>
                <a:close/>
                <a:moveTo>
                  <a:pt x="805598" y="1669351"/>
                </a:moveTo>
                <a:lnTo>
                  <a:pt x="1347052" y="1669351"/>
                </a:lnTo>
                <a:cubicBezTo>
                  <a:pt x="1371131" y="1669351"/>
                  <a:pt x="1390650" y="1688870"/>
                  <a:pt x="1390650" y="1712949"/>
                </a:cubicBezTo>
                <a:lnTo>
                  <a:pt x="1390650" y="2111527"/>
                </a:lnTo>
                <a:cubicBezTo>
                  <a:pt x="1390650" y="2135606"/>
                  <a:pt x="1371131" y="2155125"/>
                  <a:pt x="1347052" y="2155125"/>
                </a:cubicBezTo>
                <a:lnTo>
                  <a:pt x="805598" y="2155125"/>
                </a:lnTo>
                <a:cubicBezTo>
                  <a:pt x="781519" y="2155125"/>
                  <a:pt x="762000" y="2135606"/>
                  <a:pt x="762000" y="2111527"/>
                </a:cubicBezTo>
                <a:lnTo>
                  <a:pt x="762000" y="1712949"/>
                </a:lnTo>
                <a:cubicBezTo>
                  <a:pt x="762000" y="1688870"/>
                  <a:pt x="781519" y="1669351"/>
                  <a:pt x="805598" y="1669351"/>
                </a:cubicBezTo>
                <a:close/>
                <a:moveTo>
                  <a:pt x="2558198" y="1645318"/>
                </a:moveTo>
                <a:lnTo>
                  <a:pt x="3099652" y="1645318"/>
                </a:lnTo>
                <a:cubicBezTo>
                  <a:pt x="3123731" y="1645318"/>
                  <a:pt x="3143250" y="1664837"/>
                  <a:pt x="3143250" y="1688916"/>
                </a:cubicBezTo>
                <a:lnTo>
                  <a:pt x="3143250" y="2087494"/>
                </a:lnTo>
                <a:cubicBezTo>
                  <a:pt x="3143250" y="2111573"/>
                  <a:pt x="3123731" y="2131092"/>
                  <a:pt x="3099652" y="2131092"/>
                </a:cubicBezTo>
                <a:lnTo>
                  <a:pt x="2558198" y="2131092"/>
                </a:lnTo>
                <a:cubicBezTo>
                  <a:pt x="2534119" y="2131092"/>
                  <a:pt x="2514600" y="2111573"/>
                  <a:pt x="2514600" y="2087494"/>
                </a:cubicBezTo>
                <a:lnTo>
                  <a:pt x="2514600" y="1688916"/>
                </a:lnTo>
                <a:cubicBezTo>
                  <a:pt x="2514600" y="1664837"/>
                  <a:pt x="2534119" y="1645318"/>
                  <a:pt x="2558198" y="1645318"/>
                </a:cubicBezTo>
                <a:close/>
                <a:moveTo>
                  <a:pt x="1681898" y="1288793"/>
                </a:moveTo>
                <a:lnTo>
                  <a:pt x="2223352" y="1288793"/>
                </a:lnTo>
                <a:cubicBezTo>
                  <a:pt x="2247431" y="1288793"/>
                  <a:pt x="2266950" y="1308312"/>
                  <a:pt x="2266950" y="1332391"/>
                </a:cubicBezTo>
                <a:lnTo>
                  <a:pt x="2266950" y="1730969"/>
                </a:lnTo>
                <a:cubicBezTo>
                  <a:pt x="2266950" y="1755048"/>
                  <a:pt x="2247431" y="1774567"/>
                  <a:pt x="2223352" y="1774567"/>
                </a:cubicBezTo>
                <a:lnTo>
                  <a:pt x="1681898" y="1774567"/>
                </a:lnTo>
                <a:cubicBezTo>
                  <a:pt x="1657819" y="1774567"/>
                  <a:pt x="1638300" y="1755048"/>
                  <a:pt x="1638300" y="1730969"/>
                </a:cubicBezTo>
                <a:lnTo>
                  <a:pt x="1638300" y="1332391"/>
                </a:lnTo>
                <a:cubicBezTo>
                  <a:pt x="1638300" y="1308312"/>
                  <a:pt x="1657819" y="1288793"/>
                  <a:pt x="1681898" y="1288793"/>
                </a:cubicBezTo>
                <a:close/>
                <a:moveTo>
                  <a:pt x="805598" y="911320"/>
                </a:moveTo>
                <a:lnTo>
                  <a:pt x="1347052" y="911320"/>
                </a:lnTo>
                <a:cubicBezTo>
                  <a:pt x="1371131" y="911320"/>
                  <a:pt x="1390650" y="930839"/>
                  <a:pt x="1390650" y="954918"/>
                </a:cubicBezTo>
                <a:lnTo>
                  <a:pt x="1390650" y="1353496"/>
                </a:lnTo>
                <a:cubicBezTo>
                  <a:pt x="1390650" y="1377575"/>
                  <a:pt x="1371131" y="1397094"/>
                  <a:pt x="1347052" y="1397094"/>
                </a:cubicBezTo>
                <a:lnTo>
                  <a:pt x="805598" y="1397094"/>
                </a:lnTo>
                <a:cubicBezTo>
                  <a:pt x="781519" y="1397094"/>
                  <a:pt x="762000" y="1377575"/>
                  <a:pt x="762000" y="1353496"/>
                </a:cubicBezTo>
                <a:lnTo>
                  <a:pt x="762000" y="954918"/>
                </a:lnTo>
                <a:cubicBezTo>
                  <a:pt x="762000" y="930839"/>
                  <a:pt x="781519" y="911320"/>
                  <a:pt x="805598" y="911320"/>
                </a:cubicBezTo>
                <a:close/>
                <a:moveTo>
                  <a:pt x="0" y="0"/>
                </a:moveTo>
                <a:lnTo>
                  <a:pt x="1" y="0"/>
                </a:lnTo>
                <a:lnTo>
                  <a:pt x="504826" y="0"/>
                </a:lnTo>
                <a:lnTo>
                  <a:pt x="3152775" y="0"/>
                </a:lnTo>
                <a:lnTo>
                  <a:pt x="3657601" y="0"/>
                </a:lnTo>
                <a:lnTo>
                  <a:pt x="3657601" y="520792"/>
                </a:lnTo>
                <a:lnTo>
                  <a:pt x="3657601" y="827179"/>
                </a:lnTo>
                <a:cubicBezTo>
                  <a:pt x="3657601" y="873648"/>
                  <a:pt x="3619931" y="911318"/>
                  <a:pt x="3573462" y="911318"/>
                </a:cubicBezTo>
                <a:lnTo>
                  <a:pt x="3236914" y="911318"/>
                </a:lnTo>
                <a:cubicBezTo>
                  <a:pt x="3190445" y="911318"/>
                  <a:pt x="3152775" y="873648"/>
                  <a:pt x="3152775" y="827179"/>
                </a:cubicBezTo>
                <a:lnTo>
                  <a:pt x="3152775" y="520792"/>
                </a:lnTo>
                <a:lnTo>
                  <a:pt x="504826" y="520792"/>
                </a:lnTo>
                <a:lnTo>
                  <a:pt x="504826" y="827179"/>
                </a:lnTo>
                <a:cubicBezTo>
                  <a:pt x="504826" y="873648"/>
                  <a:pt x="467156" y="911318"/>
                  <a:pt x="420687" y="911318"/>
                </a:cubicBezTo>
                <a:lnTo>
                  <a:pt x="84139" y="911318"/>
                </a:lnTo>
                <a:cubicBezTo>
                  <a:pt x="37670" y="911318"/>
                  <a:pt x="0" y="873648"/>
                  <a:pt x="0" y="827179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3" name="Freeform 302"/>
          <p:cNvSpPr/>
          <p:nvPr/>
        </p:nvSpPr>
        <p:spPr bwMode="auto">
          <a:xfrm flipH="1">
            <a:off x="6331953" y="2170754"/>
            <a:ext cx="250388" cy="264973"/>
          </a:xfrm>
          <a:custGeom>
            <a:avLst/>
            <a:gdLst>
              <a:gd name="connsiteX0" fmla="*/ 1820774 w 3146654"/>
              <a:gd name="connsiteY0" fmla="*/ 396240 h 3329940"/>
              <a:gd name="connsiteX1" fmla="*/ 1820774 w 3146654"/>
              <a:gd name="connsiteY1" fmla="*/ 1062990 h 3329940"/>
              <a:gd name="connsiteX2" fmla="*/ 2760574 w 3146654"/>
              <a:gd name="connsiteY2" fmla="*/ 2815590 h 3329940"/>
              <a:gd name="connsiteX3" fmla="*/ 2722474 w 3146654"/>
              <a:gd name="connsiteY3" fmla="*/ 2923540 h 3329940"/>
              <a:gd name="connsiteX4" fmla="*/ 2455774 w 3146654"/>
              <a:gd name="connsiteY4" fmla="*/ 2923540 h 3329940"/>
              <a:gd name="connsiteX5" fmla="*/ 1693774 w 3146654"/>
              <a:gd name="connsiteY5" fmla="*/ 1418590 h 3329940"/>
              <a:gd name="connsiteX6" fmla="*/ 1141324 w 3146654"/>
              <a:gd name="connsiteY6" fmla="*/ 1418590 h 3329940"/>
              <a:gd name="connsiteX7" fmla="*/ 1331824 w 3146654"/>
              <a:gd name="connsiteY7" fmla="*/ 999490 h 3329940"/>
              <a:gd name="connsiteX8" fmla="*/ 1331824 w 3146654"/>
              <a:gd name="connsiteY8" fmla="*/ 396240 h 3329940"/>
              <a:gd name="connsiteX9" fmla="*/ 2415134 w 3146654"/>
              <a:gd name="connsiteY9" fmla="*/ 0 h 3329940"/>
              <a:gd name="connsiteX10" fmla="*/ 2369414 w 3146654"/>
              <a:gd name="connsiteY10" fmla="*/ 0 h 3329940"/>
              <a:gd name="connsiteX11" fmla="*/ 1607414 w 3146654"/>
              <a:gd name="connsiteY11" fmla="*/ 0 h 3329940"/>
              <a:gd name="connsiteX12" fmla="*/ 1584960 w 3146654"/>
              <a:gd name="connsiteY12" fmla="*/ 0 h 3329940"/>
              <a:gd name="connsiteX13" fmla="*/ 1561694 w 3146654"/>
              <a:gd name="connsiteY13" fmla="*/ 0 h 3329940"/>
              <a:gd name="connsiteX14" fmla="*/ 1539240 w 3146654"/>
              <a:gd name="connsiteY14" fmla="*/ 0 h 3329940"/>
              <a:gd name="connsiteX15" fmla="*/ 777240 w 3146654"/>
              <a:gd name="connsiteY15" fmla="*/ 0 h 3329940"/>
              <a:gd name="connsiteX16" fmla="*/ 731520 w 3146654"/>
              <a:gd name="connsiteY16" fmla="*/ 0 h 3329940"/>
              <a:gd name="connsiteX17" fmla="*/ 731520 w 3146654"/>
              <a:gd name="connsiteY17" fmla="*/ 381000 h 3329940"/>
              <a:gd name="connsiteX18" fmla="*/ 784860 w 3146654"/>
              <a:gd name="connsiteY18" fmla="*/ 381000 h 3329940"/>
              <a:gd name="connsiteX19" fmla="*/ 960120 w 3146654"/>
              <a:gd name="connsiteY19" fmla="*/ 381000 h 3329940"/>
              <a:gd name="connsiteX20" fmla="*/ 960120 w 3146654"/>
              <a:gd name="connsiteY20" fmla="*/ 899160 h 3329940"/>
              <a:gd name="connsiteX21" fmla="*/ 0 w 3146654"/>
              <a:gd name="connsiteY21" fmla="*/ 2834640 h 3329940"/>
              <a:gd name="connsiteX22" fmla="*/ 297180 w 3146654"/>
              <a:gd name="connsiteY22" fmla="*/ 3329940 h 3329940"/>
              <a:gd name="connsiteX23" fmla="*/ 1561694 w 3146654"/>
              <a:gd name="connsiteY23" fmla="*/ 3329940 h 3329940"/>
              <a:gd name="connsiteX24" fmla="*/ 1584960 w 3146654"/>
              <a:gd name="connsiteY24" fmla="*/ 3329940 h 3329940"/>
              <a:gd name="connsiteX25" fmla="*/ 2849474 w 3146654"/>
              <a:gd name="connsiteY25" fmla="*/ 3329940 h 3329940"/>
              <a:gd name="connsiteX26" fmla="*/ 3146654 w 3146654"/>
              <a:gd name="connsiteY26" fmla="*/ 2834640 h 3329940"/>
              <a:gd name="connsiteX27" fmla="*/ 2186534 w 3146654"/>
              <a:gd name="connsiteY27" fmla="*/ 899160 h 3329940"/>
              <a:gd name="connsiteX28" fmla="*/ 2186534 w 3146654"/>
              <a:gd name="connsiteY28" fmla="*/ 381000 h 3329940"/>
              <a:gd name="connsiteX29" fmla="*/ 2361794 w 3146654"/>
              <a:gd name="connsiteY29" fmla="*/ 381000 h 3329940"/>
              <a:gd name="connsiteX30" fmla="*/ 2415134 w 3146654"/>
              <a:gd name="connsiteY30" fmla="*/ 381000 h 3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46654" h="3329940">
                <a:moveTo>
                  <a:pt x="1820774" y="396240"/>
                </a:moveTo>
                <a:lnTo>
                  <a:pt x="1820774" y="1062990"/>
                </a:lnTo>
                <a:lnTo>
                  <a:pt x="2760574" y="2815590"/>
                </a:lnTo>
                <a:lnTo>
                  <a:pt x="2722474" y="2923540"/>
                </a:lnTo>
                <a:lnTo>
                  <a:pt x="2455774" y="2923540"/>
                </a:lnTo>
                <a:lnTo>
                  <a:pt x="1693774" y="1418590"/>
                </a:lnTo>
                <a:lnTo>
                  <a:pt x="1141324" y="1418590"/>
                </a:lnTo>
                <a:lnTo>
                  <a:pt x="1331824" y="999490"/>
                </a:lnTo>
                <a:lnTo>
                  <a:pt x="1331824" y="396240"/>
                </a:lnTo>
                <a:close/>
                <a:moveTo>
                  <a:pt x="2415134" y="0"/>
                </a:moveTo>
                <a:lnTo>
                  <a:pt x="2369414" y="0"/>
                </a:lnTo>
                <a:lnTo>
                  <a:pt x="1607414" y="0"/>
                </a:lnTo>
                <a:lnTo>
                  <a:pt x="1584960" y="0"/>
                </a:lnTo>
                <a:lnTo>
                  <a:pt x="1561694" y="0"/>
                </a:lnTo>
                <a:lnTo>
                  <a:pt x="1539240" y="0"/>
                </a:lnTo>
                <a:lnTo>
                  <a:pt x="777240" y="0"/>
                </a:lnTo>
                <a:lnTo>
                  <a:pt x="731520" y="0"/>
                </a:lnTo>
                <a:lnTo>
                  <a:pt x="731520" y="381000"/>
                </a:lnTo>
                <a:lnTo>
                  <a:pt x="784860" y="381000"/>
                </a:lnTo>
                <a:lnTo>
                  <a:pt x="960120" y="381000"/>
                </a:lnTo>
                <a:lnTo>
                  <a:pt x="960120" y="899160"/>
                </a:lnTo>
                <a:lnTo>
                  <a:pt x="0" y="2834640"/>
                </a:lnTo>
                <a:lnTo>
                  <a:pt x="297180" y="3329940"/>
                </a:lnTo>
                <a:lnTo>
                  <a:pt x="1561694" y="3329940"/>
                </a:lnTo>
                <a:lnTo>
                  <a:pt x="1584960" y="3329940"/>
                </a:lnTo>
                <a:lnTo>
                  <a:pt x="2849474" y="3329940"/>
                </a:lnTo>
                <a:lnTo>
                  <a:pt x="3146654" y="2834640"/>
                </a:lnTo>
                <a:lnTo>
                  <a:pt x="2186534" y="899160"/>
                </a:lnTo>
                <a:lnTo>
                  <a:pt x="2186534" y="381000"/>
                </a:lnTo>
                <a:lnTo>
                  <a:pt x="2361794" y="381000"/>
                </a:lnTo>
                <a:lnTo>
                  <a:pt x="2415134" y="381000"/>
                </a:ln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ker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51" name="Group 350"/>
          <p:cNvGrpSpPr/>
          <p:nvPr/>
        </p:nvGrpSpPr>
        <p:grpSpPr>
          <a:xfrm>
            <a:off x="4545988" y="2919803"/>
            <a:ext cx="232591" cy="284870"/>
            <a:chOff x="-3084513" y="3390510"/>
            <a:chExt cx="2716213" cy="3363913"/>
          </a:xfrm>
          <a:solidFill>
            <a:schemeClr val="tx1"/>
          </a:solidFill>
        </p:grpSpPr>
        <p:sp>
          <p:nvSpPr>
            <p:cNvPr id="348" name="Freeform 40"/>
            <p:cNvSpPr>
              <a:spLocks noEditPoints="1"/>
            </p:cNvSpPr>
            <p:nvPr/>
          </p:nvSpPr>
          <p:spPr bwMode="auto">
            <a:xfrm>
              <a:off x="-3084513" y="3390510"/>
              <a:ext cx="2716213" cy="3363913"/>
            </a:xfrm>
            <a:custGeom>
              <a:avLst/>
              <a:gdLst>
                <a:gd name="T0" fmla="*/ 896 w 896"/>
                <a:gd name="T1" fmla="*/ 212 h 1107"/>
                <a:gd name="T2" fmla="*/ 448 w 896"/>
                <a:gd name="T3" fmla="*/ 0 h 1107"/>
                <a:gd name="T4" fmla="*/ 0 w 896"/>
                <a:gd name="T5" fmla="*/ 212 h 1107"/>
                <a:gd name="T6" fmla="*/ 1 w 896"/>
                <a:gd name="T7" fmla="*/ 219 h 1107"/>
                <a:gd name="T8" fmla="*/ 0 w 896"/>
                <a:gd name="T9" fmla="*/ 894 h 1107"/>
                <a:gd name="T10" fmla="*/ 448 w 896"/>
                <a:gd name="T11" fmla="*/ 1107 h 1107"/>
                <a:gd name="T12" fmla="*/ 896 w 896"/>
                <a:gd name="T13" fmla="*/ 894 h 1107"/>
                <a:gd name="T14" fmla="*/ 895 w 896"/>
                <a:gd name="T15" fmla="*/ 219 h 1107"/>
                <a:gd name="T16" fmla="*/ 305 w 896"/>
                <a:gd name="T17" fmla="*/ 679 h 1107"/>
                <a:gd name="T18" fmla="*/ 253 w 896"/>
                <a:gd name="T19" fmla="*/ 716 h 1107"/>
                <a:gd name="T20" fmla="*/ 178 w 896"/>
                <a:gd name="T21" fmla="*/ 717 h 1107"/>
                <a:gd name="T22" fmla="*/ 146 w 896"/>
                <a:gd name="T23" fmla="*/ 648 h 1107"/>
                <a:gd name="T24" fmla="*/ 213 w 896"/>
                <a:gd name="T25" fmla="*/ 674 h 1107"/>
                <a:gd name="T26" fmla="*/ 244 w 896"/>
                <a:gd name="T27" fmla="*/ 667 h 1107"/>
                <a:gd name="T28" fmla="*/ 255 w 896"/>
                <a:gd name="T29" fmla="*/ 648 h 1107"/>
                <a:gd name="T30" fmla="*/ 240 w 896"/>
                <a:gd name="T31" fmla="*/ 623 h 1107"/>
                <a:gd name="T32" fmla="*/ 202 w 896"/>
                <a:gd name="T33" fmla="*/ 604 h 1107"/>
                <a:gd name="T34" fmla="*/ 145 w 896"/>
                <a:gd name="T35" fmla="*/ 529 h 1107"/>
                <a:gd name="T36" fmla="*/ 174 w 896"/>
                <a:gd name="T37" fmla="*/ 470 h 1107"/>
                <a:gd name="T38" fmla="*/ 241 w 896"/>
                <a:gd name="T39" fmla="*/ 452 h 1107"/>
                <a:gd name="T40" fmla="*/ 302 w 896"/>
                <a:gd name="T41" fmla="*/ 462 h 1107"/>
                <a:gd name="T42" fmla="*/ 288 w 896"/>
                <a:gd name="T43" fmla="*/ 508 h 1107"/>
                <a:gd name="T44" fmla="*/ 258 w 896"/>
                <a:gd name="T45" fmla="*/ 499 h 1107"/>
                <a:gd name="T46" fmla="*/ 227 w 896"/>
                <a:gd name="T47" fmla="*/ 500 h 1107"/>
                <a:gd name="T48" fmla="*/ 206 w 896"/>
                <a:gd name="T49" fmla="*/ 513 h 1107"/>
                <a:gd name="T50" fmla="*/ 206 w 896"/>
                <a:gd name="T51" fmla="*/ 536 h 1107"/>
                <a:gd name="T52" fmla="*/ 230 w 896"/>
                <a:gd name="T53" fmla="*/ 555 h 1107"/>
                <a:gd name="T54" fmla="*/ 275 w 896"/>
                <a:gd name="T55" fmla="*/ 578 h 1107"/>
                <a:gd name="T56" fmla="*/ 308 w 896"/>
                <a:gd name="T57" fmla="*/ 615 h 1107"/>
                <a:gd name="T58" fmla="*/ 305 w 896"/>
                <a:gd name="T59" fmla="*/ 679 h 1107"/>
                <a:gd name="T60" fmla="*/ 491 w 896"/>
                <a:gd name="T61" fmla="*/ 716 h 1107"/>
                <a:gd name="T62" fmla="*/ 370 w 896"/>
                <a:gd name="T63" fmla="*/ 684 h 1107"/>
                <a:gd name="T64" fmla="*/ 371 w 896"/>
                <a:gd name="T65" fmla="*/ 490 h 1107"/>
                <a:gd name="T66" fmla="*/ 544 w 896"/>
                <a:gd name="T67" fmla="*/ 488 h 1107"/>
                <a:gd name="T68" fmla="*/ 543 w 896"/>
                <a:gd name="T69" fmla="*/ 683 h 1107"/>
                <a:gd name="T70" fmla="*/ 538 w 896"/>
                <a:gd name="T71" fmla="*/ 687 h 1107"/>
                <a:gd name="T72" fmla="*/ 523 w 896"/>
                <a:gd name="T73" fmla="*/ 751 h 1107"/>
                <a:gd name="T74" fmla="*/ 617 w 896"/>
                <a:gd name="T75" fmla="*/ 716 h 1107"/>
                <a:gd name="T76" fmla="*/ 671 w 896"/>
                <a:gd name="T77" fmla="*/ 456 h 1107"/>
                <a:gd name="T78" fmla="*/ 762 w 896"/>
                <a:gd name="T79" fmla="*/ 668 h 1107"/>
                <a:gd name="T80" fmla="*/ 448 w 896"/>
                <a:gd name="T81" fmla="*/ 329 h 1107"/>
                <a:gd name="T82" fmla="*/ 448 w 896"/>
                <a:gd name="T83" fmla="*/ 73 h 1107"/>
                <a:gd name="T84" fmla="*/ 448 w 896"/>
                <a:gd name="T85" fmla="*/ 329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96" h="1107">
                  <a:moveTo>
                    <a:pt x="896" y="215"/>
                  </a:moveTo>
                  <a:cubicBezTo>
                    <a:pt x="896" y="214"/>
                    <a:pt x="896" y="213"/>
                    <a:pt x="896" y="212"/>
                  </a:cubicBezTo>
                  <a:cubicBezTo>
                    <a:pt x="896" y="148"/>
                    <a:pt x="844" y="91"/>
                    <a:pt x="751" y="53"/>
                  </a:cubicBezTo>
                  <a:cubicBezTo>
                    <a:pt x="669" y="18"/>
                    <a:pt x="561" y="0"/>
                    <a:pt x="448" y="0"/>
                  </a:cubicBezTo>
                  <a:cubicBezTo>
                    <a:pt x="335" y="0"/>
                    <a:pt x="227" y="18"/>
                    <a:pt x="146" y="52"/>
                  </a:cubicBezTo>
                  <a:cubicBezTo>
                    <a:pt x="52" y="91"/>
                    <a:pt x="0" y="148"/>
                    <a:pt x="0" y="212"/>
                  </a:cubicBezTo>
                  <a:cubicBezTo>
                    <a:pt x="0" y="213"/>
                    <a:pt x="0" y="214"/>
                    <a:pt x="1" y="215"/>
                  </a:cubicBezTo>
                  <a:cubicBezTo>
                    <a:pt x="1" y="219"/>
                    <a:pt x="1" y="219"/>
                    <a:pt x="1" y="219"/>
                  </a:cubicBezTo>
                  <a:cubicBezTo>
                    <a:pt x="1" y="220"/>
                    <a:pt x="0" y="222"/>
                    <a:pt x="0" y="224"/>
                  </a:cubicBezTo>
                  <a:cubicBezTo>
                    <a:pt x="0" y="894"/>
                    <a:pt x="0" y="894"/>
                    <a:pt x="0" y="894"/>
                  </a:cubicBezTo>
                  <a:cubicBezTo>
                    <a:pt x="0" y="959"/>
                    <a:pt x="52" y="1016"/>
                    <a:pt x="146" y="1054"/>
                  </a:cubicBezTo>
                  <a:cubicBezTo>
                    <a:pt x="227" y="1088"/>
                    <a:pt x="335" y="1107"/>
                    <a:pt x="448" y="1107"/>
                  </a:cubicBezTo>
                  <a:cubicBezTo>
                    <a:pt x="561" y="1107"/>
                    <a:pt x="669" y="1088"/>
                    <a:pt x="751" y="1054"/>
                  </a:cubicBezTo>
                  <a:cubicBezTo>
                    <a:pt x="844" y="1016"/>
                    <a:pt x="896" y="959"/>
                    <a:pt x="896" y="894"/>
                  </a:cubicBezTo>
                  <a:cubicBezTo>
                    <a:pt x="896" y="224"/>
                    <a:pt x="896" y="224"/>
                    <a:pt x="896" y="224"/>
                  </a:cubicBezTo>
                  <a:cubicBezTo>
                    <a:pt x="896" y="222"/>
                    <a:pt x="896" y="220"/>
                    <a:pt x="895" y="219"/>
                  </a:cubicBezTo>
                  <a:lnTo>
                    <a:pt x="896" y="215"/>
                  </a:lnTo>
                  <a:close/>
                  <a:moveTo>
                    <a:pt x="305" y="679"/>
                  </a:moveTo>
                  <a:cubicBezTo>
                    <a:pt x="300" y="689"/>
                    <a:pt x="293" y="697"/>
                    <a:pt x="284" y="703"/>
                  </a:cubicBezTo>
                  <a:cubicBezTo>
                    <a:pt x="275" y="709"/>
                    <a:pt x="265" y="714"/>
                    <a:pt x="253" y="716"/>
                  </a:cubicBezTo>
                  <a:cubicBezTo>
                    <a:pt x="241" y="719"/>
                    <a:pt x="229" y="720"/>
                    <a:pt x="216" y="720"/>
                  </a:cubicBezTo>
                  <a:cubicBezTo>
                    <a:pt x="202" y="720"/>
                    <a:pt x="190" y="719"/>
                    <a:pt x="178" y="717"/>
                  </a:cubicBezTo>
                  <a:cubicBezTo>
                    <a:pt x="166" y="714"/>
                    <a:pt x="155" y="711"/>
                    <a:pt x="146" y="706"/>
                  </a:cubicBezTo>
                  <a:cubicBezTo>
                    <a:pt x="146" y="648"/>
                    <a:pt x="146" y="648"/>
                    <a:pt x="146" y="648"/>
                  </a:cubicBezTo>
                  <a:cubicBezTo>
                    <a:pt x="156" y="657"/>
                    <a:pt x="167" y="663"/>
                    <a:pt x="178" y="668"/>
                  </a:cubicBezTo>
                  <a:cubicBezTo>
                    <a:pt x="190" y="672"/>
                    <a:pt x="202" y="674"/>
                    <a:pt x="213" y="674"/>
                  </a:cubicBezTo>
                  <a:cubicBezTo>
                    <a:pt x="220" y="674"/>
                    <a:pt x="226" y="674"/>
                    <a:pt x="232" y="672"/>
                  </a:cubicBezTo>
                  <a:cubicBezTo>
                    <a:pt x="237" y="671"/>
                    <a:pt x="241" y="669"/>
                    <a:pt x="244" y="667"/>
                  </a:cubicBezTo>
                  <a:cubicBezTo>
                    <a:pt x="248" y="664"/>
                    <a:pt x="251" y="662"/>
                    <a:pt x="252" y="658"/>
                  </a:cubicBezTo>
                  <a:cubicBezTo>
                    <a:pt x="254" y="655"/>
                    <a:pt x="255" y="652"/>
                    <a:pt x="255" y="648"/>
                  </a:cubicBezTo>
                  <a:cubicBezTo>
                    <a:pt x="255" y="643"/>
                    <a:pt x="253" y="638"/>
                    <a:pt x="251" y="634"/>
                  </a:cubicBezTo>
                  <a:cubicBezTo>
                    <a:pt x="248" y="630"/>
                    <a:pt x="244" y="627"/>
                    <a:pt x="240" y="623"/>
                  </a:cubicBezTo>
                  <a:cubicBezTo>
                    <a:pt x="235" y="620"/>
                    <a:pt x="229" y="617"/>
                    <a:pt x="223" y="614"/>
                  </a:cubicBezTo>
                  <a:cubicBezTo>
                    <a:pt x="216" y="610"/>
                    <a:pt x="209" y="607"/>
                    <a:pt x="202" y="604"/>
                  </a:cubicBezTo>
                  <a:cubicBezTo>
                    <a:pt x="183" y="596"/>
                    <a:pt x="169" y="585"/>
                    <a:pt x="159" y="573"/>
                  </a:cubicBezTo>
                  <a:cubicBezTo>
                    <a:pt x="150" y="561"/>
                    <a:pt x="145" y="546"/>
                    <a:pt x="145" y="529"/>
                  </a:cubicBezTo>
                  <a:cubicBezTo>
                    <a:pt x="145" y="515"/>
                    <a:pt x="148" y="504"/>
                    <a:pt x="153" y="494"/>
                  </a:cubicBezTo>
                  <a:cubicBezTo>
                    <a:pt x="158" y="484"/>
                    <a:pt x="165" y="476"/>
                    <a:pt x="174" y="470"/>
                  </a:cubicBezTo>
                  <a:cubicBezTo>
                    <a:pt x="183" y="464"/>
                    <a:pt x="193" y="459"/>
                    <a:pt x="204" y="456"/>
                  </a:cubicBezTo>
                  <a:cubicBezTo>
                    <a:pt x="216" y="453"/>
                    <a:pt x="228" y="452"/>
                    <a:pt x="241" y="452"/>
                  </a:cubicBezTo>
                  <a:cubicBezTo>
                    <a:pt x="254" y="452"/>
                    <a:pt x="265" y="453"/>
                    <a:pt x="275" y="454"/>
                  </a:cubicBezTo>
                  <a:cubicBezTo>
                    <a:pt x="285" y="456"/>
                    <a:pt x="294" y="458"/>
                    <a:pt x="302" y="462"/>
                  </a:cubicBezTo>
                  <a:cubicBezTo>
                    <a:pt x="302" y="516"/>
                    <a:pt x="302" y="516"/>
                    <a:pt x="302" y="516"/>
                  </a:cubicBezTo>
                  <a:cubicBezTo>
                    <a:pt x="298" y="513"/>
                    <a:pt x="293" y="510"/>
                    <a:pt x="288" y="508"/>
                  </a:cubicBezTo>
                  <a:cubicBezTo>
                    <a:pt x="284" y="506"/>
                    <a:pt x="279" y="504"/>
                    <a:pt x="274" y="502"/>
                  </a:cubicBezTo>
                  <a:cubicBezTo>
                    <a:pt x="269" y="501"/>
                    <a:pt x="263" y="500"/>
                    <a:pt x="258" y="499"/>
                  </a:cubicBezTo>
                  <a:cubicBezTo>
                    <a:pt x="253" y="498"/>
                    <a:pt x="249" y="498"/>
                    <a:pt x="244" y="498"/>
                  </a:cubicBezTo>
                  <a:cubicBezTo>
                    <a:pt x="238" y="498"/>
                    <a:pt x="232" y="498"/>
                    <a:pt x="227" y="500"/>
                  </a:cubicBezTo>
                  <a:cubicBezTo>
                    <a:pt x="222" y="501"/>
                    <a:pt x="218" y="503"/>
                    <a:pt x="214" y="505"/>
                  </a:cubicBezTo>
                  <a:cubicBezTo>
                    <a:pt x="211" y="507"/>
                    <a:pt x="208" y="510"/>
                    <a:pt x="206" y="513"/>
                  </a:cubicBezTo>
                  <a:cubicBezTo>
                    <a:pt x="204" y="517"/>
                    <a:pt x="203" y="520"/>
                    <a:pt x="203" y="524"/>
                  </a:cubicBezTo>
                  <a:cubicBezTo>
                    <a:pt x="203" y="528"/>
                    <a:pt x="204" y="532"/>
                    <a:pt x="206" y="536"/>
                  </a:cubicBezTo>
                  <a:cubicBezTo>
                    <a:pt x="208" y="539"/>
                    <a:pt x="212" y="542"/>
                    <a:pt x="216" y="546"/>
                  </a:cubicBezTo>
                  <a:cubicBezTo>
                    <a:pt x="219" y="549"/>
                    <a:pt x="224" y="552"/>
                    <a:pt x="230" y="555"/>
                  </a:cubicBezTo>
                  <a:cubicBezTo>
                    <a:pt x="236" y="558"/>
                    <a:pt x="242" y="561"/>
                    <a:pt x="249" y="564"/>
                  </a:cubicBezTo>
                  <a:cubicBezTo>
                    <a:pt x="259" y="568"/>
                    <a:pt x="268" y="573"/>
                    <a:pt x="275" y="578"/>
                  </a:cubicBezTo>
                  <a:cubicBezTo>
                    <a:pt x="283" y="582"/>
                    <a:pt x="290" y="588"/>
                    <a:pt x="295" y="594"/>
                  </a:cubicBezTo>
                  <a:cubicBezTo>
                    <a:pt x="301" y="600"/>
                    <a:pt x="305" y="607"/>
                    <a:pt x="308" y="615"/>
                  </a:cubicBezTo>
                  <a:cubicBezTo>
                    <a:pt x="311" y="623"/>
                    <a:pt x="313" y="632"/>
                    <a:pt x="313" y="643"/>
                  </a:cubicBezTo>
                  <a:cubicBezTo>
                    <a:pt x="313" y="657"/>
                    <a:pt x="310" y="669"/>
                    <a:pt x="305" y="679"/>
                  </a:cubicBezTo>
                  <a:close/>
                  <a:moveTo>
                    <a:pt x="523" y="751"/>
                  </a:moveTo>
                  <a:cubicBezTo>
                    <a:pt x="491" y="716"/>
                    <a:pt x="491" y="716"/>
                    <a:pt x="491" y="716"/>
                  </a:cubicBezTo>
                  <a:cubicBezTo>
                    <a:pt x="480" y="719"/>
                    <a:pt x="468" y="720"/>
                    <a:pt x="456" y="720"/>
                  </a:cubicBezTo>
                  <a:cubicBezTo>
                    <a:pt x="421" y="720"/>
                    <a:pt x="392" y="708"/>
                    <a:pt x="370" y="684"/>
                  </a:cubicBezTo>
                  <a:cubicBezTo>
                    <a:pt x="348" y="660"/>
                    <a:pt x="337" y="628"/>
                    <a:pt x="337" y="589"/>
                  </a:cubicBezTo>
                  <a:cubicBezTo>
                    <a:pt x="337" y="549"/>
                    <a:pt x="349" y="515"/>
                    <a:pt x="371" y="490"/>
                  </a:cubicBezTo>
                  <a:cubicBezTo>
                    <a:pt x="393" y="465"/>
                    <a:pt x="423" y="452"/>
                    <a:pt x="460" y="452"/>
                  </a:cubicBezTo>
                  <a:cubicBezTo>
                    <a:pt x="494" y="452"/>
                    <a:pt x="522" y="464"/>
                    <a:pt x="544" y="488"/>
                  </a:cubicBezTo>
                  <a:cubicBezTo>
                    <a:pt x="565" y="512"/>
                    <a:pt x="576" y="544"/>
                    <a:pt x="576" y="584"/>
                  </a:cubicBezTo>
                  <a:cubicBezTo>
                    <a:pt x="576" y="625"/>
                    <a:pt x="565" y="658"/>
                    <a:pt x="543" y="683"/>
                  </a:cubicBezTo>
                  <a:cubicBezTo>
                    <a:pt x="542" y="684"/>
                    <a:pt x="541" y="684"/>
                    <a:pt x="540" y="685"/>
                  </a:cubicBezTo>
                  <a:cubicBezTo>
                    <a:pt x="540" y="686"/>
                    <a:pt x="539" y="687"/>
                    <a:pt x="538" y="687"/>
                  </a:cubicBezTo>
                  <a:cubicBezTo>
                    <a:pt x="600" y="751"/>
                    <a:pt x="600" y="751"/>
                    <a:pt x="600" y="751"/>
                  </a:cubicBezTo>
                  <a:lnTo>
                    <a:pt x="523" y="751"/>
                  </a:lnTo>
                  <a:close/>
                  <a:moveTo>
                    <a:pt x="762" y="716"/>
                  </a:moveTo>
                  <a:cubicBezTo>
                    <a:pt x="617" y="716"/>
                    <a:pt x="617" y="716"/>
                    <a:pt x="617" y="716"/>
                  </a:cubicBezTo>
                  <a:cubicBezTo>
                    <a:pt x="617" y="456"/>
                    <a:pt x="617" y="456"/>
                    <a:pt x="617" y="456"/>
                  </a:cubicBezTo>
                  <a:cubicBezTo>
                    <a:pt x="671" y="456"/>
                    <a:pt x="671" y="456"/>
                    <a:pt x="671" y="456"/>
                  </a:cubicBezTo>
                  <a:cubicBezTo>
                    <a:pt x="671" y="668"/>
                    <a:pt x="671" y="668"/>
                    <a:pt x="671" y="668"/>
                  </a:cubicBezTo>
                  <a:cubicBezTo>
                    <a:pt x="762" y="668"/>
                    <a:pt x="762" y="668"/>
                    <a:pt x="762" y="668"/>
                  </a:cubicBezTo>
                  <a:lnTo>
                    <a:pt x="762" y="716"/>
                  </a:lnTo>
                  <a:close/>
                  <a:moveTo>
                    <a:pt x="448" y="329"/>
                  </a:moveTo>
                  <a:cubicBezTo>
                    <a:pt x="250" y="329"/>
                    <a:pt x="89" y="272"/>
                    <a:pt x="89" y="201"/>
                  </a:cubicBezTo>
                  <a:cubicBezTo>
                    <a:pt x="89" y="131"/>
                    <a:pt x="250" y="73"/>
                    <a:pt x="448" y="73"/>
                  </a:cubicBezTo>
                  <a:cubicBezTo>
                    <a:pt x="646" y="73"/>
                    <a:pt x="807" y="131"/>
                    <a:pt x="807" y="201"/>
                  </a:cubicBezTo>
                  <a:cubicBezTo>
                    <a:pt x="807" y="272"/>
                    <a:pt x="646" y="329"/>
                    <a:pt x="448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9" name="Freeform 41"/>
            <p:cNvSpPr>
              <a:spLocks/>
            </p:cNvSpPr>
            <p:nvPr/>
          </p:nvSpPr>
          <p:spPr bwMode="auto">
            <a:xfrm>
              <a:off x="-1887538" y="4916098"/>
              <a:ext cx="373063" cy="511175"/>
            </a:xfrm>
            <a:custGeom>
              <a:avLst/>
              <a:gdLst>
                <a:gd name="T0" fmla="*/ 63 w 123"/>
                <a:gd name="T1" fmla="*/ 0 h 168"/>
                <a:gd name="T2" fmla="*/ 17 w 123"/>
                <a:gd name="T3" fmla="*/ 23 h 168"/>
                <a:gd name="T4" fmla="*/ 0 w 123"/>
                <a:gd name="T5" fmla="*/ 84 h 168"/>
                <a:gd name="T6" fmla="*/ 17 w 123"/>
                <a:gd name="T7" fmla="*/ 145 h 168"/>
                <a:gd name="T8" fmla="*/ 62 w 123"/>
                <a:gd name="T9" fmla="*/ 168 h 168"/>
                <a:gd name="T10" fmla="*/ 107 w 123"/>
                <a:gd name="T11" fmla="*/ 146 h 168"/>
                <a:gd name="T12" fmla="*/ 123 w 123"/>
                <a:gd name="T13" fmla="*/ 85 h 168"/>
                <a:gd name="T14" fmla="*/ 107 w 123"/>
                <a:gd name="T15" fmla="*/ 23 h 168"/>
                <a:gd name="T16" fmla="*/ 63 w 123"/>
                <a:gd name="T1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68">
                  <a:moveTo>
                    <a:pt x="63" y="0"/>
                  </a:moveTo>
                  <a:cubicBezTo>
                    <a:pt x="44" y="0"/>
                    <a:pt x="29" y="8"/>
                    <a:pt x="17" y="23"/>
                  </a:cubicBezTo>
                  <a:cubicBezTo>
                    <a:pt x="6" y="39"/>
                    <a:pt x="0" y="59"/>
                    <a:pt x="0" y="84"/>
                  </a:cubicBezTo>
                  <a:cubicBezTo>
                    <a:pt x="0" y="110"/>
                    <a:pt x="6" y="130"/>
                    <a:pt x="17" y="145"/>
                  </a:cubicBezTo>
                  <a:cubicBezTo>
                    <a:pt x="28" y="160"/>
                    <a:pt x="43" y="168"/>
                    <a:pt x="62" y="168"/>
                  </a:cubicBezTo>
                  <a:cubicBezTo>
                    <a:pt x="81" y="168"/>
                    <a:pt x="96" y="160"/>
                    <a:pt x="107" y="146"/>
                  </a:cubicBezTo>
                  <a:cubicBezTo>
                    <a:pt x="118" y="131"/>
                    <a:pt x="123" y="111"/>
                    <a:pt x="123" y="85"/>
                  </a:cubicBezTo>
                  <a:cubicBezTo>
                    <a:pt x="123" y="59"/>
                    <a:pt x="118" y="38"/>
                    <a:pt x="107" y="23"/>
                  </a:cubicBezTo>
                  <a:cubicBezTo>
                    <a:pt x="97" y="8"/>
                    <a:pt x="82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1647495" y="1875175"/>
            <a:ext cx="485720" cy="3167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914192">
              <a:spcAft>
                <a:spcPts val="588"/>
              </a:spcAft>
            </a:pPr>
            <a: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  <a:t>Data Sources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647495" y="3159469"/>
            <a:ext cx="485720" cy="1583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914192">
              <a:spcBef>
                <a:spcPct val="0"/>
              </a:spcBef>
              <a:spcAft>
                <a:spcPts val="588"/>
              </a:spcAft>
            </a:pPr>
            <a: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  <a:t>Apps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647495" y="4377627"/>
            <a:ext cx="675850" cy="4751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914192">
              <a:spcBef>
                <a:spcPct val="0"/>
              </a:spcBef>
              <a:spcAft>
                <a:spcPts val="588"/>
              </a:spcAft>
            </a:pPr>
            <a: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  <a:t>Sensors </a:t>
            </a:r>
            <a:b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</a:br>
            <a: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  <a:t>and devices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303183" y="5281661"/>
            <a:ext cx="466474" cy="27161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932563">
              <a:spcBef>
                <a:spcPct val="0"/>
              </a:spcBef>
              <a:spcAft>
                <a:spcPts val="600"/>
              </a:spcAft>
              <a:defRPr sz="11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defTabSz="914192">
              <a:spcAft>
                <a:spcPts val="588"/>
              </a:spcAft>
            </a:pPr>
            <a:r>
              <a:rPr lang="en-US" sz="1765" kern="0" dirty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2209794" y="3254921"/>
            <a:ext cx="283367" cy="0"/>
          </a:xfrm>
          <a:prstGeom prst="line">
            <a:avLst/>
          </a:prstGeom>
          <a:solidFill>
            <a:srgbClr val="0078D7"/>
          </a:solidFill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9" name="Picture 28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152" y="2881576"/>
            <a:ext cx="713008" cy="834266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779" y="4210527"/>
            <a:ext cx="691694" cy="809329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913" y="1643642"/>
            <a:ext cx="629979" cy="73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8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Devices &amp; Azure </a:t>
            </a:r>
            <a:r>
              <a:rPr lang="en-US" dirty="0" err="1"/>
              <a:t>IoT</a:t>
            </a:r>
            <a:r>
              <a:rPr lang="en-US" dirty="0"/>
              <a:t> Services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7848562" y="1360546"/>
            <a:ext cx="1627734" cy="2870523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Intelligence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7848562" y="4355367"/>
            <a:ext cx="1627734" cy="1267590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Dashboards &amp; Visualizations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2626936" y="1360546"/>
            <a:ext cx="1627734" cy="4262412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Information Management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4367479" y="1360547"/>
            <a:ext cx="1627734" cy="4262412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Big Data Stores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6108020" y="1360547"/>
            <a:ext cx="1627734" cy="4262412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 and Analytics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8477444" y="3702647"/>
            <a:ext cx="11888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Cortana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8106453" y="3675547"/>
            <a:ext cx="295835" cy="295835"/>
            <a:chOff x="3236100" y="589298"/>
            <a:chExt cx="5641200" cy="5641200"/>
          </a:xfrm>
        </p:grpSpPr>
        <p:sp>
          <p:nvSpPr>
            <p:cNvPr id="137" name="Freeform 136"/>
            <p:cNvSpPr/>
            <p:nvPr/>
          </p:nvSpPr>
          <p:spPr bwMode="auto">
            <a:xfrm>
              <a:off x="3236100" y="589298"/>
              <a:ext cx="5641200" cy="5641200"/>
            </a:xfrm>
            <a:custGeom>
              <a:avLst/>
              <a:gdLst>
                <a:gd name="connsiteX0" fmla="*/ 2820600 w 5641200"/>
                <a:gd name="connsiteY0" fmla="*/ 378999 h 5641200"/>
                <a:gd name="connsiteX1" fmla="*/ 378999 w 5641200"/>
                <a:gd name="connsiteY1" fmla="*/ 2820600 h 5641200"/>
                <a:gd name="connsiteX2" fmla="*/ 2820600 w 5641200"/>
                <a:gd name="connsiteY2" fmla="*/ 5262201 h 5641200"/>
                <a:gd name="connsiteX3" fmla="*/ 5262201 w 5641200"/>
                <a:gd name="connsiteY3" fmla="*/ 2820600 h 5641200"/>
                <a:gd name="connsiteX4" fmla="*/ 2820600 w 5641200"/>
                <a:gd name="connsiteY4" fmla="*/ 378999 h 5641200"/>
                <a:gd name="connsiteX5" fmla="*/ 2820600 w 5641200"/>
                <a:gd name="connsiteY5" fmla="*/ 0 h 5641200"/>
                <a:gd name="connsiteX6" fmla="*/ 5641200 w 5641200"/>
                <a:gd name="connsiteY6" fmla="*/ 2820600 h 5641200"/>
                <a:gd name="connsiteX7" fmla="*/ 2820600 w 5641200"/>
                <a:gd name="connsiteY7" fmla="*/ 5641200 h 5641200"/>
                <a:gd name="connsiteX8" fmla="*/ 0 w 5641200"/>
                <a:gd name="connsiteY8" fmla="*/ 2820600 h 5641200"/>
                <a:gd name="connsiteX9" fmla="*/ 2820600 w 5641200"/>
                <a:gd name="connsiteY9" fmla="*/ 0 h 564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41200" h="5641200">
                  <a:moveTo>
                    <a:pt x="2820600" y="378999"/>
                  </a:moveTo>
                  <a:cubicBezTo>
                    <a:pt x="1472141" y="378999"/>
                    <a:pt x="378999" y="1472141"/>
                    <a:pt x="378999" y="2820600"/>
                  </a:cubicBezTo>
                  <a:cubicBezTo>
                    <a:pt x="378999" y="4169059"/>
                    <a:pt x="1472141" y="5262201"/>
                    <a:pt x="2820600" y="5262201"/>
                  </a:cubicBezTo>
                  <a:cubicBezTo>
                    <a:pt x="4169059" y="5262201"/>
                    <a:pt x="5262201" y="4169059"/>
                    <a:pt x="5262201" y="2820600"/>
                  </a:cubicBezTo>
                  <a:cubicBezTo>
                    <a:pt x="5262201" y="1472141"/>
                    <a:pt x="4169059" y="378999"/>
                    <a:pt x="2820600" y="378999"/>
                  </a:cubicBezTo>
                  <a:close/>
                  <a:moveTo>
                    <a:pt x="2820600" y="0"/>
                  </a:moveTo>
                  <a:cubicBezTo>
                    <a:pt x="4378374" y="0"/>
                    <a:pt x="5641200" y="1262826"/>
                    <a:pt x="5641200" y="2820600"/>
                  </a:cubicBezTo>
                  <a:cubicBezTo>
                    <a:pt x="5641200" y="4378374"/>
                    <a:pt x="4378374" y="5641200"/>
                    <a:pt x="2820600" y="5641200"/>
                  </a:cubicBezTo>
                  <a:cubicBezTo>
                    <a:pt x="1262826" y="5641200"/>
                    <a:pt x="0" y="4378374"/>
                    <a:pt x="0" y="2820600"/>
                  </a:cubicBezTo>
                  <a:cubicBezTo>
                    <a:pt x="0" y="1262826"/>
                    <a:pt x="1262826" y="0"/>
                    <a:pt x="28206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3600" kern="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8" name="Freeform 137"/>
            <p:cNvSpPr/>
            <p:nvPr/>
          </p:nvSpPr>
          <p:spPr bwMode="auto">
            <a:xfrm>
              <a:off x="3615099" y="968297"/>
              <a:ext cx="4883202" cy="4883202"/>
            </a:xfrm>
            <a:custGeom>
              <a:avLst/>
              <a:gdLst>
                <a:gd name="connsiteX0" fmla="*/ 2441601 w 4883202"/>
                <a:gd name="connsiteY0" fmla="*/ 535401 h 4883202"/>
                <a:gd name="connsiteX1" fmla="*/ 535401 w 4883202"/>
                <a:gd name="connsiteY1" fmla="*/ 2441601 h 4883202"/>
                <a:gd name="connsiteX2" fmla="*/ 2441601 w 4883202"/>
                <a:gd name="connsiteY2" fmla="*/ 4347801 h 4883202"/>
                <a:gd name="connsiteX3" fmla="*/ 4347801 w 4883202"/>
                <a:gd name="connsiteY3" fmla="*/ 2441601 h 4883202"/>
                <a:gd name="connsiteX4" fmla="*/ 2441601 w 4883202"/>
                <a:gd name="connsiteY4" fmla="*/ 535401 h 4883202"/>
                <a:gd name="connsiteX5" fmla="*/ 2441601 w 4883202"/>
                <a:gd name="connsiteY5" fmla="*/ 0 h 4883202"/>
                <a:gd name="connsiteX6" fmla="*/ 4883202 w 4883202"/>
                <a:gd name="connsiteY6" fmla="*/ 2441601 h 4883202"/>
                <a:gd name="connsiteX7" fmla="*/ 2441601 w 4883202"/>
                <a:gd name="connsiteY7" fmla="*/ 4883202 h 4883202"/>
                <a:gd name="connsiteX8" fmla="*/ 0 w 4883202"/>
                <a:gd name="connsiteY8" fmla="*/ 2441601 h 4883202"/>
                <a:gd name="connsiteX9" fmla="*/ 2441601 w 4883202"/>
                <a:gd name="connsiteY9" fmla="*/ 0 h 488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83202" h="4883202">
                  <a:moveTo>
                    <a:pt x="2441601" y="535401"/>
                  </a:moveTo>
                  <a:cubicBezTo>
                    <a:pt x="1388836" y="535401"/>
                    <a:pt x="535401" y="1388836"/>
                    <a:pt x="535401" y="2441601"/>
                  </a:cubicBezTo>
                  <a:cubicBezTo>
                    <a:pt x="535401" y="3494366"/>
                    <a:pt x="1388836" y="4347801"/>
                    <a:pt x="2441601" y="4347801"/>
                  </a:cubicBezTo>
                  <a:cubicBezTo>
                    <a:pt x="3494366" y="4347801"/>
                    <a:pt x="4347801" y="3494366"/>
                    <a:pt x="4347801" y="2441601"/>
                  </a:cubicBezTo>
                  <a:cubicBezTo>
                    <a:pt x="4347801" y="1388836"/>
                    <a:pt x="3494366" y="535401"/>
                    <a:pt x="2441601" y="535401"/>
                  </a:cubicBezTo>
                  <a:close/>
                  <a:moveTo>
                    <a:pt x="2441601" y="0"/>
                  </a:moveTo>
                  <a:cubicBezTo>
                    <a:pt x="3790060" y="0"/>
                    <a:pt x="4883202" y="1093142"/>
                    <a:pt x="4883202" y="2441601"/>
                  </a:cubicBezTo>
                  <a:cubicBezTo>
                    <a:pt x="4883202" y="3790060"/>
                    <a:pt x="3790060" y="4883202"/>
                    <a:pt x="2441601" y="4883202"/>
                  </a:cubicBezTo>
                  <a:cubicBezTo>
                    <a:pt x="1093142" y="4883202"/>
                    <a:pt x="0" y="3790060"/>
                    <a:pt x="0" y="2441601"/>
                  </a:cubicBezTo>
                  <a:cubicBezTo>
                    <a:pt x="0" y="1093142"/>
                    <a:pt x="1093142" y="0"/>
                    <a:pt x="2441601" y="0"/>
                  </a:cubicBez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3600" kern="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3145110" y="3702648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 err="1">
                <a:cs typeface="Segoe UI Semilight" panose="020B0402040204020203" pitchFamily="34" charset="0"/>
              </a:rPr>
              <a:t>IoT</a:t>
            </a:r>
            <a:r>
              <a:rPr lang="en-US" sz="1100" kern="0" dirty="0">
                <a:cs typeface="Segoe UI Semilight" panose="020B0402040204020203" pitchFamily="34" charset="0"/>
              </a:rPr>
              <a:t> Hub</a:t>
            </a:r>
            <a:endParaRPr lang="en-US" sz="1100" kern="0" dirty="0"/>
          </a:p>
        </p:txBody>
      </p:sp>
      <p:sp>
        <p:nvSpPr>
          <p:cNvPr id="143" name="Rectangle 142"/>
          <p:cNvSpPr/>
          <p:nvPr/>
        </p:nvSpPr>
        <p:spPr>
          <a:xfrm>
            <a:off x="6697340" y="3544051"/>
            <a:ext cx="118880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HDInsight </a:t>
            </a:r>
          </a:p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(Hadoop and Spark)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6697340" y="4479675"/>
            <a:ext cx="8497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Stream Analytics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2126699" y="5900454"/>
            <a:ext cx="874688" cy="3008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defTabSz="896386">
              <a:lnSpc>
                <a:spcPct val="90000"/>
              </a:lnSpc>
            </a:pPr>
            <a:r>
              <a:rPr lang="en-US" sz="2400" kern="0" dirty="0">
                <a:solidFill>
                  <a:schemeClr val="bg2"/>
                </a:solidFill>
                <a:latin typeface="+mj-lt"/>
              </a:rPr>
              <a:t>Data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5332740" y="5866228"/>
            <a:ext cx="1455528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2400" kern="0" dirty="0">
                <a:solidFill>
                  <a:schemeClr val="bg2"/>
                </a:solidFill>
                <a:latin typeface="+mj-lt"/>
              </a:rPr>
              <a:t>Intelligence</a:t>
            </a:r>
            <a:endParaRPr lang="en-US" b="1" kern="0" spc="-30" dirty="0">
              <a:solidFill>
                <a:schemeClr val="bg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3437991" y="6051467"/>
            <a:ext cx="1271086" cy="0"/>
          </a:xfrm>
          <a:prstGeom prst="line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/>
          <p:cNvGrpSpPr/>
          <p:nvPr/>
        </p:nvGrpSpPr>
        <p:grpSpPr>
          <a:xfrm rot="13500000">
            <a:off x="4511642" y="5967142"/>
            <a:ext cx="170045" cy="167504"/>
            <a:chOff x="402446" y="5872915"/>
            <a:chExt cx="292608" cy="288235"/>
          </a:xfrm>
          <a:solidFill>
            <a:schemeClr val="tx1">
              <a:lumMod val="85000"/>
            </a:schemeClr>
          </a:solidFill>
        </p:grpSpPr>
        <p:cxnSp>
          <p:nvCxnSpPr>
            <p:cNvPr id="194" name="Straight Connector 193"/>
            <p:cNvCxnSpPr/>
            <p:nvPr/>
          </p:nvCxnSpPr>
          <p:spPr>
            <a:xfrm>
              <a:off x="412598" y="5872915"/>
              <a:ext cx="0" cy="288235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402446" y="6148978"/>
              <a:ext cx="292608" cy="0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Straight Connector 196"/>
          <p:cNvCxnSpPr/>
          <p:nvPr/>
        </p:nvCxnSpPr>
        <p:spPr>
          <a:xfrm>
            <a:off x="7576708" y="6051467"/>
            <a:ext cx="1271086" cy="0"/>
          </a:xfrm>
          <a:prstGeom prst="line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/>
          <p:cNvGrpSpPr/>
          <p:nvPr/>
        </p:nvGrpSpPr>
        <p:grpSpPr>
          <a:xfrm rot="13500000">
            <a:off x="8650359" y="5967142"/>
            <a:ext cx="170045" cy="167504"/>
            <a:chOff x="402446" y="5872915"/>
            <a:chExt cx="292608" cy="288235"/>
          </a:xfrm>
          <a:solidFill>
            <a:schemeClr val="tx1">
              <a:lumMod val="85000"/>
            </a:schemeClr>
          </a:solidFill>
        </p:grpSpPr>
        <p:cxnSp>
          <p:nvCxnSpPr>
            <p:cNvPr id="199" name="Straight Connector 198"/>
            <p:cNvCxnSpPr/>
            <p:nvPr/>
          </p:nvCxnSpPr>
          <p:spPr>
            <a:xfrm>
              <a:off x="412598" y="5872915"/>
              <a:ext cx="0" cy="288235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402446" y="6148978"/>
              <a:ext cx="292608" cy="0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Rectangle 200"/>
          <p:cNvSpPr/>
          <p:nvPr/>
        </p:nvSpPr>
        <p:spPr>
          <a:xfrm>
            <a:off x="9583111" y="5897283"/>
            <a:ext cx="1405919" cy="30722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defTabSz="896386">
              <a:lnSpc>
                <a:spcPct val="90000"/>
              </a:lnSpc>
            </a:pPr>
            <a:r>
              <a:rPr lang="en-US" sz="2400" kern="0" dirty="0">
                <a:solidFill>
                  <a:schemeClr val="bg2"/>
                </a:solidFill>
                <a:latin typeface="+mj-lt"/>
              </a:rPr>
              <a:t>Action</a:t>
            </a:r>
          </a:p>
        </p:txBody>
      </p:sp>
      <p:sp>
        <p:nvSpPr>
          <p:cNvPr id="203" name="Freeform 202"/>
          <p:cNvSpPr/>
          <p:nvPr/>
        </p:nvSpPr>
        <p:spPr bwMode="auto">
          <a:xfrm>
            <a:off x="2427956" y="1369115"/>
            <a:ext cx="116042" cy="4274940"/>
          </a:xfrm>
          <a:custGeom>
            <a:avLst/>
            <a:gdLst>
              <a:gd name="connsiteX0" fmla="*/ 247650 w 247650"/>
              <a:gd name="connsiteY0" fmla="*/ 0 h 295275"/>
              <a:gd name="connsiteX1" fmla="*/ 0 w 247650"/>
              <a:gd name="connsiteY1" fmla="*/ 0 h 295275"/>
              <a:gd name="connsiteX2" fmla="*/ 0 w 247650"/>
              <a:gd name="connsiteY2" fmla="*/ 295275 h 295275"/>
              <a:gd name="connsiteX3" fmla="*/ 238125 w 247650"/>
              <a:gd name="connsiteY3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295275">
                <a:moveTo>
                  <a:pt x="247650" y="0"/>
                </a:moveTo>
                <a:lnTo>
                  <a:pt x="0" y="0"/>
                </a:lnTo>
                <a:lnTo>
                  <a:pt x="0" y="295275"/>
                </a:lnTo>
                <a:lnTo>
                  <a:pt x="238125" y="295275"/>
                </a:lnTo>
              </a:path>
            </a:pathLst>
          </a:custGeom>
          <a:noFill/>
          <a:ln w="127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6" name="Freeform 205"/>
          <p:cNvSpPr/>
          <p:nvPr/>
        </p:nvSpPr>
        <p:spPr bwMode="auto">
          <a:xfrm flipH="1">
            <a:off x="9562528" y="1369115"/>
            <a:ext cx="116042" cy="4274940"/>
          </a:xfrm>
          <a:custGeom>
            <a:avLst/>
            <a:gdLst>
              <a:gd name="connsiteX0" fmla="*/ 247650 w 247650"/>
              <a:gd name="connsiteY0" fmla="*/ 0 h 295275"/>
              <a:gd name="connsiteX1" fmla="*/ 0 w 247650"/>
              <a:gd name="connsiteY1" fmla="*/ 0 h 295275"/>
              <a:gd name="connsiteX2" fmla="*/ 0 w 247650"/>
              <a:gd name="connsiteY2" fmla="*/ 295275 h 295275"/>
              <a:gd name="connsiteX3" fmla="*/ 238125 w 247650"/>
              <a:gd name="connsiteY3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295275">
                <a:moveTo>
                  <a:pt x="247650" y="0"/>
                </a:moveTo>
                <a:lnTo>
                  <a:pt x="0" y="0"/>
                </a:lnTo>
                <a:lnTo>
                  <a:pt x="0" y="295275"/>
                </a:lnTo>
                <a:lnTo>
                  <a:pt x="238125" y="295275"/>
                </a:lnTo>
              </a:path>
            </a:pathLst>
          </a:custGeom>
          <a:noFill/>
          <a:ln w="127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/>
            <a:endParaRPr lang="en-US" kern="0">
              <a:solidFill>
                <a:sysClr val="windowText" lastClr="000000"/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 flipH="1">
            <a:off x="9562528" y="3506583"/>
            <a:ext cx="289008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0305429" y="1661976"/>
            <a:ext cx="1021276" cy="458313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defTabSz="93238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kern="0" spc="-3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People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0557259" y="4763673"/>
            <a:ext cx="813484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238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kern="0" spc="-3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Automated </a:t>
            </a:r>
            <a:br>
              <a:rPr lang="en-US" sz="1200" kern="0" spc="-3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kern="0" spc="-3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Systems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9932983" y="1697710"/>
            <a:ext cx="353425" cy="361026"/>
            <a:chOff x="6112510" y="6954657"/>
            <a:chExt cx="1181100" cy="1206500"/>
          </a:xfrm>
          <a:solidFill>
            <a:schemeClr val="accent2"/>
          </a:solidFill>
        </p:grpSpPr>
        <p:sp>
          <p:nvSpPr>
            <p:cNvPr id="211" name="Freeform 5"/>
            <p:cNvSpPr>
              <a:spLocks noEditPoints="1"/>
            </p:cNvSpPr>
            <p:nvPr/>
          </p:nvSpPr>
          <p:spPr bwMode="auto">
            <a:xfrm>
              <a:off x="6233160" y="6954657"/>
              <a:ext cx="485775" cy="482600"/>
            </a:xfrm>
            <a:custGeom>
              <a:avLst/>
              <a:gdLst>
                <a:gd name="T0" fmla="*/ 154 w 306"/>
                <a:gd name="T1" fmla="*/ 304 h 304"/>
                <a:gd name="T2" fmla="*/ 122 w 306"/>
                <a:gd name="T3" fmla="*/ 302 h 304"/>
                <a:gd name="T4" fmla="*/ 94 w 306"/>
                <a:gd name="T5" fmla="*/ 292 h 304"/>
                <a:gd name="T6" fmla="*/ 68 w 306"/>
                <a:gd name="T7" fmla="*/ 278 h 304"/>
                <a:gd name="T8" fmla="*/ 46 w 306"/>
                <a:gd name="T9" fmla="*/ 260 h 304"/>
                <a:gd name="T10" fmla="*/ 26 w 306"/>
                <a:gd name="T11" fmla="*/ 238 h 304"/>
                <a:gd name="T12" fmla="*/ 12 w 306"/>
                <a:gd name="T13" fmla="*/ 212 h 304"/>
                <a:gd name="T14" fmla="*/ 4 w 306"/>
                <a:gd name="T15" fmla="*/ 182 h 304"/>
                <a:gd name="T16" fmla="*/ 0 w 306"/>
                <a:gd name="T17" fmla="*/ 152 h 304"/>
                <a:gd name="T18" fmla="*/ 2 w 306"/>
                <a:gd name="T19" fmla="*/ 136 h 304"/>
                <a:gd name="T20" fmla="*/ 8 w 306"/>
                <a:gd name="T21" fmla="*/ 106 h 304"/>
                <a:gd name="T22" fmla="*/ 20 w 306"/>
                <a:gd name="T23" fmla="*/ 80 h 304"/>
                <a:gd name="T24" fmla="*/ 36 w 306"/>
                <a:gd name="T25" fmla="*/ 56 h 304"/>
                <a:gd name="T26" fmla="*/ 56 w 306"/>
                <a:gd name="T27" fmla="*/ 34 h 304"/>
                <a:gd name="T28" fmla="*/ 80 w 306"/>
                <a:gd name="T29" fmla="*/ 18 h 304"/>
                <a:gd name="T30" fmla="*/ 108 w 306"/>
                <a:gd name="T31" fmla="*/ 6 h 304"/>
                <a:gd name="T32" fmla="*/ 138 w 306"/>
                <a:gd name="T33" fmla="*/ 0 h 304"/>
                <a:gd name="T34" fmla="*/ 154 w 306"/>
                <a:gd name="T35" fmla="*/ 0 h 304"/>
                <a:gd name="T36" fmla="*/ 184 w 306"/>
                <a:gd name="T37" fmla="*/ 2 h 304"/>
                <a:gd name="T38" fmla="*/ 212 w 306"/>
                <a:gd name="T39" fmla="*/ 12 h 304"/>
                <a:gd name="T40" fmla="*/ 238 w 306"/>
                <a:gd name="T41" fmla="*/ 26 h 304"/>
                <a:gd name="T42" fmla="*/ 260 w 306"/>
                <a:gd name="T43" fmla="*/ 44 h 304"/>
                <a:gd name="T44" fmla="*/ 280 w 306"/>
                <a:gd name="T45" fmla="*/ 66 h 304"/>
                <a:gd name="T46" fmla="*/ 294 w 306"/>
                <a:gd name="T47" fmla="*/ 92 h 304"/>
                <a:gd name="T48" fmla="*/ 302 w 306"/>
                <a:gd name="T49" fmla="*/ 122 h 304"/>
                <a:gd name="T50" fmla="*/ 306 w 306"/>
                <a:gd name="T51" fmla="*/ 152 h 304"/>
                <a:gd name="T52" fmla="*/ 304 w 306"/>
                <a:gd name="T53" fmla="*/ 168 h 304"/>
                <a:gd name="T54" fmla="*/ 298 w 306"/>
                <a:gd name="T55" fmla="*/ 198 h 304"/>
                <a:gd name="T56" fmla="*/ 288 w 306"/>
                <a:gd name="T57" fmla="*/ 224 h 304"/>
                <a:gd name="T58" fmla="*/ 270 w 306"/>
                <a:gd name="T59" fmla="*/ 248 h 304"/>
                <a:gd name="T60" fmla="*/ 250 w 306"/>
                <a:gd name="T61" fmla="*/ 270 h 304"/>
                <a:gd name="T62" fmla="*/ 226 w 306"/>
                <a:gd name="T63" fmla="*/ 286 h 304"/>
                <a:gd name="T64" fmla="*/ 198 w 306"/>
                <a:gd name="T65" fmla="*/ 298 h 304"/>
                <a:gd name="T66" fmla="*/ 168 w 306"/>
                <a:gd name="T67" fmla="*/ 304 h 304"/>
                <a:gd name="T68" fmla="*/ 154 w 306"/>
                <a:gd name="T69" fmla="*/ 304 h 304"/>
                <a:gd name="T70" fmla="*/ 154 w 306"/>
                <a:gd name="T71" fmla="*/ 28 h 304"/>
                <a:gd name="T72" fmla="*/ 128 w 306"/>
                <a:gd name="T73" fmla="*/ 30 h 304"/>
                <a:gd name="T74" fmla="*/ 104 w 306"/>
                <a:gd name="T75" fmla="*/ 38 h 304"/>
                <a:gd name="T76" fmla="*/ 66 w 306"/>
                <a:gd name="T77" fmla="*/ 64 h 304"/>
                <a:gd name="T78" fmla="*/ 38 w 306"/>
                <a:gd name="T79" fmla="*/ 104 h 304"/>
                <a:gd name="T80" fmla="*/ 32 w 306"/>
                <a:gd name="T81" fmla="*/ 128 h 304"/>
                <a:gd name="T82" fmla="*/ 28 w 306"/>
                <a:gd name="T83" fmla="*/ 152 h 304"/>
                <a:gd name="T84" fmla="*/ 30 w 306"/>
                <a:gd name="T85" fmla="*/ 164 h 304"/>
                <a:gd name="T86" fmla="*/ 34 w 306"/>
                <a:gd name="T87" fmla="*/ 190 h 304"/>
                <a:gd name="T88" fmla="*/ 50 w 306"/>
                <a:gd name="T89" fmla="*/ 222 h 304"/>
                <a:gd name="T90" fmla="*/ 84 w 306"/>
                <a:gd name="T91" fmla="*/ 256 h 304"/>
                <a:gd name="T92" fmla="*/ 116 w 306"/>
                <a:gd name="T93" fmla="*/ 270 h 304"/>
                <a:gd name="T94" fmla="*/ 140 w 306"/>
                <a:gd name="T95" fmla="*/ 276 h 304"/>
                <a:gd name="T96" fmla="*/ 154 w 306"/>
                <a:gd name="T97" fmla="*/ 276 h 304"/>
                <a:gd name="T98" fmla="*/ 178 w 306"/>
                <a:gd name="T99" fmla="*/ 274 h 304"/>
                <a:gd name="T100" fmla="*/ 202 w 306"/>
                <a:gd name="T101" fmla="*/ 266 h 304"/>
                <a:gd name="T102" fmla="*/ 242 w 306"/>
                <a:gd name="T103" fmla="*/ 240 h 304"/>
                <a:gd name="T104" fmla="*/ 268 w 306"/>
                <a:gd name="T105" fmla="*/ 200 h 304"/>
                <a:gd name="T106" fmla="*/ 274 w 306"/>
                <a:gd name="T107" fmla="*/ 178 h 304"/>
                <a:gd name="T108" fmla="*/ 278 w 306"/>
                <a:gd name="T109" fmla="*/ 152 h 304"/>
                <a:gd name="T110" fmla="*/ 276 w 306"/>
                <a:gd name="T111" fmla="*/ 140 h 304"/>
                <a:gd name="T112" fmla="*/ 272 w 306"/>
                <a:gd name="T113" fmla="*/ 116 h 304"/>
                <a:gd name="T114" fmla="*/ 256 w 306"/>
                <a:gd name="T115" fmla="*/ 82 h 304"/>
                <a:gd name="T116" fmla="*/ 222 w 306"/>
                <a:gd name="T117" fmla="*/ 50 h 304"/>
                <a:gd name="T118" fmla="*/ 190 w 306"/>
                <a:gd name="T119" fmla="*/ 34 h 304"/>
                <a:gd name="T120" fmla="*/ 166 w 306"/>
                <a:gd name="T121" fmla="*/ 28 h 304"/>
                <a:gd name="T122" fmla="*/ 154 w 306"/>
                <a:gd name="T123" fmla="*/ 2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6" h="304">
                  <a:moveTo>
                    <a:pt x="154" y="304"/>
                  </a:moveTo>
                  <a:lnTo>
                    <a:pt x="154" y="304"/>
                  </a:lnTo>
                  <a:lnTo>
                    <a:pt x="138" y="304"/>
                  </a:lnTo>
                  <a:lnTo>
                    <a:pt x="122" y="302"/>
                  </a:lnTo>
                  <a:lnTo>
                    <a:pt x="108" y="298"/>
                  </a:lnTo>
                  <a:lnTo>
                    <a:pt x="94" y="292"/>
                  </a:lnTo>
                  <a:lnTo>
                    <a:pt x="80" y="286"/>
                  </a:lnTo>
                  <a:lnTo>
                    <a:pt x="68" y="278"/>
                  </a:lnTo>
                  <a:lnTo>
                    <a:pt x="56" y="270"/>
                  </a:lnTo>
                  <a:lnTo>
                    <a:pt x="46" y="260"/>
                  </a:lnTo>
                  <a:lnTo>
                    <a:pt x="36" y="248"/>
                  </a:lnTo>
                  <a:lnTo>
                    <a:pt x="26" y="238"/>
                  </a:lnTo>
                  <a:lnTo>
                    <a:pt x="20" y="224"/>
                  </a:lnTo>
                  <a:lnTo>
                    <a:pt x="12" y="212"/>
                  </a:lnTo>
                  <a:lnTo>
                    <a:pt x="8" y="198"/>
                  </a:lnTo>
                  <a:lnTo>
                    <a:pt x="4" y="182"/>
                  </a:lnTo>
                  <a:lnTo>
                    <a:pt x="2" y="16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2" y="136"/>
                  </a:lnTo>
                  <a:lnTo>
                    <a:pt x="4" y="122"/>
                  </a:lnTo>
                  <a:lnTo>
                    <a:pt x="8" y="106"/>
                  </a:lnTo>
                  <a:lnTo>
                    <a:pt x="12" y="92"/>
                  </a:lnTo>
                  <a:lnTo>
                    <a:pt x="20" y="80"/>
                  </a:lnTo>
                  <a:lnTo>
                    <a:pt x="26" y="66"/>
                  </a:lnTo>
                  <a:lnTo>
                    <a:pt x="36" y="56"/>
                  </a:lnTo>
                  <a:lnTo>
                    <a:pt x="46" y="44"/>
                  </a:lnTo>
                  <a:lnTo>
                    <a:pt x="56" y="34"/>
                  </a:lnTo>
                  <a:lnTo>
                    <a:pt x="68" y="26"/>
                  </a:lnTo>
                  <a:lnTo>
                    <a:pt x="80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2" y="2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68" y="0"/>
                  </a:lnTo>
                  <a:lnTo>
                    <a:pt x="184" y="2"/>
                  </a:lnTo>
                  <a:lnTo>
                    <a:pt x="198" y="6"/>
                  </a:lnTo>
                  <a:lnTo>
                    <a:pt x="212" y="12"/>
                  </a:lnTo>
                  <a:lnTo>
                    <a:pt x="226" y="18"/>
                  </a:lnTo>
                  <a:lnTo>
                    <a:pt x="238" y="26"/>
                  </a:lnTo>
                  <a:lnTo>
                    <a:pt x="250" y="34"/>
                  </a:lnTo>
                  <a:lnTo>
                    <a:pt x="260" y="44"/>
                  </a:lnTo>
                  <a:lnTo>
                    <a:pt x="270" y="56"/>
                  </a:lnTo>
                  <a:lnTo>
                    <a:pt x="280" y="66"/>
                  </a:lnTo>
                  <a:lnTo>
                    <a:pt x="288" y="80"/>
                  </a:lnTo>
                  <a:lnTo>
                    <a:pt x="294" y="92"/>
                  </a:lnTo>
                  <a:lnTo>
                    <a:pt x="298" y="106"/>
                  </a:lnTo>
                  <a:lnTo>
                    <a:pt x="302" y="122"/>
                  </a:lnTo>
                  <a:lnTo>
                    <a:pt x="304" y="136"/>
                  </a:lnTo>
                  <a:lnTo>
                    <a:pt x="306" y="152"/>
                  </a:lnTo>
                  <a:lnTo>
                    <a:pt x="306" y="152"/>
                  </a:lnTo>
                  <a:lnTo>
                    <a:pt x="304" y="168"/>
                  </a:lnTo>
                  <a:lnTo>
                    <a:pt x="302" y="182"/>
                  </a:lnTo>
                  <a:lnTo>
                    <a:pt x="298" y="198"/>
                  </a:lnTo>
                  <a:lnTo>
                    <a:pt x="294" y="212"/>
                  </a:lnTo>
                  <a:lnTo>
                    <a:pt x="288" y="224"/>
                  </a:lnTo>
                  <a:lnTo>
                    <a:pt x="280" y="238"/>
                  </a:lnTo>
                  <a:lnTo>
                    <a:pt x="270" y="248"/>
                  </a:lnTo>
                  <a:lnTo>
                    <a:pt x="260" y="260"/>
                  </a:lnTo>
                  <a:lnTo>
                    <a:pt x="250" y="270"/>
                  </a:lnTo>
                  <a:lnTo>
                    <a:pt x="238" y="278"/>
                  </a:lnTo>
                  <a:lnTo>
                    <a:pt x="226" y="286"/>
                  </a:lnTo>
                  <a:lnTo>
                    <a:pt x="212" y="292"/>
                  </a:lnTo>
                  <a:lnTo>
                    <a:pt x="198" y="298"/>
                  </a:lnTo>
                  <a:lnTo>
                    <a:pt x="184" y="302"/>
                  </a:lnTo>
                  <a:lnTo>
                    <a:pt x="168" y="304"/>
                  </a:lnTo>
                  <a:lnTo>
                    <a:pt x="154" y="304"/>
                  </a:lnTo>
                  <a:lnTo>
                    <a:pt x="154" y="304"/>
                  </a:lnTo>
                  <a:close/>
                  <a:moveTo>
                    <a:pt x="154" y="28"/>
                  </a:moveTo>
                  <a:lnTo>
                    <a:pt x="154" y="28"/>
                  </a:lnTo>
                  <a:lnTo>
                    <a:pt x="140" y="28"/>
                  </a:lnTo>
                  <a:lnTo>
                    <a:pt x="128" y="30"/>
                  </a:lnTo>
                  <a:lnTo>
                    <a:pt x="116" y="34"/>
                  </a:lnTo>
                  <a:lnTo>
                    <a:pt x="104" y="38"/>
                  </a:lnTo>
                  <a:lnTo>
                    <a:pt x="84" y="50"/>
                  </a:lnTo>
                  <a:lnTo>
                    <a:pt x="66" y="64"/>
                  </a:lnTo>
                  <a:lnTo>
                    <a:pt x="50" y="82"/>
                  </a:lnTo>
                  <a:lnTo>
                    <a:pt x="38" y="104"/>
                  </a:lnTo>
                  <a:lnTo>
                    <a:pt x="34" y="116"/>
                  </a:lnTo>
                  <a:lnTo>
                    <a:pt x="32" y="128"/>
                  </a:lnTo>
                  <a:lnTo>
                    <a:pt x="30" y="140"/>
                  </a:lnTo>
                  <a:lnTo>
                    <a:pt x="28" y="152"/>
                  </a:lnTo>
                  <a:lnTo>
                    <a:pt x="28" y="152"/>
                  </a:lnTo>
                  <a:lnTo>
                    <a:pt x="30" y="164"/>
                  </a:lnTo>
                  <a:lnTo>
                    <a:pt x="32" y="178"/>
                  </a:lnTo>
                  <a:lnTo>
                    <a:pt x="34" y="190"/>
                  </a:lnTo>
                  <a:lnTo>
                    <a:pt x="38" y="200"/>
                  </a:lnTo>
                  <a:lnTo>
                    <a:pt x="50" y="222"/>
                  </a:lnTo>
                  <a:lnTo>
                    <a:pt x="66" y="240"/>
                  </a:lnTo>
                  <a:lnTo>
                    <a:pt x="84" y="256"/>
                  </a:lnTo>
                  <a:lnTo>
                    <a:pt x="104" y="266"/>
                  </a:lnTo>
                  <a:lnTo>
                    <a:pt x="116" y="270"/>
                  </a:lnTo>
                  <a:lnTo>
                    <a:pt x="128" y="274"/>
                  </a:lnTo>
                  <a:lnTo>
                    <a:pt x="140" y="276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66" y="276"/>
                  </a:lnTo>
                  <a:lnTo>
                    <a:pt x="178" y="274"/>
                  </a:lnTo>
                  <a:lnTo>
                    <a:pt x="190" y="270"/>
                  </a:lnTo>
                  <a:lnTo>
                    <a:pt x="202" y="266"/>
                  </a:lnTo>
                  <a:lnTo>
                    <a:pt x="222" y="256"/>
                  </a:lnTo>
                  <a:lnTo>
                    <a:pt x="242" y="240"/>
                  </a:lnTo>
                  <a:lnTo>
                    <a:pt x="256" y="222"/>
                  </a:lnTo>
                  <a:lnTo>
                    <a:pt x="268" y="200"/>
                  </a:lnTo>
                  <a:lnTo>
                    <a:pt x="272" y="190"/>
                  </a:lnTo>
                  <a:lnTo>
                    <a:pt x="274" y="178"/>
                  </a:lnTo>
                  <a:lnTo>
                    <a:pt x="276" y="164"/>
                  </a:lnTo>
                  <a:lnTo>
                    <a:pt x="278" y="152"/>
                  </a:lnTo>
                  <a:lnTo>
                    <a:pt x="278" y="152"/>
                  </a:lnTo>
                  <a:lnTo>
                    <a:pt x="276" y="140"/>
                  </a:lnTo>
                  <a:lnTo>
                    <a:pt x="274" y="128"/>
                  </a:lnTo>
                  <a:lnTo>
                    <a:pt x="272" y="116"/>
                  </a:lnTo>
                  <a:lnTo>
                    <a:pt x="268" y="104"/>
                  </a:lnTo>
                  <a:lnTo>
                    <a:pt x="256" y="82"/>
                  </a:lnTo>
                  <a:lnTo>
                    <a:pt x="242" y="64"/>
                  </a:lnTo>
                  <a:lnTo>
                    <a:pt x="222" y="50"/>
                  </a:lnTo>
                  <a:lnTo>
                    <a:pt x="202" y="38"/>
                  </a:lnTo>
                  <a:lnTo>
                    <a:pt x="190" y="34"/>
                  </a:lnTo>
                  <a:lnTo>
                    <a:pt x="178" y="30"/>
                  </a:lnTo>
                  <a:lnTo>
                    <a:pt x="166" y="28"/>
                  </a:lnTo>
                  <a:lnTo>
                    <a:pt x="154" y="28"/>
                  </a:lnTo>
                  <a:lnTo>
                    <a:pt x="15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2" name="Freeform 6"/>
            <p:cNvSpPr>
              <a:spLocks noEditPoints="1"/>
            </p:cNvSpPr>
            <p:nvPr/>
          </p:nvSpPr>
          <p:spPr bwMode="auto">
            <a:xfrm>
              <a:off x="6112510" y="7481707"/>
              <a:ext cx="727075" cy="679450"/>
            </a:xfrm>
            <a:custGeom>
              <a:avLst/>
              <a:gdLst>
                <a:gd name="T0" fmla="*/ 0 w 458"/>
                <a:gd name="T1" fmla="*/ 428 h 428"/>
                <a:gd name="T2" fmla="*/ 16 w 458"/>
                <a:gd name="T3" fmla="*/ 210 h 428"/>
                <a:gd name="T4" fmla="*/ 22 w 458"/>
                <a:gd name="T5" fmla="*/ 166 h 428"/>
                <a:gd name="T6" fmla="*/ 36 w 458"/>
                <a:gd name="T7" fmla="*/ 126 h 428"/>
                <a:gd name="T8" fmla="*/ 56 w 458"/>
                <a:gd name="T9" fmla="*/ 90 h 428"/>
                <a:gd name="T10" fmla="*/ 82 w 458"/>
                <a:gd name="T11" fmla="*/ 60 h 428"/>
                <a:gd name="T12" fmla="*/ 112 w 458"/>
                <a:gd name="T13" fmla="*/ 34 h 428"/>
                <a:gd name="T14" fmla="*/ 148 w 458"/>
                <a:gd name="T15" fmla="*/ 16 h 428"/>
                <a:gd name="T16" fmla="*/ 186 w 458"/>
                <a:gd name="T17" fmla="*/ 4 h 428"/>
                <a:gd name="T18" fmla="*/ 226 w 458"/>
                <a:gd name="T19" fmla="*/ 0 h 428"/>
                <a:gd name="T20" fmla="*/ 248 w 458"/>
                <a:gd name="T21" fmla="*/ 0 h 428"/>
                <a:gd name="T22" fmla="*/ 286 w 458"/>
                <a:gd name="T23" fmla="*/ 8 h 428"/>
                <a:gd name="T24" fmla="*/ 322 w 458"/>
                <a:gd name="T25" fmla="*/ 24 h 428"/>
                <a:gd name="T26" fmla="*/ 356 w 458"/>
                <a:gd name="T27" fmla="*/ 48 h 428"/>
                <a:gd name="T28" fmla="*/ 384 w 458"/>
                <a:gd name="T29" fmla="*/ 76 h 428"/>
                <a:gd name="T30" fmla="*/ 408 w 458"/>
                <a:gd name="T31" fmla="*/ 108 h 428"/>
                <a:gd name="T32" fmla="*/ 424 w 458"/>
                <a:gd name="T33" fmla="*/ 146 h 428"/>
                <a:gd name="T34" fmla="*/ 436 w 458"/>
                <a:gd name="T35" fmla="*/ 188 h 428"/>
                <a:gd name="T36" fmla="*/ 458 w 458"/>
                <a:gd name="T37" fmla="*/ 428 h 428"/>
                <a:gd name="T38" fmla="*/ 428 w 458"/>
                <a:gd name="T39" fmla="*/ 400 h 428"/>
                <a:gd name="T40" fmla="*/ 410 w 458"/>
                <a:gd name="T41" fmla="*/ 212 h 428"/>
                <a:gd name="T42" fmla="*/ 404 w 458"/>
                <a:gd name="T43" fmla="*/ 174 h 428"/>
                <a:gd name="T44" fmla="*/ 392 w 458"/>
                <a:gd name="T45" fmla="*/ 140 h 428"/>
                <a:gd name="T46" fmla="*/ 374 w 458"/>
                <a:gd name="T47" fmla="*/ 108 h 428"/>
                <a:gd name="T48" fmla="*/ 352 w 458"/>
                <a:gd name="T49" fmla="*/ 82 h 428"/>
                <a:gd name="T50" fmla="*/ 324 w 458"/>
                <a:gd name="T51" fmla="*/ 58 h 428"/>
                <a:gd name="T52" fmla="*/ 294 w 458"/>
                <a:gd name="T53" fmla="*/ 42 h 428"/>
                <a:gd name="T54" fmla="*/ 262 w 458"/>
                <a:gd name="T55" fmla="*/ 32 h 428"/>
                <a:gd name="T56" fmla="*/ 226 w 458"/>
                <a:gd name="T57" fmla="*/ 28 h 428"/>
                <a:gd name="T58" fmla="*/ 208 w 458"/>
                <a:gd name="T59" fmla="*/ 28 h 428"/>
                <a:gd name="T60" fmla="*/ 174 w 458"/>
                <a:gd name="T61" fmla="*/ 36 h 428"/>
                <a:gd name="T62" fmla="*/ 142 w 458"/>
                <a:gd name="T63" fmla="*/ 50 h 428"/>
                <a:gd name="T64" fmla="*/ 114 w 458"/>
                <a:gd name="T65" fmla="*/ 68 h 428"/>
                <a:gd name="T66" fmla="*/ 90 w 458"/>
                <a:gd name="T67" fmla="*/ 94 h 428"/>
                <a:gd name="T68" fmla="*/ 70 w 458"/>
                <a:gd name="T69" fmla="*/ 122 h 428"/>
                <a:gd name="T70" fmla="*/ 54 w 458"/>
                <a:gd name="T71" fmla="*/ 156 h 428"/>
                <a:gd name="T72" fmla="*/ 46 w 458"/>
                <a:gd name="T73" fmla="*/ 192 h 428"/>
                <a:gd name="T74" fmla="*/ 30 w 458"/>
                <a:gd name="T75" fmla="*/ 40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8" h="428">
                  <a:moveTo>
                    <a:pt x="458" y="428"/>
                  </a:moveTo>
                  <a:lnTo>
                    <a:pt x="0" y="428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18" y="188"/>
                  </a:lnTo>
                  <a:lnTo>
                    <a:pt x="22" y="166"/>
                  </a:lnTo>
                  <a:lnTo>
                    <a:pt x="28" y="146"/>
                  </a:lnTo>
                  <a:lnTo>
                    <a:pt x="36" y="126"/>
                  </a:lnTo>
                  <a:lnTo>
                    <a:pt x="46" y="108"/>
                  </a:lnTo>
                  <a:lnTo>
                    <a:pt x="56" y="90"/>
                  </a:lnTo>
                  <a:lnTo>
                    <a:pt x="68" y="74"/>
                  </a:lnTo>
                  <a:lnTo>
                    <a:pt x="82" y="60"/>
                  </a:lnTo>
                  <a:lnTo>
                    <a:pt x="98" y="46"/>
                  </a:lnTo>
                  <a:lnTo>
                    <a:pt x="112" y="34"/>
                  </a:lnTo>
                  <a:lnTo>
                    <a:pt x="130" y="24"/>
                  </a:lnTo>
                  <a:lnTo>
                    <a:pt x="148" y="16"/>
                  </a:lnTo>
                  <a:lnTo>
                    <a:pt x="166" y="8"/>
                  </a:lnTo>
                  <a:lnTo>
                    <a:pt x="186" y="4"/>
                  </a:lnTo>
                  <a:lnTo>
                    <a:pt x="206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48" y="0"/>
                  </a:lnTo>
                  <a:lnTo>
                    <a:pt x="268" y="4"/>
                  </a:lnTo>
                  <a:lnTo>
                    <a:pt x="286" y="8"/>
                  </a:lnTo>
                  <a:lnTo>
                    <a:pt x="306" y="16"/>
                  </a:lnTo>
                  <a:lnTo>
                    <a:pt x="322" y="24"/>
                  </a:lnTo>
                  <a:lnTo>
                    <a:pt x="340" y="36"/>
                  </a:lnTo>
                  <a:lnTo>
                    <a:pt x="356" y="48"/>
                  </a:lnTo>
                  <a:lnTo>
                    <a:pt x="370" y="60"/>
                  </a:lnTo>
                  <a:lnTo>
                    <a:pt x="384" y="76"/>
                  </a:lnTo>
                  <a:lnTo>
                    <a:pt x="396" y="92"/>
                  </a:lnTo>
                  <a:lnTo>
                    <a:pt x="408" y="108"/>
                  </a:lnTo>
                  <a:lnTo>
                    <a:pt x="418" y="128"/>
                  </a:lnTo>
                  <a:lnTo>
                    <a:pt x="424" y="146"/>
                  </a:lnTo>
                  <a:lnTo>
                    <a:pt x="432" y="168"/>
                  </a:lnTo>
                  <a:lnTo>
                    <a:pt x="436" y="188"/>
                  </a:lnTo>
                  <a:lnTo>
                    <a:pt x="438" y="210"/>
                  </a:lnTo>
                  <a:lnTo>
                    <a:pt x="458" y="428"/>
                  </a:lnTo>
                  <a:close/>
                  <a:moveTo>
                    <a:pt x="30" y="400"/>
                  </a:moveTo>
                  <a:lnTo>
                    <a:pt x="428" y="400"/>
                  </a:lnTo>
                  <a:lnTo>
                    <a:pt x="410" y="212"/>
                  </a:lnTo>
                  <a:lnTo>
                    <a:pt x="410" y="212"/>
                  </a:lnTo>
                  <a:lnTo>
                    <a:pt x="408" y="194"/>
                  </a:lnTo>
                  <a:lnTo>
                    <a:pt x="404" y="174"/>
                  </a:lnTo>
                  <a:lnTo>
                    <a:pt x="398" y="156"/>
                  </a:lnTo>
                  <a:lnTo>
                    <a:pt x="392" y="140"/>
                  </a:lnTo>
                  <a:lnTo>
                    <a:pt x="384" y="124"/>
                  </a:lnTo>
                  <a:lnTo>
                    <a:pt x="374" y="108"/>
                  </a:lnTo>
                  <a:lnTo>
                    <a:pt x="364" y="94"/>
                  </a:lnTo>
                  <a:lnTo>
                    <a:pt x="352" y="82"/>
                  </a:lnTo>
                  <a:lnTo>
                    <a:pt x="338" y="70"/>
                  </a:lnTo>
                  <a:lnTo>
                    <a:pt x="324" y="58"/>
                  </a:lnTo>
                  <a:lnTo>
                    <a:pt x="310" y="50"/>
                  </a:lnTo>
                  <a:lnTo>
                    <a:pt x="294" y="42"/>
                  </a:lnTo>
                  <a:lnTo>
                    <a:pt x="278" y="36"/>
                  </a:lnTo>
                  <a:lnTo>
                    <a:pt x="262" y="32"/>
                  </a:lnTo>
                  <a:lnTo>
                    <a:pt x="244" y="28"/>
                  </a:lnTo>
                  <a:lnTo>
                    <a:pt x="226" y="28"/>
                  </a:lnTo>
                  <a:lnTo>
                    <a:pt x="226" y="28"/>
                  </a:lnTo>
                  <a:lnTo>
                    <a:pt x="208" y="28"/>
                  </a:lnTo>
                  <a:lnTo>
                    <a:pt x="192" y="32"/>
                  </a:lnTo>
                  <a:lnTo>
                    <a:pt x="174" y="36"/>
                  </a:lnTo>
                  <a:lnTo>
                    <a:pt x="158" y="42"/>
                  </a:lnTo>
                  <a:lnTo>
                    <a:pt x="142" y="50"/>
                  </a:lnTo>
                  <a:lnTo>
                    <a:pt x="128" y="58"/>
                  </a:lnTo>
                  <a:lnTo>
                    <a:pt x="114" y="68"/>
                  </a:lnTo>
                  <a:lnTo>
                    <a:pt x="102" y="80"/>
                  </a:lnTo>
                  <a:lnTo>
                    <a:pt x="90" y="94"/>
                  </a:lnTo>
                  <a:lnTo>
                    <a:pt x="80" y="108"/>
                  </a:lnTo>
                  <a:lnTo>
                    <a:pt x="70" y="122"/>
                  </a:lnTo>
                  <a:lnTo>
                    <a:pt x="62" y="138"/>
                  </a:lnTo>
                  <a:lnTo>
                    <a:pt x="54" y="156"/>
                  </a:lnTo>
                  <a:lnTo>
                    <a:pt x="50" y="174"/>
                  </a:lnTo>
                  <a:lnTo>
                    <a:pt x="46" y="192"/>
                  </a:lnTo>
                  <a:lnTo>
                    <a:pt x="44" y="212"/>
                  </a:lnTo>
                  <a:lnTo>
                    <a:pt x="30" y="4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3" name="Freeform 7"/>
            <p:cNvSpPr>
              <a:spLocks noEditPoints="1"/>
            </p:cNvSpPr>
            <p:nvPr/>
          </p:nvSpPr>
          <p:spPr bwMode="auto">
            <a:xfrm>
              <a:off x="6826885" y="7173732"/>
              <a:ext cx="374650" cy="374650"/>
            </a:xfrm>
            <a:custGeom>
              <a:avLst/>
              <a:gdLst>
                <a:gd name="T0" fmla="*/ 118 w 236"/>
                <a:gd name="T1" fmla="*/ 236 h 236"/>
                <a:gd name="T2" fmla="*/ 94 w 236"/>
                <a:gd name="T3" fmla="*/ 234 h 236"/>
                <a:gd name="T4" fmla="*/ 52 w 236"/>
                <a:gd name="T5" fmla="*/ 216 h 236"/>
                <a:gd name="T6" fmla="*/ 20 w 236"/>
                <a:gd name="T7" fmla="*/ 184 h 236"/>
                <a:gd name="T8" fmla="*/ 2 w 236"/>
                <a:gd name="T9" fmla="*/ 142 h 236"/>
                <a:gd name="T10" fmla="*/ 0 w 236"/>
                <a:gd name="T11" fmla="*/ 118 h 236"/>
                <a:gd name="T12" fmla="*/ 2 w 236"/>
                <a:gd name="T13" fmla="*/ 106 h 236"/>
                <a:gd name="T14" fmla="*/ 10 w 236"/>
                <a:gd name="T15" fmla="*/ 72 h 236"/>
                <a:gd name="T16" fmla="*/ 34 w 236"/>
                <a:gd name="T17" fmla="*/ 34 h 236"/>
                <a:gd name="T18" fmla="*/ 72 w 236"/>
                <a:gd name="T19" fmla="*/ 10 h 236"/>
                <a:gd name="T20" fmla="*/ 106 w 236"/>
                <a:gd name="T21" fmla="*/ 0 h 236"/>
                <a:gd name="T22" fmla="*/ 118 w 236"/>
                <a:gd name="T23" fmla="*/ 0 h 236"/>
                <a:gd name="T24" fmla="*/ 142 w 236"/>
                <a:gd name="T25" fmla="*/ 2 h 236"/>
                <a:gd name="T26" fmla="*/ 184 w 236"/>
                <a:gd name="T27" fmla="*/ 20 h 236"/>
                <a:gd name="T28" fmla="*/ 216 w 236"/>
                <a:gd name="T29" fmla="*/ 52 h 236"/>
                <a:gd name="T30" fmla="*/ 234 w 236"/>
                <a:gd name="T31" fmla="*/ 94 h 236"/>
                <a:gd name="T32" fmla="*/ 236 w 236"/>
                <a:gd name="T33" fmla="*/ 118 h 236"/>
                <a:gd name="T34" fmla="*/ 236 w 236"/>
                <a:gd name="T35" fmla="*/ 130 h 236"/>
                <a:gd name="T36" fmla="*/ 226 w 236"/>
                <a:gd name="T37" fmla="*/ 164 h 236"/>
                <a:gd name="T38" fmla="*/ 202 w 236"/>
                <a:gd name="T39" fmla="*/ 200 h 236"/>
                <a:gd name="T40" fmla="*/ 164 w 236"/>
                <a:gd name="T41" fmla="*/ 226 h 236"/>
                <a:gd name="T42" fmla="*/ 130 w 236"/>
                <a:gd name="T43" fmla="*/ 234 h 236"/>
                <a:gd name="T44" fmla="*/ 118 w 236"/>
                <a:gd name="T45" fmla="*/ 236 h 236"/>
                <a:gd name="T46" fmla="*/ 118 w 236"/>
                <a:gd name="T47" fmla="*/ 28 h 236"/>
                <a:gd name="T48" fmla="*/ 84 w 236"/>
                <a:gd name="T49" fmla="*/ 36 h 236"/>
                <a:gd name="T50" fmla="*/ 54 w 236"/>
                <a:gd name="T51" fmla="*/ 54 h 236"/>
                <a:gd name="T52" fmla="*/ 36 w 236"/>
                <a:gd name="T53" fmla="*/ 82 h 236"/>
                <a:gd name="T54" fmla="*/ 28 w 236"/>
                <a:gd name="T55" fmla="*/ 118 h 236"/>
                <a:gd name="T56" fmla="*/ 30 w 236"/>
                <a:gd name="T57" fmla="*/ 136 h 236"/>
                <a:gd name="T58" fmla="*/ 44 w 236"/>
                <a:gd name="T59" fmla="*/ 168 h 236"/>
                <a:gd name="T60" fmla="*/ 68 w 236"/>
                <a:gd name="T61" fmla="*/ 192 h 236"/>
                <a:gd name="T62" fmla="*/ 100 w 236"/>
                <a:gd name="T63" fmla="*/ 206 h 236"/>
                <a:gd name="T64" fmla="*/ 118 w 236"/>
                <a:gd name="T65" fmla="*/ 208 h 236"/>
                <a:gd name="T66" fmla="*/ 154 w 236"/>
                <a:gd name="T67" fmla="*/ 200 h 236"/>
                <a:gd name="T68" fmla="*/ 182 w 236"/>
                <a:gd name="T69" fmla="*/ 182 h 236"/>
                <a:gd name="T70" fmla="*/ 200 w 236"/>
                <a:gd name="T71" fmla="*/ 152 h 236"/>
                <a:gd name="T72" fmla="*/ 208 w 236"/>
                <a:gd name="T73" fmla="*/ 118 h 236"/>
                <a:gd name="T74" fmla="*/ 206 w 236"/>
                <a:gd name="T75" fmla="*/ 100 h 236"/>
                <a:gd name="T76" fmla="*/ 192 w 236"/>
                <a:gd name="T77" fmla="*/ 68 h 236"/>
                <a:gd name="T78" fmla="*/ 168 w 236"/>
                <a:gd name="T79" fmla="*/ 44 h 236"/>
                <a:gd name="T80" fmla="*/ 136 w 236"/>
                <a:gd name="T81" fmla="*/ 30 h 236"/>
                <a:gd name="T82" fmla="*/ 118 w 236"/>
                <a:gd name="T83" fmla="*/ 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236"/>
                  </a:moveTo>
                  <a:lnTo>
                    <a:pt x="118" y="236"/>
                  </a:lnTo>
                  <a:lnTo>
                    <a:pt x="106" y="234"/>
                  </a:lnTo>
                  <a:lnTo>
                    <a:pt x="94" y="234"/>
                  </a:lnTo>
                  <a:lnTo>
                    <a:pt x="72" y="226"/>
                  </a:lnTo>
                  <a:lnTo>
                    <a:pt x="52" y="216"/>
                  </a:lnTo>
                  <a:lnTo>
                    <a:pt x="34" y="200"/>
                  </a:lnTo>
                  <a:lnTo>
                    <a:pt x="20" y="184"/>
                  </a:lnTo>
                  <a:lnTo>
                    <a:pt x="10" y="164"/>
                  </a:lnTo>
                  <a:lnTo>
                    <a:pt x="2" y="142"/>
                  </a:lnTo>
                  <a:lnTo>
                    <a:pt x="2" y="13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06"/>
                  </a:lnTo>
                  <a:lnTo>
                    <a:pt x="2" y="94"/>
                  </a:lnTo>
                  <a:lnTo>
                    <a:pt x="10" y="72"/>
                  </a:lnTo>
                  <a:lnTo>
                    <a:pt x="20" y="52"/>
                  </a:lnTo>
                  <a:lnTo>
                    <a:pt x="34" y="34"/>
                  </a:lnTo>
                  <a:lnTo>
                    <a:pt x="52" y="20"/>
                  </a:lnTo>
                  <a:lnTo>
                    <a:pt x="72" y="10"/>
                  </a:lnTo>
                  <a:lnTo>
                    <a:pt x="94" y="2"/>
                  </a:lnTo>
                  <a:lnTo>
                    <a:pt x="106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30" y="0"/>
                  </a:lnTo>
                  <a:lnTo>
                    <a:pt x="142" y="2"/>
                  </a:lnTo>
                  <a:lnTo>
                    <a:pt x="164" y="10"/>
                  </a:lnTo>
                  <a:lnTo>
                    <a:pt x="184" y="20"/>
                  </a:lnTo>
                  <a:lnTo>
                    <a:pt x="202" y="34"/>
                  </a:lnTo>
                  <a:lnTo>
                    <a:pt x="216" y="52"/>
                  </a:lnTo>
                  <a:lnTo>
                    <a:pt x="226" y="72"/>
                  </a:lnTo>
                  <a:lnTo>
                    <a:pt x="234" y="94"/>
                  </a:lnTo>
                  <a:lnTo>
                    <a:pt x="236" y="106"/>
                  </a:lnTo>
                  <a:lnTo>
                    <a:pt x="236" y="118"/>
                  </a:lnTo>
                  <a:lnTo>
                    <a:pt x="236" y="118"/>
                  </a:lnTo>
                  <a:lnTo>
                    <a:pt x="236" y="130"/>
                  </a:lnTo>
                  <a:lnTo>
                    <a:pt x="234" y="142"/>
                  </a:lnTo>
                  <a:lnTo>
                    <a:pt x="226" y="164"/>
                  </a:lnTo>
                  <a:lnTo>
                    <a:pt x="216" y="184"/>
                  </a:lnTo>
                  <a:lnTo>
                    <a:pt x="202" y="200"/>
                  </a:lnTo>
                  <a:lnTo>
                    <a:pt x="184" y="216"/>
                  </a:lnTo>
                  <a:lnTo>
                    <a:pt x="164" y="226"/>
                  </a:lnTo>
                  <a:lnTo>
                    <a:pt x="142" y="234"/>
                  </a:lnTo>
                  <a:lnTo>
                    <a:pt x="130" y="234"/>
                  </a:lnTo>
                  <a:lnTo>
                    <a:pt x="118" y="236"/>
                  </a:lnTo>
                  <a:lnTo>
                    <a:pt x="118" y="236"/>
                  </a:lnTo>
                  <a:close/>
                  <a:moveTo>
                    <a:pt x="118" y="28"/>
                  </a:moveTo>
                  <a:lnTo>
                    <a:pt x="118" y="28"/>
                  </a:lnTo>
                  <a:lnTo>
                    <a:pt x="100" y="30"/>
                  </a:lnTo>
                  <a:lnTo>
                    <a:pt x="84" y="36"/>
                  </a:lnTo>
                  <a:lnTo>
                    <a:pt x="68" y="44"/>
                  </a:lnTo>
                  <a:lnTo>
                    <a:pt x="54" y="54"/>
                  </a:lnTo>
                  <a:lnTo>
                    <a:pt x="44" y="68"/>
                  </a:lnTo>
                  <a:lnTo>
                    <a:pt x="36" y="82"/>
                  </a:lnTo>
                  <a:lnTo>
                    <a:pt x="30" y="100"/>
                  </a:lnTo>
                  <a:lnTo>
                    <a:pt x="28" y="118"/>
                  </a:lnTo>
                  <a:lnTo>
                    <a:pt x="28" y="118"/>
                  </a:lnTo>
                  <a:lnTo>
                    <a:pt x="30" y="136"/>
                  </a:lnTo>
                  <a:lnTo>
                    <a:pt x="36" y="152"/>
                  </a:lnTo>
                  <a:lnTo>
                    <a:pt x="44" y="168"/>
                  </a:lnTo>
                  <a:lnTo>
                    <a:pt x="54" y="182"/>
                  </a:lnTo>
                  <a:lnTo>
                    <a:pt x="68" y="192"/>
                  </a:lnTo>
                  <a:lnTo>
                    <a:pt x="84" y="200"/>
                  </a:lnTo>
                  <a:lnTo>
                    <a:pt x="100" y="206"/>
                  </a:lnTo>
                  <a:lnTo>
                    <a:pt x="118" y="208"/>
                  </a:lnTo>
                  <a:lnTo>
                    <a:pt x="118" y="208"/>
                  </a:lnTo>
                  <a:lnTo>
                    <a:pt x="136" y="206"/>
                  </a:lnTo>
                  <a:lnTo>
                    <a:pt x="154" y="200"/>
                  </a:lnTo>
                  <a:lnTo>
                    <a:pt x="168" y="192"/>
                  </a:lnTo>
                  <a:lnTo>
                    <a:pt x="182" y="182"/>
                  </a:lnTo>
                  <a:lnTo>
                    <a:pt x="192" y="168"/>
                  </a:lnTo>
                  <a:lnTo>
                    <a:pt x="200" y="152"/>
                  </a:lnTo>
                  <a:lnTo>
                    <a:pt x="206" y="136"/>
                  </a:lnTo>
                  <a:lnTo>
                    <a:pt x="208" y="118"/>
                  </a:lnTo>
                  <a:lnTo>
                    <a:pt x="208" y="118"/>
                  </a:lnTo>
                  <a:lnTo>
                    <a:pt x="206" y="100"/>
                  </a:lnTo>
                  <a:lnTo>
                    <a:pt x="200" y="82"/>
                  </a:lnTo>
                  <a:lnTo>
                    <a:pt x="192" y="68"/>
                  </a:lnTo>
                  <a:lnTo>
                    <a:pt x="182" y="54"/>
                  </a:lnTo>
                  <a:lnTo>
                    <a:pt x="168" y="44"/>
                  </a:lnTo>
                  <a:lnTo>
                    <a:pt x="154" y="36"/>
                  </a:lnTo>
                  <a:lnTo>
                    <a:pt x="136" y="30"/>
                  </a:lnTo>
                  <a:lnTo>
                    <a:pt x="118" y="28"/>
                  </a:lnTo>
                  <a:lnTo>
                    <a:pt x="1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4" name="Freeform 8"/>
            <p:cNvSpPr>
              <a:spLocks noEditPoints="1"/>
            </p:cNvSpPr>
            <p:nvPr/>
          </p:nvSpPr>
          <p:spPr bwMode="auto">
            <a:xfrm>
              <a:off x="6817360" y="7567432"/>
              <a:ext cx="476250" cy="523875"/>
            </a:xfrm>
            <a:custGeom>
              <a:avLst/>
              <a:gdLst>
                <a:gd name="T0" fmla="*/ 46 w 300"/>
                <a:gd name="T1" fmla="*/ 330 h 330"/>
                <a:gd name="T2" fmla="*/ 32 w 300"/>
                <a:gd name="T3" fmla="*/ 158 h 330"/>
                <a:gd name="T4" fmla="*/ 22 w 300"/>
                <a:gd name="T5" fmla="*/ 114 h 330"/>
                <a:gd name="T6" fmla="*/ 4 w 300"/>
                <a:gd name="T7" fmla="*/ 70 h 330"/>
                <a:gd name="T8" fmla="*/ 6 w 300"/>
                <a:gd name="T9" fmla="*/ 54 h 330"/>
                <a:gd name="T10" fmla="*/ 18 w 300"/>
                <a:gd name="T11" fmla="*/ 42 h 330"/>
                <a:gd name="T12" fmla="*/ 44 w 300"/>
                <a:gd name="T13" fmla="*/ 22 h 330"/>
                <a:gd name="T14" fmla="*/ 74 w 300"/>
                <a:gd name="T15" fmla="*/ 8 h 330"/>
                <a:gd name="T16" fmla="*/ 106 w 300"/>
                <a:gd name="T17" fmla="*/ 2 h 330"/>
                <a:gd name="T18" fmla="*/ 122 w 300"/>
                <a:gd name="T19" fmla="*/ 0 h 330"/>
                <a:gd name="T20" fmla="*/ 154 w 300"/>
                <a:gd name="T21" fmla="*/ 4 h 330"/>
                <a:gd name="T22" fmla="*/ 182 w 300"/>
                <a:gd name="T23" fmla="*/ 14 h 330"/>
                <a:gd name="T24" fmla="*/ 210 w 300"/>
                <a:gd name="T25" fmla="*/ 28 h 330"/>
                <a:gd name="T26" fmla="*/ 232 w 300"/>
                <a:gd name="T27" fmla="*/ 48 h 330"/>
                <a:gd name="T28" fmla="*/ 252 w 300"/>
                <a:gd name="T29" fmla="*/ 72 h 330"/>
                <a:gd name="T30" fmla="*/ 268 w 300"/>
                <a:gd name="T31" fmla="*/ 98 h 330"/>
                <a:gd name="T32" fmla="*/ 280 w 300"/>
                <a:gd name="T33" fmla="*/ 130 h 330"/>
                <a:gd name="T34" fmla="*/ 284 w 300"/>
                <a:gd name="T35" fmla="*/ 162 h 330"/>
                <a:gd name="T36" fmla="*/ 72 w 300"/>
                <a:gd name="T37" fmla="*/ 302 h 330"/>
                <a:gd name="T38" fmla="*/ 256 w 300"/>
                <a:gd name="T39" fmla="*/ 164 h 330"/>
                <a:gd name="T40" fmla="*/ 252 w 300"/>
                <a:gd name="T41" fmla="*/ 140 h 330"/>
                <a:gd name="T42" fmla="*/ 232 w 300"/>
                <a:gd name="T43" fmla="*/ 92 h 330"/>
                <a:gd name="T44" fmla="*/ 208 w 300"/>
                <a:gd name="T45" fmla="*/ 62 h 330"/>
                <a:gd name="T46" fmla="*/ 188 w 300"/>
                <a:gd name="T47" fmla="*/ 46 h 330"/>
                <a:gd name="T48" fmla="*/ 164 w 300"/>
                <a:gd name="T49" fmla="*/ 36 h 330"/>
                <a:gd name="T50" fmla="*/ 136 w 300"/>
                <a:gd name="T51" fmla="*/ 30 h 330"/>
                <a:gd name="T52" fmla="*/ 122 w 300"/>
                <a:gd name="T53" fmla="*/ 28 h 330"/>
                <a:gd name="T54" fmla="*/ 98 w 300"/>
                <a:gd name="T55" fmla="*/ 32 h 330"/>
                <a:gd name="T56" fmla="*/ 52 w 300"/>
                <a:gd name="T57" fmla="*/ 50 h 330"/>
                <a:gd name="T58" fmla="*/ 34 w 300"/>
                <a:gd name="T59" fmla="*/ 66 h 330"/>
                <a:gd name="T60" fmla="*/ 52 w 300"/>
                <a:gd name="T61" fmla="*/ 110 h 330"/>
                <a:gd name="T62" fmla="*/ 60 w 300"/>
                <a:gd name="T63" fmla="*/ 15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0" h="330">
                  <a:moveTo>
                    <a:pt x="300" y="330"/>
                  </a:moveTo>
                  <a:lnTo>
                    <a:pt x="46" y="330"/>
                  </a:lnTo>
                  <a:lnTo>
                    <a:pt x="32" y="158"/>
                  </a:lnTo>
                  <a:lnTo>
                    <a:pt x="32" y="158"/>
                  </a:lnTo>
                  <a:lnTo>
                    <a:pt x="28" y="136"/>
                  </a:lnTo>
                  <a:lnTo>
                    <a:pt x="22" y="114"/>
                  </a:lnTo>
                  <a:lnTo>
                    <a:pt x="14" y="92"/>
                  </a:lnTo>
                  <a:lnTo>
                    <a:pt x="4" y="70"/>
                  </a:lnTo>
                  <a:lnTo>
                    <a:pt x="0" y="62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18" y="42"/>
                  </a:lnTo>
                  <a:lnTo>
                    <a:pt x="30" y="32"/>
                  </a:lnTo>
                  <a:lnTo>
                    <a:pt x="44" y="22"/>
                  </a:lnTo>
                  <a:lnTo>
                    <a:pt x="58" y="14"/>
                  </a:lnTo>
                  <a:lnTo>
                    <a:pt x="74" y="8"/>
                  </a:lnTo>
                  <a:lnTo>
                    <a:pt x="90" y="4"/>
                  </a:lnTo>
                  <a:lnTo>
                    <a:pt x="106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8" y="2"/>
                  </a:lnTo>
                  <a:lnTo>
                    <a:pt x="154" y="4"/>
                  </a:lnTo>
                  <a:lnTo>
                    <a:pt x="168" y="8"/>
                  </a:lnTo>
                  <a:lnTo>
                    <a:pt x="182" y="14"/>
                  </a:lnTo>
                  <a:lnTo>
                    <a:pt x="196" y="20"/>
                  </a:lnTo>
                  <a:lnTo>
                    <a:pt x="210" y="28"/>
                  </a:lnTo>
                  <a:lnTo>
                    <a:pt x="222" y="38"/>
                  </a:lnTo>
                  <a:lnTo>
                    <a:pt x="232" y="48"/>
                  </a:lnTo>
                  <a:lnTo>
                    <a:pt x="244" y="58"/>
                  </a:lnTo>
                  <a:lnTo>
                    <a:pt x="252" y="72"/>
                  </a:lnTo>
                  <a:lnTo>
                    <a:pt x="260" y="84"/>
                  </a:lnTo>
                  <a:lnTo>
                    <a:pt x="268" y="98"/>
                  </a:lnTo>
                  <a:lnTo>
                    <a:pt x="274" y="114"/>
                  </a:lnTo>
                  <a:lnTo>
                    <a:pt x="280" y="130"/>
                  </a:lnTo>
                  <a:lnTo>
                    <a:pt x="282" y="146"/>
                  </a:lnTo>
                  <a:lnTo>
                    <a:pt x="284" y="162"/>
                  </a:lnTo>
                  <a:lnTo>
                    <a:pt x="300" y="330"/>
                  </a:lnTo>
                  <a:close/>
                  <a:moveTo>
                    <a:pt x="72" y="302"/>
                  </a:moveTo>
                  <a:lnTo>
                    <a:pt x="268" y="302"/>
                  </a:lnTo>
                  <a:lnTo>
                    <a:pt x="256" y="164"/>
                  </a:lnTo>
                  <a:lnTo>
                    <a:pt x="256" y="164"/>
                  </a:lnTo>
                  <a:lnTo>
                    <a:pt x="252" y="140"/>
                  </a:lnTo>
                  <a:lnTo>
                    <a:pt x="244" y="114"/>
                  </a:lnTo>
                  <a:lnTo>
                    <a:pt x="232" y="92"/>
                  </a:lnTo>
                  <a:lnTo>
                    <a:pt x="216" y="72"/>
                  </a:lnTo>
                  <a:lnTo>
                    <a:pt x="208" y="62"/>
                  </a:lnTo>
                  <a:lnTo>
                    <a:pt x="198" y="54"/>
                  </a:lnTo>
                  <a:lnTo>
                    <a:pt x="188" y="46"/>
                  </a:lnTo>
                  <a:lnTo>
                    <a:pt x="176" y="40"/>
                  </a:lnTo>
                  <a:lnTo>
                    <a:pt x="164" y="36"/>
                  </a:lnTo>
                  <a:lnTo>
                    <a:pt x="150" y="32"/>
                  </a:lnTo>
                  <a:lnTo>
                    <a:pt x="136" y="30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10" y="30"/>
                  </a:lnTo>
                  <a:lnTo>
                    <a:pt x="98" y="32"/>
                  </a:lnTo>
                  <a:lnTo>
                    <a:pt x="74" y="38"/>
                  </a:lnTo>
                  <a:lnTo>
                    <a:pt x="52" y="50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44" y="88"/>
                  </a:lnTo>
                  <a:lnTo>
                    <a:pt x="52" y="110"/>
                  </a:lnTo>
                  <a:lnTo>
                    <a:pt x="56" y="132"/>
                  </a:lnTo>
                  <a:lnTo>
                    <a:pt x="60" y="156"/>
                  </a:lnTo>
                  <a:lnTo>
                    <a:pt x="72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9979993" y="4693505"/>
            <a:ext cx="361410" cy="451762"/>
            <a:chOff x="2954338" y="6831013"/>
            <a:chExt cx="1041400" cy="1301750"/>
          </a:xfrm>
          <a:solidFill>
            <a:schemeClr val="accent2"/>
          </a:solidFill>
        </p:grpSpPr>
        <p:sp>
          <p:nvSpPr>
            <p:cNvPr id="216" name="Freeform 36"/>
            <p:cNvSpPr>
              <a:spLocks noEditPoints="1"/>
            </p:cNvSpPr>
            <p:nvPr/>
          </p:nvSpPr>
          <p:spPr bwMode="auto">
            <a:xfrm>
              <a:off x="3195638" y="7329488"/>
              <a:ext cx="390525" cy="393700"/>
            </a:xfrm>
            <a:custGeom>
              <a:avLst/>
              <a:gdLst>
                <a:gd name="T0" fmla="*/ 122 w 246"/>
                <a:gd name="T1" fmla="*/ 248 h 248"/>
                <a:gd name="T2" fmla="*/ 98 w 246"/>
                <a:gd name="T3" fmla="*/ 244 h 248"/>
                <a:gd name="T4" fmla="*/ 74 w 246"/>
                <a:gd name="T5" fmla="*/ 238 h 248"/>
                <a:gd name="T6" fmla="*/ 36 w 246"/>
                <a:gd name="T7" fmla="*/ 210 h 248"/>
                <a:gd name="T8" fmla="*/ 8 w 246"/>
                <a:gd name="T9" fmla="*/ 172 h 248"/>
                <a:gd name="T10" fmla="*/ 2 w 246"/>
                <a:gd name="T11" fmla="*/ 148 h 248"/>
                <a:gd name="T12" fmla="*/ 0 w 246"/>
                <a:gd name="T13" fmla="*/ 124 h 248"/>
                <a:gd name="T14" fmla="*/ 0 w 246"/>
                <a:gd name="T15" fmla="*/ 112 h 248"/>
                <a:gd name="T16" fmla="*/ 4 w 246"/>
                <a:gd name="T17" fmla="*/ 88 h 248"/>
                <a:gd name="T18" fmla="*/ 20 w 246"/>
                <a:gd name="T19" fmla="*/ 56 h 248"/>
                <a:gd name="T20" fmla="*/ 54 w 246"/>
                <a:gd name="T21" fmla="*/ 22 h 248"/>
                <a:gd name="T22" fmla="*/ 86 w 246"/>
                <a:gd name="T23" fmla="*/ 6 h 248"/>
                <a:gd name="T24" fmla="*/ 110 w 246"/>
                <a:gd name="T25" fmla="*/ 2 h 248"/>
                <a:gd name="T26" fmla="*/ 122 w 246"/>
                <a:gd name="T27" fmla="*/ 0 h 248"/>
                <a:gd name="T28" fmla="*/ 148 w 246"/>
                <a:gd name="T29" fmla="*/ 4 h 248"/>
                <a:gd name="T30" fmla="*/ 170 w 246"/>
                <a:gd name="T31" fmla="*/ 10 h 248"/>
                <a:gd name="T32" fmla="*/ 210 w 246"/>
                <a:gd name="T33" fmla="*/ 36 h 248"/>
                <a:gd name="T34" fmla="*/ 236 w 246"/>
                <a:gd name="T35" fmla="*/ 76 h 248"/>
                <a:gd name="T36" fmla="*/ 242 w 246"/>
                <a:gd name="T37" fmla="*/ 100 h 248"/>
                <a:gd name="T38" fmla="*/ 246 w 246"/>
                <a:gd name="T39" fmla="*/ 124 h 248"/>
                <a:gd name="T40" fmla="*/ 244 w 246"/>
                <a:gd name="T41" fmla="*/ 136 h 248"/>
                <a:gd name="T42" fmla="*/ 240 w 246"/>
                <a:gd name="T43" fmla="*/ 160 h 248"/>
                <a:gd name="T44" fmla="*/ 224 w 246"/>
                <a:gd name="T45" fmla="*/ 192 h 248"/>
                <a:gd name="T46" fmla="*/ 192 w 246"/>
                <a:gd name="T47" fmla="*/ 226 h 248"/>
                <a:gd name="T48" fmla="*/ 158 w 246"/>
                <a:gd name="T49" fmla="*/ 242 h 248"/>
                <a:gd name="T50" fmla="*/ 134 w 246"/>
                <a:gd name="T51" fmla="*/ 246 h 248"/>
                <a:gd name="T52" fmla="*/ 122 w 246"/>
                <a:gd name="T53" fmla="*/ 248 h 248"/>
                <a:gd name="T54" fmla="*/ 122 w 246"/>
                <a:gd name="T55" fmla="*/ 28 h 248"/>
                <a:gd name="T56" fmla="*/ 86 w 246"/>
                <a:gd name="T57" fmla="*/ 36 h 248"/>
                <a:gd name="T58" fmla="*/ 56 w 246"/>
                <a:gd name="T59" fmla="*/ 56 h 248"/>
                <a:gd name="T60" fmla="*/ 34 w 246"/>
                <a:gd name="T61" fmla="*/ 86 h 248"/>
                <a:gd name="T62" fmla="*/ 28 w 246"/>
                <a:gd name="T63" fmla="*/ 124 h 248"/>
                <a:gd name="T64" fmla="*/ 30 w 246"/>
                <a:gd name="T65" fmla="*/ 144 h 248"/>
                <a:gd name="T66" fmla="*/ 44 w 246"/>
                <a:gd name="T67" fmla="*/ 178 h 248"/>
                <a:gd name="T68" fmla="*/ 70 w 246"/>
                <a:gd name="T69" fmla="*/ 202 h 248"/>
                <a:gd name="T70" fmla="*/ 104 w 246"/>
                <a:gd name="T71" fmla="*/ 218 h 248"/>
                <a:gd name="T72" fmla="*/ 122 w 246"/>
                <a:gd name="T73" fmla="*/ 220 h 248"/>
                <a:gd name="T74" fmla="*/ 160 w 246"/>
                <a:gd name="T75" fmla="*/ 212 h 248"/>
                <a:gd name="T76" fmla="*/ 190 w 246"/>
                <a:gd name="T77" fmla="*/ 192 h 248"/>
                <a:gd name="T78" fmla="*/ 210 w 246"/>
                <a:gd name="T79" fmla="*/ 160 h 248"/>
                <a:gd name="T80" fmla="*/ 218 w 246"/>
                <a:gd name="T81" fmla="*/ 124 h 248"/>
                <a:gd name="T82" fmla="*/ 216 w 246"/>
                <a:gd name="T83" fmla="*/ 104 h 248"/>
                <a:gd name="T84" fmla="*/ 202 w 246"/>
                <a:gd name="T85" fmla="*/ 70 h 248"/>
                <a:gd name="T86" fmla="*/ 176 w 246"/>
                <a:gd name="T87" fmla="*/ 46 h 248"/>
                <a:gd name="T88" fmla="*/ 142 w 246"/>
                <a:gd name="T89" fmla="*/ 30 h 248"/>
                <a:gd name="T90" fmla="*/ 122 w 246"/>
                <a:gd name="T91" fmla="*/ 2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6" h="248">
                  <a:moveTo>
                    <a:pt x="122" y="248"/>
                  </a:moveTo>
                  <a:lnTo>
                    <a:pt x="122" y="248"/>
                  </a:lnTo>
                  <a:lnTo>
                    <a:pt x="110" y="246"/>
                  </a:lnTo>
                  <a:lnTo>
                    <a:pt x="98" y="244"/>
                  </a:lnTo>
                  <a:lnTo>
                    <a:pt x="86" y="242"/>
                  </a:lnTo>
                  <a:lnTo>
                    <a:pt x="74" y="238"/>
                  </a:lnTo>
                  <a:lnTo>
                    <a:pt x="54" y="226"/>
                  </a:lnTo>
                  <a:lnTo>
                    <a:pt x="36" y="210"/>
                  </a:lnTo>
                  <a:lnTo>
                    <a:pt x="20" y="192"/>
                  </a:lnTo>
                  <a:lnTo>
                    <a:pt x="8" y="172"/>
                  </a:lnTo>
                  <a:lnTo>
                    <a:pt x="4" y="160"/>
                  </a:lnTo>
                  <a:lnTo>
                    <a:pt x="2" y="148"/>
                  </a:lnTo>
                  <a:lnTo>
                    <a:pt x="0" y="136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0" y="112"/>
                  </a:lnTo>
                  <a:lnTo>
                    <a:pt x="2" y="100"/>
                  </a:lnTo>
                  <a:lnTo>
                    <a:pt x="4" y="88"/>
                  </a:lnTo>
                  <a:lnTo>
                    <a:pt x="8" y="76"/>
                  </a:lnTo>
                  <a:lnTo>
                    <a:pt x="20" y="56"/>
                  </a:lnTo>
                  <a:lnTo>
                    <a:pt x="36" y="36"/>
                  </a:lnTo>
                  <a:lnTo>
                    <a:pt x="54" y="22"/>
                  </a:lnTo>
                  <a:lnTo>
                    <a:pt x="74" y="10"/>
                  </a:lnTo>
                  <a:lnTo>
                    <a:pt x="86" y="6"/>
                  </a:lnTo>
                  <a:lnTo>
                    <a:pt x="98" y="4"/>
                  </a:lnTo>
                  <a:lnTo>
                    <a:pt x="110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4" y="2"/>
                  </a:lnTo>
                  <a:lnTo>
                    <a:pt x="148" y="4"/>
                  </a:lnTo>
                  <a:lnTo>
                    <a:pt x="158" y="6"/>
                  </a:lnTo>
                  <a:lnTo>
                    <a:pt x="170" y="10"/>
                  </a:lnTo>
                  <a:lnTo>
                    <a:pt x="192" y="22"/>
                  </a:lnTo>
                  <a:lnTo>
                    <a:pt x="210" y="36"/>
                  </a:lnTo>
                  <a:lnTo>
                    <a:pt x="224" y="56"/>
                  </a:lnTo>
                  <a:lnTo>
                    <a:pt x="236" y="76"/>
                  </a:lnTo>
                  <a:lnTo>
                    <a:pt x="240" y="88"/>
                  </a:lnTo>
                  <a:lnTo>
                    <a:pt x="242" y="100"/>
                  </a:lnTo>
                  <a:lnTo>
                    <a:pt x="244" y="112"/>
                  </a:lnTo>
                  <a:lnTo>
                    <a:pt x="246" y="124"/>
                  </a:lnTo>
                  <a:lnTo>
                    <a:pt x="246" y="124"/>
                  </a:lnTo>
                  <a:lnTo>
                    <a:pt x="244" y="136"/>
                  </a:lnTo>
                  <a:lnTo>
                    <a:pt x="242" y="148"/>
                  </a:lnTo>
                  <a:lnTo>
                    <a:pt x="240" y="160"/>
                  </a:lnTo>
                  <a:lnTo>
                    <a:pt x="236" y="172"/>
                  </a:lnTo>
                  <a:lnTo>
                    <a:pt x="224" y="192"/>
                  </a:lnTo>
                  <a:lnTo>
                    <a:pt x="210" y="210"/>
                  </a:lnTo>
                  <a:lnTo>
                    <a:pt x="192" y="226"/>
                  </a:lnTo>
                  <a:lnTo>
                    <a:pt x="170" y="238"/>
                  </a:lnTo>
                  <a:lnTo>
                    <a:pt x="158" y="242"/>
                  </a:lnTo>
                  <a:lnTo>
                    <a:pt x="148" y="244"/>
                  </a:lnTo>
                  <a:lnTo>
                    <a:pt x="134" y="246"/>
                  </a:lnTo>
                  <a:lnTo>
                    <a:pt x="122" y="248"/>
                  </a:lnTo>
                  <a:lnTo>
                    <a:pt x="122" y="248"/>
                  </a:lnTo>
                  <a:close/>
                  <a:moveTo>
                    <a:pt x="122" y="28"/>
                  </a:moveTo>
                  <a:lnTo>
                    <a:pt x="122" y="28"/>
                  </a:lnTo>
                  <a:lnTo>
                    <a:pt x="104" y="30"/>
                  </a:lnTo>
                  <a:lnTo>
                    <a:pt x="86" y="36"/>
                  </a:lnTo>
                  <a:lnTo>
                    <a:pt x="70" y="46"/>
                  </a:lnTo>
                  <a:lnTo>
                    <a:pt x="56" y="56"/>
                  </a:lnTo>
                  <a:lnTo>
                    <a:pt x="44" y="70"/>
                  </a:lnTo>
                  <a:lnTo>
                    <a:pt x="34" y="86"/>
                  </a:lnTo>
                  <a:lnTo>
                    <a:pt x="30" y="104"/>
                  </a:lnTo>
                  <a:lnTo>
                    <a:pt x="28" y="124"/>
                  </a:lnTo>
                  <a:lnTo>
                    <a:pt x="28" y="124"/>
                  </a:lnTo>
                  <a:lnTo>
                    <a:pt x="30" y="144"/>
                  </a:lnTo>
                  <a:lnTo>
                    <a:pt x="34" y="160"/>
                  </a:lnTo>
                  <a:lnTo>
                    <a:pt x="44" y="178"/>
                  </a:lnTo>
                  <a:lnTo>
                    <a:pt x="56" y="192"/>
                  </a:lnTo>
                  <a:lnTo>
                    <a:pt x="70" y="202"/>
                  </a:lnTo>
                  <a:lnTo>
                    <a:pt x="86" y="212"/>
                  </a:lnTo>
                  <a:lnTo>
                    <a:pt x="104" y="218"/>
                  </a:lnTo>
                  <a:lnTo>
                    <a:pt x="122" y="220"/>
                  </a:lnTo>
                  <a:lnTo>
                    <a:pt x="122" y="220"/>
                  </a:lnTo>
                  <a:lnTo>
                    <a:pt x="142" y="218"/>
                  </a:lnTo>
                  <a:lnTo>
                    <a:pt x="160" y="212"/>
                  </a:lnTo>
                  <a:lnTo>
                    <a:pt x="176" y="202"/>
                  </a:lnTo>
                  <a:lnTo>
                    <a:pt x="190" y="192"/>
                  </a:lnTo>
                  <a:lnTo>
                    <a:pt x="202" y="178"/>
                  </a:lnTo>
                  <a:lnTo>
                    <a:pt x="210" y="160"/>
                  </a:lnTo>
                  <a:lnTo>
                    <a:pt x="216" y="144"/>
                  </a:lnTo>
                  <a:lnTo>
                    <a:pt x="218" y="124"/>
                  </a:lnTo>
                  <a:lnTo>
                    <a:pt x="218" y="124"/>
                  </a:lnTo>
                  <a:lnTo>
                    <a:pt x="216" y="104"/>
                  </a:lnTo>
                  <a:lnTo>
                    <a:pt x="210" y="86"/>
                  </a:lnTo>
                  <a:lnTo>
                    <a:pt x="202" y="70"/>
                  </a:lnTo>
                  <a:lnTo>
                    <a:pt x="190" y="56"/>
                  </a:lnTo>
                  <a:lnTo>
                    <a:pt x="176" y="46"/>
                  </a:lnTo>
                  <a:lnTo>
                    <a:pt x="160" y="36"/>
                  </a:lnTo>
                  <a:lnTo>
                    <a:pt x="142" y="30"/>
                  </a:lnTo>
                  <a:lnTo>
                    <a:pt x="122" y="28"/>
                  </a:lnTo>
                  <a:lnTo>
                    <a:pt x="122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7" name="Freeform 37"/>
            <p:cNvSpPr>
              <a:spLocks/>
            </p:cNvSpPr>
            <p:nvPr/>
          </p:nvSpPr>
          <p:spPr bwMode="auto">
            <a:xfrm>
              <a:off x="2954338" y="6831013"/>
              <a:ext cx="1041400" cy="1301750"/>
            </a:xfrm>
            <a:custGeom>
              <a:avLst/>
              <a:gdLst>
                <a:gd name="T0" fmla="*/ 114 w 656"/>
                <a:gd name="T1" fmla="*/ 784 h 820"/>
                <a:gd name="T2" fmla="*/ 80 w 656"/>
                <a:gd name="T3" fmla="*/ 760 h 820"/>
                <a:gd name="T4" fmla="*/ 172 w 656"/>
                <a:gd name="T5" fmla="*/ 608 h 820"/>
                <a:gd name="T6" fmla="*/ 238 w 656"/>
                <a:gd name="T7" fmla="*/ 672 h 820"/>
                <a:gd name="T8" fmla="*/ 300 w 656"/>
                <a:gd name="T9" fmla="*/ 684 h 820"/>
                <a:gd name="T10" fmla="*/ 328 w 656"/>
                <a:gd name="T11" fmla="*/ 628 h 820"/>
                <a:gd name="T12" fmla="*/ 416 w 656"/>
                <a:gd name="T13" fmla="*/ 630 h 820"/>
                <a:gd name="T14" fmla="*/ 466 w 656"/>
                <a:gd name="T15" fmla="*/ 592 h 820"/>
                <a:gd name="T16" fmla="*/ 446 w 656"/>
                <a:gd name="T17" fmla="*/ 536 h 820"/>
                <a:gd name="T18" fmla="*/ 512 w 656"/>
                <a:gd name="T19" fmla="*/ 474 h 820"/>
                <a:gd name="T20" fmla="*/ 518 w 656"/>
                <a:gd name="T21" fmla="*/ 406 h 820"/>
                <a:gd name="T22" fmla="*/ 464 w 656"/>
                <a:gd name="T23" fmla="*/ 386 h 820"/>
                <a:gd name="T24" fmla="*/ 466 w 656"/>
                <a:gd name="T25" fmla="*/ 296 h 820"/>
                <a:gd name="T26" fmla="*/ 424 w 656"/>
                <a:gd name="T27" fmla="*/ 244 h 820"/>
                <a:gd name="T28" fmla="*/ 372 w 656"/>
                <a:gd name="T29" fmla="*/ 266 h 820"/>
                <a:gd name="T30" fmla="*/ 310 w 656"/>
                <a:gd name="T31" fmla="*/ 200 h 820"/>
                <a:gd name="T32" fmla="*/ 240 w 656"/>
                <a:gd name="T33" fmla="*/ 198 h 820"/>
                <a:gd name="T34" fmla="*/ 198 w 656"/>
                <a:gd name="T35" fmla="*/ 256 h 820"/>
                <a:gd name="T36" fmla="*/ 128 w 656"/>
                <a:gd name="T37" fmla="*/ 244 h 820"/>
                <a:gd name="T38" fmla="*/ 82 w 656"/>
                <a:gd name="T39" fmla="*/ 296 h 820"/>
                <a:gd name="T40" fmla="*/ 84 w 656"/>
                <a:gd name="T41" fmla="*/ 386 h 820"/>
                <a:gd name="T42" fmla="*/ 32 w 656"/>
                <a:gd name="T43" fmla="*/ 406 h 820"/>
                <a:gd name="T44" fmla="*/ 38 w 656"/>
                <a:gd name="T45" fmla="*/ 474 h 820"/>
                <a:gd name="T46" fmla="*/ 102 w 656"/>
                <a:gd name="T47" fmla="*/ 536 h 820"/>
                <a:gd name="T48" fmla="*/ 78 w 656"/>
                <a:gd name="T49" fmla="*/ 550 h 820"/>
                <a:gd name="T50" fmla="*/ 10 w 656"/>
                <a:gd name="T51" fmla="*/ 488 h 820"/>
                <a:gd name="T52" fmla="*/ 6 w 656"/>
                <a:gd name="T53" fmla="*/ 394 h 820"/>
                <a:gd name="T54" fmla="*/ 74 w 656"/>
                <a:gd name="T55" fmla="*/ 334 h 820"/>
                <a:gd name="T56" fmla="*/ 60 w 656"/>
                <a:gd name="T57" fmla="*/ 264 h 820"/>
                <a:gd name="T58" fmla="*/ 138 w 656"/>
                <a:gd name="T59" fmla="*/ 218 h 820"/>
                <a:gd name="T60" fmla="*/ 212 w 656"/>
                <a:gd name="T61" fmla="*/ 192 h 820"/>
                <a:gd name="T62" fmla="*/ 296 w 656"/>
                <a:gd name="T63" fmla="*/ 164 h 820"/>
                <a:gd name="T64" fmla="*/ 342 w 656"/>
                <a:gd name="T65" fmla="*/ 222 h 820"/>
                <a:gd name="T66" fmla="*/ 426 w 656"/>
                <a:gd name="T67" fmla="*/ 216 h 820"/>
                <a:gd name="T68" fmla="*/ 494 w 656"/>
                <a:gd name="T69" fmla="*/ 278 h 820"/>
                <a:gd name="T70" fmla="*/ 490 w 656"/>
                <a:gd name="T71" fmla="*/ 370 h 820"/>
                <a:gd name="T72" fmla="*/ 548 w 656"/>
                <a:gd name="T73" fmla="*/ 410 h 820"/>
                <a:gd name="T74" fmla="*/ 528 w 656"/>
                <a:gd name="T75" fmla="*/ 498 h 820"/>
                <a:gd name="T76" fmla="*/ 492 w 656"/>
                <a:gd name="T77" fmla="*/ 568 h 820"/>
                <a:gd name="T78" fmla="*/ 452 w 656"/>
                <a:gd name="T79" fmla="*/ 646 h 820"/>
                <a:gd name="T80" fmla="*/ 398 w 656"/>
                <a:gd name="T81" fmla="*/ 652 h 820"/>
                <a:gd name="T82" fmla="*/ 330 w 656"/>
                <a:gd name="T83" fmla="*/ 696 h 820"/>
                <a:gd name="T84" fmla="*/ 238 w 656"/>
                <a:gd name="T85" fmla="*/ 710 h 820"/>
                <a:gd name="T86" fmla="*/ 176 w 656"/>
                <a:gd name="T87" fmla="*/ 640 h 820"/>
                <a:gd name="T88" fmla="*/ 232 w 656"/>
                <a:gd name="T89" fmla="*/ 788 h 820"/>
                <a:gd name="T90" fmla="*/ 472 w 656"/>
                <a:gd name="T91" fmla="*/ 730 h 820"/>
                <a:gd name="T92" fmla="*/ 626 w 656"/>
                <a:gd name="T93" fmla="*/ 474 h 820"/>
                <a:gd name="T94" fmla="*/ 546 w 656"/>
                <a:gd name="T95" fmla="*/ 214 h 820"/>
                <a:gd name="T96" fmla="*/ 274 w 656"/>
                <a:gd name="T97" fmla="*/ 84 h 820"/>
                <a:gd name="T98" fmla="*/ 186 w 656"/>
                <a:gd name="T99" fmla="*/ 170 h 820"/>
                <a:gd name="T100" fmla="*/ 30 w 656"/>
                <a:gd name="T101" fmla="*/ 136 h 820"/>
                <a:gd name="T102" fmla="*/ 124 w 656"/>
                <a:gd name="T103" fmla="*/ 2 h 820"/>
                <a:gd name="T104" fmla="*/ 130 w 656"/>
                <a:gd name="T105" fmla="*/ 100 h 820"/>
                <a:gd name="T106" fmla="*/ 240 w 656"/>
                <a:gd name="T107" fmla="*/ 58 h 820"/>
                <a:gd name="T108" fmla="*/ 516 w 656"/>
                <a:gd name="T109" fmla="*/ 144 h 820"/>
                <a:gd name="T110" fmla="*/ 656 w 656"/>
                <a:gd name="T111" fmla="*/ 438 h 820"/>
                <a:gd name="T112" fmla="*/ 544 w 656"/>
                <a:gd name="T113" fmla="*/ 708 h 820"/>
                <a:gd name="T114" fmla="*/ 274 w 656"/>
                <a:gd name="T115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6" h="820">
                  <a:moveTo>
                    <a:pt x="274" y="820"/>
                  </a:moveTo>
                  <a:lnTo>
                    <a:pt x="274" y="820"/>
                  </a:lnTo>
                  <a:lnTo>
                    <a:pt x="250" y="818"/>
                  </a:lnTo>
                  <a:lnTo>
                    <a:pt x="228" y="816"/>
                  </a:lnTo>
                  <a:lnTo>
                    <a:pt x="204" y="812"/>
                  </a:lnTo>
                  <a:lnTo>
                    <a:pt x="182" y="808"/>
                  </a:lnTo>
                  <a:lnTo>
                    <a:pt x="158" y="802"/>
                  </a:lnTo>
                  <a:lnTo>
                    <a:pt x="136" y="794"/>
                  </a:lnTo>
                  <a:lnTo>
                    <a:pt x="114" y="784"/>
                  </a:lnTo>
                  <a:lnTo>
                    <a:pt x="94" y="774"/>
                  </a:lnTo>
                  <a:lnTo>
                    <a:pt x="94" y="774"/>
                  </a:lnTo>
                  <a:lnTo>
                    <a:pt x="88" y="770"/>
                  </a:lnTo>
                  <a:lnTo>
                    <a:pt x="88" y="770"/>
                  </a:lnTo>
                  <a:lnTo>
                    <a:pt x="86" y="768"/>
                  </a:lnTo>
                  <a:lnTo>
                    <a:pt x="86" y="768"/>
                  </a:lnTo>
                  <a:lnTo>
                    <a:pt x="82" y="766"/>
                  </a:lnTo>
                  <a:lnTo>
                    <a:pt x="80" y="760"/>
                  </a:lnTo>
                  <a:lnTo>
                    <a:pt x="80" y="760"/>
                  </a:lnTo>
                  <a:lnTo>
                    <a:pt x="80" y="754"/>
                  </a:lnTo>
                  <a:lnTo>
                    <a:pt x="82" y="750"/>
                  </a:lnTo>
                  <a:lnTo>
                    <a:pt x="94" y="730"/>
                  </a:lnTo>
                  <a:lnTo>
                    <a:pt x="158" y="616"/>
                  </a:lnTo>
                  <a:lnTo>
                    <a:pt x="158" y="616"/>
                  </a:lnTo>
                  <a:lnTo>
                    <a:pt x="162" y="612"/>
                  </a:lnTo>
                  <a:lnTo>
                    <a:pt x="166" y="608"/>
                  </a:lnTo>
                  <a:lnTo>
                    <a:pt x="166" y="608"/>
                  </a:lnTo>
                  <a:lnTo>
                    <a:pt x="172" y="608"/>
                  </a:lnTo>
                  <a:lnTo>
                    <a:pt x="176" y="610"/>
                  </a:lnTo>
                  <a:lnTo>
                    <a:pt x="176" y="610"/>
                  </a:lnTo>
                  <a:lnTo>
                    <a:pt x="198" y="620"/>
                  </a:lnTo>
                  <a:lnTo>
                    <a:pt x="222" y="628"/>
                  </a:lnTo>
                  <a:lnTo>
                    <a:pt x="222" y="628"/>
                  </a:lnTo>
                  <a:lnTo>
                    <a:pt x="228" y="632"/>
                  </a:lnTo>
                  <a:lnTo>
                    <a:pt x="232" y="638"/>
                  </a:lnTo>
                  <a:lnTo>
                    <a:pt x="238" y="672"/>
                  </a:lnTo>
                  <a:lnTo>
                    <a:pt x="238" y="672"/>
                  </a:lnTo>
                  <a:lnTo>
                    <a:pt x="238" y="674"/>
                  </a:lnTo>
                  <a:lnTo>
                    <a:pt x="238" y="674"/>
                  </a:lnTo>
                  <a:lnTo>
                    <a:pt x="240" y="678"/>
                  </a:lnTo>
                  <a:lnTo>
                    <a:pt x="244" y="680"/>
                  </a:lnTo>
                  <a:lnTo>
                    <a:pt x="248" y="684"/>
                  </a:lnTo>
                  <a:lnTo>
                    <a:pt x="252" y="684"/>
                  </a:lnTo>
                  <a:lnTo>
                    <a:pt x="296" y="684"/>
                  </a:lnTo>
                  <a:lnTo>
                    <a:pt x="296" y="684"/>
                  </a:lnTo>
                  <a:lnTo>
                    <a:pt x="300" y="684"/>
                  </a:lnTo>
                  <a:lnTo>
                    <a:pt x="306" y="680"/>
                  </a:lnTo>
                  <a:lnTo>
                    <a:pt x="308" y="678"/>
                  </a:lnTo>
                  <a:lnTo>
                    <a:pt x="310" y="674"/>
                  </a:lnTo>
                  <a:lnTo>
                    <a:pt x="310" y="674"/>
                  </a:lnTo>
                  <a:lnTo>
                    <a:pt x="310" y="672"/>
                  </a:lnTo>
                  <a:lnTo>
                    <a:pt x="318" y="638"/>
                  </a:lnTo>
                  <a:lnTo>
                    <a:pt x="318" y="638"/>
                  </a:lnTo>
                  <a:lnTo>
                    <a:pt x="320" y="632"/>
                  </a:lnTo>
                  <a:lnTo>
                    <a:pt x="328" y="628"/>
                  </a:lnTo>
                  <a:lnTo>
                    <a:pt x="328" y="628"/>
                  </a:lnTo>
                  <a:lnTo>
                    <a:pt x="350" y="620"/>
                  </a:lnTo>
                  <a:lnTo>
                    <a:pt x="372" y="610"/>
                  </a:lnTo>
                  <a:lnTo>
                    <a:pt x="372" y="610"/>
                  </a:lnTo>
                  <a:lnTo>
                    <a:pt x="380" y="608"/>
                  </a:lnTo>
                  <a:lnTo>
                    <a:pt x="386" y="610"/>
                  </a:lnTo>
                  <a:lnTo>
                    <a:pt x="414" y="628"/>
                  </a:lnTo>
                  <a:lnTo>
                    <a:pt x="414" y="628"/>
                  </a:lnTo>
                  <a:lnTo>
                    <a:pt x="416" y="630"/>
                  </a:lnTo>
                  <a:lnTo>
                    <a:pt x="416" y="630"/>
                  </a:lnTo>
                  <a:lnTo>
                    <a:pt x="420" y="632"/>
                  </a:lnTo>
                  <a:lnTo>
                    <a:pt x="424" y="632"/>
                  </a:lnTo>
                  <a:lnTo>
                    <a:pt x="424" y="632"/>
                  </a:lnTo>
                  <a:lnTo>
                    <a:pt x="428" y="630"/>
                  </a:lnTo>
                  <a:lnTo>
                    <a:pt x="434" y="628"/>
                  </a:lnTo>
                  <a:lnTo>
                    <a:pt x="464" y="596"/>
                  </a:lnTo>
                  <a:lnTo>
                    <a:pt x="464" y="596"/>
                  </a:lnTo>
                  <a:lnTo>
                    <a:pt x="466" y="592"/>
                  </a:lnTo>
                  <a:lnTo>
                    <a:pt x="468" y="588"/>
                  </a:lnTo>
                  <a:lnTo>
                    <a:pt x="468" y="584"/>
                  </a:lnTo>
                  <a:lnTo>
                    <a:pt x="466" y="580"/>
                  </a:lnTo>
                  <a:lnTo>
                    <a:pt x="466" y="580"/>
                  </a:lnTo>
                  <a:lnTo>
                    <a:pt x="466" y="578"/>
                  </a:lnTo>
                  <a:lnTo>
                    <a:pt x="446" y="550"/>
                  </a:lnTo>
                  <a:lnTo>
                    <a:pt x="446" y="550"/>
                  </a:lnTo>
                  <a:lnTo>
                    <a:pt x="444" y="542"/>
                  </a:lnTo>
                  <a:lnTo>
                    <a:pt x="446" y="536"/>
                  </a:lnTo>
                  <a:lnTo>
                    <a:pt x="446" y="536"/>
                  </a:lnTo>
                  <a:lnTo>
                    <a:pt x="456" y="514"/>
                  </a:lnTo>
                  <a:lnTo>
                    <a:pt x="464" y="490"/>
                  </a:lnTo>
                  <a:lnTo>
                    <a:pt x="464" y="490"/>
                  </a:lnTo>
                  <a:lnTo>
                    <a:pt x="468" y="484"/>
                  </a:lnTo>
                  <a:lnTo>
                    <a:pt x="476" y="480"/>
                  </a:lnTo>
                  <a:lnTo>
                    <a:pt x="508" y="474"/>
                  </a:lnTo>
                  <a:lnTo>
                    <a:pt x="508" y="474"/>
                  </a:lnTo>
                  <a:lnTo>
                    <a:pt x="512" y="474"/>
                  </a:lnTo>
                  <a:lnTo>
                    <a:pt x="512" y="474"/>
                  </a:lnTo>
                  <a:lnTo>
                    <a:pt x="514" y="472"/>
                  </a:lnTo>
                  <a:lnTo>
                    <a:pt x="518" y="468"/>
                  </a:lnTo>
                  <a:lnTo>
                    <a:pt x="520" y="464"/>
                  </a:lnTo>
                  <a:lnTo>
                    <a:pt x="520" y="460"/>
                  </a:lnTo>
                  <a:lnTo>
                    <a:pt x="520" y="416"/>
                  </a:lnTo>
                  <a:lnTo>
                    <a:pt x="520" y="416"/>
                  </a:lnTo>
                  <a:lnTo>
                    <a:pt x="520" y="412"/>
                  </a:lnTo>
                  <a:lnTo>
                    <a:pt x="518" y="406"/>
                  </a:lnTo>
                  <a:lnTo>
                    <a:pt x="514" y="404"/>
                  </a:lnTo>
                  <a:lnTo>
                    <a:pt x="512" y="402"/>
                  </a:lnTo>
                  <a:lnTo>
                    <a:pt x="512" y="402"/>
                  </a:lnTo>
                  <a:lnTo>
                    <a:pt x="508" y="402"/>
                  </a:lnTo>
                  <a:lnTo>
                    <a:pt x="476" y="396"/>
                  </a:lnTo>
                  <a:lnTo>
                    <a:pt x="476" y="396"/>
                  </a:lnTo>
                  <a:lnTo>
                    <a:pt x="468" y="392"/>
                  </a:lnTo>
                  <a:lnTo>
                    <a:pt x="464" y="386"/>
                  </a:lnTo>
                  <a:lnTo>
                    <a:pt x="464" y="386"/>
                  </a:lnTo>
                  <a:lnTo>
                    <a:pt x="456" y="362"/>
                  </a:lnTo>
                  <a:lnTo>
                    <a:pt x="446" y="340"/>
                  </a:lnTo>
                  <a:lnTo>
                    <a:pt x="446" y="340"/>
                  </a:lnTo>
                  <a:lnTo>
                    <a:pt x="444" y="334"/>
                  </a:lnTo>
                  <a:lnTo>
                    <a:pt x="446" y="326"/>
                  </a:lnTo>
                  <a:lnTo>
                    <a:pt x="466" y="298"/>
                  </a:lnTo>
                  <a:lnTo>
                    <a:pt x="466" y="298"/>
                  </a:lnTo>
                  <a:lnTo>
                    <a:pt x="466" y="296"/>
                  </a:lnTo>
                  <a:lnTo>
                    <a:pt x="466" y="296"/>
                  </a:lnTo>
                  <a:lnTo>
                    <a:pt x="468" y="292"/>
                  </a:lnTo>
                  <a:lnTo>
                    <a:pt x="468" y="288"/>
                  </a:lnTo>
                  <a:lnTo>
                    <a:pt x="466" y="284"/>
                  </a:lnTo>
                  <a:lnTo>
                    <a:pt x="464" y="280"/>
                  </a:lnTo>
                  <a:lnTo>
                    <a:pt x="434" y="248"/>
                  </a:lnTo>
                  <a:lnTo>
                    <a:pt x="434" y="248"/>
                  </a:lnTo>
                  <a:lnTo>
                    <a:pt x="428" y="246"/>
                  </a:lnTo>
                  <a:lnTo>
                    <a:pt x="424" y="244"/>
                  </a:lnTo>
                  <a:lnTo>
                    <a:pt x="424" y="244"/>
                  </a:lnTo>
                  <a:lnTo>
                    <a:pt x="420" y="244"/>
                  </a:lnTo>
                  <a:lnTo>
                    <a:pt x="416" y="246"/>
                  </a:lnTo>
                  <a:lnTo>
                    <a:pt x="416" y="246"/>
                  </a:lnTo>
                  <a:lnTo>
                    <a:pt x="414" y="248"/>
                  </a:lnTo>
                  <a:lnTo>
                    <a:pt x="386" y="266"/>
                  </a:lnTo>
                  <a:lnTo>
                    <a:pt x="386" y="266"/>
                  </a:lnTo>
                  <a:lnTo>
                    <a:pt x="380" y="268"/>
                  </a:lnTo>
                  <a:lnTo>
                    <a:pt x="372" y="266"/>
                  </a:lnTo>
                  <a:lnTo>
                    <a:pt x="372" y="266"/>
                  </a:lnTo>
                  <a:lnTo>
                    <a:pt x="350" y="256"/>
                  </a:lnTo>
                  <a:lnTo>
                    <a:pt x="328" y="248"/>
                  </a:lnTo>
                  <a:lnTo>
                    <a:pt x="328" y="248"/>
                  </a:lnTo>
                  <a:lnTo>
                    <a:pt x="320" y="244"/>
                  </a:lnTo>
                  <a:lnTo>
                    <a:pt x="318" y="236"/>
                  </a:lnTo>
                  <a:lnTo>
                    <a:pt x="310" y="204"/>
                  </a:lnTo>
                  <a:lnTo>
                    <a:pt x="310" y="204"/>
                  </a:lnTo>
                  <a:lnTo>
                    <a:pt x="310" y="200"/>
                  </a:lnTo>
                  <a:lnTo>
                    <a:pt x="310" y="200"/>
                  </a:lnTo>
                  <a:lnTo>
                    <a:pt x="308" y="198"/>
                  </a:lnTo>
                  <a:lnTo>
                    <a:pt x="306" y="196"/>
                  </a:lnTo>
                  <a:lnTo>
                    <a:pt x="300" y="192"/>
                  </a:lnTo>
                  <a:lnTo>
                    <a:pt x="296" y="192"/>
                  </a:lnTo>
                  <a:lnTo>
                    <a:pt x="254" y="192"/>
                  </a:lnTo>
                  <a:lnTo>
                    <a:pt x="254" y="192"/>
                  </a:lnTo>
                  <a:lnTo>
                    <a:pt x="248" y="192"/>
                  </a:lnTo>
                  <a:lnTo>
                    <a:pt x="244" y="196"/>
                  </a:lnTo>
                  <a:lnTo>
                    <a:pt x="240" y="198"/>
                  </a:lnTo>
                  <a:lnTo>
                    <a:pt x="238" y="200"/>
                  </a:lnTo>
                  <a:lnTo>
                    <a:pt x="238" y="200"/>
                  </a:lnTo>
                  <a:lnTo>
                    <a:pt x="238" y="204"/>
                  </a:lnTo>
                  <a:lnTo>
                    <a:pt x="232" y="236"/>
                  </a:lnTo>
                  <a:lnTo>
                    <a:pt x="232" y="236"/>
                  </a:lnTo>
                  <a:lnTo>
                    <a:pt x="228" y="244"/>
                  </a:lnTo>
                  <a:lnTo>
                    <a:pt x="222" y="248"/>
                  </a:lnTo>
                  <a:lnTo>
                    <a:pt x="222" y="248"/>
                  </a:lnTo>
                  <a:lnTo>
                    <a:pt x="198" y="256"/>
                  </a:lnTo>
                  <a:lnTo>
                    <a:pt x="176" y="266"/>
                  </a:lnTo>
                  <a:lnTo>
                    <a:pt x="176" y="266"/>
                  </a:lnTo>
                  <a:lnTo>
                    <a:pt x="170" y="268"/>
                  </a:lnTo>
                  <a:lnTo>
                    <a:pt x="162" y="266"/>
                  </a:lnTo>
                  <a:lnTo>
                    <a:pt x="134" y="248"/>
                  </a:lnTo>
                  <a:lnTo>
                    <a:pt x="134" y="248"/>
                  </a:lnTo>
                  <a:lnTo>
                    <a:pt x="132" y="246"/>
                  </a:lnTo>
                  <a:lnTo>
                    <a:pt x="132" y="246"/>
                  </a:lnTo>
                  <a:lnTo>
                    <a:pt x="128" y="244"/>
                  </a:lnTo>
                  <a:lnTo>
                    <a:pt x="124" y="244"/>
                  </a:lnTo>
                  <a:lnTo>
                    <a:pt x="120" y="246"/>
                  </a:lnTo>
                  <a:lnTo>
                    <a:pt x="116" y="248"/>
                  </a:lnTo>
                  <a:lnTo>
                    <a:pt x="86" y="278"/>
                  </a:lnTo>
                  <a:lnTo>
                    <a:pt x="86" y="278"/>
                  </a:lnTo>
                  <a:lnTo>
                    <a:pt x="82" y="284"/>
                  </a:lnTo>
                  <a:lnTo>
                    <a:pt x="80" y="288"/>
                  </a:lnTo>
                  <a:lnTo>
                    <a:pt x="80" y="292"/>
                  </a:lnTo>
                  <a:lnTo>
                    <a:pt x="82" y="296"/>
                  </a:lnTo>
                  <a:lnTo>
                    <a:pt x="82" y="296"/>
                  </a:lnTo>
                  <a:lnTo>
                    <a:pt x="84" y="298"/>
                  </a:lnTo>
                  <a:lnTo>
                    <a:pt x="102" y="326"/>
                  </a:lnTo>
                  <a:lnTo>
                    <a:pt x="102" y="326"/>
                  </a:lnTo>
                  <a:lnTo>
                    <a:pt x="104" y="334"/>
                  </a:lnTo>
                  <a:lnTo>
                    <a:pt x="102" y="340"/>
                  </a:lnTo>
                  <a:lnTo>
                    <a:pt x="102" y="340"/>
                  </a:lnTo>
                  <a:lnTo>
                    <a:pt x="92" y="362"/>
                  </a:lnTo>
                  <a:lnTo>
                    <a:pt x="84" y="386"/>
                  </a:lnTo>
                  <a:lnTo>
                    <a:pt x="84" y="386"/>
                  </a:lnTo>
                  <a:lnTo>
                    <a:pt x="80" y="392"/>
                  </a:lnTo>
                  <a:lnTo>
                    <a:pt x="74" y="396"/>
                  </a:lnTo>
                  <a:lnTo>
                    <a:pt x="40" y="402"/>
                  </a:lnTo>
                  <a:lnTo>
                    <a:pt x="40" y="402"/>
                  </a:lnTo>
                  <a:lnTo>
                    <a:pt x="38" y="402"/>
                  </a:lnTo>
                  <a:lnTo>
                    <a:pt x="38" y="402"/>
                  </a:lnTo>
                  <a:lnTo>
                    <a:pt x="34" y="404"/>
                  </a:lnTo>
                  <a:lnTo>
                    <a:pt x="32" y="406"/>
                  </a:lnTo>
                  <a:lnTo>
                    <a:pt x="30" y="412"/>
                  </a:lnTo>
                  <a:lnTo>
                    <a:pt x="28" y="416"/>
                  </a:lnTo>
                  <a:lnTo>
                    <a:pt x="28" y="460"/>
                  </a:lnTo>
                  <a:lnTo>
                    <a:pt x="28" y="460"/>
                  </a:lnTo>
                  <a:lnTo>
                    <a:pt x="30" y="464"/>
                  </a:lnTo>
                  <a:lnTo>
                    <a:pt x="32" y="468"/>
                  </a:lnTo>
                  <a:lnTo>
                    <a:pt x="34" y="472"/>
                  </a:lnTo>
                  <a:lnTo>
                    <a:pt x="38" y="474"/>
                  </a:lnTo>
                  <a:lnTo>
                    <a:pt x="38" y="474"/>
                  </a:lnTo>
                  <a:lnTo>
                    <a:pt x="40" y="474"/>
                  </a:lnTo>
                  <a:lnTo>
                    <a:pt x="74" y="480"/>
                  </a:lnTo>
                  <a:lnTo>
                    <a:pt x="74" y="480"/>
                  </a:lnTo>
                  <a:lnTo>
                    <a:pt x="80" y="484"/>
                  </a:lnTo>
                  <a:lnTo>
                    <a:pt x="84" y="490"/>
                  </a:lnTo>
                  <a:lnTo>
                    <a:pt x="84" y="490"/>
                  </a:lnTo>
                  <a:lnTo>
                    <a:pt x="92" y="514"/>
                  </a:lnTo>
                  <a:lnTo>
                    <a:pt x="102" y="536"/>
                  </a:lnTo>
                  <a:lnTo>
                    <a:pt x="102" y="536"/>
                  </a:lnTo>
                  <a:lnTo>
                    <a:pt x="104" y="540"/>
                  </a:lnTo>
                  <a:lnTo>
                    <a:pt x="104" y="546"/>
                  </a:lnTo>
                  <a:lnTo>
                    <a:pt x="102" y="550"/>
                  </a:lnTo>
                  <a:lnTo>
                    <a:pt x="98" y="554"/>
                  </a:lnTo>
                  <a:lnTo>
                    <a:pt x="98" y="554"/>
                  </a:lnTo>
                  <a:lnTo>
                    <a:pt x="92" y="556"/>
                  </a:lnTo>
                  <a:lnTo>
                    <a:pt x="86" y="556"/>
                  </a:lnTo>
                  <a:lnTo>
                    <a:pt x="82" y="554"/>
                  </a:lnTo>
                  <a:lnTo>
                    <a:pt x="78" y="550"/>
                  </a:lnTo>
                  <a:lnTo>
                    <a:pt x="78" y="550"/>
                  </a:lnTo>
                  <a:lnTo>
                    <a:pt x="68" y="528"/>
                  </a:lnTo>
                  <a:lnTo>
                    <a:pt x="60" y="506"/>
                  </a:lnTo>
                  <a:lnTo>
                    <a:pt x="36" y="502"/>
                  </a:lnTo>
                  <a:lnTo>
                    <a:pt x="36" y="502"/>
                  </a:lnTo>
                  <a:lnTo>
                    <a:pt x="28" y="500"/>
                  </a:lnTo>
                  <a:lnTo>
                    <a:pt x="22" y="496"/>
                  </a:lnTo>
                  <a:lnTo>
                    <a:pt x="16" y="492"/>
                  </a:lnTo>
                  <a:lnTo>
                    <a:pt x="10" y="488"/>
                  </a:lnTo>
                  <a:lnTo>
                    <a:pt x="6" y="480"/>
                  </a:lnTo>
                  <a:lnTo>
                    <a:pt x="2" y="474"/>
                  </a:lnTo>
                  <a:lnTo>
                    <a:pt x="0" y="466"/>
                  </a:lnTo>
                  <a:lnTo>
                    <a:pt x="0" y="460"/>
                  </a:lnTo>
                  <a:lnTo>
                    <a:pt x="0" y="416"/>
                  </a:lnTo>
                  <a:lnTo>
                    <a:pt x="0" y="416"/>
                  </a:lnTo>
                  <a:lnTo>
                    <a:pt x="0" y="410"/>
                  </a:lnTo>
                  <a:lnTo>
                    <a:pt x="2" y="402"/>
                  </a:lnTo>
                  <a:lnTo>
                    <a:pt x="6" y="394"/>
                  </a:lnTo>
                  <a:lnTo>
                    <a:pt x="10" y="388"/>
                  </a:lnTo>
                  <a:lnTo>
                    <a:pt x="16" y="384"/>
                  </a:lnTo>
                  <a:lnTo>
                    <a:pt x="22" y="378"/>
                  </a:lnTo>
                  <a:lnTo>
                    <a:pt x="28" y="376"/>
                  </a:lnTo>
                  <a:lnTo>
                    <a:pt x="36" y="374"/>
                  </a:lnTo>
                  <a:lnTo>
                    <a:pt x="60" y="370"/>
                  </a:lnTo>
                  <a:lnTo>
                    <a:pt x="60" y="370"/>
                  </a:lnTo>
                  <a:lnTo>
                    <a:pt x="66" y="352"/>
                  </a:lnTo>
                  <a:lnTo>
                    <a:pt x="74" y="334"/>
                  </a:lnTo>
                  <a:lnTo>
                    <a:pt x="60" y="314"/>
                  </a:lnTo>
                  <a:lnTo>
                    <a:pt x="60" y="314"/>
                  </a:lnTo>
                  <a:lnTo>
                    <a:pt x="56" y="308"/>
                  </a:lnTo>
                  <a:lnTo>
                    <a:pt x="54" y="300"/>
                  </a:lnTo>
                  <a:lnTo>
                    <a:pt x="52" y="294"/>
                  </a:lnTo>
                  <a:lnTo>
                    <a:pt x="52" y="286"/>
                  </a:lnTo>
                  <a:lnTo>
                    <a:pt x="54" y="278"/>
                  </a:lnTo>
                  <a:lnTo>
                    <a:pt x="56" y="272"/>
                  </a:lnTo>
                  <a:lnTo>
                    <a:pt x="60" y="264"/>
                  </a:lnTo>
                  <a:lnTo>
                    <a:pt x="66" y="260"/>
                  </a:lnTo>
                  <a:lnTo>
                    <a:pt x="96" y="228"/>
                  </a:lnTo>
                  <a:lnTo>
                    <a:pt x="96" y="228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8"/>
                  </a:lnTo>
                  <a:lnTo>
                    <a:pt x="122" y="216"/>
                  </a:lnTo>
                  <a:lnTo>
                    <a:pt x="130" y="216"/>
                  </a:lnTo>
                  <a:lnTo>
                    <a:pt x="138" y="218"/>
                  </a:lnTo>
                  <a:lnTo>
                    <a:pt x="144" y="220"/>
                  </a:lnTo>
                  <a:lnTo>
                    <a:pt x="150" y="224"/>
                  </a:lnTo>
                  <a:lnTo>
                    <a:pt x="170" y="238"/>
                  </a:lnTo>
                  <a:lnTo>
                    <a:pt x="170" y="238"/>
                  </a:lnTo>
                  <a:lnTo>
                    <a:pt x="188" y="230"/>
                  </a:lnTo>
                  <a:lnTo>
                    <a:pt x="206" y="222"/>
                  </a:lnTo>
                  <a:lnTo>
                    <a:pt x="210" y="200"/>
                  </a:lnTo>
                  <a:lnTo>
                    <a:pt x="210" y="200"/>
                  </a:lnTo>
                  <a:lnTo>
                    <a:pt x="212" y="192"/>
                  </a:lnTo>
                  <a:lnTo>
                    <a:pt x="216" y="186"/>
                  </a:lnTo>
                  <a:lnTo>
                    <a:pt x="220" y="180"/>
                  </a:lnTo>
                  <a:lnTo>
                    <a:pt x="226" y="174"/>
                  </a:lnTo>
                  <a:lnTo>
                    <a:pt x="232" y="170"/>
                  </a:lnTo>
                  <a:lnTo>
                    <a:pt x="238" y="166"/>
                  </a:lnTo>
                  <a:lnTo>
                    <a:pt x="246" y="164"/>
                  </a:lnTo>
                  <a:lnTo>
                    <a:pt x="254" y="164"/>
                  </a:lnTo>
                  <a:lnTo>
                    <a:pt x="296" y="164"/>
                  </a:lnTo>
                  <a:lnTo>
                    <a:pt x="296" y="164"/>
                  </a:lnTo>
                  <a:lnTo>
                    <a:pt x="304" y="164"/>
                  </a:lnTo>
                  <a:lnTo>
                    <a:pt x="310" y="166"/>
                  </a:lnTo>
                  <a:lnTo>
                    <a:pt x="318" y="170"/>
                  </a:lnTo>
                  <a:lnTo>
                    <a:pt x="324" y="174"/>
                  </a:lnTo>
                  <a:lnTo>
                    <a:pt x="330" y="180"/>
                  </a:lnTo>
                  <a:lnTo>
                    <a:pt x="334" y="186"/>
                  </a:lnTo>
                  <a:lnTo>
                    <a:pt x="336" y="192"/>
                  </a:lnTo>
                  <a:lnTo>
                    <a:pt x="338" y="200"/>
                  </a:lnTo>
                  <a:lnTo>
                    <a:pt x="342" y="222"/>
                  </a:lnTo>
                  <a:lnTo>
                    <a:pt x="342" y="222"/>
                  </a:lnTo>
                  <a:lnTo>
                    <a:pt x="360" y="230"/>
                  </a:lnTo>
                  <a:lnTo>
                    <a:pt x="378" y="238"/>
                  </a:lnTo>
                  <a:lnTo>
                    <a:pt x="398" y="224"/>
                  </a:lnTo>
                  <a:lnTo>
                    <a:pt x="398" y="224"/>
                  </a:lnTo>
                  <a:lnTo>
                    <a:pt x="404" y="220"/>
                  </a:lnTo>
                  <a:lnTo>
                    <a:pt x="412" y="218"/>
                  </a:lnTo>
                  <a:lnTo>
                    <a:pt x="418" y="216"/>
                  </a:lnTo>
                  <a:lnTo>
                    <a:pt x="426" y="216"/>
                  </a:lnTo>
                  <a:lnTo>
                    <a:pt x="426" y="216"/>
                  </a:lnTo>
                  <a:lnTo>
                    <a:pt x="442" y="220"/>
                  </a:lnTo>
                  <a:lnTo>
                    <a:pt x="448" y="224"/>
                  </a:lnTo>
                  <a:lnTo>
                    <a:pt x="454" y="230"/>
                  </a:lnTo>
                  <a:lnTo>
                    <a:pt x="484" y="260"/>
                  </a:lnTo>
                  <a:lnTo>
                    <a:pt x="484" y="260"/>
                  </a:lnTo>
                  <a:lnTo>
                    <a:pt x="488" y="264"/>
                  </a:lnTo>
                  <a:lnTo>
                    <a:pt x="492" y="272"/>
                  </a:lnTo>
                  <a:lnTo>
                    <a:pt x="494" y="278"/>
                  </a:lnTo>
                  <a:lnTo>
                    <a:pt x="496" y="286"/>
                  </a:lnTo>
                  <a:lnTo>
                    <a:pt x="496" y="294"/>
                  </a:lnTo>
                  <a:lnTo>
                    <a:pt x="494" y="300"/>
                  </a:lnTo>
                  <a:lnTo>
                    <a:pt x="492" y="308"/>
                  </a:lnTo>
                  <a:lnTo>
                    <a:pt x="488" y="314"/>
                  </a:lnTo>
                  <a:lnTo>
                    <a:pt x="474" y="334"/>
                  </a:lnTo>
                  <a:lnTo>
                    <a:pt x="474" y="334"/>
                  </a:lnTo>
                  <a:lnTo>
                    <a:pt x="482" y="352"/>
                  </a:lnTo>
                  <a:lnTo>
                    <a:pt x="490" y="370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20" y="376"/>
                  </a:lnTo>
                  <a:lnTo>
                    <a:pt x="528" y="378"/>
                  </a:lnTo>
                  <a:lnTo>
                    <a:pt x="534" y="384"/>
                  </a:lnTo>
                  <a:lnTo>
                    <a:pt x="538" y="388"/>
                  </a:lnTo>
                  <a:lnTo>
                    <a:pt x="542" y="396"/>
                  </a:lnTo>
                  <a:lnTo>
                    <a:pt x="546" y="402"/>
                  </a:lnTo>
                  <a:lnTo>
                    <a:pt x="548" y="410"/>
                  </a:lnTo>
                  <a:lnTo>
                    <a:pt x="548" y="416"/>
                  </a:lnTo>
                  <a:lnTo>
                    <a:pt x="548" y="460"/>
                  </a:lnTo>
                  <a:lnTo>
                    <a:pt x="548" y="460"/>
                  </a:lnTo>
                  <a:lnTo>
                    <a:pt x="548" y="466"/>
                  </a:lnTo>
                  <a:lnTo>
                    <a:pt x="546" y="474"/>
                  </a:lnTo>
                  <a:lnTo>
                    <a:pt x="542" y="480"/>
                  </a:lnTo>
                  <a:lnTo>
                    <a:pt x="538" y="488"/>
                  </a:lnTo>
                  <a:lnTo>
                    <a:pt x="534" y="492"/>
                  </a:lnTo>
                  <a:lnTo>
                    <a:pt x="528" y="498"/>
                  </a:lnTo>
                  <a:lnTo>
                    <a:pt x="520" y="500"/>
                  </a:lnTo>
                  <a:lnTo>
                    <a:pt x="512" y="502"/>
                  </a:lnTo>
                  <a:lnTo>
                    <a:pt x="490" y="506"/>
                  </a:lnTo>
                  <a:lnTo>
                    <a:pt x="490" y="506"/>
                  </a:lnTo>
                  <a:lnTo>
                    <a:pt x="482" y="524"/>
                  </a:lnTo>
                  <a:lnTo>
                    <a:pt x="474" y="542"/>
                  </a:lnTo>
                  <a:lnTo>
                    <a:pt x="488" y="562"/>
                  </a:lnTo>
                  <a:lnTo>
                    <a:pt x="488" y="562"/>
                  </a:lnTo>
                  <a:lnTo>
                    <a:pt x="492" y="568"/>
                  </a:lnTo>
                  <a:lnTo>
                    <a:pt x="494" y="574"/>
                  </a:lnTo>
                  <a:lnTo>
                    <a:pt x="496" y="582"/>
                  </a:lnTo>
                  <a:lnTo>
                    <a:pt x="496" y="590"/>
                  </a:lnTo>
                  <a:lnTo>
                    <a:pt x="494" y="598"/>
                  </a:lnTo>
                  <a:lnTo>
                    <a:pt x="492" y="604"/>
                  </a:lnTo>
                  <a:lnTo>
                    <a:pt x="488" y="610"/>
                  </a:lnTo>
                  <a:lnTo>
                    <a:pt x="484" y="616"/>
                  </a:lnTo>
                  <a:lnTo>
                    <a:pt x="452" y="646"/>
                  </a:lnTo>
                  <a:lnTo>
                    <a:pt x="452" y="646"/>
                  </a:lnTo>
                  <a:lnTo>
                    <a:pt x="448" y="652"/>
                  </a:lnTo>
                  <a:lnTo>
                    <a:pt x="442" y="656"/>
                  </a:lnTo>
                  <a:lnTo>
                    <a:pt x="434" y="658"/>
                  </a:lnTo>
                  <a:lnTo>
                    <a:pt x="426" y="660"/>
                  </a:lnTo>
                  <a:lnTo>
                    <a:pt x="426" y="660"/>
                  </a:lnTo>
                  <a:lnTo>
                    <a:pt x="418" y="660"/>
                  </a:lnTo>
                  <a:lnTo>
                    <a:pt x="412" y="658"/>
                  </a:lnTo>
                  <a:lnTo>
                    <a:pt x="404" y="656"/>
                  </a:lnTo>
                  <a:lnTo>
                    <a:pt x="398" y="652"/>
                  </a:lnTo>
                  <a:lnTo>
                    <a:pt x="378" y="638"/>
                  </a:lnTo>
                  <a:lnTo>
                    <a:pt x="378" y="638"/>
                  </a:lnTo>
                  <a:lnTo>
                    <a:pt x="360" y="646"/>
                  </a:lnTo>
                  <a:lnTo>
                    <a:pt x="342" y="652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336" y="684"/>
                  </a:lnTo>
                  <a:lnTo>
                    <a:pt x="334" y="690"/>
                  </a:lnTo>
                  <a:lnTo>
                    <a:pt x="330" y="696"/>
                  </a:lnTo>
                  <a:lnTo>
                    <a:pt x="324" y="702"/>
                  </a:lnTo>
                  <a:lnTo>
                    <a:pt x="318" y="706"/>
                  </a:lnTo>
                  <a:lnTo>
                    <a:pt x="310" y="710"/>
                  </a:lnTo>
                  <a:lnTo>
                    <a:pt x="302" y="712"/>
                  </a:lnTo>
                  <a:lnTo>
                    <a:pt x="296" y="712"/>
                  </a:lnTo>
                  <a:lnTo>
                    <a:pt x="252" y="712"/>
                  </a:lnTo>
                  <a:lnTo>
                    <a:pt x="252" y="712"/>
                  </a:lnTo>
                  <a:lnTo>
                    <a:pt x="246" y="712"/>
                  </a:lnTo>
                  <a:lnTo>
                    <a:pt x="238" y="710"/>
                  </a:lnTo>
                  <a:lnTo>
                    <a:pt x="232" y="706"/>
                  </a:lnTo>
                  <a:lnTo>
                    <a:pt x="226" y="702"/>
                  </a:lnTo>
                  <a:lnTo>
                    <a:pt x="220" y="696"/>
                  </a:lnTo>
                  <a:lnTo>
                    <a:pt x="216" y="690"/>
                  </a:lnTo>
                  <a:lnTo>
                    <a:pt x="212" y="684"/>
                  </a:lnTo>
                  <a:lnTo>
                    <a:pt x="210" y="676"/>
                  </a:lnTo>
                  <a:lnTo>
                    <a:pt x="206" y="652"/>
                  </a:lnTo>
                  <a:lnTo>
                    <a:pt x="206" y="652"/>
                  </a:lnTo>
                  <a:lnTo>
                    <a:pt x="176" y="640"/>
                  </a:lnTo>
                  <a:lnTo>
                    <a:pt x="118" y="744"/>
                  </a:lnTo>
                  <a:lnTo>
                    <a:pt x="112" y="752"/>
                  </a:lnTo>
                  <a:lnTo>
                    <a:pt x="112" y="752"/>
                  </a:lnTo>
                  <a:lnTo>
                    <a:pt x="132" y="762"/>
                  </a:lnTo>
                  <a:lnTo>
                    <a:pt x="150" y="770"/>
                  </a:lnTo>
                  <a:lnTo>
                    <a:pt x="170" y="776"/>
                  </a:lnTo>
                  <a:lnTo>
                    <a:pt x="190" y="782"/>
                  </a:lnTo>
                  <a:lnTo>
                    <a:pt x="212" y="786"/>
                  </a:lnTo>
                  <a:lnTo>
                    <a:pt x="232" y="788"/>
                  </a:lnTo>
                  <a:lnTo>
                    <a:pt x="254" y="790"/>
                  </a:lnTo>
                  <a:lnTo>
                    <a:pt x="274" y="792"/>
                  </a:lnTo>
                  <a:lnTo>
                    <a:pt x="274" y="792"/>
                  </a:lnTo>
                  <a:lnTo>
                    <a:pt x="310" y="790"/>
                  </a:lnTo>
                  <a:lnTo>
                    <a:pt x="346" y="784"/>
                  </a:lnTo>
                  <a:lnTo>
                    <a:pt x="380" y="776"/>
                  </a:lnTo>
                  <a:lnTo>
                    <a:pt x="412" y="764"/>
                  </a:lnTo>
                  <a:lnTo>
                    <a:pt x="442" y="748"/>
                  </a:lnTo>
                  <a:lnTo>
                    <a:pt x="472" y="730"/>
                  </a:lnTo>
                  <a:lnTo>
                    <a:pt x="500" y="710"/>
                  </a:lnTo>
                  <a:lnTo>
                    <a:pt x="524" y="688"/>
                  </a:lnTo>
                  <a:lnTo>
                    <a:pt x="546" y="662"/>
                  </a:lnTo>
                  <a:lnTo>
                    <a:pt x="568" y="636"/>
                  </a:lnTo>
                  <a:lnTo>
                    <a:pt x="586" y="606"/>
                  </a:lnTo>
                  <a:lnTo>
                    <a:pt x="600" y="576"/>
                  </a:lnTo>
                  <a:lnTo>
                    <a:pt x="612" y="542"/>
                  </a:lnTo>
                  <a:lnTo>
                    <a:pt x="620" y="510"/>
                  </a:lnTo>
                  <a:lnTo>
                    <a:pt x="626" y="474"/>
                  </a:lnTo>
                  <a:lnTo>
                    <a:pt x="628" y="438"/>
                  </a:lnTo>
                  <a:lnTo>
                    <a:pt x="628" y="438"/>
                  </a:lnTo>
                  <a:lnTo>
                    <a:pt x="626" y="402"/>
                  </a:lnTo>
                  <a:lnTo>
                    <a:pt x="620" y="366"/>
                  </a:lnTo>
                  <a:lnTo>
                    <a:pt x="612" y="332"/>
                  </a:lnTo>
                  <a:lnTo>
                    <a:pt x="600" y="300"/>
                  </a:lnTo>
                  <a:lnTo>
                    <a:pt x="586" y="270"/>
                  </a:lnTo>
                  <a:lnTo>
                    <a:pt x="568" y="240"/>
                  </a:lnTo>
                  <a:lnTo>
                    <a:pt x="546" y="214"/>
                  </a:lnTo>
                  <a:lnTo>
                    <a:pt x="524" y="188"/>
                  </a:lnTo>
                  <a:lnTo>
                    <a:pt x="500" y="166"/>
                  </a:lnTo>
                  <a:lnTo>
                    <a:pt x="472" y="144"/>
                  </a:lnTo>
                  <a:lnTo>
                    <a:pt x="442" y="128"/>
                  </a:lnTo>
                  <a:lnTo>
                    <a:pt x="412" y="112"/>
                  </a:lnTo>
                  <a:lnTo>
                    <a:pt x="380" y="100"/>
                  </a:lnTo>
                  <a:lnTo>
                    <a:pt x="346" y="92"/>
                  </a:lnTo>
                  <a:lnTo>
                    <a:pt x="310" y="86"/>
                  </a:lnTo>
                  <a:lnTo>
                    <a:pt x="274" y="84"/>
                  </a:lnTo>
                  <a:lnTo>
                    <a:pt x="274" y="84"/>
                  </a:lnTo>
                  <a:lnTo>
                    <a:pt x="246" y="86"/>
                  </a:lnTo>
                  <a:lnTo>
                    <a:pt x="218" y="88"/>
                  </a:lnTo>
                  <a:lnTo>
                    <a:pt x="190" y="94"/>
                  </a:lnTo>
                  <a:lnTo>
                    <a:pt x="162" y="102"/>
                  </a:lnTo>
                  <a:lnTo>
                    <a:pt x="174" y="130"/>
                  </a:lnTo>
                  <a:lnTo>
                    <a:pt x="186" y="164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4" y="178"/>
                  </a:lnTo>
                  <a:lnTo>
                    <a:pt x="184" y="178"/>
                  </a:lnTo>
                  <a:lnTo>
                    <a:pt x="176" y="182"/>
                  </a:lnTo>
                  <a:lnTo>
                    <a:pt x="170" y="182"/>
                  </a:lnTo>
                  <a:lnTo>
                    <a:pt x="40" y="144"/>
                  </a:lnTo>
                  <a:lnTo>
                    <a:pt x="40" y="144"/>
                  </a:lnTo>
                  <a:lnTo>
                    <a:pt x="34" y="142"/>
                  </a:lnTo>
                  <a:lnTo>
                    <a:pt x="30" y="136"/>
                  </a:lnTo>
                  <a:lnTo>
                    <a:pt x="30" y="136"/>
                  </a:lnTo>
                  <a:lnTo>
                    <a:pt x="28" y="130"/>
                  </a:lnTo>
                  <a:lnTo>
                    <a:pt x="32" y="124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8" y="4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4" y="2"/>
                  </a:lnTo>
                  <a:lnTo>
                    <a:pt x="124" y="2"/>
                  </a:lnTo>
                  <a:lnTo>
                    <a:pt x="128" y="6"/>
                  </a:lnTo>
                  <a:lnTo>
                    <a:pt x="130" y="12"/>
                  </a:lnTo>
                  <a:lnTo>
                    <a:pt x="130" y="16"/>
                  </a:lnTo>
                  <a:lnTo>
                    <a:pt x="128" y="22"/>
                  </a:lnTo>
                  <a:lnTo>
                    <a:pt x="64" y="122"/>
                  </a:lnTo>
                  <a:lnTo>
                    <a:pt x="150" y="148"/>
                  </a:lnTo>
                  <a:lnTo>
                    <a:pt x="148" y="140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30" y="94"/>
                  </a:lnTo>
                  <a:lnTo>
                    <a:pt x="130" y="88"/>
                  </a:lnTo>
                  <a:lnTo>
                    <a:pt x="130" y="88"/>
                  </a:lnTo>
                  <a:lnTo>
                    <a:pt x="134" y="84"/>
                  </a:lnTo>
                  <a:lnTo>
                    <a:pt x="138" y="82"/>
                  </a:lnTo>
                  <a:lnTo>
                    <a:pt x="138" y="82"/>
                  </a:lnTo>
                  <a:lnTo>
                    <a:pt x="172" y="70"/>
                  </a:lnTo>
                  <a:lnTo>
                    <a:pt x="206" y="62"/>
                  </a:lnTo>
                  <a:lnTo>
                    <a:pt x="240" y="58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314" y="58"/>
                  </a:lnTo>
                  <a:lnTo>
                    <a:pt x="352" y="64"/>
                  </a:lnTo>
                  <a:lnTo>
                    <a:pt x="388" y="74"/>
                  </a:lnTo>
                  <a:lnTo>
                    <a:pt x="422" y="86"/>
                  </a:lnTo>
                  <a:lnTo>
                    <a:pt x="456" y="102"/>
                  </a:lnTo>
                  <a:lnTo>
                    <a:pt x="488" y="122"/>
                  </a:lnTo>
                  <a:lnTo>
                    <a:pt x="516" y="144"/>
                  </a:lnTo>
                  <a:lnTo>
                    <a:pt x="544" y="168"/>
                  </a:lnTo>
                  <a:lnTo>
                    <a:pt x="568" y="196"/>
                  </a:lnTo>
                  <a:lnTo>
                    <a:pt x="590" y="224"/>
                  </a:lnTo>
                  <a:lnTo>
                    <a:pt x="610" y="256"/>
                  </a:lnTo>
                  <a:lnTo>
                    <a:pt x="626" y="290"/>
                  </a:lnTo>
                  <a:lnTo>
                    <a:pt x="638" y="324"/>
                  </a:lnTo>
                  <a:lnTo>
                    <a:pt x="648" y="362"/>
                  </a:lnTo>
                  <a:lnTo>
                    <a:pt x="654" y="398"/>
                  </a:lnTo>
                  <a:lnTo>
                    <a:pt x="656" y="438"/>
                  </a:lnTo>
                  <a:lnTo>
                    <a:pt x="656" y="438"/>
                  </a:lnTo>
                  <a:lnTo>
                    <a:pt x="654" y="476"/>
                  </a:lnTo>
                  <a:lnTo>
                    <a:pt x="648" y="514"/>
                  </a:lnTo>
                  <a:lnTo>
                    <a:pt x="638" y="552"/>
                  </a:lnTo>
                  <a:lnTo>
                    <a:pt x="626" y="586"/>
                  </a:lnTo>
                  <a:lnTo>
                    <a:pt x="610" y="620"/>
                  </a:lnTo>
                  <a:lnTo>
                    <a:pt x="590" y="652"/>
                  </a:lnTo>
                  <a:lnTo>
                    <a:pt x="568" y="680"/>
                  </a:lnTo>
                  <a:lnTo>
                    <a:pt x="544" y="708"/>
                  </a:lnTo>
                  <a:lnTo>
                    <a:pt x="516" y="732"/>
                  </a:lnTo>
                  <a:lnTo>
                    <a:pt x="488" y="754"/>
                  </a:lnTo>
                  <a:lnTo>
                    <a:pt x="456" y="774"/>
                  </a:lnTo>
                  <a:lnTo>
                    <a:pt x="422" y="790"/>
                  </a:lnTo>
                  <a:lnTo>
                    <a:pt x="388" y="802"/>
                  </a:lnTo>
                  <a:lnTo>
                    <a:pt x="352" y="812"/>
                  </a:lnTo>
                  <a:lnTo>
                    <a:pt x="314" y="818"/>
                  </a:lnTo>
                  <a:lnTo>
                    <a:pt x="274" y="820"/>
                  </a:lnTo>
                  <a:lnTo>
                    <a:pt x="274" y="8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828594" y="2845608"/>
            <a:ext cx="1760336" cy="1445432"/>
            <a:chOff x="9910801" y="2434267"/>
            <a:chExt cx="1878892" cy="1542780"/>
          </a:xfrm>
          <a:solidFill>
            <a:schemeClr val="accent2"/>
          </a:solidFill>
        </p:grpSpPr>
        <p:sp>
          <p:nvSpPr>
            <p:cNvPr id="218" name="TextBox 217"/>
            <p:cNvSpPr txBox="1"/>
            <p:nvPr/>
          </p:nvSpPr>
          <p:spPr>
            <a:xfrm>
              <a:off x="9910801" y="3234749"/>
              <a:ext cx="1090058" cy="489180"/>
            </a:xfrm>
            <a:prstGeom prst="rect">
              <a:avLst/>
            </a:prstGeom>
            <a:noFill/>
          </p:spPr>
          <p:txBody>
            <a:bodyPr wrap="square" lIns="182828" tIns="146262" rIns="182828" bIns="146262" rtlCol="0">
              <a:spAutoFit/>
            </a:bodyPr>
            <a:lstStyle/>
            <a:p>
              <a:pPr defTabSz="932384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kern="0" spc="-3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Apps</a:t>
              </a: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10012430" y="2917883"/>
              <a:ext cx="462396" cy="357669"/>
              <a:chOff x="5007615" y="2323753"/>
              <a:chExt cx="649029" cy="502032"/>
            </a:xfrm>
            <a:grpFill/>
          </p:grpSpPr>
          <p:sp>
            <p:nvSpPr>
              <p:cNvPr id="220" name="Freeform 219"/>
              <p:cNvSpPr>
                <a:spLocks/>
              </p:cNvSpPr>
              <p:nvPr/>
            </p:nvSpPr>
            <p:spPr bwMode="auto">
              <a:xfrm>
                <a:off x="5175285" y="2455306"/>
                <a:ext cx="313688" cy="314768"/>
              </a:xfrm>
              <a:custGeom>
                <a:avLst/>
                <a:gdLst>
                  <a:gd name="connsiteX0" fmla="*/ 193673 w 319670"/>
                  <a:gd name="connsiteY0" fmla="*/ 280605 h 320770"/>
                  <a:gd name="connsiteX1" fmla="*/ 165888 w 319670"/>
                  <a:gd name="connsiteY1" fmla="*/ 281661 h 320770"/>
                  <a:gd name="connsiteX2" fmla="*/ 167460 w 319670"/>
                  <a:gd name="connsiteY2" fmla="*/ 307015 h 320770"/>
                  <a:gd name="connsiteX3" fmla="*/ 181091 w 319670"/>
                  <a:gd name="connsiteY3" fmla="*/ 305430 h 320770"/>
                  <a:gd name="connsiteX4" fmla="*/ 193673 w 319670"/>
                  <a:gd name="connsiteY4" fmla="*/ 280605 h 320770"/>
                  <a:gd name="connsiteX5" fmla="*/ 127923 w 319670"/>
                  <a:gd name="connsiteY5" fmla="*/ 280054 h 320770"/>
                  <a:gd name="connsiteX6" fmla="*/ 141657 w 319670"/>
                  <a:gd name="connsiteY6" fmla="*/ 305957 h 320770"/>
                  <a:gd name="connsiteX7" fmla="*/ 154333 w 319670"/>
                  <a:gd name="connsiteY7" fmla="*/ 307015 h 320770"/>
                  <a:gd name="connsiteX8" fmla="*/ 152749 w 319670"/>
                  <a:gd name="connsiteY8" fmla="*/ 281640 h 320770"/>
                  <a:gd name="connsiteX9" fmla="*/ 127923 w 319670"/>
                  <a:gd name="connsiteY9" fmla="*/ 280054 h 320770"/>
                  <a:gd name="connsiteX10" fmla="*/ 226960 w 319670"/>
                  <a:gd name="connsiteY10" fmla="*/ 275378 h 320770"/>
                  <a:gd name="connsiteX11" fmla="*/ 209629 w 319670"/>
                  <a:gd name="connsiteY11" fmla="*/ 278547 h 320770"/>
                  <a:gd name="connsiteX12" fmla="*/ 198075 w 319670"/>
                  <a:gd name="connsiteY12" fmla="*/ 301788 h 320770"/>
                  <a:gd name="connsiteX13" fmla="*/ 204377 w 319670"/>
                  <a:gd name="connsiteY13" fmla="*/ 300203 h 320770"/>
                  <a:gd name="connsiteX14" fmla="*/ 226960 w 319670"/>
                  <a:gd name="connsiteY14" fmla="*/ 275378 h 320770"/>
                  <a:gd name="connsiteX15" fmla="*/ 94911 w 319670"/>
                  <a:gd name="connsiteY15" fmla="*/ 274277 h 320770"/>
                  <a:gd name="connsiteX16" fmla="*/ 120163 w 319670"/>
                  <a:gd name="connsiteY16" fmla="*/ 301828 h 320770"/>
                  <a:gd name="connsiteX17" fmla="*/ 124897 w 319670"/>
                  <a:gd name="connsiteY17" fmla="*/ 302888 h 320770"/>
                  <a:gd name="connsiteX18" fmla="*/ 112797 w 319670"/>
                  <a:gd name="connsiteY18" fmla="*/ 277456 h 320770"/>
                  <a:gd name="connsiteX19" fmla="*/ 94911 w 319670"/>
                  <a:gd name="connsiteY19" fmla="*/ 274277 h 320770"/>
                  <a:gd name="connsiteX20" fmla="*/ 261623 w 319670"/>
                  <a:gd name="connsiteY20" fmla="*/ 266024 h 320770"/>
                  <a:gd name="connsiteX21" fmla="*/ 247511 w 319670"/>
                  <a:gd name="connsiteY21" fmla="*/ 270781 h 320770"/>
                  <a:gd name="connsiteX22" fmla="*/ 235489 w 319670"/>
                  <a:gd name="connsiteY22" fmla="*/ 286107 h 320770"/>
                  <a:gd name="connsiteX23" fmla="*/ 261623 w 319670"/>
                  <a:gd name="connsiteY23" fmla="*/ 266024 h 320770"/>
                  <a:gd name="connsiteX24" fmla="*/ 53646 w 319670"/>
                  <a:gd name="connsiteY24" fmla="*/ 261072 h 320770"/>
                  <a:gd name="connsiteX25" fmla="*/ 90509 w 319670"/>
                  <a:gd name="connsiteY25" fmla="*/ 289683 h 320770"/>
                  <a:gd name="connsiteX26" fmla="*/ 74184 w 319670"/>
                  <a:gd name="connsiteY26" fmla="*/ 268490 h 320770"/>
                  <a:gd name="connsiteX27" fmla="*/ 53646 w 319670"/>
                  <a:gd name="connsiteY27" fmla="*/ 261072 h 320770"/>
                  <a:gd name="connsiteX28" fmla="*/ 213205 w 319670"/>
                  <a:gd name="connsiteY28" fmla="*/ 224209 h 320770"/>
                  <a:gd name="connsiteX29" fmla="*/ 163687 w 319670"/>
                  <a:gd name="connsiteY29" fmla="*/ 228957 h 320770"/>
                  <a:gd name="connsiteX30" fmla="*/ 165267 w 319670"/>
                  <a:gd name="connsiteY30" fmla="*/ 269051 h 320770"/>
                  <a:gd name="connsiteX31" fmla="*/ 200035 w 319670"/>
                  <a:gd name="connsiteY31" fmla="*/ 266413 h 320770"/>
                  <a:gd name="connsiteX32" fmla="*/ 213205 w 319670"/>
                  <a:gd name="connsiteY32" fmla="*/ 224209 h 320770"/>
                  <a:gd name="connsiteX33" fmla="*/ 108941 w 319670"/>
                  <a:gd name="connsiteY33" fmla="*/ 224209 h 320770"/>
                  <a:gd name="connsiteX34" fmla="*/ 122109 w 319670"/>
                  <a:gd name="connsiteY34" fmla="*/ 265864 h 320770"/>
                  <a:gd name="connsiteX35" fmla="*/ 152132 w 319670"/>
                  <a:gd name="connsiteY35" fmla="*/ 268500 h 320770"/>
                  <a:gd name="connsiteX36" fmla="*/ 150552 w 319670"/>
                  <a:gd name="connsiteY36" fmla="*/ 228954 h 320770"/>
                  <a:gd name="connsiteX37" fmla="*/ 108941 w 319670"/>
                  <a:gd name="connsiteY37" fmla="*/ 224209 h 320770"/>
                  <a:gd name="connsiteX38" fmla="*/ 58322 w 319670"/>
                  <a:gd name="connsiteY38" fmla="*/ 209903 h 320770"/>
                  <a:gd name="connsiteX39" fmla="*/ 82669 w 319670"/>
                  <a:gd name="connsiteY39" fmla="*/ 257461 h 320770"/>
                  <a:gd name="connsiteX40" fmla="*/ 107016 w 319670"/>
                  <a:gd name="connsiteY40" fmla="*/ 263273 h 320770"/>
                  <a:gd name="connsiteX41" fmla="*/ 94842 w 319670"/>
                  <a:gd name="connsiteY41" fmla="*/ 221000 h 320770"/>
                  <a:gd name="connsiteX42" fmla="*/ 58322 w 319670"/>
                  <a:gd name="connsiteY42" fmla="*/ 209903 h 320770"/>
                  <a:gd name="connsiteX43" fmla="*/ 264925 w 319670"/>
                  <a:gd name="connsiteY43" fmla="*/ 209078 h 320770"/>
                  <a:gd name="connsiteX44" fmla="*/ 227505 w 319670"/>
                  <a:gd name="connsiteY44" fmla="*/ 221190 h 320770"/>
                  <a:gd name="connsiteX45" fmla="*/ 214856 w 319670"/>
                  <a:gd name="connsiteY45" fmla="*/ 264374 h 320770"/>
                  <a:gd name="connsiteX46" fmla="*/ 239100 w 319670"/>
                  <a:gd name="connsiteY46" fmla="*/ 259634 h 320770"/>
                  <a:gd name="connsiteX47" fmla="*/ 264925 w 319670"/>
                  <a:gd name="connsiteY47" fmla="*/ 209078 h 320770"/>
                  <a:gd name="connsiteX48" fmla="*/ 303989 w 319670"/>
                  <a:gd name="connsiteY48" fmla="*/ 187895 h 320770"/>
                  <a:gd name="connsiteX49" fmla="*/ 280765 w 319670"/>
                  <a:gd name="connsiteY49" fmla="*/ 201624 h 320770"/>
                  <a:gd name="connsiteX50" fmla="*/ 258597 w 319670"/>
                  <a:gd name="connsiteY50" fmla="*/ 253370 h 320770"/>
                  <a:gd name="connsiteX51" fmla="*/ 279710 w 319670"/>
                  <a:gd name="connsiteY51" fmla="*/ 244921 h 320770"/>
                  <a:gd name="connsiteX52" fmla="*/ 303989 w 319670"/>
                  <a:gd name="connsiteY52" fmla="*/ 187895 h 320770"/>
                  <a:gd name="connsiteX53" fmla="*/ 15131 w 319670"/>
                  <a:gd name="connsiteY53" fmla="*/ 186244 h 320770"/>
                  <a:gd name="connsiteX54" fmla="*/ 35764 w 319670"/>
                  <a:gd name="connsiteY54" fmla="*/ 239029 h 320770"/>
                  <a:gd name="connsiteX55" fmla="*/ 63274 w 319670"/>
                  <a:gd name="connsiteY55" fmla="*/ 251169 h 320770"/>
                  <a:gd name="connsiteX56" fmla="*/ 42641 w 319670"/>
                  <a:gd name="connsiteY56" fmla="*/ 202607 h 320770"/>
                  <a:gd name="connsiteX57" fmla="*/ 15131 w 319670"/>
                  <a:gd name="connsiteY57" fmla="*/ 186244 h 320770"/>
                  <a:gd name="connsiteX58" fmla="*/ 220633 w 319670"/>
                  <a:gd name="connsiteY58" fmla="*/ 169463 h 320770"/>
                  <a:gd name="connsiteX59" fmla="*/ 162861 w 319670"/>
                  <a:gd name="connsiteY59" fmla="*/ 176816 h 320770"/>
                  <a:gd name="connsiteX60" fmla="*/ 163386 w 319670"/>
                  <a:gd name="connsiteY60" fmla="*/ 215680 h 320770"/>
                  <a:gd name="connsiteX61" fmla="*/ 216431 w 319670"/>
                  <a:gd name="connsiteY61" fmla="*/ 209903 h 320770"/>
                  <a:gd name="connsiteX62" fmla="*/ 220633 w 319670"/>
                  <a:gd name="connsiteY62" fmla="*/ 169463 h 320770"/>
                  <a:gd name="connsiteX63" fmla="*/ 101513 w 319670"/>
                  <a:gd name="connsiteY63" fmla="*/ 169463 h 320770"/>
                  <a:gd name="connsiteX64" fmla="*/ 105748 w 319670"/>
                  <a:gd name="connsiteY64" fmla="*/ 210428 h 320770"/>
                  <a:gd name="connsiteX65" fmla="*/ 150207 w 319670"/>
                  <a:gd name="connsiteY65" fmla="*/ 215680 h 320770"/>
                  <a:gd name="connsiteX66" fmla="*/ 149678 w 319670"/>
                  <a:gd name="connsiteY66" fmla="*/ 176291 h 320770"/>
                  <a:gd name="connsiteX67" fmla="*/ 101513 w 319670"/>
                  <a:gd name="connsiteY67" fmla="*/ 169463 h 320770"/>
                  <a:gd name="connsiteX68" fmla="*/ 51121 w 319670"/>
                  <a:gd name="connsiteY68" fmla="*/ 149931 h 320770"/>
                  <a:gd name="connsiteX69" fmla="*/ 50069 w 319670"/>
                  <a:gd name="connsiteY69" fmla="*/ 159953 h 320770"/>
                  <a:gd name="connsiteX70" fmla="*/ 53752 w 319670"/>
                  <a:gd name="connsiteY70" fmla="*/ 193713 h 320770"/>
                  <a:gd name="connsiteX71" fmla="*/ 92160 w 319670"/>
                  <a:gd name="connsiteY71" fmla="*/ 207427 h 320770"/>
                  <a:gd name="connsiteX72" fmla="*/ 89003 w 319670"/>
                  <a:gd name="connsiteY72" fmla="*/ 166283 h 320770"/>
                  <a:gd name="connsiteX73" fmla="*/ 51121 w 319670"/>
                  <a:gd name="connsiteY73" fmla="*/ 149931 h 320770"/>
                  <a:gd name="connsiteX74" fmla="*/ 271850 w 319670"/>
                  <a:gd name="connsiteY74" fmla="*/ 148830 h 320770"/>
                  <a:gd name="connsiteX75" fmla="*/ 233420 w 319670"/>
                  <a:gd name="connsiteY75" fmla="*/ 165717 h 320770"/>
                  <a:gd name="connsiteX76" fmla="*/ 230262 w 319670"/>
                  <a:gd name="connsiteY76" fmla="*/ 206877 h 320770"/>
                  <a:gd name="connsiteX77" fmla="*/ 269218 w 319670"/>
                  <a:gd name="connsiteY77" fmla="*/ 193157 h 320770"/>
                  <a:gd name="connsiteX78" fmla="*/ 272903 w 319670"/>
                  <a:gd name="connsiteY78" fmla="*/ 159912 h 320770"/>
                  <a:gd name="connsiteX79" fmla="*/ 271850 w 319670"/>
                  <a:gd name="connsiteY79" fmla="*/ 148830 h 320770"/>
                  <a:gd name="connsiteX80" fmla="*/ 302793 w 319670"/>
                  <a:gd name="connsiteY80" fmla="*/ 126547 h 320770"/>
                  <a:gd name="connsiteX81" fmla="*/ 284431 w 319670"/>
                  <a:gd name="connsiteY81" fmla="*/ 141328 h 320770"/>
                  <a:gd name="connsiteX82" fmla="*/ 286005 w 319670"/>
                  <a:gd name="connsiteY82" fmla="*/ 159805 h 320770"/>
                  <a:gd name="connsiteX83" fmla="*/ 283907 w 319670"/>
                  <a:gd name="connsiteY83" fmla="*/ 185144 h 320770"/>
                  <a:gd name="connsiteX84" fmla="*/ 306465 w 319670"/>
                  <a:gd name="connsiteY84" fmla="*/ 169835 h 320770"/>
                  <a:gd name="connsiteX85" fmla="*/ 306465 w 319670"/>
                  <a:gd name="connsiteY85" fmla="*/ 160333 h 320770"/>
                  <a:gd name="connsiteX86" fmla="*/ 302793 w 319670"/>
                  <a:gd name="connsiteY86" fmla="*/ 126547 h 320770"/>
                  <a:gd name="connsiteX87" fmla="*/ 17427 w 319670"/>
                  <a:gd name="connsiteY87" fmla="*/ 125172 h 320770"/>
                  <a:gd name="connsiteX88" fmla="*/ 13205 w 319670"/>
                  <a:gd name="connsiteY88" fmla="*/ 160446 h 320770"/>
                  <a:gd name="connsiteX89" fmla="*/ 13205 w 319670"/>
                  <a:gd name="connsiteY89" fmla="*/ 168870 h 320770"/>
                  <a:gd name="connsiteX90" fmla="*/ 39065 w 319670"/>
                  <a:gd name="connsiteY90" fmla="*/ 186244 h 320770"/>
                  <a:gd name="connsiteX91" fmla="*/ 36954 w 319670"/>
                  <a:gd name="connsiteY91" fmla="*/ 159920 h 320770"/>
                  <a:gd name="connsiteX92" fmla="*/ 38537 w 319670"/>
                  <a:gd name="connsiteY92" fmla="*/ 142546 h 320770"/>
                  <a:gd name="connsiteX93" fmla="*/ 17427 w 319670"/>
                  <a:gd name="connsiteY93" fmla="*/ 125172 h 320770"/>
                  <a:gd name="connsiteX94" fmla="*/ 215883 w 319670"/>
                  <a:gd name="connsiteY94" fmla="*/ 122420 h 320770"/>
                  <a:gd name="connsiteX95" fmla="*/ 165486 w 319670"/>
                  <a:gd name="connsiteY95" fmla="*/ 128769 h 320770"/>
                  <a:gd name="connsiteX96" fmla="*/ 163386 w 319670"/>
                  <a:gd name="connsiteY96" fmla="*/ 128769 h 320770"/>
                  <a:gd name="connsiteX97" fmla="*/ 162861 w 319670"/>
                  <a:gd name="connsiteY97" fmla="*/ 155221 h 320770"/>
                  <a:gd name="connsiteX98" fmla="*/ 162861 w 319670"/>
                  <a:gd name="connsiteY98" fmla="*/ 163686 h 320770"/>
                  <a:gd name="connsiteX99" fmla="*/ 220083 w 319670"/>
                  <a:gd name="connsiteY99" fmla="*/ 155750 h 320770"/>
                  <a:gd name="connsiteX100" fmla="*/ 215883 w 319670"/>
                  <a:gd name="connsiteY100" fmla="*/ 122420 h 320770"/>
                  <a:gd name="connsiteX101" fmla="*/ 106825 w 319670"/>
                  <a:gd name="connsiteY101" fmla="*/ 120220 h 320770"/>
                  <a:gd name="connsiteX102" fmla="*/ 102064 w 319670"/>
                  <a:gd name="connsiteY102" fmla="*/ 156248 h 320770"/>
                  <a:gd name="connsiteX103" fmla="*/ 149678 w 319670"/>
                  <a:gd name="connsiteY103" fmla="*/ 163136 h 320770"/>
                  <a:gd name="connsiteX104" fmla="*/ 149678 w 319670"/>
                  <a:gd name="connsiteY104" fmla="*/ 155188 h 320770"/>
                  <a:gd name="connsiteX105" fmla="*/ 150207 w 319670"/>
                  <a:gd name="connsiteY105" fmla="*/ 128167 h 320770"/>
                  <a:gd name="connsiteX106" fmla="*/ 106825 w 319670"/>
                  <a:gd name="connsiteY106" fmla="*/ 120220 h 320770"/>
                  <a:gd name="connsiteX107" fmla="*/ 259617 w 319670"/>
                  <a:gd name="connsiteY107" fmla="*/ 103988 h 320770"/>
                  <a:gd name="connsiteX108" fmla="*/ 228611 w 319670"/>
                  <a:gd name="connsiteY108" fmla="*/ 118717 h 320770"/>
                  <a:gd name="connsiteX109" fmla="*/ 233341 w 319670"/>
                  <a:gd name="connsiteY109" fmla="*/ 151856 h 320770"/>
                  <a:gd name="connsiteX110" fmla="*/ 269602 w 319670"/>
                  <a:gd name="connsiteY110" fmla="*/ 135024 h 320770"/>
                  <a:gd name="connsiteX111" fmla="*/ 259617 w 319670"/>
                  <a:gd name="connsiteY111" fmla="*/ 103988 h 320770"/>
                  <a:gd name="connsiteX112" fmla="*/ 65249 w 319670"/>
                  <a:gd name="connsiteY112" fmla="*/ 99862 h 320770"/>
                  <a:gd name="connsiteX113" fmla="*/ 52545 w 319670"/>
                  <a:gd name="connsiteY113" fmla="*/ 136118 h 320770"/>
                  <a:gd name="connsiteX114" fmla="*/ 89068 w 319670"/>
                  <a:gd name="connsiteY114" fmla="*/ 152407 h 320770"/>
                  <a:gd name="connsiteX115" fmla="*/ 94361 w 319670"/>
                  <a:gd name="connsiteY115" fmla="*/ 115625 h 320770"/>
                  <a:gd name="connsiteX116" fmla="*/ 65249 w 319670"/>
                  <a:gd name="connsiteY116" fmla="*/ 99862 h 320770"/>
                  <a:gd name="connsiteX117" fmla="*/ 285381 w 319670"/>
                  <a:gd name="connsiteY117" fmla="*/ 83906 h 320770"/>
                  <a:gd name="connsiteX118" fmla="*/ 270702 w 319670"/>
                  <a:gd name="connsiteY118" fmla="*/ 96554 h 320770"/>
                  <a:gd name="connsiteX119" fmla="*/ 281711 w 319670"/>
                  <a:gd name="connsiteY119" fmla="*/ 127648 h 320770"/>
                  <a:gd name="connsiteX120" fmla="*/ 298487 w 319670"/>
                  <a:gd name="connsiteY120" fmla="*/ 112365 h 320770"/>
                  <a:gd name="connsiteX121" fmla="*/ 285381 w 319670"/>
                  <a:gd name="connsiteY121" fmla="*/ 83906 h 320770"/>
                  <a:gd name="connsiteX122" fmla="*/ 39411 w 319670"/>
                  <a:gd name="connsiteY122" fmla="*/ 75928 h 320770"/>
                  <a:gd name="connsiteX123" fmla="*/ 21458 w 319670"/>
                  <a:gd name="connsiteY123" fmla="*/ 111317 h 320770"/>
                  <a:gd name="connsiteX124" fmla="*/ 40995 w 319670"/>
                  <a:gd name="connsiteY124" fmla="*/ 128748 h 320770"/>
                  <a:gd name="connsiteX125" fmla="*/ 54196 w 319670"/>
                  <a:gd name="connsiteY125" fmla="*/ 91774 h 320770"/>
                  <a:gd name="connsiteX126" fmla="*/ 39411 w 319670"/>
                  <a:gd name="connsiteY126" fmla="*/ 75928 h 320770"/>
                  <a:gd name="connsiteX127" fmla="*/ 201616 w 319670"/>
                  <a:gd name="connsiteY127" fmla="*/ 73452 h 320770"/>
                  <a:gd name="connsiteX128" fmla="*/ 165267 w 319670"/>
                  <a:gd name="connsiteY128" fmla="*/ 78187 h 320770"/>
                  <a:gd name="connsiteX129" fmla="*/ 164740 w 319670"/>
                  <a:gd name="connsiteY129" fmla="*/ 78187 h 320770"/>
                  <a:gd name="connsiteX130" fmla="*/ 163687 w 319670"/>
                  <a:gd name="connsiteY130" fmla="*/ 115543 h 320770"/>
                  <a:gd name="connsiteX131" fmla="*/ 165267 w 319670"/>
                  <a:gd name="connsiteY131" fmla="*/ 115543 h 320770"/>
                  <a:gd name="connsiteX132" fmla="*/ 213205 w 319670"/>
                  <a:gd name="connsiteY132" fmla="*/ 109756 h 320770"/>
                  <a:gd name="connsiteX133" fmla="*/ 201616 w 319670"/>
                  <a:gd name="connsiteY133" fmla="*/ 73452 h 320770"/>
                  <a:gd name="connsiteX134" fmla="*/ 121592 w 319670"/>
                  <a:gd name="connsiteY134" fmla="*/ 70701 h 320770"/>
                  <a:gd name="connsiteX135" fmla="*/ 109491 w 319670"/>
                  <a:gd name="connsiteY135" fmla="*/ 107084 h 320770"/>
                  <a:gd name="connsiteX136" fmla="*/ 150530 w 319670"/>
                  <a:gd name="connsiteY136" fmla="*/ 114993 h 320770"/>
                  <a:gd name="connsiteX137" fmla="*/ 151582 w 319670"/>
                  <a:gd name="connsiteY137" fmla="*/ 77028 h 320770"/>
                  <a:gd name="connsiteX138" fmla="*/ 121592 w 319670"/>
                  <a:gd name="connsiteY138" fmla="*/ 70701 h 320770"/>
                  <a:gd name="connsiteX139" fmla="*/ 233321 w 319670"/>
                  <a:gd name="connsiteY139" fmla="*/ 59697 h 320770"/>
                  <a:gd name="connsiteX140" fmla="*/ 214306 w 319670"/>
                  <a:gd name="connsiteY140" fmla="*/ 69207 h 320770"/>
                  <a:gd name="connsiteX141" fmla="*/ 225926 w 319670"/>
                  <a:gd name="connsiteY141" fmla="*/ 106189 h 320770"/>
                  <a:gd name="connsiteX142" fmla="*/ 253921 w 319670"/>
                  <a:gd name="connsiteY142" fmla="*/ 92453 h 320770"/>
                  <a:gd name="connsiteX143" fmla="*/ 233321 w 319670"/>
                  <a:gd name="connsiteY143" fmla="*/ 59697 h 320770"/>
                  <a:gd name="connsiteX144" fmla="*/ 92595 w 319670"/>
                  <a:gd name="connsiteY144" fmla="*/ 55846 h 320770"/>
                  <a:gd name="connsiteX145" fmla="*/ 70977 w 319670"/>
                  <a:gd name="connsiteY145" fmla="*/ 88088 h 320770"/>
                  <a:gd name="connsiteX146" fmla="*/ 97341 w 319670"/>
                  <a:gd name="connsiteY146" fmla="*/ 102888 h 320770"/>
                  <a:gd name="connsiteX147" fmla="*/ 108941 w 319670"/>
                  <a:gd name="connsiteY147" fmla="*/ 65360 h 320770"/>
                  <a:gd name="connsiteX148" fmla="*/ 92595 w 319670"/>
                  <a:gd name="connsiteY148" fmla="*/ 55846 h 320770"/>
                  <a:gd name="connsiteX149" fmla="*/ 251144 w 319670"/>
                  <a:gd name="connsiteY149" fmla="*/ 44842 h 320770"/>
                  <a:gd name="connsiteX150" fmla="*/ 243742 w 319670"/>
                  <a:gd name="connsiteY150" fmla="*/ 51712 h 320770"/>
                  <a:gd name="connsiteX151" fmla="*/ 264890 w 319670"/>
                  <a:gd name="connsiteY151" fmla="*/ 85007 h 320770"/>
                  <a:gd name="connsiteX152" fmla="*/ 277579 w 319670"/>
                  <a:gd name="connsiteY152" fmla="*/ 72851 h 320770"/>
                  <a:gd name="connsiteX153" fmla="*/ 251144 w 319670"/>
                  <a:gd name="connsiteY153" fmla="*/ 44842 h 320770"/>
                  <a:gd name="connsiteX154" fmla="*/ 75908 w 319670"/>
                  <a:gd name="connsiteY154" fmla="*/ 39614 h 320770"/>
                  <a:gd name="connsiteX155" fmla="*/ 47868 w 319670"/>
                  <a:gd name="connsiteY155" fmla="*/ 65510 h 320770"/>
                  <a:gd name="connsiteX156" fmla="*/ 60565 w 319670"/>
                  <a:gd name="connsiteY156" fmla="*/ 79779 h 320770"/>
                  <a:gd name="connsiteX157" fmla="*/ 82256 w 319670"/>
                  <a:gd name="connsiteY157" fmla="*/ 47013 h 320770"/>
                  <a:gd name="connsiteX158" fmla="*/ 75908 w 319670"/>
                  <a:gd name="connsiteY158" fmla="*/ 39614 h 320770"/>
                  <a:gd name="connsiteX159" fmla="*/ 224484 w 319670"/>
                  <a:gd name="connsiteY159" fmla="*/ 28060 h 320770"/>
                  <a:gd name="connsiteX160" fmla="*/ 236003 w 319670"/>
                  <a:gd name="connsiteY160" fmla="*/ 41815 h 320770"/>
                  <a:gd name="connsiteX161" fmla="*/ 240716 w 319670"/>
                  <a:gd name="connsiteY161" fmla="*/ 37583 h 320770"/>
                  <a:gd name="connsiteX162" fmla="*/ 224484 w 319670"/>
                  <a:gd name="connsiteY162" fmla="*/ 28060 h 320770"/>
                  <a:gd name="connsiteX163" fmla="*/ 101238 w 319670"/>
                  <a:gd name="connsiteY163" fmla="*/ 25309 h 320770"/>
                  <a:gd name="connsiteX164" fmla="*/ 86933 w 319670"/>
                  <a:gd name="connsiteY164" fmla="*/ 32662 h 320770"/>
                  <a:gd name="connsiteX165" fmla="*/ 90642 w 319670"/>
                  <a:gd name="connsiteY165" fmla="*/ 36863 h 320770"/>
                  <a:gd name="connsiteX166" fmla="*/ 101238 w 319670"/>
                  <a:gd name="connsiteY166" fmla="*/ 25309 h 320770"/>
                  <a:gd name="connsiteX167" fmla="*/ 189546 w 319670"/>
                  <a:gd name="connsiteY167" fmla="*/ 16506 h 320770"/>
                  <a:gd name="connsiteX168" fmla="*/ 209532 w 319670"/>
                  <a:gd name="connsiteY168" fmla="*/ 56946 h 320770"/>
                  <a:gd name="connsiteX169" fmla="*/ 225310 w 319670"/>
                  <a:gd name="connsiteY169" fmla="*/ 49068 h 320770"/>
                  <a:gd name="connsiteX170" fmla="*/ 194280 w 319670"/>
                  <a:gd name="connsiteY170" fmla="*/ 17556 h 320770"/>
                  <a:gd name="connsiteX171" fmla="*/ 189546 w 319670"/>
                  <a:gd name="connsiteY171" fmla="*/ 16506 h 320770"/>
                  <a:gd name="connsiteX172" fmla="*/ 132600 w 319670"/>
                  <a:gd name="connsiteY172" fmla="*/ 15955 h 320770"/>
                  <a:gd name="connsiteX173" fmla="*/ 128938 w 319670"/>
                  <a:gd name="connsiteY173" fmla="*/ 16483 h 320770"/>
                  <a:gd name="connsiteX174" fmla="*/ 100688 w 319670"/>
                  <a:gd name="connsiteY174" fmla="*/ 46010 h 320770"/>
                  <a:gd name="connsiteX175" fmla="*/ 114290 w 319670"/>
                  <a:gd name="connsiteY175" fmla="*/ 53920 h 320770"/>
                  <a:gd name="connsiteX176" fmla="*/ 132600 w 319670"/>
                  <a:gd name="connsiteY176" fmla="*/ 15955 h 320770"/>
                  <a:gd name="connsiteX177" fmla="*/ 167974 w 319670"/>
                  <a:gd name="connsiteY177" fmla="*/ 13204 h 320770"/>
                  <a:gd name="connsiteX178" fmla="*/ 165337 w 319670"/>
                  <a:gd name="connsiteY178" fmla="*/ 64924 h 320770"/>
                  <a:gd name="connsiteX179" fmla="*/ 196974 w 319670"/>
                  <a:gd name="connsiteY179" fmla="*/ 60702 h 320770"/>
                  <a:gd name="connsiteX180" fmla="*/ 173247 w 319670"/>
                  <a:gd name="connsiteY180" fmla="*/ 13732 h 320770"/>
                  <a:gd name="connsiteX181" fmla="*/ 167974 w 319670"/>
                  <a:gd name="connsiteY181" fmla="*/ 13204 h 320770"/>
                  <a:gd name="connsiteX182" fmla="*/ 149585 w 319670"/>
                  <a:gd name="connsiteY182" fmla="*/ 13204 h 320770"/>
                  <a:gd name="connsiteX183" fmla="*/ 126273 w 319670"/>
                  <a:gd name="connsiteY183" fmla="*/ 58551 h 320770"/>
                  <a:gd name="connsiteX184" fmla="*/ 152764 w 319670"/>
                  <a:gd name="connsiteY184" fmla="*/ 63823 h 320770"/>
                  <a:gd name="connsiteX185" fmla="*/ 154883 w 319670"/>
                  <a:gd name="connsiteY185" fmla="*/ 13204 h 320770"/>
                  <a:gd name="connsiteX186" fmla="*/ 149585 w 319670"/>
                  <a:gd name="connsiteY186" fmla="*/ 13204 h 320770"/>
                  <a:gd name="connsiteX187" fmla="*/ 160099 w 319670"/>
                  <a:gd name="connsiteY187" fmla="*/ 0 h 320770"/>
                  <a:gd name="connsiteX188" fmla="*/ 248047 w 319670"/>
                  <a:gd name="connsiteY188" fmla="*/ 26906 h 320770"/>
                  <a:gd name="connsiteX189" fmla="*/ 259107 w 319670"/>
                  <a:gd name="connsiteY189" fmla="*/ 34293 h 320770"/>
                  <a:gd name="connsiteX190" fmla="*/ 285965 w 319670"/>
                  <a:gd name="connsiteY190" fmla="*/ 61727 h 320770"/>
                  <a:gd name="connsiteX191" fmla="*/ 293865 w 319670"/>
                  <a:gd name="connsiteY191" fmla="*/ 72806 h 320770"/>
                  <a:gd name="connsiteX192" fmla="*/ 308084 w 319670"/>
                  <a:gd name="connsiteY192" fmla="*/ 100768 h 320770"/>
                  <a:gd name="connsiteX193" fmla="*/ 313350 w 319670"/>
                  <a:gd name="connsiteY193" fmla="*/ 115013 h 320770"/>
                  <a:gd name="connsiteX194" fmla="*/ 319670 w 319670"/>
                  <a:gd name="connsiteY194" fmla="*/ 157747 h 320770"/>
                  <a:gd name="connsiteX195" fmla="*/ 319670 w 319670"/>
                  <a:gd name="connsiteY195" fmla="*/ 160385 h 320770"/>
                  <a:gd name="connsiteX196" fmla="*/ 319144 w 319670"/>
                  <a:gd name="connsiteY196" fmla="*/ 176212 h 320770"/>
                  <a:gd name="connsiteX197" fmla="*/ 302291 w 319670"/>
                  <a:gd name="connsiteY197" fmla="*/ 232664 h 320770"/>
                  <a:gd name="connsiteX198" fmla="*/ 288598 w 319670"/>
                  <a:gd name="connsiteY198" fmla="*/ 254822 h 320770"/>
                  <a:gd name="connsiteX199" fmla="*/ 160099 w 319670"/>
                  <a:gd name="connsiteY199" fmla="*/ 320242 h 320770"/>
                  <a:gd name="connsiteX200" fmla="*/ 159572 w 319670"/>
                  <a:gd name="connsiteY200" fmla="*/ 320242 h 320770"/>
                  <a:gd name="connsiteX201" fmla="*/ 155359 w 319670"/>
                  <a:gd name="connsiteY201" fmla="*/ 320770 h 320770"/>
                  <a:gd name="connsiteX202" fmla="*/ 155359 w 319670"/>
                  <a:gd name="connsiteY202" fmla="*/ 320242 h 320770"/>
                  <a:gd name="connsiteX203" fmla="*/ 26332 w 319670"/>
                  <a:gd name="connsiteY203" fmla="*/ 248491 h 320770"/>
                  <a:gd name="connsiteX204" fmla="*/ 13693 w 319670"/>
                  <a:gd name="connsiteY204" fmla="*/ 225278 h 320770"/>
                  <a:gd name="connsiteX205" fmla="*/ 527 w 319670"/>
                  <a:gd name="connsiteY205" fmla="*/ 174630 h 320770"/>
                  <a:gd name="connsiteX206" fmla="*/ 0 w 319670"/>
                  <a:gd name="connsiteY206" fmla="*/ 160385 h 320770"/>
                  <a:gd name="connsiteX207" fmla="*/ 0 w 319670"/>
                  <a:gd name="connsiteY207" fmla="*/ 156164 h 320770"/>
                  <a:gd name="connsiteX208" fmla="*/ 6847 w 319670"/>
                  <a:gd name="connsiteY208" fmla="*/ 113958 h 320770"/>
                  <a:gd name="connsiteX209" fmla="*/ 12113 w 319670"/>
                  <a:gd name="connsiteY209" fmla="*/ 99185 h 320770"/>
                  <a:gd name="connsiteX210" fmla="*/ 32125 w 319670"/>
                  <a:gd name="connsiteY210" fmla="*/ 64365 h 320770"/>
                  <a:gd name="connsiteX211" fmla="*/ 41078 w 319670"/>
                  <a:gd name="connsiteY211" fmla="*/ 52758 h 320770"/>
                  <a:gd name="connsiteX212" fmla="*/ 68990 w 319670"/>
                  <a:gd name="connsiteY212" fmla="*/ 28489 h 320770"/>
                  <a:gd name="connsiteX213" fmla="*/ 80576 w 319670"/>
                  <a:gd name="connsiteY213" fmla="*/ 21103 h 320770"/>
                  <a:gd name="connsiteX214" fmla="*/ 160099 w 319670"/>
                  <a:gd name="connsiteY214" fmla="*/ 0 h 32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</a:cxnLst>
                <a:rect l="l" t="t" r="r" b="b"/>
                <a:pathLst>
                  <a:path w="319670" h="320770">
                    <a:moveTo>
                      <a:pt x="193673" y="280605"/>
                    </a:moveTo>
                    <a:cubicBezTo>
                      <a:pt x="184761" y="281133"/>
                      <a:pt x="175324" y="281661"/>
                      <a:pt x="165888" y="281661"/>
                    </a:cubicBezTo>
                    <a:cubicBezTo>
                      <a:pt x="166412" y="292225"/>
                      <a:pt x="166936" y="300676"/>
                      <a:pt x="167460" y="307015"/>
                    </a:cubicBezTo>
                    <a:cubicBezTo>
                      <a:pt x="172179" y="306486"/>
                      <a:pt x="176373" y="305958"/>
                      <a:pt x="181091" y="305430"/>
                    </a:cubicBezTo>
                    <a:cubicBezTo>
                      <a:pt x="183188" y="301733"/>
                      <a:pt x="188430" y="292753"/>
                      <a:pt x="193673" y="280605"/>
                    </a:cubicBezTo>
                    <a:close/>
                    <a:moveTo>
                      <a:pt x="127923" y="280054"/>
                    </a:moveTo>
                    <a:cubicBezTo>
                      <a:pt x="133734" y="293270"/>
                      <a:pt x="139016" y="302257"/>
                      <a:pt x="141657" y="305957"/>
                    </a:cubicBezTo>
                    <a:cubicBezTo>
                      <a:pt x="145882" y="306486"/>
                      <a:pt x="150108" y="307015"/>
                      <a:pt x="154333" y="307015"/>
                    </a:cubicBezTo>
                    <a:cubicBezTo>
                      <a:pt x="153805" y="300671"/>
                      <a:pt x="153277" y="291684"/>
                      <a:pt x="152749" y="281640"/>
                    </a:cubicBezTo>
                    <a:cubicBezTo>
                      <a:pt x="144298" y="281640"/>
                      <a:pt x="135846" y="280583"/>
                      <a:pt x="127923" y="280054"/>
                    </a:cubicBezTo>
                    <a:close/>
                    <a:moveTo>
                      <a:pt x="226960" y="275378"/>
                    </a:moveTo>
                    <a:cubicBezTo>
                      <a:pt x="221183" y="276962"/>
                      <a:pt x="215406" y="277491"/>
                      <a:pt x="209629" y="278547"/>
                    </a:cubicBezTo>
                    <a:cubicBezTo>
                      <a:pt x="205427" y="288055"/>
                      <a:pt x="201226" y="295978"/>
                      <a:pt x="198075" y="301788"/>
                    </a:cubicBezTo>
                    <a:cubicBezTo>
                      <a:pt x="200175" y="301260"/>
                      <a:pt x="202276" y="300731"/>
                      <a:pt x="204377" y="300203"/>
                    </a:cubicBezTo>
                    <a:cubicBezTo>
                      <a:pt x="208053" y="296506"/>
                      <a:pt x="216982" y="288055"/>
                      <a:pt x="226960" y="275378"/>
                    </a:cubicBezTo>
                    <a:close/>
                    <a:moveTo>
                      <a:pt x="94911" y="274277"/>
                    </a:moveTo>
                    <a:cubicBezTo>
                      <a:pt x="107537" y="290172"/>
                      <a:pt x="118584" y="300239"/>
                      <a:pt x="120163" y="301828"/>
                    </a:cubicBezTo>
                    <a:cubicBezTo>
                      <a:pt x="121741" y="302358"/>
                      <a:pt x="123319" y="302358"/>
                      <a:pt x="124897" y="302888"/>
                    </a:cubicBezTo>
                    <a:cubicBezTo>
                      <a:pt x="121215" y="296530"/>
                      <a:pt x="117006" y="288053"/>
                      <a:pt x="112797" y="277456"/>
                    </a:cubicBezTo>
                    <a:cubicBezTo>
                      <a:pt x="106485" y="276927"/>
                      <a:pt x="100698" y="275337"/>
                      <a:pt x="94911" y="274277"/>
                    </a:cubicBezTo>
                    <a:close/>
                    <a:moveTo>
                      <a:pt x="261623" y="266024"/>
                    </a:moveTo>
                    <a:cubicBezTo>
                      <a:pt x="256919" y="267610"/>
                      <a:pt x="252215" y="269195"/>
                      <a:pt x="247511" y="270781"/>
                    </a:cubicBezTo>
                    <a:cubicBezTo>
                      <a:pt x="243329" y="276066"/>
                      <a:pt x="239670" y="281351"/>
                      <a:pt x="235489" y="286107"/>
                    </a:cubicBezTo>
                    <a:cubicBezTo>
                      <a:pt x="244897" y="280294"/>
                      <a:pt x="253783" y="273952"/>
                      <a:pt x="261623" y="266024"/>
                    </a:cubicBezTo>
                    <a:close/>
                    <a:moveTo>
                      <a:pt x="53646" y="261072"/>
                    </a:moveTo>
                    <a:cubicBezTo>
                      <a:pt x="64178" y="272729"/>
                      <a:pt x="76817" y="282266"/>
                      <a:pt x="90509" y="289683"/>
                    </a:cubicBezTo>
                    <a:cubicBezTo>
                      <a:pt x="85243" y="283855"/>
                      <a:pt x="79977" y="276438"/>
                      <a:pt x="74184" y="268490"/>
                    </a:cubicBezTo>
                    <a:cubicBezTo>
                      <a:pt x="66811" y="266371"/>
                      <a:pt x="59965" y="264252"/>
                      <a:pt x="53646" y="261072"/>
                    </a:cubicBezTo>
                    <a:close/>
                    <a:moveTo>
                      <a:pt x="213205" y="224209"/>
                    </a:moveTo>
                    <a:cubicBezTo>
                      <a:pt x="197402" y="226846"/>
                      <a:pt x="180544" y="228429"/>
                      <a:pt x="163687" y="228957"/>
                    </a:cubicBezTo>
                    <a:cubicBezTo>
                      <a:pt x="163687" y="243201"/>
                      <a:pt x="164740" y="256917"/>
                      <a:pt x="165267" y="269051"/>
                    </a:cubicBezTo>
                    <a:cubicBezTo>
                      <a:pt x="176857" y="268523"/>
                      <a:pt x="188446" y="267996"/>
                      <a:pt x="200035" y="266413"/>
                    </a:cubicBezTo>
                    <a:cubicBezTo>
                      <a:pt x="204777" y="254279"/>
                      <a:pt x="209518" y="240035"/>
                      <a:pt x="213205" y="224209"/>
                    </a:cubicBezTo>
                    <a:close/>
                    <a:moveTo>
                      <a:pt x="108941" y="224209"/>
                    </a:moveTo>
                    <a:cubicBezTo>
                      <a:pt x="112628" y="240027"/>
                      <a:pt x="117369" y="253736"/>
                      <a:pt x="122109" y="265864"/>
                    </a:cubicBezTo>
                    <a:cubicBezTo>
                      <a:pt x="131590" y="267446"/>
                      <a:pt x="141598" y="267973"/>
                      <a:pt x="152132" y="268500"/>
                    </a:cubicBezTo>
                    <a:cubicBezTo>
                      <a:pt x="151606" y="256373"/>
                      <a:pt x="151079" y="243191"/>
                      <a:pt x="150552" y="228954"/>
                    </a:cubicBezTo>
                    <a:cubicBezTo>
                      <a:pt x="135804" y="228427"/>
                      <a:pt x="122109" y="226845"/>
                      <a:pt x="108941" y="224209"/>
                    </a:cubicBezTo>
                    <a:close/>
                    <a:moveTo>
                      <a:pt x="58322" y="209903"/>
                    </a:moveTo>
                    <a:cubicBezTo>
                      <a:pt x="64673" y="227869"/>
                      <a:pt x="73671" y="243722"/>
                      <a:pt x="82669" y="257461"/>
                    </a:cubicBezTo>
                    <a:cubicBezTo>
                      <a:pt x="90608" y="260103"/>
                      <a:pt x="98547" y="261688"/>
                      <a:pt x="107016" y="263273"/>
                    </a:cubicBezTo>
                    <a:cubicBezTo>
                      <a:pt x="102252" y="251120"/>
                      <a:pt x="98018" y="236852"/>
                      <a:pt x="94842" y="221000"/>
                    </a:cubicBezTo>
                    <a:cubicBezTo>
                      <a:pt x="82140" y="218358"/>
                      <a:pt x="69966" y="214131"/>
                      <a:pt x="58322" y="209903"/>
                    </a:cubicBezTo>
                    <a:close/>
                    <a:moveTo>
                      <a:pt x="264925" y="209078"/>
                    </a:moveTo>
                    <a:cubicBezTo>
                      <a:pt x="253330" y="213818"/>
                      <a:pt x="240681" y="218031"/>
                      <a:pt x="227505" y="221190"/>
                    </a:cubicBezTo>
                    <a:cubicBezTo>
                      <a:pt x="224343" y="236989"/>
                      <a:pt x="219599" y="251735"/>
                      <a:pt x="214856" y="264374"/>
                    </a:cubicBezTo>
                    <a:cubicBezTo>
                      <a:pt x="223289" y="263320"/>
                      <a:pt x="231194" y="261214"/>
                      <a:pt x="239100" y="259634"/>
                    </a:cubicBezTo>
                    <a:cubicBezTo>
                      <a:pt x="248586" y="245415"/>
                      <a:pt x="258073" y="228037"/>
                      <a:pt x="264925" y="209078"/>
                    </a:cubicBezTo>
                    <a:close/>
                    <a:moveTo>
                      <a:pt x="303989" y="187895"/>
                    </a:moveTo>
                    <a:cubicBezTo>
                      <a:pt x="297128" y="192647"/>
                      <a:pt x="289211" y="197399"/>
                      <a:pt x="280765" y="201624"/>
                    </a:cubicBezTo>
                    <a:cubicBezTo>
                      <a:pt x="275487" y="220632"/>
                      <a:pt x="267570" y="238057"/>
                      <a:pt x="258597" y="253370"/>
                    </a:cubicBezTo>
                    <a:cubicBezTo>
                      <a:pt x="265987" y="250729"/>
                      <a:pt x="273376" y="248089"/>
                      <a:pt x="279710" y="244921"/>
                    </a:cubicBezTo>
                    <a:cubicBezTo>
                      <a:pt x="291850" y="228025"/>
                      <a:pt x="300295" y="209016"/>
                      <a:pt x="303989" y="187895"/>
                    </a:cubicBezTo>
                    <a:close/>
                    <a:moveTo>
                      <a:pt x="15131" y="186244"/>
                    </a:moveTo>
                    <a:cubicBezTo>
                      <a:pt x="18834" y="205247"/>
                      <a:pt x="25712" y="223193"/>
                      <a:pt x="35764" y="239029"/>
                    </a:cubicBezTo>
                    <a:cubicBezTo>
                      <a:pt x="44229" y="243251"/>
                      <a:pt x="53751" y="247474"/>
                      <a:pt x="63274" y="251169"/>
                    </a:cubicBezTo>
                    <a:cubicBezTo>
                      <a:pt x="54810" y="236917"/>
                      <a:pt x="47403" y="220554"/>
                      <a:pt x="42641" y="202607"/>
                    </a:cubicBezTo>
                    <a:cubicBezTo>
                      <a:pt x="32590" y="197857"/>
                      <a:pt x="23596" y="192578"/>
                      <a:pt x="15131" y="186244"/>
                    </a:cubicBezTo>
                    <a:close/>
                    <a:moveTo>
                      <a:pt x="220633" y="169463"/>
                    </a:moveTo>
                    <a:cubicBezTo>
                      <a:pt x="202251" y="174190"/>
                      <a:pt x="182819" y="176291"/>
                      <a:pt x="162861" y="176816"/>
                    </a:cubicBezTo>
                    <a:cubicBezTo>
                      <a:pt x="162861" y="189946"/>
                      <a:pt x="162861" y="203076"/>
                      <a:pt x="163386" y="215680"/>
                    </a:cubicBezTo>
                    <a:cubicBezTo>
                      <a:pt x="181768" y="215680"/>
                      <a:pt x="199625" y="213580"/>
                      <a:pt x="216431" y="209903"/>
                    </a:cubicBezTo>
                    <a:cubicBezTo>
                      <a:pt x="218532" y="197298"/>
                      <a:pt x="220108" y="183643"/>
                      <a:pt x="220633" y="169463"/>
                    </a:cubicBezTo>
                    <a:close/>
                    <a:moveTo>
                      <a:pt x="101513" y="169463"/>
                    </a:moveTo>
                    <a:cubicBezTo>
                      <a:pt x="102043" y="183643"/>
                      <a:pt x="103631" y="197298"/>
                      <a:pt x="105748" y="210428"/>
                    </a:cubicBezTo>
                    <a:cubicBezTo>
                      <a:pt x="120038" y="213054"/>
                      <a:pt x="134858" y="215155"/>
                      <a:pt x="150207" y="215680"/>
                    </a:cubicBezTo>
                    <a:cubicBezTo>
                      <a:pt x="149678" y="203076"/>
                      <a:pt x="149678" y="189946"/>
                      <a:pt x="149678" y="176291"/>
                    </a:cubicBezTo>
                    <a:cubicBezTo>
                      <a:pt x="132741" y="175765"/>
                      <a:pt x="116862" y="173139"/>
                      <a:pt x="101513" y="169463"/>
                    </a:cubicBezTo>
                    <a:close/>
                    <a:moveTo>
                      <a:pt x="51121" y="149931"/>
                    </a:moveTo>
                    <a:cubicBezTo>
                      <a:pt x="50595" y="153623"/>
                      <a:pt x="50069" y="156788"/>
                      <a:pt x="50069" y="159953"/>
                    </a:cubicBezTo>
                    <a:cubicBezTo>
                      <a:pt x="50069" y="171558"/>
                      <a:pt x="51647" y="183163"/>
                      <a:pt x="53752" y="193713"/>
                    </a:cubicBezTo>
                    <a:cubicBezTo>
                      <a:pt x="65853" y="198988"/>
                      <a:pt x="78480" y="203735"/>
                      <a:pt x="92160" y="207427"/>
                    </a:cubicBezTo>
                    <a:cubicBezTo>
                      <a:pt x="90055" y="194240"/>
                      <a:pt x="88477" y="180525"/>
                      <a:pt x="89003" y="166283"/>
                    </a:cubicBezTo>
                    <a:cubicBezTo>
                      <a:pt x="75324" y="161536"/>
                      <a:pt x="62170" y="156261"/>
                      <a:pt x="51121" y="149931"/>
                    </a:cubicBezTo>
                    <a:close/>
                    <a:moveTo>
                      <a:pt x="271850" y="148830"/>
                    </a:moveTo>
                    <a:cubicBezTo>
                      <a:pt x="260269" y="155690"/>
                      <a:pt x="247634" y="161495"/>
                      <a:pt x="233420" y="165717"/>
                    </a:cubicBezTo>
                    <a:cubicBezTo>
                      <a:pt x="233947" y="179965"/>
                      <a:pt x="232367" y="193685"/>
                      <a:pt x="230262" y="206877"/>
                    </a:cubicBezTo>
                    <a:cubicBezTo>
                      <a:pt x="244475" y="203183"/>
                      <a:pt x="257110" y="198434"/>
                      <a:pt x="269218" y="193157"/>
                    </a:cubicBezTo>
                    <a:cubicBezTo>
                      <a:pt x="271850" y="182603"/>
                      <a:pt x="272903" y="171521"/>
                      <a:pt x="272903" y="159912"/>
                    </a:cubicBezTo>
                    <a:cubicBezTo>
                      <a:pt x="272903" y="156218"/>
                      <a:pt x="272376" y="152524"/>
                      <a:pt x="271850" y="148830"/>
                    </a:cubicBezTo>
                    <a:close/>
                    <a:moveTo>
                      <a:pt x="302793" y="126547"/>
                    </a:moveTo>
                    <a:cubicBezTo>
                      <a:pt x="297022" y="131826"/>
                      <a:pt x="290727" y="136577"/>
                      <a:pt x="284431" y="141328"/>
                    </a:cubicBezTo>
                    <a:cubicBezTo>
                      <a:pt x="284956" y="147135"/>
                      <a:pt x="286005" y="153470"/>
                      <a:pt x="286005" y="159805"/>
                    </a:cubicBezTo>
                    <a:cubicBezTo>
                      <a:pt x="286005" y="168251"/>
                      <a:pt x="285481" y="176698"/>
                      <a:pt x="283907" y="185144"/>
                    </a:cubicBezTo>
                    <a:cubicBezTo>
                      <a:pt x="292301" y="180393"/>
                      <a:pt x="299645" y="175642"/>
                      <a:pt x="306465" y="169835"/>
                    </a:cubicBezTo>
                    <a:cubicBezTo>
                      <a:pt x="306465" y="166668"/>
                      <a:pt x="306465" y="163500"/>
                      <a:pt x="306465" y="160333"/>
                    </a:cubicBezTo>
                    <a:cubicBezTo>
                      <a:pt x="306465" y="148719"/>
                      <a:pt x="305416" y="137105"/>
                      <a:pt x="302793" y="126547"/>
                    </a:cubicBezTo>
                    <a:close/>
                    <a:moveTo>
                      <a:pt x="17427" y="125172"/>
                    </a:moveTo>
                    <a:cubicBezTo>
                      <a:pt x="14789" y="136754"/>
                      <a:pt x="13205" y="148337"/>
                      <a:pt x="13205" y="160446"/>
                    </a:cubicBezTo>
                    <a:cubicBezTo>
                      <a:pt x="13205" y="163079"/>
                      <a:pt x="13205" y="165711"/>
                      <a:pt x="13205" y="168870"/>
                    </a:cubicBezTo>
                    <a:cubicBezTo>
                      <a:pt x="21122" y="175188"/>
                      <a:pt x="29565" y="180979"/>
                      <a:pt x="39065" y="186244"/>
                    </a:cubicBezTo>
                    <a:cubicBezTo>
                      <a:pt x="37482" y="177821"/>
                      <a:pt x="36954" y="168870"/>
                      <a:pt x="36954" y="159920"/>
                    </a:cubicBezTo>
                    <a:cubicBezTo>
                      <a:pt x="37482" y="154128"/>
                      <a:pt x="38009" y="148337"/>
                      <a:pt x="38537" y="142546"/>
                    </a:cubicBezTo>
                    <a:cubicBezTo>
                      <a:pt x="30621" y="137281"/>
                      <a:pt x="23760" y="131489"/>
                      <a:pt x="17427" y="125172"/>
                    </a:cubicBezTo>
                    <a:close/>
                    <a:moveTo>
                      <a:pt x="215883" y="122420"/>
                    </a:moveTo>
                    <a:cubicBezTo>
                      <a:pt x="200134" y="126653"/>
                      <a:pt x="183335" y="128769"/>
                      <a:pt x="165486" y="128769"/>
                    </a:cubicBezTo>
                    <a:cubicBezTo>
                      <a:pt x="164961" y="128769"/>
                      <a:pt x="164436" y="128769"/>
                      <a:pt x="163386" y="128769"/>
                    </a:cubicBezTo>
                    <a:cubicBezTo>
                      <a:pt x="163386" y="137763"/>
                      <a:pt x="163386" y="146228"/>
                      <a:pt x="162861" y="155221"/>
                    </a:cubicBezTo>
                    <a:cubicBezTo>
                      <a:pt x="162861" y="157866"/>
                      <a:pt x="162861" y="161041"/>
                      <a:pt x="162861" y="163686"/>
                    </a:cubicBezTo>
                    <a:cubicBezTo>
                      <a:pt x="183335" y="163157"/>
                      <a:pt x="202234" y="160512"/>
                      <a:pt x="220083" y="155750"/>
                    </a:cubicBezTo>
                    <a:cubicBezTo>
                      <a:pt x="219558" y="144640"/>
                      <a:pt x="217983" y="133530"/>
                      <a:pt x="215883" y="122420"/>
                    </a:cubicBezTo>
                    <a:close/>
                    <a:moveTo>
                      <a:pt x="106825" y="120220"/>
                    </a:moveTo>
                    <a:cubicBezTo>
                      <a:pt x="104180" y="131876"/>
                      <a:pt x="102593" y="144062"/>
                      <a:pt x="102064" y="156248"/>
                    </a:cubicBezTo>
                    <a:cubicBezTo>
                      <a:pt x="116877" y="159957"/>
                      <a:pt x="132748" y="162606"/>
                      <a:pt x="149678" y="163136"/>
                    </a:cubicBezTo>
                    <a:cubicBezTo>
                      <a:pt x="149678" y="160487"/>
                      <a:pt x="149678" y="157837"/>
                      <a:pt x="149678" y="155188"/>
                    </a:cubicBezTo>
                    <a:cubicBezTo>
                      <a:pt x="150207" y="146181"/>
                      <a:pt x="150207" y="137174"/>
                      <a:pt x="150207" y="128167"/>
                    </a:cubicBezTo>
                    <a:cubicBezTo>
                      <a:pt x="134864" y="127107"/>
                      <a:pt x="120051" y="124458"/>
                      <a:pt x="106825" y="120220"/>
                    </a:cubicBezTo>
                    <a:close/>
                    <a:moveTo>
                      <a:pt x="259617" y="103988"/>
                    </a:moveTo>
                    <a:cubicBezTo>
                      <a:pt x="250157" y="109775"/>
                      <a:pt x="240173" y="115035"/>
                      <a:pt x="228611" y="118717"/>
                    </a:cubicBezTo>
                    <a:cubicBezTo>
                      <a:pt x="230713" y="129238"/>
                      <a:pt x="232290" y="140810"/>
                      <a:pt x="233341" y="151856"/>
                    </a:cubicBezTo>
                    <a:cubicBezTo>
                      <a:pt x="246479" y="147648"/>
                      <a:pt x="258566" y="141862"/>
                      <a:pt x="269602" y="135024"/>
                    </a:cubicBezTo>
                    <a:cubicBezTo>
                      <a:pt x="267500" y="124503"/>
                      <a:pt x="263821" y="113983"/>
                      <a:pt x="259617" y="103988"/>
                    </a:cubicBezTo>
                    <a:close/>
                    <a:moveTo>
                      <a:pt x="65249" y="99862"/>
                    </a:moveTo>
                    <a:cubicBezTo>
                      <a:pt x="59956" y="111422"/>
                      <a:pt x="55192" y="123507"/>
                      <a:pt x="52545" y="136118"/>
                    </a:cubicBezTo>
                    <a:cubicBezTo>
                      <a:pt x="63661" y="142423"/>
                      <a:pt x="75835" y="148203"/>
                      <a:pt x="89068" y="152407"/>
                    </a:cubicBezTo>
                    <a:cubicBezTo>
                      <a:pt x="90126" y="139796"/>
                      <a:pt x="91714" y="127185"/>
                      <a:pt x="94361" y="115625"/>
                    </a:cubicBezTo>
                    <a:cubicBezTo>
                      <a:pt x="83774" y="111422"/>
                      <a:pt x="73718" y="106167"/>
                      <a:pt x="65249" y="99862"/>
                    </a:cubicBezTo>
                    <a:close/>
                    <a:moveTo>
                      <a:pt x="285381" y="83906"/>
                    </a:moveTo>
                    <a:cubicBezTo>
                      <a:pt x="280663" y="88122"/>
                      <a:pt x="275944" y="92338"/>
                      <a:pt x="270702" y="96554"/>
                    </a:cubicBezTo>
                    <a:cubicBezTo>
                      <a:pt x="275420" y="106567"/>
                      <a:pt x="279090" y="116581"/>
                      <a:pt x="281711" y="127648"/>
                    </a:cubicBezTo>
                    <a:cubicBezTo>
                      <a:pt x="288002" y="122905"/>
                      <a:pt x="293769" y="117635"/>
                      <a:pt x="298487" y="112365"/>
                    </a:cubicBezTo>
                    <a:cubicBezTo>
                      <a:pt x="295342" y="102351"/>
                      <a:pt x="290624" y="92865"/>
                      <a:pt x="285381" y="83906"/>
                    </a:cubicBezTo>
                    <a:close/>
                    <a:moveTo>
                      <a:pt x="39411" y="75928"/>
                    </a:moveTo>
                    <a:cubicBezTo>
                      <a:pt x="32019" y="87020"/>
                      <a:pt x="25683" y="98640"/>
                      <a:pt x="21458" y="111317"/>
                    </a:cubicBezTo>
                    <a:cubicBezTo>
                      <a:pt x="26739" y="117656"/>
                      <a:pt x="33603" y="122938"/>
                      <a:pt x="40995" y="128748"/>
                    </a:cubicBezTo>
                    <a:cubicBezTo>
                      <a:pt x="44163" y="115543"/>
                      <a:pt x="48916" y="103394"/>
                      <a:pt x="54196" y="91774"/>
                    </a:cubicBezTo>
                    <a:cubicBezTo>
                      <a:pt x="48916" y="87020"/>
                      <a:pt x="43635" y="81738"/>
                      <a:pt x="39411" y="75928"/>
                    </a:cubicBezTo>
                    <a:close/>
                    <a:moveTo>
                      <a:pt x="201616" y="73452"/>
                    </a:moveTo>
                    <a:cubicBezTo>
                      <a:pt x="190553" y="76083"/>
                      <a:pt x="178437" y="78187"/>
                      <a:pt x="165267" y="78187"/>
                    </a:cubicBezTo>
                    <a:cubicBezTo>
                      <a:pt x="165267" y="78187"/>
                      <a:pt x="165267" y="78187"/>
                      <a:pt x="164740" y="78187"/>
                    </a:cubicBezTo>
                    <a:cubicBezTo>
                      <a:pt x="164740" y="89762"/>
                      <a:pt x="164214" y="102390"/>
                      <a:pt x="163687" y="115543"/>
                    </a:cubicBezTo>
                    <a:cubicBezTo>
                      <a:pt x="164214" y="115543"/>
                      <a:pt x="164740" y="115543"/>
                      <a:pt x="165267" y="115543"/>
                    </a:cubicBezTo>
                    <a:cubicBezTo>
                      <a:pt x="182125" y="115543"/>
                      <a:pt x="198455" y="113438"/>
                      <a:pt x="213205" y="109756"/>
                    </a:cubicBezTo>
                    <a:cubicBezTo>
                      <a:pt x="210044" y="96602"/>
                      <a:pt x="205830" y="84501"/>
                      <a:pt x="201616" y="73452"/>
                    </a:cubicBezTo>
                    <a:close/>
                    <a:moveTo>
                      <a:pt x="121592" y="70701"/>
                    </a:moveTo>
                    <a:cubicBezTo>
                      <a:pt x="116857" y="81774"/>
                      <a:pt x="113174" y="94429"/>
                      <a:pt x="109491" y="107084"/>
                    </a:cubicBezTo>
                    <a:cubicBezTo>
                      <a:pt x="122119" y="111302"/>
                      <a:pt x="136324" y="113938"/>
                      <a:pt x="150530" y="114993"/>
                    </a:cubicBezTo>
                    <a:cubicBezTo>
                      <a:pt x="151056" y="101811"/>
                      <a:pt x="151582" y="88629"/>
                      <a:pt x="151582" y="77028"/>
                    </a:cubicBezTo>
                    <a:cubicBezTo>
                      <a:pt x="141060" y="75974"/>
                      <a:pt x="131063" y="73865"/>
                      <a:pt x="121592" y="70701"/>
                    </a:cubicBezTo>
                    <a:close/>
                    <a:moveTo>
                      <a:pt x="233321" y="59697"/>
                    </a:moveTo>
                    <a:cubicBezTo>
                      <a:pt x="227511" y="63395"/>
                      <a:pt x="221172" y="66565"/>
                      <a:pt x="214306" y="69207"/>
                    </a:cubicBezTo>
                    <a:cubicBezTo>
                      <a:pt x="218531" y="80302"/>
                      <a:pt x="222757" y="92981"/>
                      <a:pt x="225926" y="106189"/>
                    </a:cubicBezTo>
                    <a:cubicBezTo>
                      <a:pt x="235962" y="102491"/>
                      <a:pt x="245469" y="97736"/>
                      <a:pt x="253921" y="92453"/>
                    </a:cubicBezTo>
                    <a:cubicBezTo>
                      <a:pt x="247582" y="80302"/>
                      <a:pt x="240716" y="69207"/>
                      <a:pt x="233321" y="59697"/>
                    </a:cubicBezTo>
                    <a:close/>
                    <a:moveTo>
                      <a:pt x="92595" y="55846"/>
                    </a:moveTo>
                    <a:cubicBezTo>
                      <a:pt x="85214" y="65360"/>
                      <a:pt x="77832" y="76460"/>
                      <a:pt x="70977" y="88088"/>
                    </a:cubicBezTo>
                    <a:cubicBezTo>
                      <a:pt x="78886" y="93902"/>
                      <a:pt x="87323" y="98660"/>
                      <a:pt x="97341" y="102888"/>
                    </a:cubicBezTo>
                    <a:cubicBezTo>
                      <a:pt x="100505" y="89674"/>
                      <a:pt x="104723" y="76988"/>
                      <a:pt x="108941" y="65360"/>
                    </a:cubicBezTo>
                    <a:cubicBezTo>
                      <a:pt x="103141" y="62717"/>
                      <a:pt x="97341" y="59546"/>
                      <a:pt x="92595" y="55846"/>
                    </a:cubicBezTo>
                    <a:close/>
                    <a:moveTo>
                      <a:pt x="251144" y="44842"/>
                    </a:moveTo>
                    <a:cubicBezTo>
                      <a:pt x="248500" y="47484"/>
                      <a:pt x="246385" y="49598"/>
                      <a:pt x="243742" y="51712"/>
                    </a:cubicBezTo>
                    <a:cubicBezTo>
                      <a:pt x="251144" y="61225"/>
                      <a:pt x="258546" y="72323"/>
                      <a:pt x="264890" y="85007"/>
                    </a:cubicBezTo>
                    <a:cubicBezTo>
                      <a:pt x="269649" y="80779"/>
                      <a:pt x="273878" y="77079"/>
                      <a:pt x="277579" y="72851"/>
                    </a:cubicBezTo>
                    <a:cubicBezTo>
                      <a:pt x="270177" y="62282"/>
                      <a:pt x="261189" y="52769"/>
                      <a:pt x="251144" y="44842"/>
                    </a:cubicBezTo>
                    <a:close/>
                    <a:moveTo>
                      <a:pt x="75908" y="39614"/>
                    </a:moveTo>
                    <a:cubicBezTo>
                      <a:pt x="65327" y="47013"/>
                      <a:pt x="55804" y="55469"/>
                      <a:pt x="47868" y="65510"/>
                    </a:cubicBezTo>
                    <a:cubicBezTo>
                      <a:pt x="51043" y="70795"/>
                      <a:pt x="55804" y="75551"/>
                      <a:pt x="60565" y="79779"/>
                    </a:cubicBezTo>
                    <a:cubicBezTo>
                      <a:pt x="67443" y="67624"/>
                      <a:pt x="74850" y="56526"/>
                      <a:pt x="82256" y="47013"/>
                    </a:cubicBezTo>
                    <a:cubicBezTo>
                      <a:pt x="80140" y="44899"/>
                      <a:pt x="78024" y="42257"/>
                      <a:pt x="75908" y="39614"/>
                    </a:cubicBezTo>
                    <a:close/>
                    <a:moveTo>
                      <a:pt x="224484" y="28060"/>
                    </a:moveTo>
                    <a:cubicBezTo>
                      <a:pt x="228150" y="32293"/>
                      <a:pt x="231815" y="36525"/>
                      <a:pt x="236003" y="41815"/>
                    </a:cubicBezTo>
                    <a:cubicBezTo>
                      <a:pt x="237574" y="40228"/>
                      <a:pt x="239145" y="38641"/>
                      <a:pt x="240716" y="37583"/>
                    </a:cubicBezTo>
                    <a:cubicBezTo>
                      <a:pt x="235480" y="33880"/>
                      <a:pt x="230244" y="31234"/>
                      <a:pt x="224484" y="28060"/>
                    </a:cubicBezTo>
                    <a:close/>
                    <a:moveTo>
                      <a:pt x="101238" y="25309"/>
                    </a:moveTo>
                    <a:cubicBezTo>
                      <a:pt x="95940" y="27410"/>
                      <a:pt x="91172" y="30036"/>
                      <a:pt x="86933" y="32662"/>
                    </a:cubicBezTo>
                    <a:cubicBezTo>
                      <a:pt x="87993" y="34237"/>
                      <a:pt x="89582" y="35288"/>
                      <a:pt x="90642" y="36863"/>
                    </a:cubicBezTo>
                    <a:cubicBezTo>
                      <a:pt x="94350" y="32662"/>
                      <a:pt x="97529" y="28985"/>
                      <a:pt x="101238" y="25309"/>
                    </a:cubicBezTo>
                    <a:close/>
                    <a:moveTo>
                      <a:pt x="189546" y="16506"/>
                    </a:moveTo>
                    <a:cubicBezTo>
                      <a:pt x="195332" y="25959"/>
                      <a:pt x="202695" y="39614"/>
                      <a:pt x="209532" y="56946"/>
                    </a:cubicBezTo>
                    <a:cubicBezTo>
                      <a:pt x="215317" y="54845"/>
                      <a:pt x="220576" y="52219"/>
                      <a:pt x="225310" y="49068"/>
                    </a:cubicBezTo>
                    <a:cubicBezTo>
                      <a:pt x="210584" y="31736"/>
                      <a:pt x="197961" y="20707"/>
                      <a:pt x="194280" y="17556"/>
                    </a:cubicBezTo>
                    <a:cubicBezTo>
                      <a:pt x="192702" y="17031"/>
                      <a:pt x="191124" y="16506"/>
                      <a:pt x="189546" y="16506"/>
                    </a:cubicBezTo>
                    <a:close/>
                    <a:moveTo>
                      <a:pt x="132600" y="15955"/>
                    </a:moveTo>
                    <a:cubicBezTo>
                      <a:pt x="131554" y="15955"/>
                      <a:pt x="130507" y="15955"/>
                      <a:pt x="128938" y="16483"/>
                    </a:cubicBezTo>
                    <a:cubicBezTo>
                      <a:pt x="128938" y="17010"/>
                      <a:pt x="115859" y="27556"/>
                      <a:pt x="100688" y="46010"/>
                    </a:cubicBezTo>
                    <a:cubicBezTo>
                      <a:pt x="104873" y="48647"/>
                      <a:pt x="109058" y="51283"/>
                      <a:pt x="114290" y="53920"/>
                    </a:cubicBezTo>
                    <a:cubicBezTo>
                      <a:pt x="121091" y="37574"/>
                      <a:pt x="127892" y="24919"/>
                      <a:pt x="132600" y="15955"/>
                    </a:cubicBezTo>
                    <a:close/>
                    <a:moveTo>
                      <a:pt x="167974" y="13204"/>
                    </a:moveTo>
                    <a:cubicBezTo>
                      <a:pt x="167447" y="22704"/>
                      <a:pt x="166392" y="40647"/>
                      <a:pt x="165337" y="64924"/>
                    </a:cubicBezTo>
                    <a:cubicBezTo>
                      <a:pt x="176410" y="64924"/>
                      <a:pt x="186956" y="63341"/>
                      <a:pt x="196974" y="60702"/>
                    </a:cubicBezTo>
                    <a:cubicBezTo>
                      <a:pt x="187483" y="38009"/>
                      <a:pt x="177465" y="21121"/>
                      <a:pt x="173247" y="13732"/>
                    </a:cubicBezTo>
                    <a:cubicBezTo>
                      <a:pt x="171665" y="13732"/>
                      <a:pt x="169556" y="13732"/>
                      <a:pt x="167974" y="13204"/>
                    </a:cubicBezTo>
                    <a:close/>
                    <a:moveTo>
                      <a:pt x="149585" y="13204"/>
                    </a:moveTo>
                    <a:cubicBezTo>
                      <a:pt x="145346" y="20059"/>
                      <a:pt x="135810" y="36405"/>
                      <a:pt x="126273" y="58551"/>
                    </a:cubicBezTo>
                    <a:cubicBezTo>
                      <a:pt x="134220" y="61187"/>
                      <a:pt x="143227" y="63296"/>
                      <a:pt x="152764" y="63823"/>
                    </a:cubicBezTo>
                    <a:cubicBezTo>
                      <a:pt x="153294" y="40623"/>
                      <a:pt x="154354" y="22696"/>
                      <a:pt x="154883" y="13204"/>
                    </a:cubicBezTo>
                    <a:cubicBezTo>
                      <a:pt x="153294" y="13204"/>
                      <a:pt x="151175" y="13204"/>
                      <a:pt x="149585" y="13204"/>
                    </a:cubicBezTo>
                    <a:close/>
                    <a:moveTo>
                      <a:pt x="160099" y="0"/>
                    </a:moveTo>
                    <a:cubicBezTo>
                      <a:pt x="192750" y="0"/>
                      <a:pt x="222769" y="10024"/>
                      <a:pt x="248047" y="26906"/>
                    </a:cubicBezTo>
                    <a:cubicBezTo>
                      <a:pt x="251734" y="29017"/>
                      <a:pt x="255420" y="31655"/>
                      <a:pt x="259107" y="34293"/>
                    </a:cubicBezTo>
                    <a:cubicBezTo>
                      <a:pt x="269113" y="42206"/>
                      <a:pt x="278066" y="51703"/>
                      <a:pt x="285965" y="61727"/>
                    </a:cubicBezTo>
                    <a:cubicBezTo>
                      <a:pt x="288598" y="65420"/>
                      <a:pt x="291232" y="69113"/>
                      <a:pt x="293865" y="72806"/>
                    </a:cubicBezTo>
                    <a:cubicBezTo>
                      <a:pt x="299658" y="81775"/>
                      <a:pt x="304398" y="90744"/>
                      <a:pt x="308084" y="100768"/>
                    </a:cubicBezTo>
                    <a:cubicBezTo>
                      <a:pt x="310191" y="105516"/>
                      <a:pt x="311771" y="110264"/>
                      <a:pt x="313350" y="115013"/>
                    </a:cubicBezTo>
                    <a:cubicBezTo>
                      <a:pt x="317564" y="128730"/>
                      <a:pt x="319670" y="142975"/>
                      <a:pt x="319670" y="157747"/>
                    </a:cubicBezTo>
                    <a:cubicBezTo>
                      <a:pt x="319670" y="158275"/>
                      <a:pt x="319670" y="159330"/>
                      <a:pt x="319670" y="160385"/>
                    </a:cubicBezTo>
                    <a:cubicBezTo>
                      <a:pt x="319670" y="165661"/>
                      <a:pt x="319670" y="170937"/>
                      <a:pt x="319144" y="176212"/>
                    </a:cubicBezTo>
                    <a:cubicBezTo>
                      <a:pt x="317037" y="196260"/>
                      <a:pt x="311244" y="215253"/>
                      <a:pt x="302291" y="232664"/>
                    </a:cubicBezTo>
                    <a:cubicBezTo>
                      <a:pt x="298605" y="240577"/>
                      <a:pt x="293865" y="247964"/>
                      <a:pt x="288598" y="254822"/>
                    </a:cubicBezTo>
                    <a:cubicBezTo>
                      <a:pt x="259633" y="294391"/>
                      <a:pt x="212763" y="320242"/>
                      <a:pt x="160099" y="320242"/>
                    </a:cubicBezTo>
                    <a:cubicBezTo>
                      <a:pt x="159572" y="320242"/>
                      <a:pt x="159572" y="320242"/>
                      <a:pt x="159572" y="320242"/>
                    </a:cubicBezTo>
                    <a:cubicBezTo>
                      <a:pt x="159572" y="320242"/>
                      <a:pt x="159572" y="320242"/>
                      <a:pt x="155359" y="320770"/>
                    </a:cubicBezTo>
                    <a:cubicBezTo>
                      <a:pt x="155359" y="320770"/>
                      <a:pt x="155359" y="320242"/>
                      <a:pt x="155359" y="320242"/>
                    </a:cubicBezTo>
                    <a:cubicBezTo>
                      <a:pt x="101642" y="318660"/>
                      <a:pt x="54244" y="290698"/>
                      <a:pt x="26332" y="248491"/>
                    </a:cubicBezTo>
                    <a:cubicBezTo>
                      <a:pt x="21593" y="241105"/>
                      <a:pt x="17379" y="233191"/>
                      <a:pt x="13693" y="225278"/>
                    </a:cubicBezTo>
                    <a:cubicBezTo>
                      <a:pt x="6847" y="209450"/>
                      <a:pt x="2107" y="192567"/>
                      <a:pt x="527" y="174630"/>
                    </a:cubicBezTo>
                    <a:cubicBezTo>
                      <a:pt x="0" y="169881"/>
                      <a:pt x="0" y="165133"/>
                      <a:pt x="0" y="160385"/>
                    </a:cubicBezTo>
                    <a:cubicBezTo>
                      <a:pt x="0" y="158802"/>
                      <a:pt x="0" y="157219"/>
                      <a:pt x="0" y="156164"/>
                    </a:cubicBezTo>
                    <a:cubicBezTo>
                      <a:pt x="527" y="141392"/>
                      <a:pt x="2634" y="127147"/>
                      <a:pt x="6847" y="113958"/>
                    </a:cubicBezTo>
                    <a:cubicBezTo>
                      <a:pt x="8427" y="108682"/>
                      <a:pt x="10006" y="103934"/>
                      <a:pt x="12113" y="99185"/>
                    </a:cubicBezTo>
                    <a:cubicBezTo>
                      <a:pt x="17379" y="86523"/>
                      <a:pt x="23699" y="74916"/>
                      <a:pt x="32125" y="64365"/>
                    </a:cubicBezTo>
                    <a:cubicBezTo>
                      <a:pt x="34758" y="60144"/>
                      <a:pt x="37918" y="56451"/>
                      <a:pt x="41078" y="52758"/>
                    </a:cubicBezTo>
                    <a:cubicBezTo>
                      <a:pt x="49505" y="43789"/>
                      <a:pt x="58984" y="35348"/>
                      <a:pt x="68990" y="28489"/>
                    </a:cubicBezTo>
                    <a:cubicBezTo>
                      <a:pt x="72677" y="25851"/>
                      <a:pt x="76363" y="23213"/>
                      <a:pt x="80576" y="21103"/>
                    </a:cubicBezTo>
                    <a:cubicBezTo>
                      <a:pt x="103748" y="7913"/>
                      <a:pt x="131133" y="0"/>
                      <a:pt x="16009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96386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1" name="Freeform 220"/>
              <p:cNvSpPr>
                <a:spLocks/>
              </p:cNvSpPr>
              <p:nvPr/>
            </p:nvSpPr>
            <p:spPr bwMode="auto">
              <a:xfrm>
                <a:off x="5007615" y="2323753"/>
                <a:ext cx="649029" cy="502032"/>
              </a:xfrm>
              <a:custGeom>
                <a:avLst/>
                <a:gdLst>
                  <a:gd name="connsiteX0" fmla="*/ 33287 w 649029"/>
                  <a:gd name="connsiteY0" fmla="*/ 88963 h 502032"/>
                  <a:gd name="connsiteX1" fmla="*/ 21098 w 649029"/>
                  <a:gd name="connsiteY1" fmla="*/ 102250 h 502032"/>
                  <a:gd name="connsiteX2" fmla="*/ 21098 w 649029"/>
                  <a:gd name="connsiteY2" fmla="*/ 467370 h 502032"/>
                  <a:gd name="connsiteX3" fmla="*/ 33287 w 649029"/>
                  <a:gd name="connsiteY3" fmla="*/ 480657 h 502032"/>
                  <a:gd name="connsiteX4" fmla="*/ 615742 w 649029"/>
                  <a:gd name="connsiteY4" fmla="*/ 480657 h 502032"/>
                  <a:gd name="connsiteX5" fmla="*/ 627932 w 649029"/>
                  <a:gd name="connsiteY5" fmla="*/ 467370 h 502032"/>
                  <a:gd name="connsiteX6" fmla="*/ 627932 w 649029"/>
                  <a:gd name="connsiteY6" fmla="*/ 102250 h 502032"/>
                  <a:gd name="connsiteX7" fmla="*/ 615742 w 649029"/>
                  <a:gd name="connsiteY7" fmla="*/ 88963 h 502032"/>
                  <a:gd name="connsiteX8" fmla="*/ 71744 w 649029"/>
                  <a:gd name="connsiteY8" fmla="*/ 21375 h 502032"/>
                  <a:gd name="connsiteX9" fmla="*/ 61676 w 649029"/>
                  <a:gd name="connsiteY9" fmla="*/ 31460 h 502032"/>
                  <a:gd name="connsiteX10" fmla="*/ 61676 w 649029"/>
                  <a:gd name="connsiteY10" fmla="*/ 67588 h 502032"/>
                  <a:gd name="connsiteX11" fmla="*/ 281061 w 649029"/>
                  <a:gd name="connsiteY11" fmla="*/ 67588 h 502032"/>
                  <a:gd name="connsiteX12" fmla="*/ 281061 w 649029"/>
                  <a:gd name="connsiteY12" fmla="*/ 31460 h 502032"/>
                  <a:gd name="connsiteX13" fmla="*/ 270993 w 649029"/>
                  <a:gd name="connsiteY13" fmla="*/ 21375 h 502032"/>
                  <a:gd name="connsiteX14" fmla="*/ 71826 w 649029"/>
                  <a:gd name="connsiteY14" fmla="*/ 0 h 502032"/>
                  <a:gd name="connsiteX15" fmla="*/ 271010 w 649029"/>
                  <a:gd name="connsiteY15" fmla="*/ 0 h 502032"/>
                  <a:gd name="connsiteX16" fmla="*/ 302265 w 649029"/>
                  <a:gd name="connsiteY16" fmla="*/ 31399 h 502032"/>
                  <a:gd name="connsiteX17" fmla="*/ 302265 w 649029"/>
                  <a:gd name="connsiteY17" fmla="*/ 59604 h 502032"/>
                  <a:gd name="connsiteX18" fmla="*/ 614285 w 649029"/>
                  <a:gd name="connsiteY18" fmla="*/ 59604 h 502032"/>
                  <a:gd name="connsiteX19" fmla="*/ 625873 w 649029"/>
                  <a:gd name="connsiteY19" fmla="*/ 64461 h 502032"/>
                  <a:gd name="connsiteX20" fmla="*/ 629657 w 649029"/>
                  <a:gd name="connsiteY20" fmla="*/ 73573 h 502032"/>
                  <a:gd name="connsiteX21" fmla="*/ 639294 w 649029"/>
                  <a:gd name="connsiteY21" fmla="*/ 77692 h 502032"/>
                  <a:gd name="connsiteX22" fmla="*/ 649029 w 649029"/>
                  <a:gd name="connsiteY22" fmla="*/ 102152 h 502032"/>
                  <a:gd name="connsiteX23" fmla="*/ 649029 w 649029"/>
                  <a:gd name="connsiteY23" fmla="*/ 467468 h 502032"/>
                  <a:gd name="connsiteX24" fmla="*/ 615651 w 649029"/>
                  <a:gd name="connsiteY24" fmla="*/ 502032 h 502032"/>
                  <a:gd name="connsiteX25" fmla="*/ 33379 w 649029"/>
                  <a:gd name="connsiteY25" fmla="*/ 502032 h 502032"/>
                  <a:gd name="connsiteX26" fmla="*/ 0 w 649029"/>
                  <a:gd name="connsiteY26" fmla="*/ 467468 h 502032"/>
                  <a:gd name="connsiteX27" fmla="*/ 0 w 649029"/>
                  <a:gd name="connsiteY27" fmla="*/ 102152 h 502032"/>
                  <a:gd name="connsiteX28" fmla="*/ 9735 w 649029"/>
                  <a:gd name="connsiteY28" fmla="*/ 77692 h 502032"/>
                  <a:gd name="connsiteX29" fmla="*/ 19371 w 649029"/>
                  <a:gd name="connsiteY29" fmla="*/ 73574 h 502032"/>
                  <a:gd name="connsiteX30" fmla="*/ 23155 w 649029"/>
                  <a:gd name="connsiteY30" fmla="*/ 64461 h 502032"/>
                  <a:gd name="connsiteX31" fmla="*/ 34744 w 649029"/>
                  <a:gd name="connsiteY31" fmla="*/ 59604 h 502032"/>
                  <a:gd name="connsiteX32" fmla="*/ 40571 w 649029"/>
                  <a:gd name="connsiteY32" fmla="*/ 59604 h 502032"/>
                  <a:gd name="connsiteX33" fmla="*/ 40571 w 649029"/>
                  <a:gd name="connsiteY33" fmla="*/ 31399 h 502032"/>
                  <a:gd name="connsiteX34" fmla="*/ 71826 w 649029"/>
                  <a:gd name="connsiteY34" fmla="*/ 0 h 502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49029" h="502032">
                    <a:moveTo>
                      <a:pt x="33287" y="88963"/>
                    </a:moveTo>
                    <a:cubicBezTo>
                      <a:pt x="26398" y="88963"/>
                      <a:pt x="21098" y="94809"/>
                      <a:pt x="21098" y="102250"/>
                    </a:cubicBezTo>
                    <a:lnTo>
                      <a:pt x="21098" y="467370"/>
                    </a:lnTo>
                    <a:cubicBezTo>
                      <a:pt x="21098" y="474811"/>
                      <a:pt x="26398" y="480657"/>
                      <a:pt x="33287" y="480657"/>
                    </a:cubicBezTo>
                    <a:lnTo>
                      <a:pt x="615742" y="480657"/>
                    </a:lnTo>
                    <a:cubicBezTo>
                      <a:pt x="622632" y="480657"/>
                      <a:pt x="627932" y="474811"/>
                      <a:pt x="627932" y="467370"/>
                    </a:cubicBezTo>
                    <a:lnTo>
                      <a:pt x="627932" y="102250"/>
                    </a:lnTo>
                    <a:cubicBezTo>
                      <a:pt x="627932" y="94809"/>
                      <a:pt x="622632" y="88963"/>
                      <a:pt x="615742" y="88963"/>
                    </a:cubicBezTo>
                    <a:close/>
                    <a:moveTo>
                      <a:pt x="71744" y="21375"/>
                    </a:moveTo>
                    <a:cubicBezTo>
                      <a:pt x="66445" y="21375"/>
                      <a:pt x="61676" y="26152"/>
                      <a:pt x="61676" y="31460"/>
                    </a:cubicBezTo>
                    <a:lnTo>
                      <a:pt x="61676" y="67588"/>
                    </a:lnTo>
                    <a:lnTo>
                      <a:pt x="281061" y="67588"/>
                    </a:lnTo>
                    <a:lnTo>
                      <a:pt x="281061" y="31460"/>
                    </a:lnTo>
                    <a:cubicBezTo>
                      <a:pt x="281061" y="26152"/>
                      <a:pt x="276292" y="21375"/>
                      <a:pt x="270993" y="21375"/>
                    </a:cubicBezTo>
                    <a:close/>
                    <a:moveTo>
                      <a:pt x="71826" y="0"/>
                    </a:moveTo>
                    <a:lnTo>
                      <a:pt x="271010" y="0"/>
                    </a:lnTo>
                    <a:cubicBezTo>
                      <a:pt x="287962" y="0"/>
                      <a:pt x="302265" y="14369"/>
                      <a:pt x="302265" y="31399"/>
                    </a:cubicBezTo>
                    <a:lnTo>
                      <a:pt x="302265" y="59604"/>
                    </a:lnTo>
                    <a:lnTo>
                      <a:pt x="614285" y="59604"/>
                    </a:lnTo>
                    <a:cubicBezTo>
                      <a:pt x="618788" y="59604"/>
                      <a:pt x="622894" y="61467"/>
                      <a:pt x="625873" y="64461"/>
                    </a:cubicBezTo>
                    <a:lnTo>
                      <a:pt x="629657" y="73573"/>
                    </a:lnTo>
                    <a:lnTo>
                      <a:pt x="639294" y="77692"/>
                    </a:lnTo>
                    <a:cubicBezTo>
                      <a:pt x="645320" y="83940"/>
                      <a:pt x="649029" y="92581"/>
                      <a:pt x="649029" y="102152"/>
                    </a:cubicBezTo>
                    <a:lnTo>
                      <a:pt x="649029" y="467468"/>
                    </a:lnTo>
                    <a:cubicBezTo>
                      <a:pt x="649029" y="486611"/>
                      <a:pt x="634194" y="502032"/>
                      <a:pt x="615651" y="502032"/>
                    </a:cubicBezTo>
                    <a:lnTo>
                      <a:pt x="33379" y="502032"/>
                    </a:lnTo>
                    <a:cubicBezTo>
                      <a:pt x="14835" y="502032"/>
                      <a:pt x="0" y="486611"/>
                      <a:pt x="0" y="467468"/>
                    </a:cubicBezTo>
                    <a:lnTo>
                      <a:pt x="0" y="102152"/>
                    </a:lnTo>
                    <a:cubicBezTo>
                      <a:pt x="0" y="92581"/>
                      <a:pt x="3709" y="83940"/>
                      <a:pt x="9735" y="77692"/>
                    </a:cubicBezTo>
                    <a:lnTo>
                      <a:pt x="19371" y="73574"/>
                    </a:lnTo>
                    <a:lnTo>
                      <a:pt x="23155" y="64461"/>
                    </a:lnTo>
                    <a:cubicBezTo>
                      <a:pt x="26135" y="61467"/>
                      <a:pt x="30241" y="59604"/>
                      <a:pt x="34744" y="59604"/>
                    </a:cubicBezTo>
                    <a:lnTo>
                      <a:pt x="40571" y="59604"/>
                    </a:lnTo>
                    <a:lnTo>
                      <a:pt x="40571" y="31399"/>
                    </a:lnTo>
                    <a:cubicBezTo>
                      <a:pt x="40571" y="14369"/>
                      <a:pt x="54344" y="0"/>
                      <a:pt x="718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96386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10486805" y="2434267"/>
              <a:ext cx="1302888" cy="1542780"/>
              <a:chOff x="10486805" y="2923046"/>
              <a:chExt cx="1302888" cy="1542780"/>
            </a:xfrm>
            <a:grpFill/>
          </p:grpSpPr>
          <p:sp>
            <p:nvSpPr>
              <p:cNvPr id="223" name="Rectangle 222"/>
              <p:cNvSpPr/>
              <p:nvPr/>
            </p:nvSpPr>
            <p:spPr bwMode="auto">
              <a:xfrm>
                <a:off x="10802824" y="2923046"/>
                <a:ext cx="986869" cy="154278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</a:scheme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11212738" y="3022354"/>
                <a:ext cx="473389" cy="172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32384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1050" kern="0" dirty="0">
                    <a:solidFill>
                      <a:schemeClr val="accent2"/>
                    </a:solidFill>
                    <a:cs typeface="Segoe UI Semilight" panose="020B0402040204020203" pitchFamily="34" charset="0"/>
                  </a:rPr>
                  <a:t>Web</a:t>
                </a: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11212738" y="3571985"/>
                <a:ext cx="473389" cy="172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32384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1050" kern="0" dirty="0">
                    <a:solidFill>
                      <a:schemeClr val="accent2"/>
                    </a:solidFill>
                    <a:cs typeface="Segoe UI Semilight" panose="020B0402040204020203" pitchFamily="34" charset="0"/>
                  </a:rPr>
                  <a:t>Mobile</a:t>
                </a: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1212738" y="4160204"/>
                <a:ext cx="473389" cy="172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32384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1050" kern="0" dirty="0">
                    <a:solidFill>
                      <a:schemeClr val="accent2"/>
                    </a:solidFill>
                    <a:cs typeface="Segoe UI Semilight" panose="020B0402040204020203" pitchFamily="34" charset="0"/>
                  </a:rPr>
                  <a:t>Bots</a:t>
                </a:r>
              </a:p>
            </p:txBody>
          </p:sp>
          <p:sp>
            <p:nvSpPr>
              <p:cNvPr id="227" name="Freeform 226"/>
              <p:cNvSpPr>
                <a:spLocks noChangeArrowheads="1"/>
              </p:cNvSpPr>
              <p:nvPr/>
            </p:nvSpPr>
            <p:spPr bwMode="auto">
              <a:xfrm>
                <a:off x="10907711" y="3020740"/>
                <a:ext cx="187689" cy="187689"/>
              </a:xfrm>
              <a:custGeom>
                <a:avLst/>
                <a:gdLst>
                  <a:gd name="connsiteX0" fmla="*/ 2240514 w 3214688"/>
                  <a:gd name="connsiteY0" fmla="*/ 2452692 h 3214688"/>
                  <a:gd name="connsiteX1" fmla="*/ 2164154 w 3214688"/>
                  <a:gd name="connsiteY1" fmla="*/ 2577661 h 3214688"/>
                  <a:gd name="connsiteX2" fmla="*/ 2066550 w 3214688"/>
                  <a:gd name="connsiteY2" fmla="*/ 2716118 h 3214688"/>
                  <a:gd name="connsiteX3" fmla="*/ 1754615 w 3214688"/>
                  <a:gd name="connsiteY3" fmla="*/ 3074168 h 3214688"/>
                  <a:gd name="connsiteX4" fmla="*/ 1740871 w 3214688"/>
                  <a:gd name="connsiteY4" fmla="*/ 3087292 h 3214688"/>
                  <a:gd name="connsiteX5" fmla="*/ 1759187 w 3214688"/>
                  <a:gd name="connsiteY5" fmla="*/ 3086367 h 3214688"/>
                  <a:gd name="connsiteX6" fmla="*/ 2552008 w 3214688"/>
                  <a:gd name="connsiteY6" fmla="*/ 2754731 h 3214688"/>
                  <a:gd name="connsiteX7" fmla="*/ 2647815 w 3214688"/>
                  <a:gd name="connsiteY7" fmla="*/ 2667609 h 3214688"/>
                  <a:gd name="connsiteX8" fmla="*/ 2533366 w 3214688"/>
                  <a:gd name="connsiteY8" fmla="*/ 2587696 h 3214688"/>
                  <a:gd name="connsiteX9" fmla="*/ 2342448 w 3214688"/>
                  <a:gd name="connsiteY9" fmla="*/ 2491033 h 3214688"/>
                  <a:gd name="connsiteX10" fmla="*/ 974642 w 3214688"/>
                  <a:gd name="connsiteY10" fmla="*/ 2452516 h 3214688"/>
                  <a:gd name="connsiteX11" fmla="*/ 872242 w 3214688"/>
                  <a:gd name="connsiteY11" fmla="*/ 2491033 h 3214688"/>
                  <a:gd name="connsiteX12" fmla="*/ 681324 w 3214688"/>
                  <a:gd name="connsiteY12" fmla="*/ 2587696 h 3214688"/>
                  <a:gd name="connsiteX13" fmla="*/ 566873 w 3214688"/>
                  <a:gd name="connsiteY13" fmla="*/ 2667611 h 3214688"/>
                  <a:gd name="connsiteX14" fmla="*/ 662678 w 3214688"/>
                  <a:gd name="connsiteY14" fmla="*/ 2754731 h 3214688"/>
                  <a:gd name="connsiteX15" fmla="*/ 1455500 w 3214688"/>
                  <a:gd name="connsiteY15" fmla="*/ 3086367 h 3214688"/>
                  <a:gd name="connsiteX16" fmla="*/ 1473960 w 3214688"/>
                  <a:gd name="connsiteY16" fmla="*/ 3087299 h 3214688"/>
                  <a:gd name="connsiteX17" fmla="*/ 1460208 w 3214688"/>
                  <a:gd name="connsiteY17" fmla="*/ 3074168 h 3214688"/>
                  <a:gd name="connsiteX18" fmla="*/ 1148273 w 3214688"/>
                  <a:gd name="connsiteY18" fmla="*/ 2716118 h 3214688"/>
                  <a:gd name="connsiteX19" fmla="*/ 1050800 w 3214688"/>
                  <a:gd name="connsiteY19" fmla="*/ 2577661 h 3214688"/>
                  <a:gd name="connsiteX20" fmla="*/ 1668463 w 3214688"/>
                  <a:gd name="connsiteY20" fmla="*/ 2349078 h 3214688"/>
                  <a:gd name="connsiteX21" fmla="*/ 1668463 w 3214688"/>
                  <a:gd name="connsiteY21" fmla="*/ 2987045 h 3214688"/>
                  <a:gd name="connsiteX22" fmla="*/ 1686282 w 3214688"/>
                  <a:gd name="connsiteY22" fmla="*/ 2969732 h 3214688"/>
                  <a:gd name="connsiteX23" fmla="*/ 2047573 w 3214688"/>
                  <a:gd name="connsiteY23" fmla="*/ 2532767 h 3214688"/>
                  <a:gd name="connsiteX24" fmla="*/ 2118389 w 3214688"/>
                  <a:gd name="connsiteY24" fmla="*/ 2414793 h 3214688"/>
                  <a:gd name="connsiteX25" fmla="*/ 2062644 w 3214688"/>
                  <a:gd name="connsiteY25" fmla="*/ 2398957 h 3214688"/>
                  <a:gd name="connsiteX26" fmla="*/ 1838838 w 3214688"/>
                  <a:gd name="connsiteY26" fmla="*/ 2359062 h 3214688"/>
                  <a:gd name="connsiteX27" fmla="*/ 1546226 w 3214688"/>
                  <a:gd name="connsiteY27" fmla="*/ 2349078 h 3214688"/>
                  <a:gd name="connsiteX28" fmla="*/ 1375851 w 3214688"/>
                  <a:gd name="connsiteY28" fmla="*/ 2359062 h 3214688"/>
                  <a:gd name="connsiteX29" fmla="*/ 1152046 w 3214688"/>
                  <a:gd name="connsiteY29" fmla="*/ 2398957 h 3214688"/>
                  <a:gd name="connsiteX30" fmla="*/ 1097994 w 3214688"/>
                  <a:gd name="connsiteY30" fmla="*/ 2414312 h 3214688"/>
                  <a:gd name="connsiteX31" fmla="*/ 1168773 w 3214688"/>
                  <a:gd name="connsiteY31" fmla="*/ 2532767 h 3214688"/>
                  <a:gd name="connsiteX32" fmla="*/ 1528675 w 3214688"/>
                  <a:gd name="connsiteY32" fmla="*/ 2969732 h 3214688"/>
                  <a:gd name="connsiteX33" fmla="*/ 1546226 w 3214688"/>
                  <a:gd name="connsiteY33" fmla="*/ 2986822 h 3214688"/>
                  <a:gd name="connsiteX34" fmla="*/ 2486262 w 3214688"/>
                  <a:gd name="connsiteY34" fmla="*/ 1668463 h 3214688"/>
                  <a:gd name="connsiteX35" fmla="*/ 2482389 w 3214688"/>
                  <a:gd name="connsiteY35" fmla="*/ 1744921 h 3214688"/>
                  <a:gd name="connsiteX36" fmla="*/ 2321876 w 3214688"/>
                  <a:gd name="connsiteY36" fmla="*/ 2298467 h 3214688"/>
                  <a:gd name="connsiteX37" fmla="*/ 2297383 w 3214688"/>
                  <a:gd name="connsiteY37" fmla="*/ 2345664 h 3214688"/>
                  <a:gd name="connsiteX38" fmla="*/ 2392218 w 3214688"/>
                  <a:gd name="connsiteY38" fmla="*/ 2381629 h 3214688"/>
                  <a:gd name="connsiteX39" fmla="*/ 2596737 w 3214688"/>
                  <a:gd name="connsiteY39" fmla="*/ 2485449 h 3214688"/>
                  <a:gd name="connsiteX40" fmla="*/ 2730520 w 3214688"/>
                  <a:gd name="connsiteY40" fmla="*/ 2578412 h 3214688"/>
                  <a:gd name="connsiteX41" fmla="*/ 2753323 w 3214688"/>
                  <a:gd name="connsiteY41" fmla="*/ 2553309 h 3214688"/>
                  <a:gd name="connsiteX42" fmla="*/ 3084782 w 3214688"/>
                  <a:gd name="connsiteY42" fmla="*/ 1760063 h 3214688"/>
                  <a:gd name="connsiteX43" fmla="*/ 3089405 w 3214688"/>
                  <a:gd name="connsiteY43" fmla="*/ 1668463 h 3214688"/>
                  <a:gd name="connsiteX44" fmla="*/ 1668463 w 3214688"/>
                  <a:gd name="connsiteY44" fmla="*/ 1668463 h 3214688"/>
                  <a:gd name="connsiteX45" fmla="*/ 1668463 w 3214688"/>
                  <a:gd name="connsiteY45" fmla="*/ 2227749 h 3214688"/>
                  <a:gd name="connsiteX46" fmla="*/ 1854174 w 3214688"/>
                  <a:gd name="connsiteY46" fmla="*/ 2238874 h 3214688"/>
                  <a:gd name="connsiteX47" fmla="*/ 2093075 w 3214688"/>
                  <a:gd name="connsiteY47" fmla="*/ 2282190 h 3214688"/>
                  <a:gd name="connsiteX48" fmla="*/ 2180461 w 3214688"/>
                  <a:gd name="connsiteY48" fmla="*/ 2307322 h 3214688"/>
                  <a:gd name="connsiteX49" fmla="*/ 2223231 w 3214688"/>
                  <a:gd name="connsiteY49" fmla="*/ 2220775 h 3214688"/>
                  <a:gd name="connsiteX50" fmla="*/ 2360202 w 3214688"/>
                  <a:gd name="connsiteY50" fmla="*/ 1739141 h 3214688"/>
                  <a:gd name="connsiteX51" fmla="*/ 2363915 w 3214688"/>
                  <a:gd name="connsiteY51" fmla="*/ 1668463 h 3214688"/>
                  <a:gd name="connsiteX52" fmla="*/ 853934 w 3214688"/>
                  <a:gd name="connsiteY52" fmla="*/ 1668463 h 3214688"/>
                  <a:gd name="connsiteX53" fmla="*/ 857628 w 3214688"/>
                  <a:gd name="connsiteY53" fmla="*/ 1739141 h 3214688"/>
                  <a:gd name="connsiteX54" fmla="*/ 993929 w 3214688"/>
                  <a:gd name="connsiteY54" fmla="*/ 2220775 h 3214688"/>
                  <a:gd name="connsiteX55" fmla="*/ 1036215 w 3214688"/>
                  <a:gd name="connsiteY55" fmla="*/ 2306750 h 3214688"/>
                  <a:gd name="connsiteX56" fmla="*/ 1121614 w 3214688"/>
                  <a:gd name="connsiteY56" fmla="*/ 2282190 h 3214688"/>
                  <a:gd name="connsiteX57" fmla="*/ 1360516 w 3214688"/>
                  <a:gd name="connsiteY57" fmla="*/ 2238874 h 3214688"/>
                  <a:gd name="connsiteX58" fmla="*/ 1546226 w 3214688"/>
                  <a:gd name="connsiteY58" fmla="*/ 2227749 h 3214688"/>
                  <a:gd name="connsiteX59" fmla="*/ 1546226 w 3214688"/>
                  <a:gd name="connsiteY59" fmla="*/ 1668463 h 3214688"/>
                  <a:gd name="connsiteX60" fmla="*/ 125282 w 3214688"/>
                  <a:gd name="connsiteY60" fmla="*/ 1668463 h 3214688"/>
                  <a:gd name="connsiteX61" fmla="*/ 129905 w 3214688"/>
                  <a:gd name="connsiteY61" fmla="*/ 1760063 h 3214688"/>
                  <a:gd name="connsiteX62" fmla="*/ 461363 w 3214688"/>
                  <a:gd name="connsiteY62" fmla="*/ 2553309 h 3214688"/>
                  <a:gd name="connsiteX63" fmla="*/ 484168 w 3214688"/>
                  <a:gd name="connsiteY63" fmla="*/ 2578414 h 3214688"/>
                  <a:gd name="connsiteX64" fmla="*/ 617953 w 3214688"/>
                  <a:gd name="connsiteY64" fmla="*/ 2485449 h 3214688"/>
                  <a:gd name="connsiteX65" fmla="*/ 822472 w 3214688"/>
                  <a:gd name="connsiteY65" fmla="*/ 2381629 h 3214688"/>
                  <a:gd name="connsiteX66" fmla="*/ 918086 w 3214688"/>
                  <a:gd name="connsiteY66" fmla="*/ 2345368 h 3214688"/>
                  <a:gd name="connsiteX67" fmla="*/ 893910 w 3214688"/>
                  <a:gd name="connsiteY67" fmla="*/ 2298467 h 3214688"/>
                  <a:gd name="connsiteX68" fmla="*/ 735344 w 3214688"/>
                  <a:gd name="connsiteY68" fmla="*/ 1744921 h 3214688"/>
                  <a:gd name="connsiteX69" fmla="*/ 731546 w 3214688"/>
                  <a:gd name="connsiteY69" fmla="*/ 1668463 h 3214688"/>
                  <a:gd name="connsiteX70" fmla="*/ 1036436 w 3214688"/>
                  <a:gd name="connsiteY70" fmla="*/ 911460 h 3214688"/>
                  <a:gd name="connsiteX71" fmla="*/ 993929 w 3214688"/>
                  <a:gd name="connsiteY71" fmla="*/ 998077 h 3214688"/>
                  <a:gd name="connsiteX72" fmla="*/ 857628 w 3214688"/>
                  <a:gd name="connsiteY72" fmla="*/ 1481228 h 3214688"/>
                  <a:gd name="connsiteX73" fmla="*/ 854245 w 3214688"/>
                  <a:gd name="connsiteY73" fmla="*/ 1546225 h 3214688"/>
                  <a:gd name="connsiteX74" fmla="*/ 1546226 w 3214688"/>
                  <a:gd name="connsiteY74" fmla="*/ 1546225 h 3214688"/>
                  <a:gd name="connsiteX75" fmla="*/ 1546226 w 3214688"/>
                  <a:gd name="connsiteY75" fmla="*/ 990118 h 3214688"/>
                  <a:gd name="connsiteX76" fmla="*/ 1360255 w 3214688"/>
                  <a:gd name="connsiteY76" fmla="*/ 978989 h 3214688"/>
                  <a:gd name="connsiteX77" fmla="*/ 1120814 w 3214688"/>
                  <a:gd name="connsiteY77" fmla="*/ 935673 h 3214688"/>
                  <a:gd name="connsiteX78" fmla="*/ 2180241 w 3214688"/>
                  <a:gd name="connsiteY78" fmla="*/ 910890 h 3214688"/>
                  <a:gd name="connsiteX79" fmla="*/ 2093876 w 3214688"/>
                  <a:gd name="connsiteY79" fmla="*/ 935673 h 3214688"/>
                  <a:gd name="connsiteX80" fmla="*/ 1854434 w 3214688"/>
                  <a:gd name="connsiteY80" fmla="*/ 978989 h 3214688"/>
                  <a:gd name="connsiteX81" fmla="*/ 1668463 w 3214688"/>
                  <a:gd name="connsiteY81" fmla="*/ 990118 h 3214688"/>
                  <a:gd name="connsiteX82" fmla="*/ 1668463 w 3214688"/>
                  <a:gd name="connsiteY82" fmla="*/ 1546225 h 3214688"/>
                  <a:gd name="connsiteX83" fmla="*/ 2363603 w 3214688"/>
                  <a:gd name="connsiteY83" fmla="*/ 1546225 h 3214688"/>
                  <a:gd name="connsiteX84" fmla="*/ 2360202 w 3214688"/>
                  <a:gd name="connsiteY84" fmla="*/ 1481228 h 3214688"/>
                  <a:gd name="connsiteX85" fmla="*/ 2223231 w 3214688"/>
                  <a:gd name="connsiteY85" fmla="*/ 998077 h 3214688"/>
                  <a:gd name="connsiteX86" fmla="*/ 2731519 w 3214688"/>
                  <a:gd name="connsiteY86" fmla="*/ 638964 h 3214688"/>
                  <a:gd name="connsiteX87" fmla="*/ 2597865 w 3214688"/>
                  <a:gd name="connsiteY87" fmla="*/ 732415 h 3214688"/>
                  <a:gd name="connsiteX88" fmla="*/ 2393553 w 3214688"/>
                  <a:gd name="connsiteY88" fmla="*/ 836234 h 3214688"/>
                  <a:gd name="connsiteX89" fmla="*/ 2297528 w 3214688"/>
                  <a:gd name="connsiteY89" fmla="*/ 872602 h 3214688"/>
                  <a:gd name="connsiteX90" fmla="*/ 2321876 w 3214688"/>
                  <a:gd name="connsiteY90" fmla="*/ 919557 h 3214688"/>
                  <a:gd name="connsiteX91" fmla="*/ 2482389 w 3214688"/>
                  <a:gd name="connsiteY91" fmla="*/ 1474977 h 3214688"/>
                  <a:gd name="connsiteX92" fmla="*/ 2485971 w 3214688"/>
                  <a:gd name="connsiteY92" fmla="*/ 1546225 h 3214688"/>
                  <a:gd name="connsiteX93" fmla="*/ 3089325 w 3214688"/>
                  <a:gd name="connsiteY93" fmla="*/ 1546225 h 3214688"/>
                  <a:gd name="connsiteX94" fmla="*/ 3084782 w 3214688"/>
                  <a:gd name="connsiteY94" fmla="*/ 1456213 h 3214688"/>
                  <a:gd name="connsiteX95" fmla="*/ 2753323 w 3214688"/>
                  <a:gd name="connsiteY95" fmla="*/ 662968 h 3214688"/>
                  <a:gd name="connsiteX96" fmla="*/ 483169 w 3214688"/>
                  <a:gd name="connsiteY96" fmla="*/ 638963 h 3214688"/>
                  <a:gd name="connsiteX97" fmla="*/ 461363 w 3214688"/>
                  <a:gd name="connsiteY97" fmla="*/ 662968 h 3214688"/>
                  <a:gd name="connsiteX98" fmla="*/ 129905 w 3214688"/>
                  <a:gd name="connsiteY98" fmla="*/ 1456213 h 3214688"/>
                  <a:gd name="connsiteX99" fmla="*/ 125362 w 3214688"/>
                  <a:gd name="connsiteY99" fmla="*/ 1546225 h 3214688"/>
                  <a:gd name="connsiteX100" fmla="*/ 731831 w 3214688"/>
                  <a:gd name="connsiteY100" fmla="*/ 1546225 h 3214688"/>
                  <a:gd name="connsiteX101" fmla="*/ 735344 w 3214688"/>
                  <a:gd name="connsiteY101" fmla="*/ 1474977 h 3214688"/>
                  <a:gd name="connsiteX102" fmla="*/ 893910 w 3214688"/>
                  <a:gd name="connsiteY102" fmla="*/ 919557 h 3214688"/>
                  <a:gd name="connsiteX103" fmla="*/ 917942 w 3214688"/>
                  <a:gd name="connsiteY103" fmla="*/ 872897 h 3214688"/>
                  <a:gd name="connsiteX104" fmla="*/ 821137 w 3214688"/>
                  <a:gd name="connsiteY104" fmla="*/ 836234 h 3214688"/>
                  <a:gd name="connsiteX105" fmla="*/ 616825 w 3214688"/>
                  <a:gd name="connsiteY105" fmla="*/ 732415 h 3214688"/>
                  <a:gd name="connsiteX106" fmla="*/ 1546226 w 3214688"/>
                  <a:gd name="connsiteY106" fmla="*/ 231046 h 3214688"/>
                  <a:gd name="connsiteX107" fmla="*/ 1528675 w 3214688"/>
                  <a:gd name="connsiteY107" fmla="*/ 248139 h 3214688"/>
                  <a:gd name="connsiteX108" fmla="*/ 1168773 w 3214688"/>
                  <a:gd name="connsiteY108" fmla="*/ 685478 h 3214688"/>
                  <a:gd name="connsiteX109" fmla="*/ 1098769 w 3214688"/>
                  <a:gd name="connsiteY109" fmla="*/ 802845 h 3214688"/>
                  <a:gd name="connsiteX110" fmla="*/ 1152046 w 3214688"/>
                  <a:gd name="connsiteY110" fmla="*/ 818106 h 3214688"/>
                  <a:gd name="connsiteX111" fmla="*/ 1375851 w 3214688"/>
                  <a:gd name="connsiteY111" fmla="*/ 858541 h 3214688"/>
                  <a:gd name="connsiteX112" fmla="*/ 1546226 w 3214688"/>
                  <a:gd name="connsiteY112" fmla="*/ 868716 h 3214688"/>
                  <a:gd name="connsiteX113" fmla="*/ 1668463 w 3214688"/>
                  <a:gd name="connsiteY113" fmla="*/ 230823 h 3214688"/>
                  <a:gd name="connsiteX114" fmla="*/ 1668463 w 3214688"/>
                  <a:gd name="connsiteY114" fmla="*/ 868716 h 3214688"/>
                  <a:gd name="connsiteX115" fmla="*/ 1838838 w 3214688"/>
                  <a:gd name="connsiteY115" fmla="*/ 858541 h 3214688"/>
                  <a:gd name="connsiteX116" fmla="*/ 2062644 w 3214688"/>
                  <a:gd name="connsiteY116" fmla="*/ 818106 h 3214688"/>
                  <a:gd name="connsiteX117" fmla="*/ 2117610 w 3214688"/>
                  <a:gd name="connsiteY117" fmla="*/ 802362 h 3214688"/>
                  <a:gd name="connsiteX118" fmla="*/ 2047573 w 3214688"/>
                  <a:gd name="connsiteY118" fmla="*/ 685478 h 3214688"/>
                  <a:gd name="connsiteX119" fmla="*/ 1686282 w 3214688"/>
                  <a:gd name="connsiteY119" fmla="*/ 248139 h 3214688"/>
                  <a:gd name="connsiteX120" fmla="*/ 1739116 w 3214688"/>
                  <a:gd name="connsiteY120" fmla="*/ 128896 h 3214688"/>
                  <a:gd name="connsiteX121" fmla="*/ 1754615 w 3214688"/>
                  <a:gd name="connsiteY121" fmla="*/ 143696 h 3214688"/>
                  <a:gd name="connsiteX122" fmla="*/ 2066550 w 3214688"/>
                  <a:gd name="connsiteY122" fmla="*/ 501745 h 3214688"/>
                  <a:gd name="connsiteX123" fmla="*/ 2164154 w 3214688"/>
                  <a:gd name="connsiteY123" fmla="*/ 640209 h 3214688"/>
                  <a:gd name="connsiteX124" fmla="*/ 2239903 w 3214688"/>
                  <a:gd name="connsiteY124" fmla="*/ 764214 h 3214688"/>
                  <a:gd name="connsiteX125" fmla="*/ 2342448 w 3214688"/>
                  <a:gd name="connsiteY125" fmla="*/ 725496 h 3214688"/>
                  <a:gd name="connsiteX126" fmla="*/ 2533366 w 3214688"/>
                  <a:gd name="connsiteY126" fmla="*/ 629040 h 3214688"/>
                  <a:gd name="connsiteX127" fmla="*/ 2648575 w 3214688"/>
                  <a:gd name="connsiteY127" fmla="*/ 549358 h 3214688"/>
                  <a:gd name="connsiteX128" fmla="*/ 2552008 w 3214688"/>
                  <a:gd name="connsiteY128" fmla="*/ 461545 h 3214688"/>
                  <a:gd name="connsiteX129" fmla="*/ 1759187 w 3214688"/>
                  <a:gd name="connsiteY129" fmla="*/ 129910 h 3214688"/>
                  <a:gd name="connsiteX130" fmla="*/ 1475715 w 3214688"/>
                  <a:gd name="connsiteY130" fmla="*/ 128888 h 3214688"/>
                  <a:gd name="connsiteX131" fmla="*/ 1455500 w 3214688"/>
                  <a:gd name="connsiteY131" fmla="*/ 129910 h 3214688"/>
                  <a:gd name="connsiteX132" fmla="*/ 662678 w 3214688"/>
                  <a:gd name="connsiteY132" fmla="*/ 461545 h 3214688"/>
                  <a:gd name="connsiteX133" fmla="*/ 566113 w 3214688"/>
                  <a:gd name="connsiteY133" fmla="*/ 549357 h 3214688"/>
                  <a:gd name="connsiteX134" fmla="*/ 681324 w 3214688"/>
                  <a:gd name="connsiteY134" fmla="*/ 629040 h 3214688"/>
                  <a:gd name="connsiteX135" fmla="*/ 872242 w 3214688"/>
                  <a:gd name="connsiteY135" fmla="*/ 725496 h 3214688"/>
                  <a:gd name="connsiteX136" fmla="*/ 975251 w 3214688"/>
                  <a:gd name="connsiteY136" fmla="*/ 764389 h 3214688"/>
                  <a:gd name="connsiteX137" fmla="*/ 1050800 w 3214688"/>
                  <a:gd name="connsiteY137" fmla="*/ 640209 h 3214688"/>
                  <a:gd name="connsiteX138" fmla="*/ 1148273 w 3214688"/>
                  <a:gd name="connsiteY138" fmla="*/ 501745 h 3214688"/>
                  <a:gd name="connsiteX139" fmla="*/ 1460208 w 3214688"/>
                  <a:gd name="connsiteY139" fmla="*/ 143696 h 3214688"/>
                  <a:gd name="connsiteX140" fmla="*/ 1607344 w 3214688"/>
                  <a:gd name="connsiteY140" fmla="*/ 0 h 3214688"/>
                  <a:gd name="connsiteX141" fmla="*/ 3214688 w 3214688"/>
                  <a:gd name="connsiteY141" fmla="*/ 1607344 h 3214688"/>
                  <a:gd name="connsiteX142" fmla="*/ 1607344 w 3214688"/>
                  <a:gd name="connsiteY142" fmla="*/ 3214688 h 3214688"/>
                  <a:gd name="connsiteX143" fmla="*/ 0 w 3214688"/>
                  <a:gd name="connsiteY143" fmla="*/ 1607344 h 3214688"/>
                  <a:gd name="connsiteX144" fmla="*/ 1607344 w 3214688"/>
                  <a:gd name="connsiteY144" fmla="*/ 0 h 321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3214688" h="3214688">
                    <a:moveTo>
                      <a:pt x="2240514" y="2452692"/>
                    </a:moveTo>
                    <a:lnTo>
                      <a:pt x="2164154" y="2577661"/>
                    </a:lnTo>
                    <a:cubicBezTo>
                      <a:pt x="2133682" y="2623995"/>
                      <a:pt x="2101138" y="2670175"/>
                      <a:pt x="2066550" y="2716118"/>
                    </a:cubicBezTo>
                    <a:cubicBezTo>
                      <a:pt x="1950245" y="2873312"/>
                      <a:pt x="1834903" y="2995905"/>
                      <a:pt x="1754615" y="3074168"/>
                    </a:cubicBezTo>
                    <a:lnTo>
                      <a:pt x="1740871" y="3087292"/>
                    </a:lnTo>
                    <a:lnTo>
                      <a:pt x="1759187" y="3086367"/>
                    </a:lnTo>
                    <a:cubicBezTo>
                      <a:pt x="2058736" y="3055930"/>
                      <a:pt x="2331968" y="2936422"/>
                      <a:pt x="2552008" y="2754731"/>
                    </a:cubicBezTo>
                    <a:lnTo>
                      <a:pt x="2647815" y="2667609"/>
                    </a:lnTo>
                    <a:lnTo>
                      <a:pt x="2533366" y="2587696"/>
                    </a:lnTo>
                    <a:cubicBezTo>
                      <a:pt x="2472930" y="2551687"/>
                      <a:pt x="2409077" y="2519400"/>
                      <a:pt x="2342448" y="2491033"/>
                    </a:cubicBezTo>
                    <a:close/>
                    <a:moveTo>
                      <a:pt x="974642" y="2452516"/>
                    </a:moveTo>
                    <a:lnTo>
                      <a:pt x="872242" y="2491033"/>
                    </a:lnTo>
                    <a:cubicBezTo>
                      <a:pt x="805613" y="2519400"/>
                      <a:pt x="741760" y="2551687"/>
                      <a:pt x="681324" y="2587696"/>
                    </a:cubicBezTo>
                    <a:lnTo>
                      <a:pt x="566873" y="2667611"/>
                    </a:lnTo>
                    <a:lnTo>
                      <a:pt x="662678" y="2754731"/>
                    </a:lnTo>
                    <a:cubicBezTo>
                      <a:pt x="882719" y="2936422"/>
                      <a:pt x="1155951" y="3055930"/>
                      <a:pt x="1455500" y="3086367"/>
                    </a:cubicBezTo>
                    <a:lnTo>
                      <a:pt x="1473960" y="3087299"/>
                    </a:lnTo>
                    <a:lnTo>
                      <a:pt x="1460208" y="3074168"/>
                    </a:lnTo>
                    <a:cubicBezTo>
                      <a:pt x="1379921" y="2995905"/>
                      <a:pt x="1264578" y="2873312"/>
                      <a:pt x="1148273" y="2716118"/>
                    </a:cubicBezTo>
                    <a:cubicBezTo>
                      <a:pt x="1113686" y="2670175"/>
                      <a:pt x="1081189" y="2623995"/>
                      <a:pt x="1050800" y="2577661"/>
                    </a:cubicBezTo>
                    <a:close/>
                    <a:moveTo>
                      <a:pt x="1668463" y="2349078"/>
                    </a:moveTo>
                    <a:lnTo>
                      <a:pt x="1668463" y="2987045"/>
                    </a:lnTo>
                    <a:lnTo>
                      <a:pt x="1686282" y="2969732"/>
                    </a:lnTo>
                    <a:cubicBezTo>
                      <a:pt x="1781612" y="2874931"/>
                      <a:pt x="1920253" y="2723080"/>
                      <a:pt x="2047573" y="2532767"/>
                    </a:cubicBezTo>
                    <a:lnTo>
                      <a:pt x="2118389" y="2414793"/>
                    </a:lnTo>
                    <a:lnTo>
                      <a:pt x="2062644" y="2398957"/>
                    </a:lnTo>
                    <a:cubicBezTo>
                      <a:pt x="1989750" y="2381404"/>
                      <a:pt x="1914935" y="2368039"/>
                      <a:pt x="1838838" y="2359062"/>
                    </a:cubicBezTo>
                    <a:close/>
                    <a:moveTo>
                      <a:pt x="1546226" y="2349078"/>
                    </a:moveTo>
                    <a:lnTo>
                      <a:pt x="1375851" y="2359062"/>
                    </a:lnTo>
                    <a:cubicBezTo>
                      <a:pt x="1299755" y="2368039"/>
                      <a:pt x="1224940" y="2381404"/>
                      <a:pt x="1152046" y="2398957"/>
                    </a:cubicBezTo>
                    <a:lnTo>
                      <a:pt x="1097994" y="2414312"/>
                    </a:lnTo>
                    <a:lnTo>
                      <a:pt x="1168773" y="2532767"/>
                    </a:lnTo>
                    <a:cubicBezTo>
                      <a:pt x="1295523" y="2723080"/>
                      <a:pt x="1433595" y="2874931"/>
                      <a:pt x="1528675" y="2969732"/>
                    </a:cubicBezTo>
                    <a:lnTo>
                      <a:pt x="1546226" y="2986822"/>
                    </a:lnTo>
                    <a:close/>
                    <a:moveTo>
                      <a:pt x="2486262" y="1668463"/>
                    </a:moveTo>
                    <a:lnTo>
                      <a:pt x="2482389" y="1744921"/>
                    </a:lnTo>
                    <a:cubicBezTo>
                      <a:pt x="2464263" y="1925703"/>
                      <a:pt x="2410126" y="2111990"/>
                      <a:pt x="2321876" y="2298467"/>
                    </a:cubicBezTo>
                    <a:lnTo>
                      <a:pt x="2297383" y="2345664"/>
                    </a:lnTo>
                    <a:lnTo>
                      <a:pt x="2392218" y="2381629"/>
                    </a:lnTo>
                    <a:cubicBezTo>
                      <a:pt x="2463528" y="2412174"/>
                      <a:pt x="2531927" y="2446867"/>
                      <a:pt x="2596737" y="2485449"/>
                    </a:cubicBezTo>
                    <a:lnTo>
                      <a:pt x="2730520" y="2578412"/>
                    </a:lnTo>
                    <a:lnTo>
                      <a:pt x="2753323" y="2553309"/>
                    </a:lnTo>
                    <a:cubicBezTo>
                      <a:pt x="2934917" y="2333150"/>
                      <a:pt x="3054361" y="2059772"/>
                      <a:pt x="3084782" y="1760063"/>
                    </a:cubicBezTo>
                    <a:lnTo>
                      <a:pt x="3089405" y="1668463"/>
                    </a:lnTo>
                    <a:close/>
                    <a:moveTo>
                      <a:pt x="1668463" y="1668463"/>
                    </a:moveTo>
                    <a:lnTo>
                      <a:pt x="1668463" y="2227749"/>
                    </a:lnTo>
                    <a:lnTo>
                      <a:pt x="1854174" y="2238874"/>
                    </a:lnTo>
                    <a:cubicBezTo>
                      <a:pt x="1935356" y="2248644"/>
                      <a:pt x="2015217" y="2263170"/>
                      <a:pt x="2093075" y="2282190"/>
                    </a:cubicBezTo>
                    <a:lnTo>
                      <a:pt x="2180461" y="2307322"/>
                    </a:lnTo>
                    <a:lnTo>
                      <a:pt x="2223231" y="2220775"/>
                    </a:lnTo>
                    <a:cubicBezTo>
                      <a:pt x="2291457" y="2071357"/>
                      <a:pt x="2342510" y="1908976"/>
                      <a:pt x="2360202" y="1739141"/>
                    </a:cubicBezTo>
                    <a:lnTo>
                      <a:pt x="2363915" y="1668463"/>
                    </a:lnTo>
                    <a:close/>
                    <a:moveTo>
                      <a:pt x="853934" y="1668463"/>
                    </a:moveTo>
                    <a:lnTo>
                      <a:pt x="857628" y="1739141"/>
                    </a:lnTo>
                    <a:cubicBezTo>
                      <a:pt x="875231" y="1908976"/>
                      <a:pt x="926029" y="2071357"/>
                      <a:pt x="993929" y="2220775"/>
                    </a:cubicBezTo>
                    <a:lnTo>
                      <a:pt x="1036215" y="2306750"/>
                    </a:lnTo>
                    <a:lnTo>
                      <a:pt x="1121614" y="2282190"/>
                    </a:lnTo>
                    <a:cubicBezTo>
                      <a:pt x="1199473" y="2263170"/>
                      <a:pt x="1279334" y="2248644"/>
                      <a:pt x="1360516" y="2238874"/>
                    </a:cubicBezTo>
                    <a:lnTo>
                      <a:pt x="1546226" y="2227749"/>
                    </a:lnTo>
                    <a:lnTo>
                      <a:pt x="1546226" y="1668463"/>
                    </a:lnTo>
                    <a:close/>
                    <a:moveTo>
                      <a:pt x="125282" y="1668463"/>
                    </a:moveTo>
                    <a:lnTo>
                      <a:pt x="129905" y="1760063"/>
                    </a:lnTo>
                    <a:cubicBezTo>
                      <a:pt x="160326" y="2059772"/>
                      <a:pt x="279770" y="2333150"/>
                      <a:pt x="461363" y="2553309"/>
                    </a:cubicBezTo>
                    <a:lnTo>
                      <a:pt x="484168" y="2578414"/>
                    </a:lnTo>
                    <a:lnTo>
                      <a:pt x="617953" y="2485449"/>
                    </a:lnTo>
                    <a:cubicBezTo>
                      <a:pt x="682763" y="2446867"/>
                      <a:pt x="751163" y="2412174"/>
                      <a:pt x="822472" y="2381629"/>
                    </a:cubicBezTo>
                    <a:lnTo>
                      <a:pt x="918086" y="2345368"/>
                    </a:lnTo>
                    <a:lnTo>
                      <a:pt x="893910" y="2298467"/>
                    </a:lnTo>
                    <a:cubicBezTo>
                      <a:pt x="806372" y="2111990"/>
                      <a:pt x="753137" y="1925703"/>
                      <a:pt x="735344" y="1744921"/>
                    </a:cubicBezTo>
                    <a:lnTo>
                      <a:pt x="731546" y="1668463"/>
                    </a:lnTo>
                    <a:close/>
                    <a:moveTo>
                      <a:pt x="1036436" y="911460"/>
                    </a:moveTo>
                    <a:lnTo>
                      <a:pt x="993929" y="998077"/>
                    </a:lnTo>
                    <a:cubicBezTo>
                      <a:pt x="926029" y="1147854"/>
                      <a:pt x="875231" y="1310725"/>
                      <a:pt x="857628" y="1481228"/>
                    </a:cubicBezTo>
                    <a:lnTo>
                      <a:pt x="854245" y="1546225"/>
                    </a:lnTo>
                    <a:lnTo>
                      <a:pt x="1546226" y="1546225"/>
                    </a:lnTo>
                    <a:lnTo>
                      <a:pt x="1546226" y="990118"/>
                    </a:lnTo>
                    <a:lnTo>
                      <a:pt x="1360255" y="978989"/>
                    </a:lnTo>
                    <a:cubicBezTo>
                      <a:pt x="1278920" y="969219"/>
                      <a:pt x="1198859" y="954694"/>
                      <a:pt x="1120814" y="935673"/>
                    </a:cubicBezTo>
                    <a:close/>
                    <a:moveTo>
                      <a:pt x="2180241" y="910890"/>
                    </a:moveTo>
                    <a:lnTo>
                      <a:pt x="2093876" y="935673"/>
                    </a:lnTo>
                    <a:cubicBezTo>
                      <a:pt x="2015831" y="954694"/>
                      <a:pt x="1935770" y="969219"/>
                      <a:pt x="1854434" y="978989"/>
                    </a:cubicBezTo>
                    <a:lnTo>
                      <a:pt x="1668463" y="990118"/>
                    </a:lnTo>
                    <a:lnTo>
                      <a:pt x="1668463" y="1546225"/>
                    </a:lnTo>
                    <a:lnTo>
                      <a:pt x="2363603" y="1546225"/>
                    </a:lnTo>
                    <a:lnTo>
                      <a:pt x="2360202" y="1481228"/>
                    </a:lnTo>
                    <a:cubicBezTo>
                      <a:pt x="2342510" y="1310725"/>
                      <a:pt x="2291457" y="1147854"/>
                      <a:pt x="2223231" y="998077"/>
                    </a:cubicBezTo>
                    <a:close/>
                    <a:moveTo>
                      <a:pt x="2731519" y="638964"/>
                    </a:moveTo>
                    <a:lnTo>
                      <a:pt x="2597865" y="732415"/>
                    </a:lnTo>
                    <a:cubicBezTo>
                      <a:pt x="2533258" y="770996"/>
                      <a:pt x="2464907" y="805689"/>
                      <a:pt x="2393553" y="836234"/>
                    </a:cubicBezTo>
                    <a:lnTo>
                      <a:pt x="2297528" y="872602"/>
                    </a:lnTo>
                    <a:lnTo>
                      <a:pt x="2321876" y="919557"/>
                    </a:lnTo>
                    <a:cubicBezTo>
                      <a:pt x="2410126" y="1106247"/>
                      <a:pt x="2464263" y="1293033"/>
                      <a:pt x="2482389" y="1474977"/>
                    </a:cubicBezTo>
                    <a:lnTo>
                      <a:pt x="2485971" y="1546225"/>
                    </a:lnTo>
                    <a:lnTo>
                      <a:pt x="3089325" y="1546225"/>
                    </a:lnTo>
                    <a:lnTo>
                      <a:pt x="3084782" y="1456213"/>
                    </a:lnTo>
                    <a:cubicBezTo>
                      <a:pt x="3054361" y="1156504"/>
                      <a:pt x="2934917" y="883126"/>
                      <a:pt x="2753323" y="662968"/>
                    </a:cubicBezTo>
                    <a:close/>
                    <a:moveTo>
                      <a:pt x="483169" y="638963"/>
                    </a:moveTo>
                    <a:lnTo>
                      <a:pt x="461363" y="662968"/>
                    </a:lnTo>
                    <a:cubicBezTo>
                      <a:pt x="279770" y="883126"/>
                      <a:pt x="160326" y="1156504"/>
                      <a:pt x="129905" y="1456213"/>
                    </a:cubicBezTo>
                    <a:lnTo>
                      <a:pt x="125362" y="1546225"/>
                    </a:lnTo>
                    <a:lnTo>
                      <a:pt x="731831" y="1546225"/>
                    </a:lnTo>
                    <a:lnTo>
                      <a:pt x="735344" y="1474977"/>
                    </a:lnTo>
                    <a:cubicBezTo>
                      <a:pt x="753137" y="1293033"/>
                      <a:pt x="806372" y="1106247"/>
                      <a:pt x="893910" y="919557"/>
                    </a:cubicBezTo>
                    <a:lnTo>
                      <a:pt x="917942" y="872897"/>
                    </a:lnTo>
                    <a:lnTo>
                      <a:pt x="821137" y="836234"/>
                    </a:lnTo>
                    <a:cubicBezTo>
                      <a:pt x="749783" y="805689"/>
                      <a:pt x="681432" y="770996"/>
                      <a:pt x="616825" y="732415"/>
                    </a:cubicBezTo>
                    <a:close/>
                    <a:moveTo>
                      <a:pt x="1546226" y="231046"/>
                    </a:moveTo>
                    <a:lnTo>
                      <a:pt x="1528675" y="248139"/>
                    </a:lnTo>
                    <a:cubicBezTo>
                      <a:pt x="1433595" y="342957"/>
                      <a:pt x="1295523" y="494880"/>
                      <a:pt x="1168773" y="685478"/>
                    </a:cubicBezTo>
                    <a:lnTo>
                      <a:pt x="1098769" y="802845"/>
                    </a:lnTo>
                    <a:lnTo>
                      <a:pt x="1152046" y="818106"/>
                    </a:lnTo>
                    <a:cubicBezTo>
                      <a:pt x="1224940" y="835846"/>
                      <a:pt x="1299755" y="849411"/>
                      <a:pt x="1375851" y="858541"/>
                    </a:cubicBezTo>
                    <a:lnTo>
                      <a:pt x="1546226" y="868716"/>
                    </a:lnTo>
                    <a:close/>
                    <a:moveTo>
                      <a:pt x="1668463" y="230823"/>
                    </a:moveTo>
                    <a:lnTo>
                      <a:pt x="1668463" y="868716"/>
                    </a:lnTo>
                    <a:lnTo>
                      <a:pt x="1838838" y="858541"/>
                    </a:lnTo>
                    <a:cubicBezTo>
                      <a:pt x="1914935" y="849411"/>
                      <a:pt x="1989750" y="835846"/>
                      <a:pt x="2062644" y="818106"/>
                    </a:cubicBezTo>
                    <a:lnTo>
                      <a:pt x="2117610" y="802362"/>
                    </a:lnTo>
                    <a:lnTo>
                      <a:pt x="2047573" y="685478"/>
                    </a:lnTo>
                    <a:cubicBezTo>
                      <a:pt x="1920253" y="494880"/>
                      <a:pt x="1781612" y="342957"/>
                      <a:pt x="1686282" y="248139"/>
                    </a:cubicBezTo>
                    <a:close/>
                    <a:moveTo>
                      <a:pt x="1739116" y="128896"/>
                    </a:moveTo>
                    <a:lnTo>
                      <a:pt x="1754615" y="143696"/>
                    </a:lnTo>
                    <a:cubicBezTo>
                      <a:pt x="1834903" y="221959"/>
                      <a:pt x="1950245" y="344552"/>
                      <a:pt x="2066550" y="501745"/>
                    </a:cubicBezTo>
                    <a:cubicBezTo>
                      <a:pt x="2101138" y="547688"/>
                      <a:pt x="2133682" y="593868"/>
                      <a:pt x="2164154" y="640209"/>
                    </a:cubicBezTo>
                    <a:lnTo>
                      <a:pt x="2239903" y="764214"/>
                    </a:lnTo>
                    <a:lnTo>
                      <a:pt x="2342448" y="725496"/>
                    </a:lnTo>
                    <a:cubicBezTo>
                      <a:pt x="2409077" y="697086"/>
                      <a:pt x="2472930" y="664847"/>
                      <a:pt x="2533366" y="629040"/>
                    </a:cubicBezTo>
                    <a:lnTo>
                      <a:pt x="2648575" y="549358"/>
                    </a:lnTo>
                    <a:lnTo>
                      <a:pt x="2552008" y="461545"/>
                    </a:lnTo>
                    <a:cubicBezTo>
                      <a:pt x="2331968" y="279855"/>
                      <a:pt x="2058736" y="160347"/>
                      <a:pt x="1759187" y="129910"/>
                    </a:cubicBezTo>
                    <a:close/>
                    <a:moveTo>
                      <a:pt x="1475715" y="128888"/>
                    </a:moveTo>
                    <a:lnTo>
                      <a:pt x="1455500" y="129910"/>
                    </a:lnTo>
                    <a:cubicBezTo>
                      <a:pt x="1155951" y="160347"/>
                      <a:pt x="882719" y="279855"/>
                      <a:pt x="662678" y="461545"/>
                    </a:cubicBezTo>
                    <a:lnTo>
                      <a:pt x="566113" y="549357"/>
                    </a:lnTo>
                    <a:lnTo>
                      <a:pt x="681324" y="629040"/>
                    </a:lnTo>
                    <a:cubicBezTo>
                      <a:pt x="741760" y="664847"/>
                      <a:pt x="805613" y="697086"/>
                      <a:pt x="872242" y="725496"/>
                    </a:cubicBezTo>
                    <a:lnTo>
                      <a:pt x="975251" y="764389"/>
                    </a:lnTo>
                    <a:lnTo>
                      <a:pt x="1050800" y="640209"/>
                    </a:lnTo>
                    <a:cubicBezTo>
                      <a:pt x="1081189" y="593868"/>
                      <a:pt x="1113686" y="547688"/>
                      <a:pt x="1148273" y="501745"/>
                    </a:cubicBezTo>
                    <a:cubicBezTo>
                      <a:pt x="1264578" y="344552"/>
                      <a:pt x="1379921" y="221959"/>
                      <a:pt x="1460208" y="143696"/>
                    </a:cubicBezTo>
                    <a:close/>
                    <a:moveTo>
                      <a:pt x="1607344" y="0"/>
                    </a:moveTo>
                    <a:cubicBezTo>
                      <a:pt x="2495056" y="0"/>
                      <a:pt x="3214688" y="719632"/>
                      <a:pt x="3214688" y="1607344"/>
                    </a:cubicBezTo>
                    <a:cubicBezTo>
                      <a:pt x="3214688" y="2495056"/>
                      <a:pt x="2495056" y="3214688"/>
                      <a:pt x="1607344" y="3214688"/>
                    </a:cubicBezTo>
                    <a:cubicBezTo>
                      <a:pt x="719632" y="3214688"/>
                      <a:pt x="0" y="2495056"/>
                      <a:pt x="0" y="1607344"/>
                    </a:cubicBezTo>
                    <a:cubicBezTo>
                      <a:pt x="0" y="719632"/>
                      <a:pt x="719632" y="0"/>
                      <a:pt x="16073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96386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8" name="Freeform 227"/>
              <p:cNvSpPr>
                <a:spLocks/>
              </p:cNvSpPr>
              <p:nvPr/>
            </p:nvSpPr>
            <p:spPr bwMode="auto">
              <a:xfrm>
                <a:off x="10935462" y="3576787"/>
                <a:ext cx="131222" cy="235796"/>
              </a:xfrm>
              <a:custGeom>
                <a:avLst/>
                <a:gdLst>
                  <a:gd name="connsiteX0" fmla="*/ 930274 w 1860550"/>
                  <a:gd name="connsiteY0" fmla="*/ 2997199 h 3343276"/>
                  <a:gd name="connsiteX1" fmla="*/ 898524 w 1860550"/>
                  <a:gd name="connsiteY1" fmla="*/ 3030537 h 3343276"/>
                  <a:gd name="connsiteX2" fmla="*/ 930274 w 1860550"/>
                  <a:gd name="connsiteY2" fmla="*/ 3063875 h 3343276"/>
                  <a:gd name="connsiteX3" fmla="*/ 962024 w 1860550"/>
                  <a:gd name="connsiteY3" fmla="*/ 3030537 h 3343276"/>
                  <a:gd name="connsiteX4" fmla="*/ 930274 w 1860550"/>
                  <a:gd name="connsiteY4" fmla="*/ 2997199 h 3343276"/>
                  <a:gd name="connsiteX5" fmla="*/ 930275 w 1860550"/>
                  <a:gd name="connsiteY5" fmla="*/ 2874962 h 3343276"/>
                  <a:gd name="connsiteX6" fmla="*/ 1084263 w 1860550"/>
                  <a:gd name="connsiteY6" fmla="*/ 3029744 h 3343276"/>
                  <a:gd name="connsiteX7" fmla="*/ 930275 w 1860550"/>
                  <a:gd name="connsiteY7" fmla="*/ 3184526 h 3343276"/>
                  <a:gd name="connsiteX8" fmla="*/ 776287 w 1860550"/>
                  <a:gd name="connsiteY8" fmla="*/ 3029744 h 3343276"/>
                  <a:gd name="connsiteX9" fmla="*/ 930275 w 1860550"/>
                  <a:gd name="connsiteY9" fmla="*/ 2874962 h 3343276"/>
                  <a:gd name="connsiteX10" fmla="*/ 122238 w 1860550"/>
                  <a:gd name="connsiteY10" fmla="*/ 2844800 h 3343276"/>
                  <a:gd name="connsiteX11" fmla="*/ 122238 w 1860550"/>
                  <a:gd name="connsiteY11" fmla="*/ 2858922 h 3343276"/>
                  <a:gd name="connsiteX12" fmla="*/ 122238 w 1860550"/>
                  <a:gd name="connsiteY12" fmla="*/ 2919914 h 3343276"/>
                  <a:gd name="connsiteX13" fmla="*/ 122238 w 1860550"/>
                  <a:gd name="connsiteY13" fmla="*/ 2937881 h 3343276"/>
                  <a:gd name="connsiteX14" fmla="*/ 122238 w 1860550"/>
                  <a:gd name="connsiteY14" fmla="*/ 2976361 h 3343276"/>
                  <a:gd name="connsiteX15" fmla="*/ 122238 w 1860550"/>
                  <a:gd name="connsiteY15" fmla="*/ 2994458 h 3343276"/>
                  <a:gd name="connsiteX16" fmla="*/ 122238 w 1860550"/>
                  <a:gd name="connsiteY16" fmla="*/ 3016807 h 3343276"/>
                  <a:gd name="connsiteX17" fmla="*/ 122238 w 1860550"/>
                  <a:gd name="connsiteY17" fmla="*/ 3032384 h 3343276"/>
                  <a:gd name="connsiteX18" fmla="*/ 122238 w 1860550"/>
                  <a:gd name="connsiteY18" fmla="*/ 3043919 h 3343276"/>
                  <a:gd name="connsiteX19" fmla="*/ 122238 w 1860550"/>
                  <a:gd name="connsiteY19" fmla="*/ 3055388 h 3343276"/>
                  <a:gd name="connsiteX20" fmla="*/ 122238 w 1860550"/>
                  <a:gd name="connsiteY20" fmla="*/ 3067200 h 3343276"/>
                  <a:gd name="connsiteX21" fmla="*/ 122238 w 1860550"/>
                  <a:gd name="connsiteY21" fmla="*/ 3068809 h 3343276"/>
                  <a:gd name="connsiteX22" fmla="*/ 122238 w 1860550"/>
                  <a:gd name="connsiteY22" fmla="*/ 3072174 h 3343276"/>
                  <a:gd name="connsiteX23" fmla="*/ 268324 w 1860550"/>
                  <a:gd name="connsiteY23" fmla="*/ 3221038 h 3343276"/>
                  <a:gd name="connsiteX24" fmla="*/ 1589184 w 1860550"/>
                  <a:gd name="connsiteY24" fmla="*/ 3221038 h 3343276"/>
                  <a:gd name="connsiteX25" fmla="*/ 1738313 w 1860550"/>
                  <a:gd name="connsiteY25" fmla="*/ 3072174 h 3343276"/>
                  <a:gd name="connsiteX26" fmla="*/ 1738313 w 1860550"/>
                  <a:gd name="connsiteY26" fmla="*/ 2997250 h 3343276"/>
                  <a:gd name="connsiteX27" fmla="*/ 1738313 w 1860550"/>
                  <a:gd name="connsiteY27" fmla="*/ 2940804 h 3343276"/>
                  <a:gd name="connsiteX28" fmla="*/ 1738313 w 1860550"/>
                  <a:gd name="connsiteY28" fmla="*/ 2900358 h 3343276"/>
                  <a:gd name="connsiteX29" fmla="*/ 1738313 w 1860550"/>
                  <a:gd name="connsiteY29" fmla="*/ 2873246 h 3343276"/>
                  <a:gd name="connsiteX30" fmla="*/ 1738313 w 1860550"/>
                  <a:gd name="connsiteY30" fmla="*/ 2848356 h 3343276"/>
                  <a:gd name="connsiteX31" fmla="*/ 1738313 w 1860550"/>
                  <a:gd name="connsiteY31" fmla="*/ 2844800 h 3343276"/>
                  <a:gd name="connsiteX32" fmla="*/ 122238 w 1860550"/>
                  <a:gd name="connsiteY32" fmla="*/ 461963 h 3343276"/>
                  <a:gd name="connsiteX33" fmla="*/ 122238 w 1860550"/>
                  <a:gd name="connsiteY33" fmla="*/ 525582 h 3343276"/>
                  <a:gd name="connsiteX34" fmla="*/ 122238 w 1860550"/>
                  <a:gd name="connsiteY34" fmla="*/ 2618936 h 3343276"/>
                  <a:gd name="connsiteX35" fmla="*/ 122238 w 1860550"/>
                  <a:gd name="connsiteY35" fmla="*/ 2722563 h 3343276"/>
                  <a:gd name="connsiteX36" fmla="*/ 169032 w 1860550"/>
                  <a:gd name="connsiteY36" fmla="*/ 2722563 h 3343276"/>
                  <a:gd name="connsiteX37" fmla="*/ 1704747 w 1860550"/>
                  <a:gd name="connsiteY37" fmla="*/ 2722563 h 3343276"/>
                  <a:gd name="connsiteX38" fmla="*/ 1738313 w 1860550"/>
                  <a:gd name="connsiteY38" fmla="*/ 2722563 h 3343276"/>
                  <a:gd name="connsiteX39" fmla="*/ 1738313 w 1860550"/>
                  <a:gd name="connsiteY39" fmla="*/ 2521894 h 3343276"/>
                  <a:gd name="connsiteX40" fmla="*/ 1738313 w 1860550"/>
                  <a:gd name="connsiteY40" fmla="*/ 505665 h 3343276"/>
                  <a:gd name="connsiteX41" fmla="*/ 1738313 w 1860550"/>
                  <a:gd name="connsiteY41" fmla="*/ 461963 h 3343276"/>
                  <a:gd name="connsiteX42" fmla="*/ 1691518 w 1860550"/>
                  <a:gd name="connsiteY42" fmla="*/ 461963 h 3343276"/>
                  <a:gd name="connsiteX43" fmla="*/ 155803 w 1860550"/>
                  <a:gd name="connsiteY43" fmla="*/ 461963 h 3343276"/>
                  <a:gd name="connsiteX44" fmla="*/ 721442 w 1860550"/>
                  <a:gd name="connsiteY44" fmla="*/ 169863 h 3343276"/>
                  <a:gd name="connsiteX45" fmla="*/ 1072433 w 1860550"/>
                  <a:gd name="connsiteY45" fmla="*/ 169863 h 3343276"/>
                  <a:gd name="connsiteX46" fmla="*/ 1133475 w 1860550"/>
                  <a:gd name="connsiteY46" fmla="*/ 230982 h 3343276"/>
                  <a:gd name="connsiteX47" fmla="*/ 1072433 w 1860550"/>
                  <a:gd name="connsiteY47" fmla="*/ 292101 h 3343276"/>
                  <a:gd name="connsiteX48" fmla="*/ 721442 w 1860550"/>
                  <a:gd name="connsiteY48" fmla="*/ 292101 h 3343276"/>
                  <a:gd name="connsiteX49" fmla="*/ 660400 w 1860550"/>
                  <a:gd name="connsiteY49" fmla="*/ 230982 h 3343276"/>
                  <a:gd name="connsiteX50" fmla="*/ 721442 w 1860550"/>
                  <a:gd name="connsiteY50" fmla="*/ 169863 h 3343276"/>
                  <a:gd name="connsiteX51" fmla="*/ 1281907 w 1860550"/>
                  <a:gd name="connsiteY51" fmla="*/ 149225 h 3343276"/>
                  <a:gd name="connsiteX52" fmla="*/ 1363664 w 1860550"/>
                  <a:gd name="connsiteY52" fmla="*/ 229394 h 3343276"/>
                  <a:gd name="connsiteX53" fmla="*/ 1281907 w 1860550"/>
                  <a:gd name="connsiteY53" fmla="*/ 309563 h 3343276"/>
                  <a:gd name="connsiteX54" fmla="*/ 1200150 w 1860550"/>
                  <a:gd name="connsiteY54" fmla="*/ 229394 h 3343276"/>
                  <a:gd name="connsiteX55" fmla="*/ 1281907 w 1860550"/>
                  <a:gd name="connsiteY55" fmla="*/ 149225 h 3343276"/>
                  <a:gd name="connsiteX56" fmla="*/ 268324 w 1860550"/>
                  <a:gd name="connsiteY56" fmla="*/ 122238 h 3343276"/>
                  <a:gd name="connsiteX57" fmla="*/ 122238 w 1860550"/>
                  <a:gd name="connsiteY57" fmla="*/ 271331 h 3343276"/>
                  <a:gd name="connsiteX58" fmla="*/ 122238 w 1860550"/>
                  <a:gd name="connsiteY58" fmla="*/ 341313 h 3343276"/>
                  <a:gd name="connsiteX59" fmla="*/ 1738313 w 1860550"/>
                  <a:gd name="connsiteY59" fmla="*/ 341313 h 3343276"/>
                  <a:gd name="connsiteX60" fmla="*/ 1738313 w 1860550"/>
                  <a:gd name="connsiteY60" fmla="*/ 314869 h 3343276"/>
                  <a:gd name="connsiteX61" fmla="*/ 1738313 w 1860550"/>
                  <a:gd name="connsiteY61" fmla="*/ 300855 h 3343276"/>
                  <a:gd name="connsiteX62" fmla="*/ 1738313 w 1860550"/>
                  <a:gd name="connsiteY62" fmla="*/ 289566 h 3343276"/>
                  <a:gd name="connsiteX63" fmla="*/ 1738313 w 1860550"/>
                  <a:gd name="connsiteY63" fmla="*/ 280079 h 3343276"/>
                  <a:gd name="connsiteX64" fmla="*/ 1738313 w 1860550"/>
                  <a:gd name="connsiteY64" fmla="*/ 276573 h 3343276"/>
                  <a:gd name="connsiteX65" fmla="*/ 1738313 w 1860550"/>
                  <a:gd name="connsiteY65" fmla="*/ 271331 h 3343276"/>
                  <a:gd name="connsiteX66" fmla="*/ 1589184 w 1860550"/>
                  <a:gd name="connsiteY66" fmla="*/ 122238 h 3343276"/>
                  <a:gd name="connsiteX67" fmla="*/ 1469183 w 1860550"/>
                  <a:gd name="connsiteY67" fmla="*/ 122238 h 3343276"/>
                  <a:gd name="connsiteX68" fmla="*/ 1356679 w 1860550"/>
                  <a:gd name="connsiteY68" fmla="*/ 122238 h 3343276"/>
                  <a:gd name="connsiteX69" fmla="*/ 1153197 w 1860550"/>
                  <a:gd name="connsiteY69" fmla="*/ 122238 h 3343276"/>
                  <a:gd name="connsiteX70" fmla="*/ 976803 w 1860550"/>
                  <a:gd name="connsiteY70" fmla="*/ 122238 h 3343276"/>
                  <a:gd name="connsiteX71" fmla="*/ 825562 w 1860550"/>
                  <a:gd name="connsiteY71" fmla="*/ 122238 h 3343276"/>
                  <a:gd name="connsiteX72" fmla="*/ 697539 w 1860550"/>
                  <a:gd name="connsiteY72" fmla="*/ 122238 h 3343276"/>
                  <a:gd name="connsiteX73" fmla="*/ 590799 w 1860550"/>
                  <a:gd name="connsiteY73" fmla="*/ 122238 h 3343276"/>
                  <a:gd name="connsiteX74" fmla="*/ 503408 w 1860550"/>
                  <a:gd name="connsiteY74" fmla="*/ 122238 h 3343276"/>
                  <a:gd name="connsiteX75" fmla="*/ 433431 w 1860550"/>
                  <a:gd name="connsiteY75" fmla="*/ 122238 h 3343276"/>
                  <a:gd name="connsiteX76" fmla="*/ 378933 w 1860550"/>
                  <a:gd name="connsiteY76" fmla="*/ 122238 h 3343276"/>
                  <a:gd name="connsiteX77" fmla="*/ 337979 w 1860550"/>
                  <a:gd name="connsiteY77" fmla="*/ 122238 h 3343276"/>
                  <a:gd name="connsiteX78" fmla="*/ 308633 w 1860550"/>
                  <a:gd name="connsiteY78" fmla="*/ 122238 h 3343276"/>
                  <a:gd name="connsiteX79" fmla="*/ 288962 w 1860550"/>
                  <a:gd name="connsiteY79" fmla="*/ 122238 h 3343276"/>
                  <a:gd name="connsiteX80" fmla="*/ 277031 w 1860550"/>
                  <a:gd name="connsiteY80" fmla="*/ 122238 h 3343276"/>
                  <a:gd name="connsiteX81" fmla="*/ 270904 w 1860550"/>
                  <a:gd name="connsiteY81" fmla="*/ 122238 h 3343276"/>
                  <a:gd name="connsiteX82" fmla="*/ 267968 w 1860550"/>
                  <a:gd name="connsiteY82" fmla="*/ 0 h 3343276"/>
                  <a:gd name="connsiteX83" fmla="*/ 1589537 w 1860550"/>
                  <a:gd name="connsiteY83" fmla="*/ 0 h 3343276"/>
                  <a:gd name="connsiteX84" fmla="*/ 1860550 w 1860550"/>
                  <a:gd name="connsiteY84" fmla="*/ 270492 h 3343276"/>
                  <a:gd name="connsiteX85" fmla="*/ 1860550 w 1860550"/>
                  <a:gd name="connsiteY85" fmla="*/ 270501 h 3343276"/>
                  <a:gd name="connsiteX86" fmla="*/ 1860550 w 1860550"/>
                  <a:gd name="connsiteY86" fmla="*/ 461963 h 3343276"/>
                  <a:gd name="connsiteX87" fmla="*/ 1860550 w 1860550"/>
                  <a:gd name="connsiteY87" fmla="*/ 525090 h 3343276"/>
                  <a:gd name="connsiteX88" fmla="*/ 1860550 w 1860550"/>
                  <a:gd name="connsiteY88" fmla="*/ 2619341 h 3343276"/>
                  <a:gd name="connsiteX89" fmla="*/ 1860550 w 1860550"/>
                  <a:gd name="connsiteY89" fmla="*/ 2722563 h 3343276"/>
                  <a:gd name="connsiteX90" fmla="*/ 1860550 w 1860550"/>
                  <a:gd name="connsiteY90" fmla="*/ 2754314 h 3343276"/>
                  <a:gd name="connsiteX91" fmla="*/ 1860550 w 1860550"/>
                  <a:gd name="connsiteY91" fmla="*/ 2838062 h 3343276"/>
                  <a:gd name="connsiteX92" fmla="*/ 1860550 w 1860550"/>
                  <a:gd name="connsiteY92" fmla="*/ 2859431 h 3343276"/>
                  <a:gd name="connsiteX93" fmla="*/ 1860550 w 1860550"/>
                  <a:gd name="connsiteY93" fmla="*/ 2924856 h 3343276"/>
                  <a:gd name="connsiteX94" fmla="*/ 1860550 w 1860550"/>
                  <a:gd name="connsiteY94" fmla="*/ 2938424 h 3343276"/>
                  <a:gd name="connsiteX95" fmla="*/ 1860550 w 1860550"/>
                  <a:gd name="connsiteY95" fmla="*/ 2987047 h 3343276"/>
                  <a:gd name="connsiteX96" fmla="*/ 1860550 w 1860550"/>
                  <a:gd name="connsiteY96" fmla="*/ 2995025 h 3343276"/>
                  <a:gd name="connsiteX97" fmla="*/ 1860550 w 1860550"/>
                  <a:gd name="connsiteY97" fmla="*/ 3028736 h 3343276"/>
                  <a:gd name="connsiteX98" fmla="*/ 1860550 w 1860550"/>
                  <a:gd name="connsiteY98" fmla="*/ 3032967 h 3343276"/>
                  <a:gd name="connsiteX99" fmla="*/ 1860550 w 1860550"/>
                  <a:gd name="connsiteY99" fmla="*/ 3054023 h 3343276"/>
                  <a:gd name="connsiteX100" fmla="*/ 1860550 w 1860550"/>
                  <a:gd name="connsiteY100" fmla="*/ 3055980 h 3343276"/>
                  <a:gd name="connsiteX101" fmla="*/ 1860550 w 1860550"/>
                  <a:gd name="connsiteY101" fmla="*/ 3067008 h 3343276"/>
                  <a:gd name="connsiteX102" fmla="*/ 1860550 w 1860550"/>
                  <a:gd name="connsiteY102" fmla="*/ 3067798 h 3343276"/>
                  <a:gd name="connsiteX103" fmla="*/ 1860550 w 1860550"/>
                  <a:gd name="connsiteY103" fmla="*/ 3072475 h 3343276"/>
                  <a:gd name="connsiteX104" fmla="*/ 1860550 w 1860550"/>
                  <a:gd name="connsiteY104" fmla="*/ 3072774 h 3343276"/>
                  <a:gd name="connsiteX105" fmla="*/ 1694831 w 1860550"/>
                  <a:gd name="connsiteY105" fmla="*/ 3321952 h 3343276"/>
                  <a:gd name="connsiteX106" fmla="*/ 1593989 w 1860550"/>
                  <a:gd name="connsiteY106" fmla="*/ 3342374 h 3343276"/>
                  <a:gd name="connsiteX107" fmla="*/ 1589537 w 1860550"/>
                  <a:gd name="connsiteY107" fmla="*/ 3343276 h 3343276"/>
                  <a:gd name="connsiteX108" fmla="*/ 267968 w 1860550"/>
                  <a:gd name="connsiteY108" fmla="*/ 3343276 h 3343276"/>
                  <a:gd name="connsiteX109" fmla="*/ 263590 w 1860550"/>
                  <a:gd name="connsiteY109" fmla="*/ 3342374 h 3343276"/>
                  <a:gd name="connsiteX110" fmla="*/ 164435 w 1860550"/>
                  <a:gd name="connsiteY110" fmla="*/ 3321952 h 3343276"/>
                  <a:gd name="connsiteX111" fmla="*/ 0 w 1860550"/>
                  <a:gd name="connsiteY111" fmla="*/ 3072774 h 3343276"/>
                  <a:gd name="connsiteX112" fmla="*/ 0 w 1860550"/>
                  <a:gd name="connsiteY112" fmla="*/ 3072475 h 3343276"/>
                  <a:gd name="connsiteX113" fmla="*/ 0 w 1860550"/>
                  <a:gd name="connsiteY113" fmla="*/ 2956977 h 3343276"/>
                  <a:gd name="connsiteX114" fmla="*/ 0 w 1860550"/>
                  <a:gd name="connsiteY114" fmla="*/ 2870182 h 3343276"/>
                  <a:gd name="connsiteX115" fmla="*/ 0 w 1860550"/>
                  <a:gd name="connsiteY115" fmla="*/ 2807991 h 3343276"/>
                  <a:gd name="connsiteX116" fmla="*/ 0 w 1860550"/>
                  <a:gd name="connsiteY116" fmla="*/ 2787491 h 3343276"/>
                  <a:gd name="connsiteX117" fmla="*/ 0 w 1860550"/>
                  <a:gd name="connsiteY117" fmla="*/ 2766302 h 3343276"/>
                  <a:gd name="connsiteX118" fmla="*/ 0 w 1860550"/>
                  <a:gd name="connsiteY118" fmla="*/ 2741016 h 3343276"/>
                  <a:gd name="connsiteX119" fmla="*/ 0 w 1860550"/>
                  <a:gd name="connsiteY119" fmla="*/ 2728031 h 3343276"/>
                  <a:gd name="connsiteX120" fmla="*/ 0 w 1860550"/>
                  <a:gd name="connsiteY120" fmla="*/ 2722563 h 3343276"/>
                  <a:gd name="connsiteX121" fmla="*/ 0 w 1860550"/>
                  <a:gd name="connsiteY121" fmla="*/ 2522258 h 3343276"/>
                  <a:gd name="connsiteX122" fmla="*/ 0 w 1860550"/>
                  <a:gd name="connsiteY122" fmla="*/ 505164 h 3343276"/>
                  <a:gd name="connsiteX123" fmla="*/ 0 w 1860550"/>
                  <a:gd name="connsiteY123" fmla="*/ 461963 h 3343276"/>
                  <a:gd name="connsiteX124" fmla="*/ 0 w 1860550"/>
                  <a:gd name="connsiteY124" fmla="*/ 418277 h 3343276"/>
                  <a:gd name="connsiteX125" fmla="*/ 0 w 1860550"/>
                  <a:gd name="connsiteY125" fmla="*/ 398763 h 3343276"/>
                  <a:gd name="connsiteX126" fmla="*/ 0 w 1860550"/>
                  <a:gd name="connsiteY126" fmla="*/ 356020 h 3343276"/>
                  <a:gd name="connsiteX127" fmla="*/ 0 w 1860550"/>
                  <a:gd name="connsiteY127" fmla="*/ 351269 h 3343276"/>
                  <a:gd name="connsiteX128" fmla="*/ 0 w 1860550"/>
                  <a:gd name="connsiteY128" fmla="*/ 314287 h 3343276"/>
                  <a:gd name="connsiteX129" fmla="*/ 0 w 1860550"/>
                  <a:gd name="connsiteY129" fmla="*/ 294426 h 3343276"/>
                  <a:gd name="connsiteX130" fmla="*/ 0 w 1860550"/>
                  <a:gd name="connsiteY130" fmla="*/ 288973 h 3343276"/>
                  <a:gd name="connsiteX131" fmla="*/ 0 w 1860550"/>
                  <a:gd name="connsiteY131" fmla="*/ 275975 h 3343276"/>
                  <a:gd name="connsiteX132" fmla="*/ 0 w 1860550"/>
                  <a:gd name="connsiteY132" fmla="*/ 273484 h 3343276"/>
                  <a:gd name="connsiteX133" fmla="*/ 0 w 1860550"/>
                  <a:gd name="connsiteY133" fmla="*/ 270501 h 3343276"/>
                  <a:gd name="connsiteX134" fmla="*/ 0 w 1860550"/>
                  <a:gd name="connsiteY134" fmla="*/ 270492 h 3343276"/>
                  <a:gd name="connsiteX135" fmla="*/ 267968 w 1860550"/>
                  <a:gd name="connsiteY135" fmla="*/ 0 h 3343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1860550" h="3343276">
                    <a:moveTo>
                      <a:pt x="930274" y="2997199"/>
                    </a:moveTo>
                    <a:cubicBezTo>
                      <a:pt x="912739" y="2997199"/>
                      <a:pt x="898524" y="3012125"/>
                      <a:pt x="898524" y="3030537"/>
                    </a:cubicBezTo>
                    <a:cubicBezTo>
                      <a:pt x="898524" y="3048949"/>
                      <a:pt x="912739" y="3063875"/>
                      <a:pt x="930274" y="3063875"/>
                    </a:cubicBezTo>
                    <a:cubicBezTo>
                      <a:pt x="947809" y="3063875"/>
                      <a:pt x="962024" y="3048949"/>
                      <a:pt x="962024" y="3030537"/>
                    </a:cubicBezTo>
                    <a:cubicBezTo>
                      <a:pt x="962024" y="3012125"/>
                      <a:pt x="947809" y="2997199"/>
                      <a:pt x="930274" y="2997199"/>
                    </a:cubicBezTo>
                    <a:close/>
                    <a:moveTo>
                      <a:pt x="930275" y="2874962"/>
                    </a:moveTo>
                    <a:cubicBezTo>
                      <a:pt x="1015320" y="2874962"/>
                      <a:pt x="1084263" y="2944260"/>
                      <a:pt x="1084263" y="3029744"/>
                    </a:cubicBezTo>
                    <a:cubicBezTo>
                      <a:pt x="1084263" y="3115228"/>
                      <a:pt x="1015320" y="3184526"/>
                      <a:pt x="930275" y="3184526"/>
                    </a:cubicBezTo>
                    <a:cubicBezTo>
                      <a:pt x="845230" y="3184526"/>
                      <a:pt x="776287" y="3115228"/>
                      <a:pt x="776287" y="3029744"/>
                    </a:cubicBezTo>
                    <a:cubicBezTo>
                      <a:pt x="776287" y="2944260"/>
                      <a:pt x="845230" y="2874962"/>
                      <a:pt x="930275" y="2874962"/>
                    </a:cubicBezTo>
                    <a:close/>
                    <a:moveTo>
                      <a:pt x="122238" y="2844800"/>
                    </a:moveTo>
                    <a:lnTo>
                      <a:pt x="122238" y="2858922"/>
                    </a:lnTo>
                    <a:lnTo>
                      <a:pt x="122238" y="2919914"/>
                    </a:lnTo>
                    <a:lnTo>
                      <a:pt x="122238" y="2937881"/>
                    </a:lnTo>
                    <a:lnTo>
                      <a:pt x="122238" y="2976361"/>
                    </a:lnTo>
                    <a:lnTo>
                      <a:pt x="122238" y="2994458"/>
                    </a:lnTo>
                    <a:lnTo>
                      <a:pt x="122238" y="3016807"/>
                    </a:lnTo>
                    <a:lnTo>
                      <a:pt x="122238" y="3032384"/>
                    </a:lnTo>
                    <a:lnTo>
                      <a:pt x="122238" y="3043919"/>
                    </a:lnTo>
                    <a:lnTo>
                      <a:pt x="122238" y="3055388"/>
                    </a:lnTo>
                    <a:cubicBezTo>
                      <a:pt x="122238" y="3060983"/>
                      <a:pt x="122238" y="3064714"/>
                      <a:pt x="122238" y="3067200"/>
                    </a:cubicBezTo>
                    <a:lnTo>
                      <a:pt x="122238" y="3068809"/>
                    </a:lnTo>
                    <a:lnTo>
                      <a:pt x="122238" y="3072174"/>
                    </a:lnTo>
                    <a:cubicBezTo>
                      <a:pt x="122238" y="3154201"/>
                      <a:pt x="189194" y="3221038"/>
                      <a:pt x="268324" y="3221038"/>
                    </a:cubicBezTo>
                    <a:cubicBezTo>
                      <a:pt x="1589184" y="3221038"/>
                      <a:pt x="1589184" y="3221038"/>
                      <a:pt x="1589184" y="3221038"/>
                    </a:cubicBezTo>
                    <a:cubicBezTo>
                      <a:pt x="1671357" y="3221038"/>
                      <a:pt x="1738313" y="3154201"/>
                      <a:pt x="1738313" y="3072174"/>
                    </a:cubicBezTo>
                    <a:lnTo>
                      <a:pt x="1738313" y="2997250"/>
                    </a:lnTo>
                    <a:lnTo>
                      <a:pt x="1738313" y="2940804"/>
                    </a:lnTo>
                    <a:lnTo>
                      <a:pt x="1738313" y="2900358"/>
                    </a:lnTo>
                    <a:lnTo>
                      <a:pt x="1738313" y="2873246"/>
                    </a:lnTo>
                    <a:lnTo>
                      <a:pt x="1738313" y="2848356"/>
                    </a:lnTo>
                    <a:lnTo>
                      <a:pt x="1738313" y="2844800"/>
                    </a:lnTo>
                    <a:close/>
                    <a:moveTo>
                      <a:pt x="122238" y="461963"/>
                    </a:moveTo>
                    <a:lnTo>
                      <a:pt x="122238" y="525582"/>
                    </a:lnTo>
                    <a:cubicBezTo>
                      <a:pt x="122238" y="1639716"/>
                      <a:pt x="122238" y="2266416"/>
                      <a:pt x="122238" y="2618936"/>
                    </a:cubicBezTo>
                    <a:lnTo>
                      <a:pt x="122238" y="2722563"/>
                    </a:lnTo>
                    <a:lnTo>
                      <a:pt x="169032" y="2722563"/>
                    </a:lnTo>
                    <a:cubicBezTo>
                      <a:pt x="1096639" y="2722563"/>
                      <a:pt x="1515558" y="2722563"/>
                      <a:pt x="1704747" y="2722563"/>
                    </a:cubicBezTo>
                    <a:lnTo>
                      <a:pt x="1738313" y="2722563"/>
                    </a:lnTo>
                    <a:lnTo>
                      <a:pt x="1738313" y="2521894"/>
                    </a:lnTo>
                    <a:cubicBezTo>
                      <a:pt x="1738313" y="1330298"/>
                      <a:pt x="1738313" y="769547"/>
                      <a:pt x="1738313" y="505665"/>
                    </a:cubicBezTo>
                    <a:lnTo>
                      <a:pt x="1738313" y="461963"/>
                    </a:lnTo>
                    <a:lnTo>
                      <a:pt x="1691518" y="461963"/>
                    </a:lnTo>
                    <a:cubicBezTo>
                      <a:pt x="763911" y="461963"/>
                      <a:pt x="344992" y="461963"/>
                      <a:pt x="155803" y="461963"/>
                    </a:cubicBezTo>
                    <a:close/>
                    <a:moveTo>
                      <a:pt x="721442" y="169863"/>
                    </a:moveTo>
                    <a:cubicBezTo>
                      <a:pt x="1072433" y="169863"/>
                      <a:pt x="1072433" y="169863"/>
                      <a:pt x="1072433" y="169863"/>
                    </a:cubicBezTo>
                    <a:cubicBezTo>
                      <a:pt x="1106006" y="169863"/>
                      <a:pt x="1133475" y="197367"/>
                      <a:pt x="1133475" y="230982"/>
                    </a:cubicBezTo>
                    <a:cubicBezTo>
                      <a:pt x="1133475" y="264598"/>
                      <a:pt x="1106006" y="292101"/>
                      <a:pt x="1072433" y="292101"/>
                    </a:cubicBezTo>
                    <a:cubicBezTo>
                      <a:pt x="721442" y="292101"/>
                      <a:pt x="721442" y="292101"/>
                      <a:pt x="721442" y="292101"/>
                    </a:cubicBezTo>
                    <a:cubicBezTo>
                      <a:pt x="687869" y="292101"/>
                      <a:pt x="660400" y="264598"/>
                      <a:pt x="660400" y="230982"/>
                    </a:cubicBezTo>
                    <a:cubicBezTo>
                      <a:pt x="660400" y="197367"/>
                      <a:pt x="687869" y="169863"/>
                      <a:pt x="721442" y="169863"/>
                    </a:cubicBezTo>
                    <a:close/>
                    <a:moveTo>
                      <a:pt x="1281907" y="149225"/>
                    </a:moveTo>
                    <a:cubicBezTo>
                      <a:pt x="1327060" y="149225"/>
                      <a:pt x="1363664" y="185118"/>
                      <a:pt x="1363664" y="229394"/>
                    </a:cubicBezTo>
                    <a:cubicBezTo>
                      <a:pt x="1363664" y="273670"/>
                      <a:pt x="1327060" y="309563"/>
                      <a:pt x="1281907" y="309563"/>
                    </a:cubicBezTo>
                    <a:cubicBezTo>
                      <a:pt x="1236754" y="309563"/>
                      <a:pt x="1200150" y="273670"/>
                      <a:pt x="1200150" y="229394"/>
                    </a:cubicBezTo>
                    <a:cubicBezTo>
                      <a:pt x="1200150" y="185118"/>
                      <a:pt x="1236754" y="149225"/>
                      <a:pt x="1281907" y="149225"/>
                    </a:cubicBezTo>
                    <a:close/>
                    <a:moveTo>
                      <a:pt x="268324" y="122238"/>
                    </a:moveTo>
                    <a:cubicBezTo>
                      <a:pt x="189194" y="122238"/>
                      <a:pt x="122238" y="189178"/>
                      <a:pt x="122238" y="271331"/>
                    </a:cubicBezTo>
                    <a:lnTo>
                      <a:pt x="122238" y="341313"/>
                    </a:lnTo>
                    <a:cubicBezTo>
                      <a:pt x="1738313" y="341313"/>
                      <a:pt x="1738313" y="341313"/>
                      <a:pt x="1738313" y="341313"/>
                    </a:cubicBezTo>
                    <a:lnTo>
                      <a:pt x="1738313" y="314869"/>
                    </a:lnTo>
                    <a:lnTo>
                      <a:pt x="1738313" y="300855"/>
                    </a:lnTo>
                    <a:lnTo>
                      <a:pt x="1738313" y="289566"/>
                    </a:lnTo>
                    <a:lnTo>
                      <a:pt x="1738313" y="280079"/>
                    </a:lnTo>
                    <a:lnTo>
                      <a:pt x="1738313" y="276573"/>
                    </a:lnTo>
                    <a:lnTo>
                      <a:pt x="1738313" y="271331"/>
                    </a:lnTo>
                    <a:cubicBezTo>
                      <a:pt x="1738313" y="189178"/>
                      <a:pt x="1671357" y="122238"/>
                      <a:pt x="1589184" y="122238"/>
                    </a:cubicBezTo>
                    <a:lnTo>
                      <a:pt x="1469183" y="122238"/>
                    </a:lnTo>
                    <a:lnTo>
                      <a:pt x="1356679" y="122238"/>
                    </a:lnTo>
                    <a:lnTo>
                      <a:pt x="1153197" y="122238"/>
                    </a:lnTo>
                    <a:lnTo>
                      <a:pt x="976803" y="122238"/>
                    </a:lnTo>
                    <a:lnTo>
                      <a:pt x="825562" y="122238"/>
                    </a:lnTo>
                    <a:lnTo>
                      <a:pt x="697539" y="122238"/>
                    </a:lnTo>
                    <a:lnTo>
                      <a:pt x="590799" y="122238"/>
                    </a:lnTo>
                    <a:lnTo>
                      <a:pt x="503408" y="122238"/>
                    </a:lnTo>
                    <a:lnTo>
                      <a:pt x="433431" y="122238"/>
                    </a:lnTo>
                    <a:lnTo>
                      <a:pt x="378933" y="122238"/>
                    </a:lnTo>
                    <a:lnTo>
                      <a:pt x="337979" y="122238"/>
                    </a:lnTo>
                    <a:lnTo>
                      <a:pt x="308633" y="122238"/>
                    </a:lnTo>
                    <a:lnTo>
                      <a:pt x="288962" y="122238"/>
                    </a:lnTo>
                    <a:lnTo>
                      <a:pt x="277031" y="122238"/>
                    </a:lnTo>
                    <a:lnTo>
                      <a:pt x="270904" y="122238"/>
                    </a:lnTo>
                    <a:close/>
                    <a:moveTo>
                      <a:pt x="267968" y="0"/>
                    </a:moveTo>
                    <a:cubicBezTo>
                      <a:pt x="1589537" y="0"/>
                      <a:pt x="1589537" y="0"/>
                      <a:pt x="1589537" y="0"/>
                    </a:cubicBezTo>
                    <a:cubicBezTo>
                      <a:pt x="1738747" y="0"/>
                      <a:pt x="1860550" y="121569"/>
                      <a:pt x="1860550" y="270492"/>
                    </a:cubicBezTo>
                    <a:lnTo>
                      <a:pt x="1860550" y="270501"/>
                    </a:lnTo>
                    <a:lnTo>
                      <a:pt x="1860550" y="461963"/>
                    </a:lnTo>
                    <a:lnTo>
                      <a:pt x="1860550" y="525090"/>
                    </a:lnTo>
                    <a:cubicBezTo>
                      <a:pt x="1860550" y="1639702"/>
                      <a:pt x="1860550" y="2266671"/>
                      <a:pt x="1860550" y="2619341"/>
                    </a:cubicBezTo>
                    <a:lnTo>
                      <a:pt x="1860550" y="2722563"/>
                    </a:lnTo>
                    <a:lnTo>
                      <a:pt x="1860550" y="2754314"/>
                    </a:lnTo>
                    <a:lnTo>
                      <a:pt x="1860550" y="2838062"/>
                    </a:lnTo>
                    <a:lnTo>
                      <a:pt x="1860550" y="2859431"/>
                    </a:lnTo>
                    <a:lnTo>
                      <a:pt x="1860550" y="2924856"/>
                    </a:lnTo>
                    <a:lnTo>
                      <a:pt x="1860550" y="2938424"/>
                    </a:lnTo>
                    <a:lnTo>
                      <a:pt x="1860550" y="2987047"/>
                    </a:lnTo>
                    <a:lnTo>
                      <a:pt x="1860550" y="2995025"/>
                    </a:lnTo>
                    <a:lnTo>
                      <a:pt x="1860550" y="3028736"/>
                    </a:lnTo>
                    <a:lnTo>
                      <a:pt x="1860550" y="3032967"/>
                    </a:lnTo>
                    <a:lnTo>
                      <a:pt x="1860550" y="3054023"/>
                    </a:lnTo>
                    <a:lnTo>
                      <a:pt x="1860550" y="3055980"/>
                    </a:lnTo>
                    <a:lnTo>
                      <a:pt x="1860550" y="3067008"/>
                    </a:lnTo>
                    <a:lnTo>
                      <a:pt x="1860550" y="3067798"/>
                    </a:lnTo>
                    <a:lnTo>
                      <a:pt x="1860550" y="3072475"/>
                    </a:lnTo>
                    <a:lnTo>
                      <a:pt x="1860550" y="3072774"/>
                    </a:lnTo>
                    <a:cubicBezTo>
                      <a:pt x="1860550" y="3184470"/>
                      <a:pt x="1792036" y="3280779"/>
                      <a:pt x="1694831" y="3321952"/>
                    </a:cubicBezTo>
                    <a:lnTo>
                      <a:pt x="1593989" y="3342374"/>
                    </a:lnTo>
                    <a:lnTo>
                      <a:pt x="1589537" y="3343276"/>
                    </a:lnTo>
                    <a:cubicBezTo>
                      <a:pt x="267968" y="3343276"/>
                      <a:pt x="267968" y="3343276"/>
                      <a:pt x="267968" y="3343276"/>
                    </a:cubicBezTo>
                    <a:lnTo>
                      <a:pt x="263590" y="3342374"/>
                    </a:lnTo>
                    <a:lnTo>
                      <a:pt x="164435" y="3321952"/>
                    </a:lnTo>
                    <a:cubicBezTo>
                      <a:pt x="68515" y="3280779"/>
                      <a:pt x="0" y="3184470"/>
                      <a:pt x="0" y="3072774"/>
                    </a:cubicBezTo>
                    <a:lnTo>
                      <a:pt x="0" y="3072475"/>
                    </a:lnTo>
                    <a:lnTo>
                      <a:pt x="0" y="2956977"/>
                    </a:lnTo>
                    <a:lnTo>
                      <a:pt x="0" y="2870182"/>
                    </a:lnTo>
                    <a:lnTo>
                      <a:pt x="0" y="2807991"/>
                    </a:lnTo>
                    <a:lnTo>
                      <a:pt x="0" y="2787491"/>
                    </a:lnTo>
                    <a:lnTo>
                      <a:pt x="0" y="2766302"/>
                    </a:lnTo>
                    <a:lnTo>
                      <a:pt x="0" y="2741016"/>
                    </a:lnTo>
                    <a:lnTo>
                      <a:pt x="0" y="2728031"/>
                    </a:lnTo>
                    <a:lnTo>
                      <a:pt x="0" y="2722563"/>
                    </a:lnTo>
                    <a:lnTo>
                      <a:pt x="0" y="2522258"/>
                    </a:lnTo>
                    <a:cubicBezTo>
                      <a:pt x="0" y="1330151"/>
                      <a:pt x="0" y="769160"/>
                      <a:pt x="0" y="505164"/>
                    </a:cubicBezTo>
                    <a:lnTo>
                      <a:pt x="0" y="461963"/>
                    </a:lnTo>
                    <a:lnTo>
                      <a:pt x="0" y="418277"/>
                    </a:lnTo>
                    <a:lnTo>
                      <a:pt x="0" y="398763"/>
                    </a:lnTo>
                    <a:lnTo>
                      <a:pt x="0" y="356020"/>
                    </a:lnTo>
                    <a:lnTo>
                      <a:pt x="0" y="351269"/>
                    </a:lnTo>
                    <a:lnTo>
                      <a:pt x="0" y="314287"/>
                    </a:lnTo>
                    <a:lnTo>
                      <a:pt x="0" y="294426"/>
                    </a:lnTo>
                    <a:lnTo>
                      <a:pt x="0" y="288973"/>
                    </a:lnTo>
                    <a:cubicBezTo>
                      <a:pt x="0" y="282816"/>
                      <a:pt x="0" y="278711"/>
                      <a:pt x="0" y="275975"/>
                    </a:cubicBezTo>
                    <a:lnTo>
                      <a:pt x="0" y="273484"/>
                    </a:lnTo>
                    <a:lnTo>
                      <a:pt x="0" y="270501"/>
                    </a:lnTo>
                    <a:lnTo>
                      <a:pt x="0" y="270492"/>
                    </a:lnTo>
                    <a:cubicBezTo>
                      <a:pt x="0" y="121569"/>
                      <a:pt x="121804" y="0"/>
                      <a:pt x="2679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96386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9" name="Freeform 228"/>
              <p:cNvSpPr/>
              <p:nvPr/>
            </p:nvSpPr>
            <p:spPr bwMode="auto">
              <a:xfrm>
                <a:off x="10884687" y="4165112"/>
                <a:ext cx="248428" cy="140196"/>
              </a:xfrm>
              <a:custGeom>
                <a:avLst/>
                <a:gdLst>
                  <a:gd name="connsiteX0" fmla="*/ 5333671 w 7645936"/>
                  <a:gd name="connsiteY0" fmla="*/ 2643510 h 4314825"/>
                  <a:gd name="connsiteX1" fmla="*/ 5193195 w 7645936"/>
                  <a:gd name="connsiteY1" fmla="*/ 2783986 h 4314825"/>
                  <a:gd name="connsiteX2" fmla="*/ 5193195 w 7645936"/>
                  <a:gd name="connsiteY2" fmla="*/ 3723500 h 4314825"/>
                  <a:gd name="connsiteX3" fmla="*/ 5333671 w 7645936"/>
                  <a:gd name="connsiteY3" fmla="*/ 3863976 h 4314825"/>
                  <a:gd name="connsiteX4" fmla="*/ 5421017 w 7645936"/>
                  <a:gd name="connsiteY4" fmla="*/ 3863976 h 4314825"/>
                  <a:gd name="connsiteX5" fmla="*/ 5561493 w 7645936"/>
                  <a:gd name="connsiteY5" fmla="*/ 3723500 h 4314825"/>
                  <a:gd name="connsiteX6" fmla="*/ 5561493 w 7645936"/>
                  <a:gd name="connsiteY6" fmla="*/ 2783986 h 4314825"/>
                  <a:gd name="connsiteX7" fmla="*/ 5421017 w 7645936"/>
                  <a:gd name="connsiteY7" fmla="*/ 2643510 h 4314825"/>
                  <a:gd name="connsiteX8" fmla="*/ 4527329 w 7645936"/>
                  <a:gd name="connsiteY8" fmla="*/ 2643510 h 4314825"/>
                  <a:gd name="connsiteX9" fmla="*/ 4386853 w 7645936"/>
                  <a:gd name="connsiteY9" fmla="*/ 2783986 h 4314825"/>
                  <a:gd name="connsiteX10" fmla="*/ 4386853 w 7645936"/>
                  <a:gd name="connsiteY10" fmla="*/ 3723500 h 4314825"/>
                  <a:gd name="connsiteX11" fmla="*/ 4527329 w 7645936"/>
                  <a:gd name="connsiteY11" fmla="*/ 3863976 h 4314825"/>
                  <a:gd name="connsiteX12" fmla="*/ 4614675 w 7645936"/>
                  <a:gd name="connsiteY12" fmla="*/ 3863976 h 4314825"/>
                  <a:gd name="connsiteX13" fmla="*/ 4755151 w 7645936"/>
                  <a:gd name="connsiteY13" fmla="*/ 3723500 h 4314825"/>
                  <a:gd name="connsiteX14" fmla="*/ 4755151 w 7645936"/>
                  <a:gd name="connsiteY14" fmla="*/ 2783986 h 4314825"/>
                  <a:gd name="connsiteX15" fmla="*/ 4614675 w 7645936"/>
                  <a:gd name="connsiteY15" fmla="*/ 2643510 h 4314825"/>
                  <a:gd name="connsiteX16" fmla="*/ 3720987 w 7645936"/>
                  <a:gd name="connsiteY16" fmla="*/ 2643510 h 4314825"/>
                  <a:gd name="connsiteX17" fmla="*/ 3580511 w 7645936"/>
                  <a:gd name="connsiteY17" fmla="*/ 2783986 h 4314825"/>
                  <a:gd name="connsiteX18" fmla="*/ 3580511 w 7645936"/>
                  <a:gd name="connsiteY18" fmla="*/ 3723500 h 4314825"/>
                  <a:gd name="connsiteX19" fmla="*/ 3720987 w 7645936"/>
                  <a:gd name="connsiteY19" fmla="*/ 3863976 h 4314825"/>
                  <a:gd name="connsiteX20" fmla="*/ 3808333 w 7645936"/>
                  <a:gd name="connsiteY20" fmla="*/ 3863976 h 4314825"/>
                  <a:gd name="connsiteX21" fmla="*/ 3948809 w 7645936"/>
                  <a:gd name="connsiteY21" fmla="*/ 3723500 h 4314825"/>
                  <a:gd name="connsiteX22" fmla="*/ 3948809 w 7645936"/>
                  <a:gd name="connsiteY22" fmla="*/ 2783986 h 4314825"/>
                  <a:gd name="connsiteX23" fmla="*/ 3808333 w 7645936"/>
                  <a:gd name="connsiteY23" fmla="*/ 2643510 h 4314825"/>
                  <a:gd name="connsiteX24" fmla="*/ 2914644 w 7645936"/>
                  <a:gd name="connsiteY24" fmla="*/ 2643510 h 4314825"/>
                  <a:gd name="connsiteX25" fmla="*/ 2774168 w 7645936"/>
                  <a:gd name="connsiteY25" fmla="*/ 2783986 h 4314825"/>
                  <a:gd name="connsiteX26" fmla="*/ 2774168 w 7645936"/>
                  <a:gd name="connsiteY26" fmla="*/ 3723500 h 4314825"/>
                  <a:gd name="connsiteX27" fmla="*/ 2914644 w 7645936"/>
                  <a:gd name="connsiteY27" fmla="*/ 3863976 h 4314825"/>
                  <a:gd name="connsiteX28" fmla="*/ 3001990 w 7645936"/>
                  <a:gd name="connsiteY28" fmla="*/ 3863976 h 4314825"/>
                  <a:gd name="connsiteX29" fmla="*/ 3142466 w 7645936"/>
                  <a:gd name="connsiteY29" fmla="*/ 3723500 h 4314825"/>
                  <a:gd name="connsiteX30" fmla="*/ 3142466 w 7645936"/>
                  <a:gd name="connsiteY30" fmla="*/ 2783986 h 4314825"/>
                  <a:gd name="connsiteX31" fmla="*/ 3001990 w 7645936"/>
                  <a:gd name="connsiteY31" fmla="*/ 2643510 h 4314825"/>
                  <a:gd name="connsiteX32" fmla="*/ 2108301 w 7645936"/>
                  <a:gd name="connsiteY32" fmla="*/ 2643510 h 4314825"/>
                  <a:gd name="connsiteX33" fmla="*/ 1967825 w 7645936"/>
                  <a:gd name="connsiteY33" fmla="*/ 2783986 h 4314825"/>
                  <a:gd name="connsiteX34" fmla="*/ 1967825 w 7645936"/>
                  <a:gd name="connsiteY34" fmla="*/ 3723500 h 4314825"/>
                  <a:gd name="connsiteX35" fmla="*/ 2108301 w 7645936"/>
                  <a:gd name="connsiteY35" fmla="*/ 3863976 h 4314825"/>
                  <a:gd name="connsiteX36" fmla="*/ 2195647 w 7645936"/>
                  <a:gd name="connsiteY36" fmla="*/ 3863976 h 4314825"/>
                  <a:gd name="connsiteX37" fmla="*/ 2336123 w 7645936"/>
                  <a:gd name="connsiteY37" fmla="*/ 3723500 h 4314825"/>
                  <a:gd name="connsiteX38" fmla="*/ 2336123 w 7645936"/>
                  <a:gd name="connsiteY38" fmla="*/ 2783986 h 4314825"/>
                  <a:gd name="connsiteX39" fmla="*/ 2195647 w 7645936"/>
                  <a:gd name="connsiteY39" fmla="*/ 2643510 h 4314825"/>
                  <a:gd name="connsiteX40" fmla="*/ 5312536 w 7645936"/>
                  <a:gd name="connsiteY40" fmla="*/ 2564132 h 4314825"/>
                  <a:gd name="connsiteX41" fmla="*/ 5442152 w 7645936"/>
                  <a:gd name="connsiteY41" fmla="*/ 2564132 h 4314825"/>
                  <a:gd name="connsiteX42" fmla="*/ 5650609 w 7645936"/>
                  <a:gd name="connsiteY42" fmla="*/ 2772589 h 4314825"/>
                  <a:gd name="connsiteX43" fmla="*/ 5650609 w 7645936"/>
                  <a:gd name="connsiteY43" fmla="*/ 3734896 h 4314825"/>
                  <a:gd name="connsiteX44" fmla="*/ 5442152 w 7645936"/>
                  <a:gd name="connsiteY44" fmla="*/ 3943353 h 4314825"/>
                  <a:gd name="connsiteX45" fmla="*/ 5312536 w 7645936"/>
                  <a:gd name="connsiteY45" fmla="*/ 3943353 h 4314825"/>
                  <a:gd name="connsiteX46" fmla="*/ 5104079 w 7645936"/>
                  <a:gd name="connsiteY46" fmla="*/ 3734896 h 4314825"/>
                  <a:gd name="connsiteX47" fmla="*/ 5104079 w 7645936"/>
                  <a:gd name="connsiteY47" fmla="*/ 2772589 h 4314825"/>
                  <a:gd name="connsiteX48" fmla="*/ 5312536 w 7645936"/>
                  <a:gd name="connsiteY48" fmla="*/ 2564132 h 4314825"/>
                  <a:gd name="connsiteX49" fmla="*/ 4506194 w 7645936"/>
                  <a:gd name="connsiteY49" fmla="*/ 2564132 h 4314825"/>
                  <a:gd name="connsiteX50" fmla="*/ 4635810 w 7645936"/>
                  <a:gd name="connsiteY50" fmla="*/ 2564132 h 4314825"/>
                  <a:gd name="connsiteX51" fmla="*/ 4844267 w 7645936"/>
                  <a:gd name="connsiteY51" fmla="*/ 2772589 h 4314825"/>
                  <a:gd name="connsiteX52" fmla="*/ 4844267 w 7645936"/>
                  <a:gd name="connsiteY52" fmla="*/ 3734896 h 4314825"/>
                  <a:gd name="connsiteX53" fmla="*/ 4635810 w 7645936"/>
                  <a:gd name="connsiteY53" fmla="*/ 3943353 h 4314825"/>
                  <a:gd name="connsiteX54" fmla="*/ 4506194 w 7645936"/>
                  <a:gd name="connsiteY54" fmla="*/ 3943353 h 4314825"/>
                  <a:gd name="connsiteX55" fmla="*/ 4297737 w 7645936"/>
                  <a:gd name="connsiteY55" fmla="*/ 3734896 h 4314825"/>
                  <a:gd name="connsiteX56" fmla="*/ 4297737 w 7645936"/>
                  <a:gd name="connsiteY56" fmla="*/ 2772589 h 4314825"/>
                  <a:gd name="connsiteX57" fmla="*/ 4506194 w 7645936"/>
                  <a:gd name="connsiteY57" fmla="*/ 2564132 h 4314825"/>
                  <a:gd name="connsiteX58" fmla="*/ 3699852 w 7645936"/>
                  <a:gd name="connsiteY58" fmla="*/ 2564132 h 4314825"/>
                  <a:gd name="connsiteX59" fmla="*/ 3829468 w 7645936"/>
                  <a:gd name="connsiteY59" fmla="*/ 2564132 h 4314825"/>
                  <a:gd name="connsiteX60" fmla="*/ 4037925 w 7645936"/>
                  <a:gd name="connsiteY60" fmla="*/ 2772589 h 4314825"/>
                  <a:gd name="connsiteX61" fmla="*/ 4037925 w 7645936"/>
                  <a:gd name="connsiteY61" fmla="*/ 3734896 h 4314825"/>
                  <a:gd name="connsiteX62" fmla="*/ 3829468 w 7645936"/>
                  <a:gd name="connsiteY62" fmla="*/ 3943353 h 4314825"/>
                  <a:gd name="connsiteX63" fmla="*/ 3699852 w 7645936"/>
                  <a:gd name="connsiteY63" fmla="*/ 3943353 h 4314825"/>
                  <a:gd name="connsiteX64" fmla="*/ 3491395 w 7645936"/>
                  <a:gd name="connsiteY64" fmla="*/ 3734896 h 4314825"/>
                  <a:gd name="connsiteX65" fmla="*/ 3491395 w 7645936"/>
                  <a:gd name="connsiteY65" fmla="*/ 2772589 h 4314825"/>
                  <a:gd name="connsiteX66" fmla="*/ 3699852 w 7645936"/>
                  <a:gd name="connsiteY66" fmla="*/ 2564132 h 4314825"/>
                  <a:gd name="connsiteX67" fmla="*/ 2893509 w 7645936"/>
                  <a:gd name="connsiteY67" fmla="*/ 2564132 h 4314825"/>
                  <a:gd name="connsiteX68" fmla="*/ 3023125 w 7645936"/>
                  <a:gd name="connsiteY68" fmla="*/ 2564132 h 4314825"/>
                  <a:gd name="connsiteX69" fmla="*/ 3231582 w 7645936"/>
                  <a:gd name="connsiteY69" fmla="*/ 2772589 h 4314825"/>
                  <a:gd name="connsiteX70" fmla="*/ 3231582 w 7645936"/>
                  <a:gd name="connsiteY70" fmla="*/ 3734896 h 4314825"/>
                  <a:gd name="connsiteX71" fmla="*/ 3023125 w 7645936"/>
                  <a:gd name="connsiteY71" fmla="*/ 3943353 h 4314825"/>
                  <a:gd name="connsiteX72" fmla="*/ 2893509 w 7645936"/>
                  <a:gd name="connsiteY72" fmla="*/ 3943353 h 4314825"/>
                  <a:gd name="connsiteX73" fmla="*/ 2685052 w 7645936"/>
                  <a:gd name="connsiteY73" fmla="*/ 3734896 h 4314825"/>
                  <a:gd name="connsiteX74" fmla="*/ 2685052 w 7645936"/>
                  <a:gd name="connsiteY74" fmla="*/ 2772589 h 4314825"/>
                  <a:gd name="connsiteX75" fmla="*/ 2893509 w 7645936"/>
                  <a:gd name="connsiteY75" fmla="*/ 2564132 h 4314825"/>
                  <a:gd name="connsiteX76" fmla="*/ 2087166 w 7645936"/>
                  <a:gd name="connsiteY76" fmla="*/ 2564132 h 4314825"/>
                  <a:gd name="connsiteX77" fmla="*/ 2216782 w 7645936"/>
                  <a:gd name="connsiteY77" fmla="*/ 2564132 h 4314825"/>
                  <a:gd name="connsiteX78" fmla="*/ 2425239 w 7645936"/>
                  <a:gd name="connsiteY78" fmla="*/ 2772589 h 4314825"/>
                  <a:gd name="connsiteX79" fmla="*/ 2425239 w 7645936"/>
                  <a:gd name="connsiteY79" fmla="*/ 3734896 h 4314825"/>
                  <a:gd name="connsiteX80" fmla="*/ 2216782 w 7645936"/>
                  <a:gd name="connsiteY80" fmla="*/ 3943353 h 4314825"/>
                  <a:gd name="connsiteX81" fmla="*/ 2087166 w 7645936"/>
                  <a:gd name="connsiteY81" fmla="*/ 3943353 h 4314825"/>
                  <a:gd name="connsiteX82" fmla="*/ 1878709 w 7645936"/>
                  <a:gd name="connsiteY82" fmla="*/ 3734896 h 4314825"/>
                  <a:gd name="connsiteX83" fmla="*/ 1878709 w 7645936"/>
                  <a:gd name="connsiteY83" fmla="*/ 2772589 h 4314825"/>
                  <a:gd name="connsiteX84" fmla="*/ 2087166 w 7645936"/>
                  <a:gd name="connsiteY84" fmla="*/ 2564132 h 4314825"/>
                  <a:gd name="connsiteX85" fmla="*/ 5082919 w 7645936"/>
                  <a:gd name="connsiteY85" fmla="*/ 775812 h 4314825"/>
                  <a:gd name="connsiteX86" fmla="*/ 4576665 w 7645936"/>
                  <a:gd name="connsiteY86" fmla="*/ 1282066 h 4314825"/>
                  <a:gd name="connsiteX87" fmla="*/ 5082919 w 7645936"/>
                  <a:gd name="connsiteY87" fmla="*/ 1788320 h 4314825"/>
                  <a:gd name="connsiteX88" fmla="*/ 5589173 w 7645936"/>
                  <a:gd name="connsiteY88" fmla="*/ 1282066 h 4314825"/>
                  <a:gd name="connsiteX89" fmla="*/ 5082919 w 7645936"/>
                  <a:gd name="connsiteY89" fmla="*/ 775812 h 4314825"/>
                  <a:gd name="connsiteX90" fmla="*/ 2408299 w 7645936"/>
                  <a:gd name="connsiteY90" fmla="*/ 775812 h 4314825"/>
                  <a:gd name="connsiteX91" fmla="*/ 1902046 w 7645936"/>
                  <a:gd name="connsiteY91" fmla="*/ 1282066 h 4314825"/>
                  <a:gd name="connsiteX92" fmla="*/ 2408299 w 7645936"/>
                  <a:gd name="connsiteY92" fmla="*/ 1788320 h 4314825"/>
                  <a:gd name="connsiteX93" fmla="*/ 2914553 w 7645936"/>
                  <a:gd name="connsiteY93" fmla="*/ 1282066 h 4314825"/>
                  <a:gd name="connsiteX94" fmla="*/ 2408299 w 7645936"/>
                  <a:gd name="connsiteY94" fmla="*/ 775812 h 4314825"/>
                  <a:gd name="connsiteX95" fmla="*/ 5082919 w 7645936"/>
                  <a:gd name="connsiteY95" fmla="*/ 661036 h 4314825"/>
                  <a:gd name="connsiteX96" fmla="*/ 5703949 w 7645936"/>
                  <a:gd name="connsiteY96" fmla="*/ 1282066 h 4314825"/>
                  <a:gd name="connsiteX97" fmla="*/ 5082919 w 7645936"/>
                  <a:gd name="connsiteY97" fmla="*/ 1903096 h 4314825"/>
                  <a:gd name="connsiteX98" fmla="*/ 4461889 w 7645936"/>
                  <a:gd name="connsiteY98" fmla="*/ 1282066 h 4314825"/>
                  <a:gd name="connsiteX99" fmla="*/ 5082919 w 7645936"/>
                  <a:gd name="connsiteY99" fmla="*/ 661036 h 4314825"/>
                  <a:gd name="connsiteX100" fmla="*/ 2408299 w 7645936"/>
                  <a:gd name="connsiteY100" fmla="*/ 661036 h 4314825"/>
                  <a:gd name="connsiteX101" fmla="*/ 3029329 w 7645936"/>
                  <a:gd name="connsiteY101" fmla="*/ 1282066 h 4314825"/>
                  <a:gd name="connsiteX102" fmla="*/ 2408299 w 7645936"/>
                  <a:gd name="connsiteY102" fmla="*/ 1903096 h 4314825"/>
                  <a:gd name="connsiteX103" fmla="*/ 1787269 w 7645936"/>
                  <a:gd name="connsiteY103" fmla="*/ 1282066 h 4314825"/>
                  <a:gd name="connsiteX104" fmla="*/ 2408299 w 7645936"/>
                  <a:gd name="connsiteY104" fmla="*/ 661036 h 4314825"/>
                  <a:gd name="connsiteX105" fmla="*/ 1164182 w 7645936"/>
                  <a:gd name="connsiteY105" fmla="*/ 126434 h 4314825"/>
                  <a:gd name="connsiteX106" fmla="*/ 1034158 w 7645936"/>
                  <a:gd name="connsiteY106" fmla="*/ 256457 h 4314825"/>
                  <a:gd name="connsiteX107" fmla="*/ 1034158 w 7645936"/>
                  <a:gd name="connsiteY107" fmla="*/ 1603376 h 4314825"/>
                  <a:gd name="connsiteX108" fmla="*/ 879743 w 7645936"/>
                  <a:gd name="connsiteY108" fmla="*/ 1603376 h 4314825"/>
                  <a:gd name="connsiteX109" fmla="*/ 478976 w 7645936"/>
                  <a:gd name="connsiteY109" fmla="*/ 1603376 h 4314825"/>
                  <a:gd name="connsiteX110" fmla="*/ 478976 w 7645936"/>
                  <a:gd name="connsiteY110" fmla="*/ 1286475 h 4314825"/>
                  <a:gd name="connsiteX111" fmla="*/ 89830 w 7645936"/>
                  <a:gd name="connsiteY111" fmla="*/ 1286475 h 4314825"/>
                  <a:gd name="connsiteX112" fmla="*/ 89830 w 7645936"/>
                  <a:gd name="connsiteY112" fmla="*/ 2046729 h 4314825"/>
                  <a:gd name="connsiteX113" fmla="*/ 478976 w 7645936"/>
                  <a:gd name="connsiteY113" fmla="*/ 2046729 h 4314825"/>
                  <a:gd name="connsiteX114" fmla="*/ 478976 w 7645936"/>
                  <a:gd name="connsiteY114" fmla="*/ 1724026 h 4314825"/>
                  <a:gd name="connsiteX115" fmla="*/ 879743 w 7645936"/>
                  <a:gd name="connsiteY115" fmla="*/ 1724026 h 4314825"/>
                  <a:gd name="connsiteX116" fmla="*/ 1034158 w 7645936"/>
                  <a:gd name="connsiteY116" fmla="*/ 1724026 h 4314825"/>
                  <a:gd name="connsiteX117" fmla="*/ 1034158 w 7645936"/>
                  <a:gd name="connsiteY117" fmla="*/ 4058369 h 4314825"/>
                  <a:gd name="connsiteX118" fmla="*/ 1164182 w 7645936"/>
                  <a:gd name="connsiteY118" fmla="*/ 4188392 h 4314825"/>
                  <a:gd name="connsiteX119" fmla="*/ 6481755 w 7645936"/>
                  <a:gd name="connsiteY119" fmla="*/ 4188392 h 4314825"/>
                  <a:gd name="connsiteX120" fmla="*/ 6611778 w 7645936"/>
                  <a:gd name="connsiteY120" fmla="*/ 4058369 h 4314825"/>
                  <a:gd name="connsiteX121" fmla="*/ 6611778 w 7645936"/>
                  <a:gd name="connsiteY121" fmla="*/ 1724026 h 4314825"/>
                  <a:gd name="connsiteX122" fmla="*/ 6766193 w 7645936"/>
                  <a:gd name="connsiteY122" fmla="*/ 1724026 h 4314825"/>
                  <a:gd name="connsiteX123" fmla="*/ 7166960 w 7645936"/>
                  <a:gd name="connsiteY123" fmla="*/ 1724026 h 4314825"/>
                  <a:gd name="connsiteX124" fmla="*/ 7166960 w 7645936"/>
                  <a:gd name="connsiteY124" fmla="*/ 2046729 h 4314825"/>
                  <a:gd name="connsiteX125" fmla="*/ 7556106 w 7645936"/>
                  <a:gd name="connsiteY125" fmla="*/ 2046729 h 4314825"/>
                  <a:gd name="connsiteX126" fmla="*/ 7556106 w 7645936"/>
                  <a:gd name="connsiteY126" fmla="*/ 1286475 h 4314825"/>
                  <a:gd name="connsiteX127" fmla="*/ 7166960 w 7645936"/>
                  <a:gd name="connsiteY127" fmla="*/ 1286475 h 4314825"/>
                  <a:gd name="connsiteX128" fmla="*/ 7166960 w 7645936"/>
                  <a:gd name="connsiteY128" fmla="*/ 1603376 h 4314825"/>
                  <a:gd name="connsiteX129" fmla="*/ 6766193 w 7645936"/>
                  <a:gd name="connsiteY129" fmla="*/ 1603376 h 4314825"/>
                  <a:gd name="connsiteX130" fmla="*/ 6611778 w 7645936"/>
                  <a:gd name="connsiteY130" fmla="*/ 1603376 h 4314825"/>
                  <a:gd name="connsiteX131" fmla="*/ 6611778 w 7645936"/>
                  <a:gd name="connsiteY131" fmla="*/ 256457 h 4314825"/>
                  <a:gd name="connsiteX132" fmla="*/ 6481755 w 7645936"/>
                  <a:gd name="connsiteY132" fmla="*/ 126434 h 4314825"/>
                  <a:gd name="connsiteX133" fmla="*/ 1011518 w 7645936"/>
                  <a:gd name="connsiteY133" fmla="*/ 0 h 4314825"/>
                  <a:gd name="connsiteX134" fmla="*/ 6634418 w 7645936"/>
                  <a:gd name="connsiteY134" fmla="*/ 0 h 4314825"/>
                  <a:gd name="connsiteX135" fmla="*/ 6766193 w 7645936"/>
                  <a:gd name="connsiteY135" fmla="*/ 131775 h 4314825"/>
                  <a:gd name="connsiteX136" fmla="*/ 6766193 w 7645936"/>
                  <a:gd name="connsiteY136" fmla="*/ 1485987 h 4314825"/>
                  <a:gd name="connsiteX137" fmla="*/ 7077129 w 7645936"/>
                  <a:gd name="connsiteY137" fmla="*/ 1485987 h 4314825"/>
                  <a:gd name="connsiteX138" fmla="*/ 7077129 w 7645936"/>
                  <a:gd name="connsiteY138" fmla="*/ 1193887 h 4314825"/>
                  <a:gd name="connsiteX139" fmla="*/ 7645936 w 7645936"/>
                  <a:gd name="connsiteY139" fmla="*/ 1193887 h 4314825"/>
                  <a:gd name="connsiteX140" fmla="*/ 7645936 w 7645936"/>
                  <a:gd name="connsiteY140" fmla="*/ 2139317 h 4314825"/>
                  <a:gd name="connsiteX141" fmla="*/ 7077129 w 7645936"/>
                  <a:gd name="connsiteY141" fmla="*/ 2139317 h 4314825"/>
                  <a:gd name="connsiteX142" fmla="*/ 7077129 w 7645936"/>
                  <a:gd name="connsiteY142" fmla="*/ 1840719 h 4314825"/>
                  <a:gd name="connsiteX143" fmla="*/ 6766193 w 7645936"/>
                  <a:gd name="connsiteY143" fmla="*/ 1840719 h 4314825"/>
                  <a:gd name="connsiteX144" fmla="*/ 6766193 w 7645936"/>
                  <a:gd name="connsiteY144" fmla="*/ 4183050 h 4314825"/>
                  <a:gd name="connsiteX145" fmla="*/ 6634418 w 7645936"/>
                  <a:gd name="connsiteY145" fmla="*/ 4314825 h 4314825"/>
                  <a:gd name="connsiteX146" fmla="*/ 1011518 w 7645936"/>
                  <a:gd name="connsiteY146" fmla="*/ 4314825 h 4314825"/>
                  <a:gd name="connsiteX147" fmla="*/ 879743 w 7645936"/>
                  <a:gd name="connsiteY147" fmla="*/ 4183050 h 4314825"/>
                  <a:gd name="connsiteX148" fmla="*/ 879743 w 7645936"/>
                  <a:gd name="connsiteY148" fmla="*/ 1840719 h 4314825"/>
                  <a:gd name="connsiteX149" fmla="*/ 568807 w 7645936"/>
                  <a:gd name="connsiteY149" fmla="*/ 1840719 h 4314825"/>
                  <a:gd name="connsiteX150" fmla="*/ 568807 w 7645936"/>
                  <a:gd name="connsiteY150" fmla="*/ 2139317 h 4314825"/>
                  <a:gd name="connsiteX151" fmla="*/ 0 w 7645936"/>
                  <a:gd name="connsiteY151" fmla="*/ 2139317 h 4314825"/>
                  <a:gd name="connsiteX152" fmla="*/ 0 w 7645936"/>
                  <a:gd name="connsiteY152" fmla="*/ 1193887 h 4314825"/>
                  <a:gd name="connsiteX153" fmla="*/ 568807 w 7645936"/>
                  <a:gd name="connsiteY153" fmla="*/ 1193887 h 4314825"/>
                  <a:gd name="connsiteX154" fmla="*/ 568807 w 7645936"/>
                  <a:gd name="connsiteY154" fmla="*/ 1485987 h 4314825"/>
                  <a:gd name="connsiteX155" fmla="*/ 879743 w 7645936"/>
                  <a:gd name="connsiteY155" fmla="*/ 1485987 h 4314825"/>
                  <a:gd name="connsiteX156" fmla="*/ 879743 w 7645936"/>
                  <a:gd name="connsiteY156" fmla="*/ 131775 h 4314825"/>
                  <a:gd name="connsiteX157" fmla="*/ 1011518 w 7645936"/>
                  <a:gd name="connsiteY157" fmla="*/ 0 h 431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7645936" h="4314825">
                    <a:moveTo>
                      <a:pt x="5333671" y="2643510"/>
                    </a:moveTo>
                    <a:cubicBezTo>
                      <a:pt x="5256088" y="2643510"/>
                      <a:pt x="5193195" y="2706403"/>
                      <a:pt x="5193195" y="2783986"/>
                    </a:cubicBezTo>
                    <a:lnTo>
                      <a:pt x="5193195" y="3723500"/>
                    </a:lnTo>
                    <a:cubicBezTo>
                      <a:pt x="5193195" y="3801083"/>
                      <a:pt x="5256088" y="3863976"/>
                      <a:pt x="5333671" y="3863976"/>
                    </a:cubicBezTo>
                    <a:lnTo>
                      <a:pt x="5421017" y="3863976"/>
                    </a:lnTo>
                    <a:cubicBezTo>
                      <a:pt x="5498600" y="3863976"/>
                      <a:pt x="5561493" y="3801083"/>
                      <a:pt x="5561493" y="3723500"/>
                    </a:cubicBezTo>
                    <a:lnTo>
                      <a:pt x="5561493" y="2783986"/>
                    </a:lnTo>
                    <a:cubicBezTo>
                      <a:pt x="5561493" y="2706403"/>
                      <a:pt x="5498600" y="2643510"/>
                      <a:pt x="5421017" y="2643510"/>
                    </a:cubicBezTo>
                    <a:close/>
                    <a:moveTo>
                      <a:pt x="4527329" y="2643510"/>
                    </a:moveTo>
                    <a:cubicBezTo>
                      <a:pt x="4449746" y="2643510"/>
                      <a:pt x="4386853" y="2706403"/>
                      <a:pt x="4386853" y="2783986"/>
                    </a:cubicBezTo>
                    <a:lnTo>
                      <a:pt x="4386853" y="3723500"/>
                    </a:lnTo>
                    <a:cubicBezTo>
                      <a:pt x="4386853" y="3801083"/>
                      <a:pt x="4449746" y="3863976"/>
                      <a:pt x="4527329" y="3863976"/>
                    </a:cubicBezTo>
                    <a:lnTo>
                      <a:pt x="4614675" y="3863976"/>
                    </a:lnTo>
                    <a:cubicBezTo>
                      <a:pt x="4692258" y="3863976"/>
                      <a:pt x="4755151" y="3801083"/>
                      <a:pt x="4755151" y="3723500"/>
                    </a:cubicBezTo>
                    <a:lnTo>
                      <a:pt x="4755151" y="2783986"/>
                    </a:lnTo>
                    <a:cubicBezTo>
                      <a:pt x="4755151" y="2706403"/>
                      <a:pt x="4692258" y="2643510"/>
                      <a:pt x="4614675" y="2643510"/>
                    </a:cubicBezTo>
                    <a:close/>
                    <a:moveTo>
                      <a:pt x="3720987" y="2643510"/>
                    </a:moveTo>
                    <a:cubicBezTo>
                      <a:pt x="3643404" y="2643510"/>
                      <a:pt x="3580511" y="2706403"/>
                      <a:pt x="3580511" y="2783986"/>
                    </a:cubicBezTo>
                    <a:lnTo>
                      <a:pt x="3580511" y="3723500"/>
                    </a:lnTo>
                    <a:cubicBezTo>
                      <a:pt x="3580511" y="3801083"/>
                      <a:pt x="3643404" y="3863976"/>
                      <a:pt x="3720987" y="3863976"/>
                    </a:cubicBezTo>
                    <a:lnTo>
                      <a:pt x="3808333" y="3863976"/>
                    </a:lnTo>
                    <a:cubicBezTo>
                      <a:pt x="3885916" y="3863976"/>
                      <a:pt x="3948809" y="3801083"/>
                      <a:pt x="3948809" y="3723500"/>
                    </a:cubicBezTo>
                    <a:lnTo>
                      <a:pt x="3948809" y="2783986"/>
                    </a:lnTo>
                    <a:cubicBezTo>
                      <a:pt x="3948809" y="2706403"/>
                      <a:pt x="3885916" y="2643510"/>
                      <a:pt x="3808333" y="2643510"/>
                    </a:cubicBezTo>
                    <a:close/>
                    <a:moveTo>
                      <a:pt x="2914644" y="2643510"/>
                    </a:moveTo>
                    <a:cubicBezTo>
                      <a:pt x="2837061" y="2643510"/>
                      <a:pt x="2774168" y="2706403"/>
                      <a:pt x="2774168" y="2783986"/>
                    </a:cubicBezTo>
                    <a:lnTo>
                      <a:pt x="2774168" y="3723500"/>
                    </a:lnTo>
                    <a:cubicBezTo>
                      <a:pt x="2774168" y="3801083"/>
                      <a:pt x="2837061" y="3863976"/>
                      <a:pt x="2914644" y="3863976"/>
                    </a:cubicBezTo>
                    <a:lnTo>
                      <a:pt x="3001990" y="3863976"/>
                    </a:lnTo>
                    <a:cubicBezTo>
                      <a:pt x="3079573" y="3863976"/>
                      <a:pt x="3142466" y="3801083"/>
                      <a:pt x="3142466" y="3723500"/>
                    </a:cubicBezTo>
                    <a:lnTo>
                      <a:pt x="3142466" y="2783986"/>
                    </a:lnTo>
                    <a:cubicBezTo>
                      <a:pt x="3142466" y="2706403"/>
                      <a:pt x="3079573" y="2643510"/>
                      <a:pt x="3001990" y="2643510"/>
                    </a:cubicBezTo>
                    <a:close/>
                    <a:moveTo>
                      <a:pt x="2108301" y="2643510"/>
                    </a:moveTo>
                    <a:cubicBezTo>
                      <a:pt x="2030718" y="2643510"/>
                      <a:pt x="1967825" y="2706403"/>
                      <a:pt x="1967825" y="2783986"/>
                    </a:cubicBezTo>
                    <a:lnTo>
                      <a:pt x="1967825" y="3723500"/>
                    </a:lnTo>
                    <a:cubicBezTo>
                      <a:pt x="1967825" y="3801083"/>
                      <a:pt x="2030718" y="3863976"/>
                      <a:pt x="2108301" y="3863976"/>
                    </a:cubicBezTo>
                    <a:lnTo>
                      <a:pt x="2195647" y="3863976"/>
                    </a:lnTo>
                    <a:cubicBezTo>
                      <a:pt x="2273230" y="3863976"/>
                      <a:pt x="2336123" y="3801083"/>
                      <a:pt x="2336123" y="3723500"/>
                    </a:cubicBezTo>
                    <a:lnTo>
                      <a:pt x="2336123" y="2783986"/>
                    </a:lnTo>
                    <a:cubicBezTo>
                      <a:pt x="2336123" y="2706403"/>
                      <a:pt x="2273230" y="2643510"/>
                      <a:pt x="2195647" y="2643510"/>
                    </a:cubicBezTo>
                    <a:close/>
                    <a:moveTo>
                      <a:pt x="5312536" y="2564132"/>
                    </a:moveTo>
                    <a:lnTo>
                      <a:pt x="5442152" y="2564132"/>
                    </a:lnTo>
                    <a:cubicBezTo>
                      <a:pt x="5557280" y="2564132"/>
                      <a:pt x="5650609" y="2657461"/>
                      <a:pt x="5650609" y="2772589"/>
                    </a:cubicBezTo>
                    <a:lnTo>
                      <a:pt x="5650609" y="3734896"/>
                    </a:lnTo>
                    <a:cubicBezTo>
                      <a:pt x="5650609" y="3850024"/>
                      <a:pt x="5557280" y="3943353"/>
                      <a:pt x="5442152" y="3943353"/>
                    </a:cubicBezTo>
                    <a:lnTo>
                      <a:pt x="5312536" y="3943353"/>
                    </a:lnTo>
                    <a:cubicBezTo>
                      <a:pt x="5197408" y="3943353"/>
                      <a:pt x="5104079" y="3850024"/>
                      <a:pt x="5104079" y="3734896"/>
                    </a:cubicBezTo>
                    <a:lnTo>
                      <a:pt x="5104079" y="2772589"/>
                    </a:lnTo>
                    <a:cubicBezTo>
                      <a:pt x="5104079" y="2657461"/>
                      <a:pt x="5197408" y="2564132"/>
                      <a:pt x="5312536" y="2564132"/>
                    </a:cubicBezTo>
                    <a:close/>
                    <a:moveTo>
                      <a:pt x="4506194" y="2564132"/>
                    </a:moveTo>
                    <a:lnTo>
                      <a:pt x="4635810" y="2564132"/>
                    </a:lnTo>
                    <a:cubicBezTo>
                      <a:pt x="4750938" y="2564132"/>
                      <a:pt x="4844267" y="2657461"/>
                      <a:pt x="4844267" y="2772589"/>
                    </a:cubicBezTo>
                    <a:lnTo>
                      <a:pt x="4844267" y="3734896"/>
                    </a:lnTo>
                    <a:cubicBezTo>
                      <a:pt x="4844267" y="3850024"/>
                      <a:pt x="4750938" y="3943353"/>
                      <a:pt x="4635810" y="3943353"/>
                    </a:cubicBezTo>
                    <a:lnTo>
                      <a:pt x="4506194" y="3943353"/>
                    </a:lnTo>
                    <a:cubicBezTo>
                      <a:pt x="4391066" y="3943353"/>
                      <a:pt x="4297737" y="3850024"/>
                      <a:pt x="4297737" y="3734896"/>
                    </a:cubicBezTo>
                    <a:lnTo>
                      <a:pt x="4297737" y="2772589"/>
                    </a:lnTo>
                    <a:cubicBezTo>
                      <a:pt x="4297737" y="2657461"/>
                      <a:pt x="4391066" y="2564132"/>
                      <a:pt x="4506194" y="2564132"/>
                    </a:cubicBezTo>
                    <a:close/>
                    <a:moveTo>
                      <a:pt x="3699852" y="2564132"/>
                    </a:moveTo>
                    <a:lnTo>
                      <a:pt x="3829468" y="2564132"/>
                    </a:lnTo>
                    <a:cubicBezTo>
                      <a:pt x="3944596" y="2564132"/>
                      <a:pt x="4037925" y="2657461"/>
                      <a:pt x="4037925" y="2772589"/>
                    </a:cubicBezTo>
                    <a:lnTo>
                      <a:pt x="4037925" y="3734896"/>
                    </a:lnTo>
                    <a:cubicBezTo>
                      <a:pt x="4037925" y="3850024"/>
                      <a:pt x="3944596" y="3943353"/>
                      <a:pt x="3829468" y="3943353"/>
                    </a:cubicBezTo>
                    <a:lnTo>
                      <a:pt x="3699852" y="3943353"/>
                    </a:lnTo>
                    <a:cubicBezTo>
                      <a:pt x="3584724" y="3943353"/>
                      <a:pt x="3491395" y="3850024"/>
                      <a:pt x="3491395" y="3734896"/>
                    </a:cubicBezTo>
                    <a:lnTo>
                      <a:pt x="3491395" y="2772589"/>
                    </a:lnTo>
                    <a:cubicBezTo>
                      <a:pt x="3491395" y="2657461"/>
                      <a:pt x="3584724" y="2564132"/>
                      <a:pt x="3699852" y="2564132"/>
                    </a:cubicBezTo>
                    <a:close/>
                    <a:moveTo>
                      <a:pt x="2893509" y="2564132"/>
                    </a:moveTo>
                    <a:lnTo>
                      <a:pt x="3023125" y="2564132"/>
                    </a:lnTo>
                    <a:cubicBezTo>
                      <a:pt x="3138253" y="2564132"/>
                      <a:pt x="3231582" y="2657461"/>
                      <a:pt x="3231582" y="2772589"/>
                    </a:cubicBezTo>
                    <a:lnTo>
                      <a:pt x="3231582" y="3734896"/>
                    </a:lnTo>
                    <a:cubicBezTo>
                      <a:pt x="3231582" y="3850024"/>
                      <a:pt x="3138253" y="3943353"/>
                      <a:pt x="3023125" y="3943353"/>
                    </a:cubicBezTo>
                    <a:lnTo>
                      <a:pt x="2893509" y="3943353"/>
                    </a:lnTo>
                    <a:cubicBezTo>
                      <a:pt x="2778381" y="3943353"/>
                      <a:pt x="2685052" y="3850024"/>
                      <a:pt x="2685052" y="3734896"/>
                    </a:cubicBezTo>
                    <a:lnTo>
                      <a:pt x="2685052" y="2772589"/>
                    </a:lnTo>
                    <a:cubicBezTo>
                      <a:pt x="2685052" y="2657461"/>
                      <a:pt x="2778381" y="2564132"/>
                      <a:pt x="2893509" y="2564132"/>
                    </a:cubicBezTo>
                    <a:close/>
                    <a:moveTo>
                      <a:pt x="2087166" y="2564132"/>
                    </a:moveTo>
                    <a:lnTo>
                      <a:pt x="2216782" y="2564132"/>
                    </a:lnTo>
                    <a:cubicBezTo>
                      <a:pt x="2331910" y="2564132"/>
                      <a:pt x="2425239" y="2657461"/>
                      <a:pt x="2425239" y="2772589"/>
                    </a:cubicBezTo>
                    <a:lnTo>
                      <a:pt x="2425239" y="3734896"/>
                    </a:lnTo>
                    <a:cubicBezTo>
                      <a:pt x="2425239" y="3850024"/>
                      <a:pt x="2331910" y="3943353"/>
                      <a:pt x="2216782" y="3943353"/>
                    </a:cubicBezTo>
                    <a:lnTo>
                      <a:pt x="2087166" y="3943353"/>
                    </a:lnTo>
                    <a:cubicBezTo>
                      <a:pt x="1972038" y="3943353"/>
                      <a:pt x="1878709" y="3850024"/>
                      <a:pt x="1878709" y="3734896"/>
                    </a:cubicBezTo>
                    <a:lnTo>
                      <a:pt x="1878709" y="2772589"/>
                    </a:lnTo>
                    <a:cubicBezTo>
                      <a:pt x="1878709" y="2657461"/>
                      <a:pt x="1972038" y="2564132"/>
                      <a:pt x="2087166" y="2564132"/>
                    </a:cubicBezTo>
                    <a:close/>
                    <a:moveTo>
                      <a:pt x="5082919" y="775812"/>
                    </a:moveTo>
                    <a:cubicBezTo>
                      <a:pt x="4803323" y="775812"/>
                      <a:pt x="4576665" y="1002470"/>
                      <a:pt x="4576665" y="1282066"/>
                    </a:cubicBezTo>
                    <a:cubicBezTo>
                      <a:pt x="4576665" y="1561662"/>
                      <a:pt x="4803323" y="1788320"/>
                      <a:pt x="5082919" y="1788320"/>
                    </a:cubicBezTo>
                    <a:cubicBezTo>
                      <a:pt x="5362515" y="1788320"/>
                      <a:pt x="5589173" y="1561662"/>
                      <a:pt x="5589173" y="1282066"/>
                    </a:cubicBezTo>
                    <a:cubicBezTo>
                      <a:pt x="5589173" y="1002470"/>
                      <a:pt x="5362515" y="775812"/>
                      <a:pt x="5082919" y="775812"/>
                    </a:cubicBezTo>
                    <a:close/>
                    <a:moveTo>
                      <a:pt x="2408299" y="775812"/>
                    </a:moveTo>
                    <a:cubicBezTo>
                      <a:pt x="2128703" y="775812"/>
                      <a:pt x="1902046" y="1002470"/>
                      <a:pt x="1902046" y="1282066"/>
                    </a:cubicBezTo>
                    <a:cubicBezTo>
                      <a:pt x="1902046" y="1561662"/>
                      <a:pt x="2128703" y="1788320"/>
                      <a:pt x="2408299" y="1788320"/>
                    </a:cubicBezTo>
                    <a:cubicBezTo>
                      <a:pt x="2687895" y="1788320"/>
                      <a:pt x="2914553" y="1561662"/>
                      <a:pt x="2914553" y="1282066"/>
                    </a:cubicBezTo>
                    <a:cubicBezTo>
                      <a:pt x="2914553" y="1002470"/>
                      <a:pt x="2687895" y="775812"/>
                      <a:pt x="2408299" y="775812"/>
                    </a:cubicBezTo>
                    <a:close/>
                    <a:moveTo>
                      <a:pt x="5082919" y="661036"/>
                    </a:moveTo>
                    <a:cubicBezTo>
                      <a:pt x="5425904" y="661036"/>
                      <a:pt x="5703949" y="939081"/>
                      <a:pt x="5703949" y="1282066"/>
                    </a:cubicBezTo>
                    <a:cubicBezTo>
                      <a:pt x="5703949" y="1625051"/>
                      <a:pt x="5425904" y="1903096"/>
                      <a:pt x="5082919" y="1903096"/>
                    </a:cubicBezTo>
                    <a:cubicBezTo>
                      <a:pt x="4739934" y="1903096"/>
                      <a:pt x="4461889" y="1625051"/>
                      <a:pt x="4461889" y="1282066"/>
                    </a:cubicBezTo>
                    <a:cubicBezTo>
                      <a:pt x="4461889" y="939081"/>
                      <a:pt x="4739934" y="661036"/>
                      <a:pt x="5082919" y="661036"/>
                    </a:cubicBezTo>
                    <a:close/>
                    <a:moveTo>
                      <a:pt x="2408299" y="661036"/>
                    </a:moveTo>
                    <a:cubicBezTo>
                      <a:pt x="2751284" y="661036"/>
                      <a:pt x="3029329" y="939081"/>
                      <a:pt x="3029329" y="1282066"/>
                    </a:cubicBezTo>
                    <a:cubicBezTo>
                      <a:pt x="3029329" y="1625051"/>
                      <a:pt x="2751284" y="1903096"/>
                      <a:pt x="2408299" y="1903096"/>
                    </a:cubicBezTo>
                    <a:cubicBezTo>
                      <a:pt x="2065314" y="1903096"/>
                      <a:pt x="1787269" y="1625051"/>
                      <a:pt x="1787269" y="1282066"/>
                    </a:cubicBezTo>
                    <a:cubicBezTo>
                      <a:pt x="1787269" y="939081"/>
                      <a:pt x="2065314" y="661036"/>
                      <a:pt x="2408299" y="661036"/>
                    </a:cubicBezTo>
                    <a:close/>
                    <a:moveTo>
                      <a:pt x="1164182" y="126434"/>
                    </a:moveTo>
                    <a:cubicBezTo>
                      <a:pt x="1092372" y="126434"/>
                      <a:pt x="1034158" y="184647"/>
                      <a:pt x="1034158" y="256457"/>
                    </a:cubicBezTo>
                    <a:lnTo>
                      <a:pt x="1034158" y="1603376"/>
                    </a:lnTo>
                    <a:lnTo>
                      <a:pt x="879743" y="1603376"/>
                    </a:lnTo>
                    <a:lnTo>
                      <a:pt x="478976" y="1603376"/>
                    </a:lnTo>
                    <a:lnTo>
                      <a:pt x="478976" y="1286475"/>
                    </a:lnTo>
                    <a:lnTo>
                      <a:pt x="89830" y="1286475"/>
                    </a:lnTo>
                    <a:lnTo>
                      <a:pt x="89830" y="2046729"/>
                    </a:lnTo>
                    <a:lnTo>
                      <a:pt x="478976" y="2046729"/>
                    </a:lnTo>
                    <a:lnTo>
                      <a:pt x="478976" y="1724026"/>
                    </a:lnTo>
                    <a:lnTo>
                      <a:pt x="879743" y="1724026"/>
                    </a:lnTo>
                    <a:lnTo>
                      <a:pt x="1034158" y="1724026"/>
                    </a:lnTo>
                    <a:lnTo>
                      <a:pt x="1034158" y="4058369"/>
                    </a:lnTo>
                    <a:cubicBezTo>
                      <a:pt x="1034158" y="4130179"/>
                      <a:pt x="1092372" y="4188392"/>
                      <a:pt x="1164182" y="4188392"/>
                    </a:cubicBezTo>
                    <a:lnTo>
                      <a:pt x="6481755" y="4188392"/>
                    </a:lnTo>
                    <a:cubicBezTo>
                      <a:pt x="6553565" y="4188392"/>
                      <a:pt x="6611778" y="4130179"/>
                      <a:pt x="6611778" y="4058369"/>
                    </a:cubicBezTo>
                    <a:lnTo>
                      <a:pt x="6611778" y="1724026"/>
                    </a:lnTo>
                    <a:lnTo>
                      <a:pt x="6766193" y="1724026"/>
                    </a:lnTo>
                    <a:lnTo>
                      <a:pt x="7166960" y="1724026"/>
                    </a:lnTo>
                    <a:lnTo>
                      <a:pt x="7166960" y="2046729"/>
                    </a:lnTo>
                    <a:lnTo>
                      <a:pt x="7556106" y="2046729"/>
                    </a:lnTo>
                    <a:lnTo>
                      <a:pt x="7556106" y="1286475"/>
                    </a:lnTo>
                    <a:lnTo>
                      <a:pt x="7166960" y="1286475"/>
                    </a:lnTo>
                    <a:lnTo>
                      <a:pt x="7166960" y="1603376"/>
                    </a:lnTo>
                    <a:lnTo>
                      <a:pt x="6766193" y="1603376"/>
                    </a:lnTo>
                    <a:lnTo>
                      <a:pt x="6611778" y="1603376"/>
                    </a:lnTo>
                    <a:lnTo>
                      <a:pt x="6611778" y="256457"/>
                    </a:lnTo>
                    <a:cubicBezTo>
                      <a:pt x="6611778" y="184647"/>
                      <a:pt x="6553565" y="126434"/>
                      <a:pt x="6481755" y="126434"/>
                    </a:cubicBezTo>
                    <a:close/>
                    <a:moveTo>
                      <a:pt x="1011518" y="0"/>
                    </a:moveTo>
                    <a:lnTo>
                      <a:pt x="6634418" y="0"/>
                    </a:lnTo>
                    <a:cubicBezTo>
                      <a:pt x="6707195" y="0"/>
                      <a:pt x="6766193" y="58999"/>
                      <a:pt x="6766193" y="131775"/>
                    </a:cubicBezTo>
                    <a:lnTo>
                      <a:pt x="6766193" y="1485987"/>
                    </a:lnTo>
                    <a:lnTo>
                      <a:pt x="7077129" y="1485987"/>
                    </a:lnTo>
                    <a:lnTo>
                      <a:pt x="7077129" y="1193887"/>
                    </a:lnTo>
                    <a:lnTo>
                      <a:pt x="7645936" y="1193887"/>
                    </a:lnTo>
                    <a:lnTo>
                      <a:pt x="7645936" y="2139317"/>
                    </a:lnTo>
                    <a:lnTo>
                      <a:pt x="7077129" y="2139317"/>
                    </a:lnTo>
                    <a:lnTo>
                      <a:pt x="7077129" y="1840719"/>
                    </a:lnTo>
                    <a:lnTo>
                      <a:pt x="6766193" y="1840719"/>
                    </a:lnTo>
                    <a:lnTo>
                      <a:pt x="6766193" y="4183050"/>
                    </a:lnTo>
                    <a:cubicBezTo>
                      <a:pt x="6766193" y="4255827"/>
                      <a:pt x="6707195" y="4314825"/>
                      <a:pt x="6634418" y="4314825"/>
                    </a:cubicBezTo>
                    <a:lnTo>
                      <a:pt x="1011518" y="4314825"/>
                    </a:lnTo>
                    <a:cubicBezTo>
                      <a:pt x="938741" y="4314825"/>
                      <a:pt x="879743" y="4255827"/>
                      <a:pt x="879743" y="4183050"/>
                    </a:cubicBezTo>
                    <a:lnTo>
                      <a:pt x="879743" y="1840719"/>
                    </a:lnTo>
                    <a:lnTo>
                      <a:pt x="568807" y="1840719"/>
                    </a:lnTo>
                    <a:lnTo>
                      <a:pt x="568807" y="2139317"/>
                    </a:lnTo>
                    <a:lnTo>
                      <a:pt x="0" y="2139317"/>
                    </a:lnTo>
                    <a:lnTo>
                      <a:pt x="0" y="1193887"/>
                    </a:lnTo>
                    <a:lnTo>
                      <a:pt x="568807" y="1193887"/>
                    </a:lnTo>
                    <a:lnTo>
                      <a:pt x="568807" y="1485987"/>
                    </a:lnTo>
                    <a:lnTo>
                      <a:pt x="879743" y="1485987"/>
                    </a:lnTo>
                    <a:lnTo>
                      <a:pt x="879743" y="131775"/>
                    </a:lnTo>
                    <a:cubicBezTo>
                      <a:pt x="879743" y="58999"/>
                      <a:pt x="938741" y="0"/>
                      <a:pt x="1011518" y="0"/>
                    </a:cubicBezTo>
                    <a:close/>
                  </a:path>
                </a:pathLst>
              </a:custGeom>
              <a:noFill/>
              <a:ln w="3175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dirty="0" err="1">
                  <a:solidFill>
                    <a:schemeClr val="accent2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30" name="Straight Connector 229"/>
              <p:cNvCxnSpPr/>
              <p:nvPr/>
            </p:nvCxnSpPr>
            <p:spPr>
              <a:xfrm flipH="1">
                <a:off x="10486805" y="3605293"/>
                <a:ext cx="308472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65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sp>
        <p:nvSpPr>
          <p:cNvPr id="139" name="Rectangle 138"/>
          <p:cNvSpPr/>
          <p:nvPr/>
        </p:nvSpPr>
        <p:spPr>
          <a:xfrm>
            <a:off x="8477444" y="2846796"/>
            <a:ext cx="1188805" cy="43088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Bot </a:t>
            </a:r>
            <a:br>
              <a:rPr lang="en-US" sz="1100" kern="0" dirty="0">
                <a:cs typeface="Segoe UI Semilight" panose="020B0402040204020203" pitchFamily="34" charset="0"/>
              </a:rPr>
            </a:br>
            <a:r>
              <a:rPr lang="en-US" sz="1100" kern="0" dirty="0">
                <a:cs typeface="Segoe UI Semilight" panose="020B0402040204020203" pitchFamily="34" charset="0"/>
              </a:rPr>
              <a:t>Framework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847393" y="2860389"/>
            <a:ext cx="11908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SQL Data </a:t>
            </a:r>
          </a:p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Warehouse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145110" y="2959570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Data Catalog</a:t>
            </a:r>
          </a:p>
        </p:txBody>
      </p:sp>
      <p:grpSp>
        <p:nvGrpSpPr>
          <p:cNvPr id="231" name="Group 230"/>
          <p:cNvGrpSpPr/>
          <p:nvPr/>
        </p:nvGrpSpPr>
        <p:grpSpPr>
          <a:xfrm>
            <a:off x="2850073" y="2919805"/>
            <a:ext cx="257645" cy="274068"/>
            <a:chOff x="3232150" y="382588"/>
            <a:chExt cx="5727700" cy="6092825"/>
          </a:xfrm>
          <a:solidFill>
            <a:schemeClr val="tx1"/>
          </a:solidFill>
        </p:grpSpPr>
        <p:sp>
          <p:nvSpPr>
            <p:cNvPr id="232" name="Freeform 10"/>
            <p:cNvSpPr>
              <a:spLocks/>
            </p:cNvSpPr>
            <p:nvPr/>
          </p:nvSpPr>
          <p:spPr bwMode="auto">
            <a:xfrm>
              <a:off x="3232150" y="382588"/>
              <a:ext cx="4492625" cy="4781550"/>
            </a:xfrm>
            <a:custGeom>
              <a:avLst/>
              <a:gdLst>
                <a:gd name="T0" fmla="*/ 490 w 2830"/>
                <a:gd name="T1" fmla="*/ 280 h 3012"/>
                <a:gd name="T2" fmla="*/ 458 w 2830"/>
                <a:gd name="T3" fmla="*/ 274 h 3012"/>
                <a:gd name="T4" fmla="*/ 422 w 2830"/>
                <a:gd name="T5" fmla="*/ 246 h 3012"/>
                <a:gd name="T6" fmla="*/ 410 w 2830"/>
                <a:gd name="T7" fmla="*/ 200 h 3012"/>
                <a:gd name="T8" fmla="*/ 416 w 2830"/>
                <a:gd name="T9" fmla="*/ 170 h 3012"/>
                <a:gd name="T10" fmla="*/ 444 w 2830"/>
                <a:gd name="T11" fmla="*/ 134 h 3012"/>
                <a:gd name="T12" fmla="*/ 490 w 2830"/>
                <a:gd name="T13" fmla="*/ 120 h 3012"/>
                <a:gd name="T14" fmla="*/ 2724 w 2830"/>
                <a:gd name="T15" fmla="*/ 1362 h 3012"/>
                <a:gd name="T16" fmla="*/ 2830 w 2830"/>
                <a:gd name="T17" fmla="*/ 0 h 3012"/>
                <a:gd name="T18" fmla="*/ 382 w 2830"/>
                <a:gd name="T19" fmla="*/ 16 h 3012"/>
                <a:gd name="T20" fmla="*/ 314 w 2830"/>
                <a:gd name="T21" fmla="*/ 74 h 3012"/>
                <a:gd name="T22" fmla="*/ 266 w 2830"/>
                <a:gd name="T23" fmla="*/ 130 h 3012"/>
                <a:gd name="T24" fmla="*/ 222 w 2830"/>
                <a:gd name="T25" fmla="*/ 206 h 3012"/>
                <a:gd name="T26" fmla="*/ 214 w 2830"/>
                <a:gd name="T27" fmla="*/ 736 h 3012"/>
                <a:gd name="T28" fmla="*/ 62 w 2830"/>
                <a:gd name="T29" fmla="*/ 738 h 3012"/>
                <a:gd name="T30" fmla="*/ 22 w 2830"/>
                <a:gd name="T31" fmla="*/ 760 h 3012"/>
                <a:gd name="T32" fmla="*/ 0 w 2830"/>
                <a:gd name="T33" fmla="*/ 800 h 3012"/>
                <a:gd name="T34" fmla="*/ 0 w 2830"/>
                <a:gd name="T35" fmla="*/ 832 h 3012"/>
                <a:gd name="T36" fmla="*/ 22 w 2830"/>
                <a:gd name="T37" fmla="*/ 872 h 3012"/>
                <a:gd name="T38" fmla="*/ 62 w 2830"/>
                <a:gd name="T39" fmla="*/ 894 h 3012"/>
                <a:gd name="T40" fmla="*/ 214 w 2830"/>
                <a:gd name="T41" fmla="*/ 896 h 3012"/>
                <a:gd name="T42" fmla="*/ 80 w 2830"/>
                <a:gd name="T43" fmla="*/ 1556 h 3012"/>
                <a:gd name="T44" fmla="*/ 34 w 2830"/>
                <a:gd name="T45" fmla="*/ 1570 h 3012"/>
                <a:gd name="T46" fmla="*/ 6 w 2830"/>
                <a:gd name="T47" fmla="*/ 1606 h 3012"/>
                <a:gd name="T48" fmla="*/ 0 w 2830"/>
                <a:gd name="T49" fmla="*/ 1636 h 3012"/>
                <a:gd name="T50" fmla="*/ 12 w 2830"/>
                <a:gd name="T51" fmla="*/ 1682 h 3012"/>
                <a:gd name="T52" fmla="*/ 48 w 2830"/>
                <a:gd name="T53" fmla="*/ 1710 h 3012"/>
                <a:gd name="T54" fmla="*/ 214 w 2830"/>
                <a:gd name="T55" fmla="*/ 1716 h 3012"/>
                <a:gd name="T56" fmla="*/ 80 w 2830"/>
                <a:gd name="T57" fmla="*/ 2314 h 3012"/>
                <a:gd name="T58" fmla="*/ 48 w 2830"/>
                <a:gd name="T59" fmla="*/ 2320 h 3012"/>
                <a:gd name="T60" fmla="*/ 12 w 2830"/>
                <a:gd name="T61" fmla="*/ 2348 h 3012"/>
                <a:gd name="T62" fmla="*/ 0 w 2830"/>
                <a:gd name="T63" fmla="*/ 2394 h 3012"/>
                <a:gd name="T64" fmla="*/ 6 w 2830"/>
                <a:gd name="T65" fmla="*/ 2424 h 3012"/>
                <a:gd name="T66" fmla="*/ 34 w 2830"/>
                <a:gd name="T67" fmla="*/ 2460 h 3012"/>
                <a:gd name="T68" fmla="*/ 80 w 2830"/>
                <a:gd name="T69" fmla="*/ 2474 h 3012"/>
                <a:gd name="T70" fmla="*/ 214 w 2830"/>
                <a:gd name="T71" fmla="*/ 2854 h 3012"/>
                <a:gd name="T72" fmla="*/ 220 w 2830"/>
                <a:gd name="T73" fmla="*/ 2910 h 3012"/>
                <a:gd name="T74" fmla="*/ 250 w 2830"/>
                <a:gd name="T75" fmla="*/ 2966 h 3012"/>
                <a:gd name="T76" fmla="*/ 292 w 2830"/>
                <a:gd name="T77" fmla="*/ 2998 h 3012"/>
                <a:gd name="T78" fmla="*/ 346 w 2830"/>
                <a:gd name="T79" fmla="*/ 3010 h 3012"/>
                <a:gd name="T80" fmla="*/ 1744 w 2830"/>
                <a:gd name="T81" fmla="*/ 3012 h 3012"/>
                <a:gd name="T82" fmla="*/ 1746 w 2830"/>
                <a:gd name="T83" fmla="*/ 1702 h 3012"/>
                <a:gd name="T84" fmla="*/ 1786 w 2830"/>
                <a:gd name="T85" fmla="*/ 1632 h 3012"/>
                <a:gd name="T86" fmla="*/ 1840 w 2830"/>
                <a:gd name="T87" fmla="*/ 1572 h 3012"/>
                <a:gd name="T88" fmla="*/ 1900 w 2830"/>
                <a:gd name="T89" fmla="*/ 1530 h 3012"/>
                <a:gd name="T90" fmla="*/ 1952 w 2830"/>
                <a:gd name="T91" fmla="*/ 1502 h 3012"/>
                <a:gd name="T92" fmla="*/ 2048 w 2830"/>
                <a:gd name="T93" fmla="*/ 1458 h 3012"/>
                <a:gd name="T94" fmla="*/ 2162 w 2830"/>
                <a:gd name="T95" fmla="*/ 1424 h 3012"/>
                <a:gd name="T96" fmla="*/ 2376 w 2830"/>
                <a:gd name="T97" fmla="*/ 1382 h 3012"/>
                <a:gd name="T98" fmla="*/ 2564 w 2830"/>
                <a:gd name="T99" fmla="*/ 1366 h 3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30" h="3012">
                  <a:moveTo>
                    <a:pt x="2564" y="1366"/>
                  </a:moveTo>
                  <a:lnTo>
                    <a:pt x="2564" y="280"/>
                  </a:lnTo>
                  <a:lnTo>
                    <a:pt x="490" y="280"/>
                  </a:lnTo>
                  <a:lnTo>
                    <a:pt x="490" y="280"/>
                  </a:lnTo>
                  <a:lnTo>
                    <a:pt x="472" y="280"/>
                  </a:lnTo>
                  <a:lnTo>
                    <a:pt x="458" y="274"/>
                  </a:lnTo>
                  <a:lnTo>
                    <a:pt x="444" y="268"/>
                  </a:lnTo>
                  <a:lnTo>
                    <a:pt x="432" y="258"/>
                  </a:lnTo>
                  <a:lnTo>
                    <a:pt x="422" y="246"/>
                  </a:lnTo>
                  <a:lnTo>
                    <a:pt x="416" y="232"/>
                  </a:lnTo>
                  <a:lnTo>
                    <a:pt x="410" y="216"/>
                  </a:lnTo>
                  <a:lnTo>
                    <a:pt x="410" y="200"/>
                  </a:lnTo>
                  <a:lnTo>
                    <a:pt x="410" y="200"/>
                  </a:lnTo>
                  <a:lnTo>
                    <a:pt x="410" y="184"/>
                  </a:lnTo>
                  <a:lnTo>
                    <a:pt x="416" y="170"/>
                  </a:lnTo>
                  <a:lnTo>
                    <a:pt x="422" y="156"/>
                  </a:lnTo>
                  <a:lnTo>
                    <a:pt x="432" y="144"/>
                  </a:lnTo>
                  <a:lnTo>
                    <a:pt x="444" y="134"/>
                  </a:lnTo>
                  <a:lnTo>
                    <a:pt x="458" y="126"/>
                  </a:lnTo>
                  <a:lnTo>
                    <a:pt x="472" y="122"/>
                  </a:lnTo>
                  <a:lnTo>
                    <a:pt x="490" y="120"/>
                  </a:lnTo>
                  <a:lnTo>
                    <a:pt x="2724" y="120"/>
                  </a:lnTo>
                  <a:lnTo>
                    <a:pt x="2724" y="1362"/>
                  </a:lnTo>
                  <a:lnTo>
                    <a:pt x="2724" y="1362"/>
                  </a:lnTo>
                  <a:lnTo>
                    <a:pt x="2776" y="1364"/>
                  </a:lnTo>
                  <a:lnTo>
                    <a:pt x="2830" y="1366"/>
                  </a:lnTo>
                  <a:lnTo>
                    <a:pt x="2830" y="0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382" y="16"/>
                  </a:lnTo>
                  <a:lnTo>
                    <a:pt x="356" y="36"/>
                  </a:lnTo>
                  <a:lnTo>
                    <a:pt x="334" y="54"/>
                  </a:lnTo>
                  <a:lnTo>
                    <a:pt x="314" y="74"/>
                  </a:lnTo>
                  <a:lnTo>
                    <a:pt x="296" y="92"/>
                  </a:lnTo>
                  <a:lnTo>
                    <a:pt x="280" y="112"/>
                  </a:lnTo>
                  <a:lnTo>
                    <a:pt x="266" y="130"/>
                  </a:lnTo>
                  <a:lnTo>
                    <a:pt x="254" y="148"/>
                  </a:lnTo>
                  <a:lnTo>
                    <a:pt x="234" y="180"/>
                  </a:lnTo>
                  <a:lnTo>
                    <a:pt x="222" y="206"/>
                  </a:lnTo>
                  <a:lnTo>
                    <a:pt x="214" y="230"/>
                  </a:lnTo>
                  <a:lnTo>
                    <a:pt x="214" y="230"/>
                  </a:lnTo>
                  <a:lnTo>
                    <a:pt x="214" y="736"/>
                  </a:lnTo>
                  <a:lnTo>
                    <a:pt x="80" y="736"/>
                  </a:lnTo>
                  <a:lnTo>
                    <a:pt x="80" y="736"/>
                  </a:lnTo>
                  <a:lnTo>
                    <a:pt x="62" y="738"/>
                  </a:lnTo>
                  <a:lnTo>
                    <a:pt x="48" y="742"/>
                  </a:lnTo>
                  <a:lnTo>
                    <a:pt x="34" y="750"/>
                  </a:lnTo>
                  <a:lnTo>
                    <a:pt x="22" y="760"/>
                  </a:lnTo>
                  <a:lnTo>
                    <a:pt x="12" y="772"/>
                  </a:lnTo>
                  <a:lnTo>
                    <a:pt x="6" y="784"/>
                  </a:lnTo>
                  <a:lnTo>
                    <a:pt x="0" y="800"/>
                  </a:lnTo>
                  <a:lnTo>
                    <a:pt x="0" y="816"/>
                  </a:lnTo>
                  <a:lnTo>
                    <a:pt x="0" y="816"/>
                  </a:lnTo>
                  <a:lnTo>
                    <a:pt x="0" y="832"/>
                  </a:lnTo>
                  <a:lnTo>
                    <a:pt x="6" y="846"/>
                  </a:lnTo>
                  <a:lnTo>
                    <a:pt x="12" y="860"/>
                  </a:lnTo>
                  <a:lnTo>
                    <a:pt x="22" y="872"/>
                  </a:lnTo>
                  <a:lnTo>
                    <a:pt x="34" y="882"/>
                  </a:lnTo>
                  <a:lnTo>
                    <a:pt x="48" y="890"/>
                  </a:lnTo>
                  <a:lnTo>
                    <a:pt x="62" y="894"/>
                  </a:lnTo>
                  <a:lnTo>
                    <a:pt x="80" y="896"/>
                  </a:lnTo>
                  <a:lnTo>
                    <a:pt x="214" y="896"/>
                  </a:lnTo>
                  <a:lnTo>
                    <a:pt x="214" y="896"/>
                  </a:lnTo>
                  <a:lnTo>
                    <a:pt x="214" y="1556"/>
                  </a:lnTo>
                  <a:lnTo>
                    <a:pt x="80" y="1556"/>
                  </a:lnTo>
                  <a:lnTo>
                    <a:pt x="80" y="1556"/>
                  </a:lnTo>
                  <a:lnTo>
                    <a:pt x="62" y="1558"/>
                  </a:lnTo>
                  <a:lnTo>
                    <a:pt x="48" y="1562"/>
                  </a:lnTo>
                  <a:lnTo>
                    <a:pt x="34" y="1570"/>
                  </a:lnTo>
                  <a:lnTo>
                    <a:pt x="22" y="1580"/>
                  </a:lnTo>
                  <a:lnTo>
                    <a:pt x="12" y="1592"/>
                  </a:lnTo>
                  <a:lnTo>
                    <a:pt x="6" y="1606"/>
                  </a:lnTo>
                  <a:lnTo>
                    <a:pt x="0" y="1620"/>
                  </a:lnTo>
                  <a:lnTo>
                    <a:pt x="0" y="1636"/>
                  </a:lnTo>
                  <a:lnTo>
                    <a:pt x="0" y="1636"/>
                  </a:lnTo>
                  <a:lnTo>
                    <a:pt x="0" y="1652"/>
                  </a:lnTo>
                  <a:lnTo>
                    <a:pt x="6" y="1668"/>
                  </a:lnTo>
                  <a:lnTo>
                    <a:pt x="12" y="1682"/>
                  </a:lnTo>
                  <a:lnTo>
                    <a:pt x="22" y="1694"/>
                  </a:lnTo>
                  <a:lnTo>
                    <a:pt x="34" y="1702"/>
                  </a:lnTo>
                  <a:lnTo>
                    <a:pt x="48" y="1710"/>
                  </a:lnTo>
                  <a:lnTo>
                    <a:pt x="62" y="1716"/>
                  </a:lnTo>
                  <a:lnTo>
                    <a:pt x="80" y="1716"/>
                  </a:lnTo>
                  <a:lnTo>
                    <a:pt x="214" y="1716"/>
                  </a:lnTo>
                  <a:lnTo>
                    <a:pt x="214" y="1716"/>
                  </a:lnTo>
                  <a:lnTo>
                    <a:pt x="214" y="2314"/>
                  </a:lnTo>
                  <a:lnTo>
                    <a:pt x="80" y="2314"/>
                  </a:lnTo>
                  <a:lnTo>
                    <a:pt x="80" y="2314"/>
                  </a:lnTo>
                  <a:lnTo>
                    <a:pt x="62" y="2316"/>
                  </a:lnTo>
                  <a:lnTo>
                    <a:pt x="48" y="2320"/>
                  </a:lnTo>
                  <a:lnTo>
                    <a:pt x="34" y="2328"/>
                  </a:lnTo>
                  <a:lnTo>
                    <a:pt x="22" y="2338"/>
                  </a:lnTo>
                  <a:lnTo>
                    <a:pt x="12" y="2348"/>
                  </a:lnTo>
                  <a:lnTo>
                    <a:pt x="6" y="2362"/>
                  </a:lnTo>
                  <a:lnTo>
                    <a:pt x="0" y="2378"/>
                  </a:lnTo>
                  <a:lnTo>
                    <a:pt x="0" y="2394"/>
                  </a:lnTo>
                  <a:lnTo>
                    <a:pt x="0" y="2394"/>
                  </a:lnTo>
                  <a:lnTo>
                    <a:pt x="0" y="2410"/>
                  </a:lnTo>
                  <a:lnTo>
                    <a:pt x="6" y="2424"/>
                  </a:lnTo>
                  <a:lnTo>
                    <a:pt x="12" y="2438"/>
                  </a:lnTo>
                  <a:lnTo>
                    <a:pt x="22" y="2450"/>
                  </a:lnTo>
                  <a:lnTo>
                    <a:pt x="34" y="2460"/>
                  </a:lnTo>
                  <a:lnTo>
                    <a:pt x="48" y="2468"/>
                  </a:lnTo>
                  <a:lnTo>
                    <a:pt x="62" y="2472"/>
                  </a:lnTo>
                  <a:lnTo>
                    <a:pt x="80" y="2474"/>
                  </a:lnTo>
                  <a:lnTo>
                    <a:pt x="214" y="2474"/>
                  </a:lnTo>
                  <a:lnTo>
                    <a:pt x="214" y="2474"/>
                  </a:lnTo>
                  <a:lnTo>
                    <a:pt x="214" y="2854"/>
                  </a:lnTo>
                  <a:lnTo>
                    <a:pt x="214" y="2854"/>
                  </a:lnTo>
                  <a:lnTo>
                    <a:pt x="216" y="2884"/>
                  </a:lnTo>
                  <a:lnTo>
                    <a:pt x="220" y="2910"/>
                  </a:lnTo>
                  <a:lnTo>
                    <a:pt x="228" y="2932"/>
                  </a:lnTo>
                  <a:lnTo>
                    <a:pt x="238" y="2952"/>
                  </a:lnTo>
                  <a:lnTo>
                    <a:pt x="250" y="2966"/>
                  </a:lnTo>
                  <a:lnTo>
                    <a:pt x="262" y="2980"/>
                  </a:lnTo>
                  <a:lnTo>
                    <a:pt x="276" y="2990"/>
                  </a:lnTo>
                  <a:lnTo>
                    <a:pt x="292" y="2998"/>
                  </a:lnTo>
                  <a:lnTo>
                    <a:pt x="306" y="3002"/>
                  </a:lnTo>
                  <a:lnTo>
                    <a:pt x="320" y="3006"/>
                  </a:lnTo>
                  <a:lnTo>
                    <a:pt x="346" y="3010"/>
                  </a:lnTo>
                  <a:lnTo>
                    <a:pt x="364" y="3012"/>
                  </a:lnTo>
                  <a:lnTo>
                    <a:pt x="370" y="3012"/>
                  </a:lnTo>
                  <a:lnTo>
                    <a:pt x="1744" y="3012"/>
                  </a:lnTo>
                  <a:lnTo>
                    <a:pt x="1744" y="1710"/>
                  </a:lnTo>
                  <a:lnTo>
                    <a:pt x="1746" y="1702"/>
                  </a:lnTo>
                  <a:lnTo>
                    <a:pt x="1746" y="1702"/>
                  </a:lnTo>
                  <a:lnTo>
                    <a:pt x="1756" y="1680"/>
                  </a:lnTo>
                  <a:lnTo>
                    <a:pt x="1768" y="1658"/>
                  </a:lnTo>
                  <a:lnTo>
                    <a:pt x="1786" y="1632"/>
                  </a:lnTo>
                  <a:lnTo>
                    <a:pt x="1810" y="1602"/>
                  </a:lnTo>
                  <a:lnTo>
                    <a:pt x="1824" y="1588"/>
                  </a:lnTo>
                  <a:lnTo>
                    <a:pt x="1840" y="1572"/>
                  </a:lnTo>
                  <a:lnTo>
                    <a:pt x="1858" y="1558"/>
                  </a:lnTo>
                  <a:lnTo>
                    <a:pt x="1878" y="1544"/>
                  </a:lnTo>
                  <a:lnTo>
                    <a:pt x="1900" y="1530"/>
                  </a:lnTo>
                  <a:lnTo>
                    <a:pt x="1924" y="1518"/>
                  </a:lnTo>
                  <a:lnTo>
                    <a:pt x="1924" y="1518"/>
                  </a:lnTo>
                  <a:lnTo>
                    <a:pt x="1952" y="1502"/>
                  </a:lnTo>
                  <a:lnTo>
                    <a:pt x="1982" y="1486"/>
                  </a:lnTo>
                  <a:lnTo>
                    <a:pt x="2014" y="1472"/>
                  </a:lnTo>
                  <a:lnTo>
                    <a:pt x="2048" y="1458"/>
                  </a:lnTo>
                  <a:lnTo>
                    <a:pt x="2086" y="1446"/>
                  </a:lnTo>
                  <a:lnTo>
                    <a:pt x="2122" y="1434"/>
                  </a:lnTo>
                  <a:lnTo>
                    <a:pt x="2162" y="1424"/>
                  </a:lnTo>
                  <a:lnTo>
                    <a:pt x="2202" y="1414"/>
                  </a:lnTo>
                  <a:lnTo>
                    <a:pt x="2288" y="1396"/>
                  </a:lnTo>
                  <a:lnTo>
                    <a:pt x="2376" y="1382"/>
                  </a:lnTo>
                  <a:lnTo>
                    <a:pt x="2470" y="1372"/>
                  </a:lnTo>
                  <a:lnTo>
                    <a:pt x="2564" y="1366"/>
                  </a:lnTo>
                  <a:lnTo>
                    <a:pt x="2564" y="13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Freeform 11"/>
            <p:cNvSpPr>
              <a:spLocks/>
            </p:cNvSpPr>
            <p:nvPr/>
          </p:nvSpPr>
          <p:spPr bwMode="auto">
            <a:xfrm>
              <a:off x="6134100" y="3106738"/>
              <a:ext cx="2825750" cy="3368675"/>
            </a:xfrm>
            <a:custGeom>
              <a:avLst/>
              <a:gdLst>
                <a:gd name="T0" fmla="*/ 866 w 1780"/>
                <a:gd name="T1" fmla="*/ 356 h 2122"/>
                <a:gd name="T2" fmla="*/ 730 w 1780"/>
                <a:gd name="T3" fmla="*/ 352 h 2122"/>
                <a:gd name="T4" fmla="*/ 594 w 1780"/>
                <a:gd name="T5" fmla="*/ 340 h 2122"/>
                <a:gd name="T6" fmla="*/ 464 w 1780"/>
                <a:gd name="T7" fmla="*/ 322 h 2122"/>
                <a:gd name="T8" fmla="*/ 342 w 1780"/>
                <a:gd name="T9" fmla="*/ 296 h 2122"/>
                <a:gd name="T10" fmla="*/ 232 w 1780"/>
                <a:gd name="T11" fmla="*/ 262 h 2122"/>
                <a:gd name="T12" fmla="*/ 136 w 1780"/>
                <a:gd name="T13" fmla="*/ 222 h 2122"/>
                <a:gd name="T14" fmla="*/ 58 w 1780"/>
                <a:gd name="T15" fmla="*/ 174 h 2122"/>
                <a:gd name="T16" fmla="*/ 12 w 1780"/>
                <a:gd name="T17" fmla="*/ 134 h 2122"/>
                <a:gd name="T18" fmla="*/ 0 w 1780"/>
                <a:gd name="T19" fmla="*/ 1940 h 2122"/>
                <a:gd name="T20" fmla="*/ 26 w 1780"/>
                <a:gd name="T21" fmla="*/ 1960 h 2122"/>
                <a:gd name="T22" fmla="*/ 90 w 1780"/>
                <a:gd name="T23" fmla="*/ 1996 h 2122"/>
                <a:gd name="T24" fmla="*/ 174 w 1780"/>
                <a:gd name="T25" fmla="*/ 2030 h 2122"/>
                <a:gd name="T26" fmla="*/ 272 w 1780"/>
                <a:gd name="T27" fmla="*/ 2058 h 2122"/>
                <a:gd name="T28" fmla="*/ 386 w 1780"/>
                <a:gd name="T29" fmla="*/ 2082 h 2122"/>
                <a:gd name="T30" fmla="*/ 512 w 1780"/>
                <a:gd name="T31" fmla="*/ 2102 h 2122"/>
                <a:gd name="T32" fmla="*/ 646 w 1780"/>
                <a:gd name="T33" fmla="*/ 2114 h 2122"/>
                <a:gd name="T34" fmla="*/ 790 w 1780"/>
                <a:gd name="T35" fmla="*/ 2122 h 2122"/>
                <a:gd name="T36" fmla="*/ 866 w 1780"/>
                <a:gd name="T37" fmla="*/ 2122 h 2122"/>
                <a:gd name="T38" fmla="*/ 1050 w 1780"/>
                <a:gd name="T39" fmla="*/ 2118 h 2122"/>
                <a:gd name="T40" fmla="*/ 1222 w 1780"/>
                <a:gd name="T41" fmla="*/ 2102 h 2122"/>
                <a:gd name="T42" fmla="*/ 1376 w 1780"/>
                <a:gd name="T43" fmla="*/ 2076 h 2122"/>
                <a:gd name="T44" fmla="*/ 1512 w 1780"/>
                <a:gd name="T45" fmla="*/ 2044 h 2122"/>
                <a:gd name="T46" fmla="*/ 1624 w 1780"/>
                <a:gd name="T47" fmla="*/ 2004 h 2122"/>
                <a:gd name="T48" fmla="*/ 1690 w 1780"/>
                <a:gd name="T49" fmla="*/ 1970 h 2122"/>
                <a:gd name="T50" fmla="*/ 1724 w 1780"/>
                <a:gd name="T51" fmla="*/ 1946 h 2122"/>
                <a:gd name="T52" fmla="*/ 1750 w 1780"/>
                <a:gd name="T53" fmla="*/ 1922 h 2122"/>
                <a:gd name="T54" fmla="*/ 1770 w 1780"/>
                <a:gd name="T55" fmla="*/ 1894 h 2122"/>
                <a:gd name="T56" fmla="*/ 1778 w 1780"/>
                <a:gd name="T57" fmla="*/ 1868 h 2122"/>
                <a:gd name="T58" fmla="*/ 1780 w 1780"/>
                <a:gd name="T59" fmla="*/ 0 h 2122"/>
                <a:gd name="T60" fmla="*/ 1778 w 1780"/>
                <a:gd name="T61" fmla="*/ 22 h 2122"/>
                <a:gd name="T62" fmla="*/ 1768 w 1780"/>
                <a:gd name="T63" fmla="*/ 64 h 2122"/>
                <a:gd name="T64" fmla="*/ 1748 w 1780"/>
                <a:gd name="T65" fmla="*/ 102 h 2122"/>
                <a:gd name="T66" fmla="*/ 1718 w 1780"/>
                <a:gd name="T67" fmla="*/ 138 h 2122"/>
                <a:gd name="T68" fmla="*/ 1682 w 1780"/>
                <a:gd name="T69" fmla="*/ 170 h 2122"/>
                <a:gd name="T70" fmla="*/ 1636 w 1780"/>
                <a:gd name="T71" fmla="*/ 202 h 2122"/>
                <a:gd name="T72" fmla="*/ 1584 w 1780"/>
                <a:gd name="T73" fmla="*/ 228 h 2122"/>
                <a:gd name="T74" fmla="*/ 1494 w 1780"/>
                <a:gd name="T75" fmla="*/ 266 h 2122"/>
                <a:gd name="T76" fmla="*/ 1356 w 1780"/>
                <a:gd name="T77" fmla="*/ 304 h 2122"/>
                <a:gd name="T78" fmla="*/ 1200 w 1780"/>
                <a:gd name="T79" fmla="*/ 332 h 2122"/>
                <a:gd name="T80" fmla="*/ 1036 w 1780"/>
                <a:gd name="T81" fmla="*/ 350 h 2122"/>
                <a:gd name="T82" fmla="*/ 866 w 1780"/>
                <a:gd name="T83" fmla="*/ 356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80" h="2122">
                  <a:moveTo>
                    <a:pt x="866" y="356"/>
                  </a:moveTo>
                  <a:lnTo>
                    <a:pt x="866" y="356"/>
                  </a:lnTo>
                  <a:lnTo>
                    <a:pt x="798" y="354"/>
                  </a:lnTo>
                  <a:lnTo>
                    <a:pt x="730" y="352"/>
                  </a:lnTo>
                  <a:lnTo>
                    <a:pt x="660" y="348"/>
                  </a:lnTo>
                  <a:lnTo>
                    <a:pt x="594" y="340"/>
                  </a:lnTo>
                  <a:lnTo>
                    <a:pt x="528" y="332"/>
                  </a:lnTo>
                  <a:lnTo>
                    <a:pt x="464" y="322"/>
                  </a:lnTo>
                  <a:lnTo>
                    <a:pt x="402" y="310"/>
                  </a:lnTo>
                  <a:lnTo>
                    <a:pt x="342" y="296"/>
                  </a:lnTo>
                  <a:lnTo>
                    <a:pt x="286" y="280"/>
                  </a:lnTo>
                  <a:lnTo>
                    <a:pt x="232" y="262"/>
                  </a:lnTo>
                  <a:lnTo>
                    <a:pt x="182" y="244"/>
                  </a:lnTo>
                  <a:lnTo>
                    <a:pt x="136" y="222"/>
                  </a:lnTo>
                  <a:lnTo>
                    <a:pt x="96" y="200"/>
                  </a:lnTo>
                  <a:lnTo>
                    <a:pt x="58" y="174"/>
                  </a:lnTo>
                  <a:lnTo>
                    <a:pt x="26" y="148"/>
                  </a:lnTo>
                  <a:lnTo>
                    <a:pt x="12" y="134"/>
                  </a:lnTo>
                  <a:lnTo>
                    <a:pt x="0" y="120"/>
                  </a:lnTo>
                  <a:lnTo>
                    <a:pt x="0" y="1940"/>
                  </a:lnTo>
                  <a:lnTo>
                    <a:pt x="0" y="1940"/>
                  </a:lnTo>
                  <a:lnTo>
                    <a:pt x="26" y="1960"/>
                  </a:lnTo>
                  <a:lnTo>
                    <a:pt x="56" y="1978"/>
                  </a:lnTo>
                  <a:lnTo>
                    <a:pt x="90" y="1996"/>
                  </a:lnTo>
                  <a:lnTo>
                    <a:pt x="130" y="2014"/>
                  </a:lnTo>
                  <a:lnTo>
                    <a:pt x="174" y="2030"/>
                  </a:lnTo>
                  <a:lnTo>
                    <a:pt x="222" y="2044"/>
                  </a:lnTo>
                  <a:lnTo>
                    <a:pt x="272" y="2058"/>
                  </a:lnTo>
                  <a:lnTo>
                    <a:pt x="328" y="2072"/>
                  </a:lnTo>
                  <a:lnTo>
                    <a:pt x="386" y="2082"/>
                  </a:lnTo>
                  <a:lnTo>
                    <a:pt x="448" y="2092"/>
                  </a:lnTo>
                  <a:lnTo>
                    <a:pt x="512" y="2102"/>
                  </a:lnTo>
                  <a:lnTo>
                    <a:pt x="578" y="2108"/>
                  </a:lnTo>
                  <a:lnTo>
                    <a:pt x="646" y="2114"/>
                  </a:lnTo>
                  <a:lnTo>
                    <a:pt x="718" y="2118"/>
                  </a:lnTo>
                  <a:lnTo>
                    <a:pt x="790" y="2122"/>
                  </a:lnTo>
                  <a:lnTo>
                    <a:pt x="866" y="2122"/>
                  </a:lnTo>
                  <a:lnTo>
                    <a:pt x="866" y="2122"/>
                  </a:lnTo>
                  <a:lnTo>
                    <a:pt x="958" y="2122"/>
                  </a:lnTo>
                  <a:lnTo>
                    <a:pt x="1050" y="2118"/>
                  </a:lnTo>
                  <a:lnTo>
                    <a:pt x="1138" y="2110"/>
                  </a:lnTo>
                  <a:lnTo>
                    <a:pt x="1222" y="2102"/>
                  </a:lnTo>
                  <a:lnTo>
                    <a:pt x="1302" y="2090"/>
                  </a:lnTo>
                  <a:lnTo>
                    <a:pt x="1376" y="2076"/>
                  </a:lnTo>
                  <a:lnTo>
                    <a:pt x="1446" y="2062"/>
                  </a:lnTo>
                  <a:lnTo>
                    <a:pt x="1512" y="2044"/>
                  </a:lnTo>
                  <a:lnTo>
                    <a:pt x="1570" y="2024"/>
                  </a:lnTo>
                  <a:lnTo>
                    <a:pt x="1624" y="2004"/>
                  </a:lnTo>
                  <a:lnTo>
                    <a:pt x="1670" y="1982"/>
                  </a:lnTo>
                  <a:lnTo>
                    <a:pt x="1690" y="1970"/>
                  </a:lnTo>
                  <a:lnTo>
                    <a:pt x="1708" y="1958"/>
                  </a:lnTo>
                  <a:lnTo>
                    <a:pt x="1724" y="1946"/>
                  </a:lnTo>
                  <a:lnTo>
                    <a:pt x="1738" y="1934"/>
                  </a:lnTo>
                  <a:lnTo>
                    <a:pt x="1750" y="1922"/>
                  </a:lnTo>
                  <a:lnTo>
                    <a:pt x="1762" y="1908"/>
                  </a:lnTo>
                  <a:lnTo>
                    <a:pt x="1770" y="1894"/>
                  </a:lnTo>
                  <a:lnTo>
                    <a:pt x="1774" y="1882"/>
                  </a:lnTo>
                  <a:lnTo>
                    <a:pt x="1778" y="1868"/>
                  </a:lnTo>
                  <a:lnTo>
                    <a:pt x="1780" y="1854"/>
                  </a:lnTo>
                  <a:lnTo>
                    <a:pt x="1780" y="0"/>
                  </a:lnTo>
                  <a:lnTo>
                    <a:pt x="1780" y="0"/>
                  </a:lnTo>
                  <a:lnTo>
                    <a:pt x="1778" y="22"/>
                  </a:lnTo>
                  <a:lnTo>
                    <a:pt x="1774" y="44"/>
                  </a:lnTo>
                  <a:lnTo>
                    <a:pt x="1768" y="64"/>
                  </a:lnTo>
                  <a:lnTo>
                    <a:pt x="1760" y="82"/>
                  </a:lnTo>
                  <a:lnTo>
                    <a:pt x="1748" y="102"/>
                  </a:lnTo>
                  <a:lnTo>
                    <a:pt x="1734" y="120"/>
                  </a:lnTo>
                  <a:lnTo>
                    <a:pt x="1718" y="138"/>
                  </a:lnTo>
                  <a:lnTo>
                    <a:pt x="1700" y="154"/>
                  </a:lnTo>
                  <a:lnTo>
                    <a:pt x="1682" y="170"/>
                  </a:lnTo>
                  <a:lnTo>
                    <a:pt x="1660" y="186"/>
                  </a:lnTo>
                  <a:lnTo>
                    <a:pt x="1636" y="202"/>
                  </a:lnTo>
                  <a:lnTo>
                    <a:pt x="1610" y="216"/>
                  </a:lnTo>
                  <a:lnTo>
                    <a:pt x="1584" y="228"/>
                  </a:lnTo>
                  <a:lnTo>
                    <a:pt x="1554" y="242"/>
                  </a:lnTo>
                  <a:lnTo>
                    <a:pt x="1494" y="266"/>
                  </a:lnTo>
                  <a:lnTo>
                    <a:pt x="1426" y="286"/>
                  </a:lnTo>
                  <a:lnTo>
                    <a:pt x="1356" y="304"/>
                  </a:lnTo>
                  <a:lnTo>
                    <a:pt x="1280" y="320"/>
                  </a:lnTo>
                  <a:lnTo>
                    <a:pt x="1200" y="332"/>
                  </a:lnTo>
                  <a:lnTo>
                    <a:pt x="1120" y="342"/>
                  </a:lnTo>
                  <a:lnTo>
                    <a:pt x="1036" y="350"/>
                  </a:lnTo>
                  <a:lnTo>
                    <a:pt x="952" y="354"/>
                  </a:lnTo>
                  <a:lnTo>
                    <a:pt x="866" y="356"/>
                  </a:lnTo>
                  <a:lnTo>
                    <a:pt x="866" y="3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reeform 12"/>
            <p:cNvSpPr>
              <a:spLocks/>
            </p:cNvSpPr>
            <p:nvPr/>
          </p:nvSpPr>
          <p:spPr bwMode="auto">
            <a:xfrm>
              <a:off x="6299200" y="2779713"/>
              <a:ext cx="2422525" cy="654050"/>
            </a:xfrm>
            <a:custGeom>
              <a:avLst/>
              <a:gdLst>
                <a:gd name="T0" fmla="*/ 0 w 1526"/>
                <a:gd name="T1" fmla="*/ 206 h 412"/>
                <a:gd name="T2" fmla="*/ 2 w 1526"/>
                <a:gd name="T3" fmla="*/ 220 h 412"/>
                <a:gd name="T4" fmla="*/ 12 w 1526"/>
                <a:gd name="T5" fmla="*/ 236 h 412"/>
                <a:gd name="T6" fmla="*/ 52 w 1526"/>
                <a:gd name="T7" fmla="*/ 270 h 412"/>
                <a:gd name="T8" fmla="*/ 116 w 1526"/>
                <a:gd name="T9" fmla="*/ 304 h 412"/>
                <a:gd name="T10" fmla="*/ 204 w 1526"/>
                <a:gd name="T11" fmla="*/ 336 h 412"/>
                <a:gd name="T12" fmla="*/ 312 w 1526"/>
                <a:gd name="T13" fmla="*/ 366 h 412"/>
                <a:gd name="T14" fmla="*/ 444 w 1526"/>
                <a:gd name="T15" fmla="*/ 390 h 412"/>
                <a:gd name="T16" fmla="*/ 594 w 1526"/>
                <a:gd name="T17" fmla="*/ 406 h 412"/>
                <a:gd name="T18" fmla="*/ 762 w 1526"/>
                <a:gd name="T19" fmla="*/ 412 h 412"/>
                <a:gd name="T20" fmla="*/ 850 w 1526"/>
                <a:gd name="T21" fmla="*/ 412 h 412"/>
                <a:gd name="T22" fmla="*/ 1010 w 1526"/>
                <a:gd name="T23" fmla="*/ 400 h 412"/>
                <a:gd name="T24" fmla="*/ 1150 w 1526"/>
                <a:gd name="T25" fmla="*/ 380 h 412"/>
                <a:gd name="T26" fmla="*/ 1270 w 1526"/>
                <a:gd name="T27" fmla="*/ 352 h 412"/>
                <a:gd name="T28" fmla="*/ 1370 w 1526"/>
                <a:gd name="T29" fmla="*/ 320 h 412"/>
                <a:gd name="T30" fmla="*/ 1446 w 1526"/>
                <a:gd name="T31" fmla="*/ 286 h 412"/>
                <a:gd name="T32" fmla="*/ 1496 w 1526"/>
                <a:gd name="T33" fmla="*/ 252 h 412"/>
                <a:gd name="T34" fmla="*/ 1520 w 1526"/>
                <a:gd name="T35" fmla="*/ 228 h 412"/>
                <a:gd name="T36" fmla="*/ 1526 w 1526"/>
                <a:gd name="T37" fmla="*/ 214 h 412"/>
                <a:gd name="T38" fmla="*/ 1526 w 1526"/>
                <a:gd name="T39" fmla="*/ 206 h 412"/>
                <a:gd name="T40" fmla="*/ 1524 w 1526"/>
                <a:gd name="T41" fmla="*/ 192 h 412"/>
                <a:gd name="T42" fmla="*/ 1514 w 1526"/>
                <a:gd name="T43" fmla="*/ 176 h 412"/>
                <a:gd name="T44" fmla="*/ 1474 w 1526"/>
                <a:gd name="T45" fmla="*/ 144 h 412"/>
                <a:gd name="T46" fmla="*/ 1410 w 1526"/>
                <a:gd name="T47" fmla="*/ 110 h 412"/>
                <a:gd name="T48" fmla="*/ 1322 w 1526"/>
                <a:gd name="T49" fmla="*/ 76 h 412"/>
                <a:gd name="T50" fmla="*/ 1212 w 1526"/>
                <a:gd name="T51" fmla="*/ 46 h 412"/>
                <a:gd name="T52" fmla="*/ 1082 w 1526"/>
                <a:gd name="T53" fmla="*/ 22 h 412"/>
                <a:gd name="T54" fmla="*/ 932 w 1526"/>
                <a:gd name="T55" fmla="*/ 6 h 412"/>
                <a:gd name="T56" fmla="*/ 762 w 1526"/>
                <a:gd name="T57" fmla="*/ 0 h 412"/>
                <a:gd name="T58" fmla="*/ 676 w 1526"/>
                <a:gd name="T59" fmla="*/ 2 h 412"/>
                <a:gd name="T60" fmla="*/ 516 w 1526"/>
                <a:gd name="T61" fmla="*/ 14 h 412"/>
                <a:gd name="T62" fmla="*/ 376 w 1526"/>
                <a:gd name="T63" fmla="*/ 34 h 412"/>
                <a:gd name="T64" fmla="*/ 256 w 1526"/>
                <a:gd name="T65" fmla="*/ 60 h 412"/>
                <a:gd name="T66" fmla="*/ 156 w 1526"/>
                <a:gd name="T67" fmla="*/ 92 h 412"/>
                <a:gd name="T68" fmla="*/ 80 w 1526"/>
                <a:gd name="T69" fmla="*/ 126 h 412"/>
                <a:gd name="T70" fmla="*/ 28 w 1526"/>
                <a:gd name="T71" fmla="*/ 160 h 412"/>
                <a:gd name="T72" fmla="*/ 6 w 1526"/>
                <a:gd name="T73" fmla="*/ 184 h 412"/>
                <a:gd name="T74" fmla="*/ 0 w 1526"/>
                <a:gd name="T75" fmla="*/ 200 h 412"/>
                <a:gd name="T76" fmla="*/ 0 w 1526"/>
                <a:gd name="T77" fmla="*/ 20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26" h="412">
                  <a:moveTo>
                    <a:pt x="0" y="206"/>
                  </a:moveTo>
                  <a:lnTo>
                    <a:pt x="0" y="206"/>
                  </a:lnTo>
                  <a:lnTo>
                    <a:pt x="0" y="214"/>
                  </a:lnTo>
                  <a:lnTo>
                    <a:pt x="2" y="220"/>
                  </a:lnTo>
                  <a:lnTo>
                    <a:pt x="6" y="228"/>
                  </a:lnTo>
                  <a:lnTo>
                    <a:pt x="12" y="236"/>
                  </a:lnTo>
                  <a:lnTo>
                    <a:pt x="28" y="252"/>
                  </a:lnTo>
                  <a:lnTo>
                    <a:pt x="52" y="270"/>
                  </a:lnTo>
                  <a:lnTo>
                    <a:pt x="80" y="286"/>
                  </a:lnTo>
                  <a:lnTo>
                    <a:pt x="116" y="304"/>
                  </a:lnTo>
                  <a:lnTo>
                    <a:pt x="156" y="320"/>
                  </a:lnTo>
                  <a:lnTo>
                    <a:pt x="204" y="336"/>
                  </a:lnTo>
                  <a:lnTo>
                    <a:pt x="256" y="352"/>
                  </a:lnTo>
                  <a:lnTo>
                    <a:pt x="312" y="366"/>
                  </a:lnTo>
                  <a:lnTo>
                    <a:pt x="376" y="380"/>
                  </a:lnTo>
                  <a:lnTo>
                    <a:pt x="444" y="390"/>
                  </a:lnTo>
                  <a:lnTo>
                    <a:pt x="516" y="400"/>
                  </a:lnTo>
                  <a:lnTo>
                    <a:pt x="594" y="406"/>
                  </a:lnTo>
                  <a:lnTo>
                    <a:pt x="676" y="412"/>
                  </a:lnTo>
                  <a:lnTo>
                    <a:pt x="762" y="412"/>
                  </a:lnTo>
                  <a:lnTo>
                    <a:pt x="762" y="412"/>
                  </a:lnTo>
                  <a:lnTo>
                    <a:pt x="850" y="412"/>
                  </a:lnTo>
                  <a:lnTo>
                    <a:pt x="932" y="406"/>
                  </a:lnTo>
                  <a:lnTo>
                    <a:pt x="1010" y="400"/>
                  </a:lnTo>
                  <a:lnTo>
                    <a:pt x="1082" y="390"/>
                  </a:lnTo>
                  <a:lnTo>
                    <a:pt x="1150" y="380"/>
                  </a:lnTo>
                  <a:lnTo>
                    <a:pt x="1212" y="366"/>
                  </a:lnTo>
                  <a:lnTo>
                    <a:pt x="1270" y="352"/>
                  </a:lnTo>
                  <a:lnTo>
                    <a:pt x="1322" y="336"/>
                  </a:lnTo>
                  <a:lnTo>
                    <a:pt x="1370" y="320"/>
                  </a:lnTo>
                  <a:lnTo>
                    <a:pt x="1410" y="304"/>
                  </a:lnTo>
                  <a:lnTo>
                    <a:pt x="1446" y="286"/>
                  </a:lnTo>
                  <a:lnTo>
                    <a:pt x="1474" y="270"/>
                  </a:lnTo>
                  <a:lnTo>
                    <a:pt x="1496" y="252"/>
                  </a:lnTo>
                  <a:lnTo>
                    <a:pt x="1514" y="236"/>
                  </a:lnTo>
                  <a:lnTo>
                    <a:pt x="1520" y="228"/>
                  </a:lnTo>
                  <a:lnTo>
                    <a:pt x="1524" y="220"/>
                  </a:lnTo>
                  <a:lnTo>
                    <a:pt x="1526" y="214"/>
                  </a:lnTo>
                  <a:lnTo>
                    <a:pt x="1526" y="206"/>
                  </a:lnTo>
                  <a:lnTo>
                    <a:pt x="1526" y="206"/>
                  </a:lnTo>
                  <a:lnTo>
                    <a:pt x="1526" y="200"/>
                  </a:lnTo>
                  <a:lnTo>
                    <a:pt x="1524" y="192"/>
                  </a:lnTo>
                  <a:lnTo>
                    <a:pt x="1520" y="184"/>
                  </a:lnTo>
                  <a:lnTo>
                    <a:pt x="1514" y="176"/>
                  </a:lnTo>
                  <a:lnTo>
                    <a:pt x="1496" y="160"/>
                  </a:lnTo>
                  <a:lnTo>
                    <a:pt x="1474" y="144"/>
                  </a:lnTo>
                  <a:lnTo>
                    <a:pt x="1446" y="126"/>
                  </a:lnTo>
                  <a:lnTo>
                    <a:pt x="1410" y="110"/>
                  </a:lnTo>
                  <a:lnTo>
                    <a:pt x="1370" y="92"/>
                  </a:lnTo>
                  <a:lnTo>
                    <a:pt x="1322" y="76"/>
                  </a:lnTo>
                  <a:lnTo>
                    <a:pt x="1270" y="60"/>
                  </a:lnTo>
                  <a:lnTo>
                    <a:pt x="1212" y="46"/>
                  </a:lnTo>
                  <a:lnTo>
                    <a:pt x="1150" y="34"/>
                  </a:lnTo>
                  <a:lnTo>
                    <a:pt x="1082" y="22"/>
                  </a:lnTo>
                  <a:lnTo>
                    <a:pt x="1010" y="14"/>
                  </a:lnTo>
                  <a:lnTo>
                    <a:pt x="932" y="6"/>
                  </a:lnTo>
                  <a:lnTo>
                    <a:pt x="850" y="2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676" y="2"/>
                  </a:lnTo>
                  <a:lnTo>
                    <a:pt x="594" y="6"/>
                  </a:lnTo>
                  <a:lnTo>
                    <a:pt x="516" y="14"/>
                  </a:lnTo>
                  <a:lnTo>
                    <a:pt x="444" y="22"/>
                  </a:lnTo>
                  <a:lnTo>
                    <a:pt x="376" y="34"/>
                  </a:lnTo>
                  <a:lnTo>
                    <a:pt x="312" y="46"/>
                  </a:lnTo>
                  <a:lnTo>
                    <a:pt x="256" y="60"/>
                  </a:lnTo>
                  <a:lnTo>
                    <a:pt x="204" y="76"/>
                  </a:lnTo>
                  <a:lnTo>
                    <a:pt x="156" y="92"/>
                  </a:lnTo>
                  <a:lnTo>
                    <a:pt x="116" y="110"/>
                  </a:lnTo>
                  <a:lnTo>
                    <a:pt x="80" y="126"/>
                  </a:lnTo>
                  <a:lnTo>
                    <a:pt x="52" y="144"/>
                  </a:lnTo>
                  <a:lnTo>
                    <a:pt x="28" y="160"/>
                  </a:lnTo>
                  <a:lnTo>
                    <a:pt x="12" y="176"/>
                  </a:lnTo>
                  <a:lnTo>
                    <a:pt x="6" y="184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6"/>
                  </a:lnTo>
                  <a:lnTo>
                    <a:pt x="0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6697340" y="2860389"/>
            <a:ext cx="11888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Data Lake Analytics</a:t>
            </a:r>
          </a:p>
        </p:txBody>
      </p:sp>
      <p:grpSp>
        <p:nvGrpSpPr>
          <p:cNvPr id="235" name="Group 234"/>
          <p:cNvGrpSpPr/>
          <p:nvPr/>
        </p:nvGrpSpPr>
        <p:grpSpPr>
          <a:xfrm>
            <a:off x="6349902" y="2938197"/>
            <a:ext cx="206719" cy="270413"/>
            <a:chOff x="3473450" y="4579938"/>
            <a:chExt cx="1741488" cy="2278062"/>
          </a:xfrm>
          <a:solidFill>
            <a:schemeClr val="tx1"/>
          </a:solidFill>
        </p:grpSpPr>
        <p:sp>
          <p:nvSpPr>
            <p:cNvPr id="236" name="Freeform 16"/>
            <p:cNvSpPr>
              <a:spLocks/>
            </p:cNvSpPr>
            <p:nvPr/>
          </p:nvSpPr>
          <p:spPr bwMode="auto">
            <a:xfrm>
              <a:off x="3575050" y="4579938"/>
              <a:ext cx="1493838" cy="403225"/>
            </a:xfrm>
            <a:custGeom>
              <a:avLst/>
              <a:gdLst>
                <a:gd name="T0" fmla="*/ 2 w 1883"/>
                <a:gd name="T1" fmla="*/ 263 h 508"/>
                <a:gd name="T2" fmla="*/ 17 w 1883"/>
                <a:gd name="T3" fmla="*/ 290 h 508"/>
                <a:gd name="T4" fmla="*/ 51 w 1883"/>
                <a:gd name="T5" fmla="*/ 321 h 508"/>
                <a:gd name="T6" fmla="*/ 101 w 1883"/>
                <a:gd name="T7" fmla="*/ 352 h 508"/>
                <a:gd name="T8" fmla="*/ 169 w 1883"/>
                <a:gd name="T9" fmla="*/ 384 h 508"/>
                <a:gd name="T10" fmla="*/ 253 w 1883"/>
                <a:gd name="T11" fmla="*/ 414 h 508"/>
                <a:gd name="T12" fmla="*/ 351 w 1883"/>
                <a:gd name="T13" fmla="*/ 442 h 508"/>
                <a:gd name="T14" fmla="*/ 465 w 1883"/>
                <a:gd name="T15" fmla="*/ 467 h 508"/>
                <a:gd name="T16" fmla="*/ 592 w 1883"/>
                <a:gd name="T17" fmla="*/ 486 h 508"/>
                <a:gd name="T18" fmla="*/ 733 w 1883"/>
                <a:gd name="T19" fmla="*/ 500 h 508"/>
                <a:gd name="T20" fmla="*/ 887 w 1883"/>
                <a:gd name="T21" fmla="*/ 508 h 508"/>
                <a:gd name="T22" fmla="*/ 996 w 1883"/>
                <a:gd name="T23" fmla="*/ 508 h 508"/>
                <a:gd name="T24" fmla="*/ 1150 w 1883"/>
                <a:gd name="T25" fmla="*/ 500 h 508"/>
                <a:gd name="T26" fmla="*/ 1291 w 1883"/>
                <a:gd name="T27" fmla="*/ 486 h 508"/>
                <a:gd name="T28" fmla="*/ 1419 w 1883"/>
                <a:gd name="T29" fmla="*/ 467 h 508"/>
                <a:gd name="T30" fmla="*/ 1532 w 1883"/>
                <a:gd name="T31" fmla="*/ 442 h 508"/>
                <a:gd name="T32" fmla="*/ 1632 w 1883"/>
                <a:gd name="T33" fmla="*/ 414 h 508"/>
                <a:gd name="T34" fmla="*/ 1715 w 1883"/>
                <a:gd name="T35" fmla="*/ 384 h 508"/>
                <a:gd name="T36" fmla="*/ 1782 w 1883"/>
                <a:gd name="T37" fmla="*/ 352 h 508"/>
                <a:gd name="T38" fmla="*/ 1834 w 1883"/>
                <a:gd name="T39" fmla="*/ 321 h 508"/>
                <a:gd name="T40" fmla="*/ 1866 w 1883"/>
                <a:gd name="T41" fmla="*/ 290 h 508"/>
                <a:gd name="T42" fmla="*/ 1882 w 1883"/>
                <a:gd name="T43" fmla="*/ 263 h 508"/>
                <a:gd name="T44" fmla="*/ 1882 w 1883"/>
                <a:gd name="T45" fmla="*/ 245 h 508"/>
                <a:gd name="T46" fmla="*/ 1866 w 1883"/>
                <a:gd name="T47" fmla="*/ 217 h 508"/>
                <a:gd name="T48" fmla="*/ 1834 w 1883"/>
                <a:gd name="T49" fmla="*/ 187 h 508"/>
                <a:gd name="T50" fmla="*/ 1782 w 1883"/>
                <a:gd name="T51" fmla="*/ 155 h 508"/>
                <a:gd name="T52" fmla="*/ 1715 w 1883"/>
                <a:gd name="T53" fmla="*/ 124 h 508"/>
                <a:gd name="T54" fmla="*/ 1632 w 1883"/>
                <a:gd name="T55" fmla="*/ 93 h 508"/>
                <a:gd name="T56" fmla="*/ 1532 w 1883"/>
                <a:gd name="T57" fmla="*/ 64 h 508"/>
                <a:gd name="T58" fmla="*/ 1419 w 1883"/>
                <a:gd name="T59" fmla="*/ 40 h 508"/>
                <a:gd name="T60" fmla="*/ 1291 w 1883"/>
                <a:gd name="T61" fmla="*/ 20 h 508"/>
                <a:gd name="T62" fmla="*/ 1150 w 1883"/>
                <a:gd name="T63" fmla="*/ 6 h 508"/>
                <a:gd name="T64" fmla="*/ 996 w 1883"/>
                <a:gd name="T65" fmla="*/ 0 h 508"/>
                <a:gd name="T66" fmla="*/ 887 w 1883"/>
                <a:gd name="T67" fmla="*/ 0 h 508"/>
                <a:gd name="T68" fmla="*/ 733 w 1883"/>
                <a:gd name="T69" fmla="*/ 6 h 508"/>
                <a:gd name="T70" fmla="*/ 592 w 1883"/>
                <a:gd name="T71" fmla="*/ 20 h 508"/>
                <a:gd name="T72" fmla="*/ 465 w 1883"/>
                <a:gd name="T73" fmla="*/ 40 h 508"/>
                <a:gd name="T74" fmla="*/ 351 w 1883"/>
                <a:gd name="T75" fmla="*/ 64 h 508"/>
                <a:gd name="T76" fmla="*/ 253 w 1883"/>
                <a:gd name="T77" fmla="*/ 93 h 508"/>
                <a:gd name="T78" fmla="*/ 169 w 1883"/>
                <a:gd name="T79" fmla="*/ 124 h 508"/>
                <a:gd name="T80" fmla="*/ 101 w 1883"/>
                <a:gd name="T81" fmla="*/ 155 h 508"/>
                <a:gd name="T82" fmla="*/ 51 w 1883"/>
                <a:gd name="T83" fmla="*/ 187 h 508"/>
                <a:gd name="T84" fmla="*/ 17 w 1883"/>
                <a:gd name="T85" fmla="*/ 217 h 508"/>
                <a:gd name="T86" fmla="*/ 2 w 1883"/>
                <a:gd name="T87" fmla="*/ 24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3" h="508">
                  <a:moveTo>
                    <a:pt x="0" y="254"/>
                  </a:moveTo>
                  <a:lnTo>
                    <a:pt x="0" y="254"/>
                  </a:lnTo>
                  <a:lnTo>
                    <a:pt x="2" y="263"/>
                  </a:lnTo>
                  <a:lnTo>
                    <a:pt x="5" y="271"/>
                  </a:lnTo>
                  <a:lnTo>
                    <a:pt x="11" y="280"/>
                  </a:lnTo>
                  <a:lnTo>
                    <a:pt x="17" y="290"/>
                  </a:lnTo>
                  <a:lnTo>
                    <a:pt x="27" y="301"/>
                  </a:lnTo>
                  <a:lnTo>
                    <a:pt x="37" y="311"/>
                  </a:lnTo>
                  <a:lnTo>
                    <a:pt x="51" y="321"/>
                  </a:lnTo>
                  <a:lnTo>
                    <a:pt x="66" y="331"/>
                  </a:lnTo>
                  <a:lnTo>
                    <a:pt x="82" y="342"/>
                  </a:lnTo>
                  <a:lnTo>
                    <a:pt x="101" y="352"/>
                  </a:lnTo>
                  <a:lnTo>
                    <a:pt x="122" y="362"/>
                  </a:lnTo>
                  <a:lnTo>
                    <a:pt x="144" y="374"/>
                  </a:lnTo>
                  <a:lnTo>
                    <a:pt x="169" y="384"/>
                  </a:lnTo>
                  <a:lnTo>
                    <a:pt x="195" y="394"/>
                  </a:lnTo>
                  <a:lnTo>
                    <a:pt x="222" y="404"/>
                  </a:lnTo>
                  <a:lnTo>
                    <a:pt x="253" y="414"/>
                  </a:lnTo>
                  <a:lnTo>
                    <a:pt x="284" y="424"/>
                  </a:lnTo>
                  <a:lnTo>
                    <a:pt x="317" y="433"/>
                  </a:lnTo>
                  <a:lnTo>
                    <a:pt x="351" y="442"/>
                  </a:lnTo>
                  <a:lnTo>
                    <a:pt x="388" y="451"/>
                  </a:lnTo>
                  <a:lnTo>
                    <a:pt x="426" y="460"/>
                  </a:lnTo>
                  <a:lnTo>
                    <a:pt x="465" y="467"/>
                  </a:lnTo>
                  <a:lnTo>
                    <a:pt x="506" y="473"/>
                  </a:lnTo>
                  <a:lnTo>
                    <a:pt x="549" y="481"/>
                  </a:lnTo>
                  <a:lnTo>
                    <a:pt x="592" y="486"/>
                  </a:lnTo>
                  <a:lnTo>
                    <a:pt x="639" y="492"/>
                  </a:lnTo>
                  <a:lnTo>
                    <a:pt x="685" y="496"/>
                  </a:lnTo>
                  <a:lnTo>
                    <a:pt x="733" y="500"/>
                  </a:lnTo>
                  <a:lnTo>
                    <a:pt x="784" y="504"/>
                  </a:lnTo>
                  <a:lnTo>
                    <a:pt x="836" y="506"/>
                  </a:lnTo>
                  <a:lnTo>
                    <a:pt x="887" y="508"/>
                  </a:lnTo>
                  <a:lnTo>
                    <a:pt x="942" y="508"/>
                  </a:lnTo>
                  <a:lnTo>
                    <a:pt x="942" y="508"/>
                  </a:lnTo>
                  <a:lnTo>
                    <a:pt x="996" y="508"/>
                  </a:lnTo>
                  <a:lnTo>
                    <a:pt x="1049" y="506"/>
                  </a:lnTo>
                  <a:lnTo>
                    <a:pt x="1101" y="504"/>
                  </a:lnTo>
                  <a:lnTo>
                    <a:pt x="1150" y="500"/>
                  </a:lnTo>
                  <a:lnTo>
                    <a:pt x="1199" y="496"/>
                  </a:lnTo>
                  <a:lnTo>
                    <a:pt x="1246" y="492"/>
                  </a:lnTo>
                  <a:lnTo>
                    <a:pt x="1291" y="486"/>
                  </a:lnTo>
                  <a:lnTo>
                    <a:pt x="1335" y="481"/>
                  </a:lnTo>
                  <a:lnTo>
                    <a:pt x="1378" y="473"/>
                  </a:lnTo>
                  <a:lnTo>
                    <a:pt x="1419" y="467"/>
                  </a:lnTo>
                  <a:lnTo>
                    <a:pt x="1459" y="460"/>
                  </a:lnTo>
                  <a:lnTo>
                    <a:pt x="1497" y="451"/>
                  </a:lnTo>
                  <a:lnTo>
                    <a:pt x="1532" y="442"/>
                  </a:lnTo>
                  <a:lnTo>
                    <a:pt x="1567" y="433"/>
                  </a:lnTo>
                  <a:lnTo>
                    <a:pt x="1600" y="424"/>
                  </a:lnTo>
                  <a:lnTo>
                    <a:pt x="1632" y="414"/>
                  </a:lnTo>
                  <a:lnTo>
                    <a:pt x="1661" y="404"/>
                  </a:lnTo>
                  <a:lnTo>
                    <a:pt x="1689" y="394"/>
                  </a:lnTo>
                  <a:lnTo>
                    <a:pt x="1715" y="384"/>
                  </a:lnTo>
                  <a:lnTo>
                    <a:pt x="1739" y="374"/>
                  </a:lnTo>
                  <a:lnTo>
                    <a:pt x="1762" y="362"/>
                  </a:lnTo>
                  <a:lnTo>
                    <a:pt x="1782" y="352"/>
                  </a:lnTo>
                  <a:lnTo>
                    <a:pt x="1801" y="342"/>
                  </a:lnTo>
                  <a:lnTo>
                    <a:pt x="1818" y="331"/>
                  </a:lnTo>
                  <a:lnTo>
                    <a:pt x="1834" y="321"/>
                  </a:lnTo>
                  <a:lnTo>
                    <a:pt x="1846" y="311"/>
                  </a:lnTo>
                  <a:lnTo>
                    <a:pt x="1858" y="301"/>
                  </a:lnTo>
                  <a:lnTo>
                    <a:pt x="1866" y="290"/>
                  </a:lnTo>
                  <a:lnTo>
                    <a:pt x="1874" y="280"/>
                  </a:lnTo>
                  <a:lnTo>
                    <a:pt x="1879" y="271"/>
                  </a:lnTo>
                  <a:lnTo>
                    <a:pt x="1882" y="263"/>
                  </a:lnTo>
                  <a:lnTo>
                    <a:pt x="1883" y="254"/>
                  </a:lnTo>
                  <a:lnTo>
                    <a:pt x="1883" y="254"/>
                  </a:lnTo>
                  <a:lnTo>
                    <a:pt x="1882" y="245"/>
                  </a:lnTo>
                  <a:lnTo>
                    <a:pt x="1879" y="236"/>
                  </a:lnTo>
                  <a:lnTo>
                    <a:pt x="1874" y="226"/>
                  </a:lnTo>
                  <a:lnTo>
                    <a:pt x="1866" y="217"/>
                  </a:lnTo>
                  <a:lnTo>
                    <a:pt x="1858" y="207"/>
                  </a:lnTo>
                  <a:lnTo>
                    <a:pt x="1846" y="197"/>
                  </a:lnTo>
                  <a:lnTo>
                    <a:pt x="1834" y="187"/>
                  </a:lnTo>
                  <a:lnTo>
                    <a:pt x="1818" y="176"/>
                  </a:lnTo>
                  <a:lnTo>
                    <a:pt x="1801" y="165"/>
                  </a:lnTo>
                  <a:lnTo>
                    <a:pt x="1782" y="155"/>
                  </a:lnTo>
                  <a:lnTo>
                    <a:pt x="1762" y="144"/>
                  </a:lnTo>
                  <a:lnTo>
                    <a:pt x="1739" y="134"/>
                  </a:lnTo>
                  <a:lnTo>
                    <a:pt x="1715" y="124"/>
                  </a:lnTo>
                  <a:lnTo>
                    <a:pt x="1689" y="114"/>
                  </a:lnTo>
                  <a:lnTo>
                    <a:pt x="1661" y="102"/>
                  </a:lnTo>
                  <a:lnTo>
                    <a:pt x="1632" y="93"/>
                  </a:lnTo>
                  <a:lnTo>
                    <a:pt x="1600" y="83"/>
                  </a:lnTo>
                  <a:lnTo>
                    <a:pt x="1567" y="74"/>
                  </a:lnTo>
                  <a:lnTo>
                    <a:pt x="1532" y="64"/>
                  </a:lnTo>
                  <a:lnTo>
                    <a:pt x="1497" y="57"/>
                  </a:lnTo>
                  <a:lnTo>
                    <a:pt x="1459" y="48"/>
                  </a:lnTo>
                  <a:lnTo>
                    <a:pt x="1419" y="40"/>
                  </a:lnTo>
                  <a:lnTo>
                    <a:pt x="1378" y="33"/>
                  </a:lnTo>
                  <a:lnTo>
                    <a:pt x="1335" y="27"/>
                  </a:lnTo>
                  <a:lnTo>
                    <a:pt x="1291" y="20"/>
                  </a:lnTo>
                  <a:lnTo>
                    <a:pt x="1246" y="15"/>
                  </a:lnTo>
                  <a:lnTo>
                    <a:pt x="1199" y="10"/>
                  </a:lnTo>
                  <a:lnTo>
                    <a:pt x="1150" y="6"/>
                  </a:lnTo>
                  <a:lnTo>
                    <a:pt x="1101" y="4"/>
                  </a:lnTo>
                  <a:lnTo>
                    <a:pt x="1049" y="1"/>
                  </a:lnTo>
                  <a:lnTo>
                    <a:pt x="996" y="0"/>
                  </a:lnTo>
                  <a:lnTo>
                    <a:pt x="942" y="0"/>
                  </a:lnTo>
                  <a:lnTo>
                    <a:pt x="942" y="0"/>
                  </a:lnTo>
                  <a:lnTo>
                    <a:pt x="887" y="0"/>
                  </a:lnTo>
                  <a:lnTo>
                    <a:pt x="836" y="1"/>
                  </a:lnTo>
                  <a:lnTo>
                    <a:pt x="784" y="4"/>
                  </a:lnTo>
                  <a:lnTo>
                    <a:pt x="733" y="6"/>
                  </a:lnTo>
                  <a:lnTo>
                    <a:pt x="685" y="10"/>
                  </a:lnTo>
                  <a:lnTo>
                    <a:pt x="639" y="15"/>
                  </a:lnTo>
                  <a:lnTo>
                    <a:pt x="592" y="20"/>
                  </a:lnTo>
                  <a:lnTo>
                    <a:pt x="549" y="27"/>
                  </a:lnTo>
                  <a:lnTo>
                    <a:pt x="506" y="33"/>
                  </a:lnTo>
                  <a:lnTo>
                    <a:pt x="465" y="40"/>
                  </a:lnTo>
                  <a:lnTo>
                    <a:pt x="426" y="48"/>
                  </a:lnTo>
                  <a:lnTo>
                    <a:pt x="388" y="57"/>
                  </a:lnTo>
                  <a:lnTo>
                    <a:pt x="351" y="64"/>
                  </a:lnTo>
                  <a:lnTo>
                    <a:pt x="317" y="74"/>
                  </a:lnTo>
                  <a:lnTo>
                    <a:pt x="284" y="83"/>
                  </a:lnTo>
                  <a:lnTo>
                    <a:pt x="253" y="93"/>
                  </a:lnTo>
                  <a:lnTo>
                    <a:pt x="222" y="102"/>
                  </a:lnTo>
                  <a:lnTo>
                    <a:pt x="195" y="114"/>
                  </a:lnTo>
                  <a:lnTo>
                    <a:pt x="169" y="124"/>
                  </a:lnTo>
                  <a:lnTo>
                    <a:pt x="144" y="134"/>
                  </a:lnTo>
                  <a:lnTo>
                    <a:pt x="122" y="144"/>
                  </a:lnTo>
                  <a:lnTo>
                    <a:pt x="101" y="155"/>
                  </a:lnTo>
                  <a:lnTo>
                    <a:pt x="82" y="165"/>
                  </a:lnTo>
                  <a:lnTo>
                    <a:pt x="66" y="176"/>
                  </a:lnTo>
                  <a:lnTo>
                    <a:pt x="51" y="187"/>
                  </a:lnTo>
                  <a:lnTo>
                    <a:pt x="37" y="197"/>
                  </a:lnTo>
                  <a:lnTo>
                    <a:pt x="27" y="207"/>
                  </a:lnTo>
                  <a:lnTo>
                    <a:pt x="17" y="217"/>
                  </a:lnTo>
                  <a:lnTo>
                    <a:pt x="11" y="226"/>
                  </a:lnTo>
                  <a:lnTo>
                    <a:pt x="5" y="236"/>
                  </a:lnTo>
                  <a:lnTo>
                    <a:pt x="2" y="245"/>
                  </a:lnTo>
                  <a:lnTo>
                    <a:pt x="0" y="254"/>
                  </a:lnTo>
                  <a:lnTo>
                    <a:pt x="0" y="2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7" name="Freeform 17"/>
            <p:cNvSpPr>
              <a:spLocks/>
            </p:cNvSpPr>
            <p:nvPr/>
          </p:nvSpPr>
          <p:spPr bwMode="auto">
            <a:xfrm>
              <a:off x="3473450" y="4781550"/>
              <a:ext cx="1741488" cy="1411287"/>
            </a:xfrm>
            <a:custGeom>
              <a:avLst/>
              <a:gdLst>
                <a:gd name="T0" fmla="*/ 280 w 2194"/>
                <a:gd name="T1" fmla="*/ 1778 h 1779"/>
                <a:gd name="T2" fmla="*/ 363 w 2194"/>
                <a:gd name="T3" fmla="*/ 1764 h 1779"/>
                <a:gd name="T4" fmla="*/ 440 w 2194"/>
                <a:gd name="T5" fmla="*/ 1736 h 1779"/>
                <a:gd name="T6" fmla="*/ 511 w 2194"/>
                <a:gd name="T7" fmla="*/ 1693 h 1779"/>
                <a:gd name="T8" fmla="*/ 573 w 2194"/>
                <a:gd name="T9" fmla="*/ 1637 h 1779"/>
                <a:gd name="T10" fmla="*/ 625 w 2194"/>
                <a:gd name="T11" fmla="*/ 1569 h 1779"/>
                <a:gd name="T12" fmla="*/ 633 w 2194"/>
                <a:gd name="T13" fmla="*/ 1558 h 1779"/>
                <a:gd name="T14" fmla="*/ 652 w 2194"/>
                <a:gd name="T15" fmla="*/ 1547 h 1779"/>
                <a:gd name="T16" fmla="*/ 675 w 2194"/>
                <a:gd name="T17" fmla="*/ 1543 h 1779"/>
                <a:gd name="T18" fmla="*/ 696 w 2194"/>
                <a:gd name="T19" fmla="*/ 1547 h 1779"/>
                <a:gd name="T20" fmla="*/ 715 w 2194"/>
                <a:gd name="T21" fmla="*/ 1558 h 1779"/>
                <a:gd name="T22" fmla="*/ 725 w 2194"/>
                <a:gd name="T23" fmla="*/ 1569 h 1779"/>
                <a:gd name="T24" fmla="*/ 776 w 2194"/>
                <a:gd name="T25" fmla="*/ 1637 h 1779"/>
                <a:gd name="T26" fmla="*/ 838 w 2194"/>
                <a:gd name="T27" fmla="*/ 1693 h 1779"/>
                <a:gd name="T28" fmla="*/ 908 w 2194"/>
                <a:gd name="T29" fmla="*/ 1736 h 1779"/>
                <a:gd name="T30" fmla="*/ 985 w 2194"/>
                <a:gd name="T31" fmla="*/ 1764 h 1779"/>
                <a:gd name="T32" fmla="*/ 1069 w 2194"/>
                <a:gd name="T33" fmla="*/ 1778 h 1779"/>
                <a:gd name="T34" fmla="*/ 1125 w 2194"/>
                <a:gd name="T35" fmla="*/ 1778 h 1779"/>
                <a:gd name="T36" fmla="*/ 1209 w 2194"/>
                <a:gd name="T37" fmla="*/ 1764 h 1779"/>
                <a:gd name="T38" fmla="*/ 1286 w 2194"/>
                <a:gd name="T39" fmla="*/ 1736 h 1779"/>
                <a:gd name="T40" fmla="*/ 1356 w 2194"/>
                <a:gd name="T41" fmla="*/ 1693 h 1779"/>
                <a:gd name="T42" fmla="*/ 1418 w 2194"/>
                <a:gd name="T43" fmla="*/ 1637 h 1779"/>
                <a:gd name="T44" fmla="*/ 1470 w 2194"/>
                <a:gd name="T45" fmla="*/ 1569 h 1779"/>
                <a:gd name="T46" fmla="*/ 1479 w 2194"/>
                <a:gd name="T47" fmla="*/ 1558 h 1779"/>
                <a:gd name="T48" fmla="*/ 1498 w 2194"/>
                <a:gd name="T49" fmla="*/ 1547 h 1779"/>
                <a:gd name="T50" fmla="*/ 1519 w 2194"/>
                <a:gd name="T51" fmla="*/ 1543 h 1779"/>
                <a:gd name="T52" fmla="*/ 1542 w 2194"/>
                <a:gd name="T53" fmla="*/ 1547 h 1779"/>
                <a:gd name="T54" fmla="*/ 1561 w 2194"/>
                <a:gd name="T55" fmla="*/ 1558 h 1779"/>
                <a:gd name="T56" fmla="*/ 1569 w 2194"/>
                <a:gd name="T57" fmla="*/ 1569 h 1779"/>
                <a:gd name="T58" fmla="*/ 1621 w 2194"/>
                <a:gd name="T59" fmla="*/ 1637 h 1779"/>
                <a:gd name="T60" fmla="*/ 1683 w 2194"/>
                <a:gd name="T61" fmla="*/ 1693 h 1779"/>
                <a:gd name="T62" fmla="*/ 1754 w 2194"/>
                <a:gd name="T63" fmla="*/ 1736 h 1779"/>
                <a:gd name="T64" fmla="*/ 1831 w 2194"/>
                <a:gd name="T65" fmla="*/ 1764 h 1779"/>
                <a:gd name="T66" fmla="*/ 1914 w 2194"/>
                <a:gd name="T67" fmla="*/ 1778 h 1779"/>
                <a:gd name="T68" fmla="*/ 1977 w 2194"/>
                <a:gd name="T69" fmla="*/ 1778 h 1779"/>
                <a:gd name="T70" fmla="*/ 2077 w 2194"/>
                <a:gd name="T71" fmla="*/ 1757 h 1779"/>
                <a:gd name="T72" fmla="*/ 2166 w 2194"/>
                <a:gd name="T73" fmla="*/ 1716 h 1779"/>
                <a:gd name="T74" fmla="*/ 2194 w 2194"/>
                <a:gd name="T75" fmla="*/ 0 h 1779"/>
                <a:gd name="T76" fmla="*/ 2190 w 2194"/>
                <a:gd name="T77" fmla="*/ 39 h 1779"/>
                <a:gd name="T78" fmla="*/ 2179 w 2194"/>
                <a:gd name="T79" fmla="*/ 77 h 1779"/>
                <a:gd name="T80" fmla="*/ 2154 w 2194"/>
                <a:gd name="T81" fmla="*/ 125 h 1779"/>
                <a:gd name="T82" fmla="*/ 2097 w 2194"/>
                <a:gd name="T83" fmla="*/ 189 h 1779"/>
                <a:gd name="T84" fmla="*/ 2016 w 2194"/>
                <a:gd name="T85" fmla="*/ 247 h 1779"/>
                <a:gd name="T86" fmla="*/ 1916 w 2194"/>
                <a:gd name="T87" fmla="*/ 297 h 1779"/>
                <a:gd name="T88" fmla="*/ 1800 w 2194"/>
                <a:gd name="T89" fmla="*/ 339 h 1779"/>
                <a:gd name="T90" fmla="*/ 1670 w 2194"/>
                <a:gd name="T91" fmla="*/ 375 h 1779"/>
                <a:gd name="T92" fmla="*/ 1529 w 2194"/>
                <a:gd name="T93" fmla="*/ 401 h 1779"/>
                <a:gd name="T94" fmla="*/ 1380 w 2194"/>
                <a:gd name="T95" fmla="*/ 422 h 1779"/>
                <a:gd name="T96" fmla="*/ 1226 w 2194"/>
                <a:gd name="T97" fmla="*/ 433 h 1779"/>
                <a:gd name="T98" fmla="*/ 1069 w 2194"/>
                <a:gd name="T99" fmla="*/ 437 h 1779"/>
                <a:gd name="T100" fmla="*/ 900 w 2194"/>
                <a:gd name="T101" fmla="*/ 433 h 1779"/>
                <a:gd name="T102" fmla="*/ 651 w 2194"/>
                <a:gd name="T103" fmla="*/ 409 h 1779"/>
                <a:gd name="T104" fmla="*/ 423 w 2194"/>
                <a:gd name="T105" fmla="*/ 363 h 1779"/>
                <a:gd name="T106" fmla="*/ 320 w 2194"/>
                <a:gd name="T107" fmla="*/ 334 h 1779"/>
                <a:gd name="T108" fmla="*/ 226 w 2194"/>
                <a:gd name="T109" fmla="*/ 299 h 1779"/>
                <a:gd name="T110" fmla="*/ 144 w 2194"/>
                <a:gd name="T111" fmla="*/ 259 h 1779"/>
                <a:gd name="T112" fmla="*/ 73 w 2194"/>
                <a:gd name="T113" fmla="*/ 214 h 1779"/>
                <a:gd name="T114" fmla="*/ 16 w 2194"/>
                <a:gd name="T115" fmla="*/ 165 h 1779"/>
                <a:gd name="T116" fmla="*/ 0 w 2194"/>
                <a:gd name="T117" fmla="*/ 1698 h 1779"/>
                <a:gd name="T118" fmla="*/ 87 w 2194"/>
                <a:gd name="T119" fmla="*/ 1746 h 1779"/>
                <a:gd name="T120" fmla="*/ 183 w 2194"/>
                <a:gd name="T121" fmla="*/ 1773 h 1779"/>
                <a:gd name="T122" fmla="*/ 252 w 2194"/>
                <a:gd name="T123" fmla="*/ 1779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94" h="1779">
                  <a:moveTo>
                    <a:pt x="252" y="1779"/>
                  </a:moveTo>
                  <a:lnTo>
                    <a:pt x="252" y="1779"/>
                  </a:lnTo>
                  <a:lnTo>
                    <a:pt x="280" y="1778"/>
                  </a:lnTo>
                  <a:lnTo>
                    <a:pt x="308" y="1775"/>
                  </a:lnTo>
                  <a:lnTo>
                    <a:pt x="336" y="1770"/>
                  </a:lnTo>
                  <a:lnTo>
                    <a:pt x="363" y="1764"/>
                  </a:lnTo>
                  <a:lnTo>
                    <a:pt x="390" y="1756"/>
                  </a:lnTo>
                  <a:lnTo>
                    <a:pt x="415" y="1747"/>
                  </a:lnTo>
                  <a:lnTo>
                    <a:pt x="440" y="1736"/>
                  </a:lnTo>
                  <a:lnTo>
                    <a:pt x="466" y="1723"/>
                  </a:lnTo>
                  <a:lnTo>
                    <a:pt x="488" y="1709"/>
                  </a:lnTo>
                  <a:lnTo>
                    <a:pt x="511" y="1693"/>
                  </a:lnTo>
                  <a:lnTo>
                    <a:pt x="532" y="1675"/>
                  </a:lnTo>
                  <a:lnTo>
                    <a:pt x="554" y="1658"/>
                  </a:lnTo>
                  <a:lnTo>
                    <a:pt x="573" y="1637"/>
                  </a:lnTo>
                  <a:lnTo>
                    <a:pt x="592" y="1616"/>
                  </a:lnTo>
                  <a:lnTo>
                    <a:pt x="608" y="1593"/>
                  </a:lnTo>
                  <a:lnTo>
                    <a:pt x="625" y="1569"/>
                  </a:lnTo>
                  <a:lnTo>
                    <a:pt x="625" y="1569"/>
                  </a:lnTo>
                  <a:lnTo>
                    <a:pt x="628" y="1563"/>
                  </a:lnTo>
                  <a:lnTo>
                    <a:pt x="633" y="1558"/>
                  </a:lnTo>
                  <a:lnTo>
                    <a:pt x="640" y="1554"/>
                  </a:lnTo>
                  <a:lnTo>
                    <a:pt x="646" y="1550"/>
                  </a:lnTo>
                  <a:lnTo>
                    <a:pt x="652" y="1547"/>
                  </a:lnTo>
                  <a:lnTo>
                    <a:pt x="660" y="1545"/>
                  </a:lnTo>
                  <a:lnTo>
                    <a:pt x="667" y="1544"/>
                  </a:lnTo>
                  <a:lnTo>
                    <a:pt x="675" y="1543"/>
                  </a:lnTo>
                  <a:lnTo>
                    <a:pt x="681" y="1544"/>
                  </a:lnTo>
                  <a:lnTo>
                    <a:pt x="689" y="1545"/>
                  </a:lnTo>
                  <a:lnTo>
                    <a:pt x="696" y="1547"/>
                  </a:lnTo>
                  <a:lnTo>
                    <a:pt x="703" y="1550"/>
                  </a:lnTo>
                  <a:lnTo>
                    <a:pt x="709" y="1554"/>
                  </a:lnTo>
                  <a:lnTo>
                    <a:pt x="715" y="1558"/>
                  </a:lnTo>
                  <a:lnTo>
                    <a:pt x="720" y="1563"/>
                  </a:lnTo>
                  <a:lnTo>
                    <a:pt x="725" y="1569"/>
                  </a:lnTo>
                  <a:lnTo>
                    <a:pt x="725" y="1569"/>
                  </a:lnTo>
                  <a:lnTo>
                    <a:pt x="741" y="1593"/>
                  </a:lnTo>
                  <a:lnTo>
                    <a:pt x="758" y="1616"/>
                  </a:lnTo>
                  <a:lnTo>
                    <a:pt x="776" y="1637"/>
                  </a:lnTo>
                  <a:lnTo>
                    <a:pt x="796" y="1658"/>
                  </a:lnTo>
                  <a:lnTo>
                    <a:pt x="816" y="1675"/>
                  </a:lnTo>
                  <a:lnTo>
                    <a:pt x="838" y="1693"/>
                  </a:lnTo>
                  <a:lnTo>
                    <a:pt x="860" y="1709"/>
                  </a:lnTo>
                  <a:lnTo>
                    <a:pt x="884" y="1723"/>
                  </a:lnTo>
                  <a:lnTo>
                    <a:pt x="908" y="1736"/>
                  </a:lnTo>
                  <a:lnTo>
                    <a:pt x="934" y="1747"/>
                  </a:lnTo>
                  <a:lnTo>
                    <a:pt x="959" y="1756"/>
                  </a:lnTo>
                  <a:lnTo>
                    <a:pt x="985" y="1764"/>
                  </a:lnTo>
                  <a:lnTo>
                    <a:pt x="1013" y="1770"/>
                  </a:lnTo>
                  <a:lnTo>
                    <a:pt x="1041" y="1775"/>
                  </a:lnTo>
                  <a:lnTo>
                    <a:pt x="1069" y="1778"/>
                  </a:lnTo>
                  <a:lnTo>
                    <a:pt x="1098" y="1779"/>
                  </a:lnTo>
                  <a:lnTo>
                    <a:pt x="1098" y="1779"/>
                  </a:lnTo>
                  <a:lnTo>
                    <a:pt x="1125" y="1778"/>
                  </a:lnTo>
                  <a:lnTo>
                    <a:pt x="1153" y="1775"/>
                  </a:lnTo>
                  <a:lnTo>
                    <a:pt x="1181" y="1770"/>
                  </a:lnTo>
                  <a:lnTo>
                    <a:pt x="1209" y="1764"/>
                  </a:lnTo>
                  <a:lnTo>
                    <a:pt x="1235" y="1756"/>
                  </a:lnTo>
                  <a:lnTo>
                    <a:pt x="1260" y="1747"/>
                  </a:lnTo>
                  <a:lnTo>
                    <a:pt x="1286" y="1736"/>
                  </a:lnTo>
                  <a:lnTo>
                    <a:pt x="1310" y="1723"/>
                  </a:lnTo>
                  <a:lnTo>
                    <a:pt x="1334" y="1709"/>
                  </a:lnTo>
                  <a:lnTo>
                    <a:pt x="1356" y="1693"/>
                  </a:lnTo>
                  <a:lnTo>
                    <a:pt x="1378" y="1675"/>
                  </a:lnTo>
                  <a:lnTo>
                    <a:pt x="1399" y="1658"/>
                  </a:lnTo>
                  <a:lnTo>
                    <a:pt x="1418" y="1637"/>
                  </a:lnTo>
                  <a:lnTo>
                    <a:pt x="1436" y="1616"/>
                  </a:lnTo>
                  <a:lnTo>
                    <a:pt x="1453" y="1593"/>
                  </a:lnTo>
                  <a:lnTo>
                    <a:pt x="1470" y="1569"/>
                  </a:lnTo>
                  <a:lnTo>
                    <a:pt x="1470" y="1569"/>
                  </a:lnTo>
                  <a:lnTo>
                    <a:pt x="1474" y="1563"/>
                  </a:lnTo>
                  <a:lnTo>
                    <a:pt x="1479" y="1558"/>
                  </a:lnTo>
                  <a:lnTo>
                    <a:pt x="1485" y="1554"/>
                  </a:lnTo>
                  <a:lnTo>
                    <a:pt x="1491" y="1550"/>
                  </a:lnTo>
                  <a:lnTo>
                    <a:pt x="1498" y="1547"/>
                  </a:lnTo>
                  <a:lnTo>
                    <a:pt x="1505" y="1545"/>
                  </a:lnTo>
                  <a:lnTo>
                    <a:pt x="1513" y="1544"/>
                  </a:lnTo>
                  <a:lnTo>
                    <a:pt x="1519" y="1543"/>
                  </a:lnTo>
                  <a:lnTo>
                    <a:pt x="1527" y="1544"/>
                  </a:lnTo>
                  <a:lnTo>
                    <a:pt x="1534" y="1545"/>
                  </a:lnTo>
                  <a:lnTo>
                    <a:pt x="1542" y="1547"/>
                  </a:lnTo>
                  <a:lnTo>
                    <a:pt x="1548" y="1550"/>
                  </a:lnTo>
                  <a:lnTo>
                    <a:pt x="1554" y="1554"/>
                  </a:lnTo>
                  <a:lnTo>
                    <a:pt x="1561" y="1558"/>
                  </a:lnTo>
                  <a:lnTo>
                    <a:pt x="1566" y="1563"/>
                  </a:lnTo>
                  <a:lnTo>
                    <a:pt x="1569" y="1569"/>
                  </a:lnTo>
                  <a:lnTo>
                    <a:pt x="1569" y="1569"/>
                  </a:lnTo>
                  <a:lnTo>
                    <a:pt x="1586" y="1593"/>
                  </a:lnTo>
                  <a:lnTo>
                    <a:pt x="1602" y="1616"/>
                  </a:lnTo>
                  <a:lnTo>
                    <a:pt x="1621" y="1637"/>
                  </a:lnTo>
                  <a:lnTo>
                    <a:pt x="1640" y="1658"/>
                  </a:lnTo>
                  <a:lnTo>
                    <a:pt x="1662" y="1675"/>
                  </a:lnTo>
                  <a:lnTo>
                    <a:pt x="1683" y="1693"/>
                  </a:lnTo>
                  <a:lnTo>
                    <a:pt x="1706" y="1709"/>
                  </a:lnTo>
                  <a:lnTo>
                    <a:pt x="1728" y="1723"/>
                  </a:lnTo>
                  <a:lnTo>
                    <a:pt x="1754" y="1736"/>
                  </a:lnTo>
                  <a:lnTo>
                    <a:pt x="1779" y="1747"/>
                  </a:lnTo>
                  <a:lnTo>
                    <a:pt x="1804" y="1756"/>
                  </a:lnTo>
                  <a:lnTo>
                    <a:pt x="1831" y="1764"/>
                  </a:lnTo>
                  <a:lnTo>
                    <a:pt x="1858" y="1770"/>
                  </a:lnTo>
                  <a:lnTo>
                    <a:pt x="1886" y="1775"/>
                  </a:lnTo>
                  <a:lnTo>
                    <a:pt x="1914" y="1778"/>
                  </a:lnTo>
                  <a:lnTo>
                    <a:pt x="1942" y="1779"/>
                  </a:lnTo>
                  <a:lnTo>
                    <a:pt x="1942" y="1779"/>
                  </a:lnTo>
                  <a:lnTo>
                    <a:pt x="1977" y="1778"/>
                  </a:lnTo>
                  <a:lnTo>
                    <a:pt x="2011" y="1773"/>
                  </a:lnTo>
                  <a:lnTo>
                    <a:pt x="2044" y="1766"/>
                  </a:lnTo>
                  <a:lnTo>
                    <a:pt x="2077" y="1757"/>
                  </a:lnTo>
                  <a:lnTo>
                    <a:pt x="2107" y="1746"/>
                  </a:lnTo>
                  <a:lnTo>
                    <a:pt x="2137" y="1732"/>
                  </a:lnTo>
                  <a:lnTo>
                    <a:pt x="2166" y="1716"/>
                  </a:lnTo>
                  <a:lnTo>
                    <a:pt x="2194" y="1698"/>
                  </a:lnTo>
                  <a:lnTo>
                    <a:pt x="2194" y="0"/>
                  </a:lnTo>
                  <a:lnTo>
                    <a:pt x="2194" y="0"/>
                  </a:lnTo>
                  <a:lnTo>
                    <a:pt x="2193" y="12"/>
                  </a:lnTo>
                  <a:lnTo>
                    <a:pt x="2191" y="26"/>
                  </a:lnTo>
                  <a:lnTo>
                    <a:pt x="2190" y="39"/>
                  </a:lnTo>
                  <a:lnTo>
                    <a:pt x="2186" y="52"/>
                  </a:lnTo>
                  <a:lnTo>
                    <a:pt x="2184" y="64"/>
                  </a:lnTo>
                  <a:lnTo>
                    <a:pt x="2179" y="77"/>
                  </a:lnTo>
                  <a:lnTo>
                    <a:pt x="2174" y="89"/>
                  </a:lnTo>
                  <a:lnTo>
                    <a:pt x="2168" y="101"/>
                  </a:lnTo>
                  <a:lnTo>
                    <a:pt x="2154" y="125"/>
                  </a:lnTo>
                  <a:lnTo>
                    <a:pt x="2137" y="146"/>
                  </a:lnTo>
                  <a:lnTo>
                    <a:pt x="2118" y="169"/>
                  </a:lnTo>
                  <a:lnTo>
                    <a:pt x="2097" y="189"/>
                  </a:lnTo>
                  <a:lnTo>
                    <a:pt x="2072" y="209"/>
                  </a:lnTo>
                  <a:lnTo>
                    <a:pt x="2045" y="228"/>
                  </a:lnTo>
                  <a:lnTo>
                    <a:pt x="2016" y="247"/>
                  </a:lnTo>
                  <a:lnTo>
                    <a:pt x="1985" y="265"/>
                  </a:lnTo>
                  <a:lnTo>
                    <a:pt x="1952" y="281"/>
                  </a:lnTo>
                  <a:lnTo>
                    <a:pt x="1916" y="297"/>
                  </a:lnTo>
                  <a:lnTo>
                    <a:pt x="1880" y="312"/>
                  </a:lnTo>
                  <a:lnTo>
                    <a:pt x="1841" y="327"/>
                  </a:lnTo>
                  <a:lnTo>
                    <a:pt x="1800" y="339"/>
                  </a:lnTo>
                  <a:lnTo>
                    <a:pt x="1759" y="352"/>
                  </a:lnTo>
                  <a:lnTo>
                    <a:pt x="1715" y="363"/>
                  </a:lnTo>
                  <a:lnTo>
                    <a:pt x="1670" y="375"/>
                  </a:lnTo>
                  <a:lnTo>
                    <a:pt x="1625" y="385"/>
                  </a:lnTo>
                  <a:lnTo>
                    <a:pt x="1577" y="394"/>
                  </a:lnTo>
                  <a:lnTo>
                    <a:pt x="1529" y="401"/>
                  </a:lnTo>
                  <a:lnTo>
                    <a:pt x="1480" y="409"/>
                  </a:lnTo>
                  <a:lnTo>
                    <a:pt x="1431" y="415"/>
                  </a:lnTo>
                  <a:lnTo>
                    <a:pt x="1380" y="422"/>
                  </a:lnTo>
                  <a:lnTo>
                    <a:pt x="1330" y="427"/>
                  </a:lnTo>
                  <a:lnTo>
                    <a:pt x="1278" y="430"/>
                  </a:lnTo>
                  <a:lnTo>
                    <a:pt x="1226" y="433"/>
                  </a:lnTo>
                  <a:lnTo>
                    <a:pt x="1173" y="435"/>
                  </a:lnTo>
                  <a:lnTo>
                    <a:pt x="1122" y="437"/>
                  </a:lnTo>
                  <a:lnTo>
                    <a:pt x="1069" y="437"/>
                  </a:lnTo>
                  <a:lnTo>
                    <a:pt x="1069" y="437"/>
                  </a:lnTo>
                  <a:lnTo>
                    <a:pt x="984" y="437"/>
                  </a:lnTo>
                  <a:lnTo>
                    <a:pt x="900" y="433"/>
                  </a:lnTo>
                  <a:lnTo>
                    <a:pt x="815" y="427"/>
                  </a:lnTo>
                  <a:lnTo>
                    <a:pt x="733" y="419"/>
                  </a:lnTo>
                  <a:lnTo>
                    <a:pt x="651" y="409"/>
                  </a:lnTo>
                  <a:lnTo>
                    <a:pt x="573" y="396"/>
                  </a:lnTo>
                  <a:lnTo>
                    <a:pt x="496" y="381"/>
                  </a:lnTo>
                  <a:lnTo>
                    <a:pt x="423" y="363"/>
                  </a:lnTo>
                  <a:lnTo>
                    <a:pt x="387" y="355"/>
                  </a:lnTo>
                  <a:lnTo>
                    <a:pt x="353" y="344"/>
                  </a:lnTo>
                  <a:lnTo>
                    <a:pt x="320" y="334"/>
                  </a:lnTo>
                  <a:lnTo>
                    <a:pt x="288" y="323"/>
                  </a:lnTo>
                  <a:lnTo>
                    <a:pt x="256" y="312"/>
                  </a:lnTo>
                  <a:lnTo>
                    <a:pt x="226" y="299"/>
                  </a:lnTo>
                  <a:lnTo>
                    <a:pt x="197" y="286"/>
                  </a:lnTo>
                  <a:lnTo>
                    <a:pt x="169" y="273"/>
                  </a:lnTo>
                  <a:lnTo>
                    <a:pt x="144" y="259"/>
                  </a:lnTo>
                  <a:lnTo>
                    <a:pt x="119" y="245"/>
                  </a:lnTo>
                  <a:lnTo>
                    <a:pt x="95" y="230"/>
                  </a:lnTo>
                  <a:lnTo>
                    <a:pt x="73" y="214"/>
                  </a:lnTo>
                  <a:lnTo>
                    <a:pt x="52" y="198"/>
                  </a:lnTo>
                  <a:lnTo>
                    <a:pt x="33" y="182"/>
                  </a:lnTo>
                  <a:lnTo>
                    <a:pt x="16" y="165"/>
                  </a:lnTo>
                  <a:lnTo>
                    <a:pt x="0" y="148"/>
                  </a:lnTo>
                  <a:lnTo>
                    <a:pt x="0" y="1698"/>
                  </a:lnTo>
                  <a:lnTo>
                    <a:pt x="0" y="1698"/>
                  </a:lnTo>
                  <a:lnTo>
                    <a:pt x="28" y="1716"/>
                  </a:lnTo>
                  <a:lnTo>
                    <a:pt x="57" y="1732"/>
                  </a:lnTo>
                  <a:lnTo>
                    <a:pt x="87" y="1746"/>
                  </a:lnTo>
                  <a:lnTo>
                    <a:pt x="117" y="1757"/>
                  </a:lnTo>
                  <a:lnTo>
                    <a:pt x="150" y="1766"/>
                  </a:lnTo>
                  <a:lnTo>
                    <a:pt x="183" y="1773"/>
                  </a:lnTo>
                  <a:lnTo>
                    <a:pt x="217" y="1778"/>
                  </a:lnTo>
                  <a:lnTo>
                    <a:pt x="252" y="1779"/>
                  </a:lnTo>
                  <a:lnTo>
                    <a:pt x="252" y="1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8" name="Freeform 18"/>
            <p:cNvSpPr>
              <a:spLocks/>
            </p:cNvSpPr>
            <p:nvPr/>
          </p:nvSpPr>
          <p:spPr bwMode="auto">
            <a:xfrm>
              <a:off x="3473450" y="6130925"/>
              <a:ext cx="1741488" cy="727075"/>
            </a:xfrm>
            <a:custGeom>
              <a:avLst/>
              <a:gdLst>
                <a:gd name="T0" fmla="*/ 1911 w 2194"/>
                <a:gd name="T1" fmla="*/ 195 h 915"/>
                <a:gd name="T2" fmla="*/ 1821 w 2194"/>
                <a:gd name="T3" fmla="*/ 183 h 915"/>
                <a:gd name="T4" fmla="*/ 1736 w 2194"/>
                <a:gd name="T5" fmla="*/ 156 h 915"/>
                <a:gd name="T6" fmla="*/ 1655 w 2194"/>
                <a:gd name="T7" fmla="*/ 117 h 915"/>
                <a:gd name="T8" fmla="*/ 1583 w 2194"/>
                <a:gd name="T9" fmla="*/ 64 h 915"/>
                <a:gd name="T10" fmla="*/ 1519 w 2194"/>
                <a:gd name="T11" fmla="*/ 0 h 915"/>
                <a:gd name="T12" fmla="*/ 1479 w 2194"/>
                <a:gd name="T13" fmla="*/ 44 h 915"/>
                <a:gd name="T14" fmla="*/ 1408 w 2194"/>
                <a:gd name="T15" fmla="*/ 101 h 915"/>
                <a:gd name="T16" fmla="*/ 1331 w 2194"/>
                <a:gd name="T17" fmla="*/ 145 h 915"/>
                <a:gd name="T18" fmla="*/ 1247 w 2194"/>
                <a:gd name="T19" fmla="*/ 175 h 915"/>
                <a:gd name="T20" fmla="*/ 1158 w 2194"/>
                <a:gd name="T21" fmla="*/ 193 h 915"/>
                <a:gd name="T22" fmla="*/ 1098 w 2194"/>
                <a:gd name="T23" fmla="*/ 195 h 915"/>
                <a:gd name="T24" fmla="*/ 1006 w 2194"/>
                <a:gd name="T25" fmla="*/ 188 h 915"/>
                <a:gd name="T26" fmla="*/ 918 w 2194"/>
                <a:gd name="T27" fmla="*/ 166 h 915"/>
                <a:gd name="T28" fmla="*/ 836 w 2194"/>
                <a:gd name="T29" fmla="*/ 131 h 915"/>
                <a:gd name="T30" fmla="*/ 762 w 2194"/>
                <a:gd name="T31" fmla="*/ 83 h 915"/>
                <a:gd name="T32" fmla="*/ 695 w 2194"/>
                <a:gd name="T33" fmla="*/ 22 h 915"/>
                <a:gd name="T34" fmla="*/ 655 w 2194"/>
                <a:gd name="T35" fmla="*/ 22 h 915"/>
                <a:gd name="T36" fmla="*/ 588 w 2194"/>
                <a:gd name="T37" fmla="*/ 83 h 915"/>
                <a:gd name="T38" fmla="*/ 512 w 2194"/>
                <a:gd name="T39" fmla="*/ 131 h 915"/>
                <a:gd name="T40" fmla="*/ 430 w 2194"/>
                <a:gd name="T41" fmla="*/ 166 h 915"/>
                <a:gd name="T42" fmla="*/ 343 w 2194"/>
                <a:gd name="T43" fmla="*/ 188 h 915"/>
                <a:gd name="T44" fmla="*/ 252 w 2194"/>
                <a:gd name="T45" fmla="*/ 195 h 915"/>
                <a:gd name="T46" fmla="*/ 185 w 2194"/>
                <a:gd name="T47" fmla="*/ 192 h 915"/>
                <a:gd name="T48" fmla="*/ 90 w 2194"/>
                <a:gd name="T49" fmla="*/ 171 h 915"/>
                <a:gd name="T50" fmla="*/ 0 w 2194"/>
                <a:gd name="T51" fmla="*/ 135 h 915"/>
                <a:gd name="T52" fmla="*/ 15 w 2194"/>
                <a:gd name="T53" fmla="*/ 703 h 915"/>
                <a:gd name="T54" fmla="*/ 69 w 2194"/>
                <a:gd name="T55" fmla="*/ 737 h 915"/>
                <a:gd name="T56" fmla="*/ 136 w 2194"/>
                <a:gd name="T57" fmla="*/ 770 h 915"/>
                <a:gd name="T58" fmla="*/ 274 w 2194"/>
                <a:gd name="T59" fmla="*/ 819 h 915"/>
                <a:gd name="T60" fmla="*/ 477 w 2194"/>
                <a:gd name="T61" fmla="*/ 866 h 915"/>
                <a:gd name="T62" fmla="*/ 713 w 2194"/>
                <a:gd name="T63" fmla="*/ 899 h 915"/>
                <a:gd name="T64" fmla="*/ 975 w 2194"/>
                <a:gd name="T65" fmla="*/ 914 h 915"/>
                <a:gd name="T66" fmla="*/ 1125 w 2194"/>
                <a:gd name="T67" fmla="*/ 915 h 915"/>
                <a:gd name="T68" fmla="*/ 1294 w 2194"/>
                <a:gd name="T69" fmla="*/ 909 h 915"/>
                <a:gd name="T70" fmla="*/ 1455 w 2194"/>
                <a:gd name="T71" fmla="*/ 895 h 915"/>
                <a:gd name="T72" fmla="*/ 1604 w 2194"/>
                <a:gd name="T73" fmla="*/ 875 h 915"/>
                <a:gd name="T74" fmla="*/ 1741 w 2194"/>
                <a:gd name="T75" fmla="*/ 849 h 915"/>
                <a:gd name="T76" fmla="*/ 1863 w 2194"/>
                <a:gd name="T77" fmla="*/ 818 h 915"/>
                <a:gd name="T78" fmla="*/ 1969 w 2194"/>
                <a:gd name="T79" fmla="*/ 782 h 915"/>
                <a:gd name="T80" fmla="*/ 2058 w 2194"/>
                <a:gd name="T81" fmla="*/ 742 h 915"/>
                <a:gd name="T82" fmla="*/ 2125 w 2194"/>
                <a:gd name="T83" fmla="*/ 698 h 915"/>
                <a:gd name="T84" fmla="*/ 2170 w 2194"/>
                <a:gd name="T85" fmla="*/ 651 h 915"/>
                <a:gd name="T86" fmla="*/ 2191 w 2194"/>
                <a:gd name="T87" fmla="*/ 601 h 915"/>
                <a:gd name="T88" fmla="*/ 2194 w 2194"/>
                <a:gd name="T89" fmla="*/ 135 h 915"/>
                <a:gd name="T90" fmla="*/ 2104 w 2194"/>
                <a:gd name="T91" fmla="*/ 171 h 915"/>
                <a:gd name="T92" fmla="*/ 2009 w 2194"/>
                <a:gd name="T93" fmla="*/ 192 h 915"/>
                <a:gd name="T94" fmla="*/ 1942 w 2194"/>
                <a:gd name="T95" fmla="*/ 195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94" h="915">
                  <a:moveTo>
                    <a:pt x="1942" y="195"/>
                  </a:moveTo>
                  <a:lnTo>
                    <a:pt x="1942" y="195"/>
                  </a:lnTo>
                  <a:lnTo>
                    <a:pt x="1911" y="195"/>
                  </a:lnTo>
                  <a:lnTo>
                    <a:pt x="1881" y="193"/>
                  </a:lnTo>
                  <a:lnTo>
                    <a:pt x="1851" y="188"/>
                  </a:lnTo>
                  <a:lnTo>
                    <a:pt x="1821" y="183"/>
                  </a:lnTo>
                  <a:lnTo>
                    <a:pt x="1792" y="175"/>
                  </a:lnTo>
                  <a:lnTo>
                    <a:pt x="1764" y="166"/>
                  </a:lnTo>
                  <a:lnTo>
                    <a:pt x="1736" y="156"/>
                  </a:lnTo>
                  <a:lnTo>
                    <a:pt x="1708" y="145"/>
                  </a:lnTo>
                  <a:lnTo>
                    <a:pt x="1682" y="131"/>
                  </a:lnTo>
                  <a:lnTo>
                    <a:pt x="1655" y="117"/>
                  </a:lnTo>
                  <a:lnTo>
                    <a:pt x="1631" y="101"/>
                  </a:lnTo>
                  <a:lnTo>
                    <a:pt x="1606" y="83"/>
                  </a:lnTo>
                  <a:lnTo>
                    <a:pt x="1583" y="64"/>
                  </a:lnTo>
                  <a:lnTo>
                    <a:pt x="1561" y="44"/>
                  </a:lnTo>
                  <a:lnTo>
                    <a:pt x="1539" y="22"/>
                  </a:lnTo>
                  <a:lnTo>
                    <a:pt x="1519" y="0"/>
                  </a:lnTo>
                  <a:lnTo>
                    <a:pt x="1519" y="0"/>
                  </a:lnTo>
                  <a:lnTo>
                    <a:pt x="1499" y="22"/>
                  </a:lnTo>
                  <a:lnTo>
                    <a:pt x="1479" y="44"/>
                  </a:lnTo>
                  <a:lnTo>
                    <a:pt x="1456" y="64"/>
                  </a:lnTo>
                  <a:lnTo>
                    <a:pt x="1432" y="83"/>
                  </a:lnTo>
                  <a:lnTo>
                    <a:pt x="1408" y="101"/>
                  </a:lnTo>
                  <a:lnTo>
                    <a:pt x="1383" y="117"/>
                  </a:lnTo>
                  <a:lnTo>
                    <a:pt x="1358" y="131"/>
                  </a:lnTo>
                  <a:lnTo>
                    <a:pt x="1331" y="145"/>
                  </a:lnTo>
                  <a:lnTo>
                    <a:pt x="1303" y="156"/>
                  </a:lnTo>
                  <a:lnTo>
                    <a:pt x="1276" y="166"/>
                  </a:lnTo>
                  <a:lnTo>
                    <a:pt x="1247" y="175"/>
                  </a:lnTo>
                  <a:lnTo>
                    <a:pt x="1217" y="183"/>
                  </a:lnTo>
                  <a:lnTo>
                    <a:pt x="1188" y="188"/>
                  </a:lnTo>
                  <a:lnTo>
                    <a:pt x="1158" y="193"/>
                  </a:lnTo>
                  <a:lnTo>
                    <a:pt x="1128" y="195"/>
                  </a:lnTo>
                  <a:lnTo>
                    <a:pt x="1098" y="195"/>
                  </a:lnTo>
                  <a:lnTo>
                    <a:pt x="1098" y="195"/>
                  </a:lnTo>
                  <a:lnTo>
                    <a:pt x="1066" y="195"/>
                  </a:lnTo>
                  <a:lnTo>
                    <a:pt x="1036" y="193"/>
                  </a:lnTo>
                  <a:lnTo>
                    <a:pt x="1006" y="188"/>
                  </a:lnTo>
                  <a:lnTo>
                    <a:pt x="977" y="183"/>
                  </a:lnTo>
                  <a:lnTo>
                    <a:pt x="947" y="175"/>
                  </a:lnTo>
                  <a:lnTo>
                    <a:pt x="918" y="166"/>
                  </a:lnTo>
                  <a:lnTo>
                    <a:pt x="891" y="156"/>
                  </a:lnTo>
                  <a:lnTo>
                    <a:pt x="863" y="145"/>
                  </a:lnTo>
                  <a:lnTo>
                    <a:pt x="836" y="131"/>
                  </a:lnTo>
                  <a:lnTo>
                    <a:pt x="811" y="117"/>
                  </a:lnTo>
                  <a:lnTo>
                    <a:pt x="786" y="101"/>
                  </a:lnTo>
                  <a:lnTo>
                    <a:pt x="762" y="83"/>
                  </a:lnTo>
                  <a:lnTo>
                    <a:pt x="738" y="64"/>
                  </a:lnTo>
                  <a:lnTo>
                    <a:pt x="715" y="44"/>
                  </a:lnTo>
                  <a:lnTo>
                    <a:pt x="695" y="22"/>
                  </a:lnTo>
                  <a:lnTo>
                    <a:pt x="675" y="0"/>
                  </a:lnTo>
                  <a:lnTo>
                    <a:pt x="675" y="0"/>
                  </a:lnTo>
                  <a:lnTo>
                    <a:pt x="655" y="22"/>
                  </a:lnTo>
                  <a:lnTo>
                    <a:pt x="633" y="44"/>
                  </a:lnTo>
                  <a:lnTo>
                    <a:pt x="611" y="64"/>
                  </a:lnTo>
                  <a:lnTo>
                    <a:pt x="588" y="83"/>
                  </a:lnTo>
                  <a:lnTo>
                    <a:pt x="563" y="101"/>
                  </a:lnTo>
                  <a:lnTo>
                    <a:pt x="539" y="117"/>
                  </a:lnTo>
                  <a:lnTo>
                    <a:pt x="512" y="131"/>
                  </a:lnTo>
                  <a:lnTo>
                    <a:pt x="486" y="145"/>
                  </a:lnTo>
                  <a:lnTo>
                    <a:pt x="458" y="156"/>
                  </a:lnTo>
                  <a:lnTo>
                    <a:pt x="430" y="166"/>
                  </a:lnTo>
                  <a:lnTo>
                    <a:pt x="402" y="175"/>
                  </a:lnTo>
                  <a:lnTo>
                    <a:pt x="373" y="183"/>
                  </a:lnTo>
                  <a:lnTo>
                    <a:pt x="343" y="188"/>
                  </a:lnTo>
                  <a:lnTo>
                    <a:pt x="313" y="193"/>
                  </a:lnTo>
                  <a:lnTo>
                    <a:pt x="283" y="195"/>
                  </a:lnTo>
                  <a:lnTo>
                    <a:pt x="252" y="195"/>
                  </a:lnTo>
                  <a:lnTo>
                    <a:pt x="252" y="195"/>
                  </a:lnTo>
                  <a:lnTo>
                    <a:pt x="218" y="195"/>
                  </a:lnTo>
                  <a:lnTo>
                    <a:pt x="185" y="192"/>
                  </a:lnTo>
                  <a:lnTo>
                    <a:pt x="153" y="186"/>
                  </a:lnTo>
                  <a:lnTo>
                    <a:pt x="121" y="180"/>
                  </a:lnTo>
                  <a:lnTo>
                    <a:pt x="90" y="171"/>
                  </a:lnTo>
                  <a:lnTo>
                    <a:pt x="59" y="161"/>
                  </a:lnTo>
                  <a:lnTo>
                    <a:pt x="29" y="149"/>
                  </a:lnTo>
                  <a:lnTo>
                    <a:pt x="0" y="135"/>
                  </a:lnTo>
                  <a:lnTo>
                    <a:pt x="0" y="690"/>
                  </a:lnTo>
                  <a:lnTo>
                    <a:pt x="0" y="690"/>
                  </a:lnTo>
                  <a:lnTo>
                    <a:pt x="15" y="703"/>
                  </a:lnTo>
                  <a:lnTo>
                    <a:pt x="32" y="714"/>
                  </a:lnTo>
                  <a:lnTo>
                    <a:pt x="50" y="726"/>
                  </a:lnTo>
                  <a:lnTo>
                    <a:pt x="69" y="737"/>
                  </a:lnTo>
                  <a:lnTo>
                    <a:pt x="91" y="748"/>
                  </a:lnTo>
                  <a:lnTo>
                    <a:pt x="112" y="760"/>
                  </a:lnTo>
                  <a:lnTo>
                    <a:pt x="136" y="770"/>
                  </a:lnTo>
                  <a:lnTo>
                    <a:pt x="161" y="780"/>
                  </a:lnTo>
                  <a:lnTo>
                    <a:pt x="214" y="800"/>
                  </a:lnTo>
                  <a:lnTo>
                    <a:pt x="274" y="819"/>
                  </a:lnTo>
                  <a:lnTo>
                    <a:pt x="337" y="835"/>
                  </a:lnTo>
                  <a:lnTo>
                    <a:pt x="405" y="852"/>
                  </a:lnTo>
                  <a:lnTo>
                    <a:pt x="477" y="866"/>
                  </a:lnTo>
                  <a:lnTo>
                    <a:pt x="551" y="878"/>
                  </a:lnTo>
                  <a:lnTo>
                    <a:pt x="631" y="890"/>
                  </a:lnTo>
                  <a:lnTo>
                    <a:pt x="713" y="899"/>
                  </a:lnTo>
                  <a:lnTo>
                    <a:pt x="797" y="905"/>
                  </a:lnTo>
                  <a:lnTo>
                    <a:pt x="886" y="911"/>
                  </a:lnTo>
                  <a:lnTo>
                    <a:pt x="975" y="914"/>
                  </a:lnTo>
                  <a:lnTo>
                    <a:pt x="1067" y="915"/>
                  </a:lnTo>
                  <a:lnTo>
                    <a:pt x="1067" y="915"/>
                  </a:lnTo>
                  <a:lnTo>
                    <a:pt x="1125" y="915"/>
                  </a:lnTo>
                  <a:lnTo>
                    <a:pt x="1182" y="914"/>
                  </a:lnTo>
                  <a:lnTo>
                    <a:pt x="1239" y="911"/>
                  </a:lnTo>
                  <a:lnTo>
                    <a:pt x="1294" y="909"/>
                  </a:lnTo>
                  <a:lnTo>
                    <a:pt x="1349" y="905"/>
                  </a:lnTo>
                  <a:lnTo>
                    <a:pt x="1402" y="900"/>
                  </a:lnTo>
                  <a:lnTo>
                    <a:pt x="1455" y="895"/>
                  </a:lnTo>
                  <a:lnTo>
                    <a:pt x="1505" y="888"/>
                  </a:lnTo>
                  <a:lnTo>
                    <a:pt x="1556" y="882"/>
                  </a:lnTo>
                  <a:lnTo>
                    <a:pt x="1604" y="875"/>
                  </a:lnTo>
                  <a:lnTo>
                    <a:pt x="1651" y="867"/>
                  </a:lnTo>
                  <a:lnTo>
                    <a:pt x="1697" y="858"/>
                  </a:lnTo>
                  <a:lnTo>
                    <a:pt x="1741" y="849"/>
                  </a:lnTo>
                  <a:lnTo>
                    <a:pt x="1784" y="839"/>
                  </a:lnTo>
                  <a:lnTo>
                    <a:pt x="1824" y="829"/>
                  </a:lnTo>
                  <a:lnTo>
                    <a:pt x="1863" y="818"/>
                  </a:lnTo>
                  <a:lnTo>
                    <a:pt x="1901" y="806"/>
                  </a:lnTo>
                  <a:lnTo>
                    <a:pt x="1937" y="795"/>
                  </a:lnTo>
                  <a:lnTo>
                    <a:pt x="1969" y="782"/>
                  </a:lnTo>
                  <a:lnTo>
                    <a:pt x="2001" y="769"/>
                  </a:lnTo>
                  <a:lnTo>
                    <a:pt x="2030" y="756"/>
                  </a:lnTo>
                  <a:lnTo>
                    <a:pt x="2058" y="742"/>
                  </a:lnTo>
                  <a:lnTo>
                    <a:pt x="2083" y="727"/>
                  </a:lnTo>
                  <a:lnTo>
                    <a:pt x="2104" y="713"/>
                  </a:lnTo>
                  <a:lnTo>
                    <a:pt x="2125" y="698"/>
                  </a:lnTo>
                  <a:lnTo>
                    <a:pt x="2142" y="683"/>
                  </a:lnTo>
                  <a:lnTo>
                    <a:pt x="2157" y="666"/>
                  </a:lnTo>
                  <a:lnTo>
                    <a:pt x="2170" y="651"/>
                  </a:lnTo>
                  <a:lnTo>
                    <a:pt x="2180" y="635"/>
                  </a:lnTo>
                  <a:lnTo>
                    <a:pt x="2188" y="618"/>
                  </a:lnTo>
                  <a:lnTo>
                    <a:pt x="2191" y="601"/>
                  </a:lnTo>
                  <a:lnTo>
                    <a:pt x="2194" y="584"/>
                  </a:lnTo>
                  <a:lnTo>
                    <a:pt x="2194" y="135"/>
                  </a:lnTo>
                  <a:lnTo>
                    <a:pt x="2194" y="135"/>
                  </a:lnTo>
                  <a:lnTo>
                    <a:pt x="2165" y="149"/>
                  </a:lnTo>
                  <a:lnTo>
                    <a:pt x="2135" y="161"/>
                  </a:lnTo>
                  <a:lnTo>
                    <a:pt x="2104" y="171"/>
                  </a:lnTo>
                  <a:lnTo>
                    <a:pt x="2073" y="180"/>
                  </a:lnTo>
                  <a:lnTo>
                    <a:pt x="2041" y="186"/>
                  </a:lnTo>
                  <a:lnTo>
                    <a:pt x="2009" y="192"/>
                  </a:lnTo>
                  <a:lnTo>
                    <a:pt x="1976" y="195"/>
                  </a:lnTo>
                  <a:lnTo>
                    <a:pt x="1942" y="195"/>
                  </a:lnTo>
                  <a:lnTo>
                    <a:pt x="1942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6" name="Rectangle 145"/>
          <p:cNvSpPr/>
          <p:nvPr/>
        </p:nvSpPr>
        <p:spPr>
          <a:xfrm>
            <a:off x="3145110" y="2176754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Data Factory </a:t>
            </a:r>
            <a:endParaRPr lang="en-US" sz="1100" kern="0" dirty="0"/>
          </a:p>
        </p:txBody>
      </p:sp>
      <p:sp>
        <p:nvSpPr>
          <p:cNvPr id="149" name="Rectangle 148"/>
          <p:cNvSpPr/>
          <p:nvPr/>
        </p:nvSpPr>
        <p:spPr>
          <a:xfrm>
            <a:off x="6697340" y="2097458"/>
            <a:ext cx="11888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Machine Learning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4834447" y="2176754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Data Lake Store</a:t>
            </a:r>
          </a:p>
        </p:txBody>
      </p:sp>
      <p:grpSp>
        <p:nvGrpSpPr>
          <p:cNvPr id="239" name="Group 238"/>
          <p:cNvGrpSpPr/>
          <p:nvPr/>
        </p:nvGrpSpPr>
        <p:grpSpPr>
          <a:xfrm>
            <a:off x="4545383" y="2181635"/>
            <a:ext cx="235342" cy="235342"/>
            <a:chOff x="4068192" y="3363795"/>
            <a:chExt cx="324957" cy="324957"/>
          </a:xfrm>
        </p:grpSpPr>
        <p:sp>
          <p:nvSpPr>
            <p:cNvPr id="240" name="Rounded Rectangle 239"/>
            <p:cNvSpPr/>
            <p:nvPr/>
          </p:nvSpPr>
          <p:spPr bwMode="auto">
            <a:xfrm>
              <a:off x="4068192" y="3363795"/>
              <a:ext cx="324957" cy="324957"/>
            </a:xfrm>
            <a:prstGeom prst="round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4106551" y="3401141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4245904" y="3401141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3" name="Oval 242"/>
            <p:cNvSpPr/>
            <p:nvPr/>
          </p:nvSpPr>
          <p:spPr bwMode="auto">
            <a:xfrm>
              <a:off x="4174625" y="3401529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4" name="Oval 243"/>
            <p:cNvSpPr/>
            <p:nvPr/>
          </p:nvSpPr>
          <p:spPr bwMode="auto">
            <a:xfrm>
              <a:off x="4313978" y="3401529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4106551" y="3550317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4245904" y="3550317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7" name="Oval 246"/>
            <p:cNvSpPr/>
            <p:nvPr/>
          </p:nvSpPr>
          <p:spPr bwMode="auto">
            <a:xfrm>
              <a:off x="4174625" y="3550705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Oval 247"/>
            <p:cNvSpPr/>
            <p:nvPr/>
          </p:nvSpPr>
          <p:spPr bwMode="auto">
            <a:xfrm>
              <a:off x="4313978" y="3550705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4178218" y="3621636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4317571" y="3621636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1" name="Oval 250"/>
            <p:cNvSpPr/>
            <p:nvPr/>
          </p:nvSpPr>
          <p:spPr bwMode="auto">
            <a:xfrm>
              <a:off x="4106939" y="3622024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2" name="Oval 251"/>
            <p:cNvSpPr/>
            <p:nvPr/>
          </p:nvSpPr>
          <p:spPr bwMode="auto">
            <a:xfrm>
              <a:off x="4246293" y="3622024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4178218" y="3465945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4317571" y="3465945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5" name="Oval 254"/>
            <p:cNvSpPr/>
            <p:nvPr/>
          </p:nvSpPr>
          <p:spPr bwMode="auto">
            <a:xfrm>
              <a:off x="4106939" y="3466334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6" name="Oval 255"/>
            <p:cNvSpPr/>
            <p:nvPr/>
          </p:nvSpPr>
          <p:spPr bwMode="auto">
            <a:xfrm>
              <a:off x="4246293" y="3466334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1" name="Rectangle 150"/>
          <p:cNvSpPr/>
          <p:nvPr/>
        </p:nvSpPr>
        <p:spPr>
          <a:xfrm>
            <a:off x="8477444" y="2097458"/>
            <a:ext cx="11888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Cognitive Services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054139" y="2170914"/>
            <a:ext cx="400460" cy="256783"/>
            <a:chOff x="7822816" y="2717080"/>
            <a:chExt cx="427431" cy="274077"/>
          </a:xfrm>
        </p:grpSpPr>
        <p:sp>
          <p:nvSpPr>
            <p:cNvPr id="257" name="Freeform 256"/>
            <p:cNvSpPr>
              <a:spLocks/>
            </p:cNvSpPr>
            <p:nvPr/>
          </p:nvSpPr>
          <p:spPr bwMode="auto">
            <a:xfrm flipH="1">
              <a:off x="7822816" y="2717080"/>
              <a:ext cx="427431" cy="274077"/>
            </a:xfrm>
            <a:custGeom>
              <a:avLst/>
              <a:gdLst>
                <a:gd name="connsiteX0" fmla="*/ 1918425 w 3835400"/>
                <a:gd name="connsiteY0" fmla="*/ 122238 h 2295525"/>
                <a:gd name="connsiteX1" fmla="*/ 1304995 w 3835400"/>
                <a:gd name="connsiteY1" fmla="*/ 621307 h 2295525"/>
                <a:gd name="connsiteX2" fmla="*/ 1292848 w 3835400"/>
                <a:gd name="connsiteY2" fmla="*/ 752160 h 2295525"/>
                <a:gd name="connsiteX3" fmla="*/ 1226039 w 3835400"/>
                <a:gd name="connsiteY3" fmla="*/ 806936 h 2295525"/>
                <a:gd name="connsiteX4" fmla="*/ 1168340 w 3835400"/>
                <a:gd name="connsiteY4" fmla="*/ 800850 h 2295525"/>
                <a:gd name="connsiteX5" fmla="*/ 800889 w 3835400"/>
                <a:gd name="connsiteY5" fmla="*/ 953005 h 2295525"/>
                <a:gd name="connsiteX6" fmla="*/ 758374 w 3835400"/>
                <a:gd name="connsiteY6" fmla="*/ 1004737 h 2295525"/>
                <a:gd name="connsiteX7" fmla="*/ 706749 w 3835400"/>
                <a:gd name="connsiteY7" fmla="*/ 1026039 h 2295525"/>
                <a:gd name="connsiteX8" fmla="*/ 694602 w 3835400"/>
                <a:gd name="connsiteY8" fmla="*/ 1026039 h 2295525"/>
                <a:gd name="connsiteX9" fmla="*/ 120650 w 3835400"/>
                <a:gd name="connsiteY9" fmla="*/ 1598142 h 2295525"/>
                <a:gd name="connsiteX10" fmla="*/ 636903 w 3835400"/>
                <a:gd name="connsiteY10" fmla="*/ 2170245 h 2295525"/>
                <a:gd name="connsiteX11" fmla="*/ 679418 w 3835400"/>
                <a:gd name="connsiteY11" fmla="*/ 2173288 h 2295525"/>
                <a:gd name="connsiteX12" fmla="*/ 682455 w 3835400"/>
                <a:gd name="connsiteY12" fmla="*/ 2173288 h 2295525"/>
                <a:gd name="connsiteX13" fmla="*/ 688528 w 3835400"/>
                <a:gd name="connsiteY13" fmla="*/ 2173288 h 2295525"/>
                <a:gd name="connsiteX14" fmla="*/ 3151358 w 3835400"/>
                <a:gd name="connsiteY14" fmla="*/ 2173288 h 2295525"/>
                <a:gd name="connsiteX15" fmla="*/ 3160469 w 3835400"/>
                <a:gd name="connsiteY15" fmla="*/ 2173288 h 2295525"/>
                <a:gd name="connsiteX16" fmla="*/ 3169579 w 3835400"/>
                <a:gd name="connsiteY16" fmla="*/ 2173288 h 2295525"/>
                <a:gd name="connsiteX17" fmla="*/ 3193873 w 3835400"/>
                <a:gd name="connsiteY17" fmla="*/ 2173288 h 2295525"/>
                <a:gd name="connsiteX18" fmla="*/ 3713163 w 3835400"/>
                <a:gd name="connsiteY18" fmla="*/ 1655961 h 2295525"/>
                <a:gd name="connsiteX19" fmla="*/ 3488441 w 3835400"/>
                <a:gd name="connsiteY19" fmla="*/ 1226884 h 2295525"/>
                <a:gd name="connsiteX20" fmla="*/ 3442890 w 3835400"/>
                <a:gd name="connsiteY20" fmla="*/ 1202539 h 2295525"/>
                <a:gd name="connsiteX21" fmla="*/ 3409485 w 3835400"/>
                <a:gd name="connsiteY21" fmla="*/ 1144720 h 2295525"/>
                <a:gd name="connsiteX22" fmla="*/ 3415558 w 3835400"/>
                <a:gd name="connsiteY22" fmla="*/ 1059513 h 2295525"/>
                <a:gd name="connsiteX23" fmla="*/ 2789981 w 3835400"/>
                <a:gd name="connsiteY23" fmla="*/ 435678 h 2295525"/>
                <a:gd name="connsiteX24" fmla="*/ 2604738 w 3835400"/>
                <a:gd name="connsiteY24" fmla="*/ 463065 h 2295525"/>
                <a:gd name="connsiteX25" fmla="*/ 2547039 w 3835400"/>
                <a:gd name="connsiteY25" fmla="*/ 484367 h 2295525"/>
                <a:gd name="connsiteX26" fmla="*/ 2471119 w 3835400"/>
                <a:gd name="connsiteY26" fmla="*/ 456979 h 2295525"/>
                <a:gd name="connsiteX27" fmla="*/ 2437715 w 3835400"/>
                <a:gd name="connsiteY27" fmla="*/ 396117 h 2295525"/>
                <a:gd name="connsiteX28" fmla="*/ 1918425 w 3835400"/>
                <a:gd name="connsiteY28" fmla="*/ 122238 h 2295525"/>
                <a:gd name="connsiteX29" fmla="*/ 1919219 w 3835400"/>
                <a:gd name="connsiteY29" fmla="*/ 0 h 2295525"/>
                <a:gd name="connsiteX30" fmla="*/ 2541750 w 3835400"/>
                <a:gd name="connsiteY30" fmla="*/ 331847 h 2295525"/>
                <a:gd name="connsiteX31" fmla="*/ 2544787 w 3835400"/>
                <a:gd name="connsiteY31" fmla="*/ 334891 h 2295525"/>
                <a:gd name="connsiteX32" fmla="*/ 2553897 w 3835400"/>
                <a:gd name="connsiteY32" fmla="*/ 353158 h 2295525"/>
                <a:gd name="connsiteX33" fmla="*/ 2563007 w 3835400"/>
                <a:gd name="connsiteY33" fmla="*/ 350113 h 2295525"/>
                <a:gd name="connsiteX34" fmla="*/ 2566044 w 3835400"/>
                <a:gd name="connsiteY34" fmla="*/ 347069 h 2295525"/>
                <a:gd name="connsiteX35" fmla="*/ 2790762 w 3835400"/>
                <a:gd name="connsiteY35" fmla="*/ 313580 h 2295525"/>
                <a:gd name="connsiteX36" fmla="*/ 3537800 w 3835400"/>
                <a:gd name="connsiteY36" fmla="*/ 1062518 h 2295525"/>
                <a:gd name="connsiteX37" fmla="*/ 3537800 w 3835400"/>
                <a:gd name="connsiteY37" fmla="*/ 1065562 h 2295525"/>
                <a:gd name="connsiteX38" fmla="*/ 3534763 w 3835400"/>
                <a:gd name="connsiteY38" fmla="*/ 1114274 h 2295525"/>
                <a:gd name="connsiteX39" fmla="*/ 3546910 w 3835400"/>
                <a:gd name="connsiteY39" fmla="*/ 1120363 h 2295525"/>
                <a:gd name="connsiteX40" fmla="*/ 3552983 w 3835400"/>
                <a:gd name="connsiteY40" fmla="*/ 1123407 h 2295525"/>
                <a:gd name="connsiteX41" fmla="*/ 3835400 w 3835400"/>
                <a:gd name="connsiteY41" fmla="*/ 1656188 h 2295525"/>
                <a:gd name="connsiteX42" fmla="*/ 3194648 w 3835400"/>
                <a:gd name="connsiteY42" fmla="*/ 2295525 h 2295525"/>
                <a:gd name="connsiteX43" fmla="*/ 3191612 w 3835400"/>
                <a:gd name="connsiteY43" fmla="*/ 2295525 h 2295525"/>
                <a:gd name="connsiteX44" fmla="*/ 3170355 w 3835400"/>
                <a:gd name="connsiteY44" fmla="*/ 2295525 h 2295525"/>
                <a:gd name="connsiteX45" fmla="*/ 3161244 w 3835400"/>
                <a:gd name="connsiteY45" fmla="*/ 2295525 h 2295525"/>
                <a:gd name="connsiteX46" fmla="*/ 3155171 w 3835400"/>
                <a:gd name="connsiteY46" fmla="*/ 2295525 h 2295525"/>
                <a:gd name="connsiteX47" fmla="*/ 686303 w 3835400"/>
                <a:gd name="connsiteY47" fmla="*/ 2295525 h 2295525"/>
                <a:gd name="connsiteX48" fmla="*/ 680230 w 3835400"/>
                <a:gd name="connsiteY48" fmla="*/ 2295525 h 2295525"/>
                <a:gd name="connsiteX49" fmla="*/ 671119 w 3835400"/>
                <a:gd name="connsiteY49" fmla="*/ 2295525 h 2295525"/>
                <a:gd name="connsiteX50" fmla="*/ 628605 w 3835400"/>
                <a:gd name="connsiteY50" fmla="*/ 2292481 h 2295525"/>
                <a:gd name="connsiteX51" fmla="*/ 625568 w 3835400"/>
                <a:gd name="connsiteY51" fmla="*/ 2292481 h 2295525"/>
                <a:gd name="connsiteX52" fmla="*/ 0 w 3835400"/>
                <a:gd name="connsiteY52" fmla="*/ 1598343 h 2295525"/>
                <a:gd name="connsiteX53" fmla="*/ 683266 w 3835400"/>
                <a:gd name="connsiteY53" fmla="*/ 904206 h 2295525"/>
                <a:gd name="connsiteX54" fmla="*/ 710597 w 3835400"/>
                <a:gd name="connsiteY54" fmla="*/ 873761 h 2295525"/>
                <a:gd name="connsiteX55" fmla="*/ 713634 w 3835400"/>
                <a:gd name="connsiteY55" fmla="*/ 867672 h 2295525"/>
                <a:gd name="connsiteX56" fmla="*/ 1172181 w 3835400"/>
                <a:gd name="connsiteY56" fmla="*/ 678915 h 2295525"/>
                <a:gd name="connsiteX57" fmla="*/ 1178255 w 3835400"/>
                <a:gd name="connsiteY57" fmla="*/ 678915 h 2295525"/>
                <a:gd name="connsiteX58" fmla="*/ 1184328 w 3835400"/>
                <a:gd name="connsiteY58" fmla="*/ 605848 h 2295525"/>
                <a:gd name="connsiteX59" fmla="*/ 1187365 w 3835400"/>
                <a:gd name="connsiteY59" fmla="*/ 599759 h 2295525"/>
                <a:gd name="connsiteX60" fmla="*/ 1919219 w 3835400"/>
                <a:gd name="connsiteY60" fmla="*/ 0 h 229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835400" h="2295525">
                  <a:moveTo>
                    <a:pt x="1918425" y="122238"/>
                  </a:moveTo>
                  <a:cubicBezTo>
                    <a:pt x="1623857" y="122238"/>
                    <a:pt x="1365731" y="332212"/>
                    <a:pt x="1304995" y="621307"/>
                  </a:cubicBezTo>
                  <a:cubicBezTo>
                    <a:pt x="1292848" y="752160"/>
                    <a:pt x="1292848" y="752160"/>
                    <a:pt x="1292848" y="752160"/>
                  </a:cubicBezTo>
                  <a:cubicBezTo>
                    <a:pt x="1289811" y="785634"/>
                    <a:pt x="1259443" y="809979"/>
                    <a:pt x="1226039" y="806936"/>
                  </a:cubicBezTo>
                  <a:cubicBezTo>
                    <a:pt x="1168340" y="800850"/>
                    <a:pt x="1168340" y="800850"/>
                    <a:pt x="1168340" y="800850"/>
                  </a:cubicBezTo>
                  <a:cubicBezTo>
                    <a:pt x="1028648" y="800850"/>
                    <a:pt x="898066" y="855625"/>
                    <a:pt x="800889" y="953005"/>
                  </a:cubicBezTo>
                  <a:cubicBezTo>
                    <a:pt x="758374" y="1004737"/>
                    <a:pt x="758374" y="1004737"/>
                    <a:pt x="758374" y="1004737"/>
                  </a:cubicBezTo>
                  <a:cubicBezTo>
                    <a:pt x="746227" y="1019953"/>
                    <a:pt x="728007" y="1026039"/>
                    <a:pt x="706749" y="1026039"/>
                  </a:cubicBezTo>
                  <a:cubicBezTo>
                    <a:pt x="694602" y="1026039"/>
                    <a:pt x="694602" y="1026039"/>
                    <a:pt x="694602" y="1026039"/>
                  </a:cubicBezTo>
                  <a:cubicBezTo>
                    <a:pt x="378777" y="1026039"/>
                    <a:pt x="120650" y="1281660"/>
                    <a:pt x="120650" y="1598142"/>
                  </a:cubicBezTo>
                  <a:cubicBezTo>
                    <a:pt x="120650" y="1893323"/>
                    <a:pt x="342335" y="2139814"/>
                    <a:pt x="636903" y="2170245"/>
                  </a:cubicBezTo>
                  <a:cubicBezTo>
                    <a:pt x="679418" y="2173288"/>
                    <a:pt x="679418" y="2173288"/>
                    <a:pt x="679418" y="2173288"/>
                  </a:cubicBezTo>
                  <a:cubicBezTo>
                    <a:pt x="679418" y="2173288"/>
                    <a:pt x="679418" y="2173288"/>
                    <a:pt x="682455" y="2173288"/>
                  </a:cubicBezTo>
                  <a:lnTo>
                    <a:pt x="688528" y="2173288"/>
                  </a:lnTo>
                  <a:cubicBezTo>
                    <a:pt x="3151358" y="2173288"/>
                    <a:pt x="3151358" y="2173288"/>
                    <a:pt x="3151358" y="2173288"/>
                  </a:cubicBezTo>
                  <a:cubicBezTo>
                    <a:pt x="3160469" y="2173288"/>
                    <a:pt x="3160469" y="2173288"/>
                    <a:pt x="3160469" y="2173288"/>
                  </a:cubicBezTo>
                  <a:cubicBezTo>
                    <a:pt x="3163506" y="2173288"/>
                    <a:pt x="3166542" y="2173288"/>
                    <a:pt x="3169579" y="2173288"/>
                  </a:cubicBezTo>
                  <a:cubicBezTo>
                    <a:pt x="3193873" y="2173288"/>
                    <a:pt x="3193873" y="2173288"/>
                    <a:pt x="3193873" y="2173288"/>
                  </a:cubicBezTo>
                  <a:cubicBezTo>
                    <a:pt x="3482368" y="2173288"/>
                    <a:pt x="3713163" y="1938969"/>
                    <a:pt x="3713163" y="1655961"/>
                  </a:cubicBezTo>
                  <a:cubicBezTo>
                    <a:pt x="3713163" y="1482504"/>
                    <a:pt x="3628133" y="1324263"/>
                    <a:pt x="3488441" y="1226884"/>
                  </a:cubicBezTo>
                  <a:cubicBezTo>
                    <a:pt x="3442890" y="1202539"/>
                    <a:pt x="3442890" y="1202539"/>
                    <a:pt x="3442890" y="1202539"/>
                  </a:cubicBezTo>
                  <a:cubicBezTo>
                    <a:pt x="3421632" y="1190367"/>
                    <a:pt x="3409485" y="1169065"/>
                    <a:pt x="3409485" y="1144720"/>
                  </a:cubicBezTo>
                  <a:cubicBezTo>
                    <a:pt x="3415558" y="1059513"/>
                    <a:pt x="3415558" y="1059513"/>
                    <a:pt x="3415558" y="1059513"/>
                  </a:cubicBezTo>
                  <a:cubicBezTo>
                    <a:pt x="3415558" y="715643"/>
                    <a:pt x="3133138" y="435678"/>
                    <a:pt x="2789981" y="435678"/>
                  </a:cubicBezTo>
                  <a:cubicBezTo>
                    <a:pt x="2726209" y="435678"/>
                    <a:pt x="2662437" y="444807"/>
                    <a:pt x="2604738" y="463065"/>
                  </a:cubicBezTo>
                  <a:cubicBezTo>
                    <a:pt x="2547039" y="484367"/>
                    <a:pt x="2547039" y="484367"/>
                    <a:pt x="2547039" y="484367"/>
                  </a:cubicBezTo>
                  <a:cubicBezTo>
                    <a:pt x="2516671" y="496540"/>
                    <a:pt x="2486303" y="484367"/>
                    <a:pt x="2471119" y="456979"/>
                  </a:cubicBezTo>
                  <a:cubicBezTo>
                    <a:pt x="2437715" y="396117"/>
                    <a:pt x="2437715" y="396117"/>
                    <a:pt x="2437715" y="396117"/>
                  </a:cubicBezTo>
                  <a:cubicBezTo>
                    <a:pt x="2322317" y="225704"/>
                    <a:pt x="2127963" y="122238"/>
                    <a:pt x="1918425" y="122238"/>
                  </a:cubicBezTo>
                  <a:close/>
                  <a:moveTo>
                    <a:pt x="1919219" y="0"/>
                  </a:moveTo>
                  <a:cubicBezTo>
                    <a:pt x="2168231" y="0"/>
                    <a:pt x="2402060" y="124823"/>
                    <a:pt x="2541750" y="331847"/>
                  </a:cubicBezTo>
                  <a:cubicBezTo>
                    <a:pt x="2541750" y="331847"/>
                    <a:pt x="2544787" y="334891"/>
                    <a:pt x="2544787" y="334891"/>
                  </a:cubicBezTo>
                  <a:cubicBezTo>
                    <a:pt x="2553897" y="353158"/>
                    <a:pt x="2553897" y="353158"/>
                    <a:pt x="2553897" y="353158"/>
                  </a:cubicBezTo>
                  <a:cubicBezTo>
                    <a:pt x="2563007" y="350113"/>
                    <a:pt x="2563007" y="350113"/>
                    <a:pt x="2563007" y="350113"/>
                  </a:cubicBezTo>
                  <a:cubicBezTo>
                    <a:pt x="2566044" y="350113"/>
                    <a:pt x="2566044" y="347069"/>
                    <a:pt x="2566044" y="347069"/>
                  </a:cubicBezTo>
                  <a:cubicBezTo>
                    <a:pt x="2638925" y="325758"/>
                    <a:pt x="2714844" y="313580"/>
                    <a:pt x="2790762" y="313580"/>
                  </a:cubicBezTo>
                  <a:cubicBezTo>
                    <a:pt x="3203759" y="313580"/>
                    <a:pt x="3537800" y="648471"/>
                    <a:pt x="3537800" y="1062518"/>
                  </a:cubicBezTo>
                  <a:cubicBezTo>
                    <a:pt x="3537800" y="1062518"/>
                    <a:pt x="3537800" y="1065562"/>
                    <a:pt x="3537800" y="1065562"/>
                  </a:cubicBezTo>
                  <a:cubicBezTo>
                    <a:pt x="3534763" y="1114274"/>
                    <a:pt x="3534763" y="1114274"/>
                    <a:pt x="3534763" y="1114274"/>
                  </a:cubicBezTo>
                  <a:cubicBezTo>
                    <a:pt x="3546910" y="1120363"/>
                    <a:pt x="3546910" y="1120363"/>
                    <a:pt x="3546910" y="1120363"/>
                  </a:cubicBezTo>
                  <a:cubicBezTo>
                    <a:pt x="3549947" y="1123407"/>
                    <a:pt x="3552983" y="1123407"/>
                    <a:pt x="3552983" y="1123407"/>
                  </a:cubicBezTo>
                  <a:cubicBezTo>
                    <a:pt x="3729114" y="1245185"/>
                    <a:pt x="3835400" y="1443076"/>
                    <a:pt x="3835400" y="1656188"/>
                  </a:cubicBezTo>
                  <a:cubicBezTo>
                    <a:pt x="3835400" y="2009346"/>
                    <a:pt x="3546910" y="2295525"/>
                    <a:pt x="3194648" y="2295525"/>
                  </a:cubicBezTo>
                  <a:cubicBezTo>
                    <a:pt x="3194648" y="2295525"/>
                    <a:pt x="3191612" y="2295525"/>
                    <a:pt x="3191612" y="2295525"/>
                  </a:cubicBezTo>
                  <a:cubicBezTo>
                    <a:pt x="3170355" y="2295525"/>
                    <a:pt x="3170355" y="2295525"/>
                    <a:pt x="3170355" y="2295525"/>
                  </a:cubicBezTo>
                  <a:cubicBezTo>
                    <a:pt x="3161244" y="2295525"/>
                    <a:pt x="3161244" y="2295525"/>
                    <a:pt x="3161244" y="2295525"/>
                  </a:cubicBezTo>
                  <a:cubicBezTo>
                    <a:pt x="3158208" y="2295525"/>
                    <a:pt x="3158208" y="2295525"/>
                    <a:pt x="3155171" y="2295525"/>
                  </a:cubicBezTo>
                  <a:cubicBezTo>
                    <a:pt x="686303" y="2295525"/>
                    <a:pt x="686303" y="2295525"/>
                    <a:pt x="686303" y="2295525"/>
                  </a:cubicBezTo>
                  <a:cubicBezTo>
                    <a:pt x="686303" y="2295525"/>
                    <a:pt x="683266" y="2295525"/>
                    <a:pt x="680230" y="2295525"/>
                  </a:cubicBezTo>
                  <a:cubicBezTo>
                    <a:pt x="671119" y="2295525"/>
                    <a:pt x="671119" y="2295525"/>
                    <a:pt x="671119" y="2295525"/>
                  </a:cubicBezTo>
                  <a:cubicBezTo>
                    <a:pt x="628605" y="2292481"/>
                    <a:pt x="628605" y="2292481"/>
                    <a:pt x="628605" y="2292481"/>
                  </a:cubicBezTo>
                  <a:cubicBezTo>
                    <a:pt x="628605" y="2292481"/>
                    <a:pt x="628605" y="2292481"/>
                    <a:pt x="625568" y="2292481"/>
                  </a:cubicBezTo>
                  <a:cubicBezTo>
                    <a:pt x="270270" y="2255947"/>
                    <a:pt x="0" y="1957590"/>
                    <a:pt x="0" y="1598343"/>
                  </a:cubicBezTo>
                  <a:cubicBezTo>
                    <a:pt x="0" y="1220830"/>
                    <a:pt x="306711" y="910295"/>
                    <a:pt x="683266" y="904206"/>
                  </a:cubicBezTo>
                  <a:cubicBezTo>
                    <a:pt x="710597" y="873761"/>
                    <a:pt x="710597" y="873761"/>
                    <a:pt x="710597" y="873761"/>
                  </a:cubicBezTo>
                  <a:cubicBezTo>
                    <a:pt x="710597" y="870717"/>
                    <a:pt x="713634" y="870717"/>
                    <a:pt x="713634" y="867672"/>
                  </a:cubicBezTo>
                  <a:cubicBezTo>
                    <a:pt x="835103" y="745894"/>
                    <a:pt x="999087" y="678915"/>
                    <a:pt x="1172181" y="678915"/>
                  </a:cubicBezTo>
                  <a:cubicBezTo>
                    <a:pt x="1172181" y="678915"/>
                    <a:pt x="1175218" y="678915"/>
                    <a:pt x="1178255" y="678915"/>
                  </a:cubicBezTo>
                  <a:cubicBezTo>
                    <a:pt x="1184328" y="605848"/>
                    <a:pt x="1184328" y="605848"/>
                    <a:pt x="1184328" y="605848"/>
                  </a:cubicBezTo>
                  <a:cubicBezTo>
                    <a:pt x="1184328" y="602804"/>
                    <a:pt x="1184328" y="599759"/>
                    <a:pt x="1187365" y="599759"/>
                  </a:cubicBezTo>
                  <a:cubicBezTo>
                    <a:pt x="1257210" y="252691"/>
                    <a:pt x="1566957" y="0"/>
                    <a:pt x="191921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8" name="Freeform 109"/>
            <p:cNvSpPr>
              <a:spLocks/>
            </p:cNvSpPr>
            <p:nvPr/>
          </p:nvSpPr>
          <p:spPr bwMode="auto">
            <a:xfrm>
              <a:off x="7936686" y="2796097"/>
              <a:ext cx="148270" cy="149376"/>
            </a:xfrm>
            <a:custGeom>
              <a:avLst/>
              <a:gdLst>
                <a:gd name="T0" fmla="*/ 680 w 701"/>
                <a:gd name="T1" fmla="*/ 640 h 704"/>
                <a:gd name="T2" fmla="*/ 568 w 701"/>
                <a:gd name="T3" fmla="*/ 571 h 704"/>
                <a:gd name="T4" fmla="*/ 531 w 701"/>
                <a:gd name="T5" fmla="*/ 573 h 704"/>
                <a:gd name="T6" fmla="*/ 351 w 701"/>
                <a:gd name="T7" fmla="*/ 637 h 704"/>
                <a:gd name="T8" fmla="*/ 64 w 701"/>
                <a:gd name="T9" fmla="*/ 350 h 704"/>
                <a:gd name="T10" fmla="*/ 351 w 701"/>
                <a:gd name="T11" fmla="*/ 64 h 704"/>
                <a:gd name="T12" fmla="*/ 631 w 701"/>
                <a:gd name="T13" fmla="*/ 294 h 704"/>
                <a:gd name="T14" fmla="*/ 474 w 701"/>
                <a:gd name="T15" fmla="*/ 294 h 704"/>
                <a:gd name="T16" fmla="*/ 445 w 701"/>
                <a:gd name="T17" fmla="*/ 312 h 704"/>
                <a:gd name="T18" fmla="*/ 432 w 701"/>
                <a:gd name="T19" fmla="*/ 338 h 704"/>
                <a:gd name="T20" fmla="*/ 320 w 701"/>
                <a:gd name="T21" fmla="*/ 203 h 704"/>
                <a:gd name="T22" fmla="*/ 284 w 701"/>
                <a:gd name="T23" fmla="*/ 193 h 704"/>
                <a:gd name="T24" fmla="*/ 263 w 701"/>
                <a:gd name="T25" fmla="*/ 223 h 704"/>
                <a:gd name="T26" fmla="*/ 263 w 701"/>
                <a:gd name="T27" fmla="*/ 327 h 704"/>
                <a:gd name="T28" fmla="*/ 192 w 701"/>
                <a:gd name="T29" fmla="*/ 327 h 704"/>
                <a:gd name="T30" fmla="*/ 160 w 701"/>
                <a:gd name="T31" fmla="*/ 359 h 704"/>
                <a:gd name="T32" fmla="*/ 192 w 701"/>
                <a:gd name="T33" fmla="*/ 391 h 704"/>
                <a:gd name="T34" fmla="*/ 295 w 701"/>
                <a:gd name="T35" fmla="*/ 391 h 704"/>
                <a:gd name="T36" fmla="*/ 327 w 701"/>
                <a:gd name="T37" fmla="*/ 359 h 704"/>
                <a:gd name="T38" fmla="*/ 327 w 701"/>
                <a:gd name="T39" fmla="*/ 311 h 704"/>
                <a:gd name="T40" fmla="*/ 414 w 701"/>
                <a:gd name="T41" fmla="*/ 416 h 704"/>
                <a:gd name="T42" fmla="*/ 439 w 701"/>
                <a:gd name="T43" fmla="*/ 428 h 704"/>
                <a:gd name="T44" fmla="*/ 443 w 701"/>
                <a:gd name="T45" fmla="*/ 428 h 704"/>
                <a:gd name="T46" fmla="*/ 468 w 701"/>
                <a:gd name="T47" fmla="*/ 410 h 704"/>
                <a:gd name="T48" fmla="*/ 494 w 701"/>
                <a:gd name="T49" fmla="*/ 358 h 704"/>
                <a:gd name="T50" fmla="*/ 661 w 701"/>
                <a:gd name="T51" fmla="*/ 358 h 704"/>
                <a:gd name="T52" fmla="*/ 665 w 701"/>
                <a:gd name="T53" fmla="*/ 358 h 704"/>
                <a:gd name="T54" fmla="*/ 670 w 701"/>
                <a:gd name="T55" fmla="*/ 358 h 704"/>
                <a:gd name="T56" fmla="*/ 700 w 701"/>
                <a:gd name="T57" fmla="*/ 324 h 704"/>
                <a:gd name="T58" fmla="*/ 589 w 701"/>
                <a:gd name="T59" fmla="*/ 94 h 704"/>
                <a:gd name="T60" fmla="*/ 351 w 701"/>
                <a:gd name="T61" fmla="*/ 0 h 704"/>
                <a:gd name="T62" fmla="*/ 0 w 701"/>
                <a:gd name="T63" fmla="*/ 350 h 704"/>
                <a:gd name="T64" fmla="*/ 351 w 701"/>
                <a:gd name="T65" fmla="*/ 701 h 704"/>
                <a:gd name="T66" fmla="*/ 553 w 701"/>
                <a:gd name="T67" fmla="*/ 637 h 704"/>
                <a:gd name="T68" fmla="*/ 646 w 701"/>
                <a:gd name="T69" fmla="*/ 694 h 704"/>
                <a:gd name="T70" fmla="*/ 690 w 701"/>
                <a:gd name="T71" fmla="*/ 684 h 704"/>
                <a:gd name="T72" fmla="*/ 680 w 701"/>
                <a:gd name="T73" fmla="*/ 64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1" h="704">
                  <a:moveTo>
                    <a:pt x="680" y="640"/>
                  </a:moveTo>
                  <a:cubicBezTo>
                    <a:pt x="568" y="571"/>
                    <a:pt x="568" y="571"/>
                    <a:pt x="568" y="571"/>
                  </a:cubicBezTo>
                  <a:cubicBezTo>
                    <a:pt x="556" y="564"/>
                    <a:pt x="541" y="564"/>
                    <a:pt x="531" y="573"/>
                  </a:cubicBezTo>
                  <a:cubicBezTo>
                    <a:pt x="479" y="615"/>
                    <a:pt x="417" y="637"/>
                    <a:pt x="351" y="637"/>
                  </a:cubicBezTo>
                  <a:cubicBezTo>
                    <a:pt x="193" y="637"/>
                    <a:pt x="64" y="508"/>
                    <a:pt x="64" y="350"/>
                  </a:cubicBezTo>
                  <a:cubicBezTo>
                    <a:pt x="64" y="193"/>
                    <a:pt x="193" y="64"/>
                    <a:pt x="351" y="64"/>
                  </a:cubicBezTo>
                  <a:cubicBezTo>
                    <a:pt x="488" y="64"/>
                    <a:pt x="605" y="163"/>
                    <a:pt x="631" y="294"/>
                  </a:cubicBezTo>
                  <a:cubicBezTo>
                    <a:pt x="474" y="294"/>
                    <a:pt x="474" y="294"/>
                    <a:pt x="474" y="294"/>
                  </a:cubicBezTo>
                  <a:cubicBezTo>
                    <a:pt x="462" y="294"/>
                    <a:pt x="451" y="301"/>
                    <a:pt x="445" y="312"/>
                  </a:cubicBezTo>
                  <a:cubicBezTo>
                    <a:pt x="432" y="338"/>
                    <a:pt x="432" y="338"/>
                    <a:pt x="432" y="338"/>
                  </a:cubicBezTo>
                  <a:cubicBezTo>
                    <a:pt x="320" y="203"/>
                    <a:pt x="320" y="203"/>
                    <a:pt x="320" y="203"/>
                  </a:cubicBezTo>
                  <a:cubicBezTo>
                    <a:pt x="311" y="192"/>
                    <a:pt x="297" y="188"/>
                    <a:pt x="284" y="193"/>
                  </a:cubicBezTo>
                  <a:cubicBezTo>
                    <a:pt x="271" y="197"/>
                    <a:pt x="263" y="210"/>
                    <a:pt x="263" y="223"/>
                  </a:cubicBezTo>
                  <a:cubicBezTo>
                    <a:pt x="263" y="327"/>
                    <a:pt x="263" y="327"/>
                    <a:pt x="263" y="327"/>
                  </a:cubicBezTo>
                  <a:cubicBezTo>
                    <a:pt x="192" y="327"/>
                    <a:pt x="192" y="327"/>
                    <a:pt x="192" y="327"/>
                  </a:cubicBezTo>
                  <a:cubicBezTo>
                    <a:pt x="174" y="327"/>
                    <a:pt x="160" y="341"/>
                    <a:pt x="160" y="359"/>
                  </a:cubicBezTo>
                  <a:cubicBezTo>
                    <a:pt x="160" y="377"/>
                    <a:pt x="174" y="391"/>
                    <a:pt x="192" y="391"/>
                  </a:cubicBezTo>
                  <a:cubicBezTo>
                    <a:pt x="295" y="391"/>
                    <a:pt x="295" y="391"/>
                    <a:pt x="295" y="391"/>
                  </a:cubicBezTo>
                  <a:cubicBezTo>
                    <a:pt x="313" y="391"/>
                    <a:pt x="327" y="377"/>
                    <a:pt x="327" y="359"/>
                  </a:cubicBezTo>
                  <a:cubicBezTo>
                    <a:pt x="327" y="311"/>
                    <a:pt x="327" y="311"/>
                    <a:pt x="327" y="311"/>
                  </a:cubicBezTo>
                  <a:cubicBezTo>
                    <a:pt x="414" y="416"/>
                    <a:pt x="414" y="416"/>
                    <a:pt x="414" y="416"/>
                  </a:cubicBezTo>
                  <a:cubicBezTo>
                    <a:pt x="421" y="424"/>
                    <a:pt x="430" y="428"/>
                    <a:pt x="439" y="428"/>
                  </a:cubicBezTo>
                  <a:cubicBezTo>
                    <a:pt x="440" y="428"/>
                    <a:pt x="441" y="428"/>
                    <a:pt x="443" y="428"/>
                  </a:cubicBezTo>
                  <a:cubicBezTo>
                    <a:pt x="453" y="427"/>
                    <a:pt x="463" y="420"/>
                    <a:pt x="468" y="410"/>
                  </a:cubicBezTo>
                  <a:cubicBezTo>
                    <a:pt x="494" y="358"/>
                    <a:pt x="494" y="358"/>
                    <a:pt x="494" y="358"/>
                  </a:cubicBezTo>
                  <a:cubicBezTo>
                    <a:pt x="661" y="358"/>
                    <a:pt x="661" y="358"/>
                    <a:pt x="661" y="358"/>
                  </a:cubicBezTo>
                  <a:cubicBezTo>
                    <a:pt x="662" y="358"/>
                    <a:pt x="663" y="358"/>
                    <a:pt x="665" y="358"/>
                  </a:cubicBezTo>
                  <a:cubicBezTo>
                    <a:pt x="666" y="358"/>
                    <a:pt x="668" y="358"/>
                    <a:pt x="670" y="358"/>
                  </a:cubicBezTo>
                  <a:cubicBezTo>
                    <a:pt x="688" y="357"/>
                    <a:pt x="701" y="341"/>
                    <a:pt x="700" y="324"/>
                  </a:cubicBezTo>
                  <a:cubicBezTo>
                    <a:pt x="693" y="236"/>
                    <a:pt x="654" y="154"/>
                    <a:pt x="589" y="94"/>
                  </a:cubicBezTo>
                  <a:cubicBezTo>
                    <a:pt x="524" y="33"/>
                    <a:pt x="439" y="0"/>
                    <a:pt x="351" y="0"/>
                  </a:cubicBezTo>
                  <a:cubicBezTo>
                    <a:pt x="157" y="0"/>
                    <a:pt x="0" y="157"/>
                    <a:pt x="0" y="350"/>
                  </a:cubicBezTo>
                  <a:cubicBezTo>
                    <a:pt x="0" y="544"/>
                    <a:pt x="157" y="701"/>
                    <a:pt x="351" y="701"/>
                  </a:cubicBezTo>
                  <a:cubicBezTo>
                    <a:pt x="423" y="701"/>
                    <a:pt x="494" y="678"/>
                    <a:pt x="553" y="637"/>
                  </a:cubicBezTo>
                  <a:cubicBezTo>
                    <a:pt x="646" y="694"/>
                    <a:pt x="646" y="694"/>
                    <a:pt x="646" y="694"/>
                  </a:cubicBezTo>
                  <a:cubicBezTo>
                    <a:pt x="661" y="704"/>
                    <a:pt x="681" y="699"/>
                    <a:pt x="690" y="684"/>
                  </a:cubicBezTo>
                  <a:cubicBezTo>
                    <a:pt x="700" y="669"/>
                    <a:pt x="695" y="649"/>
                    <a:pt x="680" y="64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3" name="Rectangle 262"/>
          <p:cNvSpPr/>
          <p:nvPr/>
        </p:nvSpPr>
        <p:spPr>
          <a:xfrm>
            <a:off x="8300622" y="5090613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Power BI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965433" y="5115886"/>
            <a:ext cx="304404" cy="194560"/>
            <a:chOff x="7884058" y="5368509"/>
            <a:chExt cx="324905" cy="207663"/>
          </a:xfrm>
        </p:grpSpPr>
        <p:sp>
          <p:nvSpPr>
            <p:cNvPr id="265" name="Freeform 5"/>
            <p:cNvSpPr>
              <a:spLocks noEditPoints="1"/>
            </p:cNvSpPr>
            <p:nvPr/>
          </p:nvSpPr>
          <p:spPr bwMode="auto">
            <a:xfrm>
              <a:off x="7884058" y="5368509"/>
              <a:ext cx="324905" cy="207663"/>
            </a:xfrm>
            <a:custGeom>
              <a:avLst/>
              <a:gdLst>
                <a:gd name="T0" fmla="*/ 296 w 296"/>
                <a:gd name="T1" fmla="*/ 164 h 188"/>
                <a:gd name="T2" fmla="*/ 296 w 296"/>
                <a:gd name="T3" fmla="*/ 188 h 188"/>
                <a:gd name="T4" fmla="*/ 0 w 296"/>
                <a:gd name="T5" fmla="*/ 188 h 188"/>
                <a:gd name="T6" fmla="*/ 0 w 296"/>
                <a:gd name="T7" fmla="*/ 164 h 188"/>
                <a:gd name="T8" fmla="*/ 21 w 296"/>
                <a:gd name="T9" fmla="*/ 164 h 188"/>
                <a:gd name="T10" fmla="*/ 20 w 296"/>
                <a:gd name="T11" fmla="*/ 22 h 188"/>
                <a:gd name="T12" fmla="*/ 42 w 296"/>
                <a:gd name="T13" fmla="*/ 0 h 188"/>
                <a:gd name="T14" fmla="*/ 222 w 296"/>
                <a:gd name="T15" fmla="*/ 1 h 188"/>
                <a:gd name="T16" fmla="*/ 275 w 296"/>
                <a:gd name="T17" fmla="*/ 54 h 188"/>
                <a:gd name="T18" fmla="*/ 275 w 296"/>
                <a:gd name="T19" fmla="*/ 164 h 188"/>
                <a:gd name="T20" fmla="*/ 296 w 296"/>
                <a:gd name="T21" fmla="*/ 164 h 188"/>
                <a:gd name="T22" fmla="*/ 251 w 296"/>
                <a:gd name="T23" fmla="*/ 164 h 188"/>
                <a:gd name="T24" fmla="*/ 251 w 296"/>
                <a:gd name="T25" fmla="*/ 25 h 188"/>
                <a:gd name="T26" fmla="*/ 45 w 296"/>
                <a:gd name="T27" fmla="*/ 25 h 188"/>
                <a:gd name="T28" fmla="*/ 45 w 296"/>
                <a:gd name="T29" fmla="*/ 164 h 188"/>
                <a:gd name="T30" fmla="*/ 251 w 296"/>
                <a:gd name="T31" fmla="*/ 16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6" h="188">
                  <a:moveTo>
                    <a:pt x="296" y="164"/>
                  </a:moveTo>
                  <a:cubicBezTo>
                    <a:pt x="296" y="172"/>
                    <a:pt x="296" y="180"/>
                    <a:pt x="296" y="188"/>
                  </a:cubicBezTo>
                  <a:cubicBezTo>
                    <a:pt x="197" y="188"/>
                    <a:pt x="99" y="188"/>
                    <a:pt x="0" y="188"/>
                  </a:cubicBezTo>
                  <a:cubicBezTo>
                    <a:pt x="0" y="180"/>
                    <a:pt x="0" y="172"/>
                    <a:pt x="0" y="164"/>
                  </a:cubicBezTo>
                  <a:cubicBezTo>
                    <a:pt x="6" y="164"/>
                    <a:pt x="13" y="164"/>
                    <a:pt x="21" y="164"/>
                  </a:cubicBezTo>
                  <a:cubicBezTo>
                    <a:pt x="21" y="115"/>
                    <a:pt x="21" y="69"/>
                    <a:pt x="20" y="22"/>
                  </a:cubicBezTo>
                  <a:cubicBezTo>
                    <a:pt x="20" y="6"/>
                    <a:pt x="25" y="0"/>
                    <a:pt x="42" y="0"/>
                  </a:cubicBezTo>
                  <a:cubicBezTo>
                    <a:pt x="102" y="1"/>
                    <a:pt x="162" y="1"/>
                    <a:pt x="222" y="1"/>
                  </a:cubicBezTo>
                  <a:cubicBezTo>
                    <a:pt x="275" y="1"/>
                    <a:pt x="275" y="1"/>
                    <a:pt x="275" y="54"/>
                  </a:cubicBezTo>
                  <a:cubicBezTo>
                    <a:pt x="275" y="91"/>
                    <a:pt x="275" y="127"/>
                    <a:pt x="275" y="164"/>
                  </a:cubicBezTo>
                  <a:cubicBezTo>
                    <a:pt x="284" y="164"/>
                    <a:pt x="290" y="164"/>
                    <a:pt x="296" y="164"/>
                  </a:cubicBezTo>
                  <a:close/>
                  <a:moveTo>
                    <a:pt x="251" y="164"/>
                  </a:moveTo>
                  <a:cubicBezTo>
                    <a:pt x="251" y="116"/>
                    <a:pt x="251" y="70"/>
                    <a:pt x="251" y="25"/>
                  </a:cubicBezTo>
                  <a:cubicBezTo>
                    <a:pt x="181" y="25"/>
                    <a:pt x="113" y="25"/>
                    <a:pt x="45" y="25"/>
                  </a:cubicBezTo>
                  <a:cubicBezTo>
                    <a:pt x="45" y="72"/>
                    <a:pt x="45" y="118"/>
                    <a:pt x="45" y="164"/>
                  </a:cubicBezTo>
                  <a:cubicBezTo>
                    <a:pt x="114" y="164"/>
                    <a:pt x="182" y="164"/>
                    <a:pt x="251" y="16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266" name="Freeform 6"/>
            <p:cNvSpPr>
              <a:spLocks/>
            </p:cNvSpPr>
            <p:nvPr/>
          </p:nvSpPr>
          <p:spPr bwMode="auto">
            <a:xfrm>
              <a:off x="8002832" y="5412187"/>
              <a:ext cx="35248" cy="124138"/>
            </a:xfrm>
            <a:custGeom>
              <a:avLst/>
              <a:gdLst>
                <a:gd name="T0" fmla="*/ 31 w 32"/>
                <a:gd name="T1" fmla="*/ 58 h 112"/>
                <a:gd name="T2" fmla="*/ 32 w 32"/>
                <a:gd name="T3" fmla="*/ 94 h 112"/>
                <a:gd name="T4" fmla="*/ 16 w 32"/>
                <a:gd name="T5" fmla="*/ 112 h 112"/>
                <a:gd name="T6" fmla="*/ 0 w 32"/>
                <a:gd name="T7" fmla="*/ 93 h 112"/>
                <a:gd name="T8" fmla="*/ 0 w 32"/>
                <a:gd name="T9" fmla="*/ 15 h 112"/>
                <a:gd name="T10" fmla="*/ 15 w 32"/>
                <a:gd name="T11" fmla="*/ 0 h 112"/>
                <a:gd name="T12" fmla="*/ 32 w 32"/>
                <a:gd name="T13" fmla="*/ 16 h 112"/>
                <a:gd name="T14" fmla="*/ 31 w 32"/>
                <a:gd name="T15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12">
                  <a:moveTo>
                    <a:pt x="31" y="58"/>
                  </a:moveTo>
                  <a:cubicBezTo>
                    <a:pt x="31" y="70"/>
                    <a:pt x="31" y="82"/>
                    <a:pt x="32" y="94"/>
                  </a:cubicBezTo>
                  <a:cubicBezTo>
                    <a:pt x="32" y="105"/>
                    <a:pt x="30" y="112"/>
                    <a:pt x="16" y="112"/>
                  </a:cubicBezTo>
                  <a:cubicBezTo>
                    <a:pt x="1" y="112"/>
                    <a:pt x="0" y="104"/>
                    <a:pt x="0" y="93"/>
                  </a:cubicBezTo>
                  <a:cubicBezTo>
                    <a:pt x="1" y="67"/>
                    <a:pt x="1" y="41"/>
                    <a:pt x="0" y="15"/>
                  </a:cubicBezTo>
                  <a:cubicBezTo>
                    <a:pt x="0" y="4"/>
                    <a:pt x="4" y="0"/>
                    <a:pt x="15" y="0"/>
                  </a:cubicBezTo>
                  <a:cubicBezTo>
                    <a:pt x="27" y="0"/>
                    <a:pt x="32" y="4"/>
                    <a:pt x="32" y="16"/>
                  </a:cubicBezTo>
                  <a:cubicBezTo>
                    <a:pt x="31" y="30"/>
                    <a:pt x="31" y="44"/>
                    <a:pt x="31" y="5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267" name="Freeform 7"/>
            <p:cNvSpPr>
              <a:spLocks/>
            </p:cNvSpPr>
            <p:nvPr/>
          </p:nvSpPr>
          <p:spPr bwMode="auto">
            <a:xfrm>
              <a:off x="8055706" y="5447436"/>
              <a:ext cx="36015" cy="88889"/>
            </a:xfrm>
            <a:custGeom>
              <a:avLst/>
              <a:gdLst>
                <a:gd name="T0" fmla="*/ 31 w 33"/>
                <a:gd name="T1" fmla="*/ 40 h 80"/>
                <a:gd name="T2" fmla="*/ 32 w 33"/>
                <a:gd name="T3" fmla="*/ 62 h 80"/>
                <a:gd name="T4" fmla="*/ 16 w 33"/>
                <a:gd name="T5" fmla="*/ 80 h 80"/>
                <a:gd name="T6" fmla="*/ 0 w 33"/>
                <a:gd name="T7" fmla="*/ 61 h 80"/>
                <a:gd name="T8" fmla="*/ 0 w 33"/>
                <a:gd name="T9" fmla="*/ 17 h 80"/>
                <a:gd name="T10" fmla="*/ 15 w 33"/>
                <a:gd name="T11" fmla="*/ 0 h 80"/>
                <a:gd name="T12" fmla="*/ 32 w 33"/>
                <a:gd name="T13" fmla="*/ 18 h 80"/>
                <a:gd name="T14" fmla="*/ 31 w 33"/>
                <a:gd name="T1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0">
                  <a:moveTo>
                    <a:pt x="31" y="40"/>
                  </a:moveTo>
                  <a:cubicBezTo>
                    <a:pt x="31" y="47"/>
                    <a:pt x="31" y="54"/>
                    <a:pt x="32" y="62"/>
                  </a:cubicBezTo>
                  <a:cubicBezTo>
                    <a:pt x="32" y="73"/>
                    <a:pt x="30" y="80"/>
                    <a:pt x="16" y="80"/>
                  </a:cubicBezTo>
                  <a:cubicBezTo>
                    <a:pt x="1" y="80"/>
                    <a:pt x="0" y="72"/>
                    <a:pt x="0" y="61"/>
                  </a:cubicBezTo>
                  <a:cubicBezTo>
                    <a:pt x="1" y="46"/>
                    <a:pt x="1" y="32"/>
                    <a:pt x="0" y="17"/>
                  </a:cubicBezTo>
                  <a:cubicBezTo>
                    <a:pt x="0" y="6"/>
                    <a:pt x="2" y="0"/>
                    <a:pt x="15" y="0"/>
                  </a:cubicBezTo>
                  <a:cubicBezTo>
                    <a:pt x="29" y="0"/>
                    <a:pt x="33" y="6"/>
                    <a:pt x="32" y="18"/>
                  </a:cubicBezTo>
                  <a:cubicBezTo>
                    <a:pt x="31" y="25"/>
                    <a:pt x="31" y="33"/>
                    <a:pt x="31" y="4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268" name="Freeform 8"/>
            <p:cNvSpPr>
              <a:spLocks/>
            </p:cNvSpPr>
            <p:nvPr/>
          </p:nvSpPr>
          <p:spPr bwMode="auto">
            <a:xfrm>
              <a:off x="7943062" y="5478854"/>
              <a:ext cx="49808" cy="57471"/>
            </a:xfrm>
            <a:custGeom>
              <a:avLst/>
              <a:gdLst>
                <a:gd name="T0" fmla="*/ 6 w 45"/>
                <a:gd name="T1" fmla="*/ 26 h 52"/>
                <a:gd name="T2" fmla="*/ 22 w 45"/>
                <a:gd name="T3" fmla="*/ 0 h 52"/>
                <a:gd name="T4" fmla="*/ 37 w 45"/>
                <a:gd name="T5" fmla="*/ 25 h 52"/>
                <a:gd name="T6" fmla="*/ 23 w 45"/>
                <a:gd name="T7" fmla="*/ 52 h 52"/>
                <a:gd name="T8" fmla="*/ 6 w 45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6" y="26"/>
                  </a:moveTo>
                  <a:cubicBezTo>
                    <a:pt x="8" y="16"/>
                    <a:pt x="0" y="0"/>
                    <a:pt x="22" y="0"/>
                  </a:cubicBezTo>
                  <a:cubicBezTo>
                    <a:pt x="43" y="0"/>
                    <a:pt x="38" y="14"/>
                    <a:pt x="37" y="25"/>
                  </a:cubicBezTo>
                  <a:cubicBezTo>
                    <a:pt x="36" y="35"/>
                    <a:pt x="45" y="51"/>
                    <a:pt x="23" y="52"/>
                  </a:cubicBezTo>
                  <a:cubicBezTo>
                    <a:pt x="1" y="52"/>
                    <a:pt x="8" y="37"/>
                    <a:pt x="6" y="2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269" name="Freeform 9"/>
            <p:cNvSpPr>
              <a:spLocks/>
            </p:cNvSpPr>
            <p:nvPr/>
          </p:nvSpPr>
          <p:spPr bwMode="auto">
            <a:xfrm>
              <a:off x="8104749" y="5487282"/>
              <a:ext cx="42145" cy="49042"/>
            </a:xfrm>
            <a:custGeom>
              <a:avLst/>
              <a:gdLst>
                <a:gd name="T0" fmla="*/ 34 w 38"/>
                <a:gd name="T1" fmla="*/ 21 h 44"/>
                <a:gd name="T2" fmla="*/ 19 w 38"/>
                <a:gd name="T3" fmla="*/ 44 h 44"/>
                <a:gd name="T4" fmla="*/ 3 w 38"/>
                <a:gd name="T5" fmla="*/ 22 h 44"/>
                <a:gd name="T6" fmla="*/ 20 w 38"/>
                <a:gd name="T7" fmla="*/ 0 h 44"/>
                <a:gd name="T8" fmla="*/ 34 w 38"/>
                <a:gd name="T9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4">
                  <a:moveTo>
                    <a:pt x="34" y="21"/>
                  </a:moveTo>
                  <a:cubicBezTo>
                    <a:pt x="34" y="32"/>
                    <a:pt x="38" y="44"/>
                    <a:pt x="19" y="44"/>
                  </a:cubicBezTo>
                  <a:cubicBezTo>
                    <a:pt x="0" y="44"/>
                    <a:pt x="4" y="32"/>
                    <a:pt x="3" y="22"/>
                  </a:cubicBezTo>
                  <a:cubicBezTo>
                    <a:pt x="3" y="10"/>
                    <a:pt x="2" y="0"/>
                    <a:pt x="20" y="0"/>
                  </a:cubicBezTo>
                  <a:cubicBezTo>
                    <a:pt x="37" y="0"/>
                    <a:pt x="34" y="11"/>
                    <a:pt x="34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</p:grpSp>
      <p:sp>
        <p:nvSpPr>
          <p:cNvPr id="156" name="Freeform 155"/>
          <p:cNvSpPr/>
          <p:nvPr/>
        </p:nvSpPr>
        <p:spPr bwMode="auto">
          <a:xfrm>
            <a:off x="8079469" y="2939449"/>
            <a:ext cx="349800" cy="237781"/>
          </a:xfrm>
          <a:custGeom>
            <a:avLst/>
            <a:gdLst>
              <a:gd name="connsiteX0" fmla="*/ 3322794 w 5223983"/>
              <a:gd name="connsiteY0" fmla="*/ 1406050 h 3551081"/>
              <a:gd name="connsiteX1" fmla="*/ 3699984 w 5223983"/>
              <a:gd name="connsiteY1" fmla="*/ 1783240 h 3551081"/>
              <a:gd name="connsiteX2" fmla="*/ 3322794 w 5223983"/>
              <a:gd name="connsiteY2" fmla="*/ 2160430 h 3551081"/>
              <a:gd name="connsiteX3" fmla="*/ 2945604 w 5223983"/>
              <a:gd name="connsiteY3" fmla="*/ 1783240 h 3551081"/>
              <a:gd name="connsiteX4" fmla="*/ 3322794 w 5223983"/>
              <a:gd name="connsiteY4" fmla="*/ 1406050 h 3551081"/>
              <a:gd name="connsiteX5" fmla="*/ 1901190 w 5223983"/>
              <a:gd name="connsiteY5" fmla="*/ 1406050 h 3551081"/>
              <a:gd name="connsiteX6" fmla="*/ 2278380 w 5223983"/>
              <a:gd name="connsiteY6" fmla="*/ 1783240 h 3551081"/>
              <a:gd name="connsiteX7" fmla="*/ 1901190 w 5223983"/>
              <a:gd name="connsiteY7" fmla="*/ 2160430 h 3551081"/>
              <a:gd name="connsiteX8" fmla="*/ 1524000 w 5223983"/>
              <a:gd name="connsiteY8" fmla="*/ 1783240 h 3551081"/>
              <a:gd name="connsiteX9" fmla="*/ 1901190 w 5223983"/>
              <a:gd name="connsiteY9" fmla="*/ 1406050 h 3551081"/>
              <a:gd name="connsiteX10" fmla="*/ 3444555 w 5223983"/>
              <a:gd name="connsiteY10" fmla="*/ 1 h 3551081"/>
              <a:gd name="connsiteX11" fmla="*/ 5223983 w 5223983"/>
              <a:gd name="connsiteY11" fmla="*/ 1779430 h 3551081"/>
              <a:gd name="connsiteX12" fmla="*/ 3452333 w 5223983"/>
              <a:gd name="connsiteY12" fmla="*/ 3551081 h 3551081"/>
              <a:gd name="connsiteX13" fmla="*/ 3296124 w 5223983"/>
              <a:gd name="connsiteY13" fmla="*/ 3394871 h 3551081"/>
              <a:gd name="connsiteX14" fmla="*/ 4919183 w 5223983"/>
              <a:gd name="connsiteY14" fmla="*/ 1771811 h 3551081"/>
              <a:gd name="connsiteX15" fmla="*/ 3295964 w 5223983"/>
              <a:gd name="connsiteY15" fmla="*/ 148592 h 3551081"/>
              <a:gd name="connsiteX16" fmla="*/ 1779429 w 5223983"/>
              <a:gd name="connsiteY16" fmla="*/ 0 h 3551081"/>
              <a:gd name="connsiteX17" fmla="*/ 1928020 w 5223983"/>
              <a:gd name="connsiteY17" fmla="*/ 148590 h 3551081"/>
              <a:gd name="connsiteX18" fmla="*/ 304801 w 5223983"/>
              <a:gd name="connsiteY18" fmla="*/ 1771809 h 3551081"/>
              <a:gd name="connsiteX19" fmla="*/ 1927860 w 5223983"/>
              <a:gd name="connsiteY19" fmla="*/ 3394869 h 3551081"/>
              <a:gd name="connsiteX20" fmla="*/ 1771651 w 5223983"/>
              <a:gd name="connsiteY20" fmla="*/ 3551079 h 3551081"/>
              <a:gd name="connsiteX21" fmla="*/ 0 w 5223983"/>
              <a:gd name="connsiteY21" fmla="*/ 1779428 h 355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223983" h="3551081">
                <a:moveTo>
                  <a:pt x="3322794" y="1406050"/>
                </a:moveTo>
                <a:cubicBezTo>
                  <a:pt x="3531110" y="1406050"/>
                  <a:pt x="3699984" y="1574924"/>
                  <a:pt x="3699984" y="1783240"/>
                </a:cubicBezTo>
                <a:cubicBezTo>
                  <a:pt x="3699984" y="1991556"/>
                  <a:pt x="3531110" y="2160430"/>
                  <a:pt x="3322794" y="2160430"/>
                </a:cubicBezTo>
                <a:cubicBezTo>
                  <a:pt x="3114478" y="2160430"/>
                  <a:pt x="2945604" y="1991556"/>
                  <a:pt x="2945604" y="1783240"/>
                </a:cubicBezTo>
                <a:cubicBezTo>
                  <a:pt x="2945604" y="1574924"/>
                  <a:pt x="3114478" y="1406050"/>
                  <a:pt x="3322794" y="1406050"/>
                </a:cubicBezTo>
                <a:close/>
                <a:moveTo>
                  <a:pt x="1901190" y="1406050"/>
                </a:moveTo>
                <a:cubicBezTo>
                  <a:pt x="2109506" y="1406050"/>
                  <a:pt x="2278380" y="1574924"/>
                  <a:pt x="2278380" y="1783240"/>
                </a:cubicBezTo>
                <a:cubicBezTo>
                  <a:pt x="2278380" y="1991556"/>
                  <a:pt x="2109506" y="2160430"/>
                  <a:pt x="1901190" y="2160430"/>
                </a:cubicBezTo>
                <a:cubicBezTo>
                  <a:pt x="1692874" y="2160430"/>
                  <a:pt x="1524000" y="1991556"/>
                  <a:pt x="1524000" y="1783240"/>
                </a:cubicBezTo>
                <a:cubicBezTo>
                  <a:pt x="1524000" y="1574924"/>
                  <a:pt x="1692874" y="1406050"/>
                  <a:pt x="1901190" y="1406050"/>
                </a:cubicBezTo>
                <a:close/>
                <a:moveTo>
                  <a:pt x="3444555" y="1"/>
                </a:moveTo>
                <a:lnTo>
                  <a:pt x="5223983" y="1779430"/>
                </a:lnTo>
                <a:lnTo>
                  <a:pt x="3452333" y="3551081"/>
                </a:lnTo>
                <a:lnTo>
                  <a:pt x="3296124" y="3394871"/>
                </a:lnTo>
                <a:lnTo>
                  <a:pt x="4919183" y="1771811"/>
                </a:lnTo>
                <a:lnTo>
                  <a:pt x="3295964" y="148592"/>
                </a:lnTo>
                <a:close/>
                <a:moveTo>
                  <a:pt x="1779429" y="0"/>
                </a:moveTo>
                <a:lnTo>
                  <a:pt x="1928020" y="148590"/>
                </a:lnTo>
                <a:lnTo>
                  <a:pt x="304801" y="1771809"/>
                </a:lnTo>
                <a:lnTo>
                  <a:pt x="1927860" y="3394869"/>
                </a:lnTo>
                <a:lnTo>
                  <a:pt x="1771651" y="3551079"/>
                </a:lnTo>
                <a:lnTo>
                  <a:pt x="0" y="1779428"/>
                </a:ln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ker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59" name="Group 258"/>
          <p:cNvGrpSpPr/>
          <p:nvPr/>
        </p:nvGrpSpPr>
        <p:grpSpPr>
          <a:xfrm>
            <a:off x="6290200" y="4481848"/>
            <a:ext cx="330403" cy="253812"/>
            <a:chOff x="1260022" y="5196402"/>
            <a:chExt cx="3273425" cy="2514600"/>
          </a:xfrm>
          <a:solidFill>
            <a:schemeClr val="tx1"/>
          </a:solidFill>
        </p:grpSpPr>
        <p:sp>
          <p:nvSpPr>
            <p:cNvPr id="260" name="Freeform 259"/>
            <p:cNvSpPr>
              <a:spLocks/>
            </p:cNvSpPr>
            <p:nvPr/>
          </p:nvSpPr>
          <p:spPr bwMode="auto">
            <a:xfrm>
              <a:off x="2247447" y="5196402"/>
              <a:ext cx="2286000" cy="2514600"/>
            </a:xfrm>
            <a:custGeom>
              <a:avLst/>
              <a:gdLst>
                <a:gd name="T0" fmla="*/ 307 w 609"/>
                <a:gd name="T1" fmla="*/ 0 h 669"/>
                <a:gd name="T2" fmla="*/ 341 w 609"/>
                <a:gd name="T3" fmla="*/ 90 h 669"/>
                <a:gd name="T4" fmla="*/ 395 w 609"/>
                <a:gd name="T5" fmla="*/ 114 h 669"/>
                <a:gd name="T6" fmla="*/ 482 w 609"/>
                <a:gd name="T7" fmla="*/ 68 h 669"/>
                <a:gd name="T8" fmla="*/ 537 w 609"/>
                <a:gd name="T9" fmla="*/ 123 h 669"/>
                <a:gd name="T10" fmla="*/ 494 w 609"/>
                <a:gd name="T11" fmla="*/ 208 h 669"/>
                <a:gd name="T12" fmla="*/ 516 w 609"/>
                <a:gd name="T13" fmla="*/ 261 h 669"/>
                <a:gd name="T14" fmla="*/ 609 w 609"/>
                <a:gd name="T15" fmla="*/ 293 h 669"/>
                <a:gd name="T16" fmla="*/ 609 w 609"/>
                <a:gd name="T17" fmla="*/ 369 h 669"/>
                <a:gd name="T18" fmla="*/ 517 w 609"/>
                <a:gd name="T19" fmla="*/ 401 h 669"/>
                <a:gd name="T20" fmla="*/ 493 w 609"/>
                <a:gd name="T21" fmla="*/ 454 h 669"/>
                <a:gd name="T22" fmla="*/ 535 w 609"/>
                <a:gd name="T23" fmla="*/ 540 h 669"/>
                <a:gd name="T24" fmla="*/ 480 w 609"/>
                <a:gd name="T25" fmla="*/ 595 h 669"/>
                <a:gd name="T26" fmla="*/ 394 w 609"/>
                <a:gd name="T27" fmla="*/ 556 h 669"/>
                <a:gd name="T28" fmla="*/ 339 w 609"/>
                <a:gd name="T29" fmla="*/ 579 h 669"/>
                <a:gd name="T30" fmla="*/ 309 w 609"/>
                <a:gd name="T31" fmla="*/ 669 h 669"/>
                <a:gd name="T32" fmla="*/ 231 w 609"/>
                <a:gd name="T33" fmla="*/ 669 h 669"/>
                <a:gd name="T34" fmla="*/ 201 w 609"/>
                <a:gd name="T35" fmla="*/ 579 h 669"/>
                <a:gd name="T36" fmla="*/ 148 w 609"/>
                <a:gd name="T37" fmla="*/ 558 h 669"/>
                <a:gd name="T38" fmla="*/ 63 w 609"/>
                <a:gd name="T39" fmla="*/ 600 h 669"/>
                <a:gd name="T40" fmla="*/ 7 w 609"/>
                <a:gd name="T41" fmla="*/ 546 h 669"/>
                <a:gd name="T42" fmla="*/ 24 w 609"/>
                <a:gd name="T43" fmla="*/ 519 h 669"/>
                <a:gd name="T44" fmla="*/ 102 w 609"/>
                <a:gd name="T45" fmla="*/ 479 h 669"/>
                <a:gd name="T46" fmla="*/ 171 w 609"/>
                <a:gd name="T47" fmla="*/ 431 h 669"/>
                <a:gd name="T48" fmla="*/ 208 w 609"/>
                <a:gd name="T49" fmla="*/ 457 h 669"/>
                <a:gd name="T50" fmla="*/ 411 w 609"/>
                <a:gd name="T51" fmla="*/ 332 h 669"/>
                <a:gd name="T52" fmla="*/ 339 w 609"/>
                <a:gd name="T53" fmla="*/ 213 h 669"/>
                <a:gd name="T54" fmla="*/ 180 w 609"/>
                <a:gd name="T55" fmla="*/ 146 h 669"/>
                <a:gd name="T56" fmla="*/ 28 w 609"/>
                <a:gd name="T57" fmla="*/ 180 h 669"/>
                <a:gd name="T58" fmla="*/ 0 w 609"/>
                <a:gd name="T59" fmla="*/ 127 h 669"/>
                <a:gd name="T60" fmla="*/ 51 w 609"/>
                <a:gd name="T61" fmla="*/ 72 h 669"/>
                <a:gd name="T62" fmla="*/ 143 w 609"/>
                <a:gd name="T63" fmla="*/ 113 h 669"/>
                <a:gd name="T64" fmla="*/ 196 w 609"/>
                <a:gd name="T65" fmla="*/ 90 h 669"/>
                <a:gd name="T66" fmla="*/ 233 w 609"/>
                <a:gd name="T67" fmla="*/ 0 h 669"/>
                <a:gd name="T68" fmla="*/ 307 w 609"/>
                <a:gd name="T69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9" h="669">
                  <a:moveTo>
                    <a:pt x="307" y="0"/>
                  </a:moveTo>
                  <a:cubicBezTo>
                    <a:pt x="319" y="29"/>
                    <a:pt x="331" y="58"/>
                    <a:pt x="341" y="90"/>
                  </a:cubicBezTo>
                  <a:cubicBezTo>
                    <a:pt x="358" y="98"/>
                    <a:pt x="378" y="105"/>
                    <a:pt x="395" y="114"/>
                  </a:cubicBezTo>
                  <a:cubicBezTo>
                    <a:pt x="423" y="98"/>
                    <a:pt x="455" y="86"/>
                    <a:pt x="482" y="68"/>
                  </a:cubicBezTo>
                  <a:cubicBezTo>
                    <a:pt x="503" y="85"/>
                    <a:pt x="521" y="103"/>
                    <a:pt x="537" y="123"/>
                  </a:cubicBezTo>
                  <a:cubicBezTo>
                    <a:pt x="521" y="150"/>
                    <a:pt x="509" y="181"/>
                    <a:pt x="494" y="208"/>
                  </a:cubicBezTo>
                  <a:cubicBezTo>
                    <a:pt x="500" y="227"/>
                    <a:pt x="510" y="242"/>
                    <a:pt x="516" y="261"/>
                  </a:cubicBezTo>
                  <a:cubicBezTo>
                    <a:pt x="546" y="272"/>
                    <a:pt x="576" y="284"/>
                    <a:pt x="609" y="293"/>
                  </a:cubicBezTo>
                  <a:cubicBezTo>
                    <a:pt x="609" y="318"/>
                    <a:pt x="609" y="344"/>
                    <a:pt x="609" y="369"/>
                  </a:cubicBezTo>
                  <a:cubicBezTo>
                    <a:pt x="579" y="380"/>
                    <a:pt x="549" y="391"/>
                    <a:pt x="517" y="401"/>
                  </a:cubicBezTo>
                  <a:cubicBezTo>
                    <a:pt x="508" y="417"/>
                    <a:pt x="502" y="437"/>
                    <a:pt x="493" y="454"/>
                  </a:cubicBezTo>
                  <a:cubicBezTo>
                    <a:pt x="506" y="484"/>
                    <a:pt x="519" y="513"/>
                    <a:pt x="535" y="540"/>
                  </a:cubicBezTo>
                  <a:cubicBezTo>
                    <a:pt x="519" y="561"/>
                    <a:pt x="501" y="579"/>
                    <a:pt x="480" y="595"/>
                  </a:cubicBezTo>
                  <a:cubicBezTo>
                    <a:pt x="453" y="581"/>
                    <a:pt x="422" y="570"/>
                    <a:pt x="394" y="556"/>
                  </a:cubicBezTo>
                  <a:cubicBezTo>
                    <a:pt x="374" y="562"/>
                    <a:pt x="357" y="572"/>
                    <a:pt x="339" y="579"/>
                  </a:cubicBezTo>
                  <a:cubicBezTo>
                    <a:pt x="329" y="609"/>
                    <a:pt x="317" y="638"/>
                    <a:pt x="309" y="669"/>
                  </a:cubicBezTo>
                  <a:cubicBezTo>
                    <a:pt x="283" y="669"/>
                    <a:pt x="257" y="669"/>
                    <a:pt x="231" y="669"/>
                  </a:cubicBezTo>
                  <a:cubicBezTo>
                    <a:pt x="221" y="640"/>
                    <a:pt x="211" y="610"/>
                    <a:pt x="201" y="579"/>
                  </a:cubicBezTo>
                  <a:cubicBezTo>
                    <a:pt x="183" y="572"/>
                    <a:pt x="166" y="564"/>
                    <a:pt x="148" y="558"/>
                  </a:cubicBezTo>
                  <a:cubicBezTo>
                    <a:pt x="118" y="571"/>
                    <a:pt x="92" y="587"/>
                    <a:pt x="63" y="600"/>
                  </a:cubicBezTo>
                  <a:cubicBezTo>
                    <a:pt x="44" y="590"/>
                    <a:pt x="23" y="565"/>
                    <a:pt x="7" y="546"/>
                  </a:cubicBezTo>
                  <a:cubicBezTo>
                    <a:pt x="14" y="538"/>
                    <a:pt x="20" y="529"/>
                    <a:pt x="24" y="519"/>
                  </a:cubicBezTo>
                  <a:cubicBezTo>
                    <a:pt x="53" y="509"/>
                    <a:pt x="77" y="498"/>
                    <a:pt x="102" y="479"/>
                  </a:cubicBezTo>
                  <a:cubicBezTo>
                    <a:pt x="119" y="466"/>
                    <a:pt x="144" y="427"/>
                    <a:pt x="171" y="431"/>
                  </a:cubicBezTo>
                  <a:cubicBezTo>
                    <a:pt x="182" y="432"/>
                    <a:pt x="193" y="450"/>
                    <a:pt x="208" y="457"/>
                  </a:cubicBezTo>
                  <a:cubicBezTo>
                    <a:pt x="301" y="505"/>
                    <a:pt x="414" y="433"/>
                    <a:pt x="411" y="332"/>
                  </a:cubicBezTo>
                  <a:cubicBezTo>
                    <a:pt x="410" y="268"/>
                    <a:pt x="377" y="244"/>
                    <a:pt x="339" y="213"/>
                  </a:cubicBezTo>
                  <a:cubicBezTo>
                    <a:pt x="299" y="181"/>
                    <a:pt x="244" y="151"/>
                    <a:pt x="180" y="146"/>
                  </a:cubicBezTo>
                  <a:cubicBezTo>
                    <a:pt x="125" y="142"/>
                    <a:pt x="75" y="156"/>
                    <a:pt x="28" y="180"/>
                  </a:cubicBezTo>
                  <a:cubicBezTo>
                    <a:pt x="19" y="162"/>
                    <a:pt x="10" y="144"/>
                    <a:pt x="0" y="127"/>
                  </a:cubicBezTo>
                  <a:cubicBezTo>
                    <a:pt x="14" y="106"/>
                    <a:pt x="35" y="92"/>
                    <a:pt x="51" y="72"/>
                  </a:cubicBezTo>
                  <a:cubicBezTo>
                    <a:pt x="81" y="86"/>
                    <a:pt x="112" y="99"/>
                    <a:pt x="143" y="113"/>
                  </a:cubicBezTo>
                  <a:cubicBezTo>
                    <a:pt x="160" y="105"/>
                    <a:pt x="177" y="97"/>
                    <a:pt x="196" y="90"/>
                  </a:cubicBezTo>
                  <a:cubicBezTo>
                    <a:pt x="209" y="60"/>
                    <a:pt x="218" y="27"/>
                    <a:pt x="233" y="0"/>
                  </a:cubicBezTo>
                  <a:cubicBezTo>
                    <a:pt x="258" y="0"/>
                    <a:pt x="282" y="0"/>
                    <a:pt x="3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/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1620384" y="5858389"/>
              <a:ext cx="1892300" cy="604838"/>
            </a:xfrm>
            <a:custGeom>
              <a:avLst/>
              <a:gdLst>
                <a:gd name="T0" fmla="*/ 319 w 504"/>
                <a:gd name="T1" fmla="*/ 4 h 161"/>
                <a:gd name="T2" fmla="*/ 486 w 504"/>
                <a:gd name="T3" fmla="*/ 67 h 161"/>
                <a:gd name="T4" fmla="*/ 502 w 504"/>
                <a:gd name="T5" fmla="*/ 90 h 161"/>
                <a:gd name="T6" fmla="*/ 490 w 504"/>
                <a:gd name="T7" fmla="*/ 115 h 161"/>
                <a:gd name="T8" fmla="*/ 455 w 504"/>
                <a:gd name="T9" fmla="*/ 90 h 161"/>
                <a:gd name="T10" fmla="*/ 327 w 504"/>
                <a:gd name="T11" fmla="*/ 37 h 161"/>
                <a:gd name="T12" fmla="*/ 216 w 504"/>
                <a:gd name="T13" fmla="*/ 69 h 161"/>
                <a:gd name="T14" fmla="*/ 68 w 504"/>
                <a:gd name="T15" fmla="*/ 143 h 161"/>
                <a:gd name="T16" fmla="*/ 2 w 504"/>
                <a:gd name="T17" fmla="*/ 99 h 161"/>
                <a:gd name="T18" fmla="*/ 11 w 504"/>
                <a:gd name="T19" fmla="*/ 76 h 161"/>
                <a:gd name="T20" fmla="*/ 76 w 504"/>
                <a:gd name="T21" fmla="*/ 110 h 161"/>
                <a:gd name="T22" fmla="*/ 174 w 504"/>
                <a:gd name="T23" fmla="*/ 57 h 161"/>
                <a:gd name="T24" fmla="*/ 319 w 504"/>
                <a:gd name="T25" fmla="*/ 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4" h="161">
                  <a:moveTo>
                    <a:pt x="319" y="4"/>
                  </a:moveTo>
                  <a:cubicBezTo>
                    <a:pt x="384" y="0"/>
                    <a:pt x="445" y="29"/>
                    <a:pt x="486" y="67"/>
                  </a:cubicBezTo>
                  <a:cubicBezTo>
                    <a:pt x="490" y="71"/>
                    <a:pt x="501" y="81"/>
                    <a:pt x="502" y="90"/>
                  </a:cubicBezTo>
                  <a:cubicBezTo>
                    <a:pt x="504" y="101"/>
                    <a:pt x="499" y="113"/>
                    <a:pt x="490" y="115"/>
                  </a:cubicBezTo>
                  <a:cubicBezTo>
                    <a:pt x="480" y="117"/>
                    <a:pt x="461" y="97"/>
                    <a:pt x="455" y="90"/>
                  </a:cubicBezTo>
                  <a:cubicBezTo>
                    <a:pt x="424" y="61"/>
                    <a:pt x="384" y="38"/>
                    <a:pt x="327" y="37"/>
                  </a:cubicBezTo>
                  <a:cubicBezTo>
                    <a:pt x="284" y="37"/>
                    <a:pt x="245" y="51"/>
                    <a:pt x="216" y="69"/>
                  </a:cubicBezTo>
                  <a:cubicBezTo>
                    <a:pt x="173" y="96"/>
                    <a:pt x="147" y="161"/>
                    <a:pt x="68" y="143"/>
                  </a:cubicBezTo>
                  <a:cubicBezTo>
                    <a:pt x="45" y="138"/>
                    <a:pt x="7" y="123"/>
                    <a:pt x="2" y="99"/>
                  </a:cubicBezTo>
                  <a:cubicBezTo>
                    <a:pt x="0" y="91"/>
                    <a:pt x="1" y="80"/>
                    <a:pt x="11" y="76"/>
                  </a:cubicBezTo>
                  <a:cubicBezTo>
                    <a:pt x="31" y="70"/>
                    <a:pt x="54" y="107"/>
                    <a:pt x="76" y="110"/>
                  </a:cubicBezTo>
                  <a:cubicBezTo>
                    <a:pt x="126" y="116"/>
                    <a:pt x="147" y="79"/>
                    <a:pt x="174" y="57"/>
                  </a:cubicBezTo>
                  <a:cubicBezTo>
                    <a:pt x="208" y="29"/>
                    <a:pt x="256" y="8"/>
                    <a:pt x="3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/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1394959" y="6174302"/>
              <a:ext cx="1952625" cy="593725"/>
            </a:xfrm>
            <a:custGeom>
              <a:avLst/>
              <a:gdLst>
                <a:gd name="T0" fmla="*/ 366 w 520"/>
                <a:gd name="T1" fmla="*/ 6 h 158"/>
                <a:gd name="T2" fmla="*/ 508 w 520"/>
                <a:gd name="T3" fmla="*/ 59 h 158"/>
                <a:gd name="T4" fmla="*/ 506 w 520"/>
                <a:gd name="T5" fmla="*/ 95 h 158"/>
                <a:gd name="T6" fmla="*/ 453 w 520"/>
                <a:gd name="T7" fmla="*/ 59 h 158"/>
                <a:gd name="T8" fmla="*/ 290 w 520"/>
                <a:gd name="T9" fmla="*/ 74 h 158"/>
                <a:gd name="T10" fmla="*/ 260 w 520"/>
                <a:gd name="T11" fmla="*/ 105 h 158"/>
                <a:gd name="T12" fmla="*/ 32 w 520"/>
                <a:gd name="T13" fmla="*/ 97 h 158"/>
                <a:gd name="T14" fmla="*/ 27 w 520"/>
                <a:gd name="T15" fmla="*/ 51 h 158"/>
                <a:gd name="T16" fmla="*/ 78 w 520"/>
                <a:gd name="T17" fmla="*/ 88 h 158"/>
                <a:gd name="T18" fmla="*/ 230 w 520"/>
                <a:gd name="T19" fmla="*/ 82 h 158"/>
                <a:gd name="T20" fmla="*/ 366 w 520"/>
                <a:gd name="T21" fmla="*/ 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0" h="158">
                  <a:moveTo>
                    <a:pt x="366" y="6"/>
                  </a:moveTo>
                  <a:cubicBezTo>
                    <a:pt x="422" y="0"/>
                    <a:pt x="479" y="24"/>
                    <a:pt x="508" y="59"/>
                  </a:cubicBezTo>
                  <a:cubicBezTo>
                    <a:pt x="520" y="75"/>
                    <a:pt x="518" y="91"/>
                    <a:pt x="506" y="95"/>
                  </a:cubicBezTo>
                  <a:cubicBezTo>
                    <a:pt x="488" y="100"/>
                    <a:pt x="467" y="68"/>
                    <a:pt x="453" y="59"/>
                  </a:cubicBezTo>
                  <a:cubicBezTo>
                    <a:pt x="402" y="29"/>
                    <a:pt x="333" y="38"/>
                    <a:pt x="290" y="74"/>
                  </a:cubicBezTo>
                  <a:cubicBezTo>
                    <a:pt x="281" y="82"/>
                    <a:pt x="270" y="97"/>
                    <a:pt x="260" y="105"/>
                  </a:cubicBezTo>
                  <a:cubicBezTo>
                    <a:pt x="195" y="158"/>
                    <a:pt x="91" y="149"/>
                    <a:pt x="32" y="97"/>
                  </a:cubicBezTo>
                  <a:cubicBezTo>
                    <a:pt x="24" y="89"/>
                    <a:pt x="0" y="56"/>
                    <a:pt x="27" y="51"/>
                  </a:cubicBezTo>
                  <a:cubicBezTo>
                    <a:pt x="43" y="47"/>
                    <a:pt x="61" y="77"/>
                    <a:pt x="78" y="88"/>
                  </a:cubicBezTo>
                  <a:cubicBezTo>
                    <a:pt x="125" y="116"/>
                    <a:pt x="190" y="109"/>
                    <a:pt x="230" y="82"/>
                  </a:cubicBezTo>
                  <a:cubicBezTo>
                    <a:pt x="277" y="51"/>
                    <a:pt x="292" y="14"/>
                    <a:pt x="36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/>
            </a:p>
          </p:txBody>
        </p:sp>
        <p:sp>
          <p:nvSpPr>
            <p:cNvPr id="270" name="Freeform 269"/>
            <p:cNvSpPr>
              <a:spLocks/>
            </p:cNvSpPr>
            <p:nvPr/>
          </p:nvSpPr>
          <p:spPr bwMode="auto">
            <a:xfrm>
              <a:off x="1260022" y="6493389"/>
              <a:ext cx="1930400" cy="566738"/>
            </a:xfrm>
            <a:custGeom>
              <a:avLst/>
              <a:gdLst>
                <a:gd name="T0" fmla="*/ 10 w 514"/>
                <a:gd name="T1" fmla="*/ 35 h 151"/>
                <a:gd name="T2" fmla="*/ 63 w 514"/>
                <a:gd name="T3" fmla="*/ 72 h 151"/>
                <a:gd name="T4" fmla="*/ 211 w 514"/>
                <a:gd name="T5" fmla="*/ 111 h 151"/>
                <a:gd name="T6" fmla="*/ 296 w 514"/>
                <a:gd name="T7" fmla="*/ 77 h 151"/>
                <a:gd name="T8" fmla="*/ 436 w 514"/>
                <a:gd name="T9" fmla="*/ 8 h 151"/>
                <a:gd name="T10" fmla="*/ 510 w 514"/>
                <a:gd name="T11" fmla="*/ 49 h 151"/>
                <a:gd name="T12" fmla="*/ 501 w 514"/>
                <a:gd name="T13" fmla="*/ 73 h 151"/>
                <a:gd name="T14" fmla="*/ 448 w 514"/>
                <a:gd name="T15" fmla="*/ 42 h 151"/>
                <a:gd name="T16" fmla="*/ 323 w 514"/>
                <a:gd name="T17" fmla="*/ 103 h 151"/>
                <a:gd name="T18" fmla="*/ 165 w 514"/>
                <a:gd name="T19" fmla="*/ 146 h 151"/>
                <a:gd name="T20" fmla="*/ 63 w 514"/>
                <a:gd name="T21" fmla="*/ 111 h 151"/>
                <a:gd name="T22" fmla="*/ 10 w 514"/>
                <a:gd name="T23" fmla="*/ 3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151">
                  <a:moveTo>
                    <a:pt x="10" y="35"/>
                  </a:moveTo>
                  <a:cubicBezTo>
                    <a:pt x="40" y="37"/>
                    <a:pt x="46" y="59"/>
                    <a:pt x="63" y="72"/>
                  </a:cubicBezTo>
                  <a:cubicBezTo>
                    <a:pt x="95" y="96"/>
                    <a:pt x="147" y="117"/>
                    <a:pt x="211" y="111"/>
                  </a:cubicBezTo>
                  <a:cubicBezTo>
                    <a:pt x="248" y="107"/>
                    <a:pt x="274" y="92"/>
                    <a:pt x="296" y="77"/>
                  </a:cubicBezTo>
                  <a:cubicBezTo>
                    <a:pt x="338" y="48"/>
                    <a:pt x="358" y="0"/>
                    <a:pt x="436" y="8"/>
                  </a:cubicBezTo>
                  <a:cubicBezTo>
                    <a:pt x="454" y="10"/>
                    <a:pt x="503" y="25"/>
                    <a:pt x="510" y="49"/>
                  </a:cubicBezTo>
                  <a:cubicBezTo>
                    <a:pt x="512" y="58"/>
                    <a:pt x="514" y="70"/>
                    <a:pt x="501" y="73"/>
                  </a:cubicBezTo>
                  <a:cubicBezTo>
                    <a:pt x="484" y="78"/>
                    <a:pt x="467" y="48"/>
                    <a:pt x="448" y="42"/>
                  </a:cubicBezTo>
                  <a:cubicBezTo>
                    <a:pt x="388" y="23"/>
                    <a:pt x="360" y="77"/>
                    <a:pt x="323" y="103"/>
                  </a:cubicBezTo>
                  <a:cubicBezTo>
                    <a:pt x="286" y="130"/>
                    <a:pt x="237" y="151"/>
                    <a:pt x="165" y="146"/>
                  </a:cubicBezTo>
                  <a:cubicBezTo>
                    <a:pt x="129" y="143"/>
                    <a:pt x="92" y="129"/>
                    <a:pt x="63" y="111"/>
                  </a:cubicBezTo>
                  <a:cubicBezTo>
                    <a:pt x="38" y="95"/>
                    <a:pt x="0" y="73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/>
            </a:p>
          </p:txBody>
        </p:sp>
      </p:grpSp>
      <p:sp>
        <p:nvSpPr>
          <p:cNvPr id="271" name="Freeform 270"/>
          <p:cNvSpPr>
            <a:spLocks/>
          </p:cNvSpPr>
          <p:nvPr/>
        </p:nvSpPr>
        <p:spPr bwMode="auto">
          <a:xfrm>
            <a:off x="6291433" y="3695421"/>
            <a:ext cx="343262" cy="259763"/>
          </a:xfrm>
          <a:custGeom>
            <a:avLst/>
            <a:gdLst>
              <a:gd name="connsiteX0" fmla="*/ 5546725 w 8802688"/>
              <a:gd name="connsiteY0" fmla="*/ 4819650 h 6677025"/>
              <a:gd name="connsiteX1" fmla="*/ 5573713 w 8802688"/>
              <a:gd name="connsiteY1" fmla="*/ 4926013 h 6677025"/>
              <a:gd name="connsiteX2" fmla="*/ 5603875 w 8802688"/>
              <a:gd name="connsiteY2" fmla="*/ 5024438 h 6677025"/>
              <a:gd name="connsiteX3" fmla="*/ 5630863 w 8802688"/>
              <a:gd name="connsiteY3" fmla="*/ 5122863 h 6677025"/>
              <a:gd name="connsiteX4" fmla="*/ 5657850 w 8802688"/>
              <a:gd name="connsiteY4" fmla="*/ 5229225 h 6677025"/>
              <a:gd name="connsiteX5" fmla="*/ 5668963 w 8802688"/>
              <a:gd name="connsiteY5" fmla="*/ 5313363 h 6677025"/>
              <a:gd name="connsiteX6" fmla="*/ 5681663 w 8802688"/>
              <a:gd name="connsiteY6" fmla="*/ 5399088 h 6677025"/>
              <a:gd name="connsiteX7" fmla="*/ 5686425 w 8802688"/>
              <a:gd name="connsiteY7" fmla="*/ 5484813 h 6677025"/>
              <a:gd name="connsiteX8" fmla="*/ 5689600 w 8802688"/>
              <a:gd name="connsiteY8" fmla="*/ 5572126 h 6677025"/>
              <a:gd name="connsiteX9" fmla="*/ 5695950 w 8802688"/>
              <a:gd name="connsiteY9" fmla="*/ 5749926 h 6677025"/>
              <a:gd name="connsiteX10" fmla="*/ 5695950 w 8802688"/>
              <a:gd name="connsiteY10" fmla="*/ 5940426 h 6677025"/>
              <a:gd name="connsiteX11" fmla="*/ 5692775 w 8802688"/>
              <a:gd name="connsiteY11" fmla="*/ 5957888 h 6677025"/>
              <a:gd name="connsiteX12" fmla="*/ 5689600 w 8802688"/>
              <a:gd name="connsiteY12" fmla="*/ 5978526 h 6677025"/>
              <a:gd name="connsiteX13" fmla="*/ 5681663 w 8802688"/>
              <a:gd name="connsiteY13" fmla="*/ 6002338 h 6677025"/>
              <a:gd name="connsiteX14" fmla="*/ 5672138 w 8802688"/>
              <a:gd name="connsiteY14" fmla="*/ 6029326 h 6677025"/>
              <a:gd name="connsiteX15" fmla="*/ 5659438 w 8802688"/>
              <a:gd name="connsiteY15" fmla="*/ 6053138 h 6677025"/>
              <a:gd name="connsiteX16" fmla="*/ 5648325 w 8802688"/>
              <a:gd name="connsiteY16" fmla="*/ 6070601 h 6677025"/>
              <a:gd name="connsiteX17" fmla="*/ 5634038 w 8802688"/>
              <a:gd name="connsiteY17" fmla="*/ 6086476 h 6677025"/>
              <a:gd name="connsiteX18" fmla="*/ 5627688 w 8802688"/>
              <a:gd name="connsiteY18" fmla="*/ 6088063 h 6677025"/>
              <a:gd name="connsiteX19" fmla="*/ 5621338 w 8802688"/>
              <a:gd name="connsiteY19" fmla="*/ 6088063 h 6677025"/>
              <a:gd name="connsiteX20" fmla="*/ 5526088 w 8802688"/>
              <a:gd name="connsiteY20" fmla="*/ 6100763 h 6677025"/>
              <a:gd name="connsiteX21" fmla="*/ 5430838 w 8802688"/>
              <a:gd name="connsiteY21" fmla="*/ 6107113 h 6677025"/>
              <a:gd name="connsiteX22" fmla="*/ 5338763 w 8802688"/>
              <a:gd name="connsiteY22" fmla="*/ 6107113 h 6677025"/>
              <a:gd name="connsiteX23" fmla="*/ 5249862 w 8802688"/>
              <a:gd name="connsiteY23" fmla="*/ 6103938 h 6677025"/>
              <a:gd name="connsiteX24" fmla="*/ 5068887 w 8802688"/>
              <a:gd name="connsiteY24" fmla="*/ 6094413 h 6677025"/>
              <a:gd name="connsiteX25" fmla="*/ 4973637 w 8802688"/>
              <a:gd name="connsiteY25" fmla="*/ 6091238 h 6677025"/>
              <a:gd name="connsiteX26" fmla="*/ 4878387 w 8802688"/>
              <a:gd name="connsiteY26" fmla="*/ 6088063 h 6677025"/>
              <a:gd name="connsiteX27" fmla="*/ 5045075 w 8802688"/>
              <a:gd name="connsiteY27" fmla="*/ 5780088 h 6677025"/>
              <a:gd name="connsiteX28" fmla="*/ 5213350 w 8802688"/>
              <a:gd name="connsiteY28" fmla="*/ 5467350 h 6677025"/>
              <a:gd name="connsiteX29" fmla="*/ 5380038 w 8802688"/>
              <a:gd name="connsiteY29" fmla="*/ 5149850 h 6677025"/>
              <a:gd name="connsiteX30" fmla="*/ 576262 w 8802688"/>
              <a:gd name="connsiteY30" fmla="*/ 4632325 h 6677025"/>
              <a:gd name="connsiteX31" fmla="*/ 685799 w 8802688"/>
              <a:gd name="connsiteY31" fmla="*/ 4827588 h 6677025"/>
              <a:gd name="connsiteX32" fmla="*/ 796925 w 8802688"/>
              <a:gd name="connsiteY32" fmla="*/ 5030788 h 6677025"/>
              <a:gd name="connsiteX33" fmla="*/ 909637 w 8802688"/>
              <a:gd name="connsiteY33" fmla="*/ 5235575 h 6677025"/>
              <a:gd name="connsiteX34" fmla="*/ 1019175 w 8802688"/>
              <a:gd name="connsiteY34" fmla="*/ 5456238 h 6677025"/>
              <a:gd name="connsiteX35" fmla="*/ 1031875 w 8802688"/>
              <a:gd name="connsiteY35" fmla="*/ 5481638 h 6677025"/>
              <a:gd name="connsiteX36" fmla="*/ 1039812 w 8802688"/>
              <a:gd name="connsiteY36" fmla="*/ 5508626 h 6677025"/>
              <a:gd name="connsiteX37" fmla="*/ 1046162 w 8802688"/>
              <a:gd name="connsiteY37" fmla="*/ 5532438 h 6677025"/>
              <a:gd name="connsiteX38" fmla="*/ 1049337 w 8802688"/>
              <a:gd name="connsiteY38" fmla="*/ 5559426 h 6677025"/>
              <a:gd name="connsiteX39" fmla="*/ 1049337 w 8802688"/>
              <a:gd name="connsiteY39" fmla="*/ 5580063 h 6677025"/>
              <a:gd name="connsiteX40" fmla="*/ 1046162 w 8802688"/>
              <a:gd name="connsiteY40" fmla="*/ 5600701 h 6677025"/>
              <a:gd name="connsiteX41" fmla="*/ 1039812 w 8802688"/>
              <a:gd name="connsiteY41" fmla="*/ 5621338 h 6677025"/>
              <a:gd name="connsiteX42" fmla="*/ 1028699 w 8802688"/>
              <a:gd name="connsiteY42" fmla="*/ 5640388 h 6677025"/>
              <a:gd name="connsiteX43" fmla="*/ 1019175 w 8802688"/>
              <a:gd name="connsiteY43" fmla="*/ 5657851 h 6677025"/>
              <a:gd name="connsiteX44" fmla="*/ 1004887 w 8802688"/>
              <a:gd name="connsiteY44" fmla="*/ 5672138 h 6677025"/>
              <a:gd name="connsiteX45" fmla="*/ 987425 w 8802688"/>
              <a:gd name="connsiteY45" fmla="*/ 5684838 h 6677025"/>
              <a:gd name="connsiteX46" fmla="*/ 968375 w 8802688"/>
              <a:gd name="connsiteY46" fmla="*/ 5695951 h 6677025"/>
              <a:gd name="connsiteX47" fmla="*/ 947737 w 8802688"/>
              <a:gd name="connsiteY47" fmla="*/ 5705476 h 6677025"/>
              <a:gd name="connsiteX48" fmla="*/ 923925 w 8802688"/>
              <a:gd name="connsiteY48" fmla="*/ 5711826 h 6677025"/>
              <a:gd name="connsiteX49" fmla="*/ 896937 w 8802688"/>
              <a:gd name="connsiteY49" fmla="*/ 5713413 h 6677025"/>
              <a:gd name="connsiteX50" fmla="*/ 871537 w 8802688"/>
              <a:gd name="connsiteY50" fmla="*/ 5716588 h 6677025"/>
              <a:gd name="connsiteX51" fmla="*/ 844549 w 8802688"/>
              <a:gd name="connsiteY51" fmla="*/ 5716588 h 6677025"/>
              <a:gd name="connsiteX52" fmla="*/ 814387 w 8802688"/>
              <a:gd name="connsiteY52" fmla="*/ 5716588 h 6677025"/>
              <a:gd name="connsiteX53" fmla="*/ 787399 w 8802688"/>
              <a:gd name="connsiteY53" fmla="*/ 5713413 h 6677025"/>
              <a:gd name="connsiteX54" fmla="*/ 757237 w 8802688"/>
              <a:gd name="connsiteY54" fmla="*/ 5711826 h 6677025"/>
              <a:gd name="connsiteX55" fmla="*/ 728662 w 8802688"/>
              <a:gd name="connsiteY55" fmla="*/ 5702301 h 6677025"/>
              <a:gd name="connsiteX56" fmla="*/ 695325 w 8802688"/>
              <a:gd name="connsiteY56" fmla="*/ 5692776 h 6677025"/>
              <a:gd name="connsiteX57" fmla="*/ 636587 w 8802688"/>
              <a:gd name="connsiteY57" fmla="*/ 5668963 h 6677025"/>
              <a:gd name="connsiteX58" fmla="*/ 576262 w 8802688"/>
              <a:gd name="connsiteY58" fmla="*/ 5637213 h 6677025"/>
              <a:gd name="connsiteX59" fmla="*/ 520699 w 8802688"/>
              <a:gd name="connsiteY59" fmla="*/ 5600701 h 6677025"/>
              <a:gd name="connsiteX60" fmla="*/ 463549 w 8802688"/>
              <a:gd name="connsiteY60" fmla="*/ 5556251 h 6677025"/>
              <a:gd name="connsiteX61" fmla="*/ 406399 w 8802688"/>
              <a:gd name="connsiteY61" fmla="*/ 5508626 h 6677025"/>
              <a:gd name="connsiteX62" fmla="*/ 360362 w 8802688"/>
              <a:gd name="connsiteY62" fmla="*/ 5457826 h 6677025"/>
              <a:gd name="connsiteX63" fmla="*/ 312737 w 8802688"/>
              <a:gd name="connsiteY63" fmla="*/ 5405438 h 6677025"/>
              <a:gd name="connsiteX64" fmla="*/ 269875 w 8802688"/>
              <a:gd name="connsiteY64" fmla="*/ 5351463 h 6677025"/>
              <a:gd name="connsiteX65" fmla="*/ 234949 w 8802688"/>
              <a:gd name="connsiteY65" fmla="*/ 5294313 h 6677025"/>
              <a:gd name="connsiteX66" fmla="*/ 207962 w 8802688"/>
              <a:gd name="connsiteY66" fmla="*/ 5238750 h 6677025"/>
              <a:gd name="connsiteX67" fmla="*/ 184149 w 8802688"/>
              <a:gd name="connsiteY67" fmla="*/ 5184775 h 6677025"/>
              <a:gd name="connsiteX68" fmla="*/ 177799 w 8802688"/>
              <a:gd name="connsiteY68" fmla="*/ 5157788 h 6677025"/>
              <a:gd name="connsiteX69" fmla="*/ 173037 w 8802688"/>
              <a:gd name="connsiteY69" fmla="*/ 5130800 h 6677025"/>
              <a:gd name="connsiteX70" fmla="*/ 169862 w 8802688"/>
              <a:gd name="connsiteY70" fmla="*/ 5105400 h 6677025"/>
              <a:gd name="connsiteX71" fmla="*/ 166687 w 8802688"/>
              <a:gd name="connsiteY71" fmla="*/ 5081588 h 6677025"/>
              <a:gd name="connsiteX72" fmla="*/ 169862 w 8802688"/>
              <a:gd name="connsiteY72" fmla="*/ 5054600 h 6677025"/>
              <a:gd name="connsiteX73" fmla="*/ 173037 w 8802688"/>
              <a:gd name="connsiteY73" fmla="*/ 5024438 h 6677025"/>
              <a:gd name="connsiteX74" fmla="*/ 180975 w 8802688"/>
              <a:gd name="connsiteY74" fmla="*/ 4997450 h 6677025"/>
              <a:gd name="connsiteX75" fmla="*/ 190499 w 8802688"/>
              <a:gd name="connsiteY75" fmla="*/ 4973638 h 6677025"/>
              <a:gd name="connsiteX76" fmla="*/ 201612 w 8802688"/>
              <a:gd name="connsiteY76" fmla="*/ 4949825 h 6677025"/>
              <a:gd name="connsiteX77" fmla="*/ 214312 w 8802688"/>
              <a:gd name="connsiteY77" fmla="*/ 4929188 h 6677025"/>
              <a:gd name="connsiteX78" fmla="*/ 228599 w 8802688"/>
              <a:gd name="connsiteY78" fmla="*/ 4908550 h 6677025"/>
              <a:gd name="connsiteX79" fmla="*/ 241299 w 8802688"/>
              <a:gd name="connsiteY79" fmla="*/ 4894263 h 6677025"/>
              <a:gd name="connsiteX80" fmla="*/ 285749 w 8802688"/>
              <a:gd name="connsiteY80" fmla="*/ 4851400 h 6677025"/>
              <a:gd name="connsiteX81" fmla="*/ 330199 w 8802688"/>
              <a:gd name="connsiteY81" fmla="*/ 4816475 h 6677025"/>
              <a:gd name="connsiteX82" fmla="*/ 377825 w 8802688"/>
              <a:gd name="connsiteY82" fmla="*/ 4779963 h 6677025"/>
              <a:gd name="connsiteX83" fmla="*/ 422275 w 8802688"/>
              <a:gd name="connsiteY83" fmla="*/ 4748213 h 6677025"/>
              <a:gd name="connsiteX84" fmla="*/ 507999 w 8802688"/>
              <a:gd name="connsiteY84" fmla="*/ 4687888 h 6677025"/>
              <a:gd name="connsiteX85" fmla="*/ 544512 w 8802688"/>
              <a:gd name="connsiteY85" fmla="*/ 4662488 h 6677025"/>
              <a:gd name="connsiteX86" fmla="*/ 6180138 w 8802688"/>
              <a:gd name="connsiteY86" fmla="*/ 3546475 h 6677025"/>
              <a:gd name="connsiteX87" fmla="*/ 6124576 w 8802688"/>
              <a:gd name="connsiteY87" fmla="*/ 3562350 h 6677025"/>
              <a:gd name="connsiteX88" fmla="*/ 6076951 w 8802688"/>
              <a:gd name="connsiteY88" fmla="*/ 3579813 h 6677025"/>
              <a:gd name="connsiteX89" fmla="*/ 6037263 w 8802688"/>
              <a:gd name="connsiteY89" fmla="*/ 3600450 h 6677025"/>
              <a:gd name="connsiteX90" fmla="*/ 6002338 w 8802688"/>
              <a:gd name="connsiteY90" fmla="*/ 3624263 h 6677025"/>
              <a:gd name="connsiteX91" fmla="*/ 5978526 w 8802688"/>
              <a:gd name="connsiteY91" fmla="*/ 3651250 h 6677025"/>
              <a:gd name="connsiteX92" fmla="*/ 5961063 w 8802688"/>
              <a:gd name="connsiteY92" fmla="*/ 3678238 h 6677025"/>
              <a:gd name="connsiteX93" fmla="*/ 5948363 w 8802688"/>
              <a:gd name="connsiteY93" fmla="*/ 3705225 h 6677025"/>
              <a:gd name="connsiteX94" fmla="*/ 5945188 w 8802688"/>
              <a:gd name="connsiteY94" fmla="*/ 3719513 h 6677025"/>
              <a:gd name="connsiteX95" fmla="*/ 5945188 w 8802688"/>
              <a:gd name="connsiteY95" fmla="*/ 3733800 h 6677025"/>
              <a:gd name="connsiteX96" fmla="*/ 5986463 w 8802688"/>
              <a:gd name="connsiteY96" fmla="*/ 3698875 h 6677025"/>
              <a:gd name="connsiteX97" fmla="*/ 6046788 w 8802688"/>
              <a:gd name="connsiteY97" fmla="*/ 3654425 h 6677025"/>
              <a:gd name="connsiteX98" fmla="*/ 6115051 w 8802688"/>
              <a:gd name="connsiteY98" fmla="*/ 3600450 h 6677025"/>
              <a:gd name="connsiteX99" fmla="*/ 6148388 w 8802688"/>
              <a:gd name="connsiteY99" fmla="*/ 3573463 h 6677025"/>
              <a:gd name="connsiteX100" fmla="*/ 279400 w 8802688"/>
              <a:gd name="connsiteY100" fmla="*/ 2203450 h 6677025"/>
              <a:gd name="connsiteX101" fmla="*/ 354013 w 8802688"/>
              <a:gd name="connsiteY101" fmla="*/ 2203450 h 6677025"/>
              <a:gd name="connsiteX102" fmla="*/ 327025 w 8802688"/>
              <a:gd name="connsiteY102" fmla="*/ 2274888 h 6677025"/>
              <a:gd name="connsiteX103" fmla="*/ 303213 w 8802688"/>
              <a:gd name="connsiteY103" fmla="*/ 2343150 h 6677025"/>
              <a:gd name="connsiteX104" fmla="*/ 261938 w 8802688"/>
              <a:gd name="connsiteY104" fmla="*/ 2482850 h 6677025"/>
              <a:gd name="connsiteX105" fmla="*/ 217488 w 8802688"/>
              <a:gd name="connsiteY105" fmla="*/ 2625726 h 6677025"/>
              <a:gd name="connsiteX106" fmla="*/ 193675 w 8802688"/>
              <a:gd name="connsiteY106" fmla="*/ 2693988 h 6677025"/>
              <a:gd name="connsiteX107" fmla="*/ 166688 w 8802688"/>
              <a:gd name="connsiteY107" fmla="*/ 2765425 h 6677025"/>
              <a:gd name="connsiteX108" fmla="*/ 169863 w 8802688"/>
              <a:gd name="connsiteY108" fmla="*/ 2792413 h 6677025"/>
              <a:gd name="connsiteX109" fmla="*/ 173038 w 8802688"/>
              <a:gd name="connsiteY109" fmla="*/ 2819400 h 6677025"/>
              <a:gd name="connsiteX110" fmla="*/ 180975 w 8802688"/>
              <a:gd name="connsiteY110" fmla="*/ 2844801 h 6677025"/>
              <a:gd name="connsiteX111" fmla="*/ 190500 w 8802688"/>
              <a:gd name="connsiteY111" fmla="*/ 2871788 h 6677025"/>
              <a:gd name="connsiteX112" fmla="*/ 201613 w 8802688"/>
              <a:gd name="connsiteY112" fmla="*/ 2895601 h 6677025"/>
              <a:gd name="connsiteX113" fmla="*/ 214313 w 8802688"/>
              <a:gd name="connsiteY113" fmla="*/ 2916238 h 6677025"/>
              <a:gd name="connsiteX114" fmla="*/ 228600 w 8802688"/>
              <a:gd name="connsiteY114" fmla="*/ 2935288 h 6677025"/>
              <a:gd name="connsiteX115" fmla="*/ 241300 w 8802688"/>
              <a:gd name="connsiteY115" fmla="*/ 2952751 h 6677025"/>
              <a:gd name="connsiteX116" fmla="*/ 242888 w 8802688"/>
              <a:gd name="connsiteY116" fmla="*/ 2959101 h 6677025"/>
              <a:gd name="connsiteX117" fmla="*/ 242888 w 8802688"/>
              <a:gd name="connsiteY117" fmla="*/ 2963863 h 6677025"/>
              <a:gd name="connsiteX118" fmla="*/ 255588 w 8802688"/>
              <a:gd name="connsiteY118" fmla="*/ 2973388 h 6677025"/>
              <a:gd name="connsiteX119" fmla="*/ 266700 w 8802688"/>
              <a:gd name="connsiteY119" fmla="*/ 2979738 h 6677025"/>
              <a:gd name="connsiteX120" fmla="*/ 288925 w 8802688"/>
              <a:gd name="connsiteY120" fmla="*/ 2984501 h 6677025"/>
              <a:gd name="connsiteX121" fmla="*/ 336550 w 8802688"/>
              <a:gd name="connsiteY121" fmla="*/ 2987676 h 6677025"/>
              <a:gd name="connsiteX122" fmla="*/ 388938 w 8802688"/>
              <a:gd name="connsiteY122" fmla="*/ 2987676 h 6677025"/>
              <a:gd name="connsiteX123" fmla="*/ 404813 w 8802688"/>
              <a:gd name="connsiteY123" fmla="*/ 2987676 h 6677025"/>
              <a:gd name="connsiteX124" fmla="*/ 425450 w 8802688"/>
              <a:gd name="connsiteY124" fmla="*/ 2982913 h 6677025"/>
              <a:gd name="connsiteX125" fmla="*/ 469900 w 8802688"/>
              <a:gd name="connsiteY125" fmla="*/ 2963863 h 6677025"/>
              <a:gd name="connsiteX126" fmla="*/ 520700 w 8802688"/>
              <a:gd name="connsiteY126" fmla="*/ 2940051 h 6677025"/>
              <a:gd name="connsiteX127" fmla="*/ 576263 w 8802688"/>
              <a:gd name="connsiteY127" fmla="*/ 2914651 h 6677025"/>
              <a:gd name="connsiteX128" fmla="*/ 573088 w 8802688"/>
              <a:gd name="connsiteY128" fmla="*/ 2946401 h 6677025"/>
              <a:gd name="connsiteX129" fmla="*/ 568325 w 8802688"/>
              <a:gd name="connsiteY129" fmla="*/ 2979738 h 6677025"/>
              <a:gd name="connsiteX130" fmla="*/ 558801 w 8802688"/>
              <a:gd name="connsiteY130" fmla="*/ 3008313 h 6677025"/>
              <a:gd name="connsiteX131" fmla="*/ 544513 w 8802688"/>
              <a:gd name="connsiteY131" fmla="*/ 3038476 h 6677025"/>
              <a:gd name="connsiteX132" fmla="*/ 528638 w 8802688"/>
              <a:gd name="connsiteY132" fmla="*/ 3062288 h 6677025"/>
              <a:gd name="connsiteX133" fmla="*/ 508000 w 8802688"/>
              <a:gd name="connsiteY133" fmla="*/ 3086101 h 6677025"/>
              <a:gd name="connsiteX134" fmla="*/ 487363 w 8802688"/>
              <a:gd name="connsiteY134" fmla="*/ 3106738 h 6677025"/>
              <a:gd name="connsiteX135" fmla="*/ 463550 w 8802688"/>
              <a:gd name="connsiteY135" fmla="*/ 3124201 h 6677025"/>
              <a:gd name="connsiteX136" fmla="*/ 439738 w 8802688"/>
              <a:gd name="connsiteY136" fmla="*/ 3136901 h 6677025"/>
              <a:gd name="connsiteX137" fmla="*/ 412750 w 8802688"/>
              <a:gd name="connsiteY137" fmla="*/ 3148013 h 6677025"/>
              <a:gd name="connsiteX138" fmla="*/ 382588 w 8802688"/>
              <a:gd name="connsiteY138" fmla="*/ 3157538 h 6677025"/>
              <a:gd name="connsiteX139" fmla="*/ 357188 w 8802688"/>
              <a:gd name="connsiteY139" fmla="*/ 3160713 h 6677025"/>
              <a:gd name="connsiteX140" fmla="*/ 327025 w 8802688"/>
              <a:gd name="connsiteY140" fmla="*/ 3160713 h 6677025"/>
              <a:gd name="connsiteX141" fmla="*/ 296863 w 8802688"/>
              <a:gd name="connsiteY141" fmla="*/ 3157538 h 6677025"/>
              <a:gd name="connsiteX142" fmla="*/ 269875 w 8802688"/>
              <a:gd name="connsiteY142" fmla="*/ 3148013 h 6677025"/>
              <a:gd name="connsiteX143" fmla="*/ 241300 w 8802688"/>
              <a:gd name="connsiteY143" fmla="*/ 3136901 h 6677025"/>
              <a:gd name="connsiteX144" fmla="*/ 228600 w 8802688"/>
              <a:gd name="connsiteY144" fmla="*/ 3130551 h 6677025"/>
              <a:gd name="connsiteX145" fmla="*/ 214313 w 8802688"/>
              <a:gd name="connsiteY145" fmla="*/ 3119438 h 6677025"/>
              <a:gd name="connsiteX146" fmla="*/ 187325 w 8802688"/>
              <a:gd name="connsiteY146" fmla="*/ 3092451 h 6677025"/>
              <a:gd name="connsiteX147" fmla="*/ 160338 w 8802688"/>
              <a:gd name="connsiteY147" fmla="*/ 3055938 h 6677025"/>
              <a:gd name="connsiteX148" fmla="*/ 133350 w 8802688"/>
              <a:gd name="connsiteY148" fmla="*/ 3017838 h 6677025"/>
              <a:gd name="connsiteX149" fmla="*/ 109538 w 8802688"/>
              <a:gd name="connsiteY149" fmla="*/ 2970213 h 6677025"/>
              <a:gd name="connsiteX150" fmla="*/ 85725 w 8802688"/>
              <a:gd name="connsiteY150" fmla="*/ 2922588 h 6677025"/>
              <a:gd name="connsiteX151" fmla="*/ 65088 w 8802688"/>
              <a:gd name="connsiteY151" fmla="*/ 2868613 h 6677025"/>
              <a:gd name="connsiteX152" fmla="*/ 47625 w 8802688"/>
              <a:gd name="connsiteY152" fmla="*/ 2816225 h 6677025"/>
              <a:gd name="connsiteX153" fmla="*/ 30163 w 8802688"/>
              <a:gd name="connsiteY153" fmla="*/ 2762250 h 6677025"/>
              <a:gd name="connsiteX154" fmla="*/ 17463 w 8802688"/>
              <a:gd name="connsiteY154" fmla="*/ 2708275 h 6677025"/>
              <a:gd name="connsiteX155" fmla="*/ 9525 w 8802688"/>
              <a:gd name="connsiteY155" fmla="*/ 2655888 h 6677025"/>
              <a:gd name="connsiteX156" fmla="*/ 3175 w 8802688"/>
              <a:gd name="connsiteY156" fmla="*/ 2608263 h 6677025"/>
              <a:gd name="connsiteX157" fmla="*/ 0 w 8802688"/>
              <a:gd name="connsiteY157" fmla="*/ 2563813 h 6677025"/>
              <a:gd name="connsiteX158" fmla="*/ 0 w 8802688"/>
              <a:gd name="connsiteY158" fmla="*/ 2524125 h 6677025"/>
              <a:gd name="connsiteX159" fmla="*/ 9525 w 8802688"/>
              <a:gd name="connsiteY159" fmla="*/ 2492375 h 6677025"/>
              <a:gd name="connsiteX160" fmla="*/ 11113 w 8802688"/>
              <a:gd name="connsiteY160" fmla="*/ 2476500 h 6677025"/>
              <a:gd name="connsiteX161" fmla="*/ 17463 w 8802688"/>
              <a:gd name="connsiteY161" fmla="*/ 2465388 h 6677025"/>
              <a:gd name="connsiteX162" fmla="*/ 47625 w 8802688"/>
              <a:gd name="connsiteY162" fmla="*/ 2425700 h 6677025"/>
              <a:gd name="connsiteX163" fmla="*/ 79375 w 8802688"/>
              <a:gd name="connsiteY163" fmla="*/ 2387600 h 6677025"/>
              <a:gd name="connsiteX164" fmla="*/ 112713 w 8802688"/>
              <a:gd name="connsiteY164" fmla="*/ 2352675 h 6677025"/>
              <a:gd name="connsiteX165" fmla="*/ 149225 w 8802688"/>
              <a:gd name="connsiteY165" fmla="*/ 2322513 h 6677025"/>
              <a:gd name="connsiteX166" fmla="*/ 217488 w 8802688"/>
              <a:gd name="connsiteY166" fmla="*/ 2260600 h 6677025"/>
              <a:gd name="connsiteX167" fmla="*/ 5886450 w 8802688"/>
              <a:gd name="connsiteY167" fmla="*/ 2019300 h 6677025"/>
              <a:gd name="connsiteX168" fmla="*/ 5907087 w 8802688"/>
              <a:gd name="connsiteY168" fmla="*/ 2022475 h 6677025"/>
              <a:gd name="connsiteX169" fmla="*/ 5930900 w 8802688"/>
              <a:gd name="connsiteY169" fmla="*/ 2028825 h 6677025"/>
              <a:gd name="connsiteX170" fmla="*/ 5957888 w 8802688"/>
              <a:gd name="connsiteY170" fmla="*/ 2036763 h 6677025"/>
              <a:gd name="connsiteX171" fmla="*/ 5984875 w 8802688"/>
              <a:gd name="connsiteY171" fmla="*/ 2049463 h 6677025"/>
              <a:gd name="connsiteX172" fmla="*/ 6010275 w 8802688"/>
              <a:gd name="connsiteY172" fmla="*/ 2060575 h 6677025"/>
              <a:gd name="connsiteX173" fmla="*/ 6034088 w 8802688"/>
              <a:gd name="connsiteY173" fmla="*/ 2078038 h 6677025"/>
              <a:gd name="connsiteX174" fmla="*/ 6057900 w 8802688"/>
              <a:gd name="connsiteY174" fmla="*/ 2093913 h 6677025"/>
              <a:gd name="connsiteX175" fmla="*/ 5951538 w 8802688"/>
              <a:gd name="connsiteY175" fmla="*/ 2170113 h 6677025"/>
              <a:gd name="connsiteX176" fmla="*/ 5897562 w 8802688"/>
              <a:gd name="connsiteY176" fmla="*/ 2209800 h 6677025"/>
              <a:gd name="connsiteX177" fmla="*/ 5838825 w 8802688"/>
              <a:gd name="connsiteY177" fmla="*/ 2244725 h 6677025"/>
              <a:gd name="connsiteX178" fmla="*/ 5811837 w 8802688"/>
              <a:gd name="connsiteY178" fmla="*/ 2216150 h 6677025"/>
              <a:gd name="connsiteX179" fmla="*/ 5788025 w 8802688"/>
              <a:gd name="connsiteY179" fmla="*/ 2182813 h 6677025"/>
              <a:gd name="connsiteX180" fmla="*/ 5775325 w 8802688"/>
              <a:gd name="connsiteY180" fmla="*/ 2165350 h 6677025"/>
              <a:gd name="connsiteX181" fmla="*/ 5770562 w 8802688"/>
              <a:gd name="connsiteY181" fmla="*/ 2146300 h 6677025"/>
              <a:gd name="connsiteX182" fmla="*/ 5764212 w 8802688"/>
              <a:gd name="connsiteY182" fmla="*/ 2132013 h 6677025"/>
              <a:gd name="connsiteX183" fmla="*/ 5764212 w 8802688"/>
              <a:gd name="connsiteY183" fmla="*/ 2117725 h 6677025"/>
              <a:gd name="connsiteX184" fmla="*/ 5770562 w 8802688"/>
              <a:gd name="connsiteY184" fmla="*/ 2101850 h 6677025"/>
              <a:gd name="connsiteX185" fmla="*/ 5778500 w 8802688"/>
              <a:gd name="connsiteY185" fmla="*/ 2087563 h 6677025"/>
              <a:gd name="connsiteX186" fmla="*/ 5791200 w 8802688"/>
              <a:gd name="connsiteY186" fmla="*/ 2073275 h 6677025"/>
              <a:gd name="connsiteX187" fmla="*/ 5805487 w 8802688"/>
              <a:gd name="connsiteY187" fmla="*/ 2057400 h 6677025"/>
              <a:gd name="connsiteX188" fmla="*/ 5821362 w 8802688"/>
              <a:gd name="connsiteY188" fmla="*/ 2046288 h 6677025"/>
              <a:gd name="connsiteX189" fmla="*/ 5838825 w 8802688"/>
              <a:gd name="connsiteY189" fmla="*/ 2033588 h 6677025"/>
              <a:gd name="connsiteX190" fmla="*/ 5853112 w 8802688"/>
              <a:gd name="connsiteY190" fmla="*/ 2025650 h 6677025"/>
              <a:gd name="connsiteX191" fmla="*/ 5870575 w 8802688"/>
              <a:gd name="connsiteY191" fmla="*/ 2022475 h 6677025"/>
              <a:gd name="connsiteX192" fmla="*/ 6169026 w 8802688"/>
              <a:gd name="connsiteY192" fmla="*/ 1685925 h 6677025"/>
              <a:gd name="connsiteX193" fmla="*/ 6076951 w 8802688"/>
              <a:gd name="connsiteY193" fmla="*/ 1712913 h 6677025"/>
              <a:gd name="connsiteX194" fmla="*/ 5984875 w 8802688"/>
              <a:gd name="connsiteY194" fmla="*/ 1739900 h 6677025"/>
              <a:gd name="connsiteX195" fmla="*/ 5938838 w 8802688"/>
              <a:gd name="connsiteY195" fmla="*/ 1757363 h 6677025"/>
              <a:gd name="connsiteX196" fmla="*/ 5894388 w 8802688"/>
              <a:gd name="connsiteY196" fmla="*/ 1774825 h 6677025"/>
              <a:gd name="connsiteX197" fmla="*/ 5849938 w 8802688"/>
              <a:gd name="connsiteY197" fmla="*/ 1798638 h 6677025"/>
              <a:gd name="connsiteX198" fmla="*/ 5805488 w 8802688"/>
              <a:gd name="connsiteY198" fmla="*/ 1828800 h 6677025"/>
              <a:gd name="connsiteX199" fmla="*/ 5764213 w 8802688"/>
              <a:gd name="connsiteY199" fmla="*/ 1862138 h 6677025"/>
              <a:gd name="connsiteX200" fmla="*/ 5722938 w 8802688"/>
              <a:gd name="connsiteY200" fmla="*/ 1897063 h 6677025"/>
              <a:gd name="connsiteX201" fmla="*/ 5683250 w 8802688"/>
              <a:gd name="connsiteY201" fmla="*/ 1933575 h 6677025"/>
              <a:gd name="connsiteX202" fmla="*/ 5648325 w 8802688"/>
              <a:gd name="connsiteY202" fmla="*/ 1971675 h 6677025"/>
              <a:gd name="connsiteX203" fmla="*/ 5576888 w 8802688"/>
              <a:gd name="connsiteY203" fmla="*/ 2052638 h 6677025"/>
              <a:gd name="connsiteX204" fmla="*/ 5502275 w 8802688"/>
              <a:gd name="connsiteY204" fmla="*/ 2128838 h 6677025"/>
              <a:gd name="connsiteX205" fmla="*/ 5522913 w 8802688"/>
              <a:gd name="connsiteY205" fmla="*/ 2122488 h 6677025"/>
              <a:gd name="connsiteX206" fmla="*/ 5543550 w 8802688"/>
              <a:gd name="connsiteY206" fmla="*/ 2117725 h 6677025"/>
              <a:gd name="connsiteX207" fmla="*/ 5586413 w 8802688"/>
              <a:gd name="connsiteY207" fmla="*/ 2098675 h 6677025"/>
              <a:gd name="connsiteX208" fmla="*/ 5607050 w 8802688"/>
              <a:gd name="connsiteY208" fmla="*/ 2093913 h 6677025"/>
              <a:gd name="connsiteX209" fmla="*/ 5624513 w 8802688"/>
              <a:gd name="connsiteY209" fmla="*/ 2087563 h 6677025"/>
              <a:gd name="connsiteX210" fmla="*/ 5641975 w 8802688"/>
              <a:gd name="connsiteY210" fmla="*/ 2087563 h 6677025"/>
              <a:gd name="connsiteX211" fmla="*/ 5657850 w 8802688"/>
              <a:gd name="connsiteY211" fmla="*/ 2093913 h 6677025"/>
              <a:gd name="connsiteX212" fmla="*/ 5832475 w 8802688"/>
              <a:gd name="connsiteY212" fmla="*/ 2357438 h 6677025"/>
              <a:gd name="connsiteX213" fmla="*/ 5975350 w 8802688"/>
              <a:gd name="connsiteY213" fmla="*/ 2265363 h 6677025"/>
              <a:gd name="connsiteX214" fmla="*/ 6115051 w 8802688"/>
              <a:gd name="connsiteY214" fmla="*/ 2170113 h 6677025"/>
              <a:gd name="connsiteX215" fmla="*/ 6264276 w 8802688"/>
              <a:gd name="connsiteY215" fmla="*/ 2078038 h 6677025"/>
              <a:gd name="connsiteX216" fmla="*/ 6340476 w 8802688"/>
              <a:gd name="connsiteY216" fmla="*/ 2030413 h 6677025"/>
              <a:gd name="connsiteX217" fmla="*/ 6424613 w 8802688"/>
              <a:gd name="connsiteY217" fmla="*/ 1982788 h 6677025"/>
              <a:gd name="connsiteX218" fmla="*/ 6400801 w 8802688"/>
              <a:gd name="connsiteY218" fmla="*/ 1981200 h 6677025"/>
              <a:gd name="connsiteX219" fmla="*/ 6364288 w 8802688"/>
              <a:gd name="connsiteY219" fmla="*/ 1971675 h 6677025"/>
              <a:gd name="connsiteX220" fmla="*/ 6323013 w 8802688"/>
              <a:gd name="connsiteY220" fmla="*/ 1958975 h 6677025"/>
              <a:gd name="connsiteX221" fmla="*/ 6302376 w 8802688"/>
              <a:gd name="connsiteY221" fmla="*/ 1947863 h 6677025"/>
              <a:gd name="connsiteX222" fmla="*/ 6281738 w 8802688"/>
              <a:gd name="connsiteY222" fmla="*/ 1935163 h 6677025"/>
              <a:gd name="connsiteX223" fmla="*/ 6261101 w 8802688"/>
              <a:gd name="connsiteY223" fmla="*/ 1917700 h 6677025"/>
              <a:gd name="connsiteX224" fmla="*/ 6240463 w 8802688"/>
              <a:gd name="connsiteY224" fmla="*/ 1900238 h 6677025"/>
              <a:gd name="connsiteX225" fmla="*/ 6221413 w 8802688"/>
              <a:gd name="connsiteY225" fmla="*/ 1876425 h 6677025"/>
              <a:gd name="connsiteX226" fmla="*/ 6203951 w 8802688"/>
              <a:gd name="connsiteY226" fmla="*/ 1849438 h 6677025"/>
              <a:gd name="connsiteX227" fmla="*/ 6192838 w 8802688"/>
              <a:gd name="connsiteY227" fmla="*/ 1817688 h 6677025"/>
              <a:gd name="connsiteX228" fmla="*/ 6180138 w 8802688"/>
              <a:gd name="connsiteY228" fmla="*/ 1778000 h 6677025"/>
              <a:gd name="connsiteX229" fmla="*/ 6170613 w 8802688"/>
              <a:gd name="connsiteY229" fmla="*/ 1736725 h 6677025"/>
              <a:gd name="connsiteX230" fmla="*/ 8401050 w 8802688"/>
              <a:gd name="connsiteY230" fmla="*/ 1338262 h 6677025"/>
              <a:gd name="connsiteX231" fmla="*/ 8332788 w 8802688"/>
              <a:gd name="connsiteY231" fmla="*/ 1382712 h 6677025"/>
              <a:gd name="connsiteX232" fmla="*/ 8264525 w 8802688"/>
              <a:gd name="connsiteY232" fmla="*/ 1430337 h 6677025"/>
              <a:gd name="connsiteX233" fmla="*/ 8131175 w 8802688"/>
              <a:gd name="connsiteY233" fmla="*/ 1531937 h 6677025"/>
              <a:gd name="connsiteX234" fmla="*/ 8002588 w 8802688"/>
              <a:gd name="connsiteY234" fmla="*/ 1630363 h 6677025"/>
              <a:gd name="connsiteX235" fmla="*/ 7886700 w 8802688"/>
              <a:gd name="connsiteY235" fmla="*/ 1722438 h 6677025"/>
              <a:gd name="connsiteX236" fmla="*/ 7920038 w 8802688"/>
              <a:gd name="connsiteY236" fmla="*/ 1727200 h 6677025"/>
              <a:gd name="connsiteX237" fmla="*/ 7954963 w 8802688"/>
              <a:gd name="connsiteY237" fmla="*/ 1727200 h 6677025"/>
              <a:gd name="connsiteX238" fmla="*/ 7993063 w 8802688"/>
              <a:gd name="connsiteY238" fmla="*/ 1725613 h 6677025"/>
              <a:gd name="connsiteX239" fmla="*/ 8029575 w 8802688"/>
              <a:gd name="connsiteY239" fmla="*/ 1716088 h 6677025"/>
              <a:gd name="connsiteX240" fmla="*/ 8064500 w 8802688"/>
              <a:gd name="connsiteY240" fmla="*/ 1703388 h 6677025"/>
              <a:gd name="connsiteX241" fmla="*/ 8101013 w 8802688"/>
              <a:gd name="connsiteY241" fmla="*/ 1689100 h 6677025"/>
              <a:gd name="connsiteX242" fmla="*/ 8135938 w 8802688"/>
              <a:gd name="connsiteY242" fmla="*/ 1668463 h 6677025"/>
              <a:gd name="connsiteX243" fmla="*/ 8172450 w 8802688"/>
              <a:gd name="connsiteY243" fmla="*/ 1644650 h 6677025"/>
              <a:gd name="connsiteX244" fmla="*/ 8204200 w 8802688"/>
              <a:gd name="connsiteY244" fmla="*/ 1617662 h 6677025"/>
              <a:gd name="connsiteX245" fmla="*/ 8237538 w 8802688"/>
              <a:gd name="connsiteY245" fmla="*/ 1587500 h 6677025"/>
              <a:gd name="connsiteX246" fmla="*/ 8270875 w 8802688"/>
              <a:gd name="connsiteY246" fmla="*/ 1555750 h 6677025"/>
              <a:gd name="connsiteX247" fmla="*/ 8299450 w 8802688"/>
              <a:gd name="connsiteY247" fmla="*/ 1516062 h 6677025"/>
              <a:gd name="connsiteX248" fmla="*/ 8329613 w 8802688"/>
              <a:gd name="connsiteY248" fmla="*/ 1477963 h 6677025"/>
              <a:gd name="connsiteX249" fmla="*/ 8356600 w 8802688"/>
              <a:gd name="connsiteY249" fmla="*/ 1433512 h 6677025"/>
              <a:gd name="connsiteX250" fmla="*/ 8380413 w 8802688"/>
              <a:gd name="connsiteY250" fmla="*/ 1389062 h 6677025"/>
              <a:gd name="connsiteX251" fmla="*/ 4067176 w 8802688"/>
              <a:gd name="connsiteY251" fmla="*/ 1181100 h 6677025"/>
              <a:gd name="connsiteX252" fmla="*/ 3979864 w 8802688"/>
              <a:gd name="connsiteY252" fmla="*/ 1184275 h 6677025"/>
              <a:gd name="connsiteX253" fmla="*/ 3900489 w 8802688"/>
              <a:gd name="connsiteY253" fmla="*/ 1192213 h 6677025"/>
              <a:gd name="connsiteX254" fmla="*/ 3860801 w 8802688"/>
              <a:gd name="connsiteY254" fmla="*/ 1201738 h 6677025"/>
              <a:gd name="connsiteX255" fmla="*/ 3825876 w 8802688"/>
              <a:gd name="connsiteY255" fmla="*/ 1211263 h 6677025"/>
              <a:gd name="connsiteX256" fmla="*/ 3790951 w 8802688"/>
              <a:gd name="connsiteY256" fmla="*/ 1219200 h 6677025"/>
              <a:gd name="connsiteX257" fmla="*/ 3757613 w 8802688"/>
              <a:gd name="connsiteY257" fmla="*/ 1231900 h 6677025"/>
              <a:gd name="connsiteX258" fmla="*/ 3724276 w 8802688"/>
              <a:gd name="connsiteY258" fmla="*/ 1246188 h 6677025"/>
              <a:gd name="connsiteX259" fmla="*/ 3695701 w 8802688"/>
              <a:gd name="connsiteY259" fmla="*/ 1260475 h 6677025"/>
              <a:gd name="connsiteX260" fmla="*/ 3665538 w 8802688"/>
              <a:gd name="connsiteY260" fmla="*/ 1279525 h 6677025"/>
              <a:gd name="connsiteX261" fmla="*/ 3635376 w 8802688"/>
              <a:gd name="connsiteY261" fmla="*/ 1296988 h 6677025"/>
              <a:gd name="connsiteX262" fmla="*/ 3608388 w 8802688"/>
              <a:gd name="connsiteY262" fmla="*/ 1317625 h 6677025"/>
              <a:gd name="connsiteX263" fmla="*/ 3581401 w 8802688"/>
              <a:gd name="connsiteY263" fmla="*/ 1341438 h 6677025"/>
              <a:gd name="connsiteX264" fmla="*/ 3557588 w 8802688"/>
              <a:gd name="connsiteY264" fmla="*/ 1365250 h 6677025"/>
              <a:gd name="connsiteX265" fmla="*/ 3533776 w 8802688"/>
              <a:gd name="connsiteY265" fmla="*/ 1392238 h 6677025"/>
              <a:gd name="connsiteX266" fmla="*/ 3509963 w 8802688"/>
              <a:gd name="connsiteY266" fmla="*/ 1419225 h 6677025"/>
              <a:gd name="connsiteX267" fmla="*/ 3489326 w 8802688"/>
              <a:gd name="connsiteY267" fmla="*/ 1450975 h 6677025"/>
              <a:gd name="connsiteX268" fmla="*/ 3468688 w 8802688"/>
              <a:gd name="connsiteY268" fmla="*/ 1481138 h 6677025"/>
              <a:gd name="connsiteX269" fmla="*/ 3448051 w 8802688"/>
              <a:gd name="connsiteY269" fmla="*/ 1516063 h 6677025"/>
              <a:gd name="connsiteX270" fmla="*/ 3413126 w 8802688"/>
              <a:gd name="connsiteY270" fmla="*/ 1590675 h 6677025"/>
              <a:gd name="connsiteX271" fmla="*/ 3379788 w 8802688"/>
              <a:gd name="connsiteY271" fmla="*/ 1671638 h 6677025"/>
              <a:gd name="connsiteX272" fmla="*/ 3349626 w 8802688"/>
              <a:gd name="connsiteY272" fmla="*/ 1763713 h 6677025"/>
              <a:gd name="connsiteX273" fmla="*/ 3325813 w 8802688"/>
              <a:gd name="connsiteY273" fmla="*/ 1865313 h 6677025"/>
              <a:gd name="connsiteX274" fmla="*/ 3302001 w 8802688"/>
              <a:gd name="connsiteY274" fmla="*/ 1971676 h 6677025"/>
              <a:gd name="connsiteX275" fmla="*/ 3281363 w 8802688"/>
              <a:gd name="connsiteY275" fmla="*/ 2090738 h 6677025"/>
              <a:gd name="connsiteX276" fmla="*/ 3368676 w 8802688"/>
              <a:gd name="connsiteY276" fmla="*/ 1944688 h 6677025"/>
              <a:gd name="connsiteX277" fmla="*/ 3451226 w 8802688"/>
              <a:gd name="connsiteY277" fmla="*/ 1787526 h 6677025"/>
              <a:gd name="connsiteX278" fmla="*/ 3533776 w 8802688"/>
              <a:gd name="connsiteY278" fmla="*/ 1624013 h 6677025"/>
              <a:gd name="connsiteX279" fmla="*/ 3617913 w 8802688"/>
              <a:gd name="connsiteY279" fmla="*/ 1454150 h 6677025"/>
              <a:gd name="connsiteX280" fmla="*/ 3652838 w 8802688"/>
              <a:gd name="connsiteY280" fmla="*/ 1454150 h 6677025"/>
              <a:gd name="connsiteX281" fmla="*/ 3656013 w 8802688"/>
              <a:gd name="connsiteY281" fmla="*/ 1495425 h 6677025"/>
              <a:gd name="connsiteX282" fmla="*/ 3659188 w 8802688"/>
              <a:gd name="connsiteY282" fmla="*/ 1531938 h 6677025"/>
              <a:gd name="connsiteX283" fmla="*/ 3673476 w 8802688"/>
              <a:gd name="connsiteY283" fmla="*/ 1600200 h 6677025"/>
              <a:gd name="connsiteX284" fmla="*/ 3686176 w 8802688"/>
              <a:gd name="connsiteY284" fmla="*/ 1658938 h 6677025"/>
              <a:gd name="connsiteX285" fmla="*/ 3689351 w 8802688"/>
              <a:gd name="connsiteY285" fmla="*/ 1689100 h 6677025"/>
              <a:gd name="connsiteX286" fmla="*/ 3692526 w 8802688"/>
              <a:gd name="connsiteY286" fmla="*/ 1716088 h 6677025"/>
              <a:gd name="connsiteX287" fmla="*/ 3713163 w 8802688"/>
              <a:gd name="connsiteY287" fmla="*/ 1662113 h 6677025"/>
              <a:gd name="connsiteX288" fmla="*/ 3736976 w 8802688"/>
              <a:gd name="connsiteY288" fmla="*/ 1609725 h 6677025"/>
              <a:gd name="connsiteX289" fmla="*/ 3757613 w 8802688"/>
              <a:gd name="connsiteY289" fmla="*/ 1562101 h 6677025"/>
              <a:gd name="connsiteX290" fmla="*/ 3784601 w 8802688"/>
              <a:gd name="connsiteY290" fmla="*/ 1514475 h 6677025"/>
              <a:gd name="connsiteX291" fmla="*/ 3811588 w 8802688"/>
              <a:gd name="connsiteY291" fmla="*/ 1471613 h 6677025"/>
              <a:gd name="connsiteX292" fmla="*/ 3840163 w 8802688"/>
              <a:gd name="connsiteY292" fmla="*/ 1430338 h 6677025"/>
              <a:gd name="connsiteX293" fmla="*/ 3870326 w 8802688"/>
              <a:gd name="connsiteY293" fmla="*/ 1392238 h 6677025"/>
              <a:gd name="connsiteX294" fmla="*/ 3906839 w 8802688"/>
              <a:gd name="connsiteY294" fmla="*/ 1355725 h 6677025"/>
              <a:gd name="connsiteX295" fmla="*/ 3941764 w 8802688"/>
              <a:gd name="connsiteY295" fmla="*/ 1327150 h 6677025"/>
              <a:gd name="connsiteX296" fmla="*/ 3979864 w 8802688"/>
              <a:gd name="connsiteY296" fmla="*/ 1296988 h 6677025"/>
              <a:gd name="connsiteX297" fmla="*/ 4022726 w 8802688"/>
              <a:gd name="connsiteY297" fmla="*/ 1273175 h 6677025"/>
              <a:gd name="connsiteX298" fmla="*/ 4067176 w 8802688"/>
              <a:gd name="connsiteY298" fmla="*/ 1249363 h 6677025"/>
              <a:gd name="connsiteX299" fmla="*/ 4117976 w 8802688"/>
              <a:gd name="connsiteY299" fmla="*/ 1231900 h 6677025"/>
              <a:gd name="connsiteX300" fmla="*/ 4167189 w 8802688"/>
              <a:gd name="connsiteY300" fmla="*/ 1216025 h 6677025"/>
              <a:gd name="connsiteX301" fmla="*/ 4224339 w 8802688"/>
              <a:gd name="connsiteY301" fmla="*/ 1201738 h 6677025"/>
              <a:gd name="connsiteX302" fmla="*/ 4286251 w 8802688"/>
              <a:gd name="connsiteY302" fmla="*/ 1195388 h 6677025"/>
              <a:gd name="connsiteX303" fmla="*/ 4170364 w 8802688"/>
              <a:gd name="connsiteY303" fmla="*/ 1184275 h 6677025"/>
              <a:gd name="connsiteX304" fmla="*/ 4117976 w 8802688"/>
              <a:gd name="connsiteY304" fmla="*/ 1181100 h 6677025"/>
              <a:gd name="connsiteX305" fmla="*/ 5586413 w 8802688"/>
              <a:gd name="connsiteY305" fmla="*/ 1166812 h 6677025"/>
              <a:gd name="connsiteX306" fmla="*/ 5481638 w 8802688"/>
              <a:gd name="connsiteY306" fmla="*/ 1204912 h 6677025"/>
              <a:gd name="connsiteX307" fmla="*/ 5437188 w 8802688"/>
              <a:gd name="connsiteY307" fmla="*/ 1225550 h 6677025"/>
              <a:gd name="connsiteX308" fmla="*/ 5399088 w 8802688"/>
              <a:gd name="connsiteY308" fmla="*/ 1243012 h 6677025"/>
              <a:gd name="connsiteX309" fmla="*/ 5365751 w 8802688"/>
              <a:gd name="connsiteY309" fmla="*/ 1260475 h 6677025"/>
              <a:gd name="connsiteX310" fmla="*/ 5335588 w 8802688"/>
              <a:gd name="connsiteY310" fmla="*/ 1282700 h 6677025"/>
              <a:gd name="connsiteX311" fmla="*/ 5308601 w 8802688"/>
              <a:gd name="connsiteY311" fmla="*/ 1300162 h 6677025"/>
              <a:gd name="connsiteX312" fmla="*/ 5287963 w 8802688"/>
              <a:gd name="connsiteY312" fmla="*/ 1320800 h 6677025"/>
              <a:gd name="connsiteX313" fmla="*/ 5270501 w 8802688"/>
              <a:gd name="connsiteY313" fmla="*/ 1341437 h 6677025"/>
              <a:gd name="connsiteX314" fmla="*/ 5259388 w 8802688"/>
              <a:gd name="connsiteY314" fmla="*/ 1362075 h 6677025"/>
              <a:gd name="connsiteX315" fmla="*/ 5246688 w 8802688"/>
              <a:gd name="connsiteY315" fmla="*/ 1385887 h 6677025"/>
              <a:gd name="connsiteX316" fmla="*/ 5240338 w 8802688"/>
              <a:gd name="connsiteY316" fmla="*/ 1409700 h 6677025"/>
              <a:gd name="connsiteX317" fmla="*/ 5237163 w 8802688"/>
              <a:gd name="connsiteY317" fmla="*/ 1436687 h 6677025"/>
              <a:gd name="connsiteX318" fmla="*/ 5237163 w 8802688"/>
              <a:gd name="connsiteY318" fmla="*/ 1463675 h 6677025"/>
              <a:gd name="connsiteX319" fmla="*/ 5240338 w 8802688"/>
              <a:gd name="connsiteY319" fmla="*/ 1492250 h 6677025"/>
              <a:gd name="connsiteX320" fmla="*/ 5246688 w 8802688"/>
              <a:gd name="connsiteY320" fmla="*/ 1525587 h 6677025"/>
              <a:gd name="connsiteX321" fmla="*/ 5287963 w 8802688"/>
              <a:gd name="connsiteY321" fmla="*/ 1484312 h 6677025"/>
              <a:gd name="connsiteX322" fmla="*/ 5330826 w 8802688"/>
              <a:gd name="connsiteY322" fmla="*/ 1439862 h 6677025"/>
              <a:gd name="connsiteX323" fmla="*/ 5416551 w 8802688"/>
              <a:gd name="connsiteY323" fmla="*/ 1347787 h 6677025"/>
              <a:gd name="connsiteX324" fmla="*/ 5499101 w 8802688"/>
              <a:gd name="connsiteY324" fmla="*/ 1252537 h 6677025"/>
              <a:gd name="connsiteX325" fmla="*/ 5540376 w 8802688"/>
              <a:gd name="connsiteY325" fmla="*/ 1208087 h 6677025"/>
              <a:gd name="connsiteX326" fmla="*/ 5434013 w 8802688"/>
              <a:gd name="connsiteY326" fmla="*/ 0 h 6677025"/>
              <a:gd name="connsiteX327" fmla="*/ 5519738 w 8802688"/>
              <a:gd name="connsiteY327" fmla="*/ 3175 h 6677025"/>
              <a:gd name="connsiteX328" fmla="*/ 5610226 w 8802688"/>
              <a:gd name="connsiteY328" fmla="*/ 12700 h 6677025"/>
              <a:gd name="connsiteX329" fmla="*/ 5699126 w 8802688"/>
              <a:gd name="connsiteY329" fmla="*/ 30163 h 6677025"/>
              <a:gd name="connsiteX330" fmla="*/ 5788026 w 8802688"/>
              <a:gd name="connsiteY330" fmla="*/ 50800 h 6677025"/>
              <a:gd name="connsiteX331" fmla="*/ 5876926 w 8802688"/>
              <a:gd name="connsiteY331" fmla="*/ 77788 h 6677025"/>
              <a:gd name="connsiteX332" fmla="*/ 5965826 w 8802688"/>
              <a:gd name="connsiteY332" fmla="*/ 111125 h 6677025"/>
              <a:gd name="connsiteX333" fmla="*/ 6054726 w 8802688"/>
              <a:gd name="connsiteY333" fmla="*/ 146050 h 6677025"/>
              <a:gd name="connsiteX334" fmla="*/ 6142038 w 8802688"/>
              <a:gd name="connsiteY334" fmla="*/ 187325 h 6677025"/>
              <a:gd name="connsiteX335" fmla="*/ 6237288 w 8802688"/>
              <a:gd name="connsiteY335" fmla="*/ 258763 h 6677025"/>
              <a:gd name="connsiteX336" fmla="*/ 6329363 w 8802688"/>
              <a:gd name="connsiteY336" fmla="*/ 333375 h 6677025"/>
              <a:gd name="connsiteX337" fmla="*/ 6418263 w 8802688"/>
              <a:gd name="connsiteY337" fmla="*/ 407988 h 6677025"/>
              <a:gd name="connsiteX338" fmla="*/ 6507163 w 8802688"/>
              <a:gd name="connsiteY338" fmla="*/ 485775 h 6677025"/>
              <a:gd name="connsiteX339" fmla="*/ 6677026 w 8802688"/>
              <a:gd name="connsiteY339" fmla="*/ 639763 h 6677025"/>
              <a:gd name="connsiteX340" fmla="*/ 6762751 w 8802688"/>
              <a:gd name="connsiteY340" fmla="*/ 714375 h 6677025"/>
              <a:gd name="connsiteX341" fmla="*/ 6846888 w 8802688"/>
              <a:gd name="connsiteY341" fmla="*/ 785813 h 6677025"/>
              <a:gd name="connsiteX342" fmla="*/ 6846888 w 8802688"/>
              <a:gd name="connsiteY342" fmla="*/ 796926 h 6677025"/>
              <a:gd name="connsiteX343" fmla="*/ 6851651 w 8802688"/>
              <a:gd name="connsiteY343" fmla="*/ 812801 h 6677025"/>
              <a:gd name="connsiteX344" fmla="*/ 6858001 w 8802688"/>
              <a:gd name="connsiteY344" fmla="*/ 823913 h 6677025"/>
              <a:gd name="connsiteX345" fmla="*/ 6867526 w 8802688"/>
              <a:gd name="connsiteY345" fmla="*/ 836613 h 6677025"/>
              <a:gd name="connsiteX346" fmla="*/ 6878638 w 8802688"/>
              <a:gd name="connsiteY346" fmla="*/ 844550 h 6677025"/>
              <a:gd name="connsiteX347" fmla="*/ 6891338 w 8802688"/>
              <a:gd name="connsiteY347" fmla="*/ 854075 h 6677025"/>
              <a:gd name="connsiteX348" fmla="*/ 6905626 w 8802688"/>
              <a:gd name="connsiteY348" fmla="*/ 857250 h 6677025"/>
              <a:gd name="connsiteX349" fmla="*/ 6919913 w 8802688"/>
              <a:gd name="connsiteY349" fmla="*/ 860425 h 6677025"/>
              <a:gd name="connsiteX350" fmla="*/ 6973888 w 8802688"/>
              <a:gd name="connsiteY350" fmla="*/ 868363 h 6677025"/>
              <a:gd name="connsiteX351" fmla="*/ 7024688 w 8802688"/>
              <a:gd name="connsiteY351" fmla="*/ 884238 h 6677025"/>
              <a:gd name="connsiteX352" fmla="*/ 7072313 w 8802688"/>
              <a:gd name="connsiteY352" fmla="*/ 901700 h 6677025"/>
              <a:gd name="connsiteX353" fmla="*/ 7116763 w 8802688"/>
              <a:gd name="connsiteY353" fmla="*/ 925513 h 6677025"/>
              <a:gd name="connsiteX354" fmla="*/ 7158038 w 8802688"/>
              <a:gd name="connsiteY354" fmla="*/ 952500 h 6677025"/>
              <a:gd name="connsiteX355" fmla="*/ 7199313 w 8802688"/>
              <a:gd name="connsiteY355" fmla="*/ 981075 h 6677025"/>
              <a:gd name="connsiteX356" fmla="*/ 7235826 w 8802688"/>
              <a:gd name="connsiteY356" fmla="*/ 1014413 h 6677025"/>
              <a:gd name="connsiteX357" fmla="*/ 7270751 w 8802688"/>
              <a:gd name="connsiteY357" fmla="*/ 1049338 h 6677025"/>
              <a:gd name="connsiteX358" fmla="*/ 7307263 w 8802688"/>
              <a:gd name="connsiteY358" fmla="*/ 1089025 h 6677025"/>
              <a:gd name="connsiteX359" fmla="*/ 7337426 w 8802688"/>
              <a:gd name="connsiteY359" fmla="*/ 1127125 h 6677025"/>
              <a:gd name="connsiteX360" fmla="*/ 7399338 w 8802688"/>
              <a:gd name="connsiteY360" fmla="*/ 1211263 h 6677025"/>
              <a:gd name="connsiteX361" fmla="*/ 7454901 w 8802688"/>
              <a:gd name="connsiteY361" fmla="*/ 1296988 h 6677025"/>
              <a:gd name="connsiteX362" fmla="*/ 7512051 w 8802688"/>
              <a:gd name="connsiteY362" fmla="*/ 1382713 h 6677025"/>
              <a:gd name="connsiteX363" fmla="*/ 7069138 w 8802688"/>
              <a:gd name="connsiteY363" fmla="*/ 1492250 h 6677025"/>
              <a:gd name="connsiteX364" fmla="*/ 7083426 w 8802688"/>
              <a:gd name="connsiteY364" fmla="*/ 1573213 h 6677025"/>
              <a:gd name="connsiteX365" fmla="*/ 7092951 w 8802688"/>
              <a:gd name="connsiteY365" fmla="*/ 1611313 h 6677025"/>
              <a:gd name="connsiteX366" fmla="*/ 7104063 w 8802688"/>
              <a:gd name="connsiteY366" fmla="*/ 1647826 h 6677025"/>
              <a:gd name="connsiteX367" fmla="*/ 7116763 w 8802688"/>
              <a:gd name="connsiteY367" fmla="*/ 1677988 h 6677025"/>
              <a:gd name="connsiteX368" fmla="*/ 7131051 w 8802688"/>
              <a:gd name="connsiteY368" fmla="*/ 1706563 h 6677025"/>
              <a:gd name="connsiteX369" fmla="*/ 7150101 w 8802688"/>
              <a:gd name="connsiteY369" fmla="*/ 1733550 h 6677025"/>
              <a:gd name="connsiteX370" fmla="*/ 7170738 w 8802688"/>
              <a:gd name="connsiteY370" fmla="*/ 1754188 h 6677025"/>
              <a:gd name="connsiteX371" fmla="*/ 7191376 w 8802688"/>
              <a:gd name="connsiteY371" fmla="*/ 1774825 h 6677025"/>
              <a:gd name="connsiteX372" fmla="*/ 7218363 w 8802688"/>
              <a:gd name="connsiteY372" fmla="*/ 1790700 h 6677025"/>
              <a:gd name="connsiteX373" fmla="*/ 7243763 w 8802688"/>
              <a:gd name="connsiteY373" fmla="*/ 1801813 h 6677025"/>
              <a:gd name="connsiteX374" fmla="*/ 7277101 w 8802688"/>
              <a:gd name="connsiteY374" fmla="*/ 1811338 h 6677025"/>
              <a:gd name="connsiteX375" fmla="*/ 7310438 w 8802688"/>
              <a:gd name="connsiteY375" fmla="*/ 1814513 h 6677025"/>
              <a:gd name="connsiteX376" fmla="*/ 7348538 w 8802688"/>
              <a:gd name="connsiteY376" fmla="*/ 1811338 h 6677025"/>
              <a:gd name="connsiteX377" fmla="*/ 7392988 w 8802688"/>
              <a:gd name="connsiteY377" fmla="*/ 1804988 h 6677025"/>
              <a:gd name="connsiteX378" fmla="*/ 7437438 w 8802688"/>
              <a:gd name="connsiteY378" fmla="*/ 1793875 h 6677025"/>
              <a:gd name="connsiteX379" fmla="*/ 7550151 w 8802688"/>
              <a:gd name="connsiteY379" fmla="*/ 1906588 h 6677025"/>
              <a:gd name="connsiteX380" fmla="*/ 7362826 w 8802688"/>
              <a:gd name="connsiteY380" fmla="*/ 1941513 h 6677025"/>
              <a:gd name="connsiteX381" fmla="*/ 7221538 w 8802688"/>
              <a:gd name="connsiteY381" fmla="*/ 1974850 h 6677025"/>
              <a:gd name="connsiteX382" fmla="*/ 7164388 w 8802688"/>
              <a:gd name="connsiteY382" fmla="*/ 1992313 h 6677025"/>
              <a:gd name="connsiteX383" fmla="*/ 7116763 w 8802688"/>
              <a:gd name="connsiteY383" fmla="*/ 2006600 h 6677025"/>
              <a:gd name="connsiteX384" fmla="*/ 7075488 w 8802688"/>
              <a:gd name="connsiteY384" fmla="*/ 2025650 h 6677025"/>
              <a:gd name="connsiteX385" fmla="*/ 7038976 w 8802688"/>
              <a:gd name="connsiteY385" fmla="*/ 2046288 h 6677025"/>
              <a:gd name="connsiteX386" fmla="*/ 7011988 w 8802688"/>
              <a:gd name="connsiteY386" fmla="*/ 2066925 h 6677025"/>
              <a:gd name="connsiteX387" fmla="*/ 6988176 w 8802688"/>
              <a:gd name="connsiteY387" fmla="*/ 2093913 h 6677025"/>
              <a:gd name="connsiteX388" fmla="*/ 6970713 w 8802688"/>
              <a:gd name="connsiteY388" fmla="*/ 2122488 h 6677025"/>
              <a:gd name="connsiteX389" fmla="*/ 6956426 w 8802688"/>
              <a:gd name="connsiteY389" fmla="*/ 2159000 h 6677025"/>
              <a:gd name="connsiteX390" fmla="*/ 6943726 w 8802688"/>
              <a:gd name="connsiteY390" fmla="*/ 2197100 h 6677025"/>
              <a:gd name="connsiteX391" fmla="*/ 6935788 w 8802688"/>
              <a:gd name="connsiteY391" fmla="*/ 2241550 h 6677025"/>
              <a:gd name="connsiteX392" fmla="*/ 6926263 w 8802688"/>
              <a:gd name="connsiteY392" fmla="*/ 2295525 h 6677025"/>
              <a:gd name="connsiteX393" fmla="*/ 6919913 w 8802688"/>
              <a:gd name="connsiteY393" fmla="*/ 2355850 h 6677025"/>
              <a:gd name="connsiteX394" fmla="*/ 6946901 w 8802688"/>
              <a:gd name="connsiteY394" fmla="*/ 2298700 h 6677025"/>
              <a:gd name="connsiteX395" fmla="*/ 6973888 w 8802688"/>
              <a:gd name="connsiteY395" fmla="*/ 2244725 h 6677025"/>
              <a:gd name="connsiteX396" fmla="*/ 7004051 w 8802688"/>
              <a:gd name="connsiteY396" fmla="*/ 2200275 h 6677025"/>
              <a:gd name="connsiteX397" fmla="*/ 7015163 w 8802688"/>
              <a:gd name="connsiteY397" fmla="*/ 2182813 h 6677025"/>
              <a:gd name="connsiteX398" fmla="*/ 7031038 w 8802688"/>
              <a:gd name="connsiteY398" fmla="*/ 2168525 h 6677025"/>
              <a:gd name="connsiteX399" fmla="*/ 7081838 w 8802688"/>
              <a:gd name="connsiteY399" fmla="*/ 2117725 h 6677025"/>
              <a:gd name="connsiteX400" fmla="*/ 7127876 w 8802688"/>
              <a:gd name="connsiteY400" fmla="*/ 2073276 h 6677025"/>
              <a:gd name="connsiteX401" fmla="*/ 7181851 w 8802688"/>
              <a:gd name="connsiteY401" fmla="*/ 2030413 h 6677025"/>
              <a:gd name="connsiteX402" fmla="*/ 7253288 w 8802688"/>
              <a:gd name="connsiteY402" fmla="*/ 1981200 h 6677025"/>
              <a:gd name="connsiteX403" fmla="*/ 7226301 w 8802688"/>
              <a:gd name="connsiteY403" fmla="*/ 2135188 h 6677025"/>
              <a:gd name="connsiteX404" fmla="*/ 7197726 w 8802688"/>
              <a:gd name="connsiteY404" fmla="*/ 2268538 h 6677025"/>
              <a:gd name="connsiteX405" fmla="*/ 7170738 w 8802688"/>
              <a:gd name="connsiteY405" fmla="*/ 2390775 h 6677025"/>
              <a:gd name="connsiteX406" fmla="*/ 7140576 w 8802688"/>
              <a:gd name="connsiteY406" fmla="*/ 2503488 h 6677025"/>
              <a:gd name="connsiteX407" fmla="*/ 7178676 w 8802688"/>
              <a:gd name="connsiteY407" fmla="*/ 2503488 h 6677025"/>
              <a:gd name="connsiteX408" fmla="*/ 7235826 w 8802688"/>
              <a:gd name="connsiteY408" fmla="*/ 2414588 h 6677025"/>
              <a:gd name="connsiteX409" fmla="*/ 7289801 w 8802688"/>
              <a:gd name="connsiteY409" fmla="*/ 2316163 h 6677025"/>
              <a:gd name="connsiteX410" fmla="*/ 7345363 w 8802688"/>
              <a:gd name="connsiteY410" fmla="*/ 2217738 h 6677025"/>
              <a:gd name="connsiteX411" fmla="*/ 7402513 w 8802688"/>
              <a:gd name="connsiteY411" fmla="*/ 2128838 h 6677025"/>
              <a:gd name="connsiteX412" fmla="*/ 7405688 w 8802688"/>
              <a:gd name="connsiteY412" fmla="*/ 2117725 h 6677025"/>
              <a:gd name="connsiteX413" fmla="*/ 7413626 w 8802688"/>
              <a:gd name="connsiteY413" fmla="*/ 2108200 h 6677025"/>
              <a:gd name="connsiteX414" fmla="*/ 7426326 w 8802688"/>
              <a:gd name="connsiteY414" fmla="*/ 2098675 h 6677025"/>
              <a:gd name="connsiteX415" fmla="*/ 7443788 w 8802688"/>
              <a:gd name="connsiteY415" fmla="*/ 2093913 h 6677025"/>
              <a:gd name="connsiteX416" fmla="*/ 7478713 w 8802688"/>
              <a:gd name="connsiteY416" fmla="*/ 2076451 h 6677025"/>
              <a:gd name="connsiteX417" fmla="*/ 7497763 w 8802688"/>
              <a:gd name="connsiteY417" fmla="*/ 2066925 h 6677025"/>
              <a:gd name="connsiteX418" fmla="*/ 7512051 w 8802688"/>
              <a:gd name="connsiteY418" fmla="*/ 2054225 h 6677025"/>
              <a:gd name="connsiteX419" fmla="*/ 7539038 w 8802688"/>
              <a:gd name="connsiteY419" fmla="*/ 2084388 h 6677025"/>
              <a:gd name="connsiteX420" fmla="*/ 7553326 w 8802688"/>
              <a:gd name="connsiteY420" fmla="*/ 2098675 h 6677025"/>
              <a:gd name="connsiteX421" fmla="*/ 7562851 w 8802688"/>
              <a:gd name="connsiteY421" fmla="*/ 2114550 h 6677025"/>
              <a:gd name="connsiteX422" fmla="*/ 7573963 w 8802688"/>
              <a:gd name="connsiteY422" fmla="*/ 2135188 h 6677025"/>
              <a:gd name="connsiteX423" fmla="*/ 7580313 w 8802688"/>
              <a:gd name="connsiteY423" fmla="*/ 2155825 h 6677025"/>
              <a:gd name="connsiteX424" fmla="*/ 7586663 w 8802688"/>
              <a:gd name="connsiteY424" fmla="*/ 2176463 h 6677025"/>
              <a:gd name="connsiteX425" fmla="*/ 7586663 w 8802688"/>
              <a:gd name="connsiteY425" fmla="*/ 2203450 h 6677025"/>
              <a:gd name="connsiteX426" fmla="*/ 7586663 w 8802688"/>
              <a:gd name="connsiteY426" fmla="*/ 2262188 h 6677025"/>
              <a:gd name="connsiteX427" fmla="*/ 7580313 w 8802688"/>
              <a:gd name="connsiteY427" fmla="*/ 2322513 h 6677025"/>
              <a:gd name="connsiteX428" fmla="*/ 7569201 w 8802688"/>
              <a:gd name="connsiteY428" fmla="*/ 2452688 h 6677025"/>
              <a:gd name="connsiteX429" fmla="*/ 7556501 w 8802688"/>
              <a:gd name="connsiteY429" fmla="*/ 2587625 h 6677025"/>
              <a:gd name="connsiteX430" fmla="*/ 7550151 w 8802688"/>
              <a:gd name="connsiteY430" fmla="*/ 2659063 h 6677025"/>
              <a:gd name="connsiteX431" fmla="*/ 7550151 w 8802688"/>
              <a:gd name="connsiteY431" fmla="*/ 2727325 h 6677025"/>
              <a:gd name="connsiteX432" fmla="*/ 7589838 w 8802688"/>
              <a:gd name="connsiteY432" fmla="*/ 2613025 h 6677025"/>
              <a:gd name="connsiteX433" fmla="*/ 7624763 w 8802688"/>
              <a:gd name="connsiteY433" fmla="*/ 2503488 h 6677025"/>
              <a:gd name="connsiteX434" fmla="*/ 7654926 w 8802688"/>
              <a:gd name="connsiteY434" fmla="*/ 2390775 h 6677025"/>
              <a:gd name="connsiteX435" fmla="*/ 7666038 w 8802688"/>
              <a:gd name="connsiteY435" fmla="*/ 2333625 h 6677025"/>
              <a:gd name="connsiteX436" fmla="*/ 7675563 w 8802688"/>
              <a:gd name="connsiteY436" fmla="*/ 2278063 h 6677025"/>
              <a:gd name="connsiteX437" fmla="*/ 7681913 w 8802688"/>
              <a:gd name="connsiteY437" fmla="*/ 2224088 h 6677025"/>
              <a:gd name="connsiteX438" fmla="*/ 7688263 w 8802688"/>
              <a:gd name="connsiteY438" fmla="*/ 2168525 h 6677025"/>
              <a:gd name="connsiteX439" fmla="*/ 7689851 w 8802688"/>
              <a:gd name="connsiteY439" fmla="*/ 2111375 h 6677025"/>
              <a:gd name="connsiteX440" fmla="*/ 7689851 w 8802688"/>
              <a:gd name="connsiteY440" fmla="*/ 2054225 h 6677025"/>
              <a:gd name="connsiteX441" fmla="*/ 7688263 w 8802688"/>
              <a:gd name="connsiteY441" fmla="*/ 1998663 h 6677025"/>
              <a:gd name="connsiteX442" fmla="*/ 7681913 w 8802688"/>
              <a:gd name="connsiteY442" fmla="*/ 1941513 h 6677025"/>
              <a:gd name="connsiteX443" fmla="*/ 7672388 w 8802688"/>
              <a:gd name="connsiteY443" fmla="*/ 1885950 h 6677025"/>
              <a:gd name="connsiteX444" fmla="*/ 7661276 w 8802688"/>
              <a:gd name="connsiteY444" fmla="*/ 1831975 h 6677025"/>
              <a:gd name="connsiteX445" fmla="*/ 7654926 w 8802688"/>
              <a:gd name="connsiteY445" fmla="*/ 1811338 h 6677025"/>
              <a:gd name="connsiteX446" fmla="*/ 7651751 w 8802688"/>
              <a:gd name="connsiteY446" fmla="*/ 1790700 h 6677025"/>
              <a:gd name="connsiteX447" fmla="*/ 7651751 w 8802688"/>
              <a:gd name="connsiteY447" fmla="*/ 1773238 h 6677025"/>
              <a:gd name="connsiteX448" fmla="*/ 7651751 w 8802688"/>
              <a:gd name="connsiteY448" fmla="*/ 1754188 h 6677025"/>
              <a:gd name="connsiteX449" fmla="*/ 7654926 w 8802688"/>
              <a:gd name="connsiteY449" fmla="*/ 1736725 h 6677025"/>
              <a:gd name="connsiteX450" fmla="*/ 7661276 w 8802688"/>
              <a:gd name="connsiteY450" fmla="*/ 1719263 h 6677025"/>
              <a:gd name="connsiteX451" fmla="*/ 7675563 w 8802688"/>
              <a:gd name="connsiteY451" fmla="*/ 1689100 h 6677025"/>
              <a:gd name="connsiteX452" fmla="*/ 7696201 w 8802688"/>
              <a:gd name="connsiteY452" fmla="*/ 1665288 h 6677025"/>
              <a:gd name="connsiteX453" fmla="*/ 7720013 w 8802688"/>
              <a:gd name="connsiteY453" fmla="*/ 1641476 h 6677025"/>
              <a:gd name="connsiteX454" fmla="*/ 7743826 w 8802688"/>
              <a:gd name="connsiteY454" fmla="*/ 1620838 h 6677025"/>
              <a:gd name="connsiteX455" fmla="*/ 7773988 w 8802688"/>
              <a:gd name="connsiteY455" fmla="*/ 1606550 h 6677025"/>
              <a:gd name="connsiteX456" fmla="*/ 7805738 w 8802688"/>
              <a:gd name="connsiteY456" fmla="*/ 1590675 h 6677025"/>
              <a:gd name="connsiteX457" fmla="*/ 7839076 w 8802688"/>
              <a:gd name="connsiteY457" fmla="*/ 1576388 h 6677025"/>
              <a:gd name="connsiteX458" fmla="*/ 7904163 w 8802688"/>
              <a:gd name="connsiteY458" fmla="*/ 1538288 h 6677025"/>
              <a:gd name="connsiteX459" fmla="*/ 7967663 w 8802688"/>
              <a:gd name="connsiteY459" fmla="*/ 1495425 h 6677025"/>
              <a:gd name="connsiteX460" fmla="*/ 8026401 w 8802688"/>
              <a:gd name="connsiteY460" fmla="*/ 1447801 h 6677025"/>
              <a:gd name="connsiteX461" fmla="*/ 8085138 w 8802688"/>
              <a:gd name="connsiteY461" fmla="*/ 1398588 h 6677025"/>
              <a:gd name="connsiteX462" fmla="*/ 8142288 w 8802688"/>
              <a:gd name="connsiteY462" fmla="*/ 1344613 h 6677025"/>
              <a:gd name="connsiteX463" fmla="*/ 8255001 w 8802688"/>
              <a:gd name="connsiteY463" fmla="*/ 1235076 h 6677025"/>
              <a:gd name="connsiteX464" fmla="*/ 8275638 w 8802688"/>
              <a:gd name="connsiteY464" fmla="*/ 1208088 h 6677025"/>
              <a:gd name="connsiteX465" fmla="*/ 8296276 w 8802688"/>
              <a:gd name="connsiteY465" fmla="*/ 1187450 h 6677025"/>
              <a:gd name="connsiteX466" fmla="*/ 8318501 w 8802688"/>
              <a:gd name="connsiteY466" fmla="*/ 1168400 h 6677025"/>
              <a:gd name="connsiteX467" fmla="*/ 8339138 w 8802688"/>
              <a:gd name="connsiteY467" fmla="*/ 1154113 h 6677025"/>
              <a:gd name="connsiteX468" fmla="*/ 8359776 w 8802688"/>
              <a:gd name="connsiteY468" fmla="*/ 1144588 h 6677025"/>
              <a:gd name="connsiteX469" fmla="*/ 8377238 w 8802688"/>
              <a:gd name="connsiteY469" fmla="*/ 1139825 h 6677025"/>
              <a:gd name="connsiteX470" fmla="*/ 8397876 w 8802688"/>
              <a:gd name="connsiteY470" fmla="*/ 1139825 h 6677025"/>
              <a:gd name="connsiteX471" fmla="*/ 8415338 w 8802688"/>
              <a:gd name="connsiteY471" fmla="*/ 1139825 h 6677025"/>
              <a:gd name="connsiteX472" fmla="*/ 8435976 w 8802688"/>
              <a:gd name="connsiteY472" fmla="*/ 1144588 h 6677025"/>
              <a:gd name="connsiteX473" fmla="*/ 8455026 w 8802688"/>
              <a:gd name="connsiteY473" fmla="*/ 1154113 h 6677025"/>
              <a:gd name="connsiteX474" fmla="*/ 8472488 w 8802688"/>
              <a:gd name="connsiteY474" fmla="*/ 1166813 h 6677025"/>
              <a:gd name="connsiteX475" fmla="*/ 8489951 w 8802688"/>
              <a:gd name="connsiteY475" fmla="*/ 1181100 h 6677025"/>
              <a:gd name="connsiteX476" fmla="*/ 8504238 w 8802688"/>
              <a:gd name="connsiteY476" fmla="*/ 1198563 h 6677025"/>
              <a:gd name="connsiteX477" fmla="*/ 8523288 w 8802688"/>
              <a:gd name="connsiteY477" fmla="*/ 1219201 h 6677025"/>
              <a:gd name="connsiteX478" fmla="*/ 8537576 w 8802688"/>
              <a:gd name="connsiteY478" fmla="*/ 1243013 h 6677025"/>
              <a:gd name="connsiteX479" fmla="*/ 8551863 w 8802688"/>
              <a:gd name="connsiteY479" fmla="*/ 1270000 h 6677025"/>
              <a:gd name="connsiteX480" fmla="*/ 8605838 w 8802688"/>
              <a:gd name="connsiteY480" fmla="*/ 1403350 h 6677025"/>
              <a:gd name="connsiteX481" fmla="*/ 8659813 w 8802688"/>
              <a:gd name="connsiteY481" fmla="*/ 1531938 h 6677025"/>
              <a:gd name="connsiteX482" fmla="*/ 8680451 w 8802688"/>
              <a:gd name="connsiteY482" fmla="*/ 1593850 h 6677025"/>
              <a:gd name="connsiteX483" fmla="*/ 8704263 w 8802688"/>
              <a:gd name="connsiteY483" fmla="*/ 1658938 h 6677025"/>
              <a:gd name="connsiteX484" fmla="*/ 8721726 w 8802688"/>
              <a:gd name="connsiteY484" fmla="*/ 1725613 h 6677025"/>
              <a:gd name="connsiteX485" fmla="*/ 8737601 w 8802688"/>
              <a:gd name="connsiteY485" fmla="*/ 1793875 h 6677025"/>
              <a:gd name="connsiteX486" fmla="*/ 8763001 w 8802688"/>
              <a:gd name="connsiteY486" fmla="*/ 1974850 h 6677025"/>
              <a:gd name="connsiteX487" fmla="*/ 8785226 w 8802688"/>
              <a:gd name="connsiteY487" fmla="*/ 2149475 h 6677025"/>
              <a:gd name="connsiteX488" fmla="*/ 8789988 w 8802688"/>
              <a:gd name="connsiteY488" fmla="*/ 2238375 h 6677025"/>
              <a:gd name="connsiteX489" fmla="*/ 8796338 w 8802688"/>
              <a:gd name="connsiteY489" fmla="*/ 2325688 h 6677025"/>
              <a:gd name="connsiteX490" fmla="*/ 8802688 w 8802688"/>
              <a:gd name="connsiteY490" fmla="*/ 2411413 h 6677025"/>
              <a:gd name="connsiteX491" fmla="*/ 8802688 w 8802688"/>
              <a:gd name="connsiteY491" fmla="*/ 2497138 h 6677025"/>
              <a:gd name="connsiteX492" fmla="*/ 8802688 w 8802688"/>
              <a:gd name="connsiteY492" fmla="*/ 2584450 h 6677025"/>
              <a:gd name="connsiteX493" fmla="*/ 8796338 w 8802688"/>
              <a:gd name="connsiteY493" fmla="*/ 2670175 h 6677025"/>
              <a:gd name="connsiteX494" fmla="*/ 8789988 w 8802688"/>
              <a:gd name="connsiteY494" fmla="*/ 2752725 h 6677025"/>
              <a:gd name="connsiteX495" fmla="*/ 8778876 w 8802688"/>
              <a:gd name="connsiteY495" fmla="*/ 2840038 h 6677025"/>
              <a:gd name="connsiteX496" fmla="*/ 8763001 w 8802688"/>
              <a:gd name="connsiteY496" fmla="*/ 2922588 h 6677025"/>
              <a:gd name="connsiteX497" fmla="*/ 8748713 w 8802688"/>
              <a:gd name="connsiteY497" fmla="*/ 3006725 h 6677025"/>
              <a:gd name="connsiteX498" fmla="*/ 8724901 w 8802688"/>
              <a:gd name="connsiteY498" fmla="*/ 3092450 h 6677025"/>
              <a:gd name="connsiteX499" fmla="*/ 8701088 w 8802688"/>
              <a:gd name="connsiteY499" fmla="*/ 3175000 h 6677025"/>
              <a:gd name="connsiteX500" fmla="*/ 8670926 w 8802688"/>
              <a:gd name="connsiteY500" fmla="*/ 3249613 h 6677025"/>
              <a:gd name="connsiteX501" fmla="*/ 8642351 w 8802688"/>
              <a:gd name="connsiteY501" fmla="*/ 3321050 h 6677025"/>
              <a:gd name="connsiteX502" fmla="*/ 8609013 w 8802688"/>
              <a:gd name="connsiteY502" fmla="*/ 3389313 h 6677025"/>
              <a:gd name="connsiteX503" fmla="*/ 8575676 w 8802688"/>
              <a:gd name="connsiteY503" fmla="*/ 3451225 h 6677025"/>
              <a:gd name="connsiteX504" fmla="*/ 8543926 w 8802688"/>
              <a:gd name="connsiteY504" fmla="*/ 3514725 h 6677025"/>
              <a:gd name="connsiteX505" fmla="*/ 8507413 w 8802688"/>
              <a:gd name="connsiteY505" fmla="*/ 3570288 h 6677025"/>
              <a:gd name="connsiteX506" fmla="*/ 8469313 w 8802688"/>
              <a:gd name="connsiteY506" fmla="*/ 3621088 h 6677025"/>
              <a:gd name="connsiteX507" fmla="*/ 8431213 w 8802688"/>
              <a:gd name="connsiteY507" fmla="*/ 3671888 h 6677025"/>
              <a:gd name="connsiteX508" fmla="*/ 8391526 w 8802688"/>
              <a:gd name="connsiteY508" fmla="*/ 3719513 h 6677025"/>
              <a:gd name="connsiteX509" fmla="*/ 8350251 w 8802688"/>
              <a:gd name="connsiteY509" fmla="*/ 3760788 h 6677025"/>
              <a:gd name="connsiteX510" fmla="*/ 8305801 w 8802688"/>
              <a:gd name="connsiteY510" fmla="*/ 3802063 h 6677025"/>
              <a:gd name="connsiteX511" fmla="*/ 8261351 w 8802688"/>
              <a:gd name="connsiteY511" fmla="*/ 3838575 h 6677025"/>
              <a:gd name="connsiteX512" fmla="*/ 8216901 w 8802688"/>
              <a:gd name="connsiteY512" fmla="*/ 3870325 h 6677025"/>
              <a:gd name="connsiteX513" fmla="*/ 8172451 w 8802688"/>
              <a:gd name="connsiteY513" fmla="*/ 3903663 h 6677025"/>
              <a:gd name="connsiteX514" fmla="*/ 8124826 w 8802688"/>
              <a:gd name="connsiteY514" fmla="*/ 3930650 h 6677025"/>
              <a:gd name="connsiteX515" fmla="*/ 8074026 w 8802688"/>
              <a:gd name="connsiteY515" fmla="*/ 3954463 h 6677025"/>
              <a:gd name="connsiteX516" fmla="*/ 8023226 w 8802688"/>
              <a:gd name="connsiteY516" fmla="*/ 3978275 h 6677025"/>
              <a:gd name="connsiteX517" fmla="*/ 7972426 w 8802688"/>
              <a:gd name="connsiteY517" fmla="*/ 3995738 h 6677025"/>
              <a:gd name="connsiteX518" fmla="*/ 7920038 w 8802688"/>
              <a:gd name="connsiteY518" fmla="*/ 4013200 h 6677025"/>
              <a:gd name="connsiteX519" fmla="*/ 7866063 w 8802688"/>
              <a:gd name="connsiteY519" fmla="*/ 4029075 h 6677025"/>
              <a:gd name="connsiteX520" fmla="*/ 7812088 w 8802688"/>
              <a:gd name="connsiteY520" fmla="*/ 4040188 h 6677025"/>
              <a:gd name="connsiteX521" fmla="*/ 7756526 w 8802688"/>
              <a:gd name="connsiteY521" fmla="*/ 4049713 h 6677025"/>
              <a:gd name="connsiteX522" fmla="*/ 7699376 w 8802688"/>
              <a:gd name="connsiteY522" fmla="*/ 4057650 h 6677025"/>
              <a:gd name="connsiteX523" fmla="*/ 7640638 w 8802688"/>
              <a:gd name="connsiteY523" fmla="*/ 4064000 h 6677025"/>
              <a:gd name="connsiteX524" fmla="*/ 7583488 w 8802688"/>
              <a:gd name="connsiteY524" fmla="*/ 4067175 h 6677025"/>
              <a:gd name="connsiteX525" fmla="*/ 7521576 w 8802688"/>
              <a:gd name="connsiteY525" fmla="*/ 4067175 h 6677025"/>
              <a:gd name="connsiteX526" fmla="*/ 7461251 w 8802688"/>
              <a:gd name="connsiteY526" fmla="*/ 4067175 h 6677025"/>
              <a:gd name="connsiteX527" fmla="*/ 7399338 w 8802688"/>
              <a:gd name="connsiteY527" fmla="*/ 4064000 h 6677025"/>
              <a:gd name="connsiteX528" fmla="*/ 7270751 w 8802688"/>
              <a:gd name="connsiteY528" fmla="*/ 4052888 h 6677025"/>
              <a:gd name="connsiteX529" fmla="*/ 7140576 w 8802688"/>
              <a:gd name="connsiteY529" fmla="*/ 4033838 h 6677025"/>
              <a:gd name="connsiteX530" fmla="*/ 7018338 w 8802688"/>
              <a:gd name="connsiteY530" fmla="*/ 4016375 h 6677025"/>
              <a:gd name="connsiteX531" fmla="*/ 6896101 w 8802688"/>
              <a:gd name="connsiteY531" fmla="*/ 3992563 h 6677025"/>
              <a:gd name="connsiteX532" fmla="*/ 6780213 w 8802688"/>
              <a:gd name="connsiteY532" fmla="*/ 3965575 h 6677025"/>
              <a:gd name="connsiteX533" fmla="*/ 6664326 w 8802688"/>
              <a:gd name="connsiteY533" fmla="*/ 3937000 h 6677025"/>
              <a:gd name="connsiteX534" fmla="*/ 6438901 w 8802688"/>
              <a:gd name="connsiteY534" fmla="*/ 3870325 h 6677025"/>
              <a:gd name="connsiteX535" fmla="*/ 6326188 w 8802688"/>
              <a:gd name="connsiteY535" fmla="*/ 3841750 h 6677025"/>
              <a:gd name="connsiteX536" fmla="*/ 6216651 w 8802688"/>
              <a:gd name="connsiteY536" fmla="*/ 3811588 h 6677025"/>
              <a:gd name="connsiteX537" fmla="*/ 6186488 w 8802688"/>
              <a:gd name="connsiteY537" fmla="*/ 3951288 h 6677025"/>
              <a:gd name="connsiteX538" fmla="*/ 6162676 w 8802688"/>
              <a:gd name="connsiteY538" fmla="*/ 4094163 h 6677025"/>
              <a:gd name="connsiteX539" fmla="*/ 6153151 w 8802688"/>
              <a:gd name="connsiteY539" fmla="*/ 4171950 h 6677025"/>
              <a:gd name="connsiteX540" fmla="*/ 6148388 w 8802688"/>
              <a:gd name="connsiteY540" fmla="*/ 4244975 h 6677025"/>
              <a:gd name="connsiteX541" fmla="*/ 6142038 w 8802688"/>
              <a:gd name="connsiteY541" fmla="*/ 4325938 h 6677025"/>
              <a:gd name="connsiteX542" fmla="*/ 6142038 w 8802688"/>
              <a:gd name="connsiteY542" fmla="*/ 4408488 h 6677025"/>
              <a:gd name="connsiteX543" fmla="*/ 6142038 w 8802688"/>
              <a:gd name="connsiteY543" fmla="*/ 4438650 h 6677025"/>
              <a:gd name="connsiteX544" fmla="*/ 6148388 w 8802688"/>
              <a:gd name="connsiteY544" fmla="*/ 4468813 h 6677025"/>
              <a:gd name="connsiteX545" fmla="*/ 6156326 w 8802688"/>
              <a:gd name="connsiteY545" fmla="*/ 4500563 h 6677025"/>
              <a:gd name="connsiteX546" fmla="*/ 6169026 w 8802688"/>
              <a:gd name="connsiteY546" fmla="*/ 4530725 h 6677025"/>
              <a:gd name="connsiteX547" fmla="*/ 6183313 w 8802688"/>
              <a:gd name="connsiteY547" fmla="*/ 4554538 h 6677025"/>
              <a:gd name="connsiteX548" fmla="*/ 6203951 w 8802688"/>
              <a:gd name="connsiteY548" fmla="*/ 4575175 h 6677025"/>
              <a:gd name="connsiteX549" fmla="*/ 6213476 w 8802688"/>
              <a:gd name="connsiteY549" fmla="*/ 4584700 h 6677025"/>
              <a:gd name="connsiteX550" fmla="*/ 6224588 w 8802688"/>
              <a:gd name="connsiteY550" fmla="*/ 4591050 h 6677025"/>
              <a:gd name="connsiteX551" fmla="*/ 6237288 w 8802688"/>
              <a:gd name="connsiteY551" fmla="*/ 4594225 h 6677025"/>
              <a:gd name="connsiteX552" fmla="*/ 6251576 w 8802688"/>
              <a:gd name="connsiteY552" fmla="*/ 4595813 h 6677025"/>
              <a:gd name="connsiteX553" fmla="*/ 6281738 w 8802688"/>
              <a:gd name="connsiteY553" fmla="*/ 4608513 h 6677025"/>
              <a:gd name="connsiteX554" fmla="*/ 6313488 w 8802688"/>
              <a:gd name="connsiteY554" fmla="*/ 4619625 h 6677025"/>
              <a:gd name="connsiteX555" fmla="*/ 6350001 w 8802688"/>
              <a:gd name="connsiteY555" fmla="*/ 4629150 h 6677025"/>
              <a:gd name="connsiteX556" fmla="*/ 6384926 w 8802688"/>
              <a:gd name="connsiteY556" fmla="*/ 4632325 h 6677025"/>
              <a:gd name="connsiteX557" fmla="*/ 6405563 w 8802688"/>
              <a:gd name="connsiteY557" fmla="*/ 4632325 h 6677025"/>
              <a:gd name="connsiteX558" fmla="*/ 6424613 w 8802688"/>
              <a:gd name="connsiteY558" fmla="*/ 4629150 h 6677025"/>
              <a:gd name="connsiteX559" fmla="*/ 6445251 w 8802688"/>
              <a:gd name="connsiteY559" fmla="*/ 4622800 h 6677025"/>
              <a:gd name="connsiteX560" fmla="*/ 6465888 w 8802688"/>
              <a:gd name="connsiteY560" fmla="*/ 4616450 h 6677025"/>
              <a:gd name="connsiteX561" fmla="*/ 6486526 w 8802688"/>
              <a:gd name="connsiteY561" fmla="*/ 4605338 h 6677025"/>
              <a:gd name="connsiteX562" fmla="*/ 6507163 w 8802688"/>
              <a:gd name="connsiteY562" fmla="*/ 4594225 h 6677025"/>
              <a:gd name="connsiteX563" fmla="*/ 6527801 w 8802688"/>
              <a:gd name="connsiteY563" fmla="*/ 4575175 h 6677025"/>
              <a:gd name="connsiteX564" fmla="*/ 6548438 w 8802688"/>
              <a:gd name="connsiteY564" fmla="*/ 4557713 h 6677025"/>
              <a:gd name="connsiteX565" fmla="*/ 6578601 w 8802688"/>
              <a:gd name="connsiteY565" fmla="*/ 4516438 h 6677025"/>
              <a:gd name="connsiteX566" fmla="*/ 6608763 w 8802688"/>
              <a:gd name="connsiteY566" fmla="*/ 4476750 h 6677025"/>
              <a:gd name="connsiteX567" fmla="*/ 6673851 w 8802688"/>
              <a:gd name="connsiteY567" fmla="*/ 4403725 h 6677025"/>
              <a:gd name="connsiteX568" fmla="*/ 6704013 w 8802688"/>
              <a:gd name="connsiteY568" fmla="*/ 4364038 h 6677025"/>
              <a:gd name="connsiteX569" fmla="*/ 6731001 w 8802688"/>
              <a:gd name="connsiteY569" fmla="*/ 4319588 h 6677025"/>
              <a:gd name="connsiteX570" fmla="*/ 6754813 w 8802688"/>
              <a:gd name="connsiteY570" fmla="*/ 4275138 h 6677025"/>
              <a:gd name="connsiteX571" fmla="*/ 6762751 w 8802688"/>
              <a:gd name="connsiteY571" fmla="*/ 4248150 h 6677025"/>
              <a:gd name="connsiteX572" fmla="*/ 6772276 w 8802688"/>
              <a:gd name="connsiteY572" fmla="*/ 4221163 h 6677025"/>
              <a:gd name="connsiteX573" fmla="*/ 6775451 w 8802688"/>
              <a:gd name="connsiteY573" fmla="*/ 4210050 h 6677025"/>
              <a:gd name="connsiteX574" fmla="*/ 6783388 w 8802688"/>
              <a:gd name="connsiteY574" fmla="*/ 4197350 h 6677025"/>
              <a:gd name="connsiteX575" fmla="*/ 6796088 w 8802688"/>
              <a:gd name="connsiteY575" fmla="*/ 4192588 h 6677025"/>
              <a:gd name="connsiteX576" fmla="*/ 6813551 w 8802688"/>
              <a:gd name="connsiteY576" fmla="*/ 4183063 h 6677025"/>
              <a:gd name="connsiteX577" fmla="*/ 6848476 w 8802688"/>
              <a:gd name="connsiteY577" fmla="*/ 4168775 h 6677025"/>
              <a:gd name="connsiteX578" fmla="*/ 6867526 w 8802688"/>
              <a:gd name="connsiteY578" fmla="*/ 4159250 h 6677025"/>
              <a:gd name="connsiteX579" fmla="*/ 6881813 w 8802688"/>
              <a:gd name="connsiteY579" fmla="*/ 4148138 h 6677025"/>
              <a:gd name="connsiteX580" fmla="*/ 6881813 w 8802688"/>
              <a:gd name="connsiteY580" fmla="*/ 4200525 h 6677025"/>
              <a:gd name="connsiteX581" fmla="*/ 6875463 w 8802688"/>
              <a:gd name="connsiteY581" fmla="*/ 4254500 h 6677025"/>
              <a:gd name="connsiteX582" fmla="*/ 6867526 w 8802688"/>
              <a:gd name="connsiteY582" fmla="*/ 4302125 h 6677025"/>
              <a:gd name="connsiteX583" fmla="*/ 6854826 w 8802688"/>
              <a:gd name="connsiteY583" fmla="*/ 4349750 h 6677025"/>
              <a:gd name="connsiteX584" fmla="*/ 6840538 w 8802688"/>
              <a:gd name="connsiteY584" fmla="*/ 4394200 h 6677025"/>
              <a:gd name="connsiteX585" fmla="*/ 6823076 w 8802688"/>
              <a:gd name="connsiteY585" fmla="*/ 4435475 h 6677025"/>
              <a:gd name="connsiteX586" fmla="*/ 6800851 w 8802688"/>
              <a:gd name="connsiteY586" fmla="*/ 4475163 h 6677025"/>
              <a:gd name="connsiteX587" fmla="*/ 6775451 w 8802688"/>
              <a:gd name="connsiteY587" fmla="*/ 4510088 h 6677025"/>
              <a:gd name="connsiteX588" fmla="*/ 6748463 w 8802688"/>
              <a:gd name="connsiteY588" fmla="*/ 4546600 h 6677025"/>
              <a:gd name="connsiteX589" fmla="*/ 6718301 w 8802688"/>
              <a:gd name="connsiteY589" fmla="*/ 4575175 h 6677025"/>
              <a:gd name="connsiteX590" fmla="*/ 6683376 w 8802688"/>
              <a:gd name="connsiteY590" fmla="*/ 4605338 h 6677025"/>
              <a:gd name="connsiteX591" fmla="*/ 6646863 w 8802688"/>
              <a:gd name="connsiteY591" fmla="*/ 4629150 h 6677025"/>
              <a:gd name="connsiteX592" fmla="*/ 6608763 w 8802688"/>
              <a:gd name="connsiteY592" fmla="*/ 4652963 h 6677025"/>
              <a:gd name="connsiteX593" fmla="*/ 6567488 w 8802688"/>
              <a:gd name="connsiteY593" fmla="*/ 4673600 h 6677025"/>
              <a:gd name="connsiteX594" fmla="*/ 6521451 w 8802688"/>
              <a:gd name="connsiteY594" fmla="*/ 4691063 h 6677025"/>
              <a:gd name="connsiteX595" fmla="*/ 6473826 w 8802688"/>
              <a:gd name="connsiteY595" fmla="*/ 4706938 h 6677025"/>
              <a:gd name="connsiteX596" fmla="*/ 6438901 w 8802688"/>
              <a:gd name="connsiteY596" fmla="*/ 4718050 h 6677025"/>
              <a:gd name="connsiteX597" fmla="*/ 6403976 w 8802688"/>
              <a:gd name="connsiteY597" fmla="*/ 4727575 h 6677025"/>
              <a:gd name="connsiteX598" fmla="*/ 6370638 w 8802688"/>
              <a:gd name="connsiteY598" fmla="*/ 4733925 h 6677025"/>
              <a:gd name="connsiteX599" fmla="*/ 6334126 w 8802688"/>
              <a:gd name="connsiteY599" fmla="*/ 4735513 h 6677025"/>
              <a:gd name="connsiteX600" fmla="*/ 6302376 w 8802688"/>
              <a:gd name="connsiteY600" fmla="*/ 4735513 h 6677025"/>
              <a:gd name="connsiteX601" fmla="*/ 6265863 w 8802688"/>
              <a:gd name="connsiteY601" fmla="*/ 4733925 h 6677025"/>
              <a:gd name="connsiteX602" fmla="*/ 6234113 w 8802688"/>
              <a:gd name="connsiteY602" fmla="*/ 4724400 h 6677025"/>
              <a:gd name="connsiteX603" fmla="*/ 6200776 w 8802688"/>
              <a:gd name="connsiteY603" fmla="*/ 4714875 h 6677025"/>
              <a:gd name="connsiteX604" fmla="*/ 6169026 w 8802688"/>
              <a:gd name="connsiteY604" fmla="*/ 4703763 h 6677025"/>
              <a:gd name="connsiteX605" fmla="*/ 6135688 w 8802688"/>
              <a:gd name="connsiteY605" fmla="*/ 4691063 h 6677025"/>
              <a:gd name="connsiteX606" fmla="*/ 6102351 w 8802688"/>
              <a:gd name="connsiteY606" fmla="*/ 4673600 h 6677025"/>
              <a:gd name="connsiteX607" fmla="*/ 6073776 w 8802688"/>
              <a:gd name="connsiteY607" fmla="*/ 4656138 h 6677025"/>
              <a:gd name="connsiteX608" fmla="*/ 6040438 w 8802688"/>
              <a:gd name="connsiteY608" fmla="*/ 4632325 h 6677025"/>
              <a:gd name="connsiteX609" fmla="*/ 6010276 w 8802688"/>
              <a:gd name="connsiteY609" fmla="*/ 4611688 h 6677025"/>
              <a:gd name="connsiteX610" fmla="*/ 5984876 w 8802688"/>
              <a:gd name="connsiteY610" fmla="*/ 4584700 h 6677025"/>
              <a:gd name="connsiteX611" fmla="*/ 5954713 w 8802688"/>
              <a:gd name="connsiteY611" fmla="*/ 4557713 h 6677025"/>
              <a:gd name="connsiteX612" fmla="*/ 5903913 w 8802688"/>
              <a:gd name="connsiteY612" fmla="*/ 4510088 h 6677025"/>
              <a:gd name="connsiteX613" fmla="*/ 5853113 w 8802688"/>
              <a:gd name="connsiteY613" fmla="*/ 4465638 h 6677025"/>
              <a:gd name="connsiteX614" fmla="*/ 5802313 w 8802688"/>
              <a:gd name="connsiteY614" fmla="*/ 4424363 h 6677025"/>
              <a:gd name="connsiteX615" fmla="*/ 5746751 w 8802688"/>
              <a:gd name="connsiteY615" fmla="*/ 4384675 h 6677025"/>
              <a:gd name="connsiteX616" fmla="*/ 5692776 w 8802688"/>
              <a:gd name="connsiteY616" fmla="*/ 4349750 h 6677025"/>
              <a:gd name="connsiteX617" fmla="*/ 5635626 w 8802688"/>
              <a:gd name="connsiteY617" fmla="*/ 4316413 h 6677025"/>
              <a:gd name="connsiteX618" fmla="*/ 5576888 w 8802688"/>
              <a:gd name="connsiteY618" fmla="*/ 4284663 h 6677025"/>
              <a:gd name="connsiteX619" fmla="*/ 5519738 w 8802688"/>
              <a:gd name="connsiteY619" fmla="*/ 4254500 h 6677025"/>
              <a:gd name="connsiteX620" fmla="*/ 5399088 w 8802688"/>
              <a:gd name="connsiteY620" fmla="*/ 4197350 h 6677025"/>
              <a:gd name="connsiteX621" fmla="*/ 5276851 w 8802688"/>
              <a:gd name="connsiteY621" fmla="*/ 4141788 h 6677025"/>
              <a:gd name="connsiteX622" fmla="*/ 5027613 w 8802688"/>
              <a:gd name="connsiteY622" fmla="*/ 4033838 h 6677025"/>
              <a:gd name="connsiteX623" fmla="*/ 5110163 w 8802688"/>
              <a:gd name="connsiteY623" fmla="*/ 4090988 h 6677025"/>
              <a:gd name="connsiteX624" fmla="*/ 5151438 w 8802688"/>
              <a:gd name="connsiteY624" fmla="*/ 4121150 h 6677025"/>
              <a:gd name="connsiteX625" fmla="*/ 5191126 w 8802688"/>
              <a:gd name="connsiteY625" fmla="*/ 4151313 h 6677025"/>
              <a:gd name="connsiteX626" fmla="*/ 5226051 w 8802688"/>
              <a:gd name="connsiteY626" fmla="*/ 4183063 h 6677025"/>
              <a:gd name="connsiteX627" fmla="*/ 5260976 w 8802688"/>
              <a:gd name="connsiteY627" fmla="*/ 4219575 h 6677025"/>
              <a:gd name="connsiteX628" fmla="*/ 5294313 w 8802688"/>
              <a:gd name="connsiteY628" fmla="*/ 4254500 h 6677025"/>
              <a:gd name="connsiteX629" fmla="*/ 5324476 w 8802688"/>
              <a:gd name="connsiteY629" fmla="*/ 4295775 h 6677025"/>
              <a:gd name="connsiteX630" fmla="*/ 5356226 w 8802688"/>
              <a:gd name="connsiteY630" fmla="*/ 4329113 h 6677025"/>
              <a:gd name="connsiteX631" fmla="*/ 5392738 w 8802688"/>
              <a:gd name="connsiteY631" fmla="*/ 4370388 h 6677025"/>
              <a:gd name="connsiteX632" fmla="*/ 5410201 w 8802688"/>
              <a:gd name="connsiteY632" fmla="*/ 4391025 h 6677025"/>
              <a:gd name="connsiteX633" fmla="*/ 5422901 w 8802688"/>
              <a:gd name="connsiteY633" fmla="*/ 4411663 h 6677025"/>
              <a:gd name="connsiteX634" fmla="*/ 5430838 w 8802688"/>
              <a:gd name="connsiteY634" fmla="*/ 4430713 h 6677025"/>
              <a:gd name="connsiteX635" fmla="*/ 5434013 w 8802688"/>
              <a:gd name="connsiteY635" fmla="*/ 4445000 h 6677025"/>
              <a:gd name="connsiteX636" fmla="*/ 5376863 w 8802688"/>
              <a:gd name="connsiteY636" fmla="*/ 4656138 h 6677025"/>
              <a:gd name="connsiteX637" fmla="*/ 5348288 w 8802688"/>
              <a:gd name="connsiteY637" fmla="*/ 4759325 h 6677025"/>
              <a:gd name="connsiteX638" fmla="*/ 5314951 w 8802688"/>
              <a:gd name="connsiteY638" fmla="*/ 4864100 h 6677025"/>
              <a:gd name="connsiteX639" fmla="*/ 5280026 w 8802688"/>
              <a:gd name="connsiteY639" fmla="*/ 4965700 h 6677025"/>
              <a:gd name="connsiteX640" fmla="*/ 5243513 w 8802688"/>
              <a:gd name="connsiteY640" fmla="*/ 5068888 h 6677025"/>
              <a:gd name="connsiteX641" fmla="*/ 5205413 w 8802688"/>
              <a:gd name="connsiteY641" fmla="*/ 5167313 h 6677025"/>
              <a:gd name="connsiteX642" fmla="*/ 5160963 w 8802688"/>
              <a:gd name="connsiteY642" fmla="*/ 5268913 h 6677025"/>
              <a:gd name="connsiteX643" fmla="*/ 5116513 w 8802688"/>
              <a:gd name="connsiteY643" fmla="*/ 5362575 h 6677025"/>
              <a:gd name="connsiteX644" fmla="*/ 5068888 w 8802688"/>
              <a:gd name="connsiteY644" fmla="*/ 5457825 h 6677025"/>
              <a:gd name="connsiteX645" fmla="*/ 5014913 w 8802688"/>
              <a:gd name="connsiteY645" fmla="*/ 5553075 h 6677025"/>
              <a:gd name="connsiteX646" fmla="*/ 4960938 w 8802688"/>
              <a:gd name="connsiteY646" fmla="*/ 5643563 h 6677025"/>
              <a:gd name="connsiteX647" fmla="*/ 4902201 w 8802688"/>
              <a:gd name="connsiteY647" fmla="*/ 5732463 h 6677025"/>
              <a:gd name="connsiteX648" fmla="*/ 4837113 w 8802688"/>
              <a:gd name="connsiteY648" fmla="*/ 5815013 h 6677025"/>
              <a:gd name="connsiteX649" fmla="*/ 4768850 w 8802688"/>
              <a:gd name="connsiteY649" fmla="*/ 5899150 h 6677025"/>
              <a:gd name="connsiteX650" fmla="*/ 4694238 w 8802688"/>
              <a:gd name="connsiteY650" fmla="*/ 5978525 h 6677025"/>
              <a:gd name="connsiteX651" fmla="*/ 4581525 w 8802688"/>
              <a:gd name="connsiteY651" fmla="*/ 6062663 h 6677025"/>
              <a:gd name="connsiteX652" fmla="*/ 4470400 w 8802688"/>
              <a:gd name="connsiteY652" fmla="*/ 6151563 h 6677025"/>
              <a:gd name="connsiteX653" fmla="*/ 4360863 w 8802688"/>
              <a:gd name="connsiteY653" fmla="*/ 6246813 h 6677025"/>
              <a:gd name="connsiteX654" fmla="*/ 4303713 w 8802688"/>
              <a:gd name="connsiteY654" fmla="*/ 6296025 h 6677025"/>
              <a:gd name="connsiteX655" fmla="*/ 4248150 w 8802688"/>
              <a:gd name="connsiteY655" fmla="*/ 6350000 h 6677025"/>
              <a:gd name="connsiteX656" fmla="*/ 4221163 w 8802688"/>
              <a:gd name="connsiteY656" fmla="*/ 6365875 h 6677025"/>
              <a:gd name="connsiteX657" fmla="*/ 4194175 w 8802688"/>
              <a:gd name="connsiteY657" fmla="*/ 6386513 h 6677025"/>
              <a:gd name="connsiteX658" fmla="*/ 4167188 w 8802688"/>
              <a:gd name="connsiteY658" fmla="*/ 6407150 h 6677025"/>
              <a:gd name="connsiteX659" fmla="*/ 4140200 w 8802688"/>
              <a:gd name="connsiteY659" fmla="*/ 6430963 h 6677025"/>
              <a:gd name="connsiteX660" fmla="*/ 4117975 w 8802688"/>
              <a:gd name="connsiteY660" fmla="*/ 6454775 h 6677025"/>
              <a:gd name="connsiteX661" fmla="*/ 4095750 w 8802688"/>
              <a:gd name="connsiteY661" fmla="*/ 6481763 h 6677025"/>
              <a:gd name="connsiteX662" fmla="*/ 4078288 w 8802688"/>
              <a:gd name="connsiteY662" fmla="*/ 6510338 h 6677025"/>
              <a:gd name="connsiteX663" fmla="*/ 4064000 w 8802688"/>
              <a:gd name="connsiteY663" fmla="*/ 6537325 h 6677025"/>
              <a:gd name="connsiteX664" fmla="*/ 4033838 w 8802688"/>
              <a:gd name="connsiteY664" fmla="*/ 6564313 h 6677025"/>
              <a:gd name="connsiteX665" fmla="*/ 4003675 w 8802688"/>
              <a:gd name="connsiteY665" fmla="*/ 6588125 h 6677025"/>
              <a:gd name="connsiteX666" fmla="*/ 3975100 w 8802688"/>
              <a:gd name="connsiteY666" fmla="*/ 6608763 h 6677025"/>
              <a:gd name="connsiteX667" fmla="*/ 3944938 w 8802688"/>
              <a:gd name="connsiteY667" fmla="*/ 6626225 h 6677025"/>
              <a:gd name="connsiteX668" fmla="*/ 3914775 w 8802688"/>
              <a:gd name="connsiteY668" fmla="*/ 6645275 h 6677025"/>
              <a:gd name="connsiteX669" fmla="*/ 3884613 w 8802688"/>
              <a:gd name="connsiteY669" fmla="*/ 6656388 h 6677025"/>
              <a:gd name="connsiteX670" fmla="*/ 3852863 w 8802688"/>
              <a:gd name="connsiteY670" fmla="*/ 6665913 h 6677025"/>
              <a:gd name="connsiteX671" fmla="*/ 3822700 w 8802688"/>
              <a:gd name="connsiteY671" fmla="*/ 6673850 h 6677025"/>
              <a:gd name="connsiteX672" fmla="*/ 3790950 w 8802688"/>
              <a:gd name="connsiteY672" fmla="*/ 6677025 h 6677025"/>
              <a:gd name="connsiteX673" fmla="*/ 3760788 w 8802688"/>
              <a:gd name="connsiteY673" fmla="*/ 6677025 h 6677025"/>
              <a:gd name="connsiteX674" fmla="*/ 3727450 w 8802688"/>
              <a:gd name="connsiteY674" fmla="*/ 6673850 h 6677025"/>
              <a:gd name="connsiteX675" fmla="*/ 3697288 w 8802688"/>
              <a:gd name="connsiteY675" fmla="*/ 6669088 h 6677025"/>
              <a:gd name="connsiteX676" fmla="*/ 3668713 w 8802688"/>
              <a:gd name="connsiteY676" fmla="*/ 6659563 h 6677025"/>
              <a:gd name="connsiteX677" fmla="*/ 3638550 w 8802688"/>
              <a:gd name="connsiteY677" fmla="*/ 6646863 h 6677025"/>
              <a:gd name="connsiteX678" fmla="*/ 3608388 w 8802688"/>
              <a:gd name="connsiteY678" fmla="*/ 6632575 h 6677025"/>
              <a:gd name="connsiteX679" fmla="*/ 3579813 w 8802688"/>
              <a:gd name="connsiteY679" fmla="*/ 6611938 h 6677025"/>
              <a:gd name="connsiteX680" fmla="*/ 3525838 w 8802688"/>
              <a:gd name="connsiteY680" fmla="*/ 6543675 h 6677025"/>
              <a:gd name="connsiteX681" fmla="*/ 3475038 w 8802688"/>
              <a:gd name="connsiteY681" fmla="*/ 6472238 h 6677025"/>
              <a:gd name="connsiteX682" fmla="*/ 3427413 w 8802688"/>
              <a:gd name="connsiteY682" fmla="*/ 6400800 h 6677025"/>
              <a:gd name="connsiteX683" fmla="*/ 3379788 w 8802688"/>
              <a:gd name="connsiteY683" fmla="*/ 6326188 h 6677025"/>
              <a:gd name="connsiteX684" fmla="*/ 3335338 w 8802688"/>
              <a:gd name="connsiteY684" fmla="*/ 6251575 h 6677025"/>
              <a:gd name="connsiteX685" fmla="*/ 3294063 w 8802688"/>
              <a:gd name="connsiteY685" fmla="*/ 6175375 h 6677025"/>
              <a:gd name="connsiteX686" fmla="*/ 3252788 w 8802688"/>
              <a:gd name="connsiteY686" fmla="*/ 6097588 h 6677025"/>
              <a:gd name="connsiteX687" fmla="*/ 3209925 w 8802688"/>
              <a:gd name="connsiteY687" fmla="*/ 6015038 h 6677025"/>
              <a:gd name="connsiteX688" fmla="*/ 3195638 w 8802688"/>
              <a:gd name="connsiteY688" fmla="*/ 5999163 h 6677025"/>
              <a:gd name="connsiteX689" fmla="*/ 3186113 w 8802688"/>
              <a:gd name="connsiteY689" fmla="*/ 5984875 h 6677025"/>
              <a:gd name="connsiteX690" fmla="*/ 3181350 w 8802688"/>
              <a:gd name="connsiteY690" fmla="*/ 5967413 h 6677025"/>
              <a:gd name="connsiteX691" fmla="*/ 3175000 w 8802688"/>
              <a:gd name="connsiteY691" fmla="*/ 5946775 h 6677025"/>
              <a:gd name="connsiteX692" fmla="*/ 3171825 w 8802688"/>
              <a:gd name="connsiteY692" fmla="*/ 5927725 h 6677025"/>
              <a:gd name="connsiteX693" fmla="*/ 3171825 w 8802688"/>
              <a:gd name="connsiteY693" fmla="*/ 5907088 h 6677025"/>
              <a:gd name="connsiteX694" fmla="*/ 3175000 w 8802688"/>
              <a:gd name="connsiteY694" fmla="*/ 5886450 h 6677025"/>
              <a:gd name="connsiteX695" fmla="*/ 3181350 w 8802688"/>
              <a:gd name="connsiteY695" fmla="*/ 5865813 h 6677025"/>
              <a:gd name="connsiteX696" fmla="*/ 3189288 w 8802688"/>
              <a:gd name="connsiteY696" fmla="*/ 5845175 h 6677025"/>
              <a:gd name="connsiteX697" fmla="*/ 3201988 w 8802688"/>
              <a:gd name="connsiteY697" fmla="*/ 5824538 h 6677025"/>
              <a:gd name="connsiteX698" fmla="*/ 3213100 w 8802688"/>
              <a:gd name="connsiteY698" fmla="*/ 5803900 h 6677025"/>
              <a:gd name="connsiteX699" fmla="*/ 3230563 w 8802688"/>
              <a:gd name="connsiteY699" fmla="*/ 5783263 h 6677025"/>
              <a:gd name="connsiteX700" fmla="*/ 3249613 w 8802688"/>
              <a:gd name="connsiteY700" fmla="*/ 5764213 h 6677025"/>
              <a:gd name="connsiteX701" fmla="*/ 3270250 w 8802688"/>
              <a:gd name="connsiteY701" fmla="*/ 5746750 h 6677025"/>
              <a:gd name="connsiteX702" fmla="*/ 3294063 w 8802688"/>
              <a:gd name="connsiteY702" fmla="*/ 5732463 h 6677025"/>
              <a:gd name="connsiteX703" fmla="*/ 3321050 w 8802688"/>
              <a:gd name="connsiteY703" fmla="*/ 5716588 h 6677025"/>
              <a:gd name="connsiteX704" fmla="*/ 3362325 w 8802688"/>
              <a:gd name="connsiteY704" fmla="*/ 5699125 h 6677025"/>
              <a:gd name="connsiteX705" fmla="*/ 3403600 w 8802688"/>
              <a:gd name="connsiteY705" fmla="*/ 5681663 h 6677025"/>
              <a:gd name="connsiteX706" fmla="*/ 3492500 w 8802688"/>
              <a:gd name="connsiteY706" fmla="*/ 5637213 h 6677025"/>
              <a:gd name="connsiteX707" fmla="*/ 3587750 w 8802688"/>
              <a:gd name="connsiteY707" fmla="*/ 5583238 h 6677025"/>
              <a:gd name="connsiteX708" fmla="*/ 3692525 w 8802688"/>
              <a:gd name="connsiteY708" fmla="*/ 5529263 h 6677025"/>
              <a:gd name="connsiteX709" fmla="*/ 3692525 w 8802688"/>
              <a:gd name="connsiteY709" fmla="*/ 5081588 h 6677025"/>
              <a:gd name="connsiteX710" fmla="*/ 3683000 w 8802688"/>
              <a:gd name="connsiteY710" fmla="*/ 5116513 h 6677025"/>
              <a:gd name="connsiteX711" fmla="*/ 3673475 w 8802688"/>
              <a:gd name="connsiteY711" fmla="*/ 5153025 h 6677025"/>
              <a:gd name="connsiteX712" fmla="*/ 3665538 w 8802688"/>
              <a:gd name="connsiteY712" fmla="*/ 5184775 h 6677025"/>
              <a:gd name="connsiteX713" fmla="*/ 3652838 w 8802688"/>
              <a:gd name="connsiteY713" fmla="*/ 5211763 h 6677025"/>
              <a:gd name="connsiteX714" fmla="*/ 3641725 w 8802688"/>
              <a:gd name="connsiteY714" fmla="*/ 5238750 h 6677025"/>
              <a:gd name="connsiteX715" fmla="*/ 3629025 w 8802688"/>
              <a:gd name="connsiteY715" fmla="*/ 5265738 h 6677025"/>
              <a:gd name="connsiteX716" fmla="*/ 3614738 w 8802688"/>
              <a:gd name="connsiteY716" fmla="*/ 5286375 h 6677025"/>
              <a:gd name="connsiteX717" fmla="*/ 3600450 w 8802688"/>
              <a:gd name="connsiteY717" fmla="*/ 5307013 h 6677025"/>
              <a:gd name="connsiteX718" fmla="*/ 3581400 w 8802688"/>
              <a:gd name="connsiteY718" fmla="*/ 5324475 h 6677025"/>
              <a:gd name="connsiteX719" fmla="*/ 3567113 w 8802688"/>
              <a:gd name="connsiteY719" fmla="*/ 5340350 h 6677025"/>
              <a:gd name="connsiteX720" fmla="*/ 3549650 w 8802688"/>
              <a:gd name="connsiteY720" fmla="*/ 5354638 h 6677025"/>
              <a:gd name="connsiteX721" fmla="*/ 3529013 w 8802688"/>
              <a:gd name="connsiteY721" fmla="*/ 5365750 h 6677025"/>
              <a:gd name="connsiteX722" fmla="*/ 3489325 w 8802688"/>
              <a:gd name="connsiteY722" fmla="*/ 5386388 h 6677025"/>
              <a:gd name="connsiteX723" fmla="*/ 3451225 w 8802688"/>
              <a:gd name="connsiteY723" fmla="*/ 5402263 h 6677025"/>
              <a:gd name="connsiteX724" fmla="*/ 3406775 w 8802688"/>
              <a:gd name="connsiteY724" fmla="*/ 5413375 h 6677025"/>
              <a:gd name="connsiteX725" fmla="*/ 3365500 w 8802688"/>
              <a:gd name="connsiteY725" fmla="*/ 5419725 h 6677025"/>
              <a:gd name="connsiteX726" fmla="*/ 3321050 w 8802688"/>
              <a:gd name="connsiteY726" fmla="*/ 5422900 h 6677025"/>
              <a:gd name="connsiteX727" fmla="*/ 3273425 w 8802688"/>
              <a:gd name="connsiteY727" fmla="*/ 5422900 h 6677025"/>
              <a:gd name="connsiteX728" fmla="*/ 3182938 w 8802688"/>
              <a:gd name="connsiteY728" fmla="*/ 5419725 h 6677025"/>
              <a:gd name="connsiteX729" fmla="*/ 3097213 w 8802688"/>
              <a:gd name="connsiteY729" fmla="*/ 5416550 h 6677025"/>
              <a:gd name="connsiteX730" fmla="*/ 2838450 w 8802688"/>
              <a:gd name="connsiteY730" fmla="*/ 5416550 h 6677025"/>
              <a:gd name="connsiteX731" fmla="*/ 2770188 w 8802688"/>
              <a:gd name="connsiteY731" fmla="*/ 5416550 h 6677025"/>
              <a:gd name="connsiteX732" fmla="*/ 2708275 w 8802688"/>
              <a:gd name="connsiteY732" fmla="*/ 5413375 h 6677025"/>
              <a:gd name="connsiteX733" fmla="*/ 2678113 w 8802688"/>
              <a:gd name="connsiteY733" fmla="*/ 5408613 h 6677025"/>
              <a:gd name="connsiteX734" fmla="*/ 2647950 w 8802688"/>
              <a:gd name="connsiteY734" fmla="*/ 5402263 h 6677025"/>
              <a:gd name="connsiteX735" fmla="*/ 2622550 w 8802688"/>
              <a:gd name="connsiteY735" fmla="*/ 5395913 h 6677025"/>
              <a:gd name="connsiteX736" fmla="*/ 2598738 w 8802688"/>
              <a:gd name="connsiteY736" fmla="*/ 5384800 h 6677025"/>
              <a:gd name="connsiteX737" fmla="*/ 2574925 w 8802688"/>
              <a:gd name="connsiteY737" fmla="*/ 5368925 h 6677025"/>
              <a:gd name="connsiteX738" fmla="*/ 2554288 w 8802688"/>
              <a:gd name="connsiteY738" fmla="*/ 5354638 h 6677025"/>
              <a:gd name="connsiteX739" fmla="*/ 2532063 w 8802688"/>
              <a:gd name="connsiteY739" fmla="*/ 5330825 h 6677025"/>
              <a:gd name="connsiteX740" fmla="*/ 2514600 w 8802688"/>
              <a:gd name="connsiteY740" fmla="*/ 5307013 h 6677025"/>
              <a:gd name="connsiteX741" fmla="*/ 2500313 w 8802688"/>
              <a:gd name="connsiteY741" fmla="*/ 5276850 h 6677025"/>
              <a:gd name="connsiteX742" fmla="*/ 2484438 w 8802688"/>
              <a:gd name="connsiteY742" fmla="*/ 5241925 h 6677025"/>
              <a:gd name="connsiteX743" fmla="*/ 2476500 w 8802688"/>
              <a:gd name="connsiteY743" fmla="*/ 5202238 h 6677025"/>
              <a:gd name="connsiteX744" fmla="*/ 2466975 w 8802688"/>
              <a:gd name="connsiteY744" fmla="*/ 5154613 h 6677025"/>
              <a:gd name="connsiteX745" fmla="*/ 2466975 w 8802688"/>
              <a:gd name="connsiteY745" fmla="*/ 5229225 h 6677025"/>
              <a:gd name="connsiteX746" fmla="*/ 2466975 w 8802688"/>
              <a:gd name="connsiteY746" fmla="*/ 5341938 h 6677025"/>
              <a:gd name="connsiteX747" fmla="*/ 2466975 w 8802688"/>
              <a:gd name="connsiteY747" fmla="*/ 5440363 h 6677025"/>
              <a:gd name="connsiteX748" fmla="*/ 2463800 w 8802688"/>
              <a:gd name="connsiteY748" fmla="*/ 5538788 h 6677025"/>
              <a:gd name="connsiteX749" fmla="*/ 2459038 w 8802688"/>
              <a:gd name="connsiteY749" fmla="*/ 5634038 h 6677025"/>
              <a:gd name="connsiteX750" fmla="*/ 2452688 w 8802688"/>
              <a:gd name="connsiteY750" fmla="*/ 5681663 h 6677025"/>
              <a:gd name="connsiteX751" fmla="*/ 2443163 w 8802688"/>
              <a:gd name="connsiteY751" fmla="*/ 5729288 h 6677025"/>
              <a:gd name="connsiteX752" fmla="*/ 2435225 w 8802688"/>
              <a:gd name="connsiteY752" fmla="*/ 5776913 h 6677025"/>
              <a:gd name="connsiteX753" fmla="*/ 2422525 w 8802688"/>
              <a:gd name="connsiteY753" fmla="*/ 5824538 h 6677025"/>
              <a:gd name="connsiteX754" fmla="*/ 2408238 w 8802688"/>
              <a:gd name="connsiteY754" fmla="*/ 5868988 h 6677025"/>
              <a:gd name="connsiteX755" fmla="*/ 2390775 w 8802688"/>
              <a:gd name="connsiteY755" fmla="*/ 5916613 h 6677025"/>
              <a:gd name="connsiteX756" fmla="*/ 2368550 w 8802688"/>
              <a:gd name="connsiteY756" fmla="*/ 5961063 h 6677025"/>
              <a:gd name="connsiteX757" fmla="*/ 2343150 w 8802688"/>
              <a:gd name="connsiteY757" fmla="*/ 6002338 h 6677025"/>
              <a:gd name="connsiteX758" fmla="*/ 2316163 w 8802688"/>
              <a:gd name="connsiteY758" fmla="*/ 6046788 h 6677025"/>
              <a:gd name="connsiteX759" fmla="*/ 2282825 w 8802688"/>
              <a:gd name="connsiteY759" fmla="*/ 6088063 h 6677025"/>
              <a:gd name="connsiteX760" fmla="*/ 2268538 w 8802688"/>
              <a:gd name="connsiteY760" fmla="*/ 6103938 h 6677025"/>
              <a:gd name="connsiteX761" fmla="*/ 2255838 w 8802688"/>
              <a:gd name="connsiteY761" fmla="*/ 6121400 h 6677025"/>
              <a:gd name="connsiteX762" fmla="*/ 2238375 w 8802688"/>
              <a:gd name="connsiteY762" fmla="*/ 6156325 h 6677025"/>
              <a:gd name="connsiteX763" fmla="*/ 2224088 w 8802688"/>
              <a:gd name="connsiteY763" fmla="*/ 6199188 h 6677025"/>
              <a:gd name="connsiteX764" fmla="*/ 2211388 w 8802688"/>
              <a:gd name="connsiteY764" fmla="*/ 6243638 h 6677025"/>
              <a:gd name="connsiteX765" fmla="*/ 2193925 w 8802688"/>
              <a:gd name="connsiteY765" fmla="*/ 6335713 h 6677025"/>
              <a:gd name="connsiteX766" fmla="*/ 2181225 w 8802688"/>
              <a:gd name="connsiteY766" fmla="*/ 6383338 h 6677025"/>
              <a:gd name="connsiteX767" fmla="*/ 2170113 w 8802688"/>
              <a:gd name="connsiteY767" fmla="*/ 6424613 h 6677025"/>
              <a:gd name="connsiteX768" fmla="*/ 2166938 w 8802688"/>
              <a:gd name="connsiteY768" fmla="*/ 6442075 h 6677025"/>
              <a:gd name="connsiteX769" fmla="*/ 2157413 w 8802688"/>
              <a:gd name="connsiteY769" fmla="*/ 6459538 h 6677025"/>
              <a:gd name="connsiteX770" fmla="*/ 2143125 w 8802688"/>
              <a:gd name="connsiteY770" fmla="*/ 6478588 h 6677025"/>
              <a:gd name="connsiteX771" fmla="*/ 2125663 w 8802688"/>
              <a:gd name="connsiteY771" fmla="*/ 6496050 h 6677025"/>
              <a:gd name="connsiteX772" fmla="*/ 2101850 w 8802688"/>
              <a:gd name="connsiteY772" fmla="*/ 6510338 h 6677025"/>
              <a:gd name="connsiteX773" fmla="*/ 2078038 w 8802688"/>
              <a:gd name="connsiteY773" fmla="*/ 6526213 h 6677025"/>
              <a:gd name="connsiteX774" fmla="*/ 2051050 w 8802688"/>
              <a:gd name="connsiteY774" fmla="*/ 6534150 h 6677025"/>
              <a:gd name="connsiteX775" fmla="*/ 2020888 w 8802688"/>
              <a:gd name="connsiteY775" fmla="*/ 6537325 h 6677025"/>
              <a:gd name="connsiteX776" fmla="*/ 1828800 w 8802688"/>
              <a:gd name="connsiteY776" fmla="*/ 6507163 h 6677025"/>
              <a:gd name="connsiteX777" fmla="*/ 1628775 w 8802688"/>
              <a:gd name="connsiteY777" fmla="*/ 6478588 h 6677025"/>
              <a:gd name="connsiteX778" fmla="*/ 1525588 w 8802688"/>
              <a:gd name="connsiteY778" fmla="*/ 6457950 h 6677025"/>
              <a:gd name="connsiteX779" fmla="*/ 1420813 w 8802688"/>
              <a:gd name="connsiteY779" fmla="*/ 6435725 h 6677025"/>
              <a:gd name="connsiteX780" fmla="*/ 1316038 w 8802688"/>
              <a:gd name="connsiteY780" fmla="*/ 6415088 h 6677025"/>
              <a:gd name="connsiteX781" fmla="*/ 1206500 w 8802688"/>
              <a:gd name="connsiteY781" fmla="*/ 6389688 h 6677025"/>
              <a:gd name="connsiteX782" fmla="*/ 1168400 w 8802688"/>
              <a:gd name="connsiteY782" fmla="*/ 6370638 h 6677025"/>
              <a:gd name="connsiteX783" fmla="*/ 1150938 w 8802688"/>
              <a:gd name="connsiteY783" fmla="*/ 6362700 h 6677025"/>
              <a:gd name="connsiteX784" fmla="*/ 1135063 w 8802688"/>
              <a:gd name="connsiteY784" fmla="*/ 6353175 h 6677025"/>
              <a:gd name="connsiteX785" fmla="*/ 1123950 w 8802688"/>
              <a:gd name="connsiteY785" fmla="*/ 6342063 h 6677025"/>
              <a:gd name="connsiteX786" fmla="*/ 1111250 w 8802688"/>
              <a:gd name="connsiteY786" fmla="*/ 6326188 h 6677025"/>
              <a:gd name="connsiteX787" fmla="*/ 1103313 w 8802688"/>
              <a:gd name="connsiteY787" fmla="*/ 6311900 h 6677025"/>
              <a:gd name="connsiteX788" fmla="*/ 1093788 w 8802688"/>
              <a:gd name="connsiteY788" fmla="*/ 6294438 h 6677025"/>
              <a:gd name="connsiteX789" fmla="*/ 1087438 w 8802688"/>
              <a:gd name="connsiteY789" fmla="*/ 6275388 h 6677025"/>
              <a:gd name="connsiteX790" fmla="*/ 1084263 w 8802688"/>
              <a:gd name="connsiteY790" fmla="*/ 6254750 h 6677025"/>
              <a:gd name="connsiteX791" fmla="*/ 1082675 w 8802688"/>
              <a:gd name="connsiteY791" fmla="*/ 6234113 h 6677025"/>
              <a:gd name="connsiteX792" fmla="*/ 1082675 w 8802688"/>
              <a:gd name="connsiteY792" fmla="*/ 6210300 h 6677025"/>
              <a:gd name="connsiteX793" fmla="*/ 1084263 w 8802688"/>
              <a:gd name="connsiteY793" fmla="*/ 6154738 h 6677025"/>
              <a:gd name="connsiteX794" fmla="*/ 1093788 w 8802688"/>
              <a:gd name="connsiteY794" fmla="*/ 6088063 h 6677025"/>
              <a:gd name="connsiteX795" fmla="*/ 1120775 w 8802688"/>
              <a:gd name="connsiteY795" fmla="*/ 6046788 h 6677025"/>
              <a:gd name="connsiteX796" fmla="*/ 1144588 w 8802688"/>
              <a:gd name="connsiteY796" fmla="*/ 5999163 h 6677025"/>
              <a:gd name="connsiteX797" fmla="*/ 1162050 w 8802688"/>
              <a:gd name="connsiteY797" fmla="*/ 5948363 h 6677025"/>
              <a:gd name="connsiteX798" fmla="*/ 1176338 w 8802688"/>
              <a:gd name="connsiteY798" fmla="*/ 5899150 h 6677025"/>
              <a:gd name="connsiteX799" fmla="*/ 1189038 w 8802688"/>
              <a:gd name="connsiteY799" fmla="*/ 5845175 h 6677025"/>
              <a:gd name="connsiteX800" fmla="*/ 1198563 w 8802688"/>
              <a:gd name="connsiteY800" fmla="*/ 5788025 h 6677025"/>
              <a:gd name="connsiteX801" fmla="*/ 1203325 w 8802688"/>
              <a:gd name="connsiteY801" fmla="*/ 5735638 h 6677025"/>
              <a:gd name="connsiteX802" fmla="*/ 1206500 w 8802688"/>
              <a:gd name="connsiteY802" fmla="*/ 5678488 h 6677025"/>
              <a:gd name="connsiteX803" fmla="*/ 1212850 w 8802688"/>
              <a:gd name="connsiteY803" fmla="*/ 5657850 h 6677025"/>
              <a:gd name="connsiteX804" fmla="*/ 1216025 w 8802688"/>
              <a:gd name="connsiteY804" fmla="*/ 5634038 h 6677025"/>
              <a:gd name="connsiteX805" fmla="*/ 1216025 w 8802688"/>
              <a:gd name="connsiteY805" fmla="*/ 5613400 h 6677025"/>
              <a:gd name="connsiteX806" fmla="*/ 1216025 w 8802688"/>
              <a:gd name="connsiteY806" fmla="*/ 5589588 h 6677025"/>
              <a:gd name="connsiteX807" fmla="*/ 1209675 w 8802688"/>
              <a:gd name="connsiteY807" fmla="*/ 5541963 h 6677025"/>
              <a:gd name="connsiteX808" fmla="*/ 1198563 w 8802688"/>
              <a:gd name="connsiteY808" fmla="*/ 5497513 h 6677025"/>
              <a:gd name="connsiteX809" fmla="*/ 1179513 w 8802688"/>
              <a:gd name="connsiteY809" fmla="*/ 5453063 h 6677025"/>
              <a:gd name="connsiteX810" fmla="*/ 1165225 w 8802688"/>
              <a:gd name="connsiteY810" fmla="*/ 5410200 h 6677025"/>
              <a:gd name="connsiteX811" fmla="*/ 1131888 w 8802688"/>
              <a:gd name="connsiteY811" fmla="*/ 5341938 h 6677025"/>
              <a:gd name="connsiteX812" fmla="*/ 1069975 w 8802688"/>
              <a:gd name="connsiteY812" fmla="*/ 5238750 h 6677025"/>
              <a:gd name="connsiteX813" fmla="*/ 1012825 w 8802688"/>
              <a:gd name="connsiteY813" fmla="*/ 5130800 h 6677025"/>
              <a:gd name="connsiteX814" fmla="*/ 957263 w 8802688"/>
              <a:gd name="connsiteY814" fmla="*/ 5027613 h 6677025"/>
              <a:gd name="connsiteX815" fmla="*/ 903288 w 8802688"/>
              <a:gd name="connsiteY815" fmla="*/ 4919663 h 6677025"/>
              <a:gd name="connsiteX816" fmla="*/ 855663 w 8802688"/>
              <a:gd name="connsiteY816" fmla="*/ 4813300 h 6677025"/>
              <a:gd name="connsiteX817" fmla="*/ 811213 w 8802688"/>
              <a:gd name="connsiteY817" fmla="*/ 4706938 h 6677025"/>
              <a:gd name="connsiteX818" fmla="*/ 769938 w 8802688"/>
              <a:gd name="connsiteY818" fmla="*/ 4598988 h 6677025"/>
              <a:gd name="connsiteX819" fmla="*/ 733425 w 8802688"/>
              <a:gd name="connsiteY819" fmla="*/ 4492625 h 6677025"/>
              <a:gd name="connsiteX820" fmla="*/ 701675 w 8802688"/>
              <a:gd name="connsiteY820" fmla="*/ 4383088 h 6677025"/>
              <a:gd name="connsiteX821" fmla="*/ 671513 w 8802688"/>
              <a:gd name="connsiteY821" fmla="*/ 4271963 h 6677025"/>
              <a:gd name="connsiteX822" fmla="*/ 647700 w 8802688"/>
              <a:gd name="connsiteY822" fmla="*/ 4162425 h 6677025"/>
              <a:gd name="connsiteX823" fmla="*/ 630238 w 8802688"/>
              <a:gd name="connsiteY823" fmla="*/ 4049713 h 6677025"/>
              <a:gd name="connsiteX824" fmla="*/ 617538 w 8802688"/>
              <a:gd name="connsiteY824" fmla="*/ 3937000 h 6677025"/>
              <a:gd name="connsiteX825" fmla="*/ 609600 w 8802688"/>
              <a:gd name="connsiteY825" fmla="*/ 3821113 h 6677025"/>
              <a:gd name="connsiteX826" fmla="*/ 609600 w 8802688"/>
              <a:gd name="connsiteY826" fmla="*/ 3705225 h 6677025"/>
              <a:gd name="connsiteX827" fmla="*/ 612775 w 8802688"/>
              <a:gd name="connsiteY827" fmla="*/ 3586163 h 6677025"/>
              <a:gd name="connsiteX828" fmla="*/ 620713 w 8802688"/>
              <a:gd name="connsiteY828" fmla="*/ 3470275 h 6677025"/>
              <a:gd name="connsiteX829" fmla="*/ 636588 w 8802688"/>
              <a:gd name="connsiteY829" fmla="*/ 3354388 h 6677025"/>
              <a:gd name="connsiteX830" fmla="*/ 657225 w 8802688"/>
              <a:gd name="connsiteY830" fmla="*/ 3243263 h 6677025"/>
              <a:gd name="connsiteX831" fmla="*/ 681038 w 8802688"/>
              <a:gd name="connsiteY831" fmla="*/ 3136900 h 6677025"/>
              <a:gd name="connsiteX832" fmla="*/ 709613 w 8802688"/>
              <a:gd name="connsiteY832" fmla="*/ 3032125 h 6677025"/>
              <a:gd name="connsiteX833" fmla="*/ 746125 w 8802688"/>
              <a:gd name="connsiteY833" fmla="*/ 2932113 h 6677025"/>
              <a:gd name="connsiteX834" fmla="*/ 784225 w 8802688"/>
              <a:gd name="connsiteY834" fmla="*/ 2833688 h 6677025"/>
              <a:gd name="connsiteX835" fmla="*/ 828675 w 8802688"/>
              <a:gd name="connsiteY835" fmla="*/ 2735263 h 6677025"/>
              <a:gd name="connsiteX836" fmla="*/ 879475 w 8802688"/>
              <a:gd name="connsiteY836" fmla="*/ 2643188 h 6677025"/>
              <a:gd name="connsiteX837" fmla="*/ 933450 w 8802688"/>
              <a:gd name="connsiteY837" fmla="*/ 2551113 h 6677025"/>
              <a:gd name="connsiteX838" fmla="*/ 992188 w 8802688"/>
              <a:gd name="connsiteY838" fmla="*/ 2465388 h 6677025"/>
              <a:gd name="connsiteX839" fmla="*/ 1055688 w 8802688"/>
              <a:gd name="connsiteY839" fmla="*/ 2379663 h 6677025"/>
              <a:gd name="connsiteX840" fmla="*/ 1123950 w 8802688"/>
              <a:gd name="connsiteY840" fmla="*/ 2295525 h 6677025"/>
              <a:gd name="connsiteX841" fmla="*/ 1195388 w 8802688"/>
              <a:gd name="connsiteY841" fmla="*/ 2212975 h 6677025"/>
              <a:gd name="connsiteX842" fmla="*/ 1271588 w 8802688"/>
              <a:gd name="connsiteY842" fmla="*/ 2132013 h 6677025"/>
              <a:gd name="connsiteX843" fmla="*/ 1355725 w 8802688"/>
              <a:gd name="connsiteY843" fmla="*/ 2054225 h 6677025"/>
              <a:gd name="connsiteX844" fmla="*/ 1423988 w 8802688"/>
              <a:gd name="connsiteY844" fmla="*/ 2001838 h 6677025"/>
              <a:gd name="connsiteX845" fmla="*/ 1495425 w 8802688"/>
              <a:gd name="connsiteY845" fmla="*/ 1951038 h 6677025"/>
              <a:gd name="connsiteX846" fmla="*/ 1566863 w 8802688"/>
              <a:gd name="connsiteY846" fmla="*/ 1900238 h 6677025"/>
              <a:gd name="connsiteX847" fmla="*/ 1641475 w 8802688"/>
              <a:gd name="connsiteY847" fmla="*/ 1855788 h 6677025"/>
              <a:gd name="connsiteX848" fmla="*/ 1714500 w 8802688"/>
              <a:gd name="connsiteY848" fmla="*/ 1814513 h 6677025"/>
              <a:gd name="connsiteX849" fmla="*/ 1789113 w 8802688"/>
              <a:gd name="connsiteY849" fmla="*/ 1774825 h 6677025"/>
              <a:gd name="connsiteX850" fmla="*/ 1866900 w 8802688"/>
              <a:gd name="connsiteY850" fmla="*/ 1739900 h 6677025"/>
              <a:gd name="connsiteX851" fmla="*/ 1944688 w 8802688"/>
              <a:gd name="connsiteY851" fmla="*/ 1703388 h 6677025"/>
              <a:gd name="connsiteX852" fmla="*/ 2020888 w 8802688"/>
              <a:gd name="connsiteY852" fmla="*/ 1671638 h 6677025"/>
              <a:gd name="connsiteX853" fmla="*/ 2101850 w 8802688"/>
              <a:gd name="connsiteY853" fmla="*/ 1641476 h 6677025"/>
              <a:gd name="connsiteX854" fmla="*/ 2184400 w 8802688"/>
              <a:gd name="connsiteY854" fmla="*/ 1614488 h 6677025"/>
              <a:gd name="connsiteX855" fmla="*/ 2268538 w 8802688"/>
              <a:gd name="connsiteY855" fmla="*/ 1587500 h 6677025"/>
              <a:gd name="connsiteX856" fmla="*/ 2351088 w 8802688"/>
              <a:gd name="connsiteY856" fmla="*/ 1562100 h 6677025"/>
              <a:gd name="connsiteX857" fmla="*/ 2436813 w 8802688"/>
              <a:gd name="connsiteY857" fmla="*/ 1538288 h 6677025"/>
              <a:gd name="connsiteX858" fmla="*/ 2616200 w 8802688"/>
              <a:gd name="connsiteY858" fmla="*/ 1492250 h 6677025"/>
              <a:gd name="connsiteX859" fmla="*/ 2725738 w 8802688"/>
              <a:gd name="connsiteY859" fmla="*/ 1492250 h 6677025"/>
              <a:gd name="connsiteX860" fmla="*/ 2654300 w 8802688"/>
              <a:gd name="connsiteY860" fmla="*/ 1590675 h 6677025"/>
              <a:gd name="connsiteX861" fmla="*/ 2582863 w 8802688"/>
              <a:gd name="connsiteY861" fmla="*/ 1682750 h 6677025"/>
              <a:gd name="connsiteX862" fmla="*/ 2435225 w 8802688"/>
              <a:gd name="connsiteY862" fmla="*/ 1866901 h 6677025"/>
              <a:gd name="connsiteX863" fmla="*/ 2363788 w 8802688"/>
              <a:gd name="connsiteY863" fmla="*/ 1958975 h 6677025"/>
              <a:gd name="connsiteX864" fmla="*/ 2295525 w 8802688"/>
              <a:gd name="connsiteY864" fmla="*/ 2052638 h 6677025"/>
              <a:gd name="connsiteX865" fmla="*/ 2228850 w 8802688"/>
              <a:gd name="connsiteY865" fmla="*/ 2144713 h 6677025"/>
              <a:gd name="connsiteX866" fmla="*/ 2200275 w 8802688"/>
              <a:gd name="connsiteY866" fmla="*/ 2192338 h 6677025"/>
              <a:gd name="connsiteX867" fmla="*/ 2170113 w 8802688"/>
              <a:gd name="connsiteY867" fmla="*/ 2241550 h 6677025"/>
              <a:gd name="connsiteX868" fmla="*/ 2089150 w 8802688"/>
              <a:gd name="connsiteY868" fmla="*/ 2355850 h 6677025"/>
              <a:gd name="connsiteX869" fmla="*/ 2047875 w 8802688"/>
              <a:gd name="connsiteY869" fmla="*/ 2411413 h 6677025"/>
              <a:gd name="connsiteX870" fmla="*/ 2012950 w 8802688"/>
              <a:gd name="connsiteY870" fmla="*/ 2471738 h 6677025"/>
              <a:gd name="connsiteX871" fmla="*/ 1979613 w 8802688"/>
              <a:gd name="connsiteY871" fmla="*/ 2530475 h 6677025"/>
              <a:gd name="connsiteX872" fmla="*/ 1952625 w 8802688"/>
              <a:gd name="connsiteY872" fmla="*/ 2592388 h 6677025"/>
              <a:gd name="connsiteX873" fmla="*/ 1928813 w 8802688"/>
              <a:gd name="connsiteY873" fmla="*/ 2659063 h 6677025"/>
              <a:gd name="connsiteX874" fmla="*/ 1917700 w 8802688"/>
              <a:gd name="connsiteY874" fmla="*/ 2693988 h 6677025"/>
              <a:gd name="connsiteX875" fmla="*/ 1911350 w 8802688"/>
              <a:gd name="connsiteY875" fmla="*/ 2727325 h 6677025"/>
              <a:gd name="connsiteX876" fmla="*/ 1893888 w 8802688"/>
              <a:gd name="connsiteY876" fmla="*/ 2776538 h 6677025"/>
              <a:gd name="connsiteX877" fmla="*/ 1881188 w 8802688"/>
              <a:gd name="connsiteY877" fmla="*/ 2824163 h 6677025"/>
              <a:gd name="connsiteX878" fmla="*/ 1873250 w 8802688"/>
              <a:gd name="connsiteY878" fmla="*/ 2868613 h 6677025"/>
              <a:gd name="connsiteX879" fmla="*/ 1873250 w 8802688"/>
              <a:gd name="connsiteY879" fmla="*/ 2916238 h 6677025"/>
              <a:gd name="connsiteX880" fmla="*/ 1876425 w 8802688"/>
              <a:gd name="connsiteY880" fmla="*/ 2962275 h 6677025"/>
              <a:gd name="connsiteX881" fmla="*/ 1881188 w 8802688"/>
              <a:gd name="connsiteY881" fmla="*/ 3006725 h 6677025"/>
              <a:gd name="connsiteX882" fmla="*/ 1893888 w 8802688"/>
              <a:gd name="connsiteY882" fmla="*/ 3048000 h 6677025"/>
              <a:gd name="connsiteX883" fmla="*/ 1905000 w 8802688"/>
              <a:gd name="connsiteY883" fmla="*/ 3092450 h 6677025"/>
              <a:gd name="connsiteX884" fmla="*/ 1924050 w 8802688"/>
              <a:gd name="connsiteY884" fmla="*/ 3133725 h 6677025"/>
              <a:gd name="connsiteX885" fmla="*/ 1944688 w 8802688"/>
              <a:gd name="connsiteY885" fmla="*/ 3171825 h 6677025"/>
              <a:gd name="connsiteX886" fmla="*/ 1965325 w 8802688"/>
              <a:gd name="connsiteY886" fmla="*/ 3214688 h 6677025"/>
              <a:gd name="connsiteX887" fmla="*/ 1989138 w 8802688"/>
              <a:gd name="connsiteY887" fmla="*/ 3252788 h 6677025"/>
              <a:gd name="connsiteX888" fmla="*/ 2041525 w 8802688"/>
              <a:gd name="connsiteY888" fmla="*/ 3327400 h 6677025"/>
              <a:gd name="connsiteX889" fmla="*/ 2095500 w 8802688"/>
              <a:gd name="connsiteY889" fmla="*/ 3398838 h 6677025"/>
              <a:gd name="connsiteX890" fmla="*/ 2149475 w 8802688"/>
              <a:gd name="connsiteY890" fmla="*/ 3470275 h 6677025"/>
              <a:gd name="connsiteX891" fmla="*/ 2197100 w 8802688"/>
              <a:gd name="connsiteY891" fmla="*/ 3541713 h 6677025"/>
              <a:gd name="connsiteX892" fmla="*/ 2217738 w 8802688"/>
              <a:gd name="connsiteY892" fmla="*/ 3576638 h 6677025"/>
              <a:gd name="connsiteX893" fmla="*/ 2238375 w 8802688"/>
              <a:gd name="connsiteY893" fmla="*/ 3613150 h 6677025"/>
              <a:gd name="connsiteX894" fmla="*/ 2252663 w 8802688"/>
              <a:gd name="connsiteY894" fmla="*/ 3648075 h 6677025"/>
              <a:gd name="connsiteX895" fmla="*/ 2268538 w 8802688"/>
              <a:gd name="connsiteY895" fmla="*/ 3684588 h 6677025"/>
              <a:gd name="connsiteX896" fmla="*/ 2279650 w 8802688"/>
              <a:gd name="connsiteY896" fmla="*/ 3722688 h 6677025"/>
              <a:gd name="connsiteX897" fmla="*/ 2286000 w 8802688"/>
              <a:gd name="connsiteY897" fmla="*/ 3757613 h 6677025"/>
              <a:gd name="connsiteX898" fmla="*/ 2289175 w 8802688"/>
              <a:gd name="connsiteY898" fmla="*/ 3797300 h 6677025"/>
              <a:gd name="connsiteX899" fmla="*/ 2289175 w 8802688"/>
              <a:gd name="connsiteY899" fmla="*/ 3835400 h 6677025"/>
              <a:gd name="connsiteX900" fmla="*/ 2286000 w 8802688"/>
              <a:gd name="connsiteY900" fmla="*/ 3873500 h 6677025"/>
              <a:gd name="connsiteX901" fmla="*/ 2276475 w 8802688"/>
              <a:gd name="connsiteY901" fmla="*/ 3916363 h 6677025"/>
              <a:gd name="connsiteX902" fmla="*/ 2262188 w 8802688"/>
              <a:gd name="connsiteY902" fmla="*/ 3954463 h 6677025"/>
              <a:gd name="connsiteX903" fmla="*/ 2244725 w 8802688"/>
              <a:gd name="connsiteY903" fmla="*/ 3995738 h 6677025"/>
              <a:gd name="connsiteX904" fmla="*/ 2232025 w 8802688"/>
              <a:gd name="connsiteY904" fmla="*/ 4013200 h 6677025"/>
              <a:gd name="connsiteX905" fmla="*/ 2224088 w 8802688"/>
              <a:gd name="connsiteY905" fmla="*/ 4037013 h 6677025"/>
              <a:gd name="connsiteX906" fmla="*/ 2217738 w 8802688"/>
              <a:gd name="connsiteY906" fmla="*/ 4064000 h 6677025"/>
              <a:gd name="connsiteX907" fmla="*/ 2217738 w 8802688"/>
              <a:gd name="connsiteY907" fmla="*/ 4090988 h 6677025"/>
              <a:gd name="connsiteX908" fmla="*/ 2217738 w 8802688"/>
              <a:gd name="connsiteY908" fmla="*/ 4117975 h 6677025"/>
              <a:gd name="connsiteX909" fmla="*/ 2224088 w 8802688"/>
              <a:gd name="connsiteY909" fmla="*/ 4144963 h 6677025"/>
              <a:gd name="connsiteX910" fmla="*/ 2232025 w 8802688"/>
              <a:gd name="connsiteY910" fmla="*/ 4168775 h 6677025"/>
              <a:gd name="connsiteX911" fmla="*/ 2244725 w 8802688"/>
              <a:gd name="connsiteY911" fmla="*/ 4183063 h 6677025"/>
              <a:gd name="connsiteX912" fmla="*/ 2306638 w 8802688"/>
              <a:gd name="connsiteY912" fmla="*/ 4251325 h 6677025"/>
              <a:gd name="connsiteX913" fmla="*/ 2368550 w 8802688"/>
              <a:gd name="connsiteY913" fmla="*/ 4313238 h 6677025"/>
              <a:gd name="connsiteX914" fmla="*/ 2435225 w 8802688"/>
              <a:gd name="connsiteY914" fmla="*/ 4373563 h 6677025"/>
              <a:gd name="connsiteX915" fmla="*/ 2497138 w 8802688"/>
              <a:gd name="connsiteY915" fmla="*/ 4424363 h 6677025"/>
              <a:gd name="connsiteX916" fmla="*/ 2562225 w 8802688"/>
              <a:gd name="connsiteY916" fmla="*/ 4471988 h 6677025"/>
              <a:gd name="connsiteX917" fmla="*/ 2627313 w 8802688"/>
              <a:gd name="connsiteY917" fmla="*/ 4510088 h 6677025"/>
              <a:gd name="connsiteX918" fmla="*/ 2660650 w 8802688"/>
              <a:gd name="connsiteY918" fmla="*/ 4527550 h 6677025"/>
              <a:gd name="connsiteX919" fmla="*/ 2695575 w 8802688"/>
              <a:gd name="connsiteY919" fmla="*/ 4543425 h 6677025"/>
              <a:gd name="connsiteX920" fmla="*/ 2728913 w 8802688"/>
              <a:gd name="connsiteY920" fmla="*/ 4554538 h 6677025"/>
              <a:gd name="connsiteX921" fmla="*/ 2763838 w 8802688"/>
              <a:gd name="connsiteY921" fmla="*/ 4567238 h 6677025"/>
              <a:gd name="connsiteX922" fmla="*/ 2800350 w 8802688"/>
              <a:gd name="connsiteY922" fmla="*/ 4575175 h 6677025"/>
              <a:gd name="connsiteX923" fmla="*/ 2835275 w 8802688"/>
              <a:gd name="connsiteY923" fmla="*/ 4584700 h 6677025"/>
              <a:gd name="connsiteX924" fmla="*/ 2871788 w 8802688"/>
              <a:gd name="connsiteY924" fmla="*/ 4591050 h 6677025"/>
              <a:gd name="connsiteX925" fmla="*/ 2906713 w 8802688"/>
              <a:gd name="connsiteY925" fmla="*/ 4594225 h 6677025"/>
              <a:gd name="connsiteX926" fmla="*/ 2943225 w 8802688"/>
              <a:gd name="connsiteY926" fmla="*/ 4594225 h 6677025"/>
              <a:gd name="connsiteX927" fmla="*/ 2981325 w 8802688"/>
              <a:gd name="connsiteY927" fmla="*/ 4594225 h 6677025"/>
              <a:gd name="connsiteX928" fmla="*/ 3021013 w 8802688"/>
              <a:gd name="connsiteY928" fmla="*/ 4591050 h 6677025"/>
              <a:gd name="connsiteX929" fmla="*/ 3059113 w 8802688"/>
              <a:gd name="connsiteY929" fmla="*/ 4584700 h 6677025"/>
              <a:gd name="connsiteX930" fmla="*/ 3097213 w 8802688"/>
              <a:gd name="connsiteY930" fmla="*/ 4575175 h 6677025"/>
              <a:gd name="connsiteX931" fmla="*/ 3138488 w 8802688"/>
              <a:gd name="connsiteY931" fmla="*/ 4564063 h 6677025"/>
              <a:gd name="connsiteX932" fmla="*/ 3178175 w 8802688"/>
              <a:gd name="connsiteY932" fmla="*/ 4551363 h 6677025"/>
              <a:gd name="connsiteX933" fmla="*/ 3219450 w 8802688"/>
              <a:gd name="connsiteY933" fmla="*/ 4537075 h 6677025"/>
              <a:gd name="connsiteX934" fmla="*/ 3263900 w 8802688"/>
              <a:gd name="connsiteY934" fmla="*/ 4516438 h 6677025"/>
              <a:gd name="connsiteX935" fmla="*/ 3305175 w 8802688"/>
              <a:gd name="connsiteY935" fmla="*/ 4495800 h 6677025"/>
              <a:gd name="connsiteX936" fmla="*/ 3349625 w 8802688"/>
              <a:gd name="connsiteY936" fmla="*/ 4471988 h 6677025"/>
              <a:gd name="connsiteX937" fmla="*/ 3394075 w 8802688"/>
              <a:gd name="connsiteY937" fmla="*/ 4445000 h 6677025"/>
              <a:gd name="connsiteX938" fmla="*/ 3617913 w 8802688"/>
              <a:gd name="connsiteY938" fmla="*/ 4329113 h 6677025"/>
              <a:gd name="connsiteX939" fmla="*/ 3730625 w 8802688"/>
              <a:gd name="connsiteY939" fmla="*/ 4271963 h 6677025"/>
              <a:gd name="connsiteX940" fmla="*/ 3843338 w 8802688"/>
              <a:gd name="connsiteY940" fmla="*/ 4216400 h 6677025"/>
              <a:gd name="connsiteX941" fmla="*/ 3959225 w 8802688"/>
              <a:gd name="connsiteY941" fmla="*/ 4168775 h 6677025"/>
              <a:gd name="connsiteX942" fmla="*/ 4019550 w 8802688"/>
              <a:gd name="connsiteY942" fmla="*/ 4144963 h 6677025"/>
              <a:gd name="connsiteX943" fmla="*/ 4078288 w 8802688"/>
              <a:gd name="connsiteY943" fmla="*/ 4124325 h 6677025"/>
              <a:gd name="connsiteX944" fmla="*/ 4138613 w 8802688"/>
              <a:gd name="connsiteY944" fmla="*/ 4108450 h 6677025"/>
              <a:gd name="connsiteX945" fmla="*/ 4197350 w 8802688"/>
              <a:gd name="connsiteY945" fmla="*/ 4094163 h 6677025"/>
              <a:gd name="connsiteX946" fmla="*/ 4259263 w 8802688"/>
              <a:gd name="connsiteY946" fmla="*/ 4081463 h 6677025"/>
              <a:gd name="connsiteX947" fmla="*/ 4322763 w 8802688"/>
              <a:gd name="connsiteY947" fmla="*/ 4073525 h 6677025"/>
              <a:gd name="connsiteX948" fmla="*/ 4337050 w 8802688"/>
              <a:gd name="connsiteY948" fmla="*/ 4067175 h 6677025"/>
              <a:gd name="connsiteX949" fmla="*/ 4354513 w 8802688"/>
              <a:gd name="connsiteY949" fmla="*/ 4057650 h 6677025"/>
              <a:gd name="connsiteX950" fmla="*/ 4375150 w 8802688"/>
              <a:gd name="connsiteY950" fmla="*/ 4043363 h 6677025"/>
              <a:gd name="connsiteX951" fmla="*/ 4397375 w 8802688"/>
              <a:gd name="connsiteY951" fmla="*/ 4025900 h 6677025"/>
              <a:gd name="connsiteX952" fmla="*/ 4418013 w 8802688"/>
              <a:gd name="connsiteY952" fmla="*/ 4002088 h 6677025"/>
              <a:gd name="connsiteX953" fmla="*/ 4438650 w 8802688"/>
              <a:gd name="connsiteY953" fmla="*/ 3978275 h 6677025"/>
              <a:gd name="connsiteX954" fmla="*/ 4456113 w 8802688"/>
              <a:gd name="connsiteY954" fmla="*/ 3951288 h 6677025"/>
              <a:gd name="connsiteX955" fmla="*/ 4470400 w 8802688"/>
              <a:gd name="connsiteY955" fmla="*/ 3921125 h 6677025"/>
              <a:gd name="connsiteX956" fmla="*/ 4497388 w 8802688"/>
              <a:gd name="connsiteY956" fmla="*/ 3844925 h 6677025"/>
              <a:gd name="connsiteX957" fmla="*/ 4518025 w 8802688"/>
              <a:gd name="connsiteY957" fmla="*/ 3767138 h 6677025"/>
              <a:gd name="connsiteX958" fmla="*/ 4537075 w 8802688"/>
              <a:gd name="connsiteY958" fmla="*/ 3689350 h 6677025"/>
              <a:gd name="connsiteX959" fmla="*/ 4548188 w 8802688"/>
              <a:gd name="connsiteY959" fmla="*/ 3613150 h 6677025"/>
              <a:gd name="connsiteX960" fmla="*/ 4560888 w 8802688"/>
              <a:gd name="connsiteY960" fmla="*/ 3535363 h 6677025"/>
              <a:gd name="connsiteX961" fmla="*/ 4565650 w 8802688"/>
              <a:gd name="connsiteY961" fmla="*/ 3457575 h 6677025"/>
              <a:gd name="connsiteX962" fmla="*/ 4572000 w 8802688"/>
              <a:gd name="connsiteY962" fmla="*/ 3381375 h 6677025"/>
              <a:gd name="connsiteX963" fmla="*/ 4572000 w 8802688"/>
              <a:gd name="connsiteY963" fmla="*/ 3300413 h 6677025"/>
              <a:gd name="connsiteX964" fmla="*/ 4572000 w 8802688"/>
              <a:gd name="connsiteY964" fmla="*/ 3222625 h 6677025"/>
              <a:gd name="connsiteX965" fmla="*/ 4568825 w 8802688"/>
              <a:gd name="connsiteY965" fmla="*/ 3143250 h 6677025"/>
              <a:gd name="connsiteX966" fmla="*/ 4562475 w 8802688"/>
              <a:gd name="connsiteY966" fmla="*/ 3062288 h 6677025"/>
              <a:gd name="connsiteX967" fmla="*/ 4554538 w 8802688"/>
              <a:gd name="connsiteY967" fmla="*/ 2982913 h 6677025"/>
              <a:gd name="connsiteX968" fmla="*/ 4533900 w 8802688"/>
              <a:gd name="connsiteY968" fmla="*/ 2819400 h 6677025"/>
              <a:gd name="connsiteX969" fmla="*/ 4506913 w 8802688"/>
              <a:gd name="connsiteY969" fmla="*/ 2652713 h 6677025"/>
              <a:gd name="connsiteX970" fmla="*/ 4479925 w 8802688"/>
              <a:gd name="connsiteY970" fmla="*/ 2476500 h 6677025"/>
              <a:gd name="connsiteX971" fmla="*/ 4446588 w 8802688"/>
              <a:gd name="connsiteY971" fmla="*/ 2292351 h 6677025"/>
              <a:gd name="connsiteX972" fmla="*/ 4429125 w 8802688"/>
              <a:gd name="connsiteY972" fmla="*/ 2197100 h 6677025"/>
              <a:gd name="connsiteX973" fmla="*/ 4408488 w 8802688"/>
              <a:gd name="connsiteY973" fmla="*/ 2098675 h 6677025"/>
              <a:gd name="connsiteX974" fmla="*/ 4384675 w 8802688"/>
              <a:gd name="connsiteY974" fmla="*/ 2005013 h 6677025"/>
              <a:gd name="connsiteX975" fmla="*/ 4360863 w 8802688"/>
              <a:gd name="connsiteY975" fmla="*/ 1906588 h 6677025"/>
              <a:gd name="connsiteX976" fmla="*/ 4360863 w 8802688"/>
              <a:gd name="connsiteY976" fmla="*/ 2765425 h 6677025"/>
              <a:gd name="connsiteX977" fmla="*/ 4360863 w 8802688"/>
              <a:gd name="connsiteY977" fmla="*/ 3698875 h 6677025"/>
              <a:gd name="connsiteX978" fmla="*/ 4357688 w 8802688"/>
              <a:gd name="connsiteY978" fmla="*/ 3725863 h 6677025"/>
              <a:gd name="connsiteX979" fmla="*/ 4354513 w 8802688"/>
              <a:gd name="connsiteY979" fmla="*/ 3752850 h 6677025"/>
              <a:gd name="connsiteX980" fmla="*/ 4349750 w 8802688"/>
              <a:gd name="connsiteY980" fmla="*/ 3776663 h 6677025"/>
              <a:gd name="connsiteX981" fmla="*/ 4340225 w 8802688"/>
              <a:gd name="connsiteY981" fmla="*/ 3797300 h 6677025"/>
              <a:gd name="connsiteX982" fmla="*/ 4327525 w 8802688"/>
              <a:gd name="connsiteY982" fmla="*/ 3817938 h 6677025"/>
              <a:gd name="connsiteX983" fmla="*/ 4316413 w 8802688"/>
              <a:gd name="connsiteY983" fmla="*/ 3838575 h 6677025"/>
              <a:gd name="connsiteX984" fmla="*/ 4302125 w 8802688"/>
              <a:gd name="connsiteY984" fmla="*/ 3856038 h 6677025"/>
              <a:gd name="connsiteX985" fmla="*/ 4286250 w 8802688"/>
              <a:gd name="connsiteY985" fmla="*/ 3870325 h 6677025"/>
              <a:gd name="connsiteX986" fmla="*/ 4265613 w 8802688"/>
              <a:gd name="connsiteY986" fmla="*/ 3886200 h 6677025"/>
              <a:gd name="connsiteX987" fmla="*/ 4248150 w 8802688"/>
              <a:gd name="connsiteY987" fmla="*/ 3900488 h 6677025"/>
              <a:gd name="connsiteX988" fmla="*/ 4203700 w 8802688"/>
              <a:gd name="connsiteY988" fmla="*/ 3924300 h 6677025"/>
              <a:gd name="connsiteX989" fmla="*/ 4152900 w 8802688"/>
              <a:gd name="connsiteY989" fmla="*/ 3944938 h 6677025"/>
              <a:gd name="connsiteX990" fmla="*/ 4098925 w 8802688"/>
              <a:gd name="connsiteY990" fmla="*/ 3960813 h 6677025"/>
              <a:gd name="connsiteX991" fmla="*/ 4000500 w 8802688"/>
              <a:gd name="connsiteY991" fmla="*/ 3989388 h 6677025"/>
              <a:gd name="connsiteX992" fmla="*/ 3906838 w 8802688"/>
              <a:gd name="connsiteY992" fmla="*/ 4022725 h 6677025"/>
              <a:gd name="connsiteX993" fmla="*/ 3811588 w 8802688"/>
              <a:gd name="connsiteY993" fmla="*/ 4057650 h 6677025"/>
              <a:gd name="connsiteX994" fmla="*/ 3716338 w 8802688"/>
              <a:gd name="connsiteY994" fmla="*/ 4100513 h 6677025"/>
              <a:gd name="connsiteX995" fmla="*/ 3621088 w 8802688"/>
              <a:gd name="connsiteY995" fmla="*/ 4144963 h 6677025"/>
              <a:gd name="connsiteX996" fmla="*/ 3532188 w 8802688"/>
              <a:gd name="connsiteY996" fmla="*/ 4192588 h 6677025"/>
              <a:gd name="connsiteX997" fmla="*/ 3441700 w 8802688"/>
              <a:gd name="connsiteY997" fmla="*/ 4243388 h 6677025"/>
              <a:gd name="connsiteX998" fmla="*/ 3359150 w 8802688"/>
              <a:gd name="connsiteY998" fmla="*/ 4295775 h 6677025"/>
              <a:gd name="connsiteX999" fmla="*/ 3287713 w 8802688"/>
              <a:gd name="connsiteY999" fmla="*/ 4329113 h 6677025"/>
              <a:gd name="connsiteX1000" fmla="*/ 3222625 w 8802688"/>
              <a:gd name="connsiteY1000" fmla="*/ 4359275 h 6677025"/>
              <a:gd name="connsiteX1001" fmla="*/ 3157538 w 8802688"/>
              <a:gd name="connsiteY1001" fmla="*/ 4379913 h 6677025"/>
              <a:gd name="connsiteX1002" fmla="*/ 3094038 w 8802688"/>
              <a:gd name="connsiteY1002" fmla="*/ 4400550 h 6677025"/>
              <a:gd name="connsiteX1003" fmla="*/ 3032125 w 8802688"/>
              <a:gd name="connsiteY1003" fmla="*/ 4411663 h 6677025"/>
              <a:gd name="connsiteX1004" fmla="*/ 2973388 w 8802688"/>
              <a:gd name="connsiteY1004" fmla="*/ 4421188 h 6677025"/>
              <a:gd name="connsiteX1005" fmla="*/ 2913063 w 8802688"/>
              <a:gd name="connsiteY1005" fmla="*/ 4421188 h 6677025"/>
              <a:gd name="connsiteX1006" fmla="*/ 2857500 w 8802688"/>
              <a:gd name="connsiteY1006" fmla="*/ 4418013 h 6677025"/>
              <a:gd name="connsiteX1007" fmla="*/ 2803525 w 8802688"/>
              <a:gd name="connsiteY1007" fmla="*/ 4406900 h 6677025"/>
              <a:gd name="connsiteX1008" fmla="*/ 2749550 w 8802688"/>
              <a:gd name="connsiteY1008" fmla="*/ 4391025 h 6677025"/>
              <a:gd name="connsiteX1009" fmla="*/ 2698750 w 8802688"/>
              <a:gd name="connsiteY1009" fmla="*/ 4367213 h 6677025"/>
              <a:gd name="connsiteX1010" fmla="*/ 2647950 w 8802688"/>
              <a:gd name="connsiteY1010" fmla="*/ 4337050 h 6677025"/>
              <a:gd name="connsiteX1011" fmla="*/ 2600325 w 8802688"/>
              <a:gd name="connsiteY1011" fmla="*/ 4302125 h 6677025"/>
              <a:gd name="connsiteX1012" fmla="*/ 2554288 w 8802688"/>
              <a:gd name="connsiteY1012" fmla="*/ 4257675 h 6677025"/>
              <a:gd name="connsiteX1013" fmla="*/ 2508250 w 8802688"/>
              <a:gd name="connsiteY1013" fmla="*/ 4206875 h 6677025"/>
              <a:gd name="connsiteX1014" fmla="*/ 2466975 w 8802688"/>
              <a:gd name="connsiteY1014" fmla="*/ 4148138 h 6677025"/>
              <a:gd name="connsiteX1015" fmla="*/ 2452688 w 8802688"/>
              <a:gd name="connsiteY1015" fmla="*/ 4117975 h 6677025"/>
              <a:gd name="connsiteX1016" fmla="*/ 2439988 w 8802688"/>
              <a:gd name="connsiteY1016" fmla="*/ 4084638 h 6677025"/>
              <a:gd name="connsiteX1017" fmla="*/ 2428875 w 8802688"/>
              <a:gd name="connsiteY1017" fmla="*/ 4049713 h 6677025"/>
              <a:gd name="connsiteX1018" fmla="*/ 2419350 w 8802688"/>
              <a:gd name="connsiteY1018" fmla="*/ 4016375 h 6677025"/>
              <a:gd name="connsiteX1019" fmla="*/ 2416175 w 8802688"/>
              <a:gd name="connsiteY1019" fmla="*/ 3981450 h 6677025"/>
              <a:gd name="connsiteX1020" fmla="*/ 2416175 w 8802688"/>
              <a:gd name="connsiteY1020" fmla="*/ 3948113 h 6677025"/>
              <a:gd name="connsiteX1021" fmla="*/ 2419350 w 8802688"/>
              <a:gd name="connsiteY1021" fmla="*/ 3916363 h 6677025"/>
              <a:gd name="connsiteX1022" fmla="*/ 2425700 w 8802688"/>
              <a:gd name="connsiteY1022" fmla="*/ 3900488 h 6677025"/>
              <a:gd name="connsiteX1023" fmla="*/ 2432050 w 8802688"/>
              <a:gd name="connsiteY1023" fmla="*/ 3886200 h 6677025"/>
              <a:gd name="connsiteX1024" fmla="*/ 2446338 w 8802688"/>
              <a:gd name="connsiteY1024" fmla="*/ 3829050 h 6677025"/>
              <a:gd name="connsiteX1025" fmla="*/ 2463800 w 8802688"/>
              <a:gd name="connsiteY1025" fmla="*/ 3778250 h 6677025"/>
              <a:gd name="connsiteX1026" fmla="*/ 2484438 w 8802688"/>
              <a:gd name="connsiteY1026" fmla="*/ 3730625 h 6677025"/>
              <a:gd name="connsiteX1027" fmla="*/ 2508250 w 8802688"/>
              <a:gd name="connsiteY1027" fmla="*/ 3684588 h 6677025"/>
              <a:gd name="connsiteX1028" fmla="*/ 2535238 w 8802688"/>
              <a:gd name="connsiteY1028" fmla="*/ 3638550 h 6677025"/>
              <a:gd name="connsiteX1029" fmla="*/ 2559050 w 8802688"/>
              <a:gd name="connsiteY1029" fmla="*/ 3597275 h 6677025"/>
              <a:gd name="connsiteX1030" fmla="*/ 2616200 w 8802688"/>
              <a:gd name="connsiteY1030" fmla="*/ 3511550 h 6677025"/>
              <a:gd name="connsiteX1031" fmla="*/ 2667000 w 8802688"/>
              <a:gd name="connsiteY1031" fmla="*/ 3406775 h 6677025"/>
              <a:gd name="connsiteX1032" fmla="*/ 2705100 w 8802688"/>
              <a:gd name="connsiteY1032" fmla="*/ 3311525 h 6677025"/>
              <a:gd name="connsiteX1033" fmla="*/ 2735263 w 8802688"/>
              <a:gd name="connsiteY1033" fmla="*/ 3222625 h 6677025"/>
              <a:gd name="connsiteX1034" fmla="*/ 2763838 w 8802688"/>
              <a:gd name="connsiteY1034" fmla="*/ 3136900 h 6677025"/>
              <a:gd name="connsiteX1035" fmla="*/ 2722563 w 8802688"/>
              <a:gd name="connsiteY1035" fmla="*/ 3181350 h 6677025"/>
              <a:gd name="connsiteX1036" fmla="*/ 2681288 w 8802688"/>
              <a:gd name="connsiteY1036" fmla="*/ 3228975 h 6677025"/>
              <a:gd name="connsiteX1037" fmla="*/ 2598738 w 8802688"/>
              <a:gd name="connsiteY1037" fmla="*/ 3330575 h 6677025"/>
              <a:gd name="connsiteX1038" fmla="*/ 2514600 w 8802688"/>
              <a:gd name="connsiteY1038" fmla="*/ 3436938 h 6677025"/>
              <a:gd name="connsiteX1039" fmla="*/ 2432050 w 8802688"/>
              <a:gd name="connsiteY1039" fmla="*/ 3549650 h 6677025"/>
              <a:gd name="connsiteX1040" fmla="*/ 2374900 w 8802688"/>
              <a:gd name="connsiteY1040" fmla="*/ 3478213 h 6677025"/>
              <a:gd name="connsiteX1041" fmla="*/ 2324100 w 8802688"/>
              <a:gd name="connsiteY1041" fmla="*/ 3409950 h 6677025"/>
              <a:gd name="connsiteX1042" fmla="*/ 2276475 w 8802688"/>
              <a:gd name="connsiteY1042" fmla="*/ 3338513 h 6677025"/>
              <a:gd name="connsiteX1043" fmla="*/ 2228850 w 8802688"/>
              <a:gd name="connsiteY1043" fmla="*/ 3267075 h 6677025"/>
              <a:gd name="connsiteX1044" fmla="*/ 2143125 w 8802688"/>
              <a:gd name="connsiteY1044" fmla="*/ 3127375 h 6677025"/>
              <a:gd name="connsiteX1045" fmla="*/ 2060575 w 8802688"/>
              <a:gd name="connsiteY1045" fmla="*/ 2987675 h 6677025"/>
              <a:gd name="connsiteX1046" fmla="*/ 2047875 w 8802688"/>
              <a:gd name="connsiteY1046" fmla="*/ 2973388 h 6677025"/>
              <a:gd name="connsiteX1047" fmla="*/ 2039938 w 8802688"/>
              <a:gd name="connsiteY1047" fmla="*/ 2955925 h 6677025"/>
              <a:gd name="connsiteX1048" fmla="*/ 2030413 w 8802688"/>
              <a:gd name="connsiteY1048" fmla="*/ 2935288 h 6677025"/>
              <a:gd name="connsiteX1049" fmla="*/ 2027238 w 8802688"/>
              <a:gd name="connsiteY1049" fmla="*/ 2914650 h 6677025"/>
              <a:gd name="connsiteX1050" fmla="*/ 2020888 w 8802688"/>
              <a:gd name="connsiteY1050" fmla="*/ 2871788 h 6677025"/>
              <a:gd name="connsiteX1051" fmla="*/ 2020888 w 8802688"/>
              <a:gd name="connsiteY1051" fmla="*/ 2840038 h 6677025"/>
              <a:gd name="connsiteX1052" fmla="*/ 2063750 w 8802688"/>
              <a:gd name="connsiteY1052" fmla="*/ 2755900 h 6677025"/>
              <a:gd name="connsiteX1053" fmla="*/ 2101850 w 8802688"/>
              <a:gd name="connsiteY1053" fmla="*/ 2673350 h 6677025"/>
              <a:gd name="connsiteX1054" fmla="*/ 2176463 w 8802688"/>
              <a:gd name="connsiteY1054" fmla="*/ 2506663 h 6677025"/>
              <a:gd name="connsiteX1055" fmla="*/ 2214563 w 8802688"/>
              <a:gd name="connsiteY1055" fmla="*/ 2428875 h 6677025"/>
              <a:gd name="connsiteX1056" fmla="*/ 2255838 w 8802688"/>
              <a:gd name="connsiteY1056" fmla="*/ 2352675 h 6677025"/>
              <a:gd name="connsiteX1057" fmla="*/ 2303463 w 8802688"/>
              <a:gd name="connsiteY1057" fmla="*/ 2274888 h 6677025"/>
              <a:gd name="connsiteX1058" fmla="*/ 2330450 w 8802688"/>
              <a:gd name="connsiteY1058" fmla="*/ 2238375 h 6677025"/>
              <a:gd name="connsiteX1059" fmla="*/ 2357438 w 8802688"/>
              <a:gd name="connsiteY1059" fmla="*/ 2203450 h 6677025"/>
              <a:gd name="connsiteX1060" fmla="*/ 2482850 w 8802688"/>
              <a:gd name="connsiteY1060" fmla="*/ 2054225 h 6677025"/>
              <a:gd name="connsiteX1061" fmla="*/ 2613025 w 8802688"/>
              <a:gd name="connsiteY1061" fmla="*/ 1909763 h 6677025"/>
              <a:gd name="connsiteX1062" fmla="*/ 2743200 w 8802688"/>
              <a:gd name="connsiteY1062" fmla="*/ 1766888 h 6677025"/>
              <a:gd name="connsiteX1063" fmla="*/ 2874963 w 8802688"/>
              <a:gd name="connsiteY1063" fmla="*/ 1630363 h 6677025"/>
              <a:gd name="connsiteX1064" fmla="*/ 3138488 w 8802688"/>
              <a:gd name="connsiteY1064" fmla="*/ 1358900 h 6677025"/>
              <a:gd name="connsiteX1065" fmla="*/ 3267075 w 8802688"/>
              <a:gd name="connsiteY1065" fmla="*/ 1222376 h 6677025"/>
              <a:gd name="connsiteX1066" fmla="*/ 3394075 w 8802688"/>
              <a:gd name="connsiteY1066" fmla="*/ 1082675 h 6677025"/>
              <a:gd name="connsiteX1067" fmla="*/ 3430588 w 8802688"/>
              <a:gd name="connsiteY1067" fmla="*/ 1044576 h 6677025"/>
              <a:gd name="connsiteX1068" fmla="*/ 3468688 w 8802688"/>
              <a:gd name="connsiteY1068" fmla="*/ 1011238 h 6677025"/>
              <a:gd name="connsiteX1069" fmla="*/ 3508375 w 8802688"/>
              <a:gd name="connsiteY1069" fmla="*/ 984250 h 6677025"/>
              <a:gd name="connsiteX1070" fmla="*/ 3546475 w 8802688"/>
              <a:gd name="connsiteY1070" fmla="*/ 963613 h 6677025"/>
              <a:gd name="connsiteX1071" fmla="*/ 3587750 w 8802688"/>
              <a:gd name="connsiteY1071" fmla="*/ 946150 h 6677025"/>
              <a:gd name="connsiteX1072" fmla="*/ 3629025 w 8802688"/>
              <a:gd name="connsiteY1072" fmla="*/ 933450 h 6677025"/>
              <a:gd name="connsiteX1073" fmla="*/ 3671888 w 8802688"/>
              <a:gd name="connsiteY1073" fmla="*/ 922338 h 6677025"/>
              <a:gd name="connsiteX1074" fmla="*/ 3716338 w 8802688"/>
              <a:gd name="connsiteY1074" fmla="*/ 915988 h 6677025"/>
              <a:gd name="connsiteX1075" fmla="*/ 3802063 w 8802688"/>
              <a:gd name="connsiteY1075" fmla="*/ 904875 h 6677025"/>
              <a:gd name="connsiteX1076" fmla="*/ 3890963 w 8802688"/>
              <a:gd name="connsiteY1076" fmla="*/ 895350 h 6677025"/>
              <a:gd name="connsiteX1077" fmla="*/ 3932238 w 8802688"/>
              <a:gd name="connsiteY1077" fmla="*/ 889000 h 6677025"/>
              <a:gd name="connsiteX1078" fmla="*/ 3976688 w 8802688"/>
              <a:gd name="connsiteY1078" fmla="*/ 881063 h 6677025"/>
              <a:gd name="connsiteX1079" fmla="*/ 4022725 w 8802688"/>
              <a:gd name="connsiteY1079" fmla="*/ 871538 h 6677025"/>
              <a:gd name="connsiteX1080" fmla="*/ 4064000 w 8802688"/>
              <a:gd name="connsiteY1080" fmla="*/ 860425 h 6677025"/>
              <a:gd name="connsiteX1081" fmla="*/ 4090988 w 8802688"/>
              <a:gd name="connsiteY1081" fmla="*/ 857250 h 6677025"/>
              <a:gd name="connsiteX1082" fmla="*/ 4117975 w 8802688"/>
              <a:gd name="connsiteY1082" fmla="*/ 854075 h 6677025"/>
              <a:gd name="connsiteX1083" fmla="*/ 4143375 w 8802688"/>
              <a:gd name="connsiteY1083" fmla="*/ 844550 h 6677025"/>
              <a:gd name="connsiteX1084" fmla="*/ 4170363 w 8802688"/>
              <a:gd name="connsiteY1084" fmla="*/ 836613 h 6677025"/>
              <a:gd name="connsiteX1085" fmla="*/ 4191000 w 8802688"/>
              <a:gd name="connsiteY1085" fmla="*/ 823913 h 6677025"/>
              <a:gd name="connsiteX1086" fmla="*/ 4214813 w 8802688"/>
              <a:gd name="connsiteY1086" fmla="*/ 812801 h 6677025"/>
              <a:gd name="connsiteX1087" fmla="*/ 4233863 w 8802688"/>
              <a:gd name="connsiteY1087" fmla="*/ 796926 h 6677025"/>
              <a:gd name="connsiteX1088" fmla="*/ 4248150 w 8802688"/>
              <a:gd name="connsiteY1088" fmla="*/ 785813 h 6677025"/>
              <a:gd name="connsiteX1089" fmla="*/ 3876675 w 8802688"/>
              <a:gd name="connsiteY1089" fmla="*/ 785813 h 6677025"/>
              <a:gd name="connsiteX1090" fmla="*/ 3906838 w 8802688"/>
              <a:gd name="connsiteY1090" fmla="*/ 728663 h 6677025"/>
              <a:gd name="connsiteX1091" fmla="*/ 3938588 w 8802688"/>
              <a:gd name="connsiteY1091" fmla="*/ 677863 h 6677025"/>
              <a:gd name="connsiteX1092" fmla="*/ 3971925 w 8802688"/>
              <a:gd name="connsiteY1092" fmla="*/ 630238 h 6677025"/>
              <a:gd name="connsiteX1093" fmla="*/ 4006850 w 8802688"/>
              <a:gd name="connsiteY1093" fmla="*/ 585788 h 6677025"/>
              <a:gd name="connsiteX1094" fmla="*/ 4046538 w 8802688"/>
              <a:gd name="connsiteY1094" fmla="*/ 544513 h 6677025"/>
              <a:gd name="connsiteX1095" fmla="*/ 4084638 w 8802688"/>
              <a:gd name="connsiteY1095" fmla="*/ 506413 h 6677025"/>
              <a:gd name="connsiteX1096" fmla="*/ 4125913 w 8802688"/>
              <a:gd name="connsiteY1096" fmla="*/ 466725 h 6677025"/>
              <a:gd name="connsiteX1097" fmla="*/ 4170363 w 8802688"/>
              <a:gd name="connsiteY1097" fmla="*/ 434975 h 6677025"/>
              <a:gd name="connsiteX1098" fmla="*/ 4211638 w 8802688"/>
              <a:gd name="connsiteY1098" fmla="*/ 401638 h 6677025"/>
              <a:gd name="connsiteX1099" fmla="*/ 4259263 w 8802688"/>
              <a:gd name="connsiteY1099" fmla="*/ 373063 h 6677025"/>
              <a:gd name="connsiteX1100" fmla="*/ 4303713 w 8802688"/>
              <a:gd name="connsiteY1100" fmla="*/ 342900 h 6677025"/>
              <a:gd name="connsiteX1101" fmla="*/ 4351338 w 8802688"/>
              <a:gd name="connsiteY1101" fmla="*/ 315913 h 6677025"/>
              <a:gd name="connsiteX1102" fmla="*/ 4446588 w 8802688"/>
              <a:gd name="connsiteY1102" fmla="*/ 268288 h 6677025"/>
              <a:gd name="connsiteX1103" fmla="*/ 4545013 w 8802688"/>
              <a:gd name="connsiteY1103" fmla="*/ 223838 h 6677025"/>
              <a:gd name="connsiteX1104" fmla="*/ 4654550 w 8802688"/>
              <a:gd name="connsiteY1104" fmla="*/ 193675 h 6677025"/>
              <a:gd name="connsiteX1105" fmla="*/ 4768850 w 8802688"/>
              <a:gd name="connsiteY1105" fmla="*/ 163513 h 6677025"/>
              <a:gd name="connsiteX1106" fmla="*/ 4991101 w 8802688"/>
              <a:gd name="connsiteY1106" fmla="*/ 98425 h 6677025"/>
              <a:gd name="connsiteX1107" fmla="*/ 5100638 w 8802688"/>
              <a:gd name="connsiteY1107" fmla="*/ 69850 h 6677025"/>
              <a:gd name="connsiteX1108" fmla="*/ 5213351 w 8802688"/>
              <a:gd name="connsiteY1108" fmla="*/ 39688 h 6677025"/>
              <a:gd name="connsiteX1109" fmla="*/ 5324476 w 8802688"/>
              <a:gd name="connsiteY1109" fmla="*/ 19050 h 667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</a:cxnLst>
            <a:rect l="l" t="t" r="r" b="b"/>
            <a:pathLst>
              <a:path w="8802688" h="6677025">
                <a:moveTo>
                  <a:pt x="5546725" y="4819650"/>
                </a:moveTo>
                <a:lnTo>
                  <a:pt x="5573713" y="4926013"/>
                </a:lnTo>
                <a:lnTo>
                  <a:pt x="5603875" y="5024438"/>
                </a:lnTo>
                <a:lnTo>
                  <a:pt x="5630863" y="5122863"/>
                </a:lnTo>
                <a:lnTo>
                  <a:pt x="5657850" y="5229225"/>
                </a:lnTo>
                <a:lnTo>
                  <a:pt x="5668963" y="5313363"/>
                </a:lnTo>
                <a:lnTo>
                  <a:pt x="5681663" y="5399088"/>
                </a:lnTo>
                <a:lnTo>
                  <a:pt x="5686425" y="5484813"/>
                </a:lnTo>
                <a:lnTo>
                  <a:pt x="5689600" y="5572126"/>
                </a:lnTo>
                <a:lnTo>
                  <a:pt x="5695950" y="5749926"/>
                </a:lnTo>
                <a:lnTo>
                  <a:pt x="5695950" y="5940426"/>
                </a:lnTo>
                <a:lnTo>
                  <a:pt x="5692775" y="5957888"/>
                </a:lnTo>
                <a:lnTo>
                  <a:pt x="5689600" y="5978526"/>
                </a:lnTo>
                <a:lnTo>
                  <a:pt x="5681663" y="6002338"/>
                </a:lnTo>
                <a:lnTo>
                  <a:pt x="5672138" y="6029326"/>
                </a:lnTo>
                <a:lnTo>
                  <a:pt x="5659438" y="6053138"/>
                </a:lnTo>
                <a:lnTo>
                  <a:pt x="5648325" y="6070601"/>
                </a:lnTo>
                <a:lnTo>
                  <a:pt x="5634038" y="6086476"/>
                </a:lnTo>
                <a:lnTo>
                  <a:pt x="5627688" y="6088063"/>
                </a:lnTo>
                <a:lnTo>
                  <a:pt x="5621338" y="6088063"/>
                </a:lnTo>
                <a:lnTo>
                  <a:pt x="5526088" y="6100763"/>
                </a:lnTo>
                <a:lnTo>
                  <a:pt x="5430838" y="6107113"/>
                </a:lnTo>
                <a:lnTo>
                  <a:pt x="5338763" y="6107113"/>
                </a:lnTo>
                <a:lnTo>
                  <a:pt x="5249862" y="6103938"/>
                </a:lnTo>
                <a:lnTo>
                  <a:pt x="5068887" y="6094413"/>
                </a:lnTo>
                <a:lnTo>
                  <a:pt x="4973637" y="6091238"/>
                </a:lnTo>
                <a:lnTo>
                  <a:pt x="4878387" y="6088063"/>
                </a:lnTo>
                <a:lnTo>
                  <a:pt x="5045075" y="5780088"/>
                </a:lnTo>
                <a:lnTo>
                  <a:pt x="5213350" y="5467350"/>
                </a:lnTo>
                <a:lnTo>
                  <a:pt x="5380038" y="5149850"/>
                </a:lnTo>
                <a:close/>
                <a:moveTo>
                  <a:pt x="576262" y="4632325"/>
                </a:moveTo>
                <a:lnTo>
                  <a:pt x="685799" y="4827588"/>
                </a:lnTo>
                <a:lnTo>
                  <a:pt x="796925" y="5030788"/>
                </a:lnTo>
                <a:lnTo>
                  <a:pt x="909637" y="5235575"/>
                </a:lnTo>
                <a:lnTo>
                  <a:pt x="1019175" y="5456238"/>
                </a:lnTo>
                <a:lnTo>
                  <a:pt x="1031875" y="5481638"/>
                </a:lnTo>
                <a:lnTo>
                  <a:pt x="1039812" y="5508626"/>
                </a:lnTo>
                <a:lnTo>
                  <a:pt x="1046162" y="5532438"/>
                </a:lnTo>
                <a:lnTo>
                  <a:pt x="1049337" y="5559426"/>
                </a:lnTo>
                <a:lnTo>
                  <a:pt x="1049337" y="5580063"/>
                </a:lnTo>
                <a:lnTo>
                  <a:pt x="1046162" y="5600701"/>
                </a:lnTo>
                <a:lnTo>
                  <a:pt x="1039812" y="5621338"/>
                </a:lnTo>
                <a:lnTo>
                  <a:pt x="1028699" y="5640388"/>
                </a:lnTo>
                <a:lnTo>
                  <a:pt x="1019175" y="5657851"/>
                </a:lnTo>
                <a:lnTo>
                  <a:pt x="1004887" y="5672138"/>
                </a:lnTo>
                <a:lnTo>
                  <a:pt x="987425" y="5684838"/>
                </a:lnTo>
                <a:lnTo>
                  <a:pt x="968375" y="5695951"/>
                </a:lnTo>
                <a:lnTo>
                  <a:pt x="947737" y="5705476"/>
                </a:lnTo>
                <a:lnTo>
                  <a:pt x="923925" y="5711826"/>
                </a:lnTo>
                <a:lnTo>
                  <a:pt x="896937" y="5713413"/>
                </a:lnTo>
                <a:lnTo>
                  <a:pt x="871537" y="5716588"/>
                </a:lnTo>
                <a:lnTo>
                  <a:pt x="844549" y="5716588"/>
                </a:lnTo>
                <a:lnTo>
                  <a:pt x="814387" y="5716588"/>
                </a:lnTo>
                <a:lnTo>
                  <a:pt x="787399" y="5713413"/>
                </a:lnTo>
                <a:lnTo>
                  <a:pt x="757237" y="5711826"/>
                </a:lnTo>
                <a:lnTo>
                  <a:pt x="728662" y="5702301"/>
                </a:lnTo>
                <a:lnTo>
                  <a:pt x="695325" y="5692776"/>
                </a:lnTo>
                <a:lnTo>
                  <a:pt x="636587" y="5668963"/>
                </a:lnTo>
                <a:lnTo>
                  <a:pt x="576262" y="5637213"/>
                </a:lnTo>
                <a:lnTo>
                  <a:pt x="520699" y="5600701"/>
                </a:lnTo>
                <a:lnTo>
                  <a:pt x="463549" y="5556251"/>
                </a:lnTo>
                <a:lnTo>
                  <a:pt x="406399" y="5508626"/>
                </a:lnTo>
                <a:lnTo>
                  <a:pt x="360362" y="5457826"/>
                </a:lnTo>
                <a:lnTo>
                  <a:pt x="312737" y="5405438"/>
                </a:lnTo>
                <a:lnTo>
                  <a:pt x="269875" y="5351463"/>
                </a:lnTo>
                <a:lnTo>
                  <a:pt x="234949" y="5294313"/>
                </a:lnTo>
                <a:lnTo>
                  <a:pt x="207962" y="5238750"/>
                </a:lnTo>
                <a:lnTo>
                  <a:pt x="184149" y="5184775"/>
                </a:lnTo>
                <a:lnTo>
                  <a:pt x="177799" y="5157788"/>
                </a:lnTo>
                <a:lnTo>
                  <a:pt x="173037" y="5130800"/>
                </a:lnTo>
                <a:lnTo>
                  <a:pt x="169862" y="5105400"/>
                </a:lnTo>
                <a:lnTo>
                  <a:pt x="166687" y="5081588"/>
                </a:lnTo>
                <a:lnTo>
                  <a:pt x="169862" y="5054600"/>
                </a:lnTo>
                <a:lnTo>
                  <a:pt x="173037" y="5024438"/>
                </a:lnTo>
                <a:lnTo>
                  <a:pt x="180975" y="4997450"/>
                </a:lnTo>
                <a:lnTo>
                  <a:pt x="190499" y="4973638"/>
                </a:lnTo>
                <a:lnTo>
                  <a:pt x="201612" y="4949825"/>
                </a:lnTo>
                <a:lnTo>
                  <a:pt x="214312" y="4929188"/>
                </a:lnTo>
                <a:lnTo>
                  <a:pt x="228599" y="4908550"/>
                </a:lnTo>
                <a:lnTo>
                  <a:pt x="241299" y="4894263"/>
                </a:lnTo>
                <a:lnTo>
                  <a:pt x="285749" y="4851400"/>
                </a:lnTo>
                <a:lnTo>
                  <a:pt x="330199" y="4816475"/>
                </a:lnTo>
                <a:lnTo>
                  <a:pt x="377825" y="4779963"/>
                </a:lnTo>
                <a:lnTo>
                  <a:pt x="422275" y="4748213"/>
                </a:lnTo>
                <a:lnTo>
                  <a:pt x="507999" y="4687888"/>
                </a:lnTo>
                <a:lnTo>
                  <a:pt x="544512" y="4662488"/>
                </a:lnTo>
                <a:close/>
                <a:moveTo>
                  <a:pt x="6180138" y="3546475"/>
                </a:moveTo>
                <a:lnTo>
                  <a:pt x="6124576" y="3562350"/>
                </a:lnTo>
                <a:lnTo>
                  <a:pt x="6076951" y="3579813"/>
                </a:lnTo>
                <a:lnTo>
                  <a:pt x="6037263" y="3600450"/>
                </a:lnTo>
                <a:lnTo>
                  <a:pt x="6002338" y="3624263"/>
                </a:lnTo>
                <a:lnTo>
                  <a:pt x="5978526" y="3651250"/>
                </a:lnTo>
                <a:lnTo>
                  <a:pt x="5961063" y="3678238"/>
                </a:lnTo>
                <a:lnTo>
                  <a:pt x="5948363" y="3705225"/>
                </a:lnTo>
                <a:lnTo>
                  <a:pt x="5945188" y="3719513"/>
                </a:lnTo>
                <a:lnTo>
                  <a:pt x="5945188" y="3733800"/>
                </a:lnTo>
                <a:lnTo>
                  <a:pt x="5986463" y="3698875"/>
                </a:lnTo>
                <a:lnTo>
                  <a:pt x="6046788" y="3654425"/>
                </a:lnTo>
                <a:lnTo>
                  <a:pt x="6115051" y="3600450"/>
                </a:lnTo>
                <a:lnTo>
                  <a:pt x="6148388" y="3573463"/>
                </a:lnTo>
                <a:close/>
                <a:moveTo>
                  <a:pt x="279400" y="2203450"/>
                </a:moveTo>
                <a:lnTo>
                  <a:pt x="354013" y="2203450"/>
                </a:lnTo>
                <a:lnTo>
                  <a:pt x="327025" y="2274888"/>
                </a:lnTo>
                <a:lnTo>
                  <a:pt x="303213" y="2343150"/>
                </a:lnTo>
                <a:lnTo>
                  <a:pt x="261938" y="2482850"/>
                </a:lnTo>
                <a:lnTo>
                  <a:pt x="217488" y="2625726"/>
                </a:lnTo>
                <a:lnTo>
                  <a:pt x="193675" y="2693988"/>
                </a:lnTo>
                <a:lnTo>
                  <a:pt x="166688" y="2765425"/>
                </a:lnTo>
                <a:lnTo>
                  <a:pt x="169863" y="2792413"/>
                </a:lnTo>
                <a:lnTo>
                  <a:pt x="173038" y="2819400"/>
                </a:lnTo>
                <a:lnTo>
                  <a:pt x="180975" y="2844801"/>
                </a:lnTo>
                <a:lnTo>
                  <a:pt x="190500" y="2871788"/>
                </a:lnTo>
                <a:lnTo>
                  <a:pt x="201613" y="2895601"/>
                </a:lnTo>
                <a:lnTo>
                  <a:pt x="214313" y="2916238"/>
                </a:lnTo>
                <a:lnTo>
                  <a:pt x="228600" y="2935288"/>
                </a:lnTo>
                <a:lnTo>
                  <a:pt x="241300" y="2952751"/>
                </a:lnTo>
                <a:lnTo>
                  <a:pt x="242888" y="2959101"/>
                </a:lnTo>
                <a:lnTo>
                  <a:pt x="242888" y="2963863"/>
                </a:lnTo>
                <a:lnTo>
                  <a:pt x="255588" y="2973388"/>
                </a:lnTo>
                <a:lnTo>
                  <a:pt x="266700" y="2979738"/>
                </a:lnTo>
                <a:lnTo>
                  <a:pt x="288925" y="2984501"/>
                </a:lnTo>
                <a:lnTo>
                  <a:pt x="336550" y="2987676"/>
                </a:lnTo>
                <a:lnTo>
                  <a:pt x="388938" y="2987676"/>
                </a:lnTo>
                <a:lnTo>
                  <a:pt x="404813" y="2987676"/>
                </a:lnTo>
                <a:lnTo>
                  <a:pt x="425450" y="2982913"/>
                </a:lnTo>
                <a:lnTo>
                  <a:pt x="469900" y="2963863"/>
                </a:lnTo>
                <a:lnTo>
                  <a:pt x="520700" y="2940051"/>
                </a:lnTo>
                <a:lnTo>
                  <a:pt x="576263" y="2914651"/>
                </a:lnTo>
                <a:lnTo>
                  <a:pt x="573088" y="2946401"/>
                </a:lnTo>
                <a:lnTo>
                  <a:pt x="568325" y="2979738"/>
                </a:lnTo>
                <a:lnTo>
                  <a:pt x="558801" y="3008313"/>
                </a:lnTo>
                <a:lnTo>
                  <a:pt x="544513" y="3038476"/>
                </a:lnTo>
                <a:lnTo>
                  <a:pt x="528638" y="3062288"/>
                </a:lnTo>
                <a:lnTo>
                  <a:pt x="508000" y="3086101"/>
                </a:lnTo>
                <a:lnTo>
                  <a:pt x="487363" y="3106738"/>
                </a:lnTo>
                <a:lnTo>
                  <a:pt x="463550" y="3124201"/>
                </a:lnTo>
                <a:lnTo>
                  <a:pt x="439738" y="3136901"/>
                </a:lnTo>
                <a:lnTo>
                  <a:pt x="412750" y="3148013"/>
                </a:lnTo>
                <a:lnTo>
                  <a:pt x="382588" y="3157538"/>
                </a:lnTo>
                <a:lnTo>
                  <a:pt x="357188" y="3160713"/>
                </a:lnTo>
                <a:lnTo>
                  <a:pt x="327025" y="3160713"/>
                </a:lnTo>
                <a:lnTo>
                  <a:pt x="296863" y="3157538"/>
                </a:lnTo>
                <a:lnTo>
                  <a:pt x="269875" y="3148013"/>
                </a:lnTo>
                <a:lnTo>
                  <a:pt x="241300" y="3136901"/>
                </a:lnTo>
                <a:lnTo>
                  <a:pt x="228600" y="3130551"/>
                </a:lnTo>
                <a:lnTo>
                  <a:pt x="214313" y="3119438"/>
                </a:lnTo>
                <a:lnTo>
                  <a:pt x="187325" y="3092451"/>
                </a:lnTo>
                <a:lnTo>
                  <a:pt x="160338" y="3055938"/>
                </a:lnTo>
                <a:lnTo>
                  <a:pt x="133350" y="3017838"/>
                </a:lnTo>
                <a:lnTo>
                  <a:pt x="109538" y="2970213"/>
                </a:lnTo>
                <a:lnTo>
                  <a:pt x="85725" y="2922588"/>
                </a:lnTo>
                <a:lnTo>
                  <a:pt x="65088" y="2868613"/>
                </a:lnTo>
                <a:lnTo>
                  <a:pt x="47625" y="2816225"/>
                </a:lnTo>
                <a:lnTo>
                  <a:pt x="30163" y="2762250"/>
                </a:lnTo>
                <a:lnTo>
                  <a:pt x="17463" y="2708275"/>
                </a:lnTo>
                <a:lnTo>
                  <a:pt x="9525" y="2655888"/>
                </a:lnTo>
                <a:lnTo>
                  <a:pt x="3175" y="2608263"/>
                </a:lnTo>
                <a:lnTo>
                  <a:pt x="0" y="2563813"/>
                </a:lnTo>
                <a:lnTo>
                  <a:pt x="0" y="2524125"/>
                </a:lnTo>
                <a:lnTo>
                  <a:pt x="9525" y="2492375"/>
                </a:lnTo>
                <a:lnTo>
                  <a:pt x="11113" y="2476500"/>
                </a:lnTo>
                <a:lnTo>
                  <a:pt x="17463" y="2465388"/>
                </a:lnTo>
                <a:lnTo>
                  <a:pt x="47625" y="2425700"/>
                </a:lnTo>
                <a:lnTo>
                  <a:pt x="79375" y="2387600"/>
                </a:lnTo>
                <a:lnTo>
                  <a:pt x="112713" y="2352675"/>
                </a:lnTo>
                <a:lnTo>
                  <a:pt x="149225" y="2322513"/>
                </a:lnTo>
                <a:lnTo>
                  <a:pt x="217488" y="2260600"/>
                </a:lnTo>
                <a:close/>
                <a:moveTo>
                  <a:pt x="5886450" y="2019300"/>
                </a:moveTo>
                <a:lnTo>
                  <a:pt x="5907087" y="2022475"/>
                </a:lnTo>
                <a:lnTo>
                  <a:pt x="5930900" y="2028825"/>
                </a:lnTo>
                <a:lnTo>
                  <a:pt x="5957888" y="2036763"/>
                </a:lnTo>
                <a:lnTo>
                  <a:pt x="5984875" y="2049463"/>
                </a:lnTo>
                <a:lnTo>
                  <a:pt x="6010275" y="2060575"/>
                </a:lnTo>
                <a:lnTo>
                  <a:pt x="6034088" y="2078038"/>
                </a:lnTo>
                <a:lnTo>
                  <a:pt x="6057900" y="2093913"/>
                </a:lnTo>
                <a:lnTo>
                  <a:pt x="5951538" y="2170113"/>
                </a:lnTo>
                <a:lnTo>
                  <a:pt x="5897562" y="2209800"/>
                </a:lnTo>
                <a:lnTo>
                  <a:pt x="5838825" y="2244725"/>
                </a:lnTo>
                <a:lnTo>
                  <a:pt x="5811837" y="2216150"/>
                </a:lnTo>
                <a:lnTo>
                  <a:pt x="5788025" y="2182813"/>
                </a:lnTo>
                <a:lnTo>
                  <a:pt x="5775325" y="2165350"/>
                </a:lnTo>
                <a:lnTo>
                  <a:pt x="5770562" y="2146300"/>
                </a:lnTo>
                <a:lnTo>
                  <a:pt x="5764212" y="2132013"/>
                </a:lnTo>
                <a:lnTo>
                  <a:pt x="5764212" y="2117725"/>
                </a:lnTo>
                <a:lnTo>
                  <a:pt x="5770562" y="2101850"/>
                </a:lnTo>
                <a:lnTo>
                  <a:pt x="5778500" y="2087563"/>
                </a:lnTo>
                <a:lnTo>
                  <a:pt x="5791200" y="2073275"/>
                </a:lnTo>
                <a:lnTo>
                  <a:pt x="5805487" y="2057400"/>
                </a:lnTo>
                <a:lnTo>
                  <a:pt x="5821362" y="2046288"/>
                </a:lnTo>
                <a:lnTo>
                  <a:pt x="5838825" y="2033588"/>
                </a:lnTo>
                <a:lnTo>
                  <a:pt x="5853112" y="2025650"/>
                </a:lnTo>
                <a:lnTo>
                  <a:pt x="5870575" y="2022475"/>
                </a:lnTo>
                <a:close/>
                <a:moveTo>
                  <a:pt x="6169026" y="1685925"/>
                </a:moveTo>
                <a:lnTo>
                  <a:pt x="6076951" y="1712913"/>
                </a:lnTo>
                <a:lnTo>
                  <a:pt x="5984875" y="1739900"/>
                </a:lnTo>
                <a:lnTo>
                  <a:pt x="5938838" y="1757363"/>
                </a:lnTo>
                <a:lnTo>
                  <a:pt x="5894388" y="1774825"/>
                </a:lnTo>
                <a:lnTo>
                  <a:pt x="5849938" y="1798638"/>
                </a:lnTo>
                <a:lnTo>
                  <a:pt x="5805488" y="1828800"/>
                </a:lnTo>
                <a:lnTo>
                  <a:pt x="5764213" y="1862138"/>
                </a:lnTo>
                <a:lnTo>
                  <a:pt x="5722938" y="1897063"/>
                </a:lnTo>
                <a:lnTo>
                  <a:pt x="5683250" y="1933575"/>
                </a:lnTo>
                <a:lnTo>
                  <a:pt x="5648325" y="1971675"/>
                </a:lnTo>
                <a:lnTo>
                  <a:pt x="5576888" y="2052638"/>
                </a:lnTo>
                <a:lnTo>
                  <a:pt x="5502275" y="2128838"/>
                </a:lnTo>
                <a:lnTo>
                  <a:pt x="5522913" y="2122488"/>
                </a:lnTo>
                <a:lnTo>
                  <a:pt x="5543550" y="2117725"/>
                </a:lnTo>
                <a:lnTo>
                  <a:pt x="5586413" y="2098675"/>
                </a:lnTo>
                <a:lnTo>
                  <a:pt x="5607050" y="2093913"/>
                </a:lnTo>
                <a:lnTo>
                  <a:pt x="5624513" y="2087563"/>
                </a:lnTo>
                <a:lnTo>
                  <a:pt x="5641975" y="2087563"/>
                </a:lnTo>
                <a:lnTo>
                  <a:pt x="5657850" y="2093913"/>
                </a:lnTo>
                <a:lnTo>
                  <a:pt x="5832475" y="2357438"/>
                </a:lnTo>
                <a:lnTo>
                  <a:pt x="5975350" y="2265363"/>
                </a:lnTo>
                <a:lnTo>
                  <a:pt x="6115051" y="2170113"/>
                </a:lnTo>
                <a:lnTo>
                  <a:pt x="6264276" y="2078038"/>
                </a:lnTo>
                <a:lnTo>
                  <a:pt x="6340476" y="2030413"/>
                </a:lnTo>
                <a:lnTo>
                  <a:pt x="6424613" y="1982788"/>
                </a:lnTo>
                <a:lnTo>
                  <a:pt x="6400801" y="1981200"/>
                </a:lnTo>
                <a:lnTo>
                  <a:pt x="6364288" y="1971675"/>
                </a:lnTo>
                <a:lnTo>
                  <a:pt x="6323013" y="1958975"/>
                </a:lnTo>
                <a:lnTo>
                  <a:pt x="6302376" y="1947863"/>
                </a:lnTo>
                <a:lnTo>
                  <a:pt x="6281738" y="1935163"/>
                </a:lnTo>
                <a:lnTo>
                  <a:pt x="6261101" y="1917700"/>
                </a:lnTo>
                <a:lnTo>
                  <a:pt x="6240463" y="1900238"/>
                </a:lnTo>
                <a:lnTo>
                  <a:pt x="6221413" y="1876425"/>
                </a:lnTo>
                <a:lnTo>
                  <a:pt x="6203951" y="1849438"/>
                </a:lnTo>
                <a:lnTo>
                  <a:pt x="6192838" y="1817688"/>
                </a:lnTo>
                <a:lnTo>
                  <a:pt x="6180138" y="1778000"/>
                </a:lnTo>
                <a:lnTo>
                  <a:pt x="6170613" y="1736725"/>
                </a:lnTo>
                <a:close/>
                <a:moveTo>
                  <a:pt x="8401050" y="1338262"/>
                </a:moveTo>
                <a:lnTo>
                  <a:pt x="8332788" y="1382712"/>
                </a:lnTo>
                <a:lnTo>
                  <a:pt x="8264525" y="1430337"/>
                </a:lnTo>
                <a:lnTo>
                  <a:pt x="8131175" y="1531937"/>
                </a:lnTo>
                <a:lnTo>
                  <a:pt x="8002588" y="1630363"/>
                </a:lnTo>
                <a:lnTo>
                  <a:pt x="7886700" y="1722438"/>
                </a:lnTo>
                <a:lnTo>
                  <a:pt x="7920038" y="1727200"/>
                </a:lnTo>
                <a:lnTo>
                  <a:pt x="7954963" y="1727200"/>
                </a:lnTo>
                <a:lnTo>
                  <a:pt x="7993063" y="1725613"/>
                </a:lnTo>
                <a:lnTo>
                  <a:pt x="8029575" y="1716088"/>
                </a:lnTo>
                <a:lnTo>
                  <a:pt x="8064500" y="1703388"/>
                </a:lnTo>
                <a:lnTo>
                  <a:pt x="8101013" y="1689100"/>
                </a:lnTo>
                <a:lnTo>
                  <a:pt x="8135938" y="1668463"/>
                </a:lnTo>
                <a:lnTo>
                  <a:pt x="8172450" y="1644650"/>
                </a:lnTo>
                <a:lnTo>
                  <a:pt x="8204200" y="1617662"/>
                </a:lnTo>
                <a:lnTo>
                  <a:pt x="8237538" y="1587500"/>
                </a:lnTo>
                <a:lnTo>
                  <a:pt x="8270875" y="1555750"/>
                </a:lnTo>
                <a:lnTo>
                  <a:pt x="8299450" y="1516062"/>
                </a:lnTo>
                <a:lnTo>
                  <a:pt x="8329613" y="1477963"/>
                </a:lnTo>
                <a:lnTo>
                  <a:pt x="8356600" y="1433512"/>
                </a:lnTo>
                <a:lnTo>
                  <a:pt x="8380413" y="1389062"/>
                </a:lnTo>
                <a:close/>
                <a:moveTo>
                  <a:pt x="4067176" y="1181100"/>
                </a:moveTo>
                <a:lnTo>
                  <a:pt x="3979864" y="1184275"/>
                </a:lnTo>
                <a:lnTo>
                  <a:pt x="3900489" y="1192213"/>
                </a:lnTo>
                <a:lnTo>
                  <a:pt x="3860801" y="1201738"/>
                </a:lnTo>
                <a:lnTo>
                  <a:pt x="3825876" y="1211263"/>
                </a:lnTo>
                <a:lnTo>
                  <a:pt x="3790951" y="1219200"/>
                </a:lnTo>
                <a:lnTo>
                  <a:pt x="3757613" y="1231900"/>
                </a:lnTo>
                <a:lnTo>
                  <a:pt x="3724276" y="1246188"/>
                </a:lnTo>
                <a:lnTo>
                  <a:pt x="3695701" y="1260475"/>
                </a:lnTo>
                <a:lnTo>
                  <a:pt x="3665538" y="1279525"/>
                </a:lnTo>
                <a:lnTo>
                  <a:pt x="3635376" y="1296988"/>
                </a:lnTo>
                <a:lnTo>
                  <a:pt x="3608388" y="1317625"/>
                </a:lnTo>
                <a:lnTo>
                  <a:pt x="3581401" y="1341438"/>
                </a:lnTo>
                <a:lnTo>
                  <a:pt x="3557588" y="1365250"/>
                </a:lnTo>
                <a:lnTo>
                  <a:pt x="3533776" y="1392238"/>
                </a:lnTo>
                <a:lnTo>
                  <a:pt x="3509963" y="1419225"/>
                </a:lnTo>
                <a:lnTo>
                  <a:pt x="3489326" y="1450975"/>
                </a:lnTo>
                <a:lnTo>
                  <a:pt x="3468688" y="1481138"/>
                </a:lnTo>
                <a:lnTo>
                  <a:pt x="3448051" y="1516063"/>
                </a:lnTo>
                <a:lnTo>
                  <a:pt x="3413126" y="1590675"/>
                </a:lnTo>
                <a:lnTo>
                  <a:pt x="3379788" y="1671638"/>
                </a:lnTo>
                <a:lnTo>
                  <a:pt x="3349626" y="1763713"/>
                </a:lnTo>
                <a:lnTo>
                  <a:pt x="3325813" y="1865313"/>
                </a:lnTo>
                <a:lnTo>
                  <a:pt x="3302001" y="1971676"/>
                </a:lnTo>
                <a:lnTo>
                  <a:pt x="3281363" y="2090738"/>
                </a:lnTo>
                <a:lnTo>
                  <a:pt x="3368676" y="1944688"/>
                </a:lnTo>
                <a:lnTo>
                  <a:pt x="3451226" y="1787526"/>
                </a:lnTo>
                <a:lnTo>
                  <a:pt x="3533776" y="1624013"/>
                </a:lnTo>
                <a:lnTo>
                  <a:pt x="3617913" y="1454150"/>
                </a:lnTo>
                <a:lnTo>
                  <a:pt x="3652838" y="1454150"/>
                </a:lnTo>
                <a:lnTo>
                  <a:pt x="3656013" y="1495425"/>
                </a:lnTo>
                <a:lnTo>
                  <a:pt x="3659188" y="1531938"/>
                </a:lnTo>
                <a:lnTo>
                  <a:pt x="3673476" y="1600200"/>
                </a:lnTo>
                <a:lnTo>
                  <a:pt x="3686176" y="1658938"/>
                </a:lnTo>
                <a:lnTo>
                  <a:pt x="3689351" y="1689100"/>
                </a:lnTo>
                <a:lnTo>
                  <a:pt x="3692526" y="1716088"/>
                </a:lnTo>
                <a:lnTo>
                  <a:pt x="3713163" y="1662113"/>
                </a:lnTo>
                <a:lnTo>
                  <a:pt x="3736976" y="1609725"/>
                </a:lnTo>
                <a:lnTo>
                  <a:pt x="3757613" y="1562101"/>
                </a:lnTo>
                <a:lnTo>
                  <a:pt x="3784601" y="1514475"/>
                </a:lnTo>
                <a:lnTo>
                  <a:pt x="3811588" y="1471613"/>
                </a:lnTo>
                <a:lnTo>
                  <a:pt x="3840163" y="1430338"/>
                </a:lnTo>
                <a:lnTo>
                  <a:pt x="3870326" y="1392238"/>
                </a:lnTo>
                <a:lnTo>
                  <a:pt x="3906839" y="1355725"/>
                </a:lnTo>
                <a:lnTo>
                  <a:pt x="3941764" y="1327150"/>
                </a:lnTo>
                <a:lnTo>
                  <a:pt x="3979864" y="1296988"/>
                </a:lnTo>
                <a:lnTo>
                  <a:pt x="4022726" y="1273175"/>
                </a:lnTo>
                <a:lnTo>
                  <a:pt x="4067176" y="1249363"/>
                </a:lnTo>
                <a:lnTo>
                  <a:pt x="4117976" y="1231900"/>
                </a:lnTo>
                <a:lnTo>
                  <a:pt x="4167189" y="1216025"/>
                </a:lnTo>
                <a:lnTo>
                  <a:pt x="4224339" y="1201738"/>
                </a:lnTo>
                <a:lnTo>
                  <a:pt x="4286251" y="1195388"/>
                </a:lnTo>
                <a:lnTo>
                  <a:pt x="4170364" y="1184275"/>
                </a:lnTo>
                <a:lnTo>
                  <a:pt x="4117976" y="1181100"/>
                </a:lnTo>
                <a:close/>
                <a:moveTo>
                  <a:pt x="5586413" y="1166812"/>
                </a:moveTo>
                <a:lnTo>
                  <a:pt x="5481638" y="1204912"/>
                </a:lnTo>
                <a:lnTo>
                  <a:pt x="5437188" y="1225550"/>
                </a:lnTo>
                <a:lnTo>
                  <a:pt x="5399088" y="1243012"/>
                </a:lnTo>
                <a:lnTo>
                  <a:pt x="5365751" y="1260475"/>
                </a:lnTo>
                <a:lnTo>
                  <a:pt x="5335588" y="1282700"/>
                </a:lnTo>
                <a:lnTo>
                  <a:pt x="5308601" y="1300162"/>
                </a:lnTo>
                <a:lnTo>
                  <a:pt x="5287963" y="1320800"/>
                </a:lnTo>
                <a:lnTo>
                  <a:pt x="5270501" y="1341437"/>
                </a:lnTo>
                <a:lnTo>
                  <a:pt x="5259388" y="1362075"/>
                </a:lnTo>
                <a:lnTo>
                  <a:pt x="5246688" y="1385887"/>
                </a:lnTo>
                <a:lnTo>
                  <a:pt x="5240338" y="1409700"/>
                </a:lnTo>
                <a:lnTo>
                  <a:pt x="5237163" y="1436687"/>
                </a:lnTo>
                <a:lnTo>
                  <a:pt x="5237163" y="1463675"/>
                </a:lnTo>
                <a:lnTo>
                  <a:pt x="5240338" y="1492250"/>
                </a:lnTo>
                <a:lnTo>
                  <a:pt x="5246688" y="1525587"/>
                </a:lnTo>
                <a:lnTo>
                  <a:pt x="5287963" y="1484312"/>
                </a:lnTo>
                <a:lnTo>
                  <a:pt x="5330826" y="1439862"/>
                </a:lnTo>
                <a:lnTo>
                  <a:pt x="5416551" y="1347787"/>
                </a:lnTo>
                <a:lnTo>
                  <a:pt x="5499101" y="1252537"/>
                </a:lnTo>
                <a:lnTo>
                  <a:pt x="5540376" y="1208087"/>
                </a:lnTo>
                <a:close/>
                <a:moveTo>
                  <a:pt x="5434013" y="0"/>
                </a:moveTo>
                <a:lnTo>
                  <a:pt x="5519738" y="3175"/>
                </a:lnTo>
                <a:lnTo>
                  <a:pt x="5610226" y="12700"/>
                </a:lnTo>
                <a:lnTo>
                  <a:pt x="5699126" y="30163"/>
                </a:lnTo>
                <a:lnTo>
                  <a:pt x="5788026" y="50800"/>
                </a:lnTo>
                <a:lnTo>
                  <a:pt x="5876926" y="77788"/>
                </a:lnTo>
                <a:lnTo>
                  <a:pt x="5965826" y="111125"/>
                </a:lnTo>
                <a:lnTo>
                  <a:pt x="6054726" y="146050"/>
                </a:lnTo>
                <a:lnTo>
                  <a:pt x="6142038" y="187325"/>
                </a:lnTo>
                <a:lnTo>
                  <a:pt x="6237288" y="258763"/>
                </a:lnTo>
                <a:lnTo>
                  <a:pt x="6329363" y="333375"/>
                </a:lnTo>
                <a:lnTo>
                  <a:pt x="6418263" y="407988"/>
                </a:lnTo>
                <a:lnTo>
                  <a:pt x="6507163" y="485775"/>
                </a:lnTo>
                <a:lnTo>
                  <a:pt x="6677026" y="639763"/>
                </a:lnTo>
                <a:lnTo>
                  <a:pt x="6762751" y="714375"/>
                </a:lnTo>
                <a:lnTo>
                  <a:pt x="6846888" y="785813"/>
                </a:lnTo>
                <a:lnTo>
                  <a:pt x="6846888" y="796926"/>
                </a:lnTo>
                <a:lnTo>
                  <a:pt x="6851651" y="812801"/>
                </a:lnTo>
                <a:lnTo>
                  <a:pt x="6858001" y="823913"/>
                </a:lnTo>
                <a:lnTo>
                  <a:pt x="6867526" y="836613"/>
                </a:lnTo>
                <a:lnTo>
                  <a:pt x="6878638" y="844550"/>
                </a:lnTo>
                <a:lnTo>
                  <a:pt x="6891338" y="854075"/>
                </a:lnTo>
                <a:lnTo>
                  <a:pt x="6905626" y="857250"/>
                </a:lnTo>
                <a:lnTo>
                  <a:pt x="6919913" y="860425"/>
                </a:lnTo>
                <a:lnTo>
                  <a:pt x="6973888" y="868363"/>
                </a:lnTo>
                <a:lnTo>
                  <a:pt x="7024688" y="884238"/>
                </a:lnTo>
                <a:lnTo>
                  <a:pt x="7072313" y="901700"/>
                </a:lnTo>
                <a:lnTo>
                  <a:pt x="7116763" y="925513"/>
                </a:lnTo>
                <a:lnTo>
                  <a:pt x="7158038" y="952500"/>
                </a:lnTo>
                <a:lnTo>
                  <a:pt x="7199313" y="981075"/>
                </a:lnTo>
                <a:lnTo>
                  <a:pt x="7235826" y="1014413"/>
                </a:lnTo>
                <a:lnTo>
                  <a:pt x="7270751" y="1049338"/>
                </a:lnTo>
                <a:lnTo>
                  <a:pt x="7307263" y="1089025"/>
                </a:lnTo>
                <a:lnTo>
                  <a:pt x="7337426" y="1127125"/>
                </a:lnTo>
                <a:lnTo>
                  <a:pt x="7399338" y="1211263"/>
                </a:lnTo>
                <a:lnTo>
                  <a:pt x="7454901" y="1296988"/>
                </a:lnTo>
                <a:lnTo>
                  <a:pt x="7512051" y="1382713"/>
                </a:lnTo>
                <a:lnTo>
                  <a:pt x="7069138" y="1492250"/>
                </a:lnTo>
                <a:lnTo>
                  <a:pt x="7083426" y="1573213"/>
                </a:lnTo>
                <a:lnTo>
                  <a:pt x="7092951" y="1611313"/>
                </a:lnTo>
                <a:lnTo>
                  <a:pt x="7104063" y="1647826"/>
                </a:lnTo>
                <a:lnTo>
                  <a:pt x="7116763" y="1677988"/>
                </a:lnTo>
                <a:lnTo>
                  <a:pt x="7131051" y="1706563"/>
                </a:lnTo>
                <a:lnTo>
                  <a:pt x="7150101" y="1733550"/>
                </a:lnTo>
                <a:lnTo>
                  <a:pt x="7170738" y="1754188"/>
                </a:lnTo>
                <a:lnTo>
                  <a:pt x="7191376" y="1774825"/>
                </a:lnTo>
                <a:lnTo>
                  <a:pt x="7218363" y="1790700"/>
                </a:lnTo>
                <a:lnTo>
                  <a:pt x="7243763" y="1801813"/>
                </a:lnTo>
                <a:lnTo>
                  <a:pt x="7277101" y="1811338"/>
                </a:lnTo>
                <a:lnTo>
                  <a:pt x="7310438" y="1814513"/>
                </a:lnTo>
                <a:lnTo>
                  <a:pt x="7348538" y="1811338"/>
                </a:lnTo>
                <a:lnTo>
                  <a:pt x="7392988" y="1804988"/>
                </a:lnTo>
                <a:lnTo>
                  <a:pt x="7437438" y="1793875"/>
                </a:lnTo>
                <a:lnTo>
                  <a:pt x="7550151" y="1906588"/>
                </a:lnTo>
                <a:lnTo>
                  <a:pt x="7362826" y="1941513"/>
                </a:lnTo>
                <a:lnTo>
                  <a:pt x="7221538" y="1974850"/>
                </a:lnTo>
                <a:lnTo>
                  <a:pt x="7164388" y="1992313"/>
                </a:lnTo>
                <a:lnTo>
                  <a:pt x="7116763" y="2006600"/>
                </a:lnTo>
                <a:lnTo>
                  <a:pt x="7075488" y="2025650"/>
                </a:lnTo>
                <a:lnTo>
                  <a:pt x="7038976" y="2046288"/>
                </a:lnTo>
                <a:lnTo>
                  <a:pt x="7011988" y="2066925"/>
                </a:lnTo>
                <a:lnTo>
                  <a:pt x="6988176" y="2093913"/>
                </a:lnTo>
                <a:lnTo>
                  <a:pt x="6970713" y="2122488"/>
                </a:lnTo>
                <a:lnTo>
                  <a:pt x="6956426" y="2159000"/>
                </a:lnTo>
                <a:lnTo>
                  <a:pt x="6943726" y="2197100"/>
                </a:lnTo>
                <a:lnTo>
                  <a:pt x="6935788" y="2241550"/>
                </a:lnTo>
                <a:lnTo>
                  <a:pt x="6926263" y="2295525"/>
                </a:lnTo>
                <a:lnTo>
                  <a:pt x="6919913" y="2355850"/>
                </a:lnTo>
                <a:lnTo>
                  <a:pt x="6946901" y="2298700"/>
                </a:lnTo>
                <a:lnTo>
                  <a:pt x="6973888" y="2244725"/>
                </a:lnTo>
                <a:lnTo>
                  <a:pt x="7004051" y="2200275"/>
                </a:lnTo>
                <a:lnTo>
                  <a:pt x="7015163" y="2182813"/>
                </a:lnTo>
                <a:lnTo>
                  <a:pt x="7031038" y="2168525"/>
                </a:lnTo>
                <a:lnTo>
                  <a:pt x="7081838" y="2117725"/>
                </a:lnTo>
                <a:lnTo>
                  <a:pt x="7127876" y="2073276"/>
                </a:lnTo>
                <a:lnTo>
                  <a:pt x="7181851" y="2030413"/>
                </a:lnTo>
                <a:lnTo>
                  <a:pt x="7253288" y="1981200"/>
                </a:lnTo>
                <a:lnTo>
                  <a:pt x="7226301" y="2135188"/>
                </a:lnTo>
                <a:lnTo>
                  <a:pt x="7197726" y="2268538"/>
                </a:lnTo>
                <a:lnTo>
                  <a:pt x="7170738" y="2390775"/>
                </a:lnTo>
                <a:lnTo>
                  <a:pt x="7140576" y="2503488"/>
                </a:lnTo>
                <a:lnTo>
                  <a:pt x="7178676" y="2503488"/>
                </a:lnTo>
                <a:lnTo>
                  <a:pt x="7235826" y="2414588"/>
                </a:lnTo>
                <a:lnTo>
                  <a:pt x="7289801" y="2316163"/>
                </a:lnTo>
                <a:lnTo>
                  <a:pt x="7345363" y="2217738"/>
                </a:lnTo>
                <a:lnTo>
                  <a:pt x="7402513" y="2128838"/>
                </a:lnTo>
                <a:lnTo>
                  <a:pt x="7405688" y="2117725"/>
                </a:lnTo>
                <a:lnTo>
                  <a:pt x="7413626" y="2108200"/>
                </a:lnTo>
                <a:lnTo>
                  <a:pt x="7426326" y="2098675"/>
                </a:lnTo>
                <a:lnTo>
                  <a:pt x="7443788" y="2093913"/>
                </a:lnTo>
                <a:lnTo>
                  <a:pt x="7478713" y="2076451"/>
                </a:lnTo>
                <a:lnTo>
                  <a:pt x="7497763" y="2066925"/>
                </a:lnTo>
                <a:lnTo>
                  <a:pt x="7512051" y="2054225"/>
                </a:lnTo>
                <a:lnTo>
                  <a:pt x="7539038" y="2084388"/>
                </a:lnTo>
                <a:lnTo>
                  <a:pt x="7553326" y="2098675"/>
                </a:lnTo>
                <a:lnTo>
                  <a:pt x="7562851" y="2114550"/>
                </a:lnTo>
                <a:lnTo>
                  <a:pt x="7573963" y="2135188"/>
                </a:lnTo>
                <a:lnTo>
                  <a:pt x="7580313" y="2155825"/>
                </a:lnTo>
                <a:lnTo>
                  <a:pt x="7586663" y="2176463"/>
                </a:lnTo>
                <a:lnTo>
                  <a:pt x="7586663" y="2203450"/>
                </a:lnTo>
                <a:lnTo>
                  <a:pt x="7586663" y="2262188"/>
                </a:lnTo>
                <a:lnTo>
                  <a:pt x="7580313" y="2322513"/>
                </a:lnTo>
                <a:lnTo>
                  <a:pt x="7569201" y="2452688"/>
                </a:lnTo>
                <a:lnTo>
                  <a:pt x="7556501" y="2587625"/>
                </a:lnTo>
                <a:lnTo>
                  <a:pt x="7550151" y="2659063"/>
                </a:lnTo>
                <a:lnTo>
                  <a:pt x="7550151" y="2727325"/>
                </a:lnTo>
                <a:lnTo>
                  <a:pt x="7589838" y="2613025"/>
                </a:lnTo>
                <a:lnTo>
                  <a:pt x="7624763" y="2503488"/>
                </a:lnTo>
                <a:lnTo>
                  <a:pt x="7654926" y="2390775"/>
                </a:lnTo>
                <a:lnTo>
                  <a:pt x="7666038" y="2333625"/>
                </a:lnTo>
                <a:lnTo>
                  <a:pt x="7675563" y="2278063"/>
                </a:lnTo>
                <a:lnTo>
                  <a:pt x="7681913" y="2224088"/>
                </a:lnTo>
                <a:lnTo>
                  <a:pt x="7688263" y="2168525"/>
                </a:lnTo>
                <a:lnTo>
                  <a:pt x="7689851" y="2111375"/>
                </a:lnTo>
                <a:lnTo>
                  <a:pt x="7689851" y="2054225"/>
                </a:lnTo>
                <a:lnTo>
                  <a:pt x="7688263" y="1998663"/>
                </a:lnTo>
                <a:lnTo>
                  <a:pt x="7681913" y="1941513"/>
                </a:lnTo>
                <a:lnTo>
                  <a:pt x="7672388" y="1885950"/>
                </a:lnTo>
                <a:lnTo>
                  <a:pt x="7661276" y="1831975"/>
                </a:lnTo>
                <a:lnTo>
                  <a:pt x="7654926" y="1811338"/>
                </a:lnTo>
                <a:lnTo>
                  <a:pt x="7651751" y="1790700"/>
                </a:lnTo>
                <a:lnTo>
                  <a:pt x="7651751" y="1773238"/>
                </a:lnTo>
                <a:lnTo>
                  <a:pt x="7651751" y="1754188"/>
                </a:lnTo>
                <a:lnTo>
                  <a:pt x="7654926" y="1736725"/>
                </a:lnTo>
                <a:lnTo>
                  <a:pt x="7661276" y="1719263"/>
                </a:lnTo>
                <a:lnTo>
                  <a:pt x="7675563" y="1689100"/>
                </a:lnTo>
                <a:lnTo>
                  <a:pt x="7696201" y="1665288"/>
                </a:lnTo>
                <a:lnTo>
                  <a:pt x="7720013" y="1641476"/>
                </a:lnTo>
                <a:lnTo>
                  <a:pt x="7743826" y="1620838"/>
                </a:lnTo>
                <a:lnTo>
                  <a:pt x="7773988" y="1606550"/>
                </a:lnTo>
                <a:lnTo>
                  <a:pt x="7805738" y="1590675"/>
                </a:lnTo>
                <a:lnTo>
                  <a:pt x="7839076" y="1576388"/>
                </a:lnTo>
                <a:lnTo>
                  <a:pt x="7904163" y="1538288"/>
                </a:lnTo>
                <a:lnTo>
                  <a:pt x="7967663" y="1495425"/>
                </a:lnTo>
                <a:lnTo>
                  <a:pt x="8026401" y="1447801"/>
                </a:lnTo>
                <a:lnTo>
                  <a:pt x="8085138" y="1398588"/>
                </a:lnTo>
                <a:lnTo>
                  <a:pt x="8142288" y="1344613"/>
                </a:lnTo>
                <a:lnTo>
                  <a:pt x="8255001" y="1235076"/>
                </a:lnTo>
                <a:lnTo>
                  <a:pt x="8275638" y="1208088"/>
                </a:lnTo>
                <a:lnTo>
                  <a:pt x="8296276" y="1187450"/>
                </a:lnTo>
                <a:lnTo>
                  <a:pt x="8318501" y="1168400"/>
                </a:lnTo>
                <a:lnTo>
                  <a:pt x="8339138" y="1154113"/>
                </a:lnTo>
                <a:lnTo>
                  <a:pt x="8359776" y="1144588"/>
                </a:lnTo>
                <a:lnTo>
                  <a:pt x="8377238" y="1139825"/>
                </a:lnTo>
                <a:lnTo>
                  <a:pt x="8397876" y="1139825"/>
                </a:lnTo>
                <a:lnTo>
                  <a:pt x="8415338" y="1139825"/>
                </a:lnTo>
                <a:lnTo>
                  <a:pt x="8435976" y="1144588"/>
                </a:lnTo>
                <a:lnTo>
                  <a:pt x="8455026" y="1154113"/>
                </a:lnTo>
                <a:lnTo>
                  <a:pt x="8472488" y="1166813"/>
                </a:lnTo>
                <a:lnTo>
                  <a:pt x="8489951" y="1181100"/>
                </a:lnTo>
                <a:lnTo>
                  <a:pt x="8504238" y="1198563"/>
                </a:lnTo>
                <a:lnTo>
                  <a:pt x="8523288" y="1219201"/>
                </a:lnTo>
                <a:lnTo>
                  <a:pt x="8537576" y="1243013"/>
                </a:lnTo>
                <a:lnTo>
                  <a:pt x="8551863" y="1270000"/>
                </a:lnTo>
                <a:lnTo>
                  <a:pt x="8605838" y="1403350"/>
                </a:lnTo>
                <a:lnTo>
                  <a:pt x="8659813" y="1531938"/>
                </a:lnTo>
                <a:lnTo>
                  <a:pt x="8680451" y="1593850"/>
                </a:lnTo>
                <a:lnTo>
                  <a:pt x="8704263" y="1658938"/>
                </a:lnTo>
                <a:lnTo>
                  <a:pt x="8721726" y="1725613"/>
                </a:lnTo>
                <a:lnTo>
                  <a:pt x="8737601" y="1793875"/>
                </a:lnTo>
                <a:lnTo>
                  <a:pt x="8763001" y="1974850"/>
                </a:lnTo>
                <a:lnTo>
                  <a:pt x="8785226" y="2149475"/>
                </a:lnTo>
                <a:lnTo>
                  <a:pt x="8789988" y="2238375"/>
                </a:lnTo>
                <a:lnTo>
                  <a:pt x="8796338" y="2325688"/>
                </a:lnTo>
                <a:lnTo>
                  <a:pt x="8802688" y="2411413"/>
                </a:lnTo>
                <a:lnTo>
                  <a:pt x="8802688" y="2497138"/>
                </a:lnTo>
                <a:lnTo>
                  <a:pt x="8802688" y="2584450"/>
                </a:lnTo>
                <a:lnTo>
                  <a:pt x="8796338" y="2670175"/>
                </a:lnTo>
                <a:lnTo>
                  <a:pt x="8789988" y="2752725"/>
                </a:lnTo>
                <a:lnTo>
                  <a:pt x="8778876" y="2840038"/>
                </a:lnTo>
                <a:lnTo>
                  <a:pt x="8763001" y="2922588"/>
                </a:lnTo>
                <a:lnTo>
                  <a:pt x="8748713" y="3006725"/>
                </a:lnTo>
                <a:lnTo>
                  <a:pt x="8724901" y="3092450"/>
                </a:lnTo>
                <a:lnTo>
                  <a:pt x="8701088" y="3175000"/>
                </a:lnTo>
                <a:lnTo>
                  <a:pt x="8670926" y="3249613"/>
                </a:lnTo>
                <a:lnTo>
                  <a:pt x="8642351" y="3321050"/>
                </a:lnTo>
                <a:lnTo>
                  <a:pt x="8609013" y="3389313"/>
                </a:lnTo>
                <a:lnTo>
                  <a:pt x="8575676" y="3451225"/>
                </a:lnTo>
                <a:lnTo>
                  <a:pt x="8543926" y="3514725"/>
                </a:lnTo>
                <a:lnTo>
                  <a:pt x="8507413" y="3570288"/>
                </a:lnTo>
                <a:lnTo>
                  <a:pt x="8469313" y="3621088"/>
                </a:lnTo>
                <a:lnTo>
                  <a:pt x="8431213" y="3671888"/>
                </a:lnTo>
                <a:lnTo>
                  <a:pt x="8391526" y="3719513"/>
                </a:lnTo>
                <a:lnTo>
                  <a:pt x="8350251" y="3760788"/>
                </a:lnTo>
                <a:lnTo>
                  <a:pt x="8305801" y="3802063"/>
                </a:lnTo>
                <a:lnTo>
                  <a:pt x="8261351" y="3838575"/>
                </a:lnTo>
                <a:lnTo>
                  <a:pt x="8216901" y="3870325"/>
                </a:lnTo>
                <a:lnTo>
                  <a:pt x="8172451" y="3903663"/>
                </a:lnTo>
                <a:lnTo>
                  <a:pt x="8124826" y="3930650"/>
                </a:lnTo>
                <a:lnTo>
                  <a:pt x="8074026" y="3954463"/>
                </a:lnTo>
                <a:lnTo>
                  <a:pt x="8023226" y="3978275"/>
                </a:lnTo>
                <a:lnTo>
                  <a:pt x="7972426" y="3995738"/>
                </a:lnTo>
                <a:lnTo>
                  <a:pt x="7920038" y="4013200"/>
                </a:lnTo>
                <a:lnTo>
                  <a:pt x="7866063" y="4029075"/>
                </a:lnTo>
                <a:lnTo>
                  <a:pt x="7812088" y="4040188"/>
                </a:lnTo>
                <a:lnTo>
                  <a:pt x="7756526" y="4049713"/>
                </a:lnTo>
                <a:lnTo>
                  <a:pt x="7699376" y="4057650"/>
                </a:lnTo>
                <a:lnTo>
                  <a:pt x="7640638" y="4064000"/>
                </a:lnTo>
                <a:lnTo>
                  <a:pt x="7583488" y="4067175"/>
                </a:lnTo>
                <a:lnTo>
                  <a:pt x="7521576" y="4067175"/>
                </a:lnTo>
                <a:lnTo>
                  <a:pt x="7461251" y="4067175"/>
                </a:lnTo>
                <a:lnTo>
                  <a:pt x="7399338" y="4064000"/>
                </a:lnTo>
                <a:lnTo>
                  <a:pt x="7270751" y="4052888"/>
                </a:lnTo>
                <a:lnTo>
                  <a:pt x="7140576" y="4033838"/>
                </a:lnTo>
                <a:lnTo>
                  <a:pt x="7018338" y="4016375"/>
                </a:lnTo>
                <a:lnTo>
                  <a:pt x="6896101" y="3992563"/>
                </a:lnTo>
                <a:lnTo>
                  <a:pt x="6780213" y="3965575"/>
                </a:lnTo>
                <a:lnTo>
                  <a:pt x="6664326" y="3937000"/>
                </a:lnTo>
                <a:lnTo>
                  <a:pt x="6438901" y="3870325"/>
                </a:lnTo>
                <a:lnTo>
                  <a:pt x="6326188" y="3841750"/>
                </a:lnTo>
                <a:lnTo>
                  <a:pt x="6216651" y="3811588"/>
                </a:lnTo>
                <a:lnTo>
                  <a:pt x="6186488" y="3951288"/>
                </a:lnTo>
                <a:lnTo>
                  <a:pt x="6162676" y="4094163"/>
                </a:lnTo>
                <a:lnTo>
                  <a:pt x="6153151" y="4171950"/>
                </a:lnTo>
                <a:lnTo>
                  <a:pt x="6148388" y="4244975"/>
                </a:lnTo>
                <a:lnTo>
                  <a:pt x="6142038" y="4325938"/>
                </a:lnTo>
                <a:lnTo>
                  <a:pt x="6142038" y="4408488"/>
                </a:lnTo>
                <a:lnTo>
                  <a:pt x="6142038" y="4438650"/>
                </a:lnTo>
                <a:lnTo>
                  <a:pt x="6148388" y="4468813"/>
                </a:lnTo>
                <a:lnTo>
                  <a:pt x="6156326" y="4500563"/>
                </a:lnTo>
                <a:lnTo>
                  <a:pt x="6169026" y="4530725"/>
                </a:lnTo>
                <a:lnTo>
                  <a:pt x="6183313" y="4554538"/>
                </a:lnTo>
                <a:lnTo>
                  <a:pt x="6203951" y="4575175"/>
                </a:lnTo>
                <a:lnTo>
                  <a:pt x="6213476" y="4584700"/>
                </a:lnTo>
                <a:lnTo>
                  <a:pt x="6224588" y="4591050"/>
                </a:lnTo>
                <a:lnTo>
                  <a:pt x="6237288" y="4594225"/>
                </a:lnTo>
                <a:lnTo>
                  <a:pt x="6251576" y="4595813"/>
                </a:lnTo>
                <a:lnTo>
                  <a:pt x="6281738" y="4608513"/>
                </a:lnTo>
                <a:lnTo>
                  <a:pt x="6313488" y="4619625"/>
                </a:lnTo>
                <a:lnTo>
                  <a:pt x="6350001" y="4629150"/>
                </a:lnTo>
                <a:lnTo>
                  <a:pt x="6384926" y="4632325"/>
                </a:lnTo>
                <a:lnTo>
                  <a:pt x="6405563" y="4632325"/>
                </a:lnTo>
                <a:lnTo>
                  <a:pt x="6424613" y="4629150"/>
                </a:lnTo>
                <a:lnTo>
                  <a:pt x="6445251" y="4622800"/>
                </a:lnTo>
                <a:lnTo>
                  <a:pt x="6465888" y="4616450"/>
                </a:lnTo>
                <a:lnTo>
                  <a:pt x="6486526" y="4605338"/>
                </a:lnTo>
                <a:lnTo>
                  <a:pt x="6507163" y="4594225"/>
                </a:lnTo>
                <a:lnTo>
                  <a:pt x="6527801" y="4575175"/>
                </a:lnTo>
                <a:lnTo>
                  <a:pt x="6548438" y="4557713"/>
                </a:lnTo>
                <a:lnTo>
                  <a:pt x="6578601" y="4516438"/>
                </a:lnTo>
                <a:lnTo>
                  <a:pt x="6608763" y="4476750"/>
                </a:lnTo>
                <a:lnTo>
                  <a:pt x="6673851" y="4403725"/>
                </a:lnTo>
                <a:lnTo>
                  <a:pt x="6704013" y="4364038"/>
                </a:lnTo>
                <a:lnTo>
                  <a:pt x="6731001" y="4319588"/>
                </a:lnTo>
                <a:lnTo>
                  <a:pt x="6754813" y="4275138"/>
                </a:lnTo>
                <a:lnTo>
                  <a:pt x="6762751" y="4248150"/>
                </a:lnTo>
                <a:lnTo>
                  <a:pt x="6772276" y="4221163"/>
                </a:lnTo>
                <a:lnTo>
                  <a:pt x="6775451" y="4210050"/>
                </a:lnTo>
                <a:lnTo>
                  <a:pt x="6783388" y="4197350"/>
                </a:lnTo>
                <a:lnTo>
                  <a:pt x="6796088" y="4192588"/>
                </a:lnTo>
                <a:lnTo>
                  <a:pt x="6813551" y="4183063"/>
                </a:lnTo>
                <a:lnTo>
                  <a:pt x="6848476" y="4168775"/>
                </a:lnTo>
                <a:lnTo>
                  <a:pt x="6867526" y="4159250"/>
                </a:lnTo>
                <a:lnTo>
                  <a:pt x="6881813" y="4148138"/>
                </a:lnTo>
                <a:lnTo>
                  <a:pt x="6881813" y="4200525"/>
                </a:lnTo>
                <a:lnTo>
                  <a:pt x="6875463" y="4254500"/>
                </a:lnTo>
                <a:lnTo>
                  <a:pt x="6867526" y="4302125"/>
                </a:lnTo>
                <a:lnTo>
                  <a:pt x="6854826" y="4349750"/>
                </a:lnTo>
                <a:lnTo>
                  <a:pt x="6840538" y="4394200"/>
                </a:lnTo>
                <a:lnTo>
                  <a:pt x="6823076" y="4435475"/>
                </a:lnTo>
                <a:lnTo>
                  <a:pt x="6800851" y="4475163"/>
                </a:lnTo>
                <a:lnTo>
                  <a:pt x="6775451" y="4510088"/>
                </a:lnTo>
                <a:lnTo>
                  <a:pt x="6748463" y="4546600"/>
                </a:lnTo>
                <a:lnTo>
                  <a:pt x="6718301" y="4575175"/>
                </a:lnTo>
                <a:lnTo>
                  <a:pt x="6683376" y="4605338"/>
                </a:lnTo>
                <a:lnTo>
                  <a:pt x="6646863" y="4629150"/>
                </a:lnTo>
                <a:lnTo>
                  <a:pt x="6608763" y="4652963"/>
                </a:lnTo>
                <a:lnTo>
                  <a:pt x="6567488" y="4673600"/>
                </a:lnTo>
                <a:lnTo>
                  <a:pt x="6521451" y="4691063"/>
                </a:lnTo>
                <a:lnTo>
                  <a:pt x="6473826" y="4706938"/>
                </a:lnTo>
                <a:lnTo>
                  <a:pt x="6438901" y="4718050"/>
                </a:lnTo>
                <a:lnTo>
                  <a:pt x="6403976" y="4727575"/>
                </a:lnTo>
                <a:lnTo>
                  <a:pt x="6370638" y="4733925"/>
                </a:lnTo>
                <a:lnTo>
                  <a:pt x="6334126" y="4735513"/>
                </a:lnTo>
                <a:lnTo>
                  <a:pt x="6302376" y="4735513"/>
                </a:lnTo>
                <a:lnTo>
                  <a:pt x="6265863" y="4733925"/>
                </a:lnTo>
                <a:lnTo>
                  <a:pt x="6234113" y="4724400"/>
                </a:lnTo>
                <a:lnTo>
                  <a:pt x="6200776" y="4714875"/>
                </a:lnTo>
                <a:lnTo>
                  <a:pt x="6169026" y="4703763"/>
                </a:lnTo>
                <a:lnTo>
                  <a:pt x="6135688" y="4691063"/>
                </a:lnTo>
                <a:lnTo>
                  <a:pt x="6102351" y="4673600"/>
                </a:lnTo>
                <a:lnTo>
                  <a:pt x="6073776" y="4656138"/>
                </a:lnTo>
                <a:lnTo>
                  <a:pt x="6040438" y="4632325"/>
                </a:lnTo>
                <a:lnTo>
                  <a:pt x="6010276" y="4611688"/>
                </a:lnTo>
                <a:lnTo>
                  <a:pt x="5984876" y="4584700"/>
                </a:lnTo>
                <a:lnTo>
                  <a:pt x="5954713" y="4557713"/>
                </a:lnTo>
                <a:lnTo>
                  <a:pt x="5903913" y="4510088"/>
                </a:lnTo>
                <a:lnTo>
                  <a:pt x="5853113" y="4465638"/>
                </a:lnTo>
                <a:lnTo>
                  <a:pt x="5802313" y="4424363"/>
                </a:lnTo>
                <a:lnTo>
                  <a:pt x="5746751" y="4384675"/>
                </a:lnTo>
                <a:lnTo>
                  <a:pt x="5692776" y="4349750"/>
                </a:lnTo>
                <a:lnTo>
                  <a:pt x="5635626" y="4316413"/>
                </a:lnTo>
                <a:lnTo>
                  <a:pt x="5576888" y="4284663"/>
                </a:lnTo>
                <a:lnTo>
                  <a:pt x="5519738" y="4254500"/>
                </a:lnTo>
                <a:lnTo>
                  <a:pt x="5399088" y="4197350"/>
                </a:lnTo>
                <a:lnTo>
                  <a:pt x="5276851" y="4141788"/>
                </a:lnTo>
                <a:lnTo>
                  <a:pt x="5027613" y="4033838"/>
                </a:lnTo>
                <a:lnTo>
                  <a:pt x="5110163" y="4090988"/>
                </a:lnTo>
                <a:lnTo>
                  <a:pt x="5151438" y="4121150"/>
                </a:lnTo>
                <a:lnTo>
                  <a:pt x="5191126" y="4151313"/>
                </a:lnTo>
                <a:lnTo>
                  <a:pt x="5226051" y="4183063"/>
                </a:lnTo>
                <a:lnTo>
                  <a:pt x="5260976" y="4219575"/>
                </a:lnTo>
                <a:lnTo>
                  <a:pt x="5294313" y="4254500"/>
                </a:lnTo>
                <a:lnTo>
                  <a:pt x="5324476" y="4295775"/>
                </a:lnTo>
                <a:lnTo>
                  <a:pt x="5356226" y="4329113"/>
                </a:lnTo>
                <a:lnTo>
                  <a:pt x="5392738" y="4370388"/>
                </a:lnTo>
                <a:lnTo>
                  <a:pt x="5410201" y="4391025"/>
                </a:lnTo>
                <a:lnTo>
                  <a:pt x="5422901" y="4411663"/>
                </a:lnTo>
                <a:lnTo>
                  <a:pt x="5430838" y="4430713"/>
                </a:lnTo>
                <a:lnTo>
                  <a:pt x="5434013" y="4445000"/>
                </a:lnTo>
                <a:lnTo>
                  <a:pt x="5376863" y="4656138"/>
                </a:lnTo>
                <a:lnTo>
                  <a:pt x="5348288" y="4759325"/>
                </a:lnTo>
                <a:lnTo>
                  <a:pt x="5314951" y="4864100"/>
                </a:lnTo>
                <a:lnTo>
                  <a:pt x="5280026" y="4965700"/>
                </a:lnTo>
                <a:lnTo>
                  <a:pt x="5243513" y="5068888"/>
                </a:lnTo>
                <a:lnTo>
                  <a:pt x="5205413" y="5167313"/>
                </a:lnTo>
                <a:lnTo>
                  <a:pt x="5160963" y="5268913"/>
                </a:lnTo>
                <a:lnTo>
                  <a:pt x="5116513" y="5362575"/>
                </a:lnTo>
                <a:lnTo>
                  <a:pt x="5068888" y="5457825"/>
                </a:lnTo>
                <a:lnTo>
                  <a:pt x="5014913" y="5553075"/>
                </a:lnTo>
                <a:lnTo>
                  <a:pt x="4960938" y="5643563"/>
                </a:lnTo>
                <a:lnTo>
                  <a:pt x="4902201" y="5732463"/>
                </a:lnTo>
                <a:lnTo>
                  <a:pt x="4837113" y="5815013"/>
                </a:lnTo>
                <a:lnTo>
                  <a:pt x="4768850" y="5899150"/>
                </a:lnTo>
                <a:lnTo>
                  <a:pt x="4694238" y="5978525"/>
                </a:lnTo>
                <a:lnTo>
                  <a:pt x="4581525" y="6062663"/>
                </a:lnTo>
                <a:lnTo>
                  <a:pt x="4470400" y="6151563"/>
                </a:lnTo>
                <a:lnTo>
                  <a:pt x="4360863" y="6246813"/>
                </a:lnTo>
                <a:lnTo>
                  <a:pt x="4303713" y="6296025"/>
                </a:lnTo>
                <a:lnTo>
                  <a:pt x="4248150" y="6350000"/>
                </a:lnTo>
                <a:lnTo>
                  <a:pt x="4221163" y="6365875"/>
                </a:lnTo>
                <a:lnTo>
                  <a:pt x="4194175" y="6386513"/>
                </a:lnTo>
                <a:lnTo>
                  <a:pt x="4167188" y="6407150"/>
                </a:lnTo>
                <a:lnTo>
                  <a:pt x="4140200" y="6430963"/>
                </a:lnTo>
                <a:lnTo>
                  <a:pt x="4117975" y="6454775"/>
                </a:lnTo>
                <a:lnTo>
                  <a:pt x="4095750" y="6481763"/>
                </a:lnTo>
                <a:lnTo>
                  <a:pt x="4078288" y="6510338"/>
                </a:lnTo>
                <a:lnTo>
                  <a:pt x="4064000" y="6537325"/>
                </a:lnTo>
                <a:lnTo>
                  <a:pt x="4033838" y="6564313"/>
                </a:lnTo>
                <a:lnTo>
                  <a:pt x="4003675" y="6588125"/>
                </a:lnTo>
                <a:lnTo>
                  <a:pt x="3975100" y="6608763"/>
                </a:lnTo>
                <a:lnTo>
                  <a:pt x="3944938" y="6626225"/>
                </a:lnTo>
                <a:lnTo>
                  <a:pt x="3914775" y="6645275"/>
                </a:lnTo>
                <a:lnTo>
                  <a:pt x="3884613" y="6656388"/>
                </a:lnTo>
                <a:lnTo>
                  <a:pt x="3852863" y="6665913"/>
                </a:lnTo>
                <a:lnTo>
                  <a:pt x="3822700" y="6673850"/>
                </a:lnTo>
                <a:lnTo>
                  <a:pt x="3790950" y="6677025"/>
                </a:lnTo>
                <a:lnTo>
                  <a:pt x="3760788" y="6677025"/>
                </a:lnTo>
                <a:lnTo>
                  <a:pt x="3727450" y="6673850"/>
                </a:lnTo>
                <a:lnTo>
                  <a:pt x="3697288" y="6669088"/>
                </a:lnTo>
                <a:lnTo>
                  <a:pt x="3668713" y="6659563"/>
                </a:lnTo>
                <a:lnTo>
                  <a:pt x="3638550" y="6646863"/>
                </a:lnTo>
                <a:lnTo>
                  <a:pt x="3608388" y="6632575"/>
                </a:lnTo>
                <a:lnTo>
                  <a:pt x="3579813" y="6611938"/>
                </a:lnTo>
                <a:lnTo>
                  <a:pt x="3525838" y="6543675"/>
                </a:lnTo>
                <a:lnTo>
                  <a:pt x="3475038" y="6472238"/>
                </a:lnTo>
                <a:lnTo>
                  <a:pt x="3427413" y="6400800"/>
                </a:lnTo>
                <a:lnTo>
                  <a:pt x="3379788" y="6326188"/>
                </a:lnTo>
                <a:lnTo>
                  <a:pt x="3335338" y="6251575"/>
                </a:lnTo>
                <a:lnTo>
                  <a:pt x="3294063" y="6175375"/>
                </a:lnTo>
                <a:lnTo>
                  <a:pt x="3252788" y="6097588"/>
                </a:lnTo>
                <a:lnTo>
                  <a:pt x="3209925" y="6015038"/>
                </a:lnTo>
                <a:lnTo>
                  <a:pt x="3195638" y="5999163"/>
                </a:lnTo>
                <a:lnTo>
                  <a:pt x="3186113" y="5984875"/>
                </a:lnTo>
                <a:lnTo>
                  <a:pt x="3181350" y="5967413"/>
                </a:lnTo>
                <a:lnTo>
                  <a:pt x="3175000" y="5946775"/>
                </a:lnTo>
                <a:lnTo>
                  <a:pt x="3171825" y="5927725"/>
                </a:lnTo>
                <a:lnTo>
                  <a:pt x="3171825" y="5907088"/>
                </a:lnTo>
                <a:lnTo>
                  <a:pt x="3175000" y="5886450"/>
                </a:lnTo>
                <a:lnTo>
                  <a:pt x="3181350" y="5865813"/>
                </a:lnTo>
                <a:lnTo>
                  <a:pt x="3189288" y="5845175"/>
                </a:lnTo>
                <a:lnTo>
                  <a:pt x="3201988" y="5824538"/>
                </a:lnTo>
                <a:lnTo>
                  <a:pt x="3213100" y="5803900"/>
                </a:lnTo>
                <a:lnTo>
                  <a:pt x="3230563" y="5783263"/>
                </a:lnTo>
                <a:lnTo>
                  <a:pt x="3249613" y="5764213"/>
                </a:lnTo>
                <a:lnTo>
                  <a:pt x="3270250" y="5746750"/>
                </a:lnTo>
                <a:lnTo>
                  <a:pt x="3294063" y="5732463"/>
                </a:lnTo>
                <a:lnTo>
                  <a:pt x="3321050" y="5716588"/>
                </a:lnTo>
                <a:lnTo>
                  <a:pt x="3362325" y="5699125"/>
                </a:lnTo>
                <a:lnTo>
                  <a:pt x="3403600" y="5681663"/>
                </a:lnTo>
                <a:lnTo>
                  <a:pt x="3492500" y="5637213"/>
                </a:lnTo>
                <a:lnTo>
                  <a:pt x="3587750" y="5583238"/>
                </a:lnTo>
                <a:lnTo>
                  <a:pt x="3692525" y="5529263"/>
                </a:lnTo>
                <a:lnTo>
                  <a:pt x="3692525" y="5081588"/>
                </a:lnTo>
                <a:lnTo>
                  <a:pt x="3683000" y="5116513"/>
                </a:lnTo>
                <a:lnTo>
                  <a:pt x="3673475" y="5153025"/>
                </a:lnTo>
                <a:lnTo>
                  <a:pt x="3665538" y="5184775"/>
                </a:lnTo>
                <a:lnTo>
                  <a:pt x="3652838" y="5211763"/>
                </a:lnTo>
                <a:lnTo>
                  <a:pt x="3641725" y="5238750"/>
                </a:lnTo>
                <a:lnTo>
                  <a:pt x="3629025" y="5265738"/>
                </a:lnTo>
                <a:lnTo>
                  <a:pt x="3614738" y="5286375"/>
                </a:lnTo>
                <a:lnTo>
                  <a:pt x="3600450" y="5307013"/>
                </a:lnTo>
                <a:lnTo>
                  <a:pt x="3581400" y="5324475"/>
                </a:lnTo>
                <a:lnTo>
                  <a:pt x="3567113" y="5340350"/>
                </a:lnTo>
                <a:lnTo>
                  <a:pt x="3549650" y="5354638"/>
                </a:lnTo>
                <a:lnTo>
                  <a:pt x="3529013" y="5365750"/>
                </a:lnTo>
                <a:lnTo>
                  <a:pt x="3489325" y="5386388"/>
                </a:lnTo>
                <a:lnTo>
                  <a:pt x="3451225" y="5402263"/>
                </a:lnTo>
                <a:lnTo>
                  <a:pt x="3406775" y="5413375"/>
                </a:lnTo>
                <a:lnTo>
                  <a:pt x="3365500" y="5419725"/>
                </a:lnTo>
                <a:lnTo>
                  <a:pt x="3321050" y="5422900"/>
                </a:lnTo>
                <a:lnTo>
                  <a:pt x="3273425" y="5422900"/>
                </a:lnTo>
                <a:lnTo>
                  <a:pt x="3182938" y="5419725"/>
                </a:lnTo>
                <a:lnTo>
                  <a:pt x="3097213" y="5416550"/>
                </a:lnTo>
                <a:lnTo>
                  <a:pt x="2838450" y="5416550"/>
                </a:lnTo>
                <a:lnTo>
                  <a:pt x="2770188" y="5416550"/>
                </a:lnTo>
                <a:lnTo>
                  <a:pt x="2708275" y="5413375"/>
                </a:lnTo>
                <a:lnTo>
                  <a:pt x="2678113" y="5408613"/>
                </a:lnTo>
                <a:lnTo>
                  <a:pt x="2647950" y="5402263"/>
                </a:lnTo>
                <a:lnTo>
                  <a:pt x="2622550" y="5395913"/>
                </a:lnTo>
                <a:lnTo>
                  <a:pt x="2598738" y="5384800"/>
                </a:lnTo>
                <a:lnTo>
                  <a:pt x="2574925" y="5368925"/>
                </a:lnTo>
                <a:lnTo>
                  <a:pt x="2554288" y="5354638"/>
                </a:lnTo>
                <a:lnTo>
                  <a:pt x="2532063" y="5330825"/>
                </a:lnTo>
                <a:lnTo>
                  <a:pt x="2514600" y="5307013"/>
                </a:lnTo>
                <a:lnTo>
                  <a:pt x="2500313" y="5276850"/>
                </a:lnTo>
                <a:lnTo>
                  <a:pt x="2484438" y="5241925"/>
                </a:lnTo>
                <a:lnTo>
                  <a:pt x="2476500" y="5202238"/>
                </a:lnTo>
                <a:lnTo>
                  <a:pt x="2466975" y="5154613"/>
                </a:lnTo>
                <a:lnTo>
                  <a:pt x="2466975" y="5229225"/>
                </a:lnTo>
                <a:lnTo>
                  <a:pt x="2466975" y="5341938"/>
                </a:lnTo>
                <a:lnTo>
                  <a:pt x="2466975" y="5440363"/>
                </a:lnTo>
                <a:lnTo>
                  <a:pt x="2463800" y="5538788"/>
                </a:lnTo>
                <a:lnTo>
                  <a:pt x="2459038" y="5634038"/>
                </a:lnTo>
                <a:lnTo>
                  <a:pt x="2452688" y="5681663"/>
                </a:lnTo>
                <a:lnTo>
                  <a:pt x="2443163" y="5729288"/>
                </a:lnTo>
                <a:lnTo>
                  <a:pt x="2435225" y="5776913"/>
                </a:lnTo>
                <a:lnTo>
                  <a:pt x="2422525" y="5824538"/>
                </a:lnTo>
                <a:lnTo>
                  <a:pt x="2408238" y="5868988"/>
                </a:lnTo>
                <a:lnTo>
                  <a:pt x="2390775" y="5916613"/>
                </a:lnTo>
                <a:lnTo>
                  <a:pt x="2368550" y="5961063"/>
                </a:lnTo>
                <a:lnTo>
                  <a:pt x="2343150" y="6002338"/>
                </a:lnTo>
                <a:lnTo>
                  <a:pt x="2316163" y="6046788"/>
                </a:lnTo>
                <a:lnTo>
                  <a:pt x="2282825" y="6088063"/>
                </a:lnTo>
                <a:lnTo>
                  <a:pt x="2268538" y="6103938"/>
                </a:lnTo>
                <a:lnTo>
                  <a:pt x="2255838" y="6121400"/>
                </a:lnTo>
                <a:lnTo>
                  <a:pt x="2238375" y="6156325"/>
                </a:lnTo>
                <a:lnTo>
                  <a:pt x="2224088" y="6199188"/>
                </a:lnTo>
                <a:lnTo>
                  <a:pt x="2211388" y="6243638"/>
                </a:lnTo>
                <a:lnTo>
                  <a:pt x="2193925" y="6335713"/>
                </a:lnTo>
                <a:lnTo>
                  <a:pt x="2181225" y="6383338"/>
                </a:lnTo>
                <a:lnTo>
                  <a:pt x="2170113" y="6424613"/>
                </a:lnTo>
                <a:lnTo>
                  <a:pt x="2166938" y="6442075"/>
                </a:lnTo>
                <a:lnTo>
                  <a:pt x="2157413" y="6459538"/>
                </a:lnTo>
                <a:lnTo>
                  <a:pt x="2143125" y="6478588"/>
                </a:lnTo>
                <a:lnTo>
                  <a:pt x="2125663" y="6496050"/>
                </a:lnTo>
                <a:lnTo>
                  <a:pt x="2101850" y="6510338"/>
                </a:lnTo>
                <a:lnTo>
                  <a:pt x="2078038" y="6526213"/>
                </a:lnTo>
                <a:lnTo>
                  <a:pt x="2051050" y="6534150"/>
                </a:lnTo>
                <a:lnTo>
                  <a:pt x="2020888" y="6537325"/>
                </a:lnTo>
                <a:lnTo>
                  <a:pt x="1828800" y="6507163"/>
                </a:lnTo>
                <a:lnTo>
                  <a:pt x="1628775" y="6478588"/>
                </a:lnTo>
                <a:lnTo>
                  <a:pt x="1525588" y="6457950"/>
                </a:lnTo>
                <a:lnTo>
                  <a:pt x="1420813" y="6435725"/>
                </a:lnTo>
                <a:lnTo>
                  <a:pt x="1316038" y="6415088"/>
                </a:lnTo>
                <a:lnTo>
                  <a:pt x="1206500" y="6389688"/>
                </a:lnTo>
                <a:lnTo>
                  <a:pt x="1168400" y="6370638"/>
                </a:lnTo>
                <a:lnTo>
                  <a:pt x="1150938" y="6362700"/>
                </a:lnTo>
                <a:lnTo>
                  <a:pt x="1135063" y="6353175"/>
                </a:lnTo>
                <a:lnTo>
                  <a:pt x="1123950" y="6342063"/>
                </a:lnTo>
                <a:lnTo>
                  <a:pt x="1111250" y="6326188"/>
                </a:lnTo>
                <a:lnTo>
                  <a:pt x="1103313" y="6311900"/>
                </a:lnTo>
                <a:lnTo>
                  <a:pt x="1093788" y="6294438"/>
                </a:lnTo>
                <a:lnTo>
                  <a:pt x="1087438" y="6275388"/>
                </a:lnTo>
                <a:lnTo>
                  <a:pt x="1084263" y="6254750"/>
                </a:lnTo>
                <a:lnTo>
                  <a:pt x="1082675" y="6234113"/>
                </a:lnTo>
                <a:lnTo>
                  <a:pt x="1082675" y="6210300"/>
                </a:lnTo>
                <a:lnTo>
                  <a:pt x="1084263" y="6154738"/>
                </a:lnTo>
                <a:lnTo>
                  <a:pt x="1093788" y="6088063"/>
                </a:lnTo>
                <a:lnTo>
                  <a:pt x="1120775" y="6046788"/>
                </a:lnTo>
                <a:lnTo>
                  <a:pt x="1144588" y="5999163"/>
                </a:lnTo>
                <a:lnTo>
                  <a:pt x="1162050" y="5948363"/>
                </a:lnTo>
                <a:lnTo>
                  <a:pt x="1176338" y="5899150"/>
                </a:lnTo>
                <a:lnTo>
                  <a:pt x="1189038" y="5845175"/>
                </a:lnTo>
                <a:lnTo>
                  <a:pt x="1198563" y="5788025"/>
                </a:lnTo>
                <a:lnTo>
                  <a:pt x="1203325" y="5735638"/>
                </a:lnTo>
                <a:lnTo>
                  <a:pt x="1206500" y="5678488"/>
                </a:lnTo>
                <a:lnTo>
                  <a:pt x="1212850" y="5657850"/>
                </a:lnTo>
                <a:lnTo>
                  <a:pt x="1216025" y="5634038"/>
                </a:lnTo>
                <a:lnTo>
                  <a:pt x="1216025" y="5613400"/>
                </a:lnTo>
                <a:lnTo>
                  <a:pt x="1216025" y="5589588"/>
                </a:lnTo>
                <a:lnTo>
                  <a:pt x="1209675" y="5541963"/>
                </a:lnTo>
                <a:lnTo>
                  <a:pt x="1198563" y="5497513"/>
                </a:lnTo>
                <a:lnTo>
                  <a:pt x="1179513" y="5453063"/>
                </a:lnTo>
                <a:lnTo>
                  <a:pt x="1165225" y="5410200"/>
                </a:lnTo>
                <a:lnTo>
                  <a:pt x="1131888" y="5341938"/>
                </a:lnTo>
                <a:lnTo>
                  <a:pt x="1069975" y="5238750"/>
                </a:lnTo>
                <a:lnTo>
                  <a:pt x="1012825" y="5130800"/>
                </a:lnTo>
                <a:lnTo>
                  <a:pt x="957263" y="5027613"/>
                </a:lnTo>
                <a:lnTo>
                  <a:pt x="903288" y="4919663"/>
                </a:lnTo>
                <a:lnTo>
                  <a:pt x="855663" y="4813300"/>
                </a:lnTo>
                <a:lnTo>
                  <a:pt x="811213" y="4706938"/>
                </a:lnTo>
                <a:lnTo>
                  <a:pt x="769938" y="4598988"/>
                </a:lnTo>
                <a:lnTo>
                  <a:pt x="733425" y="4492625"/>
                </a:lnTo>
                <a:lnTo>
                  <a:pt x="701675" y="4383088"/>
                </a:lnTo>
                <a:lnTo>
                  <a:pt x="671513" y="4271963"/>
                </a:lnTo>
                <a:lnTo>
                  <a:pt x="647700" y="4162425"/>
                </a:lnTo>
                <a:lnTo>
                  <a:pt x="630238" y="4049713"/>
                </a:lnTo>
                <a:lnTo>
                  <a:pt x="617538" y="3937000"/>
                </a:lnTo>
                <a:lnTo>
                  <a:pt x="609600" y="3821113"/>
                </a:lnTo>
                <a:lnTo>
                  <a:pt x="609600" y="3705225"/>
                </a:lnTo>
                <a:lnTo>
                  <a:pt x="612775" y="3586163"/>
                </a:lnTo>
                <a:lnTo>
                  <a:pt x="620713" y="3470275"/>
                </a:lnTo>
                <a:lnTo>
                  <a:pt x="636588" y="3354388"/>
                </a:lnTo>
                <a:lnTo>
                  <a:pt x="657225" y="3243263"/>
                </a:lnTo>
                <a:lnTo>
                  <a:pt x="681038" y="3136900"/>
                </a:lnTo>
                <a:lnTo>
                  <a:pt x="709613" y="3032125"/>
                </a:lnTo>
                <a:lnTo>
                  <a:pt x="746125" y="2932113"/>
                </a:lnTo>
                <a:lnTo>
                  <a:pt x="784225" y="2833688"/>
                </a:lnTo>
                <a:lnTo>
                  <a:pt x="828675" y="2735263"/>
                </a:lnTo>
                <a:lnTo>
                  <a:pt x="879475" y="2643188"/>
                </a:lnTo>
                <a:lnTo>
                  <a:pt x="933450" y="2551113"/>
                </a:lnTo>
                <a:lnTo>
                  <a:pt x="992188" y="2465388"/>
                </a:lnTo>
                <a:lnTo>
                  <a:pt x="1055688" y="2379663"/>
                </a:lnTo>
                <a:lnTo>
                  <a:pt x="1123950" y="2295525"/>
                </a:lnTo>
                <a:lnTo>
                  <a:pt x="1195388" y="2212975"/>
                </a:lnTo>
                <a:lnTo>
                  <a:pt x="1271588" y="2132013"/>
                </a:lnTo>
                <a:lnTo>
                  <a:pt x="1355725" y="2054225"/>
                </a:lnTo>
                <a:lnTo>
                  <a:pt x="1423988" y="2001838"/>
                </a:lnTo>
                <a:lnTo>
                  <a:pt x="1495425" y="1951038"/>
                </a:lnTo>
                <a:lnTo>
                  <a:pt x="1566863" y="1900238"/>
                </a:lnTo>
                <a:lnTo>
                  <a:pt x="1641475" y="1855788"/>
                </a:lnTo>
                <a:lnTo>
                  <a:pt x="1714500" y="1814513"/>
                </a:lnTo>
                <a:lnTo>
                  <a:pt x="1789113" y="1774825"/>
                </a:lnTo>
                <a:lnTo>
                  <a:pt x="1866900" y="1739900"/>
                </a:lnTo>
                <a:lnTo>
                  <a:pt x="1944688" y="1703388"/>
                </a:lnTo>
                <a:lnTo>
                  <a:pt x="2020888" y="1671638"/>
                </a:lnTo>
                <a:lnTo>
                  <a:pt x="2101850" y="1641476"/>
                </a:lnTo>
                <a:lnTo>
                  <a:pt x="2184400" y="1614488"/>
                </a:lnTo>
                <a:lnTo>
                  <a:pt x="2268538" y="1587500"/>
                </a:lnTo>
                <a:lnTo>
                  <a:pt x="2351088" y="1562100"/>
                </a:lnTo>
                <a:lnTo>
                  <a:pt x="2436813" y="1538288"/>
                </a:lnTo>
                <a:lnTo>
                  <a:pt x="2616200" y="1492250"/>
                </a:lnTo>
                <a:lnTo>
                  <a:pt x="2725738" y="1492250"/>
                </a:lnTo>
                <a:lnTo>
                  <a:pt x="2654300" y="1590675"/>
                </a:lnTo>
                <a:lnTo>
                  <a:pt x="2582863" y="1682750"/>
                </a:lnTo>
                <a:lnTo>
                  <a:pt x="2435225" y="1866901"/>
                </a:lnTo>
                <a:lnTo>
                  <a:pt x="2363788" y="1958975"/>
                </a:lnTo>
                <a:lnTo>
                  <a:pt x="2295525" y="2052638"/>
                </a:lnTo>
                <a:lnTo>
                  <a:pt x="2228850" y="2144713"/>
                </a:lnTo>
                <a:lnTo>
                  <a:pt x="2200275" y="2192338"/>
                </a:lnTo>
                <a:lnTo>
                  <a:pt x="2170113" y="2241550"/>
                </a:lnTo>
                <a:lnTo>
                  <a:pt x="2089150" y="2355850"/>
                </a:lnTo>
                <a:lnTo>
                  <a:pt x="2047875" y="2411413"/>
                </a:lnTo>
                <a:lnTo>
                  <a:pt x="2012950" y="2471738"/>
                </a:lnTo>
                <a:lnTo>
                  <a:pt x="1979613" y="2530475"/>
                </a:lnTo>
                <a:lnTo>
                  <a:pt x="1952625" y="2592388"/>
                </a:lnTo>
                <a:lnTo>
                  <a:pt x="1928813" y="2659063"/>
                </a:lnTo>
                <a:lnTo>
                  <a:pt x="1917700" y="2693988"/>
                </a:lnTo>
                <a:lnTo>
                  <a:pt x="1911350" y="2727325"/>
                </a:lnTo>
                <a:lnTo>
                  <a:pt x="1893888" y="2776538"/>
                </a:lnTo>
                <a:lnTo>
                  <a:pt x="1881188" y="2824163"/>
                </a:lnTo>
                <a:lnTo>
                  <a:pt x="1873250" y="2868613"/>
                </a:lnTo>
                <a:lnTo>
                  <a:pt x="1873250" y="2916238"/>
                </a:lnTo>
                <a:lnTo>
                  <a:pt x="1876425" y="2962275"/>
                </a:lnTo>
                <a:lnTo>
                  <a:pt x="1881188" y="3006725"/>
                </a:lnTo>
                <a:lnTo>
                  <a:pt x="1893888" y="3048000"/>
                </a:lnTo>
                <a:lnTo>
                  <a:pt x="1905000" y="3092450"/>
                </a:lnTo>
                <a:lnTo>
                  <a:pt x="1924050" y="3133725"/>
                </a:lnTo>
                <a:lnTo>
                  <a:pt x="1944688" y="3171825"/>
                </a:lnTo>
                <a:lnTo>
                  <a:pt x="1965325" y="3214688"/>
                </a:lnTo>
                <a:lnTo>
                  <a:pt x="1989138" y="3252788"/>
                </a:lnTo>
                <a:lnTo>
                  <a:pt x="2041525" y="3327400"/>
                </a:lnTo>
                <a:lnTo>
                  <a:pt x="2095500" y="3398838"/>
                </a:lnTo>
                <a:lnTo>
                  <a:pt x="2149475" y="3470275"/>
                </a:lnTo>
                <a:lnTo>
                  <a:pt x="2197100" y="3541713"/>
                </a:lnTo>
                <a:lnTo>
                  <a:pt x="2217738" y="3576638"/>
                </a:lnTo>
                <a:lnTo>
                  <a:pt x="2238375" y="3613150"/>
                </a:lnTo>
                <a:lnTo>
                  <a:pt x="2252663" y="3648075"/>
                </a:lnTo>
                <a:lnTo>
                  <a:pt x="2268538" y="3684588"/>
                </a:lnTo>
                <a:lnTo>
                  <a:pt x="2279650" y="3722688"/>
                </a:lnTo>
                <a:lnTo>
                  <a:pt x="2286000" y="3757613"/>
                </a:lnTo>
                <a:lnTo>
                  <a:pt x="2289175" y="3797300"/>
                </a:lnTo>
                <a:lnTo>
                  <a:pt x="2289175" y="3835400"/>
                </a:lnTo>
                <a:lnTo>
                  <a:pt x="2286000" y="3873500"/>
                </a:lnTo>
                <a:lnTo>
                  <a:pt x="2276475" y="3916363"/>
                </a:lnTo>
                <a:lnTo>
                  <a:pt x="2262188" y="3954463"/>
                </a:lnTo>
                <a:lnTo>
                  <a:pt x="2244725" y="3995738"/>
                </a:lnTo>
                <a:lnTo>
                  <a:pt x="2232025" y="4013200"/>
                </a:lnTo>
                <a:lnTo>
                  <a:pt x="2224088" y="4037013"/>
                </a:lnTo>
                <a:lnTo>
                  <a:pt x="2217738" y="4064000"/>
                </a:lnTo>
                <a:lnTo>
                  <a:pt x="2217738" y="4090988"/>
                </a:lnTo>
                <a:lnTo>
                  <a:pt x="2217738" y="4117975"/>
                </a:lnTo>
                <a:lnTo>
                  <a:pt x="2224088" y="4144963"/>
                </a:lnTo>
                <a:lnTo>
                  <a:pt x="2232025" y="4168775"/>
                </a:lnTo>
                <a:lnTo>
                  <a:pt x="2244725" y="4183063"/>
                </a:lnTo>
                <a:lnTo>
                  <a:pt x="2306638" y="4251325"/>
                </a:lnTo>
                <a:lnTo>
                  <a:pt x="2368550" y="4313238"/>
                </a:lnTo>
                <a:lnTo>
                  <a:pt x="2435225" y="4373563"/>
                </a:lnTo>
                <a:lnTo>
                  <a:pt x="2497138" y="4424363"/>
                </a:lnTo>
                <a:lnTo>
                  <a:pt x="2562225" y="4471988"/>
                </a:lnTo>
                <a:lnTo>
                  <a:pt x="2627313" y="4510088"/>
                </a:lnTo>
                <a:lnTo>
                  <a:pt x="2660650" y="4527550"/>
                </a:lnTo>
                <a:lnTo>
                  <a:pt x="2695575" y="4543425"/>
                </a:lnTo>
                <a:lnTo>
                  <a:pt x="2728913" y="4554538"/>
                </a:lnTo>
                <a:lnTo>
                  <a:pt x="2763838" y="4567238"/>
                </a:lnTo>
                <a:lnTo>
                  <a:pt x="2800350" y="4575175"/>
                </a:lnTo>
                <a:lnTo>
                  <a:pt x="2835275" y="4584700"/>
                </a:lnTo>
                <a:lnTo>
                  <a:pt x="2871788" y="4591050"/>
                </a:lnTo>
                <a:lnTo>
                  <a:pt x="2906713" y="4594225"/>
                </a:lnTo>
                <a:lnTo>
                  <a:pt x="2943225" y="4594225"/>
                </a:lnTo>
                <a:lnTo>
                  <a:pt x="2981325" y="4594225"/>
                </a:lnTo>
                <a:lnTo>
                  <a:pt x="3021013" y="4591050"/>
                </a:lnTo>
                <a:lnTo>
                  <a:pt x="3059113" y="4584700"/>
                </a:lnTo>
                <a:lnTo>
                  <a:pt x="3097213" y="4575175"/>
                </a:lnTo>
                <a:lnTo>
                  <a:pt x="3138488" y="4564063"/>
                </a:lnTo>
                <a:lnTo>
                  <a:pt x="3178175" y="4551363"/>
                </a:lnTo>
                <a:lnTo>
                  <a:pt x="3219450" y="4537075"/>
                </a:lnTo>
                <a:lnTo>
                  <a:pt x="3263900" y="4516438"/>
                </a:lnTo>
                <a:lnTo>
                  <a:pt x="3305175" y="4495800"/>
                </a:lnTo>
                <a:lnTo>
                  <a:pt x="3349625" y="4471988"/>
                </a:lnTo>
                <a:lnTo>
                  <a:pt x="3394075" y="4445000"/>
                </a:lnTo>
                <a:lnTo>
                  <a:pt x="3617913" y="4329113"/>
                </a:lnTo>
                <a:lnTo>
                  <a:pt x="3730625" y="4271963"/>
                </a:lnTo>
                <a:lnTo>
                  <a:pt x="3843338" y="4216400"/>
                </a:lnTo>
                <a:lnTo>
                  <a:pt x="3959225" y="4168775"/>
                </a:lnTo>
                <a:lnTo>
                  <a:pt x="4019550" y="4144963"/>
                </a:lnTo>
                <a:lnTo>
                  <a:pt x="4078288" y="4124325"/>
                </a:lnTo>
                <a:lnTo>
                  <a:pt x="4138613" y="4108450"/>
                </a:lnTo>
                <a:lnTo>
                  <a:pt x="4197350" y="4094163"/>
                </a:lnTo>
                <a:lnTo>
                  <a:pt x="4259263" y="4081463"/>
                </a:lnTo>
                <a:lnTo>
                  <a:pt x="4322763" y="4073525"/>
                </a:lnTo>
                <a:lnTo>
                  <a:pt x="4337050" y="4067175"/>
                </a:lnTo>
                <a:lnTo>
                  <a:pt x="4354513" y="4057650"/>
                </a:lnTo>
                <a:lnTo>
                  <a:pt x="4375150" y="4043363"/>
                </a:lnTo>
                <a:lnTo>
                  <a:pt x="4397375" y="4025900"/>
                </a:lnTo>
                <a:lnTo>
                  <a:pt x="4418013" y="4002088"/>
                </a:lnTo>
                <a:lnTo>
                  <a:pt x="4438650" y="3978275"/>
                </a:lnTo>
                <a:lnTo>
                  <a:pt x="4456113" y="3951288"/>
                </a:lnTo>
                <a:lnTo>
                  <a:pt x="4470400" y="3921125"/>
                </a:lnTo>
                <a:lnTo>
                  <a:pt x="4497388" y="3844925"/>
                </a:lnTo>
                <a:lnTo>
                  <a:pt x="4518025" y="3767138"/>
                </a:lnTo>
                <a:lnTo>
                  <a:pt x="4537075" y="3689350"/>
                </a:lnTo>
                <a:lnTo>
                  <a:pt x="4548188" y="3613150"/>
                </a:lnTo>
                <a:lnTo>
                  <a:pt x="4560888" y="3535363"/>
                </a:lnTo>
                <a:lnTo>
                  <a:pt x="4565650" y="3457575"/>
                </a:lnTo>
                <a:lnTo>
                  <a:pt x="4572000" y="3381375"/>
                </a:lnTo>
                <a:lnTo>
                  <a:pt x="4572000" y="3300413"/>
                </a:lnTo>
                <a:lnTo>
                  <a:pt x="4572000" y="3222625"/>
                </a:lnTo>
                <a:lnTo>
                  <a:pt x="4568825" y="3143250"/>
                </a:lnTo>
                <a:lnTo>
                  <a:pt x="4562475" y="3062288"/>
                </a:lnTo>
                <a:lnTo>
                  <a:pt x="4554538" y="2982913"/>
                </a:lnTo>
                <a:lnTo>
                  <a:pt x="4533900" y="2819400"/>
                </a:lnTo>
                <a:lnTo>
                  <a:pt x="4506913" y="2652713"/>
                </a:lnTo>
                <a:lnTo>
                  <a:pt x="4479925" y="2476500"/>
                </a:lnTo>
                <a:lnTo>
                  <a:pt x="4446588" y="2292351"/>
                </a:lnTo>
                <a:lnTo>
                  <a:pt x="4429125" y="2197100"/>
                </a:lnTo>
                <a:lnTo>
                  <a:pt x="4408488" y="2098675"/>
                </a:lnTo>
                <a:lnTo>
                  <a:pt x="4384675" y="2005013"/>
                </a:lnTo>
                <a:lnTo>
                  <a:pt x="4360863" y="1906588"/>
                </a:lnTo>
                <a:lnTo>
                  <a:pt x="4360863" y="2765425"/>
                </a:lnTo>
                <a:lnTo>
                  <a:pt x="4360863" y="3698875"/>
                </a:lnTo>
                <a:lnTo>
                  <a:pt x="4357688" y="3725863"/>
                </a:lnTo>
                <a:lnTo>
                  <a:pt x="4354513" y="3752850"/>
                </a:lnTo>
                <a:lnTo>
                  <a:pt x="4349750" y="3776663"/>
                </a:lnTo>
                <a:lnTo>
                  <a:pt x="4340225" y="3797300"/>
                </a:lnTo>
                <a:lnTo>
                  <a:pt x="4327525" y="3817938"/>
                </a:lnTo>
                <a:lnTo>
                  <a:pt x="4316413" y="3838575"/>
                </a:lnTo>
                <a:lnTo>
                  <a:pt x="4302125" y="3856038"/>
                </a:lnTo>
                <a:lnTo>
                  <a:pt x="4286250" y="3870325"/>
                </a:lnTo>
                <a:lnTo>
                  <a:pt x="4265613" y="3886200"/>
                </a:lnTo>
                <a:lnTo>
                  <a:pt x="4248150" y="3900488"/>
                </a:lnTo>
                <a:lnTo>
                  <a:pt x="4203700" y="3924300"/>
                </a:lnTo>
                <a:lnTo>
                  <a:pt x="4152900" y="3944938"/>
                </a:lnTo>
                <a:lnTo>
                  <a:pt x="4098925" y="3960813"/>
                </a:lnTo>
                <a:lnTo>
                  <a:pt x="4000500" y="3989388"/>
                </a:lnTo>
                <a:lnTo>
                  <a:pt x="3906838" y="4022725"/>
                </a:lnTo>
                <a:lnTo>
                  <a:pt x="3811588" y="4057650"/>
                </a:lnTo>
                <a:lnTo>
                  <a:pt x="3716338" y="4100513"/>
                </a:lnTo>
                <a:lnTo>
                  <a:pt x="3621088" y="4144963"/>
                </a:lnTo>
                <a:lnTo>
                  <a:pt x="3532188" y="4192588"/>
                </a:lnTo>
                <a:lnTo>
                  <a:pt x="3441700" y="4243388"/>
                </a:lnTo>
                <a:lnTo>
                  <a:pt x="3359150" y="4295775"/>
                </a:lnTo>
                <a:lnTo>
                  <a:pt x="3287713" y="4329113"/>
                </a:lnTo>
                <a:lnTo>
                  <a:pt x="3222625" y="4359275"/>
                </a:lnTo>
                <a:lnTo>
                  <a:pt x="3157538" y="4379913"/>
                </a:lnTo>
                <a:lnTo>
                  <a:pt x="3094038" y="4400550"/>
                </a:lnTo>
                <a:lnTo>
                  <a:pt x="3032125" y="4411663"/>
                </a:lnTo>
                <a:lnTo>
                  <a:pt x="2973388" y="4421188"/>
                </a:lnTo>
                <a:lnTo>
                  <a:pt x="2913063" y="4421188"/>
                </a:lnTo>
                <a:lnTo>
                  <a:pt x="2857500" y="4418013"/>
                </a:lnTo>
                <a:lnTo>
                  <a:pt x="2803525" y="4406900"/>
                </a:lnTo>
                <a:lnTo>
                  <a:pt x="2749550" y="4391025"/>
                </a:lnTo>
                <a:lnTo>
                  <a:pt x="2698750" y="4367213"/>
                </a:lnTo>
                <a:lnTo>
                  <a:pt x="2647950" y="4337050"/>
                </a:lnTo>
                <a:lnTo>
                  <a:pt x="2600325" y="4302125"/>
                </a:lnTo>
                <a:lnTo>
                  <a:pt x="2554288" y="4257675"/>
                </a:lnTo>
                <a:lnTo>
                  <a:pt x="2508250" y="4206875"/>
                </a:lnTo>
                <a:lnTo>
                  <a:pt x="2466975" y="4148138"/>
                </a:lnTo>
                <a:lnTo>
                  <a:pt x="2452688" y="4117975"/>
                </a:lnTo>
                <a:lnTo>
                  <a:pt x="2439988" y="4084638"/>
                </a:lnTo>
                <a:lnTo>
                  <a:pt x="2428875" y="4049713"/>
                </a:lnTo>
                <a:lnTo>
                  <a:pt x="2419350" y="4016375"/>
                </a:lnTo>
                <a:lnTo>
                  <a:pt x="2416175" y="3981450"/>
                </a:lnTo>
                <a:lnTo>
                  <a:pt x="2416175" y="3948113"/>
                </a:lnTo>
                <a:lnTo>
                  <a:pt x="2419350" y="3916363"/>
                </a:lnTo>
                <a:lnTo>
                  <a:pt x="2425700" y="3900488"/>
                </a:lnTo>
                <a:lnTo>
                  <a:pt x="2432050" y="3886200"/>
                </a:lnTo>
                <a:lnTo>
                  <a:pt x="2446338" y="3829050"/>
                </a:lnTo>
                <a:lnTo>
                  <a:pt x="2463800" y="3778250"/>
                </a:lnTo>
                <a:lnTo>
                  <a:pt x="2484438" y="3730625"/>
                </a:lnTo>
                <a:lnTo>
                  <a:pt x="2508250" y="3684588"/>
                </a:lnTo>
                <a:lnTo>
                  <a:pt x="2535238" y="3638550"/>
                </a:lnTo>
                <a:lnTo>
                  <a:pt x="2559050" y="3597275"/>
                </a:lnTo>
                <a:lnTo>
                  <a:pt x="2616200" y="3511550"/>
                </a:lnTo>
                <a:lnTo>
                  <a:pt x="2667000" y="3406775"/>
                </a:lnTo>
                <a:lnTo>
                  <a:pt x="2705100" y="3311525"/>
                </a:lnTo>
                <a:lnTo>
                  <a:pt x="2735263" y="3222625"/>
                </a:lnTo>
                <a:lnTo>
                  <a:pt x="2763838" y="3136900"/>
                </a:lnTo>
                <a:lnTo>
                  <a:pt x="2722563" y="3181350"/>
                </a:lnTo>
                <a:lnTo>
                  <a:pt x="2681288" y="3228975"/>
                </a:lnTo>
                <a:lnTo>
                  <a:pt x="2598738" y="3330575"/>
                </a:lnTo>
                <a:lnTo>
                  <a:pt x="2514600" y="3436938"/>
                </a:lnTo>
                <a:lnTo>
                  <a:pt x="2432050" y="3549650"/>
                </a:lnTo>
                <a:lnTo>
                  <a:pt x="2374900" y="3478213"/>
                </a:lnTo>
                <a:lnTo>
                  <a:pt x="2324100" y="3409950"/>
                </a:lnTo>
                <a:lnTo>
                  <a:pt x="2276475" y="3338513"/>
                </a:lnTo>
                <a:lnTo>
                  <a:pt x="2228850" y="3267075"/>
                </a:lnTo>
                <a:lnTo>
                  <a:pt x="2143125" y="3127375"/>
                </a:lnTo>
                <a:lnTo>
                  <a:pt x="2060575" y="2987675"/>
                </a:lnTo>
                <a:lnTo>
                  <a:pt x="2047875" y="2973388"/>
                </a:lnTo>
                <a:lnTo>
                  <a:pt x="2039938" y="2955925"/>
                </a:lnTo>
                <a:lnTo>
                  <a:pt x="2030413" y="2935288"/>
                </a:lnTo>
                <a:lnTo>
                  <a:pt x="2027238" y="2914650"/>
                </a:lnTo>
                <a:lnTo>
                  <a:pt x="2020888" y="2871788"/>
                </a:lnTo>
                <a:lnTo>
                  <a:pt x="2020888" y="2840038"/>
                </a:lnTo>
                <a:lnTo>
                  <a:pt x="2063750" y="2755900"/>
                </a:lnTo>
                <a:lnTo>
                  <a:pt x="2101850" y="2673350"/>
                </a:lnTo>
                <a:lnTo>
                  <a:pt x="2176463" y="2506663"/>
                </a:lnTo>
                <a:lnTo>
                  <a:pt x="2214563" y="2428875"/>
                </a:lnTo>
                <a:lnTo>
                  <a:pt x="2255838" y="2352675"/>
                </a:lnTo>
                <a:lnTo>
                  <a:pt x="2303463" y="2274888"/>
                </a:lnTo>
                <a:lnTo>
                  <a:pt x="2330450" y="2238375"/>
                </a:lnTo>
                <a:lnTo>
                  <a:pt x="2357438" y="2203450"/>
                </a:lnTo>
                <a:lnTo>
                  <a:pt x="2482850" y="2054225"/>
                </a:lnTo>
                <a:lnTo>
                  <a:pt x="2613025" y="1909763"/>
                </a:lnTo>
                <a:lnTo>
                  <a:pt x="2743200" y="1766888"/>
                </a:lnTo>
                <a:lnTo>
                  <a:pt x="2874963" y="1630363"/>
                </a:lnTo>
                <a:lnTo>
                  <a:pt x="3138488" y="1358900"/>
                </a:lnTo>
                <a:lnTo>
                  <a:pt x="3267075" y="1222376"/>
                </a:lnTo>
                <a:lnTo>
                  <a:pt x="3394075" y="1082675"/>
                </a:lnTo>
                <a:lnTo>
                  <a:pt x="3430588" y="1044576"/>
                </a:lnTo>
                <a:lnTo>
                  <a:pt x="3468688" y="1011238"/>
                </a:lnTo>
                <a:lnTo>
                  <a:pt x="3508375" y="984250"/>
                </a:lnTo>
                <a:lnTo>
                  <a:pt x="3546475" y="963613"/>
                </a:lnTo>
                <a:lnTo>
                  <a:pt x="3587750" y="946150"/>
                </a:lnTo>
                <a:lnTo>
                  <a:pt x="3629025" y="933450"/>
                </a:lnTo>
                <a:lnTo>
                  <a:pt x="3671888" y="922338"/>
                </a:lnTo>
                <a:lnTo>
                  <a:pt x="3716338" y="915988"/>
                </a:lnTo>
                <a:lnTo>
                  <a:pt x="3802063" y="904875"/>
                </a:lnTo>
                <a:lnTo>
                  <a:pt x="3890963" y="895350"/>
                </a:lnTo>
                <a:lnTo>
                  <a:pt x="3932238" y="889000"/>
                </a:lnTo>
                <a:lnTo>
                  <a:pt x="3976688" y="881063"/>
                </a:lnTo>
                <a:lnTo>
                  <a:pt x="4022725" y="871538"/>
                </a:lnTo>
                <a:lnTo>
                  <a:pt x="4064000" y="860425"/>
                </a:lnTo>
                <a:lnTo>
                  <a:pt x="4090988" y="857250"/>
                </a:lnTo>
                <a:lnTo>
                  <a:pt x="4117975" y="854075"/>
                </a:lnTo>
                <a:lnTo>
                  <a:pt x="4143375" y="844550"/>
                </a:lnTo>
                <a:lnTo>
                  <a:pt x="4170363" y="836613"/>
                </a:lnTo>
                <a:lnTo>
                  <a:pt x="4191000" y="823913"/>
                </a:lnTo>
                <a:lnTo>
                  <a:pt x="4214813" y="812801"/>
                </a:lnTo>
                <a:lnTo>
                  <a:pt x="4233863" y="796926"/>
                </a:lnTo>
                <a:lnTo>
                  <a:pt x="4248150" y="785813"/>
                </a:lnTo>
                <a:lnTo>
                  <a:pt x="3876675" y="785813"/>
                </a:lnTo>
                <a:lnTo>
                  <a:pt x="3906838" y="728663"/>
                </a:lnTo>
                <a:lnTo>
                  <a:pt x="3938588" y="677863"/>
                </a:lnTo>
                <a:lnTo>
                  <a:pt x="3971925" y="630238"/>
                </a:lnTo>
                <a:lnTo>
                  <a:pt x="4006850" y="585788"/>
                </a:lnTo>
                <a:lnTo>
                  <a:pt x="4046538" y="544513"/>
                </a:lnTo>
                <a:lnTo>
                  <a:pt x="4084638" y="506413"/>
                </a:lnTo>
                <a:lnTo>
                  <a:pt x="4125913" y="466725"/>
                </a:lnTo>
                <a:lnTo>
                  <a:pt x="4170363" y="434975"/>
                </a:lnTo>
                <a:lnTo>
                  <a:pt x="4211638" y="401638"/>
                </a:lnTo>
                <a:lnTo>
                  <a:pt x="4259263" y="373063"/>
                </a:lnTo>
                <a:lnTo>
                  <a:pt x="4303713" y="342900"/>
                </a:lnTo>
                <a:lnTo>
                  <a:pt x="4351338" y="315913"/>
                </a:lnTo>
                <a:lnTo>
                  <a:pt x="4446588" y="268288"/>
                </a:lnTo>
                <a:lnTo>
                  <a:pt x="4545013" y="223838"/>
                </a:lnTo>
                <a:lnTo>
                  <a:pt x="4654550" y="193675"/>
                </a:lnTo>
                <a:lnTo>
                  <a:pt x="4768850" y="163513"/>
                </a:lnTo>
                <a:lnTo>
                  <a:pt x="4991101" y="98425"/>
                </a:lnTo>
                <a:lnTo>
                  <a:pt x="5100638" y="69850"/>
                </a:lnTo>
                <a:lnTo>
                  <a:pt x="5213351" y="39688"/>
                </a:lnTo>
                <a:lnTo>
                  <a:pt x="5324476" y="19050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896386"/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301" name="Freeform 300"/>
          <p:cNvSpPr/>
          <p:nvPr/>
        </p:nvSpPr>
        <p:spPr bwMode="auto">
          <a:xfrm>
            <a:off x="2846319" y="2119356"/>
            <a:ext cx="268385" cy="282036"/>
          </a:xfrm>
          <a:custGeom>
            <a:avLst/>
            <a:gdLst>
              <a:gd name="connsiteX0" fmla="*/ 1931382 w 2687091"/>
              <a:gd name="connsiteY0" fmla="*/ 1799512 h 2823758"/>
              <a:gd name="connsiteX1" fmla="*/ 1931382 w 2687091"/>
              <a:gd name="connsiteY1" fmla="*/ 2128383 h 2823758"/>
              <a:gd name="connsiteX2" fmla="*/ 2260253 w 2687091"/>
              <a:gd name="connsiteY2" fmla="*/ 2128383 h 2823758"/>
              <a:gd name="connsiteX3" fmla="*/ 2260253 w 2687091"/>
              <a:gd name="connsiteY3" fmla="*/ 1799512 h 2823758"/>
              <a:gd name="connsiteX4" fmla="*/ 1372033 w 2687091"/>
              <a:gd name="connsiteY4" fmla="*/ 1799512 h 2823758"/>
              <a:gd name="connsiteX5" fmla="*/ 1372033 w 2687091"/>
              <a:gd name="connsiteY5" fmla="*/ 2128383 h 2823758"/>
              <a:gd name="connsiteX6" fmla="*/ 1700904 w 2687091"/>
              <a:gd name="connsiteY6" fmla="*/ 2128383 h 2823758"/>
              <a:gd name="connsiteX7" fmla="*/ 1700904 w 2687091"/>
              <a:gd name="connsiteY7" fmla="*/ 1799512 h 2823758"/>
              <a:gd name="connsiteX8" fmla="*/ 812685 w 2687091"/>
              <a:gd name="connsiteY8" fmla="*/ 1799512 h 2823758"/>
              <a:gd name="connsiteX9" fmla="*/ 812685 w 2687091"/>
              <a:gd name="connsiteY9" fmla="*/ 2128383 h 2823758"/>
              <a:gd name="connsiteX10" fmla="*/ 1141555 w 2687091"/>
              <a:gd name="connsiteY10" fmla="*/ 2128383 h 2823758"/>
              <a:gd name="connsiteX11" fmla="*/ 1141555 w 2687091"/>
              <a:gd name="connsiteY11" fmla="*/ 1799512 h 2823758"/>
              <a:gd name="connsiteX12" fmla="*/ 486277 w 2687091"/>
              <a:gd name="connsiteY12" fmla="*/ 93827 h 2823758"/>
              <a:gd name="connsiteX13" fmla="*/ 103872 w 2687091"/>
              <a:gd name="connsiteY13" fmla="*/ 162103 h 2823758"/>
              <a:gd name="connsiteX14" fmla="*/ 486277 w 2687091"/>
              <a:gd name="connsiteY14" fmla="*/ 230379 h 2823758"/>
              <a:gd name="connsiteX15" fmla="*/ 868682 w 2687091"/>
              <a:gd name="connsiteY15" fmla="*/ 162103 h 2823758"/>
              <a:gd name="connsiteX16" fmla="*/ 486277 w 2687091"/>
              <a:gd name="connsiteY16" fmla="*/ 93827 h 2823758"/>
              <a:gd name="connsiteX17" fmla="*/ 486276 w 2687091"/>
              <a:gd name="connsiteY17" fmla="*/ 0 h 2823758"/>
              <a:gd name="connsiteX18" fmla="*/ 486277 w 2687091"/>
              <a:gd name="connsiteY18" fmla="*/ 0 h 2823758"/>
              <a:gd name="connsiteX19" fmla="*/ 972553 w 2687091"/>
              <a:gd name="connsiteY19" fmla="*/ 100893 h 2823758"/>
              <a:gd name="connsiteX20" fmla="*/ 972552 w 2687091"/>
              <a:gd name="connsiteY20" fmla="*/ 706248 h 2823758"/>
              <a:gd name="connsiteX21" fmla="*/ 972552 w 2687091"/>
              <a:gd name="connsiteY21" fmla="*/ 1342945 h 2823758"/>
              <a:gd name="connsiteX22" fmla="*/ 1792243 w 2687091"/>
              <a:gd name="connsiteY22" fmla="*/ 722637 h 2823758"/>
              <a:gd name="connsiteX23" fmla="*/ 1792243 w 2687091"/>
              <a:gd name="connsiteY23" fmla="*/ 1365018 h 2823758"/>
              <a:gd name="connsiteX24" fmla="*/ 2687091 w 2687091"/>
              <a:gd name="connsiteY24" fmla="*/ 723934 h 2823758"/>
              <a:gd name="connsiteX25" fmla="*/ 2687091 w 2687091"/>
              <a:gd name="connsiteY25" fmla="*/ 1573518 h 2823758"/>
              <a:gd name="connsiteX26" fmla="*/ 2687091 w 2687091"/>
              <a:gd name="connsiteY26" fmla="*/ 1833418 h 2823758"/>
              <a:gd name="connsiteX27" fmla="*/ 2687091 w 2687091"/>
              <a:gd name="connsiteY27" fmla="*/ 2090363 h 2823758"/>
              <a:gd name="connsiteX28" fmla="*/ 2687091 w 2687091"/>
              <a:gd name="connsiteY28" fmla="*/ 2468997 h 2823758"/>
              <a:gd name="connsiteX29" fmla="*/ 2687091 w 2687091"/>
              <a:gd name="connsiteY29" fmla="*/ 2823758 h 2823758"/>
              <a:gd name="connsiteX30" fmla="*/ 186290 w 2687091"/>
              <a:gd name="connsiteY30" fmla="*/ 2823758 h 2823758"/>
              <a:gd name="connsiteX31" fmla="*/ 186290 w 2687091"/>
              <a:gd name="connsiteY31" fmla="*/ 2823753 h 2823758"/>
              <a:gd name="connsiteX32" fmla="*/ 1 w 2687091"/>
              <a:gd name="connsiteY32" fmla="*/ 2823753 h 2823758"/>
              <a:gd name="connsiteX33" fmla="*/ 1 w 2687091"/>
              <a:gd name="connsiteY33" fmla="*/ 706250 h 2823758"/>
              <a:gd name="connsiteX34" fmla="*/ 0 w 2687091"/>
              <a:gd name="connsiteY34" fmla="*/ 706248 h 2823758"/>
              <a:gd name="connsiteX35" fmla="*/ 1 w 2687091"/>
              <a:gd name="connsiteY35" fmla="*/ 100895 h 2823758"/>
              <a:gd name="connsiteX36" fmla="*/ 0 w 2687091"/>
              <a:gd name="connsiteY36" fmla="*/ 100893 h 2823758"/>
              <a:gd name="connsiteX37" fmla="*/ 486276 w 2687091"/>
              <a:gd name="connsiteY37" fmla="*/ 0 h 282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687091" h="2823758">
                <a:moveTo>
                  <a:pt x="1931382" y="1799512"/>
                </a:moveTo>
                <a:lnTo>
                  <a:pt x="1931382" y="2128383"/>
                </a:lnTo>
                <a:lnTo>
                  <a:pt x="2260253" y="2128383"/>
                </a:lnTo>
                <a:lnTo>
                  <a:pt x="2260253" y="1799512"/>
                </a:lnTo>
                <a:close/>
                <a:moveTo>
                  <a:pt x="1372033" y="1799512"/>
                </a:moveTo>
                <a:lnTo>
                  <a:pt x="1372033" y="2128383"/>
                </a:lnTo>
                <a:lnTo>
                  <a:pt x="1700904" y="2128383"/>
                </a:lnTo>
                <a:lnTo>
                  <a:pt x="1700904" y="1799512"/>
                </a:lnTo>
                <a:close/>
                <a:moveTo>
                  <a:pt x="812685" y="1799512"/>
                </a:moveTo>
                <a:lnTo>
                  <a:pt x="812685" y="2128383"/>
                </a:lnTo>
                <a:lnTo>
                  <a:pt x="1141555" y="2128383"/>
                </a:lnTo>
                <a:lnTo>
                  <a:pt x="1141555" y="1799512"/>
                </a:lnTo>
                <a:close/>
                <a:moveTo>
                  <a:pt x="486277" y="93827"/>
                </a:moveTo>
                <a:cubicBezTo>
                  <a:pt x="275081" y="93827"/>
                  <a:pt x="103872" y="124395"/>
                  <a:pt x="103872" y="162103"/>
                </a:cubicBezTo>
                <a:cubicBezTo>
                  <a:pt x="103872" y="199811"/>
                  <a:pt x="275081" y="230379"/>
                  <a:pt x="486277" y="230379"/>
                </a:cubicBezTo>
                <a:cubicBezTo>
                  <a:pt x="697473" y="230379"/>
                  <a:pt x="868682" y="199811"/>
                  <a:pt x="868682" y="162103"/>
                </a:cubicBezTo>
                <a:cubicBezTo>
                  <a:pt x="868682" y="124395"/>
                  <a:pt x="697473" y="93827"/>
                  <a:pt x="486277" y="93827"/>
                </a:cubicBezTo>
                <a:close/>
                <a:moveTo>
                  <a:pt x="486276" y="0"/>
                </a:moveTo>
                <a:lnTo>
                  <a:pt x="486277" y="0"/>
                </a:lnTo>
                <a:cubicBezTo>
                  <a:pt x="754840" y="0"/>
                  <a:pt x="972553" y="45171"/>
                  <a:pt x="972553" y="100893"/>
                </a:cubicBezTo>
                <a:cubicBezTo>
                  <a:pt x="972553" y="302678"/>
                  <a:pt x="972552" y="504463"/>
                  <a:pt x="972552" y="706248"/>
                </a:cubicBezTo>
                <a:lnTo>
                  <a:pt x="972552" y="1342945"/>
                </a:lnTo>
                <a:lnTo>
                  <a:pt x="1792243" y="722637"/>
                </a:lnTo>
                <a:lnTo>
                  <a:pt x="1792243" y="1365018"/>
                </a:lnTo>
                <a:lnTo>
                  <a:pt x="2687091" y="723934"/>
                </a:lnTo>
                <a:lnTo>
                  <a:pt x="2687091" y="1573518"/>
                </a:lnTo>
                <a:lnTo>
                  <a:pt x="2687091" y="1833418"/>
                </a:lnTo>
                <a:lnTo>
                  <a:pt x="2687091" y="2090363"/>
                </a:lnTo>
                <a:lnTo>
                  <a:pt x="2687091" y="2468997"/>
                </a:lnTo>
                <a:lnTo>
                  <a:pt x="2687091" y="2823758"/>
                </a:lnTo>
                <a:lnTo>
                  <a:pt x="186290" y="2823758"/>
                </a:lnTo>
                <a:lnTo>
                  <a:pt x="186290" y="2823753"/>
                </a:lnTo>
                <a:lnTo>
                  <a:pt x="1" y="2823753"/>
                </a:lnTo>
                <a:lnTo>
                  <a:pt x="1" y="706250"/>
                </a:lnTo>
                <a:lnTo>
                  <a:pt x="0" y="706248"/>
                </a:lnTo>
                <a:lnTo>
                  <a:pt x="1" y="100895"/>
                </a:lnTo>
                <a:lnTo>
                  <a:pt x="0" y="100893"/>
                </a:lnTo>
                <a:cubicBezTo>
                  <a:pt x="0" y="45171"/>
                  <a:pt x="217713" y="0"/>
                  <a:pt x="48627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ker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2" name="Freeform 301"/>
          <p:cNvSpPr/>
          <p:nvPr/>
        </p:nvSpPr>
        <p:spPr bwMode="auto">
          <a:xfrm>
            <a:off x="2865358" y="3707262"/>
            <a:ext cx="216961" cy="227043"/>
          </a:xfrm>
          <a:custGeom>
            <a:avLst/>
            <a:gdLst>
              <a:gd name="connsiteX0" fmla="*/ 84139 w 3657601"/>
              <a:gd name="connsiteY0" fmla="*/ 2916238 h 3827556"/>
              <a:gd name="connsiteX1" fmla="*/ 420687 w 3657601"/>
              <a:gd name="connsiteY1" fmla="*/ 2916238 h 3827556"/>
              <a:gd name="connsiteX2" fmla="*/ 504826 w 3657601"/>
              <a:gd name="connsiteY2" fmla="*/ 3000377 h 3827556"/>
              <a:gd name="connsiteX3" fmla="*/ 504826 w 3657601"/>
              <a:gd name="connsiteY3" fmla="*/ 3306764 h 3827556"/>
              <a:gd name="connsiteX4" fmla="*/ 3152775 w 3657601"/>
              <a:gd name="connsiteY4" fmla="*/ 3306764 h 3827556"/>
              <a:gd name="connsiteX5" fmla="*/ 3152775 w 3657601"/>
              <a:gd name="connsiteY5" fmla="*/ 3000377 h 3827556"/>
              <a:gd name="connsiteX6" fmla="*/ 3236914 w 3657601"/>
              <a:gd name="connsiteY6" fmla="*/ 2916238 h 3827556"/>
              <a:gd name="connsiteX7" fmla="*/ 3573462 w 3657601"/>
              <a:gd name="connsiteY7" fmla="*/ 2916238 h 3827556"/>
              <a:gd name="connsiteX8" fmla="*/ 3657601 w 3657601"/>
              <a:gd name="connsiteY8" fmla="*/ 3000377 h 3827556"/>
              <a:gd name="connsiteX9" fmla="*/ 3657601 w 3657601"/>
              <a:gd name="connsiteY9" fmla="*/ 3827556 h 3827556"/>
              <a:gd name="connsiteX10" fmla="*/ 3657600 w 3657601"/>
              <a:gd name="connsiteY10" fmla="*/ 3827556 h 3827556"/>
              <a:gd name="connsiteX11" fmla="*/ 3152775 w 3657601"/>
              <a:gd name="connsiteY11" fmla="*/ 3827556 h 3827556"/>
              <a:gd name="connsiteX12" fmla="*/ 504826 w 3657601"/>
              <a:gd name="connsiteY12" fmla="*/ 3827556 h 3827556"/>
              <a:gd name="connsiteX13" fmla="*/ 0 w 3657601"/>
              <a:gd name="connsiteY13" fmla="*/ 3827556 h 3827556"/>
              <a:gd name="connsiteX14" fmla="*/ 0 w 3657601"/>
              <a:gd name="connsiteY14" fmla="*/ 3306764 h 3827556"/>
              <a:gd name="connsiteX15" fmla="*/ 0 w 3657601"/>
              <a:gd name="connsiteY15" fmla="*/ 3000377 h 3827556"/>
              <a:gd name="connsiteX16" fmla="*/ 84139 w 3657601"/>
              <a:gd name="connsiteY16" fmla="*/ 2916238 h 3827556"/>
              <a:gd name="connsiteX17" fmla="*/ 805598 w 3657601"/>
              <a:gd name="connsiteY17" fmla="*/ 2427382 h 3827556"/>
              <a:gd name="connsiteX18" fmla="*/ 1347052 w 3657601"/>
              <a:gd name="connsiteY18" fmla="*/ 2427382 h 3827556"/>
              <a:gd name="connsiteX19" fmla="*/ 1390650 w 3657601"/>
              <a:gd name="connsiteY19" fmla="*/ 2470980 h 3827556"/>
              <a:gd name="connsiteX20" fmla="*/ 1390650 w 3657601"/>
              <a:gd name="connsiteY20" fmla="*/ 2869558 h 3827556"/>
              <a:gd name="connsiteX21" fmla="*/ 1347052 w 3657601"/>
              <a:gd name="connsiteY21" fmla="*/ 2913156 h 3827556"/>
              <a:gd name="connsiteX22" fmla="*/ 805598 w 3657601"/>
              <a:gd name="connsiteY22" fmla="*/ 2913156 h 3827556"/>
              <a:gd name="connsiteX23" fmla="*/ 762000 w 3657601"/>
              <a:gd name="connsiteY23" fmla="*/ 2869558 h 3827556"/>
              <a:gd name="connsiteX24" fmla="*/ 762000 w 3657601"/>
              <a:gd name="connsiteY24" fmla="*/ 2470980 h 3827556"/>
              <a:gd name="connsiteX25" fmla="*/ 805598 w 3657601"/>
              <a:gd name="connsiteY25" fmla="*/ 2427382 h 3827556"/>
              <a:gd name="connsiteX26" fmla="*/ 1681898 w 3657601"/>
              <a:gd name="connsiteY26" fmla="*/ 2047199 h 3827556"/>
              <a:gd name="connsiteX27" fmla="*/ 2223352 w 3657601"/>
              <a:gd name="connsiteY27" fmla="*/ 2047199 h 3827556"/>
              <a:gd name="connsiteX28" fmla="*/ 2266950 w 3657601"/>
              <a:gd name="connsiteY28" fmla="*/ 2090797 h 3827556"/>
              <a:gd name="connsiteX29" fmla="*/ 2266950 w 3657601"/>
              <a:gd name="connsiteY29" fmla="*/ 2489375 h 3827556"/>
              <a:gd name="connsiteX30" fmla="*/ 2223352 w 3657601"/>
              <a:gd name="connsiteY30" fmla="*/ 2532973 h 3827556"/>
              <a:gd name="connsiteX31" fmla="*/ 1681898 w 3657601"/>
              <a:gd name="connsiteY31" fmla="*/ 2532973 h 3827556"/>
              <a:gd name="connsiteX32" fmla="*/ 1638300 w 3657601"/>
              <a:gd name="connsiteY32" fmla="*/ 2489375 h 3827556"/>
              <a:gd name="connsiteX33" fmla="*/ 1638300 w 3657601"/>
              <a:gd name="connsiteY33" fmla="*/ 2090797 h 3827556"/>
              <a:gd name="connsiteX34" fmla="*/ 1681898 w 3657601"/>
              <a:gd name="connsiteY34" fmla="*/ 2047199 h 3827556"/>
              <a:gd name="connsiteX35" fmla="*/ 805598 w 3657601"/>
              <a:gd name="connsiteY35" fmla="*/ 1669351 h 3827556"/>
              <a:gd name="connsiteX36" fmla="*/ 1347052 w 3657601"/>
              <a:gd name="connsiteY36" fmla="*/ 1669351 h 3827556"/>
              <a:gd name="connsiteX37" fmla="*/ 1390650 w 3657601"/>
              <a:gd name="connsiteY37" fmla="*/ 1712949 h 3827556"/>
              <a:gd name="connsiteX38" fmla="*/ 1390650 w 3657601"/>
              <a:gd name="connsiteY38" fmla="*/ 2111527 h 3827556"/>
              <a:gd name="connsiteX39" fmla="*/ 1347052 w 3657601"/>
              <a:gd name="connsiteY39" fmla="*/ 2155125 h 3827556"/>
              <a:gd name="connsiteX40" fmla="*/ 805598 w 3657601"/>
              <a:gd name="connsiteY40" fmla="*/ 2155125 h 3827556"/>
              <a:gd name="connsiteX41" fmla="*/ 762000 w 3657601"/>
              <a:gd name="connsiteY41" fmla="*/ 2111527 h 3827556"/>
              <a:gd name="connsiteX42" fmla="*/ 762000 w 3657601"/>
              <a:gd name="connsiteY42" fmla="*/ 1712949 h 3827556"/>
              <a:gd name="connsiteX43" fmla="*/ 805598 w 3657601"/>
              <a:gd name="connsiteY43" fmla="*/ 1669351 h 3827556"/>
              <a:gd name="connsiteX44" fmla="*/ 2558198 w 3657601"/>
              <a:gd name="connsiteY44" fmla="*/ 1645318 h 3827556"/>
              <a:gd name="connsiteX45" fmla="*/ 3099652 w 3657601"/>
              <a:gd name="connsiteY45" fmla="*/ 1645318 h 3827556"/>
              <a:gd name="connsiteX46" fmla="*/ 3143250 w 3657601"/>
              <a:gd name="connsiteY46" fmla="*/ 1688916 h 3827556"/>
              <a:gd name="connsiteX47" fmla="*/ 3143250 w 3657601"/>
              <a:gd name="connsiteY47" fmla="*/ 2087494 h 3827556"/>
              <a:gd name="connsiteX48" fmla="*/ 3099652 w 3657601"/>
              <a:gd name="connsiteY48" fmla="*/ 2131092 h 3827556"/>
              <a:gd name="connsiteX49" fmla="*/ 2558198 w 3657601"/>
              <a:gd name="connsiteY49" fmla="*/ 2131092 h 3827556"/>
              <a:gd name="connsiteX50" fmla="*/ 2514600 w 3657601"/>
              <a:gd name="connsiteY50" fmla="*/ 2087494 h 3827556"/>
              <a:gd name="connsiteX51" fmla="*/ 2514600 w 3657601"/>
              <a:gd name="connsiteY51" fmla="*/ 1688916 h 3827556"/>
              <a:gd name="connsiteX52" fmla="*/ 2558198 w 3657601"/>
              <a:gd name="connsiteY52" fmla="*/ 1645318 h 3827556"/>
              <a:gd name="connsiteX53" fmla="*/ 1681898 w 3657601"/>
              <a:gd name="connsiteY53" fmla="*/ 1288793 h 3827556"/>
              <a:gd name="connsiteX54" fmla="*/ 2223352 w 3657601"/>
              <a:gd name="connsiteY54" fmla="*/ 1288793 h 3827556"/>
              <a:gd name="connsiteX55" fmla="*/ 2266950 w 3657601"/>
              <a:gd name="connsiteY55" fmla="*/ 1332391 h 3827556"/>
              <a:gd name="connsiteX56" fmla="*/ 2266950 w 3657601"/>
              <a:gd name="connsiteY56" fmla="*/ 1730969 h 3827556"/>
              <a:gd name="connsiteX57" fmla="*/ 2223352 w 3657601"/>
              <a:gd name="connsiteY57" fmla="*/ 1774567 h 3827556"/>
              <a:gd name="connsiteX58" fmla="*/ 1681898 w 3657601"/>
              <a:gd name="connsiteY58" fmla="*/ 1774567 h 3827556"/>
              <a:gd name="connsiteX59" fmla="*/ 1638300 w 3657601"/>
              <a:gd name="connsiteY59" fmla="*/ 1730969 h 3827556"/>
              <a:gd name="connsiteX60" fmla="*/ 1638300 w 3657601"/>
              <a:gd name="connsiteY60" fmla="*/ 1332391 h 3827556"/>
              <a:gd name="connsiteX61" fmla="*/ 1681898 w 3657601"/>
              <a:gd name="connsiteY61" fmla="*/ 1288793 h 3827556"/>
              <a:gd name="connsiteX62" fmla="*/ 805598 w 3657601"/>
              <a:gd name="connsiteY62" fmla="*/ 911320 h 3827556"/>
              <a:gd name="connsiteX63" fmla="*/ 1347052 w 3657601"/>
              <a:gd name="connsiteY63" fmla="*/ 911320 h 3827556"/>
              <a:gd name="connsiteX64" fmla="*/ 1390650 w 3657601"/>
              <a:gd name="connsiteY64" fmla="*/ 954918 h 3827556"/>
              <a:gd name="connsiteX65" fmla="*/ 1390650 w 3657601"/>
              <a:gd name="connsiteY65" fmla="*/ 1353496 h 3827556"/>
              <a:gd name="connsiteX66" fmla="*/ 1347052 w 3657601"/>
              <a:gd name="connsiteY66" fmla="*/ 1397094 h 3827556"/>
              <a:gd name="connsiteX67" fmla="*/ 805598 w 3657601"/>
              <a:gd name="connsiteY67" fmla="*/ 1397094 h 3827556"/>
              <a:gd name="connsiteX68" fmla="*/ 762000 w 3657601"/>
              <a:gd name="connsiteY68" fmla="*/ 1353496 h 3827556"/>
              <a:gd name="connsiteX69" fmla="*/ 762000 w 3657601"/>
              <a:gd name="connsiteY69" fmla="*/ 954918 h 3827556"/>
              <a:gd name="connsiteX70" fmla="*/ 805598 w 3657601"/>
              <a:gd name="connsiteY70" fmla="*/ 911320 h 3827556"/>
              <a:gd name="connsiteX71" fmla="*/ 0 w 3657601"/>
              <a:gd name="connsiteY71" fmla="*/ 0 h 3827556"/>
              <a:gd name="connsiteX72" fmla="*/ 1 w 3657601"/>
              <a:gd name="connsiteY72" fmla="*/ 0 h 3827556"/>
              <a:gd name="connsiteX73" fmla="*/ 504826 w 3657601"/>
              <a:gd name="connsiteY73" fmla="*/ 0 h 3827556"/>
              <a:gd name="connsiteX74" fmla="*/ 3152775 w 3657601"/>
              <a:gd name="connsiteY74" fmla="*/ 0 h 3827556"/>
              <a:gd name="connsiteX75" fmla="*/ 3657601 w 3657601"/>
              <a:gd name="connsiteY75" fmla="*/ 0 h 3827556"/>
              <a:gd name="connsiteX76" fmla="*/ 3657601 w 3657601"/>
              <a:gd name="connsiteY76" fmla="*/ 520792 h 3827556"/>
              <a:gd name="connsiteX77" fmla="*/ 3657601 w 3657601"/>
              <a:gd name="connsiteY77" fmla="*/ 827179 h 3827556"/>
              <a:gd name="connsiteX78" fmla="*/ 3573462 w 3657601"/>
              <a:gd name="connsiteY78" fmla="*/ 911318 h 3827556"/>
              <a:gd name="connsiteX79" fmla="*/ 3236914 w 3657601"/>
              <a:gd name="connsiteY79" fmla="*/ 911318 h 3827556"/>
              <a:gd name="connsiteX80" fmla="*/ 3152775 w 3657601"/>
              <a:gd name="connsiteY80" fmla="*/ 827179 h 3827556"/>
              <a:gd name="connsiteX81" fmla="*/ 3152775 w 3657601"/>
              <a:gd name="connsiteY81" fmla="*/ 520792 h 3827556"/>
              <a:gd name="connsiteX82" fmla="*/ 504826 w 3657601"/>
              <a:gd name="connsiteY82" fmla="*/ 520792 h 3827556"/>
              <a:gd name="connsiteX83" fmla="*/ 504826 w 3657601"/>
              <a:gd name="connsiteY83" fmla="*/ 827179 h 3827556"/>
              <a:gd name="connsiteX84" fmla="*/ 420687 w 3657601"/>
              <a:gd name="connsiteY84" fmla="*/ 911318 h 3827556"/>
              <a:gd name="connsiteX85" fmla="*/ 84139 w 3657601"/>
              <a:gd name="connsiteY85" fmla="*/ 911318 h 3827556"/>
              <a:gd name="connsiteX86" fmla="*/ 0 w 3657601"/>
              <a:gd name="connsiteY86" fmla="*/ 827179 h 382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657601" h="3827556">
                <a:moveTo>
                  <a:pt x="84139" y="2916238"/>
                </a:moveTo>
                <a:lnTo>
                  <a:pt x="420687" y="2916238"/>
                </a:lnTo>
                <a:cubicBezTo>
                  <a:pt x="467156" y="2916238"/>
                  <a:pt x="504826" y="2953908"/>
                  <a:pt x="504826" y="3000377"/>
                </a:cubicBezTo>
                <a:lnTo>
                  <a:pt x="504826" y="3306764"/>
                </a:lnTo>
                <a:lnTo>
                  <a:pt x="3152775" y="3306764"/>
                </a:lnTo>
                <a:lnTo>
                  <a:pt x="3152775" y="3000377"/>
                </a:lnTo>
                <a:cubicBezTo>
                  <a:pt x="3152775" y="2953908"/>
                  <a:pt x="3190445" y="2916238"/>
                  <a:pt x="3236914" y="2916238"/>
                </a:cubicBezTo>
                <a:lnTo>
                  <a:pt x="3573462" y="2916238"/>
                </a:lnTo>
                <a:cubicBezTo>
                  <a:pt x="3619931" y="2916238"/>
                  <a:pt x="3657601" y="2953908"/>
                  <a:pt x="3657601" y="3000377"/>
                </a:cubicBezTo>
                <a:lnTo>
                  <a:pt x="3657601" y="3827556"/>
                </a:lnTo>
                <a:lnTo>
                  <a:pt x="3657600" y="3827556"/>
                </a:lnTo>
                <a:lnTo>
                  <a:pt x="3152775" y="3827556"/>
                </a:lnTo>
                <a:lnTo>
                  <a:pt x="504826" y="3827556"/>
                </a:lnTo>
                <a:lnTo>
                  <a:pt x="0" y="3827556"/>
                </a:lnTo>
                <a:lnTo>
                  <a:pt x="0" y="3306764"/>
                </a:lnTo>
                <a:lnTo>
                  <a:pt x="0" y="3000377"/>
                </a:lnTo>
                <a:cubicBezTo>
                  <a:pt x="0" y="2953908"/>
                  <a:pt x="37670" y="2916238"/>
                  <a:pt x="84139" y="2916238"/>
                </a:cubicBezTo>
                <a:close/>
                <a:moveTo>
                  <a:pt x="805598" y="2427382"/>
                </a:moveTo>
                <a:lnTo>
                  <a:pt x="1347052" y="2427382"/>
                </a:lnTo>
                <a:cubicBezTo>
                  <a:pt x="1371131" y="2427382"/>
                  <a:pt x="1390650" y="2446901"/>
                  <a:pt x="1390650" y="2470980"/>
                </a:cubicBezTo>
                <a:lnTo>
                  <a:pt x="1390650" y="2869558"/>
                </a:lnTo>
                <a:cubicBezTo>
                  <a:pt x="1390650" y="2893637"/>
                  <a:pt x="1371131" y="2913156"/>
                  <a:pt x="1347052" y="2913156"/>
                </a:cubicBezTo>
                <a:lnTo>
                  <a:pt x="805598" y="2913156"/>
                </a:lnTo>
                <a:cubicBezTo>
                  <a:pt x="781519" y="2913156"/>
                  <a:pt x="762000" y="2893637"/>
                  <a:pt x="762000" y="2869558"/>
                </a:cubicBezTo>
                <a:lnTo>
                  <a:pt x="762000" y="2470980"/>
                </a:lnTo>
                <a:cubicBezTo>
                  <a:pt x="762000" y="2446901"/>
                  <a:pt x="781519" y="2427382"/>
                  <a:pt x="805598" y="2427382"/>
                </a:cubicBezTo>
                <a:close/>
                <a:moveTo>
                  <a:pt x="1681898" y="2047199"/>
                </a:moveTo>
                <a:lnTo>
                  <a:pt x="2223352" y="2047199"/>
                </a:lnTo>
                <a:cubicBezTo>
                  <a:pt x="2247431" y="2047199"/>
                  <a:pt x="2266950" y="2066718"/>
                  <a:pt x="2266950" y="2090797"/>
                </a:cubicBezTo>
                <a:lnTo>
                  <a:pt x="2266950" y="2489375"/>
                </a:lnTo>
                <a:cubicBezTo>
                  <a:pt x="2266950" y="2513454"/>
                  <a:pt x="2247431" y="2532973"/>
                  <a:pt x="2223352" y="2532973"/>
                </a:cubicBezTo>
                <a:lnTo>
                  <a:pt x="1681898" y="2532973"/>
                </a:lnTo>
                <a:cubicBezTo>
                  <a:pt x="1657819" y="2532973"/>
                  <a:pt x="1638300" y="2513454"/>
                  <a:pt x="1638300" y="2489375"/>
                </a:cubicBezTo>
                <a:lnTo>
                  <a:pt x="1638300" y="2090797"/>
                </a:lnTo>
                <a:cubicBezTo>
                  <a:pt x="1638300" y="2066718"/>
                  <a:pt x="1657819" y="2047199"/>
                  <a:pt x="1681898" y="2047199"/>
                </a:cubicBezTo>
                <a:close/>
                <a:moveTo>
                  <a:pt x="805598" y="1669351"/>
                </a:moveTo>
                <a:lnTo>
                  <a:pt x="1347052" y="1669351"/>
                </a:lnTo>
                <a:cubicBezTo>
                  <a:pt x="1371131" y="1669351"/>
                  <a:pt x="1390650" y="1688870"/>
                  <a:pt x="1390650" y="1712949"/>
                </a:cubicBezTo>
                <a:lnTo>
                  <a:pt x="1390650" y="2111527"/>
                </a:lnTo>
                <a:cubicBezTo>
                  <a:pt x="1390650" y="2135606"/>
                  <a:pt x="1371131" y="2155125"/>
                  <a:pt x="1347052" y="2155125"/>
                </a:cubicBezTo>
                <a:lnTo>
                  <a:pt x="805598" y="2155125"/>
                </a:lnTo>
                <a:cubicBezTo>
                  <a:pt x="781519" y="2155125"/>
                  <a:pt x="762000" y="2135606"/>
                  <a:pt x="762000" y="2111527"/>
                </a:cubicBezTo>
                <a:lnTo>
                  <a:pt x="762000" y="1712949"/>
                </a:lnTo>
                <a:cubicBezTo>
                  <a:pt x="762000" y="1688870"/>
                  <a:pt x="781519" y="1669351"/>
                  <a:pt x="805598" y="1669351"/>
                </a:cubicBezTo>
                <a:close/>
                <a:moveTo>
                  <a:pt x="2558198" y="1645318"/>
                </a:moveTo>
                <a:lnTo>
                  <a:pt x="3099652" y="1645318"/>
                </a:lnTo>
                <a:cubicBezTo>
                  <a:pt x="3123731" y="1645318"/>
                  <a:pt x="3143250" y="1664837"/>
                  <a:pt x="3143250" y="1688916"/>
                </a:cubicBezTo>
                <a:lnTo>
                  <a:pt x="3143250" y="2087494"/>
                </a:lnTo>
                <a:cubicBezTo>
                  <a:pt x="3143250" y="2111573"/>
                  <a:pt x="3123731" y="2131092"/>
                  <a:pt x="3099652" y="2131092"/>
                </a:cubicBezTo>
                <a:lnTo>
                  <a:pt x="2558198" y="2131092"/>
                </a:lnTo>
                <a:cubicBezTo>
                  <a:pt x="2534119" y="2131092"/>
                  <a:pt x="2514600" y="2111573"/>
                  <a:pt x="2514600" y="2087494"/>
                </a:cubicBezTo>
                <a:lnTo>
                  <a:pt x="2514600" y="1688916"/>
                </a:lnTo>
                <a:cubicBezTo>
                  <a:pt x="2514600" y="1664837"/>
                  <a:pt x="2534119" y="1645318"/>
                  <a:pt x="2558198" y="1645318"/>
                </a:cubicBezTo>
                <a:close/>
                <a:moveTo>
                  <a:pt x="1681898" y="1288793"/>
                </a:moveTo>
                <a:lnTo>
                  <a:pt x="2223352" y="1288793"/>
                </a:lnTo>
                <a:cubicBezTo>
                  <a:pt x="2247431" y="1288793"/>
                  <a:pt x="2266950" y="1308312"/>
                  <a:pt x="2266950" y="1332391"/>
                </a:cubicBezTo>
                <a:lnTo>
                  <a:pt x="2266950" y="1730969"/>
                </a:lnTo>
                <a:cubicBezTo>
                  <a:pt x="2266950" y="1755048"/>
                  <a:pt x="2247431" y="1774567"/>
                  <a:pt x="2223352" y="1774567"/>
                </a:cubicBezTo>
                <a:lnTo>
                  <a:pt x="1681898" y="1774567"/>
                </a:lnTo>
                <a:cubicBezTo>
                  <a:pt x="1657819" y="1774567"/>
                  <a:pt x="1638300" y="1755048"/>
                  <a:pt x="1638300" y="1730969"/>
                </a:cubicBezTo>
                <a:lnTo>
                  <a:pt x="1638300" y="1332391"/>
                </a:lnTo>
                <a:cubicBezTo>
                  <a:pt x="1638300" y="1308312"/>
                  <a:pt x="1657819" y="1288793"/>
                  <a:pt x="1681898" y="1288793"/>
                </a:cubicBezTo>
                <a:close/>
                <a:moveTo>
                  <a:pt x="805598" y="911320"/>
                </a:moveTo>
                <a:lnTo>
                  <a:pt x="1347052" y="911320"/>
                </a:lnTo>
                <a:cubicBezTo>
                  <a:pt x="1371131" y="911320"/>
                  <a:pt x="1390650" y="930839"/>
                  <a:pt x="1390650" y="954918"/>
                </a:cubicBezTo>
                <a:lnTo>
                  <a:pt x="1390650" y="1353496"/>
                </a:lnTo>
                <a:cubicBezTo>
                  <a:pt x="1390650" y="1377575"/>
                  <a:pt x="1371131" y="1397094"/>
                  <a:pt x="1347052" y="1397094"/>
                </a:cubicBezTo>
                <a:lnTo>
                  <a:pt x="805598" y="1397094"/>
                </a:lnTo>
                <a:cubicBezTo>
                  <a:pt x="781519" y="1397094"/>
                  <a:pt x="762000" y="1377575"/>
                  <a:pt x="762000" y="1353496"/>
                </a:cubicBezTo>
                <a:lnTo>
                  <a:pt x="762000" y="954918"/>
                </a:lnTo>
                <a:cubicBezTo>
                  <a:pt x="762000" y="930839"/>
                  <a:pt x="781519" y="911320"/>
                  <a:pt x="805598" y="911320"/>
                </a:cubicBezTo>
                <a:close/>
                <a:moveTo>
                  <a:pt x="0" y="0"/>
                </a:moveTo>
                <a:lnTo>
                  <a:pt x="1" y="0"/>
                </a:lnTo>
                <a:lnTo>
                  <a:pt x="504826" y="0"/>
                </a:lnTo>
                <a:lnTo>
                  <a:pt x="3152775" y="0"/>
                </a:lnTo>
                <a:lnTo>
                  <a:pt x="3657601" y="0"/>
                </a:lnTo>
                <a:lnTo>
                  <a:pt x="3657601" y="520792"/>
                </a:lnTo>
                <a:lnTo>
                  <a:pt x="3657601" y="827179"/>
                </a:lnTo>
                <a:cubicBezTo>
                  <a:pt x="3657601" y="873648"/>
                  <a:pt x="3619931" y="911318"/>
                  <a:pt x="3573462" y="911318"/>
                </a:cubicBezTo>
                <a:lnTo>
                  <a:pt x="3236914" y="911318"/>
                </a:lnTo>
                <a:cubicBezTo>
                  <a:pt x="3190445" y="911318"/>
                  <a:pt x="3152775" y="873648"/>
                  <a:pt x="3152775" y="827179"/>
                </a:cubicBezTo>
                <a:lnTo>
                  <a:pt x="3152775" y="520792"/>
                </a:lnTo>
                <a:lnTo>
                  <a:pt x="504826" y="520792"/>
                </a:lnTo>
                <a:lnTo>
                  <a:pt x="504826" y="827179"/>
                </a:lnTo>
                <a:cubicBezTo>
                  <a:pt x="504826" y="873648"/>
                  <a:pt x="467156" y="911318"/>
                  <a:pt x="420687" y="911318"/>
                </a:cubicBezTo>
                <a:lnTo>
                  <a:pt x="84139" y="911318"/>
                </a:lnTo>
                <a:cubicBezTo>
                  <a:pt x="37670" y="911318"/>
                  <a:pt x="0" y="873648"/>
                  <a:pt x="0" y="827179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3" name="Freeform 302"/>
          <p:cNvSpPr/>
          <p:nvPr/>
        </p:nvSpPr>
        <p:spPr bwMode="auto">
          <a:xfrm flipH="1">
            <a:off x="6331953" y="2170754"/>
            <a:ext cx="250388" cy="264973"/>
          </a:xfrm>
          <a:custGeom>
            <a:avLst/>
            <a:gdLst>
              <a:gd name="connsiteX0" fmla="*/ 1820774 w 3146654"/>
              <a:gd name="connsiteY0" fmla="*/ 396240 h 3329940"/>
              <a:gd name="connsiteX1" fmla="*/ 1820774 w 3146654"/>
              <a:gd name="connsiteY1" fmla="*/ 1062990 h 3329940"/>
              <a:gd name="connsiteX2" fmla="*/ 2760574 w 3146654"/>
              <a:gd name="connsiteY2" fmla="*/ 2815590 h 3329940"/>
              <a:gd name="connsiteX3" fmla="*/ 2722474 w 3146654"/>
              <a:gd name="connsiteY3" fmla="*/ 2923540 h 3329940"/>
              <a:gd name="connsiteX4" fmla="*/ 2455774 w 3146654"/>
              <a:gd name="connsiteY4" fmla="*/ 2923540 h 3329940"/>
              <a:gd name="connsiteX5" fmla="*/ 1693774 w 3146654"/>
              <a:gd name="connsiteY5" fmla="*/ 1418590 h 3329940"/>
              <a:gd name="connsiteX6" fmla="*/ 1141324 w 3146654"/>
              <a:gd name="connsiteY6" fmla="*/ 1418590 h 3329940"/>
              <a:gd name="connsiteX7" fmla="*/ 1331824 w 3146654"/>
              <a:gd name="connsiteY7" fmla="*/ 999490 h 3329940"/>
              <a:gd name="connsiteX8" fmla="*/ 1331824 w 3146654"/>
              <a:gd name="connsiteY8" fmla="*/ 396240 h 3329940"/>
              <a:gd name="connsiteX9" fmla="*/ 2415134 w 3146654"/>
              <a:gd name="connsiteY9" fmla="*/ 0 h 3329940"/>
              <a:gd name="connsiteX10" fmla="*/ 2369414 w 3146654"/>
              <a:gd name="connsiteY10" fmla="*/ 0 h 3329940"/>
              <a:gd name="connsiteX11" fmla="*/ 1607414 w 3146654"/>
              <a:gd name="connsiteY11" fmla="*/ 0 h 3329940"/>
              <a:gd name="connsiteX12" fmla="*/ 1584960 w 3146654"/>
              <a:gd name="connsiteY12" fmla="*/ 0 h 3329940"/>
              <a:gd name="connsiteX13" fmla="*/ 1561694 w 3146654"/>
              <a:gd name="connsiteY13" fmla="*/ 0 h 3329940"/>
              <a:gd name="connsiteX14" fmla="*/ 1539240 w 3146654"/>
              <a:gd name="connsiteY14" fmla="*/ 0 h 3329940"/>
              <a:gd name="connsiteX15" fmla="*/ 777240 w 3146654"/>
              <a:gd name="connsiteY15" fmla="*/ 0 h 3329940"/>
              <a:gd name="connsiteX16" fmla="*/ 731520 w 3146654"/>
              <a:gd name="connsiteY16" fmla="*/ 0 h 3329940"/>
              <a:gd name="connsiteX17" fmla="*/ 731520 w 3146654"/>
              <a:gd name="connsiteY17" fmla="*/ 381000 h 3329940"/>
              <a:gd name="connsiteX18" fmla="*/ 784860 w 3146654"/>
              <a:gd name="connsiteY18" fmla="*/ 381000 h 3329940"/>
              <a:gd name="connsiteX19" fmla="*/ 960120 w 3146654"/>
              <a:gd name="connsiteY19" fmla="*/ 381000 h 3329940"/>
              <a:gd name="connsiteX20" fmla="*/ 960120 w 3146654"/>
              <a:gd name="connsiteY20" fmla="*/ 899160 h 3329940"/>
              <a:gd name="connsiteX21" fmla="*/ 0 w 3146654"/>
              <a:gd name="connsiteY21" fmla="*/ 2834640 h 3329940"/>
              <a:gd name="connsiteX22" fmla="*/ 297180 w 3146654"/>
              <a:gd name="connsiteY22" fmla="*/ 3329940 h 3329940"/>
              <a:gd name="connsiteX23" fmla="*/ 1561694 w 3146654"/>
              <a:gd name="connsiteY23" fmla="*/ 3329940 h 3329940"/>
              <a:gd name="connsiteX24" fmla="*/ 1584960 w 3146654"/>
              <a:gd name="connsiteY24" fmla="*/ 3329940 h 3329940"/>
              <a:gd name="connsiteX25" fmla="*/ 2849474 w 3146654"/>
              <a:gd name="connsiteY25" fmla="*/ 3329940 h 3329940"/>
              <a:gd name="connsiteX26" fmla="*/ 3146654 w 3146654"/>
              <a:gd name="connsiteY26" fmla="*/ 2834640 h 3329940"/>
              <a:gd name="connsiteX27" fmla="*/ 2186534 w 3146654"/>
              <a:gd name="connsiteY27" fmla="*/ 899160 h 3329940"/>
              <a:gd name="connsiteX28" fmla="*/ 2186534 w 3146654"/>
              <a:gd name="connsiteY28" fmla="*/ 381000 h 3329940"/>
              <a:gd name="connsiteX29" fmla="*/ 2361794 w 3146654"/>
              <a:gd name="connsiteY29" fmla="*/ 381000 h 3329940"/>
              <a:gd name="connsiteX30" fmla="*/ 2415134 w 3146654"/>
              <a:gd name="connsiteY30" fmla="*/ 381000 h 3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46654" h="3329940">
                <a:moveTo>
                  <a:pt x="1820774" y="396240"/>
                </a:moveTo>
                <a:lnTo>
                  <a:pt x="1820774" y="1062990"/>
                </a:lnTo>
                <a:lnTo>
                  <a:pt x="2760574" y="2815590"/>
                </a:lnTo>
                <a:lnTo>
                  <a:pt x="2722474" y="2923540"/>
                </a:lnTo>
                <a:lnTo>
                  <a:pt x="2455774" y="2923540"/>
                </a:lnTo>
                <a:lnTo>
                  <a:pt x="1693774" y="1418590"/>
                </a:lnTo>
                <a:lnTo>
                  <a:pt x="1141324" y="1418590"/>
                </a:lnTo>
                <a:lnTo>
                  <a:pt x="1331824" y="999490"/>
                </a:lnTo>
                <a:lnTo>
                  <a:pt x="1331824" y="396240"/>
                </a:lnTo>
                <a:close/>
                <a:moveTo>
                  <a:pt x="2415134" y="0"/>
                </a:moveTo>
                <a:lnTo>
                  <a:pt x="2369414" y="0"/>
                </a:lnTo>
                <a:lnTo>
                  <a:pt x="1607414" y="0"/>
                </a:lnTo>
                <a:lnTo>
                  <a:pt x="1584960" y="0"/>
                </a:lnTo>
                <a:lnTo>
                  <a:pt x="1561694" y="0"/>
                </a:lnTo>
                <a:lnTo>
                  <a:pt x="1539240" y="0"/>
                </a:lnTo>
                <a:lnTo>
                  <a:pt x="777240" y="0"/>
                </a:lnTo>
                <a:lnTo>
                  <a:pt x="731520" y="0"/>
                </a:lnTo>
                <a:lnTo>
                  <a:pt x="731520" y="381000"/>
                </a:lnTo>
                <a:lnTo>
                  <a:pt x="784860" y="381000"/>
                </a:lnTo>
                <a:lnTo>
                  <a:pt x="960120" y="381000"/>
                </a:lnTo>
                <a:lnTo>
                  <a:pt x="960120" y="899160"/>
                </a:lnTo>
                <a:lnTo>
                  <a:pt x="0" y="2834640"/>
                </a:lnTo>
                <a:lnTo>
                  <a:pt x="297180" y="3329940"/>
                </a:lnTo>
                <a:lnTo>
                  <a:pt x="1561694" y="3329940"/>
                </a:lnTo>
                <a:lnTo>
                  <a:pt x="1584960" y="3329940"/>
                </a:lnTo>
                <a:lnTo>
                  <a:pt x="2849474" y="3329940"/>
                </a:lnTo>
                <a:lnTo>
                  <a:pt x="3146654" y="2834640"/>
                </a:lnTo>
                <a:lnTo>
                  <a:pt x="2186534" y="899160"/>
                </a:lnTo>
                <a:lnTo>
                  <a:pt x="2186534" y="381000"/>
                </a:lnTo>
                <a:lnTo>
                  <a:pt x="2361794" y="381000"/>
                </a:lnTo>
                <a:lnTo>
                  <a:pt x="2415134" y="381000"/>
                </a:ln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ker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51" name="Group 350"/>
          <p:cNvGrpSpPr/>
          <p:nvPr/>
        </p:nvGrpSpPr>
        <p:grpSpPr>
          <a:xfrm>
            <a:off x="4545988" y="2919803"/>
            <a:ext cx="232591" cy="284870"/>
            <a:chOff x="-3084513" y="3390510"/>
            <a:chExt cx="2716213" cy="3363913"/>
          </a:xfrm>
          <a:solidFill>
            <a:schemeClr val="tx1"/>
          </a:solidFill>
        </p:grpSpPr>
        <p:sp>
          <p:nvSpPr>
            <p:cNvPr id="348" name="Freeform 40"/>
            <p:cNvSpPr>
              <a:spLocks noEditPoints="1"/>
            </p:cNvSpPr>
            <p:nvPr/>
          </p:nvSpPr>
          <p:spPr bwMode="auto">
            <a:xfrm>
              <a:off x="-3084513" y="3390510"/>
              <a:ext cx="2716213" cy="3363913"/>
            </a:xfrm>
            <a:custGeom>
              <a:avLst/>
              <a:gdLst>
                <a:gd name="T0" fmla="*/ 896 w 896"/>
                <a:gd name="T1" fmla="*/ 212 h 1107"/>
                <a:gd name="T2" fmla="*/ 448 w 896"/>
                <a:gd name="T3" fmla="*/ 0 h 1107"/>
                <a:gd name="T4" fmla="*/ 0 w 896"/>
                <a:gd name="T5" fmla="*/ 212 h 1107"/>
                <a:gd name="T6" fmla="*/ 1 w 896"/>
                <a:gd name="T7" fmla="*/ 219 h 1107"/>
                <a:gd name="T8" fmla="*/ 0 w 896"/>
                <a:gd name="T9" fmla="*/ 894 h 1107"/>
                <a:gd name="T10" fmla="*/ 448 w 896"/>
                <a:gd name="T11" fmla="*/ 1107 h 1107"/>
                <a:gd name="T12" fmla="*/ 896 w 896"/>
                <a:gd name="T13" fmla="*/ 894 h 1107"/>
                <a:gd name="T14" fmla="*/ 895 w 896"/>
                <a:gd name="T15" fmla="*/ 219 h 1107"/>
                <a:gd name="T16" fmla="*/ 305 w 896"/>
                <a:gd name="T17" fmla="*/ 679 h 1107"/>
                <a:gd name="T18" fmla="*/ 253 w 896"/>
                <a:gd name="T19" fmla="*/ 716 h 1107"/>
                <a:gd name="T20" fmla="*/ 178 w 896"/>
                <a:gd name="T21" fmla="*/ 717 h 1107"/>
                <a:gd name="T22" fmla="*/ 146 w 896"/>
                <a:gd name="T23" fmla="*/ 648 h 1107"/>
                <a:gd name="T24" fmla="*/ 213 w 896"/>
                <a:gd name="T25" fmla="*/ 674 h 1107"/>
                <a:gd name="T26" fmla="*/ 244 w 896"/>
                <a:gd name="T27" fmla="*/ 667 h 1107"/>
                <a:gd name="T28" fmla="*/ 255 w 896"/>
                <a:gd name="T29" fmla="*/ 648 h 1107"/>
                <a:gd name="T30" fmla="*/ 240 w 896"/>
                <a:gd name="T31" fmla="*/ 623 h 1107"/>
                <a:gd name="T32" fmla="*/ 202 w 896"/>
                <a:gd name="T33" fmla="*/ 604 h 1107"/>
                <a:gd name="T34" fmla="*/ 145 w 896"/>
                <a:gd name="T35" fmla="*/ 529 h 1107"/>
                <a:gd name="T36" fmla="*/ 174 w 896"/>
                <a:gd name="T37" fmla="*/ 470 h 1107"/>
                <a:gd name="T38" fmla="*/ 241 w 896"/>
                <a:gd name="T39" fmla="*/ 452 h 1107"/>
                <a:gd name="T40" fmla="*/ 302 w 896"/>
                <a:gd name="T41" fmla="*/ 462 h 1107"/>
                <a:gd name="T42" fmla="*/ 288 w 896"/>
                <a:gd name="T43" fmla="*/ 508 h 1107"/>
                <a:gd name="T44" fmla="*/ 258 w 896"/>
                <a:gd name="T45" fmla="*/ 499 h 1107"/>
                <a:gd name="T46" fmla="*/ 227 w 896"/>
                <a:gd name="T47" fmla="*/ 500 h 1107"/>
                <a:gd name="T48" fmla="*/ 206 w 896"/>
                <a:gd name="T49" fmla="*/ 513 h 1107"/>
                <a:gd name="T50" fmla="*/ 206 w 896"/>
                <a:gd name="T51" fmla="*/ 536 h 1107"/>
                <a:gd name="T52" fmla="*/ 230 w 896"/>
                <a:gd name="T53" fmla="*/ 555 h 1107"/>
                <a:gd name="T54" fmla="*/ 275 w 896"/>
                <a:gd name="T55" fmla="*/ 578 h 1107"/>
                <a:gd name="T56" fmla="*/ 308 w 896"/>
                <a:gd name="T57" fmla="*/ 615 h 1107"/>
                <a:gd name="T58" fmla="*/ 305 w 896"/>
                <a:gd name="T59" fmla="*/ 679 h 1107"/>
                <a:gd name="T60" fmla="*/ 491 w 896"/>
                <a:gd name="T61" fmla="*/ 716 h 1107"/>
                <a:gd name="T62" fmla="*/ 370 w 896"/>
                <a:gd name="T63" fmla="*/ 684 h 1107"/>
                <a:gd name="T64" fmla="*/ 371 w 896"/>
                <a:gd name="T65" fmla="*/ 490 h 1107"/>
                <a:gd name="T66" fmla="*/ 544 w 896"/>
                <a:gd name="T67" fmla="*/ 488 h 1107"/>
                <a:gd name="T68" fmla="*/ 543 w 896"/>
                <a:gd name="T69" fmla="*/ 683 h 1107"/>
                <a:gd name="T70" fmla="*/ 538 w 896"/>
                <a:gd name="T71" fmla="*/ 687 h 1107"/>
                <a:gd name="T72" fmla="*/ 523 w 896"/>
                <a:gd name="T73" fmla="*/ 751 h 1107"/>
                <a:gd name="T74" fmla="*/ 617 w 896"/>
                <a:gd name="T75" fmla="*/ 716 h 1107"/>
                <a:gd name="T76" fmla="*/ 671 w 896"/>
                <a:gd name="T77" fmla="*/ 456 h 1107"/>
                <a:gd name="T78" fmla="*/ 762 w 896"/>
                <a:gd name="T79" fmla="*/ 668 h 1107"/>
                <a:gd name="T80" fmla="*/ 448 w 896"/>
                <a:gd name="T81" fmla="*/ 329 h 1107"/>
                <a:gd name="T82" fmla="*/ 448 w 896"/>
                <a:gd name="T83" fmla="*/ 73 h 1107"/>
                <a:gd name="T84" fmla="*/ 448 w 896"/>
                <a:gd name="T85" fmla="*/ 329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96" h="1107">
                  <a:moveTo>
                    <a:pt x="896" y="215"/>
                  </a:moveTo>
                  <a:cubicBezTo>
                    <a:pt x="896" y="214"/>
                    <a:pt x="896" y="213"/>
                    <a:pt x="896" y="212"/>
                  </a:cubicBezTo>
                  <a:cubicBezTo>
                    <a:pt x="896" y="148"/>
                    <a:pt x="844" y="91"/>
                    <a:pt x="751" y="53"/>
                  </a:cubicBezTo>
                  <a:cubicBezTo>
                    <a:pt x="669" y="18"/>
                    <a:pt x="561" y="0"/>
                    <a:pt x="448" y="0"/>
                  </a:cubicBezTo>
                  <a:cubicBezTo>
                    <a:pt x="335" y="0"/>
                    <a:pt x="227" y="18"/>
                    <a:pt x="146" y="52"/>
                  </a:cubicBezTo>
                  <a:cubicBezTo>
                    <a:pt x="52" y="91"/>
                    <a:pt x="0" y="148"/>
                    <a:pt x="0" y="212"/>
                  </a:cubicBezTo>
                  <a:cubicBezTo>
                    <a:pt x="0" y="213"/>
                    <a:pt x="0" y="214"/>
                    <a:pt x="1" y="215"/>
                  </a:cubicBezTo>
                  <a:cubicBezTo>
                    <a:pt x="1" y="219"/>
                    <a:pt x="1" y="219"/>
                    <a:pt x="1" y="219"/>
                  </a:cubicBezTo>
                  <a:cubicBezTo>
                    <a:pt x="1" y="220"/>
                    <a:pt x="0" y="222"/>
                    <a:pt x="0" y="224"/>
                  </a:cubicBezTo>
                  <a:cubicBezTo>
                    <a:pt x="0" y="894"/>
                    <a:pt x="0" y="894"/>
                    <a:pt x="0" y="894"/>
                  </a:cubicBezTo>
                  <a:cubicBezTo>
                    <a:pt x="0" y="959"/>
                    <a:pt x="52" y="1016"/>
                    <a:pt x="146" y="1054"/>
                  </a:cubicBezTo>
                  <a:cubicBezTo>
                    <a:pt x="227" y="1088"/>
                    <a:pt x="335" y="1107"/>
                    <a:pt x="448" y="1107"/>
                  </a:cubicBezTo>
                  <a:cubicBezTo>
                    <a:pt x="561" y="1107"/>
                    <a:pt x="669" y="1088"/>
                    <a:pt x="751" y="1054"/>
                  </a:cubicBezTo>
                  <a:cubicBezTo>
                    <a:pt x="844" y="1016"/>
                    <a:pt x="896" y="959"/>
                    <a:pt x="896" y="894"/>
                  </a:cubicBezTo>
                  <a:cubicBezTo>
                    <a:pt x="896" y="224"/>
                    <a:pt x="896" y="224"/>
                    <a:pt x="896" y="224"/>
                  </a:cubicBezTo>
                  <a:cubicBezTo>
                    <a:pt x="896" y="222"/>
                    <a:pt x="896" y="220"/>
                    <a:pt x="895" y="219"/>
                  </a:cubicBezTo>
                  <a:lnTo>
                    <a:pt x="896" y="215"/>
                  </a:lnTo>
                  <a:close/>
                  <a:moveTo>
                    <a:pt x="305" y="679"/>
                  </a:moveTo>
                  <a:cubicBezTo>
                    <a:pt x="300" y="689"/>
                    <a:pt x="293" y="697"/>
                    <a:pt x="284" y="703"/>
                  </a:cubicBezTo>
                  <a:cubicBezTo>
                    <a:pt x="275" y="709"/>
                    <a:pt x="265" y="714"/>
                    <a:pt x="253" y="716"/>
                  </a:cubicBezTo>
                  <a:cubicBezTo>
                    <a:pt x="241" y="719"/>
                    <a:pt x="229" y="720"/>
                    <a:pt x="216" y="720"/>
                  </a:cubicBezTo>
                  <a:cubicBezTo>
                    <a:pt x="202" y="720"/>
                    <a:pt x="190" y="719"/>
                    <a:pt x="178" y="717"/>
                  </a:cubicBezTo>
                  <a:cubicBezTo>
                    <a:pt x="166" y="714"/>
                    <a:pt x="155" y="711"/>
                    <a:pt x="146" y="706"/>
                  </a:cubicBezTo>
                  <a:cubicBezTo>
                    <a:pt x="146" y="648"/>
                    <a:pt x="146" y="648"/>
                    <a:pt x="146" y="648"/>
                  </a:cubicBezTo>
                  <a:cubicBezTo>
                    <a:pt x="156" y="657"/>
                    <a:pt x="167" y="663"/>
                    <a:pt x="178" y="668"/>
                  </a:cubicBezTo>
                  <a:cubicBezTo>
                    <a:pt x="190" y="672"/>
                    <a:pt x="202" y="674"/>
                    <a:pt x="213" y="674"/>
                  </a:cubicBezTo>
                  <a:cubicBezTo>
                    <a:pt x="220" y="674"/>
                    <a:pt x="226" y="674"/>
                    <a:pt x="232" y="672"/>
                  </a:cubicBezTo>
                  <a:cubicBezTo>
                    <a:pt x="237" y="671"/>
                    <a:pt x="241" y="669"/>
                    <a:pt x="244" y="667"/>
                  </a:cubicBezTo>
                  <a:cubicBezTo>
                    <a:pt x="248" y="664"/>
                    <a:pt x="251" y="662"/>
                    <a:pt x="252" y="658"/>
                  </a:cubicBezTo>
                  <a:cubicBezTo>
                    <a:pt x="254" y="655"/>
                    <a:pt x="255" y="652"/>
                    <a:pt x="255" y="648"/>
                  </a:cubicBezTo>
                  <a:cubicBezTo>
                    <a:pt x="255" y="643"/>
                    <a:pt x="253" y="638"/>
                    <a:pt x="251" y="634"/>
                  </a:cubicBezTo>
                  <a:cubicBezTo>
                    <a:pt x="248" y="630"/>
                    <a:pt x="244" y="627"/>
                    <a:pt x="240" y="623"/>
                  </a:cubicBezTo>
                  <a:cubicBezTo>
                    <a:pt x="235" y="620"/>
                    <a:pt x="229" y="617"/>
                    <a:pt x="223" y="614"/>
                  </a:cubicBezTo>
                  <a:cubicBezTo>
                    <a:pt x="216" y="610"/>
                    <a:pt x="209" y="607"/>
                    <a:pt x="202" y="604"/>
                  </a:cubicBezTo>
                  <a:cubicBezTo>
                    <a:pt x="183" y="596"/>
                    <a:pt x="169" y="585"/>
                    <a:pt x="159" y="573"/>
                  </a:cubicBezTo>
                  <a:cubicBezTo>
                    <a:pt x="150" y="561"/>
                    <a:pt x="145" y="546"/>
                    <a:pt x="145" y="529"/>
                  </a:cubicBezTo>
                  <a:cubicBezTo>
                    <a:pt x="145" y="515"/>
                    <a:pt x="148" y="504"/>
                    <a:pt x="153" y="494"/>
                  </a:cubicBezTo>
                  <a:cubicBezTo>
                    <a:pt x="158" y="484"/>
                    <a:pt x="165" y="476"/>
                    <a:pt x="174" y="470"/>
                  </a:cubicBezTo>
                  <a:cubicBezTo>
                    <a:pt x="183" y="464"/>
                    <a:pt x="193" y="459"/>
                    <a:pt x="204" y="456"/>
                  </a:cubicBezTo>
                  <a:cubicBezTo>
                    <a:pt x="216" y="453"/>
                    <a:pt x="228" y="452"/>
                    <a:pt x="241" y="452"/>
                  </a:cubicBezTo>
                  <a:cubicBezTo>
                    <a:pt x="254" y="452"/>
                    <a:pt x="265" y="453"/>
                    <a:pt x="275" y="454"/>
                  </a:cubicBezTo>
                  <a:cubicBezTo>
                    <a:pt x="285" y="456"/>
                    <a:pt x="294" y="458"/>
                    <a:pt x="302" y="462"/>
                  </a:cubicBezTo>
                  <a:cubicBezTo>
                    <a:pt x="302" y="516"/>
                    <a:pt x="302" y="516"/>
                    <a:pt x="302" y="516"/>
                  </a:cubicBezTo>
                  <a:cubicBezTo>
                    <a:pt x="298" y="513"/>
                    <a:pt x="293" y="510"/>
                    <a:pt x="288" y="508"/>
                  </a:cubicBezTo>
                  <a:cubicBezTo>
                    <a:pt x="284" y="506"/>
                    <a:pt x="279" y="504"/>
                    <a:pt x="274" y="502"/>
                  </a:cubicBezTo>
                  <a:cubicBezTo>
                    <a:pt x="269" y="501"/>
                    <a:pt x="263" y="500"/>
                    <a:pt x="258" y="499"/>
                  </a:cubicBezTo>
                  <a:cubicBezTo>
                    <a:pt x="253" y="498"/>
                    <a:pt x="249" y="498"/>
                    <a:pt x="244" y="498"/>
                  </a:cubicBezTo>
                  <a:cubicBezTo>
                    <a:pt x="238" y="498"/>
                    <a:pt x="232" y="498"/>
                    <a:pt x="227" y="500"/>
                  </a:cubicBezTo>
                  <a:cubicBezTo>
                    <a:pt x="222" y="501"/>
                    <a:pt x="218" y="503"/>
                    <a:pt x="214" y="505"/>
                  </a:cubicBezTo>
                  <a:cubicBezTo>
                    <a:pt x="211" y="507"/>
                    <a:pt x="208" y="510"/>
                    <a:pt x="206" y="513"/>
                  </a:cubicBezTo>
                  <a:cubicBezTo>
                    <a:pt x="204" y="517"/>
                    <a:pt x="203" y="520"/>
                    <a:pt x="203" y="524"/>
                  </a:cubicBezTo>
                  <a:cubicBezTo>
                    <a:pt x="203" y="528"/>
                    <a:pt x="204" y="532"/>
                    <a:pt x="206" y="536"/>
                  </a:cubicBezTo>
                  <a:cubicBezTo>
                    <a:pt x="208" y="539"/>
                    <a:pt x="212" y="542"/>
                    <a:pt x="216" y="546"/>
                  </a:cubicBezTo>
                  <a:cubicBezTo>
                    <a:pt x="219" y="549"/>
                    <a:pt x="224" y="552"/>
                    <a:pt x="230" y="555"/>
                  </a:cubicBezTo>
                  <a:cubicBezTo>
                    <a:pt x="236" y="558"/>
                    <a:pt x="242" y="561"/>
                    <a:pt x="249" y="564"/>
                  </a:cubicBezTo>
                  <a:cubicBezTo>
                    <a:pt x="259" y="568"/>
                    <a:pt x="268" y="573"/>
                    <a:pt x="275" y="578"/>
                  </a:cubicBezTo>
                  <a:cubicBezTo>
                    <a:pt x="283" y="582"/>
                    <a:pt x="290" y="588"/>
                    <a:pt x="295" y="594"/>
                  </a:cubicBezTo>
                  <a:cubicBezTo>
                    <a:pt x="301" y="600"/>
                    <a:pt x="305" y="607"/>
                    <a:pt x="308" y="615"/>
                  </a:cubicBezTo>
                  <a:cubicBezTo>
                    <a:pt x="311" y="623"/>
                    <a:pt x="313" y="632"/>
                    <a:pt x="313" y="643"/>
                  </a:cubicBezTo>
                  <a:cubicBezTo>
                    <a:pt x="313" y="657"/>
                    <a:pt x="310" y="669"/>
                    <a:pt x="305" y="679"/>
                  </a:cubicBezTo>
                  <a:close/>
                  <a:moveTo>
                    <a:pt x="523" y="751"/>
                  </a:moveTo>
                  <a:cubicBezTo>
                    <a:pt x="491" y="716"/>
                    <a:pt x="491" y="716"/>
                    <a:pt x="491" y="716"/>
                  </a:cubicBezTo>
                  <a:cubicBezTo>
                    <a:pt x="480" y="719"/>
                    <a:pt x="468" y="720"/>
                    <a:pt x="456" y="720"/>
                  </a:cubicBezTo>
                  <a:cubicBezTo>
                    <a:pt x="421" y="720"/>
                    <a:pt x="392" y="708"/>
                    <a:pt x="370" y="684"/>
                  </a:cubicBezTo>
                  <a:cubicBezTo>
                    <a:pt x="348" y="660"/>
                    <a:pt x="337" y="628"/>
                    <a:pt x="337" y="589"/>
                  </a:cubicBezTo>
                  <a:cubicBezTo>
                    <a:pt x="337" y="549"/>
                    <a:pt x="349" y="515"/>
                    <a:pt x="371" y="490"/>
                  </a:cubicBezTo>
                  <a:cubicBezTo>
                    <a:pt x="393" y="465"/>
                    <a:pt x="423" y="452"/>
                    <a:pt x="460" y="452"/>
                  </a:cubicBezTo>
                  <a:cubicBezTo>
                    <a:pt x="494" y="452"/>
                    <a:pt x="522" y="464"/>
                    <a:pt x="544" y="488"/>
                  </a:cubicBezTo>
                  <a:cubicBezTo>
                    <a:pt x="565" y="512"/>
                    <a:pt x="576" y="544"/>
                    <a:pt x="576" y="584"/>
                  </a:cubicBezTo>
                  <a:cubicBezTo>
                    <a:pt x="576" y="625"/>
                    <a:pt x="565" y="658"/>
                    <a:pt x="543" y="683"/>
                  </a:cubicBezTo>
                  <a:cubicBezTo>
                    <a:pt x="542" y="684"/>
                    <a:pt x="541" y="684"/>
                    <a:pt x="540" y="685"/>
                  </a:cubicBezTo>
                  <a:cubicBezTo>
                    <a:pt x="540" y="686"/>
                    <a:pt x="539" y="687"/>
                    <a:pt x="538" y="687"/>
                  </a:cubicBezTo>
                  <a:cubicBezTo>
                    <a:pt x="600" y="751"/>
                    <a:pt x="600" y="751"/>
                    <a:pt x="600" y="751"/>
                  </a:cubicBezTo>
                  <a:lnTo>
                    <a:pt x="523" y="751"/>
                  </a:lnTo>
                  <a:close/>
                  <a:moveTo>
                    <a:pt x="762" y="716"/>
                  </a:moveTo>
                  <a:cubicBezTo>
                    <a:pt x="617" y="716"/>
                    <a:pt x="617" y="716"/>
                    <a:pt x="617" y="716"/>
                  </a:cubicBezTo>
                  <a:cubicBezTo>
                    <a:pt x="617" y="456"/>
                    <a:pt x="617" y="456"/>
                    <a:pt x="617" y="456"/>
                  </a:cubicBezTo>
                  <a:cubicBezTo>
                    <a:pt x="671" y="456"/>
                    <a:pt x="671" y="456"/>
                    <a:pt x="671" y="456"/>
                  </a:cubicBezTo>
                  <a:cubicBezTo>
                    <a:pt x="671" y="668"/>
                    <a:pt x="671" y="668"/>
                    <a:pt x="671" y="668"/>
                  </a:cubicBezTo>
                  <a:cubicBezTo>
                    <a:pt x="762" y="668"/>
                    <a:pt x="762" y="668"/>
                    <a:pt x="762" y="668"/>
                  </a:cubicBezTo>
                  <a:lnTo>
                    <a:pt x="762" y="716"/>
                  </a:lnTo>
                  <a:close/>
                  <a:moveTo>
                    <a:pt x="448" y="329"/>
                  </a:moveTo>
                  <a:cubicBezTo>
                    <a:pt x="250" y="329"/>
                    <a:pt x="89" y="272"/>
                    <a:pt x="89" y="201"/>
                  </a:cubicBezTo>
                  <a:cubicBezTo>
                    <a:pt x="89" y="131"/>
                    <a:pt x="250" y="73"/>
                    <a:pt x="448" y="73"/>
                  </a:cubicBezTo>
                  <a:cubicBezTo>
                    <a:pt x="646" y="73"/>
                    <a:pt x="807" y="131"/>
                    <a:pt x="807" y="201"/>
                  </a:cubicBezTo>
                  <a:cubicBezTo>
                    <a:pt x="807" y="272"/>
                    <a:pt x="646" y="329"/>
                    <a:pt x="448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9" name="Freeform 41"/>
            <p:cNvSpPr>
              <a:spLocks/>
            </p:cNvSpPr>
            <p:nvPr/>
          </p:nvSpPr>
          <p:spPr bwMode="auto">
            <a:xfrm>
              <a:off x="-1887538" y="4916098"/>
              <a:ext cx="373063" cy="511175"/>
            </a:xfrm>
            <a:custGeom>
              <a:avLst/>
              <a:gdLst>
                <a:gd name="T0" fmla="*/ 63 w 123"/>
                <a:gd name="T1" fmla="*/ 0 h 168"/>
                <a:gd name="T2" fmla="*/ 17 w 123"/>
                <a:gd name="T3" fmla="*/ 23 h 168"/>
                <a:gd name="T4" fmla="*/ 0 w 123"/>
                <a:gd name="T5" fmla="*/ 84 h 168"/>
                <a:gd name="T6" fmla="*/ 17 w 123"/>
                <a:gd name="T7" fmla="*/ 145 h 168"/>
                <a:gd name="T8" fmla="*/ 62 w 123"/>
                <a:gd name="T9" fmla="*/ 168 h 168"/>
                <a:gd name="T10" fmla="*/ 107 w 123"/>
                <a:gd name="T11" fmla="*/ 146 h 168"/>
                <a:gd name="T12" fmla="*/ 123 w 123"/>
                <a:gd name="T13" fmla="*/ 85 h 168"/>
                <a:gd name="T14" fmla="*/ 107 w 123"/>
                <a:gd name="T15" fmla="*/ 23 h 168"/>
                <a:gd name="T16" fmla="*/ 63 w 123"/>
                <a:gd name="T1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68">
                  <a:moveTo>
                    <a:pt x="63" y="0"/>
                  </a:moveTo>
                  <a:cubicBezTo>
                    <a:pt x="44" y="0"/>
                    <a:pt x="29" y="8"/>
                    <a:pt x="17" y="23"/>
                  </a:cubicBezTo>
                  <a:cubicBezTo>
                    <a:pt x="6" y="39"/>
                    <a:pt x="0" y="59"/>
                    <a:pt x="0" y="84"/>
                  </a:cubicBezTo>
                  <a:cubicBezTo>
                    <a:pt x="0" y="110"/>
                    <a:pt x="6" y="130"/>
                    <a:pt x="17" y="145"/>
                  </a:cubicBezTo>
                  <a:cubicBezTo>
                    <a:pt x="28" y="160"/>
                    <a:pt x="43" y="168"/>
                    <a:pt x="62" y="168"/>
                  </a:cubicBezTo>
                  <a:cubicBezTo>
                    <a:pt x="81" y="168"/>
                    <a:pt x="96" y="160"/>
                    <a:pt x="107" y="146"/>
                  </a:cubicBezTo>
                  <a:cubicBezTo>
                    <a:pt x="118" y="131"/>
                    <a:pt x="123" y="111"/>
                    <a:pt x="123" y="85"/>
                  </a:cubicBezTo>
                  <a:cubicBezTo>
                    <a:pt x="123" y="59"/>
                    <a:pt x="118" y="38"/>
                    <a:pt x="107" y="23"/>
                  </a:cubicBezTo>
                  <a:cubicBezTo>
                    <a:pt x="97" y="8"/>
                    <a:pt x="82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1647495" y="1875175"/>
            <a:ext cx="485720" cy="3167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914192">
              <a:spcAft>
                <a:spcPts val="588"/>
              </a:spcAft>
            </a:pPr>
            <a: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  <a:t>Data Sources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647495" y="3159469"/>
            <a:ext cx="485720" cy="1583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914192">
              <a:spcBef>
                <a:spcPct val="0"/>
              </a:spcBef>
              <a:spcAft>
                <a:spcPts val="588"/>
              </a:spcAft>
            </a:pPr>
            <a: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  <a:t>Apps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647495" y="4377627"/>
            <a:ext cx="675850" cy="4751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914192">
              <a:spcBef>
                <a:spcPct val="0"/>
              </a:spcBef>
              <a:spcAft>
                <a:spcPts val="588"/>
              </a:spcAft>
            </a:pPr>
            <a: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  <a:t>Sensors </a:t>
            </a:r>
            <a:b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</a:br>
            <a: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  <a:t>and devices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303183" y="5281661"/>
            <a:ext cx="466474" cy="27161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932563">
              <a:spcBef>
                <a:spcPct val="0"/>
              </a:spcBef>
              <a:spcAft>
                <a:spcPts val="600"/>
              </a:spcAft>
              <a:defRPr sz="11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defTabSz="914192">
              <a:spcAft>
                <a:spcPts val="588"/>
              </a:spcAft>
            </a:pPr>
            <a:r>
              <a:rPr lang="en-US" sz="1765" kern="0" dirty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2209794" y="3254921"/>
            <a:ext cx="283367" cy="0"/>
          </a:xfrm>
          <a:prstGeom prst="line">
            <a:avLst/>
          </a:prstGeom>
          <a:solidFill>
            <a:srgbClr val="0078D7"/>
          </a:solidFill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9" name="Picture 28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152" y="2881576"/>
            <a:ext cx="713008" cy="834266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779" y="4210527"/>
            <a:ext cx="691694" cy="809329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913" y="1643642"/>
            <a:ext cx="629979" cy="7371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2394337" y="3522298"/>
              <a:ext cx="1954800" cy="7948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2817" y="3500338"/>
                <a:ext cx="198756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715657" y="4080658"/>
              <a:ext cx="1820520" cy="105480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4057" y="4054018"/>
                <a:ext cx="1866600" cy="11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/>
              <p14:cNvContentPartPr/>
              <p14:nvPr/>
            </p14:nvContentPartPr>
            <p14:xfrm>
              <a:off x="2013097" y="3777538"/>
              <a:ext cx="692280" cy="35712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89697" y="3758098"/>
                <a:ext cx="742320" cy="39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466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Real-time dashboards with Stream Analytics and Power BI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7848562" y="1360546"/>
            <a:ext cx="1627734" cy="2870523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Intelligence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7848562" y="4355367"/>
            <a:ext cx="1627734" cy="1267590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Dashboards &amp; Visualizations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2626936" y="1360546"/>
            <a:ext cx="1627734" cy="4262412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Information Management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4367479" y="1360547"/>
            <a:ext cx="1627734" cy="4262412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Big Data Stores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6108020" y="1360547"/>
            <a:ext cx="1627734" cy="4262412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 and Analytics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8477444" y="3702647"/>
            <a:ext cx="11888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Cortana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8106453" y="3675547"/>
            <a:ext cx="295835" cy="295835"/>
            <a:chOff x="3236100" y="589298"/>
            <a:chExt cx="5641200" cy="5641200"/>
          </a:xfrm>
        </p:grpSpPr>
        <p:sp>
          <p:nvSpPr>
            <p:cNvPr id="137" name="Freeform 136"/>
            <p:cNvSpPr/>
            <p:nvPr/>
          </p:nvSpPr>
          <p:spPr bwMode="auto">
            <a:xfrm>
              <a:off x="3236100" y="589298"/>
              <a:ext cx="5641200" cy="5641200"/>
            </a:xfrm>
            <a:custGeom>
              <a:avLst/>
              <a:gdLst>
                <a:gd name="connsiteX0" fmla="*/ 2820600 w 5641200"/>
                <a:gd name="connsiteY0" fmla="*/ 378999 h 5641200"/>
                <a:gd name="connsiteX1" fmla="*/ 378999 w 5641200"/>
                <a:gd name="connsiteY1" fmla="*/ 2820600 h 5641200"/>
                <a:gd name="connsiteX2" fmla="*/ 2820600 w 5641200"/>
                <a:gd name="connsiteY2" fmla="*/ 5262201 h 5641200"/>
                <a:gd name="connsiteX3" fmla="*/ 5262201 w 5641200"/>
                <a:gd name="connsiteY3" fmla="*/ 2820600 h 5641200"/>
                <a:gd name="connsiteX4" fmla="*/ 2820600 w 5641200"/>
                <a:gd name="connsiteY4" fmla="*/ 378999 h 5641200"/>
                <a:gd name="connsiteX5" fmla="*/ 2820600 w 5641200"/>
                <a:gd name="connsiteY5" fmla="*/ 0 h 5641200"/>
                <a:gd name="connsiteX6" fmla="*/ 5641200 w 5641200"/>
                <a:gd name="connsiteY6" fmla="*/ 2820600 h 5641200"/>
                <a:gd name="connsiteX7" fmla="*/ 2820600 w 5641200"/>
                <a:gd name="connsiteY7" fmla="*/ 5641200 h 5641200"/>
                <a:gd name="connsiteX8" fmla="*/ 0 w 5641200"/>
                <a:gd name="connsiteY8" fmla="*/ 2820600 h 5641200"/>
                <a:gd name="connsiteX9" fmla="*/ 2820600 w 5641200"/>
                <a:gd name="connsiteY9" fmla="*/ 0 h 564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41200" h="5641200">
                  <a:moveTo>
                    <a:pt x="2820600" y="378999"/>
                  </a:moveTo>
                  <a:cubicBezTo>
                    <a:pt x="1472141" y="378999"/>
                    <a:pt x="378999" y="1472141"/>
                    <a:pt x="378999" y="2820600"/>
                  </a:cubicBezTo>
                  <a:cubicBezTo>
                    <a:pt x="378999" y="4169059"/>
                    <a:pt x="1472141" y="5262201"/>
                    <a:pt x="2820600" y="5262201"/>
                  </a:cubicBezTo>
                  <a:cubicBezTo>
                    <a:pt x="4169059" y="5262201"/>
                    <a:pt x="5262201" y="4169059"/>
                    <a:pt x="5262201" y="2820600"/>
                  </a:cubicBezTo>
                  <a:cubicBezTo>
                    <a:pt x="5262201" y="1472141"/>
                    <a:pt x="4169059" y="378999"/>
                    <a:pt x="2820600" y="378999"/>
                  </a:cubicBezTo>
                  <a:close/>
                  <a:moveTo>
                    <a:pt x="2820600" y="0"/>
                  </a:moveTo>
                  <a:cubicBezTo>
                    <a:pt x="4378374" y="0"/>
                    <a:pt x="5641200" y="1262826"/>
                    <a:pt x="5641200" y="2820600"/>
                  </a:cubicBezTo>
                  <a:cubicBezTo>
                    <a:pt x="5641200" y="4378374"/>
                    <a:pt x="4378374" y="5641200"/>
                    <a:pt x="2820600" y="5641200"/>
                  </a:cubicBezTo>
                  <a:cubicBezTo>
                    <a:pt x="1262826" y="5641200"/>
                    <a:pt x="0" y="4378374"/>
                    <a:pt x="0" y="2820600"/>
                  </a:cubicBezTo>
                  <a:cubicBezTo>
                    <a:pt x="0" y="1262826"/>
                    <a:pt x="1262826" y="0"/>
                    <a:pt x="28206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3600" kern="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8" name="Freeform 137"/>
            <p:cNvSpPr/>
            <p:nvPr/>
          </p:nvSpPr>
          <p:spPr bwMode="auto">
            <a:xfrm>
              <a:off x="3615099" y="968297"/>
              <a:ext cx="4883202" cy="4883202"/>
            </a:xfrm>
            <a:custGeom>
              <a:avLst/>
              <a:gdLst>
                <a:gd name="connsiteX0" fmla="*/ 2441601 w 4883202"/>
                <a:gd name="connsiteY0" fmla="*/ 535401 h 4883202"/>
                <a:gd name="connsiteX1" fmla="*/ 535401 w 4883202"/>
                <a:gd name="connsiteY1" fmla="*/ 2441601 h 4883202"/>
                <a:gd name="connsiteX2" fmla="*/ 2441601 w 4883202"/>
                <a:gd name="connsiteY2" fmla="*/ 4347801 h 4883202"/>
                <a:gd name="connsiteX3" fmla="*/ 4347801 w 4883202"/>
                <a:gd name="connsiteY3" fmla="*/ 2441601 h 4883202"/>
                <a:gd name="connsiteX4" fmla="*/ 2441601 w 4883202"/>
                <a:gd name="connsiteY4" fmla="*/ 535401 h 4883202"/>
                <a:gd name="connsiteX5" fmla="*/ 2441601 w 4883202"/>
                <a:gd name="connsiteY5" fmla="*/ 0 h 4883202"/>
                <a:gd name="connsiteX6" fmla="*/ 4883202 w 4883202"/>
                <a:gd name="connsiteY6" fmla="*/ 2441601 h 4883202"/>
                <a:gd name="connsiteX7" fmla="*/ 2441601 w 4883202"/>
                <a:gd name="connsiteY7" fmla="*/ 4883202 h 4883202"/>
                <a:gd name="connsiteX8" fmla="*/ 0 w 4883202"/>
                <a:gd name="connsiteY8" fmla="*/ 2441601 h 4883202"/>
                <a:gd name="connsiteX9" fmla="*/ 2441601 w 4883202"/>
                <a:gd name="connsiteY9" fmla="*/ 0 h 488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83202" h="4883202">
                  <a:moveTo>
                    <a:pt x="2441601" y="535401"/>
                  </a:moveTo>
                  <a:cubicBezTo>
                    <a:pt x="1388836" y="535401"/>
                    <a:pt x="535401" y="1388836"/>
                    <a:pt x="535401" y="2441601"/>
                  </a:cubicBezTo>
                  <a:cubicBezTo>
                    <a:pt x="535401" y="3494366"/>
                    <a:pt x="1388836" y="4347801"/>
                    <a:pt x="2441601" y="4347801"/>
                  </a:cubicBezTo>
                  <a:cubicBezTo>
                    <a:pt x="3494366" y="4347801"/>
                    <a:pt x="4347801" y="3494366"/>
                    <a:pt x="4347801" y="2441601"/>
                  </a:cubicBezTo>
                  <a:cubicBezTo>
                    <a:pt x="4347801" y="1388836"/>
                    <a:pt x="3494366" y="535401"/>
                    <a:pt x="2441601" y="535401"/>
                  </a:cubicBezTo>
                  <a:close/>
                  <a:moveTo>
                    <a:pt x="2441601" y="0"/>
                  </a:moveTo>
                  <a:cubicBezTo>
                    <a:pt x="3790060" y="0"/>
                    <a:pt x="4883202" y="1093142"/>
                    <a:pt x="4883202" y="2441601"/>
                  </a:cubicBezTo>
                  <a:cubicBezTo>
                    <a:pt x="4883202" y="3790060"/>
                    <a:pt x="3790060" y="4883202"/>
                    <a:pt x="2441601" y="4883202"/>
                  </a:cubicBezTo>
                  <a:cubicBezTo>
                    <a:pt x="1093142" y="4883202"/>
                    <a:pt x="0" y="3790060"/>
                    <a:pt x="0" y="2441601"/>
                  </a:cubicBezTo>
                  <a:cubicBezTo>
                    <a:pt x="0" y="1093142"/>
                    <a:pt x="1093142" y="0"/>
                    <a:pt x="2441601" y="0"/>
                  </a:cubicBez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3600" kern="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3145110" y="3702648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 err="1">
                <a:cs typeface="Segoe UI Semilight" panose="020B0402040204020203" pitchFamily="34" charset="0"/>
              </a:rPr>
              <a:t>IoT</a:t>
            </a:r>
            <a:r>
              <a:rPr lang="en-US" sz="1100" kern="0" dirty="0">
                <a:cs typeface="Segoe UI Semilight" panose="020B0402040204020203" pitchFamily="34" charset="0"/>
              </a:rPr>
              <a:t> Hub</a:t>
            </a:r>
            <a:endParaRPr lang="en-US" sz="1100" kern="0" dirty="0"/>
          </a:p>
        </p:txBody>
      </p:sp>
      <p:sp>
        <p:nvSpPr>
          <p:cNvPr id="143" name="Rectangle 142"/>
          <p:cNvSpPr/>
          <p:nvPr/>
        </p:nvSpPr>
        <p:spPr>
          <a:xfrm>
            <a:off x="6697340" y="3544051"/>
            <a:ext cx="118880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HDInsight </a:t>
            </a:r>
          </a:p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(Hadoop and Spark)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6697340" y="4479675"/>
            <a:ext cx="8497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Stream Analytics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2126699" y="5900454"/>
            <a:ext cx="874688" cy="3008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defTabSz="896386">
              <a:lnSpc>
                <a:spcPct val="90000"/>
              </a:lnSpc>
            </a:pPr>
            <a:r>
              <a:rPr lang="en-US" sz="2400" kern="0" dirty="0">
                <a:solidFill>
                  <a:schemeClr val="bg2"/>
                </a:solidFill>
                <a:latin typeface="+mj-lt"/>
              </a:rPr>
              <a:t>Data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5332740" y="5866228"/>
            <a:ext cx="1455528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2400" kern="0" dirty="0">
                <a:solidFill>
                  <a:schemeClr val="bg2"/>
                </a:solidFill>
                <a:latin typeface="+mj-lt"/>
              </a:rPr>
              <a:t>Intelligence</a:t>
            </a:r>
            <a:endParaRPr lang="en-US" b="1" kern="0" spc="-30" dirty="0">
              <a:solidFill>
                <a:schemeClr val="bg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3437991" y="6051467"/>
            <a:ext cx="1271086" cy="0"/>
          </a:xfrm>
          <a:prstGeom prst="line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/>
          <p:cNvGrpSpPr/>
          <p:nvPr/>
        </p:nvGrpSpPr>
        <p:grpSpPr>
          <a:xfrm rot="13500000">
            <a:off x="4511642" y="5967142"/>
            <a:ext cx="170045" cy="167504"/>
            <a:chOff x="402446" y="5872915"/>
            <a:chExt cx="292608" cy="288235"/>
          </a:xfrm>
          <a:solidFill>
            <a:schemeClr val="tx1">
              <a:lumMod val="85000"/>
            </a:schemeClr>
          </a:solidFill>
        </p:grpSpPr>
        <p:cxnSp>
          <p:nvCxnSpPr>
            <p:cNvPr id="194" name="Straight Connector 193"/>
            <p:cNvCxnSpPr/>
            <p:nvPr/>
          </p:nvCxnSpPr>
          <p:spPr>
            <a:xfrm>
              <a:off x="412598" y="5872915"/>
              <a:ext cx="0" cy="288235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402446" y="6148978"/>
              <a:ext cx="292608" cy="0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Straight Connector 196"/>
          <p:cNvCxnSpPr/>
          <p:nvPr/>
        </p:nvCxnSpPr>
        <p:spPr>
          <a:xfrm>
            <a:off x="7576708" y="6051467"/>
            <a:ext cx="1271086" cy="0"/>
          </a:xfrm>
          <a:prstGeom prst="line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/>
          <p:cNvGrpSpPr/>
          <p:nvPr/>
        </p:nvGrpSpPr>
        <p:grpSpPr>
          <a:xfrm rot="13500000">
            <a:off x="8650359" y="5967142"/>
            <a:ext cx="170045" cy="167504"/>
            <a:chOff x="402446" y="5872915"/>
            <a:chExt cx="292608" cy="288235"/>
          </a:xfrm>
          <a:solidFill>
            <a:schemeClr val="tx1">
              <a:lumMod val="85000"/>
            </a:schemeClr>
          </a:solidFill>
        </p:grpSpPr>
        <p:cxnSp>
          <p:nvCxnSpPr>
            <p:cNvPr id="199" name="Straight Connector 198"/>
            <p:cNvCxnSpPr/>
            <p:nvPr/>
          </p:nvCxnSpPr>
          <p:spPr>
            <a:xfrm>
              <a:off x="412598" y="5872915"/>
              <a:ext cx="0" cy="288235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402446" y="6148978"/>
              <a:ext cx="292608" cy="0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Rectangle 200"/>
          <p:cNvSpPr/>
          <p:nvPr/>
        </p:nvSpPr>
        <p:spPr>
          <a:xfrm>
            <a:off x="9583111" y="5897283"/>
            <a:ext cx="1405919" cy="30722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defTabSz="896386">
              <a:lnSpc>
                <a:spcPct val="90000"/>
              </a:lnSpc>
            </a:pPr>
            <a:r>
              <a:rPr lang="en-US" sz="2400" kern="0" dirty="0">
                <a:solidFill>
                  <a:schemeClr val="bg2"/>
                </a:solidFill>
                <a:latin typeface="+mj-lt"/>
              </a:rPr>
              <a:t>Action</a:t>
            </a:r>
          </a:p>
        </p:txBody>
      </p:sp>
      <p:sp>
        <p:nvSpPr>
          <p:cNvPr id="203" name="Freeform 202"/>
          <p:cNvSpPr/>
          <p:nvPr/>
        </p:nvSpPr>
        <p:spPr bwMode="auto">
          <a:xfrm>
            <a:off x="2427956" y="1369115"/>
            <a:ext cx="116042" cy="4274940"/>
          </a:xfrm>
          <a:custGeom>
            <a:avLst/>
            <a:gdLst>
              <a:gd name="connsiteX0" fmla="*/ 247650 w 247650"/>
              <a:gd name="connsiteY0" fmla="*/ 0 h 295275"/>
              <a:gd name="connsiteX1" fmla="*/ 0 w 247650"/>
              <a:gd name="connsiteY1" fmla="*/ 0 h 295275"/>
              <a:gd name="connsiteX2" fmla="*/ 0 w 247650"/>
              <a:gd name="connsiteY2" fmla="*/ 295275 h 295275"/>
              <a:gd name="connsiteX3" fmla="*/ 238125 w 247650"/>
              <a:gd name="connsiteY3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295275">
                <a:moveTo>
                  <a:pt x="247650" y="0"/>
                </a:moveTo>
                <a:lnTo>
                  <a:pt x="0" y="0"/>
                </a:lnTo>
                <a:lnTo>
                  <a:pt x="0" y="295275"/>
                </a:lnTo>
                <a:lnTo>
                  <a:pt x="238125" y="295275"/>
                </a:lnTo>
              </a:path>
            </a:pathLst>
          </a:custGeom>
          <a:noFill/>
          <a:ln w="127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6" name="Freeform 205"/>
          <p:cNvSpPr/>
          <p:nvPr/>
        </p:nvSpPr>
        <p:spPr bwMode="auto">
          <a:xfrm flipH="1">
            <a:off x="9562528" y="1369115"/>
            <a:ext cx="116042" cy="4274940"/>
          </a:xfrm>
          <a:custGeom>
            <a:avLst/>
            <a:gdLst>
              <a:gd name="connsiteX0" fmla="*/ 247650 w 247650"/>
              <a:gd name="connsiteY0" fmla="*/ 0 h 295275"/>
              <a:gd name="connsiteX1" fmla="*/ 0 w 247650"/>
              <a:gd name="connsiteY1" fmla="*/ 0 h 295275"/>
              <a:gd name="connsiteX2" fmla="*/ 0 w 247650"/>
              <a:gd name="connsiteY2" fmla="*/ 295275 h 295275"/>
              <a:gd name="connsiteX3" fmla="*/ 238125 w 247650"/>
              <a:gd name="connsiteY3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295275">
                <a:moveTo>
                  <a:pt x="247650" y="0"/>
                </a:moveTo>
                <a:lnTo>
                  <a:pt x="0" y="0"/>
                </a:lnTo>
                <a:lnTo>
                  <a:pt x="0" y="295275"/>
                </a:lnTo>
                <a:lnTo>
                  <a:pt x="238125" y="295275"/>
                </a:lnTo>
              </a:path>
            </a:pathLst>
          </a:custGeom>
          <a:noFill/>
          <a:ln w="127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/>
            <a:endParaRPr lang="en-US" kern="0">
              <a:solidFill>
                <a:sysClr val="windowText" lastClr="000000"/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 flipH="1">
            <a:off x="9562528" y="3506583"/>
            <a:ext cx="289008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0305429" y="1661976"/>
            <a:ext cx="1021276" cy="458313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defTabSz="93238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kern="0" spc="-3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People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0557259" y="4763673"/>
            <a:ext cx="813484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238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kern="0" spc="-3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Automated </a:t>
            </a:r>
            <a:br>
              <a:rPr lang="en-US" sz="1200" kern="0" spc="-3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kern="0" spc="-3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Systems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9932983" y="1697710"/>
            <a:ext cx="353425" cy="361026"/>
            <a:chOff x="6112510" y="6954657"/>
            <a:chExt cx="1181100" cy="1206500"/>
          </a:xfrm>
          <a:solidFill>
            <a:schemeClr val="accent2"/>
          </a:solidFill>
        </p:grpSpPr>
        <p:sp>
          <p:nvSpPr>
            <p:cNvPr id="211" name="Freeform 5"/>
            <p:cNvSpPr>
              <a:spLocks noEditPoints="1"/>
            </p:cNvSpPr>
            <p:nvPr/>
          </p:nvSpPr>
          <p:spPr bwMode="auto">
            <a:xfrm>
              <a:off x="6233160" y="6954657"/>
              <a:ext cx="485775" cy="482600"/>
            </a:xfrm>
            <a:custGeom>
              <a:avLst/>
              <a:gdLst>
                <a:gd name="T0" fmla="*/ 154 w 306"/>
                <a:gd name="T1" fmla="*/ 304 h 304"/>
                <a:gd name="T2" fmla="*/ 122 w 306"/>
                <a:gd name="T3" fmla="*/ 302 h 304"/>
                <a:gd name="T4" fmla="*/ 94 w 306"/>
                <a:gd name="T5" fmla="*/ 292 h 304"/>
                <a:gd name="T6" fmla="*/ 68 w 306"/>
                <a:gd name="T7" fmla="*/ 278 h 304"/>
                <a:gd name="T8" fmla="*/ 46 w 306"/>
                <a:gd name="T9" fmla="*/ 260 h 304"/>
                <a:gd name="T10" fmla="*/ 26 w 306"/>
                <a:gd name="T11" fmla="*/ 238 h 304"/>
                <a:gd name="T12" fmla="*/ 12 w 306"/>
                <a:gd name="T13" fmla="*/ 212 h 304"/>
                <a:gd name="T14" fmla="*/ 4 w 306"/>
                <a:gd name="T15" fmla="*/ 182 h 304"/>
                <a:gd name="T16" fmla="*/ 0 w 306"/>
                <a:gd name="T17" fmla="*/ 152 h 304"/>
                <a:gd name="T18" fmla="*/ 2 w 306"/>
                <a:gd name="T19" fmla="*/ 136 h 304"/>
                <a:gd name="T20" fmla="*/ 8 w 306"/>
                <a:gd name="T21" fmla="*/ 106 h 304"/>
                <a:gd name="T22" fmla="*/ 20 w 306"/>
                <a:gd name="T23" fmla="*/ 80 h 304"/>
                <a:gd name="T24" fmla="*/ 36 w 306"/>
                <a:gd name="T25" fmla="*/ 56 h 304"/>
                <a:gd name="T26" fmla="*/ 56 w 306"/>
                <a:gd name="T27" fmla="*/ 34 h 304"/>
                <a:gd name="T28" fmla="*/ 80 w 306"/>
                <a:gd name="T29" fmla="*/ 18 h 304"/>
                <a:gd name="T30" fmla="*/ 108 w 306"/>
                <a:gd name="T31" fmla="*/ 6 h 304"/>
                <a:gd name="T32" fmla="*/ 138 w 306"/>
                <a:gd name="T33" fmla="*/ 0 h 304"/>
                <a:gd name="T34" fmla="*/ 154 w 306"/>
                <a:gd name="T35" fmla="*/ 0 h 304"/>
                <a:gd name="T36" fmla="*/ 184 w 306"/>
                <a:gd name="T37" fmla="*/ 2 h 304"/>
                <a:gd name="T38" fmla="*/ 212 w 306"/>
                <a:gd name="T39" fmla="*/ 12 h 304"/>
                <a:gd name="T40" fmla="*/ 238 w 306"/>
                <a:gd name="T41" fmla="*/ 26 h 304"/>
                <a:gd name="T42" fmla="*/ 260 w 306"/>
                <a:gd name="T43" fmla="*/ 44 h 304"/>
                <a:gd name="T44" fmla="*/ 280 w 306"/>
                <a:gd name="T45" fmla="*/ 66 h 304"/>
                <a:gd name="T46" fmla="*/ 294 w 306"/>
                <a:gd name="T47" fmla="*/ 92 h 304"/>
                <a:gd name="T48" fmla="*/ 302 w 306"/>
                <a:gd name="T49" fmla="*/ 122 h 304"/>
                <a:gd name="T50" fmla="*/ 306 w 306"/>
                <a:gd name="T51" fmla="*/ 152 h 304"/>
                <a:gd name="T52" fmla="*/ 304 w 306"/>
                <a:gd name="T53" fmla="*/ 168 h 304"/>
                <a:gd name="T54" fmla="*/ 298 w 306"/>
                <a:gd name="T55" fmla="*/ 198 h 304"/>
                <a:gd name="T56" fmla="*/ 288 w 306"/>
                <a:gd name="T57" fmla="*/ 224 h 304"/>
                <a:gd name="T58" fmla="*/ 270 w 306"/>
                <a:gd name="T59" fmla="*/ 248 h 304"/>
                <a:gd name="T60" fmla="*/ 250 w 306"/>
                <a:gd name="T61" fmla="*/ 270 h 304"/>
                <a:gd name="T62" fmla="*/ 226 w 306"/>
                <a:gd name="T63" fmla="*/ 286 h 304"/>
                <a:gd name="T64" fmla="*/ 198 w 306"/>
                <a:gd name="T65" fmla="*/ 298 h 304"/>
                <a:gd name="T66" fmla="*/ 168 w 306"/>
                <a:gd name="T67" fmla="*/ 304 h 304"/>
                <a:gd name="T68" fmla="*/ 154 w 306"/>
                <a:gd name="T69" fmla="*/ 304 h 304"/>
                <a:gd name="T70" fmla="*/ 154 w 306"/>
                <a:gd name="T71" fmla="*/ 28 h 304"/>
                <a:gd name="T72" fmla="*/ 128 w 306"/>
                <a:gd name="T73" fmla="*/ 30 h 304"/>
                <a:gd name="T74" fmla="*/ 104 w 306"/>
                <a:gd name="T75" fmla="*/ 38 h 304"/>
                <a:gd name="T76" fmla="*/ 66 w 306"/>
                <a:gd name="T77" fmla="*/ 64 h 304"/>
                <a:gd name="T78" fmla="*/ 38 w 306"/>
                <a:gd name="T79" fmla="*/ 104 h 304"/>
                <a:gd name="T80" fmla="*/ 32 w 306"/>
                <a:gd name="T81" fmla="*/ 128 h 304"/>
                <a:gd name="T82" fmla="*/ 28 w 306"/>
                <a:gd name="T83" fmla="*/ 152 h 304"/>
                <a:gd name="T84" fmla="*/ 30 w 306"/>
                <a:gd name="T85" fmla="*/ 164 h 304"/>
                <a:gd name="T86" fmla="*/ 34 w 306"/>
                <a:gd name="T87" fmla="*/ 190 h 304"/>
                <a:gd name="T88" fmla="*/ 50 w 306"/>
                <a:gd name="T89" fmla="*/ 222 h 304"/>
                <a:gd name="T90" fmla="*/ 84 w 306"/>
                <a:gd name="T91" fmla="*/ 256 h 304"/>
                <a:gd name="T92" fmla="*/ 116 w 306"/>
                <a:gd name="T93" fmla="*/ 270 h 304"/>
                <a:gd name="T94" fmla="*/ 140 w 306"/>
                <a:gd name="T95" fmla="*/ 276 h 304"/>
                <a:gd name="T96" fmla="*/ 154 w 306"/>
                <a:gd name="T97" fmla="*/ 276 h 304"/>
                <a:gd name="T98" fmla="*/ 178 w 306"/>
                <a:gd name="T99" fmla="*/ 274 h 304"/>
                <a:gd name="T100" fmla="*/ 202 w 306"/>
                <a:gd name="T101" fmla="*/ 266 h 304"/>
                <a:gd name="T102" fmla="*/ 242 w 306"/>
                <a:gd name="T103" fmla="*/ 240 h 304"/>
                <a:gd name="T104" fmla="*/ 268 w 306"/>
                <a:gd name="T105" fmla="*/ 200 h 304"/>
                <a:gd name="T106" fmla="*/ 274 w 306"/>
                <a:gd name="T107" fmla="*/ 178 h 304"/>
                <a:gd name="T108" fmla="*/ 278 w 306"/>
                <a:gd name="T109" fmla="*/ 152 h 304"/>
                <a:gd name="T110" fmla="*/ 276 w 306"/>
                <a:gd name="T111" fmla="*/ 140 h 304"/>
                <a:gd name="T112" fmla="*/ 272 w 306"/>
                <a:gd name="T113" fmla="*/ 116 h 304"/>
                <a:gd name="T114" fmla="*/ 256 w 306"/>
                <a:gd name="T115" fmla="*/ 82 h 304"/>
                <a:gd name="T116" fmla="*/ 222 w 306"/>
                <a:gd name="T117" fmla="*/ 50 h 304"/>
                <a:gd name="T118" fmla="*/ 190 w 306"/>
                <a:gd name="T119" fmla="*/ 34 h 304"/>
                <a:gd name="T120" fmla="*/ 166 w 306"/>
                <a:gd name="T121" fmla="*/ 28 h 304"/>
                <a:gd name="T122" fmla="*/ 154 w 306"/>
                <a:gd name="T123" fmla="*/ 2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6" h="304">
                  <a:moveTo>
                    <a:pt x="154" y="304"/>
                  </a:moveTo>
                  <a:lnTo>
                    <a:pt x="154" y="304"/>
                  </a:lnTo>
                  <a:lnTo>
                    <a:pt x="138" y="304"/>
                  </a:lnTo>
                  <a:lnTo>
                    <a:pt x="122" y="302"/>
                  </a:lnTo>
                  <a:lnTo>
                    <a:pt x="108" y="298"/>
                  </a:lnTo>
                  <a:lnTo>
                    <a:pt x="94" y="292"/>
                  </a:lnTo>
                  <a:lnTo>
                    <a:pt x="80" y="286"/>
                  </a:lnTo>
                  <a:lnTo>
                    <a:pt x="68" y="278"/>
                  </a:lnTo>
                  <a:lnTo>
                    <a:pt x="56" y="270"/>
                  </a:lnTo>
                  <a:lnTo>
                    <a:pt x="46" y="260"/>
                  </a:lnTo>
                  <a:lnTo>
                    <a:pt x="36" y="248"/>
                  </a:lnTo>
                  <a:lnTo>
                    <a:pt x="26" y="238"/>
                  </a:lnTo>
                  <a:lnTo>
                    <a:pt x="20" y="224"/>
                  </a:lnTo>
                  <a:lnTo>
                    <a:pt x="12" y="212"/>
                  </a:lnTo>
                  <a:lnTo>
                    <a:pt x="8" y="198"/>
                  </a:lnTo>
                  <a:lnTo>
                    <a:pt x="4" y="182"/>
                  </a:lnTo>
                  <a:lnTo>
                    <a:pt x="2" y="16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2" y="136"/>
                  </a:lnTo>
                  <a:lnTo>
                    <a:pt x="4" y="122"/>
                  </a:lnTo>
                  <a:lnTo>
                    <a:pt x="8" y="106"/>
                  </a:lnTo>
                  <a:lnTo>
                    <a:pt x="12" y="92"/>
                  </a:lnTo>
                  <a:lnTo>
                    <a:pt x="20" y="80"/>
                  </a:lnTo>
                  <a:lnTo>
                    <a:pt x="26" y="66"/>
                  </a:lnTo>
                  <a:lnTo>
                    <a:pt x="36" y="56"/>
                  </a:lnTo>
                  <a:lnTo>
                    <a:pt x="46" y="44"/>
                  </a:lnTo>
                  <a:lnTo>
                    <a:pt x="56" y="34"/>
                  </a:lnTo>
                  <a:lnTo>
                    <a:pt x="68" y="26"/>
                  </a:lnTo>
                  <a:lnTo>
                    <a:pt x="80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2" y="2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68" y="0"/>
                  </a:lnTo>
                  <a:lnTo>
                    <a:pt x="184" y="2"/>
                  </a:lnTo>
                  <a:lnTo>
                    <a:pt x="198" y="6"/>
                  </a:lnTo>
                  <a:lnTo>
                    <a:pt x="212" y="12"/>
                  </a:lnTo>
                  <a:lnTo>
                    <a:pt x="226" y="18"/>
                  </a:lnTo>
                  <a:lnTo>
                    <a:pt x="238" y="26"/>
                  </a:lnTo>
                  <a:lnTo>
                    <a:pt x="250" y="34"/>
                  </a:lnTo>
                  <a:lnTo>
                    <a:pt x="260" y="44"/>
                  </a:lnTo>
                  <a:lnTo>
                    <a:pt x="270" y="56"/>
                  </a:lnTo>
                  <a:lnTo>
                    <a:pt x="280" y="66"/>
                  </a:lnTo>
                  <a:lnTo>
                    <a:pt x="288" y="80"/>
                  </a:lnTo>
                  <a:lnTo>
                    <a:pt x="294" y="92"/>
                  </a:lnTo>
                  <a:lnTo>
                    <a:pt x="298" y="106"/>
                  </a:lnTo>
                  <a:lnTo>
                    <a:pt x="302" y="122"/>
                  </a:lnTo>
                  <a:lnTo>
                    <a:pt x="304" y="136"/>
                  </a:lnTo>
                  <a:lnTo>
                    <a:pt x="306" y="152"/>
                  </a:lnTo>
                  <a:lnTo>
                    <a:pt x="306" y="152"/>
                  </a:lnTo>
                  <a:lnTo>
                    <a:pt x="304" y="168"/>
                  </a:lnTo>
                  <a:lnTo>
                    <a:pt x="302" y="182"/>
                  </a:lnTo>
                  <a:lnTo>
                    <a:pt x="298" y="198"/>
                  </a:lnTo>
                  <a:lnTo>
                    <a:pt x="294" y="212"/>
                  </a:lnTo>
                  <a:lnTo>
                    <a:pt x="288" y="224"/>
                  </a:lnTo>
                  <a:lnTo>
                    <a:pt x="280" y="238"/>
                  </a:lnTo>
                  <a:lnTo>
                    <a:pt x="270" y="248"/>
                  </a:lnTo>
                  <a:lnTo>
                    <a:pt x="260" y="260"/>
                  </a:lnTo>
                  <a:lnTo>
                    <a:pt x="250" y="270"/>
                  </a:lnTo>
                  <a:lnTo>
                    <a:pt x="238" y="278"/>
                  </a:lnTo>
                  <a:lnTo>
                    <a:pt x="226" y="286"/>
                  </a:lnTo>
                  <a:lnTo>
                    <a:pt x="212" y="292"/>
                  </a:lnTo>
                  <a:lnTo>
                    <a:pt x="198" y="298"/>
                  </a:lnTo>
                  <a:lnTo>
                    <a:pt x="184" y="302"/>
                  </a:lnTo>
                  <a:lnTo>
                    <a:pt x="168" y="304"/>
                  </a:lnTo>
                  <a:lnTo>
                    <a:pt x="154" y="304"/>
                  </a:lnTo>
                  <a:lnTo>
                    <a:pt x="154" y="304"/>
                  </a:lnTo>
                  <a:close/>
                  <a:moveTo>
                    <a:pt x="154" y="28"/>
                  </a:moveTo>
                  <a:lnTo>
                    <a:pt x="154" y="28"/>
                  </a:lnTo>
                  <a:lnTo>
                    <a:pt x="140" y="28"/>
                  </a:lnTo>
                  <a:lnTo>
                    <a:pt x="128" y="30"/>
                  </a:lnTo>
                  <a:lnTo>
                    <a:pt x="116" y="34"/>
                  </a:lnTo>
                  <a:lnTo>
                    <a:pt x="104" y="38"/>
                  </a:lnTo>
                  <a:lnTo>
                    <a:pt x="84" y="50"/>
                  </a:lnTo>
                  <a:lnTo>
                    <a:pt x="66" y="64"/>
                  </a:lnTo>
                  <a:lnTo>
                    <a:pt x="50" y="82"/>
                  </a:lnTo>
                  <a:lnTo>
                    <a:pt x="38" y="104"/>
                  </a:lnTo>
                  <a:lnTo>
                    <a:pt x="34" y="116"/>
                  </a:lnTo>
                  <a:lnTo>
                    <a:pt x="32" y="128"/>
                  </a:lnTo>
                  <a:lnTo>
                    <a:pt x="30" y="140"/>
                  </a:lnTo>
                  <a:lnTo>
                    <a:pt x="28" y="152"/>
                  </a:lnTo>
                  <a:lnTo>
                    <a:pt x="28" y="152"/>
                  </a:lnTo>
                  <a:lnTo>
                    <a:pt x="30" y="164"/>
                  </a:lnTo>
                  <a:lnTo>
                    <a:pt x="32" y="178"/>
                  </a:lnTo>
                  <a:lnTo>
                    <a:pt x="34" y="190"/>
                  </a:lnTo>
                  <a:lnTo>
                    <a:pt x="38" y="200"/>
                  </a:lnTo>
                  <a:lnTo>
                    <a:pt x="50" y="222"/>
                  </a:lnTo>
                  <a:lnTo>
                    <a:pt x="66" y="240"/>
                  </a:lnTo>
                  <a:lnTo>
                    <a:pt x="84" y="256"/>
                  </a:lnTo>
                  <a:lnTo>
                    <a:pt x="104" y="266"/>
                  </a:lnTo>
                  <a:lnTo>
                    <a:pt x="116" y="270"/>
                  </a:lnTo>
                  <a:lnTo>
                    <a:pt x="128" y="274"/>
                  </a:lnTo>
                  <a:lnTo>
                    <a:pt x="140" y="276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66" y="276"/>
                  </a:lnTo>
                  <a:lnTo>
                    <a:pt x="178" y="274"/>
                  </a:lnTo>
                  <a:lnTo>
                    <a:pt x="190" y="270"/>
                  </a:lnTo>
                  <a:lnTo>
                    <a:pt x="202" y="266"/>
                  </a:lnTo>
                  <a:lnTo>
                    <a:pt x="222" y="256"/>
                  </a:lnTo>
                  <a:lnTo>
                    <a:pt x="242" y="240"/>
                  </a:lnTo>
                  <a:lnTo>
                    <a:pt x="256" y="222"/>
                  </a:lnTo>
                  <a:lnTo>
                    <a:pt x="268" y="200"/>
                  </a:lnTo>
                  <a:lnTo>
                    <a:pt x="272" y="190"/>
                  </a:lnTo>
                  <a:lnTo>
                    <a:pt x="274" y="178"/>
                  </a:lnTo>
                  <a:lnTo>
                    <a:pt x="276" y="164"/>
                  </a:lnTo>
                  <a:lnTo>
                    <a:pt x="278" y="152"/>
                  </a:lnTo>
                  <a:lnTo>
                    <a:pt x="278" y="152"/>
                  </a:lnTo>
                  <a:lnTo>
                    <a:pt x="276" y="140"/>
                  </a:lnTo>
                  <a:lnTo>
                    <a:pt x="274" y="128"/>
                  </a:lnTo>
                  <a:lnTo>
                    <a:pt x="272" y="116"/>
                  </a:lnTo>
                  <a:lnTo>
                    <a:pt x="268" y="104"/>
                  </a:lnTo>
                  <a:lnTo>
                    <a:pt x="256" y="82"/>
                  </a:lnTo>
                  <a:lnTo>
                    <a:pt x="242" y="64"/>
                  </a:lnTo>
                  <a:lnTo>
                    <a:pt x="222" y="50"/>
                  </a:lnTo>
                  <a:lnTo>
                    <a:pt x="202" y="38"/>
                  </a:lnTo>
                  <a:lnTo>
                    <a:pt x="190" y="34"/>
                  </a:lnTo>
                  <a:lnTo>
                    <a:pt x="178" y="30"/>
                  </a:lnTo>
                  <a:lnTo>
                    <a:pt x="166" y="28"/>
                  </a:lnTo>
                  <a:lnTo>
                    <a:pt x="154" y="28"/>
                  </a:lnTo>
                  <a:lnTo>
                    <a:pt x="15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2" name="Freeform 6"/>
            <p:cNvSpPr>
              <a:spLocks noEditPoints="1"/>
            </p:cNvSpPr>
            <p:nvPr/>
          </p:nvSpPr>
          <p:spPr bwMode="auto">
            <a:xfrm>
              <a:off x="6112510" y="7481707"/>
              <a:ext cx="727075" cy="679450"/>
            </a:xfrm>
            <a:custGeom>
              <a:avLst/>
              <a:gdLst>
                <a:gd name="T0" fmla="*/ 0 w 458"/>
                <a:gd name="T1" fmla="*/ 428 h 428"/>
                <a:gd name="T2" fmla="*/ 16 w 458"/>
                <a:gd name="T3" fmla="*/ 210 h 428"/>
                <a:gd name="T4" fmla="*/ 22 w 458"/>
                <a:gd name="T5" fmla="*/ 166 h 428"/>
                <a:gd name="T6" fmla="*/ 36 w 458"/>
                <a:gd name="T7" fmla="*/ 126 h 428"/>
                <a:gd name="T8" fmla="*/ 56 w 458"/>
                <a:gd name="T9" fmla="*/ 90 h 428"/>
                <a:gd name="T10" fmla="*/ 82 w 458"/>
                <a:gd name="T11" fmla="*/ 60 h 428"/>
                <a:gd name="T12" fmla="*/ 112 w 458"/>
                <a:gd name="T13" fmla="*/ 34 h 428"/>
                <a:gd name="T14" fmla="*/ 148 w 458"/>
                <a:gd name="T15" fmla="*/ 16 h 428"/>
                <a:gd name="T16" fmla="*/ 186 w 458"/>
                <a:gd name="T17" fmla="*/ 4 h 428"/>
                <a:gd name="T18" fmla="*/ 226 w 458"/>
                <a:gd name="T19" fmla="*/ 0 h 428"/>
                <a:gd name="T20" fmla="*/ 248 w 458"/>
                <a:gd name="T21" fmla="*/ 0 h 428"/>
                <a:gd name="T22" fmla="*/ 286 w 458"/>
                <a:gd name="T23" fmla="*/ 8 h 428"/>
                <a:gd name="T24" fmla="*/ 322 w 458"/>
                <a:gd name="T25" fmla="*/ 24 h 428"/>
                <a:gd name="T26" fmla="*/ 356 w 458"/>
                <a:gd name="T27" fmla="*/ 48 h 428"/>
                <a:gd name="T28" fmla="*/ 384 w 458"/>
                <a:gd name="T29" fmla="*/ 76 h 428"/>
                <a:gd name="T30" fmla="*/ 408 w 458"/>
                <a:gd name="T31" fmla="*/ 108 h 428"/>
                <a:gd name="T32" fmla="*/ 424 w 458"/>
                <a:gd name="T33" fmla="*/ 146 h 428"/>
                <a:gd name="T34" fmla="*/ 436 w 458"/>
                <a:gd name="T35" fmla="*/ 188 h 428"/>
                <a:gd name="T36" fmla="*/ 458 w 458"/>
                <a:gd name="T37" fmla="*/ 428 h 428"/>
                <a:gd name="T38" fmla="*/ 428 w 458"/>
                <a:gd name="T39" fmla="*/ 400 h 428"/>
                <a:gd name="T40" fmla="*/ 410 w 458"/>
                <a:gd name="T41" fmla="*/ 212 h 428"/>
                <a:gd name="T42" fmla="*/ 404 w 458"/>
                <a:gd name="T43" fmla="*/ 174 h 428"/>
                <a:gd name="T44" fmla="*/ 392 w 458"/>
                <a:gd name="T45" fmla="*/ 140 h 428"/>
                <a:gd name="T46" fmla="*/ 374 w 458"/>
                <a:gd name="T47" fmla="*/ 108 h 428"/>
                <a:gd name="T48" fmla="*/ 352 w 458"/>
                <a:gd name="T49" fmla="*/ 82 h 428"/>
                <a:gd name="T50" fmla="*/ 324 w 458"/>
                <a:gd name="T51" fmla="*/ 58 h 428"/>
                <a:gd name="T52" fmla="*/ 294 w 458"/>
                <a:gd name="T53" fmla="*/ 42 h 428"/>
                <a:gd name="T54" fmla="*/ 262 w 458"/>
                <a:gd name="T55" fmla="*/ 32 h 428"/>
                <a:gd name="T56" fmla="*/ 226 w 458"/>
                <a:gd name="T57" fmla="*/ 28 h 428"/>
                <a:gd name="T58" fmla="*/ 208 w 458"/>
                <a:gd name="T59" fmla="*/ 28 h 428"/>
                <a:gd name="T60" fmla="*/ 174 w 458"/>
                <a:gd name="T61" fmla="*/ 36 h 428"/>
                <a:gd name="T62" fmla="*/ 142 w 458"/>
                <a:gd name="T63" fmla="*/ 50 h 428"/>
                <a:gd name="T64" fmla="*/ 114 w 458"/>
                <a:gd name="T65" fmla="*/ 68 h 428"/>
                <a:gd name="T66" fmla="*/ 90 w 458"/>
                <a:gd name="T67" fmla="*/ 94 h 428"/>
                <a:gd name="T68" fmla="*/ 70 w 458"/>
                <a:gd name="T69" fmla="*/ 122 h 428"/>
                <a:gd name="T70" fmla="*/ 54 w 458"/>
                <a:gd name="T71" fmla="*/ 156 h 428"/>
                <a:gd name="T72" fmla="*/ 46 w 458"/>
                <a:gd name="T73" fmla="*/ 192 h 428"/>
                <a:gd name="T74" fmla="*/ 30 w 458"/>
                <a:gd name="T75" fmla="*/ 40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8" h="428">
                  <a:moveTo>
                    <a:pt x="458" y="428"/>
                  </a:moveTo>
                  <a:lnTo>
                    <a:pt x="0" y="428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18" y="188"/>
                  </a:lnTo>
                  <a:lnTo>
                    <a:pt x="22" y="166"/>
                  </a:lnTo>
                  <a:lnTo>
                    <a:pt x="28" y="146"/>
                  </a:lnTo>
                  <a:lnTo>
                    <a:pt x="36" y="126"/>
                  </a:lnTo>
                  <a:lnTo>
                    <a:pt x="46" y="108"/>
                  </a:lnTo>
                  <a:lnTo>
                    <a:pt x="56" y="90"/>
                  </a:lnTo>
                  <a:lnTo>
                    <a:pt x="68" y="74"/>
                  </a:lnTo>
                  <a:lnTo>
                    <a:pt x="82" y="60"/>
                  </a:lnTo>
                  <a:lnTo>
                    <a:pt x="98" y="46"/>
                  </a:lnTo>
                  <a:lnTo>
                    <a:pt x="112" y="34"/>
                  </a:lnTo>
                  <a:lnTo>
                    <a:pt x="130" y="24"/>
                  </a:lnTo>
                  <a:lnTo>
                    <a:pt x="148" y="16"/>
                  </a:lnTo>
                  <a:lnTo>
                    <a:pt x="166" y="8"/>
                  </a:lnTo>
                  <a:lnTo>
                    <a:pt x="186" y="4"/>
                  </a:lnTo>
                  <a:lnTo>
                    <a:pt x="206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48" y="0"/>
                  </a:lnTo>
                  <a:lnTo>
                    <a:pt x="268" y="4"/>
                  </a:lnTo>
                  <a:lnTo>
                    <a:pt x="286" y="8"/>
                  </a:lnTo>
                  <a:lnTo>
                    <a:pt x="306" y="16"/>
                  </a:lnTo>
                  <a:lnTo>
                    <a:pt x="322" y="24"/>
                  </a:lnTo>
                  <a:lnTo>
                    <a:pt x="340" y="36"/>
                  </a:lnTo>
                  <a:lnTo>
                    <a:pt x="356" y="48"/>
                  </a:lnTo>
                  <a:lnTo>
                    <a:pt x="370" y="60"/>
                  </a:lnTo>
                  <a:lnTo>
                    <a:pt x="384" y="76"/>
                  </a:lnTo>
                  <a:lnTo>
                    <a:pt x="396" y="92"/>
                  </a:lnTo>
                  <a:lnTo>
                    <a:pt x="408" y="108"/>
                  </a:lnTo>
                  <a:lnTo>
                    <a:pt x="418" y="128"/>
                  </a:lnTo>
                  <a:lnTo>
                    <a:pt x="424" y="146"/>
                  </a:lnTo>
                  <a:lnTo>
                    <a:pt x="432" y="168"/>
                  </a:lnTo>
                  <a:lnTo>
                    <a:pt x="436" y="188"/>
                  </a:lnTo>
                  <a:lnTo>
                    <a:pt x="438" y="210"/>
                  </a:lnTo>
                  <a:lnTo>
                    <a:pt x="458" y="428"/>
                  </a:lnTo>
                  <a:close/>
                  <a:moveTo>
                    <a:pt x="30" y="400"/>
                  </a:moveTo>
                  <a:lnTo>
                    <a:pt x="428" y="400"/>
                  </a:lnTo>
                  <a:lnTo>
                    <a:pt x="410" y="212"/>
                  </a:lnTo>
                  <a:lnTo>
                    <a:pt x="410" y="212"/>
                  </a:lnTo>
                  <a:lnTo>
                    <a:pt x="408" y="194"/>
                  </a:lnTo>
                  <a:lnTo>
                    <a:pt x="404" y="174"/>
                  </a:lnTo>
                  <a:lnTo>
                    <a:pt x="398" y="156"/>
                  </a:lnTo>
                  <a:lnTo>
                    <a:pt x="392" y="140"/>
                  </a:lnTo>
                  <a:lnTo>
                    <a:pt x="384" y="124"/>
                  </a:lnTo>
                  <a:lnTo>
                    <a:pt x="374" y="108"/>
                  </a:lnTo>
                  <a:lnTo>
                    <a:pt x="364" y="94"/>
                  </a:lnTo>
                  <a:lnTo>
                    <a:pt x="352" y="82"/>
                  </a:lnTo>
                  <a:lnTo>
                    <a:pt x="338" y="70"/>
                  </a:lnTo>
                  <a:lnTo>
                    <a:pt x="324" y="58"/>
                  </a:lnTo>
                  <a:lnTo>
                    <a:pt x="310" y="50"/>
                  </a:lnTo>
                  <a:lnTo>
                    <a:pt x="294" y="42"/>
                  </a:lnTo>
                  <a:lnTo>
                    <a:pt x="278" y="36"/>
                  </a:lnTo>
                  <a:lnTo>
                    <a:pt x="262" y="32"/>
                  </a:lnTo>
                  <a:lnTo>
                    <a:pt x="244" y="28"/>
                  </a:lnTo>
                  <a:lnTo>
                    <a:pt x="226" y="28"/>
                  </a:lnTo>
                  <a:lnTo>
                    <a:pt x="226" y="28"/>
                  </a:lnTo>
                  <a:lnTo>
                    <a:pt x="208" y="28"/>
                  </a:lnTo>
                  <a:lnTo>
                    <a:pt x="192" y="32"/>
                  </a:lnTo>
                  <a:lnTo>
                    <a:pt x="174" y="36"/>
                  </a:lnTo>
                  <a:lnTo>
                    <a:pt x="158" y="42"/>
                  </a:lnTo>
                  <a:lnTo>
                    <a:pt x="142" y="50"/>
                  </a:lnTo>
                  <a:lnTo>
                    <a:pt x="128" y="58"/>
                  </a:lnTo>
                  <a:lnTo>
                    <a:pt x="114" y="68"/>
                  </a:lnTo>
                  <a:lnTo>
                    <a:pt x="102" y="80"/>
                  </a:lnTo>
                  <a:lnTo>
                    <a:pt x="90" y="94"/>
                  </a:lnTo>
                  <a:lnTo>
                    <a:pt x="80" y="108"/>
                  </a:lnTo>
                  <a:lnTo>
                    <a:pt x="70" y="122"/>
                  </a:lnTo>
                  <a:lnTo>
                    <a:pt x="62" y="138"/>
                  </a:lnTo>
                  <a:lnTo>
                    <a:pt x="54" y="156"/>
                  </a:lnTo>
                  <a:lnTo>
                    <a:pt x="50" y="174"/>
                  </a:lnTo>
                  <a:lnTo>
                    <a:pt x="46" y="192"/>
                  </a:lnTo>
                  <a:lnTo>
                    <a:pt x="44" y="212"/>
                  </a:lnTo>
                  <a:lnTo>
                    <a:pt x="30" y="4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3" name="Freeform 7"/>
            <p:cNvSpPr>
              <a:spLocks noEditPoints="1"/>
            </p:cNvSpPr>
            <p:nvPr/>
          </p:nvSpPr>
          <p:spPr bwMode="auto">
            <a:xfrm>
              <a:off x="6826885" y="7173732"/>
              <a:ext cx="374650" cy="374650"/>
            </a:xfrm>
            <a:custGeom>
              <a:avLst/>
              <a:gdLst>
                <a:gd name="T0" fmla="*/ 118 w 236"/>
                <a:gd name="T1" fmla="*/ 236 h 236"/>
                <a:gd name="T2" fmla="*/ 94 w 236"/>
                <a:gd name="T3" fmla="*/ 234 h 236"/>
                <a:gd name="T4" fmla="*/ 52 w 236"/>
                <a:gd name="T5" fmla="*/ 216 h 236"/>
                <a:gd name="T6" fmla="*/ 20 w 236"/>
                <a:gd name="T7" fmla="*/ 184 h 236"/>
                <a:gd name="T8" fmla="*/ 2 w 236"/>
                <a:gd name="T9" fmla="*/ 142 h 236"/>
                <a:gd name="T10" fmla="*/ 0 w 236"/>
                <a:gd name="T11" fmla="*/ 118 h 236"/>
                <a:gd name="T12" fmla="*/ 2 w 236"/>
                <a:gd name="T13" fmla="*/ 106 h 236"/>
                <a:gd name="T14" fmla="*/ 10 w 236"/>
                <a:gd name="T15" fmla="*/ 72 h 236"/>
                <a:gd name="T16" fmla="*/ 34 w 236"/>
                <a:gd name="T17" fmla="*/ 34 h 236"/>
                <a:gd name="T18" fmla="*/ 72 w 236"/>
                <a:gd name="T19" fmla="*/ 10 h 236"/>
                <a:gd name="T20" fmla="*/ 106 w 236"/>
                <a:gd name="T21" fmla="*/ 0 h 236"/>
                <a:gd name="T22" fmla="*/ 118 w 236"/>
                <a:gd name="T23" fmla="*/ 0 h 236"/>
                <a:gd name="T24" fmla="*/ 142 w 236"/>
                <a:gd name="T25" fmla="*/ 2 h 236"/>
                <a:gd name="T26" fmla="*/ 184 w 236"/>
                <a:gd name="T27" fmla="*/ 20 h 236"/>
                <a:gd name="T28" fmla="*/ 216 w 236"/>
                <a:gd name="T29" fmla="*/ 52 h 236"/>
                <a:gd name="T30" fmla="*/ 234 w 236"/>
                <a:gd name="T31" fmla="*/ 94 h 236"/>
                <a:gd name="T32" fmla="*/ 236 w 236"/>
                <a:gd name="T33" fmla="*/ 118 h 236"/>
                <a:gd name="T34" fmla="*/ 236 w 236"/>
                <a:gd name="T35" fmla="*/ 130 h 236"/>
                <a:gd name="T36" fmla="*/ 226 w 236"/>
                <a:gd name="T37" fmla="*/ 164 h 236"/>
                <a:gd name="T38" fmla="*/ 202 w 236"/>
                <a:gd name="T39" fmla="*/ 200 h 236"/>
                <a:gd name="T40" fmla="*/ 164 w 236"/>
                <a:gd name="T41" fmla="*/ 226 h 236"/>
                <a:gd name="T42" fmla="*/ 130 w 236"/>
                <a:gd name="T43" fmla="*/ 234 h 236"/>
                <a:gd name="T44" fmla="*/ 118 w 236"/>
                <a:gd name="T45" fmla="*/ 236 h 236"/>
                <a:gd name="T46" fmla="*/ 118 w 236"/>
                <a:gd name="T47" fmla="*/ 28 h 236"/>
                <a:gd name="T48" fmla="*/ 84 w 236"/>
                <a:gd name="T49" fmla="*/ 36 h 236"/>
                <a:gd name="T50" fmla="*/ 54 w 236"/>
                <a:gd name="T51" fmla="*/ 54 h 236"/>
                <a:gd name="T52" fmla="*/ 36 w 236"/>
                <a:gd name="T53" fmla="*/ 82 h 236"/>
                <a:gd name="T54" fmla="*/ 28 w 236"/>
                <a:gd name="T55" fmla="*/ 118 h 236"/>
                <a:gd name="T56" fmla="*/ 30 w 236"/>
                <a:gd name="T57" fmla="*/ 136 h 236"/>
                <a:gd name="T58" fmla="*/ 44 w 236"/>
                <a:gd name="T59" fmla="*/ 168 h 236"/>
                <a:gd name="T60" fmla="*/ 68 w 236"/>
                <a:gd name="T61" fmla="*/ 192 h 236"/>
                <a:gd name="T62" fmla="*/ 100 w 236"/>
                <a:gd name="T63" fmla="*/ 206 h 236"/>
                <a:gd name="T64" fmla="*/ 118 w 236"/>
                <a:gd name="T65" fmla="*/ 208 h 236"/>
                <a:gd name="T66" fmla="*/ 154 w 236"/>
                <a:gd name="T67" fmla="*/ 200 h 236"/>
                <a:gd name="T68" fmla="*/ 182 w 236"/>
                <a:gd name="T69" fmla="*/ 182 h 236"/>
                <a:gd name="T70" fmla="*/ 200 w 236"/>
                <a:gd name="T71" fmla="*/ 152 h 236"/>
                <a:gd name="T72" fmla="*/ 208 w 236"/>
                <a:gd name="T73" fmla="*/ 118 h 236"/>
                <a:gd name="T74" fmla="*/ 206 w 236"/>
                <a:gd name="T75" fmla="*/ 100 h 236"/>
                <a:gd name="T76" fmla="*/ 192 w 236"/>
                <a:gd name="T77" fmla="*/ 68 h 236"/>
                <a:gd name="T78" fmla="*/ 168 w 236"/>
                <a:gd name="T79" fmla="*/ 44 h 236"/>
                <a:gd name="T80" fmla="*/ 136 w 236"/>
                <a:gd name="T81" fmla="*/ 30 h 236"/>
                <a:gd name="T82" fmla="*/ 118 w 236"/>
                <a:gd name="T83" fmla="*/ 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236"/>
                  </a:moveTo>
                  <a:lnTo>
                    <a:pt x="118" y="236"/>
                  </a:lnTo>
                  <a:lnTo>
                    <a:pt x="106" y="234"/>
                  </a:lnTo>
                  <a:lnTo>
                    <a:pt x="94" y="234"/>
                  </a:lnTo>
                  <a:lnTo>
                    <a:pt x="72" y="226"/>
                  </a:lnTo>
                  <a:lnTo>
                    <a:pt x="52" y="216"/>
                  </a:lnTo>
                  <a:lnTo>
                    <a:pt x="34" y="200"/>
                  </a:lnTo>
                  <a:lnTo>
                    <a:pt x="20" y="184"/>
                  </a:lnTo>
                  <a:lnTo>
                    <a:pt x="10" y="164"/>
                  </a:lnTo>
                  <a:lnTo>
                    <a:pt x="2" y="142"/>
                  </a:lnTo>
                  <a:lnTo>
                    <a:pt x="2" y="13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06"/>
                  </a:lnTo>
                  <a:lnTo>
                    <a:pt x="2" y="94"/>
                  </a:lnTo>
                  <a:lnTo>
                    <a:pt x="10" y="72"/>
                  </a:lnTo>
                  <a:lnTo>
                    <a:pt x="20" y="52"/>
                  </a:lnTo>
                  <a:lnTo>
                    <a:pt x="34" y="34"/>
                  </a:lnTo>
                  <a:lnTo>
                    <a:pt x="52" y="20"/>
                  </a:lnTo>
                  <a:lnTo>
                    <a:pt x="72" y="10"/>
                  </a:lnTo>
                  <a:lnTo>
                    <a:pt x="94" y="2"/>
                  </a:lnTo>
                  <a:lnTo>
                    <a:pt x="106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30" y="0"/>
                  </a:lnTo>
                  <a:lnTo>
                    <a:pt x="142" y="2"/>
                  </a:lnTo>
                  <a:lnTo>
                    <a:pt x="164" y="10"/>
                  </a:lnTo>
                  <a:lnTo>
                    <a:pt x="184" y="20"/>
                  </a:lnTo>
                  <a:lnTo>
                    <a:pt x="202" y="34"/>
                  </a:lnTo>
                  <a:lnTo>
                    <a:pt x="216" y="52"/>
                  </a:lnTo>
                  <a:lnTo>
                    <a:pt x="226" y="72"/>
                  </a:lnTo>
                  <a:lnTo>
                    <a:pt x="234" y="94"/>
                  </a:lnTo>
                  <a:lnTo>
                    <a:pt x="236" y="106"/>
                  </a:lnTo>
                  <a:lnTo>
                    <a:pt x="236" y="118"/>
                  </a:lnTo>
                  <a:lnTo>
                    <a:pt x="236" y="118"/>
                  </a:lnTo>
                  <a:lnTo>
                    <a:pt x="236" y="130"/>
                  </a:lnTo>
                  <a:lnTo>
                    <a:pt x="234" y="142"/>
                  </a:lnTo>
                  <a:lnTo>
                    <a:pt x="226" y="164"/>
                  </a:lnTo>
                  <a:lnTo>
                    <a:pt x="216" y="184"/>
                  </a:lnTo>
                  <a:lnTo>
                    <a:pt x="202" y="200"/>
                  </a:lnTo>
                  <a:lnTo>
                    <a:pt x="184" y="216"/>
                  </a:lnTo>
                  <a:lnTo>
                    <a:pt x="164" y="226"/>
                  </a:lnTo>
                  <a:lnTo>
                    <a:pt x="142" y="234"/>
                  </a:lnTo>
                  <a:lnTo>
                    <a:pt x="130" y="234"/>
                  </a:lnTo>
                  <a:lnTo>
                    <a:pt x="118" y="236"/>
                  </a:lnTo>
                  <a:lnTo>
                    <a:pt x="118" y="236"/>
                  </a:lnTo>
                  <a:close/>
                  <a:moveTo>
                    <a:pt x="118" y="28"/>
                  </a:moveTo>
                  <a:lnTo>
                    <a:pt x="118" y="28"/>
                  </a:lnTo>
                  <a:lnTo>
                    <a:pt x="100" y="30"/>
                  </a:lnTo>
                  <a:lnTo>
                    <a:pt x="84" y="36"/>
                  </a:lnTo>
                  <a:lnTo>
                    <a:pt x="68" y="44"/>
                  </a:lnTo>
                  <a:lnTo>
                    <a:pt x="54" y="54"/>
                  </a:lnTo>
                  <a:lnTo>
                    <a:pt x="44" y="68"/>
                  </a:lnTo>
                  <a:lnTo>
                    <a:pt x="36" y="82"/>
                  </a:lnTo>
                  <a:lnTo>
                    <a:pt x="30" y="100"/>
                  </a:lnTo>
                  <a:lnTo>
                    <a:pt x="28" y="118"/>
                  </a:lnTo>
                  <a:lnTo>
                    <a:pt x="28" y="118"/>
                  </a:lnTo>
                  <a:lnTo>
                    <a:pt x="30" y="136"/>
                  </a:lnTo>
                  <a:lnTo>
                    <a:pt x="36" y="152"/>
                  </a:lnTo>
                  <a:lnTo>
                    <a:pt x="44" y="168"/>
                  </a:lnTo>
                  <a:lnTo>
                    <a:pt x="54" y="182"/>
                  </a:lnTo>
                  <a:lnTo>
                    <a:pt x="68" y="192"/>
                  </a:lnTo>
                  <a:lnTo>
                    <a:pt x="84" y="200"/>
                  </a:lnTo>
                  <a:lnTo>
                    <a:pt x="100" y="206"/>
                  </a:lnTo>
                  <a:lnTo>
                    <a:pt x="118" y="208"/>
                  </a:lnTo>
                  <a:lnTo>
                    <a:pt x="118" y="208"/>
                  </a:lnTo>
                  <a:lnTo>
                    <a:pt x="136" y="206"/>
                  </a:lnTo>
                  <a:lnTo>
                    <a:pt x="154" y="200"/>
                  </a:lnTo>
                  <a:lnTo>
                    <a:pt x="168" y="192"/>
                  </a:lnTo>
                  <a:lnTo>
                    <a:pt x="182" y="182"/>
                  </a:lnTo>
                  <a:lnTo>
                    <a:pt x="192" y="168"/>
                  </a:lnTo>
                  <a:lnTo>
                    <a:pt x="200" y="152"/>
                  </a:lnTo>
                  <a:lnTo>
                    <a:pt x="206" y="136"/>
                  </a:lnTo>
                  <a:lnTo>
                    <a:pt x="208" y="118"/>
                  </a:lnTo>
                  <a:lnTo>
                    <a:pt x="208" y="118"/>
                  </a:lnTo>
                  <a:lnTo>
                    <a:pt x="206" y="100"/>
                  </a:lnTo>
                  <a:lnTo>
                    <a:pt x="200" y="82"/>
                  </a:lnTo>
                  <a:lnTo>
                    <a:pt x="192" y="68"/>
                  </a:lnTo>
                  <a:lnTo>
                    <a:pt x="182" y="54"/>
                  </a:lnTo>
                  <a:lnTo>
                    <a:pt x="168" y="44"/>
                  </a:lnTo>
                  <a:lnTo>
                    <a:pt x="154" y="36"/>
                  </a:lnTo>
                  <a:lnTo>
                    <a:pt x="136" y="30"/>
                  </a:lnTo>
                  <a:lnTo>
                    <a:pt x="118" y="28"/>
                  </a:lnTo>
                  <a:lnTo>
                    <a:pt x="1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4" name="Freeform 8"/>
            <p:cNvSpPr>
              <a:spLocks noEditPoints="1"/>
            </p:cNvSpPr>
            <p:nvPr/>
          </p:nvSpPr>
          <p:spPr bwMode="auto">
            <a:xfrm>
              <a:off x="6817360" y="7567432"/>
              <a:ext cx="476250" cy="523875"/>
            </a:xfrm>
            <a:custGeom>
              <a:avLst/>
              <a:gdLst>
                <a:gd name="T0" fmla="*/ 46 w 300"/>
                <a:gd name="T1" fmla="*/ 330 h 330"/>
                <a:gd name="T2" fmla="*/ 32 w 300"/>
                <a:gd name="T3" fmla="*/ 158 h 330"/>
                <a:gd name="T4" fmla="*/ 22 w 300"/>
                <a:gd name="T5" fmla="*/ 114 h 330"/>
                <a:gd name="T6" fmla="*/ 4 w 300"/>
                <a:gd name="T7" fmla="*/ 70 h 330"/>
                <a:gd name="T8" fmla="*/ 6 w 300"/>
                <a:gd name="T9" fmla="*/ 54 h 330"/>
                <a:gd name="T10" fmla="*/ 18 w 300"/>
                <a:gd name="T11" fmla="*/ 42 h 330"/>
                <a:gd name="T12" fmla="*/ 44 w 300"/>
                <a:gd name="T13" fmla="*/ 22 h 330"/>
                <a:gd name="T14" fmla="*/ 74 w 300"/>
                <a:gd name="T15" fmla="*/ 8 h 330"/>
                <a:gd name="T16" fmla="*/ 106 w 300"/>
                <a:gd name="T17" fmla="*/ 2 h 330"/>
                <a:gd name="T18" fmla="*/ 122 w 300"/>
                <a:gd name="T19" fmla="*/ 0 h 330"/>
                <a:gd name="T20" fmla="*/ 154 w 300"/>
                <a:gd name="T21" fmla="*/ 4 h 330"/>
                <a:gd name="T22" fmla="*/ 182 w 300"/>
                <a:gd name="T23" fmla="*/ 14 h 330"/>
                <a:gd name="T24" fmla="*/ 210 w 300"/>
                <a:gd name="T25" fmla="*/ 28 h 330"/>
                <a:gd name="T26" fmla="*/ 232 w 300"/>
                <a:gd name="T27" fmla="*/ 48 h 330"/>
                <a:gd name="T28" fmla="*/ 252 w 300"/>
                <a:gd name="T29" fmla="*/ 72 h 330"/>
                <a:gd name="T30" fmla="*/ 268 w 300"/>
                <a:gd name="T31" fmla="*/ 98 h 330"/>
                <a:gd name="T32" fmla="*/ 280 w 300"/>
                <a:gd name="T33" fmla="*/ 130 h 330"/>
                <a:gd name="T34" fmla="*/ 284 w 300"/>
                <a:gd name="T35" fmla="*/ 162 h 330"/>
                <a:gd name="T36" fmla="*/ 72 w 300"/>
                <a:gd name="T37" fmla="*/ 302 h 330"/>
                <a:gd name="T38" fmla="*/ 256 w 300"/>
                <a:gd name="T39" fmla="*/ 164 h 330"/>
                <a:gd name="T40" fmla="*/ 252 w 300"/>
                <a:gd name="T41" fmla="*/ 140 h 330"/>
                <a:gd name="T42" fmla="*/ 232 w 300"/>
                <a:gd name="T43" fmla="*/ 92 h 330"/>
                <a:gd name="T44" fmla="*/ 208 w 300"/>
                <a:gd name="T45" fmla="*/ 62 h 330"/>
                <a:gd name="T46" fmla="*/ 188 w 300"/>
                <a:gd name="T47" fmla="*/ 46 h 330"/>
                <a:gd name="T48" fmla="*/ 164 w 300"/>
                <a:gd name="T49" fmla="*/ 36 h 330"/>
                <a:gd name="T50" fmla="*/ 136 w 300"/>
                <a:gd name="T51" fmla="*/ 30 h 330"/>
                <a:gd name="T52" fmla="*/ 122 w 300"/>
                <a:gd name="T53" fmla="*/ 28 h 330"/>
                <a:gd name="T54" fmla="*/ 98 w 300"/>
                <a:gd name="T55" fmla="*/ 32 h 330"/>
                <a:gd name="T56" fmla="*/ 52 w 300"/>
                <a:gd name="T57" fmla="*/ 50 h 330"/>
                <a:gd name="T58" fmla="*/ 34 w 300"/>
                <a:gd name="T59" fmla="*/ 66 h 330"/>
                <a:gd name="T60" fmla="*/ 52 w 300"/>
                <a:gd name="T61" fmla="*/ 110 h 330"/>
                <a:gd name="T62" fmla="*/ 60 w 300"/>
                <a:gd name="T63" fmla="*/ 15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0" h="330">
                  <a:moveTo>
                    <a:pt x="300" y="330"/>
                  </a:moveTo>
                  <a:lnTo>
                    <a:pt x="46" y="330"/>
                  </a:lnTo>
                  <a:lnTo>
                    <a:pt x="32" y="158"/>
                  </a:lnTo>
                  <a:lnTo>
                    <a:pt x="32" y="158"/>
                  </a:lnTo>
                  <a:lnTo>
                    <a:pt x="28" y="136"/>
                  </a:lnTo>
                  <a:lnTo>
                    <a:pt x="22" y="114"/>
                  </a:lnTo>
                  <a:lnTo>
                    <a:pt x="14" y="92"/>
                  </a:lnTo>
                  <a:lnTo>
                    <a:pt x="4" y="70"/>
                  </a:lnTo>
                  <a:lnTo>
                    <a:pt x="0" y="62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18" y="42"/>
                  </a:lnTo>
                  <a:lnTo>
                    <a:pt x="30" y="32"/>
                  </a:lnTo>
                  <a:lnTo>
                    <a:pt x="44" y="22"/>
                  </a:lnTo>
                  <a:lnTo>
                    <a:pt x="58" y="14"/>
                  </a:lnTo>
                  <a:lnTo>
                    <a:pt x="74" y="8"/>
                  </a:lnTo>
                  <a:lnTo>
                    <a:pt x="90" y="4"/>
                  </a:lnTo>
                  <a:lnTo>
                    <a:pt x="106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8" y="2"/>
                  </a:lnTo>
                  <a:lnTo>
                    <a:pt x="154" y="4"/>
                  </a:lnTo>
                  <a:lnTo>
                    <a:pt x="168" y="8"/>
                  </a:lnTo>
                  <a:lnTo>
                    <a:pt x="182" y="14"/>
                  </a:lnTo>
                  <a:lnTo>
                    <a:pt x="196" y="20"/>
                  </a:lnTo>
                  <a:lnTo>
                    <a:pt x="210" y="28"/>
                  </a:lnTo>
                  <a:lnTo>
                    <a:pt x="222" y="38"/>
                  </a:lnTo>
                  <a:lnTo>
                    <a:pt x="232" y="48"/>
                  </a:lnTo>
                  <a:lnTo>
                    <a:pt x="244" y="58"/>
                  </a:lnTo>
                  <a:lnTo>
                    <a:pt x="252" y="72"/>
                  </a:lnTo>
                  <a:lnTo>
                    <a:pt x="260" y="84"/>
                  </a:lnTo>
                  <a:lnTo>
                    <a:pt x="268" y="98"/>
                  </a:lnTo>
                  <a:lnTo>
                    <a:pt x="274" y="114"/>
                  </a:lnTo>
                  <a:lnTo>
                    <a:pt x="280" y="130"/>
                  </a:lnTo>
                  <a:lnTo>
                    <a:pt x="282" y="146"/>
                  </a:lnTo>
                  <a:lnTo>
                    <a:pt x="284" y="162"/>
                  </a:lnTo>
                  <a:lnTo>
                    <a:pt x="300" y="330"/>
                  </a:lnTo>
                  <a:close/>
                  <a:moveTo>
                    <a:pt x="72" y="302"/>
                  </a:moveTo>
                  <a:lnTo>
                    <a:pt x="268" y="302"/>
                  </a:lnTo>
                  <a:lnTo>
                    <a:pt x="256" y="164"/>
                  </a:lnTo>
                  <a:lnTo>
                    <a:pt x="256" y="164"/>
                  </a:lnTo>
                  <a:lnTo>
                    <a:pt x="252" y="140"/>
                  </a:lnTo>
                  <a:lnTo>
                    <a:pt x="244" y="114"/>
                  </a:lnTo>
                  <a:lnTo>
                    <a:pt x="232" y="92"/>
                  </a:lnTo>
                  <a:lnTo>
                    <a:pt x="216" y="72"/>
                  </a:lnTo>
                  <a:lnTo>
                    <a:pt x="208" y="62"/>
                  </a:lnTo>
                  <a:lnTo>
                    <a:pt x="198" y="54"/>
                  </a:lnTo>
                  <a:lnTo>
                    <a:pt x="188" y="46"/>
                  </a:lnTo>
                  <a:lnTo>
                    <a:pt x="176" y="40"/>
                  </a:lnTo>
                  <a:lnTo>
                    <a:pt x="164" y="36"/>
                  </a:lnTo>
                  <a:lnTo>
                    <a:pt x="150" y="32"/>
                  </a:lnTo>
                  <a:lnTo>
                    <a:pt x="136" y="30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10" y="30"/>
                  </a:lnTo>
                  <a:lnTo>
                    <a:pt x="98" y="32"/>
                  </a:lnTo>
                  <a:lnTo>
                    <a:pt x="74" y="38"/>
                  </a:lnTo>
                  <a:lnTo>
                    <a:pt x="52" y="50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44" y="88"/>
                  </a:lnTo>
                  <a:lnTo>
                    <a:pt x="52" y="110"/>
                  </a:lnTo>
                  <a:lnTo>
                    <a:pt x="56" y="132"/>
                  </a:lnTo>
                  <a:lnTo>
                    <a:pt x="60" y="156"/>
                  </a:lnTo>
                  <a:lnTo>
                    <a:pt x="72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9979993" y="4693505"/>
            <a:ext cx="361410" cy="451762"/>
            <a:chOff x="2954338" y="6831013"/>
            <a:chExt cx="1041400" cy="1301750"/>
          </a:xfrm>
          <a:solidFill>
            <a:schemeClr val="accent2"/>
          </a:solidFill>
        </p:grpSpPr>
        <p:sp>
          <p:nvSpPr>
            <p:cNvPr id="216" name="Freeform 36"/>
            <p:cNvSpPr>
              <a:spLocks noEditPoints="1"/>
            </p:cNvSpPr>
            <p:nvPr/>
          </p:nvSpPr>
          <p:spPr bwMode="auto">
            <a:xfrm>
              <a:off x="3195638" y="7329488"/>
              <a:ext cx="390525" cy="393700"/>
            </a:xfrm>
            <a:custGeom>
              <a:avLst/>
              <a:gdLst>
                <a:gd name="T0" fmla="*/ 122 w 246"/>
                <a:gd name="T1" fmla="*/ 248 h 248"/>
                <a:gd name="T2" fmla="*/ 98 w 246"/>
                <a:gd name="T3" fmla="*/ 244 h 248"/>
                <a:gd name="T4" fmla="*/ 74 w 246"/>
                <a:gd name="T5" fmla="*/ 238 h 248"/>
                <a:gd name="T6" fmla="*/ 36 w 246"/>
                <a:gd name="T7" fmla="*/ 210 h 248"/>
                <a:gd name="T8" fmla="*/ 8 w 246"/>
                <a:gd name="T9" fmla="*/ 172 h 248"/>
                <a:gd name="T10" fmla="*/ 2 w 246"/>
                <a:gd name="T11" fmla="*/ 148 h 248"/>
                <a:gd name="T12" fmla="*/ 0 w 246"/>
                <a:gd name="T13" fmla="*/ 124 h 248"/>
                <a:gd name="T14" fmla="*/ 0 w 246"/>
                <a:gd name="T15" fmla="*/ 112 h 248"/>
                <a:gd name="T16" fmla="*/ 4 w 246"/>
                <a:gd name="T17" fmla="*/ 88 h 248"/>
                <a:gd name="T18" fmla="*/ 20 w 246"/>
                <a:gd name="T19" fmla="*/ 56 h 248"/>
                <a:gd name="T20" fmla="*/ 54 w 246"/>
                <a:gd name="T21" fmla="*/ 22 h 248"/>
                <a:gd name="T22" fmla="*/ 86 w 246"/>
                <a:gd name="T23" fmla="*/ 6 h 248"/>
                <a:gd name="T24" fmla="*/ 110 w 246"/>
                <a:gd name="T25" fmla="*/ 2 h 248"/>
                <a:gd name="T26" fmla="*/ 122 w 246"/>
                <a:gd name="T27" fmla="*/ 0 h 248"/>
                <a:gd name="T28" fmla="*/ 148 w 246"/>
                <a:gd name="T29" fmla="*/ 4 h 248"/>
                <a:gd name="T30" fmla="*/ 170 w 246"/>
                <a:gd name="T31" fmla="*/ 10 h 248"/>
                <a:gd name="T32" fmla="*/ 210 w 246"/>
                <a:gd name="T33" fmla="*/ 36 h 248"/>
                <a:gd name="T34" fmla="*/ 236 w 246"/>
                <a:gd name="T35" fmla="*/ 76 h 248"/>
                <a:gd name="T36" fmla="*/ 242 w 246"/>
                <a:gd name="T37" fmla="*/ 100 h 248"/>
                <a:gd name="T38" fmla="*/ 246 w 246"/>
                <a:gd name="T39" fmla="*/ 124 h 248"/>
                <a:gd name="T40" fmla="*/ 244 w 246"/>
                <a:gd name="T41" fmla="*/ 136 h 248"/>
                <a:gd name="T42" fmla="*/ 240 w 246"/>
                <a:gd name="T43" fmla="*/ 160 h 248"/>
                <a:gd name="T44" fmla="*/ 224 w 246"/>
                <a:gd name="T45" fmla="*/ 192 h 248"/>
                <a:gd name="T46" fmla="*/ 192 w 246"/>
                <a:gd name="T47" fmla="*/ 226 h 248"/>
                <a:gd name="T48" fmla="*/ 158 w 246"/>
                <a:gd name="T49" fmla="*/ 242 h 248"/>
                <a:gd name="T50" fmla="*/ 134 w 246"/>
                <a:gd name="T51" fmla="*/ 246 h 248"/>
                <a:gd name="T52" fmla="*/ 122 w 246"/>
                <a:gd name="T53" fmla="*/ 248 h 248"/>
                <a:gd name="T54" fmla="*/ 122 w 246"/>
                <a:gd name="T55" fmla="*/ 28 h 248"/>
                <a:gd name="T56" fmla="*/ 86 w 246"/>
                <a:gd name="T57" fmla="*/ 36 h 248"/>
                <a:gd name="T58" fmla="*/ 56 w 246"/>
                <a:gd name="T59" fmla="*/ 56 h 248"/>
                <a:gd name="T60" fmla="*/ 34 w 246"/>
                <a:gd name="T61" fmla="*/ 86 h 248"/>
                <a:gd name="T62" fmla="*/ 28 w 246"/>
                <a:gd name="T63" fmla="*/ 124 h 248"/>
                <a:gd name="T64" fmla="*/ 30 w 246"/>
                <a:gd name="T65" fmla="*/ 144 h 248"/>
                <a:gd name="T66" fmla="*/ 44 w 246"/>
                <a:gd name="T67" fmla="*/ 178 h 248"/>
                <a:gd name="T68" fmla="*/ 70 w 246"/>
                <a:gd name="T69" fmla="*/ 202 h 248"/>
                <a:gd name="T70" fmla="*/ 104 w 246"/>
                <a:gd name="T71" fmla="*/ 218 h 248"/>
                <a:gd name="T72" fmla="*/ 122 w 246"/>
                <a:gd name="T73" fmla="*/ 220 h 248"/>
                <a:gd name="T74" fmla="*/ 160 w 246"/>
                <a:gd name="T75" fmla="*/ 212 h 248"/>
                <a:gd name="T76" fmla="*/ 190 w 246"/>
                <a:gd name="T77" fmla="*/ 192 h 248"/>
                <a:gd name="T78" fmla="*/ 210 w 246"/>
                <a:gd name="T79" fmla="*/ 160 h 248"/>
                <a:gd name="T80" fmla="*/ 218 w 246"/>
                <a:gd name="T81" fmla="*/ 124 h 248"/>
                <a:gd name="T82" fmla="*/ 216 w 246"/>
                <a:gd name="T83" fmla="*/ 104 h 248"/>
                <a:gd name="T84" fmla="*/ 202 w 246"/>
                <a:gd name="T85" fmla="*/ 70 h 248"/>
                <a:gd name="T86" fmla="*/ 176 w 246"/>
                <a:gd name="T87" fmla="*/ 46 h 248"/>
                <a:gd name="T88" fmla="*/ 142 w 246"/>
                <a:gd name="T89" fmla="*/ 30 h 248"/>
                <a:gd name="T90" fmla="*/ 122 w 246"/>
                <a:gd name="T91" fmla="*/ 2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6" h="248">
                  <a:moveTo>
                    <a:pt x="122" y="248"/>
                  </a:moveTo>
                  <a:lnTo>
                    <a:pt x="122" y="248"/>
                  </a:lnTo>
                  <a:lnTo>
                    <a:pt x="110" y="246"/>
                  </a:lnTo>
                  <a:lnTo>
                    <a:pt x="98" y="244"/>
                  </a:lnTo>
                  <a:lnTo>
                    <a:pt x="86" y="242"/>
                  </a:lnTo>
                  <a:lnTo>
                    <a:pt x="74" y="238"/>
                  </a:lnTo>
                  <a:lnTo>
                    <a:pt x="54" y="226"/>
                  </a:lnTo>
                  <a:lnTo>
                    <a:pt x="36" y="210"/>
                  </a:lnTo>
                  <a:lnTo>
                    <a:pt x="20" y="192"/>
                  </a:lnTo>
                  <a:lnTo>
                    <a:pt x="8" y="172"/>
                  </a:lnTo>
                  <a:lnTo>
                    <a:pt x="4" y="160"/>
                  </a:lnTo>
                  <a:lnTo>
                    <a:pt x="2" y="148"/>
                  </a:lnTo>
                  <a:lnTo>
                    <a:pt x="0" y="136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0" y="112"/>
                  </a:lnTo>
                  <a:lnTo>
                    <a:pt x="2" y="100"/>
                  </a:lnTo>
                  <a:lnTo>
                    <a:pt x="4" y="88"/>
                  </a:lnTo>
                  <a:lnTo>
                    <a:pt x="8" y="76"/>
                  </a:lnTo>
                  <a:lnTo>
                    <a:pt x="20" y="56"/>
                  </a:lnTo>
                  <a:lnTo>
                    <a:pt x="36" y="36"/>
                  </a:lnTo>
                  <a:lnTo>
                    <a:pt x="54" y="22"/>
                  </a:lnTo>
                  <a:lnTo>
                    <a:pt x="74" y="10"/>
                  </a:lnTo>
                  <a:lnTo>
                    <a:pt x="86" y="6"/>
                  </a:lnTo>
                  <a:lnTo>
                    <a:pt x="98" y="4"/>
                  </a:lnTo>
                  <a:lnTo>
                    <a:pt x="110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4" y="2"/>
                  </a:lnTo>
                  <a:lnTo>
                    <a:pt x="148" y="4"/>
                  </a:lnTo>
                  <a:lnTo>
                    <a:pt x="158" y="6"/>
                  </a:lnTo>
                  <a:lnTo>
                    <a:pt x="170" y="10"/>
                  </a:lnTo>
                  <a:lnTo>
                    <a:pt x="192" y="22"/>
                  </a:lnTo>
                  <a:lnTo>
                    <a:pt x="210" y="36"/>
                  </a:lnTo>
                  <a:lnTo>
                    <a:pt x="224" y="56"/>
                  </a:lnTo>
                  <a:lnTo>
                    <a:pt x="236" y="76"/>
                  </a:lnTo>
                  <a:lnTo>
                    <a:pt x="240" y="88"/>
                  </a:lnTo>
                  <a:lnTo>
                    <a:pt x="242" y="100"/>
                  </a:lnTo>
                  <a:lnTo>
                    <a:pt x="244" y="112"/>
                  </a:lnTo>
                  <a:lnTo>
                    <a:pt x="246" y="124"/>
                  </a:lnTo>
                  <a:lnTo>
                    <a:pt x="246" y="124"/>
                  </a:lnTo>
                  <a:lnTo>
                    <a:pt x="244" y="136"/>
                  </a:lnTo>
                  <a:lnTo>
                    <a:pt x="242" y="148"/>
                  </a:lnTo>
                  <a:lnTo>
                    <a:pt x="240" y="160"/>
                  </a:lnTo>
                  <a:lnTo>
                    <a:pt x="236" y="172"/>
                  </a:lnTo>
                  <a:lnTo>
                    <a:pt x="224" y="192"/>
                  </a:lnTo>
                  <a:lnTo>
                    <a:pt x="210" y="210"/>
                  </a:lnTo>
                  <a:lnTo>
                    <a:pt x="192" y="226"/>
                  </a:lnTo>
                  <a:lnTo>
                    <a:pt x="170" y="238"/>
                  </a:lnTo>
                  <a:lnTo>
                    <a:pt x="158" y="242"/>
                  </a:lnTo>
                  <a:lnTo>
                    <a:pt x="148" y="244"/>
                  </a:lnTo>
                  <a:lnTo>
                    <a:pt x="134" y="246"/>
                  </a:lnTo>
                  <a:lnTo>
                    <a:pt x="122" y="248"/>
                  </a:lnTo>
                  <a:lnTo>
                    <a:pt x="122" y="248"/>
                  </a:lnTo>
                  <a:close/>
                  <a:moveTo>
                    <a:pt x="122" y="28"/>
                  </a:moveTo>
                  <a:lnTo>
                    <a:pt x="122" y="28"/>
                  </a:lnTo>
                  <a:lnTo>
                    <a:pt x="104" y="30"/>
                  </a:lnTo>
                  <a:lnTo>
                    <a:pt x="86" y="36"/>
                  </a:lnTo>
                  <a:lnTo>
                    <a:pt x="70" y="46"/>
                  </a:lnTo>
                  <a:lnTo>
                    <a:pt x="56" y="56"/>
                  </a:lnTo>
                  <a:lnTo>
                    <a:pt x="44" y="70"/>
                  </a:lnTo>
                  <a:lnTo>
                    <a:pt x="34" y="86"/>
                  </a:lnTo>
                  <a:lnTo>
                    <a:pt x="30" y="104"/>
                  </a:lnTo>
                  <a:lnTo>
                    <a:pt x="28" y="124"/>
                  </a:lnTo>
                  <a:lnTo>
                    <a:pt x="28" y="124"/>
                  </a:lnTo>
                  <a:lnTo>
                    <a:pt x="30" y="144"/>
                  </a:lnTo>
                  <a:lnTo>
                    <a:pt x="34" y="160"/>
                  </a:lnTo>
                  <a:lnTo>
                    <a:pt x="44" y="178"/>
                  </a:lnTo>
                  <a:lnTo>
                    <a:pt x="56" y="192"/>
                  </a:lnTo>
                  <a:lnTo>
                    <a:pt x="70" y="202"/>
                  </a:lnTo>
                  <a:lnTo>
                    <a:pt x="86" y="212"/>
                  </a:lnTo>
                  <a:lnTo>
                    <a:pt x="104" y="218"/>
                  </a:lnTo>
                  <a:lnTo>
                    <a:pt x="122" y="220"/>
                  </a:lnTo>
                  <a:lnTo>
                    <a:pt x="122" y="220"/>
                  </a:lnTo>
                  <a:lnTo>
                    <a:pt x="142" y="218"/>
                  </a:lnTo>
                  <a:lnTo>
                    <a:pt x="160" y="212"/>
                  </a:lnTo>
                  <a:lnTo>
                    <a:pt x="176" y="202"/>
                  </a:lnTo>
                  <a:lnTo>
                    <a:pt x="190" y="192"/>
                  </a:lnTo>
                  <a:lnTo>
                    <a:pt x="202" y="178"/>
                  </a:lnTo>
                  <a:lnTo>
                    <a:pt x="210" y="160"/>
                  </a:lnTo>
                  <a:lnTo>
                    <a:pt x="216" y="144"/>
                  </a:lnTo>
                  <a:lnTo>
                    <a:pt x="218" y="124"/>
                  </a:lnTo>
                  <a:lnTo>
                    <a:pt x="218" y="124"/>
                  </a:lnTo>
                  <a:lnTo>
                    <a:pt x="216" y="104"/>
                  </a:lnTo>
                  <a:lnTo>
                    <a:pt x="210" y="86"/>
                  </a:lnTo>
                  <a:lnTo>
                    <a:pt x="202" y="70"/>
                  </a:lnTo>
                  <a:lnTo>
                    <a:pt x="190" y="56"/>
                  </a:lnTo>
                  <a:lnTo>
                    <a:pt x="176" y="46"/>
                  </a:lnTo>
                  <a:lnTo>
                    <a:pt x="160" y="36"/>
                  </a:lnTo>
                  <a:lnTo>
                    <a:pt x="142" y="30"/>
                  </a:lnTo>
                  <a:lnTo>
                    <a:pt x="122" y="28"/>
                  </a:lnTo>
                  <a:lnTo>
                    <a:pt x="122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7" name="Freeform 37"/>
            <p:cNvSpPr>
              <a:spLocks/>
            </p:cNvSpPr>
            <p:nvPr/>
          </p:nvSpPr>
          <p:spPr bwMode="auto">
            <a:xfrm>
              <a:off x="2954338" y="6831013"/>
              <a:ext cx="1041400" cy="1301750"/>
            </a:xfrm>
            <a:custGeom>
              <a:avLst/>
              <a:gdLst>
                <a:gd name="T0" fmla="*/ 114 w 656"/>
                <a:gd name="T1" fmla="*/ 784 h 820"/>
                <a:gd name="T2" fmla="*/ 80 w 656"/>
                <a:gd name="T3" fmla="*/ 760 h 820"/>
                <a:gd name="T4" fmla="*/ 172 w 656"/>
                <a:gd name="T5" fmla="*/ 608 h 820"/>
                <a:gd name="T6" fmla="*/ 238 w 656"/>
                <a:gd name="T7" fmla="*/ 672 h 820"/>
                <a:gd name="T8" fmla="*/ 300 w 656"/>
                <a:gd name="T9" fmla="*/ 684 h 820"/>
                <a:gd name="T10" fmla="*/ 328 w 656"/>
                <a:gd name="T11" fmla="*/ 628 h 820"/>
                <a:gd name="T12" fmla="*/ 416 w 656"/>
                <a:gd name="T13" fmla="*/ 630 h 820"/>
                <a:gd name="T14" fmla="*/ 466 w 656"/>
                <a:gd name="T15" fmla="*/ 592 h 820"/>
                <a:gd name="T16" fmla="*/ 446 w 656"/>
                <a:gd name="T17" fmla="*/ 536 h 820"/>
                <a:gd name="T18" fmla="*/ 512 w 656"/>
                <a:gd name="T19" fmla="*/ 474 h 820"/>
                <a:gd name="T20" fmla="*/ 518 w 656"/>
                <a:gd name="T21" fmla="*/ 406 h 820"/>
                <a:gd name="T22" fmla="*/ 464 w 656"/>
                <a:gd name="T23" fmla="*/ 386 h 820"/>
                <a:gd name="T24" fmla="*/ 466 w 656"/>
                <a:gd name="T25" fmla="*/ 296 h 820"/>
                <a:gd name="T26" fmla="*/ 424 w 656"/>
                <a:gd name="T27" fmla="*/ 244 h 820"/>
                <a:gd name="T28" fmla="*/ 372 w 656"/>
                <a:gd name="T29" fmla="*/ 266 h 820"/>
                <a:gd name="T30" fmla="*/ 310 w 656"/>
                <a:gd name="T31" fmla="*/ 200 h 820"/>
                <a:gd name="T32" fmla="*/ 240 w 656"/>
                <a:gd name="T33" fmla="*/ 198 h 820"/>
                <a:gd name="T34" fmla="*/ 198 w 656"/>
                <a:gd name="T35" fmla="*/ 256 h 820"/>
                <a:gd name="T36" fmla="*/ 128 w 656"/>
                <a:gd name="T37" fmla="*/ 244 h 820"/>
                <a:gd name="T38" fmla="*/ 82 w 656"/>
                <a:gd name="T39" fmla="*/ 296 h 820"/>
                <a:gd name="T40" fmla="*/ 84 w 656"/>
                <a:gd name="T41" fmla="*/ 386 h 820"/>
                <a:gd name="T42" fmla="*/ 32 w 656"/>
                <a:gd name="T43" fmla="*/ 406 h 820"/>
                <a:gd name="T44" fmla="*/ 38 w 656"/>
                <a:gd name="T45" fmla="*/ 474 h 820"/>
                <a:gd name="T46" fmla="*/ 102 w 656"/>
                <a:gd name="T47" fmla="*/ 536 h 820"/>
                <a:gd name="T48" fmla="*/ 78 w 656"/>
                <a:gd name="T49" fmla="*/ 550 h 820"/>
                <a:gd name="T50" fmla="*/ 10 w 656"/>
                <a:gd name="T51" fmla="*/ 488 h 820"/>
                <a:gd name="T52" fmla="*/ 6 w 656"/>
                <a:gd name="T53" fmla="*/ 394 h 820"/>
                <a:gd name="T54" fmla="*/ 74 w 656"/>
                <a:gd name="T55" fmla="*/ 334 h 820"/>
                <a:gd name="T56" fmla="*/ 60 w 656"/>
                <a:gd name="T57" fmla="*/ 264 h 820"/>
                <a:gd name="T58" fmla="*/ 138 w 656"/>
                <a:gd name="T59" fmla="*/ 218 h 820"/>
                <a:gd name="T60" fmla="*/ 212 w 656"/>
                <a:gd name="T61" fmla="*/ 192 h 820"/>
                <a:gd name="T62" fmla="*/ 296 w 656"/>
                <a:gd name="T63" fmla="*/ 164 h 820"/>
                <a:gd name="T64" fmla="*/ 342 w 656"/>
                <a:gd name="T65" fmla="*/ 222 h 820"/>
                <a:gd name="T66" fmla="*/ 426 w 656"/>
                <a:gd name="T67" fmla="*/ 216 h 820"/>
                <a:gd name="T68" fmla="*/ 494 w 656"/>
                <a:gd name="T69" fmla="*/ 278 h 820"/>
                <a:gd name="T70" fmla="*/ 490 w 656"/>
                <a:gd name="T71" fmla="*/ 370 h 820"/>
                <a:gd name="T72" fmla="*/ 548 w 656"/>
                <a:gd name="T73" fmla="*/ 410 h 820"/>
                <a:gd name="T74" fmla="*/ 528 w 656"/>
                <a:gd name="T75" fmla="*/ 498 h 820"/>
                <a:gd name="T76" fmla="*/ 492 w 656"/>
                <a:gd name="T77" fmla="*/ 568 h 820"/>
                <a:gd name="T78" fmla="*/ 452 w 656"/>
                <a:gd name="T79" fmla="*/ 646 h 820"/>
                <a:gd name="T80" fmla="*/ 398 w 656"/>
                <a:gd name="T81" fmla="*/ 652 h 820"/>
                <a:gd name="T82" fmla="*/ 330 w 656"/>
                <a:gd name="T83" fmla="*/ 696 h 820"/>
                <a:gd name="T84" fmla="*/ 238 w 656"/>
                <a:gd name="T85" fmla="*/ 710 h 820"/>
                <a:gd name="T86" fmla="*/ 176 w 656"/>
                <a:gd name="T87" fmla="*/ 640 h 820"/>
                <a:gd name="T88" fmla="*/ 232 w 656"/>
                <a:gd name="T89" fmla="*/ 788 h 820"/>
                <a:gd name="T90" fmla="*/ 472 w 656"/>
                <a:gd name="T91" fmla="*/ 730 h 820"/>
                <a:gd name="T92" fmla="*/ 626 w 656"/>
                <a:gd name="T93" fmla="*/ 474 h 820"/>
                <a:gd name="T94" fmla="*/ 546 w 656"/>
                <a:gd name="T95" fmla="*/ 214 h 820"/>
                <a:gd name="T96" fmla="*/ 274 w 656"/>
                <a:gd name="T97" fmla="*/ 84 h 820"/>
                <a:gd name="T98" fmla="*/ 186 w 656"/>
                <a:gd name="T99" fmla="*/ 170 h 820"/>
                <a:gd name="T100" fmla="*/ 30 w 656"/>
                <a:gd name="T101" fmla="*/ 136 h 820"/>
                <a:gd name="T102" fmla="*/ 124 w 656"/>
                <a:gd name="T103" fmla="*/ 2 h 820"/>
                <a:gd name="T104" fmla="*/ 130 w 656"/>
                <a:gd name="T105" fmla="*/ 100 h 820"/>
                <a:gd name="T106" fmla="*/ 240 w 656"/>
                <a:gd name="T107" fmla="*/ 58 h 820"/>
                <a:gd name="T108" fmla="*/ 516 w 656"/>
                <a:gd name="T109" fmla="*/ 144 h 820"/>
                <a:gd name="T110" fmla="*/ 656 w 656"/>
                <a:gd name="T111" fmla="*/ 438 h 820"/>
                <a:gd name="T112" fmla="*/ 544 w 656"/>
                <a:gd name="T113" fmla="*/ 708 h 820"/>
                <a:gd name="T114" fmla="*/ 274 w 656"/>
                <a:gd name="T115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6" h="820">
                  <a:moveTo>
                    <a:pt x="274" y="820"/>
                  </a:moveTo>
                  <a:lnTo>
                    <a:pt x="274" y="820"/>
                  </a:lnTo>
                  <a:lnTo>
                    <a:pt x="250" y="818"/>
                  </a:lnTo>
                  <a:lnTo>
                    <a:pt x="228" y="816"/>
                  </a:lnTo>
                  <a:lnTo>
                    <a:pt x="204" y="812"/>
                  </a:lnTo>
                  <a:lnTo>
                    <a:pt x="182" y="808"/>
                  </a:lnTo>
                  <a:lnTo>
                    <a:pt x="158" y="802"/>
                  </a:lnTo>
                  <a:lnTo>
                    <a:pt x="136" y="794"/>
                  </a:lnTo>
                  <a:lnTo>
                    <a:pt x="114" y="784"/>
                  </a:lnTo>
                  <a:lnTo>
                    <a:pt x="94" y="774"/>
                  </a:lnTo>
                  <a:lnTo>
                    <a:pt x="94" y="774"/>
                  </a:lnTo>
                  <a:lnTo>
                    <a:pt x="88" y="770"/>
                  </a:lnTo>
                  <a:lnTo>
                    <a:pt x="88" y="770"/>
                  </a:lnTo>
                  <a:lnTo>
                    <a:pt x="86" y="768"/>
                  </a:lnTo>
                  <a:lnTo>
                    <a:pt x="86" y="768"/>
                  </a:lnTo>
                  <a:lnTo>
                    <a:pt x="82" y="766"/>
                  </a:lnTo>
                  <a:lnTo>
                    <a:pt x="80" y="760"/>
                  </a:lnTo>
                  <a:lnTo>
                    <a:pt x="80" y="760"/>
                  </a:lnTo>
                  <a:lnTo>
                    <a:pt x="80" y="754"/>
                  </a:lnTo>
                  <a:lnTo>
                    <a:pt x="82" y="750"/>
                  </a:lnTo>
                  <a:lnTo>
                    <a:pt x="94" y="730"/>
                  </a:lnTo>
                  <a:lnTo>
                    <a:pt x="158" y="616"/>
                  </a:lnTo>
                  <a:lnTo>
                    <a:pt x="158" y="616"/>
                  </a:lnTo>
                  <a:lnTo>
                    <a:pt x="162" y="612"/>
                  </a:lnTo>
                  <a:lnTo>
                    <a:pt x="166" y="608"/>
                  </a:lnTo>
                  <a:lnTo>
                    <a:pt x="166" y="608"/>
                  </a:lnTo>
                  <a:lnTo>
                    <a:pt x="172" y="608"/>
                  </a:lnTo>
                  <a:lnTo>
                    <a:pt x="176" y="610"/>
                  </a:lnTo>
                  <a:lnTo>
                    <a:pt x="176" y="610"/>
                  </a:lnTo>
                  <a:lnTo>
                    <a:pt x="198" y="620"/>
                  </a:lnTo>
                  <a:lnTo>
                    <a:pt x="222" y="628"/>
                  </a:lnTo>
                  <a:lnTo>
                    <a:pt x="222" y="628"/>
                  </a:lnTo>
                  <a:lnTo>
                    <a:pt x="228" y="632"/>
                  </a:lnTo>
                  <a:lnTo>
                    <a:pt x="232" y="638"/>
                  </a:lnTo>
                  <a:lnTo>
                    <a:pt x="238" y="672"/>
                  </a:lnTo>
                  <a:lnTo>
                    <a:pt x="238" y="672"/>
                  </a:lnTo>
                  <a:lnTo>
                    <a:pt x="238" y="674"/>
                  </a:lnTo>
                  <a:lnTo>
                    <a:pt x="238" y="674"/>
                  </a:lnTo>
                  <a:lnTo>
                    <a:pt x="240" y="678"/>
                  </a:lnTo>
                  <a:lnTo>
                    <a:pt x="244" y="680"/>
                  </a:lnTo>
                  <a:lnTo>
                    <a:pt x="248" y="684"/>
                  </a:lnTo>
                  <a:lnTo>
                    <a:pt x="252" y="684"/>
                  </a:lnTo>
                  <a:lnTo>
                    <a:pt x="296" y="684"/>
                  </a:lnTo>
                  <a:lnTo>
                    <a:pt x="296" y="684"/>
                  </a:lnTo>
                  <a:lnTo>
                    <a:pt x="300" y="684"/>
                  </a:lnTo>
                  <a:lnTo>
                    <a:pt x="306" y="680"/>
                  </a:lnTo>
                  <a:lnTo>
                    <a:pt x="308" y="678"/>
                  </a:lnTo>
                  <a:lnTo>
                    <a:pt x="310" y="674"/>
                  </a:lnTo>
                  <a:lnTo>
                    <a:pt x="310" y="674"/>
                  </a:lnTo>
                  <a:lnTo>
                    <a:pt x="310" y="672"/>
                  </a:lnTo>
                  <a:lnTo>
                    <a:pt x="318" y="638"/>
                  </a:lnTo>
                  <a:lnTo>
                    <a:pt x="318" y="638"/>
                  </a:lnTo>
                  <a:lnTo>
                    <a:pt x="320" y="632"/>
                  </a:lnTo>
                  <a:lnTo>
                    <a:pt x="328" y="628"/>
                  </a:lnTo>
                  <a:lnTo>
                    <a:pt x="328" y="628"/>
                  </a:lnTo>
                  <a:lnTo>
                    <a:pt x="350" y="620"/>
                  </a:lnTo>
                  <a:lnTo>
                    <a:pt x="372" y="610"/>
                  </a:lnTo>
                  <a:lnTo>
                    <a:pt x="372" y="610"/>
                  </a:lnTo>
                  <a:lnTo>
                    <a:pt x="380" y="608"/>
                  </a:lnTo>
                  <a:lnTo>
                    <a:pt x="386" y="610"/>
                  </a:lnTo>
                  <a:lnTo>
                    <a:pt x="414" y="628"/>
                  </a:lnTo>
                  <a:lnTo>
                    <a:pt x="414" y="628"/>
                  </a:lnTo>
                  <a:lnTo>
                    <a:pt x="416" y="630"/>
                  </a:lnTo>
                  <a:lnTo>
                    <a:pt x="416" y="630"/>
                  </a:lnTo>
                  <a:lnTo>
                    <a:pt x="420" y="632"/>
                  </a:lnTo>
                  <a:lnTo>
                    <a:pt x="424" y="632"/>
                  </a:lnTo>
                  <a:lnTo>
                    <a:pt x="424" y="632"/>
                  </a:lnTo>
                  <a:lnTo>
                    <a:pt x="428" y="630"/>
                  </a:lnTo>
                  <a:lnTo>
                    <a:pt x="434" y="628"/>
                  </a:lnTo>
                  <a:lnTo>
                    <a:pt x="464" y="596"/>
                  </a:lnTo>
                  <a:lnTo>
                    <a:pt x="464" y="596"/>
                  </a:lnTo>
                  <a:lnTo>
                    <a:pt x="466" y="592"/>
                  </a:lnTo>
                  <a:lnTo>
                    <a:pt x="468" y="588"/>
                  </a:lnTo>
                  <a:lnTo>
                    <a:pt x="468" y="584"/>
                  </a:lnTo>
                  <a:lnTo>
                    <a:pt x="466" y="580"/>
                  </a:lnTo>
                  <a:lnTo>
                    <a:pt x="466" y="580"/>
                  </a:lnTo>
                  <a:lnTo>
                    <a:pt x="466" y="578"/>
                  </a:lnTo>
                  <a:lnTo>
                    <a:pt x="446" y="550"/>
                  </a:lnTo>
                  <a:lnTo>
                    <a:pt x="446" y="550"/>
                  </a:lnTo>
                  <a:lnTo>
                    <a:pt x="444" y="542"/>
                  </a:lnTo>
                  <a:lnTo>
                    <a:pt x="446" y="536"/>
                  </a:lnTo>
                  <a:lnTo>
                    <a:pt x="446" y="536"/>
                  </a:lnTo>
                  <a:lnTo>
                    <a:pt x="456" y="514"/>
                  </a:lnTo>
                  <a:lnTo>
                    <a:pt x="464" y="490"/>
                  </a:lnTo>
                  <a:lnTo>
                    <a:pt x="464" y="490"/>
                  </a:lnTo>
                  <a:lnTo>
                    <a:pt x="468" y="484"/>
                  </a:lnTo>
                  <a:lnTo>
                    <a:pt x="476" y="480"/>
                  </a:lnTo>
                  <a:lnTo>
                    <a:pt x="508" y="474"/>
                  </a:lnTo>
                  <a:lnTo>
                    <a:pt x="508" y="474"/>
                  </a:lnTo>
                  <a:lnTo>
                    <a:pt x="512" y="474"/>
                  </a:lnTo>
                  <a:lnTo>
                    <a:pt x="512" y="474"/>
                  </a:lnTo>
                  <a:lnTo>
                    <a:pt x="514" y="472"/>
                  </a:lnTo>
                  <a:lnTo>
                    <a:pt x="518" y="468"/>
                  </a:lnTo>
                  <a:lnTo>
                    <a:pt x="520" y="464"/>
                  </a:lnTo>
                  <a:lnTo>
                    <a:pt x="520" y="460"/>
                  </a:lnTo>
                  <a:lnTo>
                    <a:pt x="520" y="416"/>
                  </a:lnTo>
                  <a:lnTo>
                    <a:pt x="520" y="416"/>
                  </a:lnTo>
                  <a:lnTo>
                    <a:pt x="520" y="412"/>
                  </a:lnTo>
                  <a:lnTo>
                    <a:pt x="518" y="406"/>
                  </a:lnTo>
                  <a:lnTo>
                    <a:pt x="514" y="404"/>
                  </a:lnTo>
                  <a:lnTo>
                    <a:pt x="512" y="402"/>
                  </a:lnTo>
                  <a:lnTo>
                    <a:pt x="512" y="402"/>
                  </a:lnTo>
                  <a:lnTo>
                    <a:pt x="508" y="402"/>
                  </a:lnTo>
                  <a:lnTo>
                    <a:pt x="476" y="396"/>
                  </a:lnTo>
                  <a:lnTo>
                    <a:pt x="476" y="396"/>
                  </a:lnTo>
                  <a:lnTo>
                    <a:pt x="468" y="392"/>
                  </a:lnTo>
                  <a:lnTo>
                    <a:pt x="464" y="386"/>
                  </a:lnTo>
                  <a:lnTo>
                    <a:pt x="464" y="386"/>
                  </a:lnTo>
                  <a:lnTo>
                    <a:pt x="456" y="362"/>
                  </a:lnTo>
                  <a:lnTo>
                    <a:pt x="446" y="340"/>
                  </a:lnTo>
                  <a:lnTo>
                    <a:pt x="446" y="340"/>
                  </a:lnTo>
                  <a:lnTo>
                    <a:pt x="444" y="334"/>
                  </a:lnTo>
                  <a:lnTo>
                    <a:pt x="446" y="326"/>
                  </a:lnTo>
                  <a:lnTo>
                    <a:pt x="466" y="298"/>
                  </a:lnTo>
                  <a:lnTo>
                    <a:pt x="466" y="298"/>
                  </a:lnTo>
                  <a:lnTo>
                    <a:pt x="466" y="296"/>
                  </a:lnTo>
                  <a:lnTo>
                    <a:pt x="466" y="296"/>
                  </a:lnTo>
                  <a:lnTo>
                    <a:pt x="468" y="292"/>
                  </a:lnTo>
                  <a:lnTo>
                    <a:pt x="468" y="288"/>
                  </a:lnTo>
                  <a:lnTo>
                    <a:pt x="466" y="284"/>
                  </a:lnTo>
                  <a:lnTo>
                    <a:pt x="464" y="280"/>
                  </a:lnTo>
                  <a:lnTo>
                    <a:pt x="434" y="248"/>
                  </a:lnTo>
                  <a:lnTo>
                    <a:pt x="434" y="248"/>
                  </a:lnTo>
                  <a:lnTo>
                    <a:pt x="428" y="246"/>
                  </a:lnTo>
                  <a:lnTo>
                    <a:pt x="424" y="244"/>
                  </a:lnTo>
                  <a:lnTo>
                    <a:pt x="424" y="244"/>
                  </a:lnTo>
                  <a:lnTo>
                    <a:pt x="420" y="244"/>
                  </a:lnTo>
                  <a:lnTo>
                    <a:pt x="416" y="246"/>
                  </a:lnTo>
                  <a:lnTo>
                    <a:pt x="416" y="246"/>
                  </a:lnTo>
                  <a:lnTo>
                    <a:pt x="414" y="248"/>
                  </a:lnTo>
                  <a:lnTo>
                    <a:pt x="386" y="266"/>
                  </a:lnTo>
                  <a:lnTo>
                    <a:pt x="386" y="266"/>
                  </a:lnTo>
                  <a:lnTo>
                    <a:pt x="380" y="268"/>
                  </a:lnTo>
                  <a:lnTo>
                    <a:pt x="372" y="266"/>
                  </a:lnTo>
                  <a:lnTo>
                    <a:pt x="372" y="266"/>
                  </a:lnTo>
                  <a:lnTo>
                    <a:pt x="350" y="256"/>
                  </a:lnTo>
                  <a:lnTo>
                    <a:pt x="328" y="248"/>
                  </a:lnTo>
                  <a:lnTo>
                    <a:pt x="328" y="248"/>
                  </a:lnTo>
                  <a:lnTo>
                    <a:pt x="320" y="244"/>
                  </a:lnTo>
                  <a:lnTo>
                    <a:pt x="318" y="236"/>
                  </a:lnTo>
                  <a:lnTo>
                    <a:pt x="310" y="204"/>
                  </a:lnTo>
                  <a:lnTo>
                    <a:pt x="310" y="204"/>
                  </a:lnTo>
                  <a:lnTo>
                    <a:pt x="310" y="200"/>
                  </a:lnTo>
                  <a:lnTo>
                    <a:pt x="310" y="200"/>
                  </a:lnTo>
                  <a:lnTo>
                    <a:pt x="308" y="198"/>
                  </a:lnTo>
                  <a:lnTo>
                    <a:pt x="306" y="196"/>
                  </a:lnTo>
                  <a:lnTo>
                    <a:pt x="300" y="192"/>
                  </a:lnTo>
                  <a:lnTo>
                    <a:pt x="296" y="192"/>
                  </a:lnTo>
                  <a:lnTo>
                    <a:pt x="254" y="192"/>
                  </a:lnTo>
                  <a:lnTo>
                    <a:pt x="254" y="192"/>
                  </a:lnTo>
                  <a:lnTo>
                    <a:pt x="248" y="192"/>
                  </a:lnTo>
                  <a:lnTo>
                    <a:pt x="244" y="196"/>
                  </a:lnTo>
                  <a:lnTo>
                    <a:pt x="240" y="198"/>
                  </a:lnTo>
                  <a:lnTo>
                    <a:pt x="238" y="200"/>
                  </a:lnTo>
                  <a:lnTo>
                    <a:pt x="238" y="200"/>
                  </a:lnTo>
                  <a:lnTo>
                    <a:pt x="238" y="204"/>
                  </a:lnTo>
                  <a:lnTo>
                    <a:pt x="232" y="236"/>
                  </a:lnTo>
                  <a:lnTo>
                    <a:pt x="232" y="236"/>
                  </a:lnTo>
                  <a:lnTo>
                    <a:pt x="228" y="244"/>
                  </a:lnTo>
                  <a:lnTo>
                    <a:pt x="222" y="248"/>
                  </a:lnTo>
                  <a:lnTo>
                    <a:pt x="222" y="248"/>
                  </a:lnTo>
                  <a:lnTo>
                    <a:pt x="198" y="256"/>
                  </a:lnTo>
                  <a:lnTo>
                    <a:pt x="176" y="266"/>
                  </a:lnTo>
                  <a:lnTo>
                    <a:pt x="176" y="266"/>
                  </a:lnTo>
                  <a:lnTo>
                    <a:pt x="170" y="268"/>
                  </a:lnTo>
                  <a:lnTo>
                    <a:pt x="162" y="266"/>
                  </a:lnTo>
                  <a:lnTo>
                    <a:pt x="134" y="248"/>
                  </a:lnTo>
                  <a:lnTo>
                    <a:pt x="134" y="248"/>
                  </a:lnTo>
                  <a:lnTo>
                    <a:pt x="132" y="246"/>
                  </a:lnTo>
                  <a:lnTo>
                    <a:pt x="132" y="246"/>
                  </a:lnTo>
                  <a:lnTo>
                    <a:pt x="128" y="244"/>
                  </a:lnTo>
                  <a:lnTo>
                    <a:pt x="124" y="244"/>
                  </a:lnTo>
                  <a:lnTo>
                    <a:pt x="120" y="246"/>
                  </a:lnTo>
                  <a:lnTo>
                    <a:pt x="116" y="248"/>
                  </a:lnTo>
                  <a:lnTo>
                    <a:pt x="86" y="278"/>
                  </a:lnTo>
                  <a:lnTo>
                    <a:pt x="86" y="278"/>
                  </a:lnTo>
                  <a:lnTo>
                    <a:pt x="82" y="284"/>
                  </a:lnTo>
                  <a:lnTo>
                    <a:pt x="80" y="288"/>
                  </a:lnTo>
                  <a:lnTo>
                    <a:pt x="80" y="292"/>
                  </a:lnTo>
                  <a:lnTo>
                    <a:pt x="82" y="296"/>
                  </a:lnTo>
                  <a:lnTo>
                    <a:pt x="82" y="296"/>
                  </a:lnTo>
                  <a:lnTo>
                    <a:pt x="84" y="298"/>
                  </a:lnTo>
                  <a:lnTo>
                    <a:pt x="102" y="326"/>
                  </a:lnTo>
                  <a:lnTo>
                    <a:pt x="102" y="326"/>
                  </a:lnTo>
                  <a:lnTo>
                    <a:pt x="104" y="334"/>
                  </a:lnTo>
                  <a:lnTo>
                    <a:pt x="102" y="340"/>
                  </a:lnTo>
                  <a:lnTo>
                    <a:pt x="102" y="340"/>
                  </a:lnTo>
                  <a:lnTo>
                    <a:pt x="92" y="362"/>
                  </a:lnTo>
                  <a:lnTo>
                    <a:pt x="84" y="386"/>
                  </a:lnTo>
                  <a:lnTo>
                    <a:pt x="84" y="386"/>
                  </a:lnTo>
                  <a:lnTo>
                    <a:pt x="80" y="392"/>
                  </a:lnTo>
                  <a:lnTo>
                    <a:pt x="74" y="396"/>
                  </a:lnTo>
                  <a:lnTo>
                    <a:pt x="40" y="402"/>
                  </a:lnTo>
                  <a:lnTo>
                    <a:pt x="40" y="402"/>
                  </a:lnTo>
                  <a:lnTo>
                    <a:pt x="38" y="402"/>
                  </a:lnTo>
                  <a:lnTo>
                    <a:pt x="38" y="402"/>
                  </a:lnTo>
                  <a:lnTo>
                    <a:pt x="34" y="404"/>
                  </a:lnTo>
                  <a:lnTo>
                    <a:pt x="32" y="406"/>
                  </a:lnTo>
                  <a:lnTo>
                    <a:pt x="30" y="412"/>
                  </a:lnTo>
                  <a:lnTo>
                    <a:pt x="28" y="416"/>
                  </a:lnTo>
                  <a:lnTo>
                    <a:pt x="28" y="460"/>
                  </a:lnTo>
                  <a:lnTo>
                    <a:pt x="28" y="460"/>
                  </a:lnTo>
                  <a:lnTo>
                    <a:pt x="30" y="464"/>
                  </a:lnTo>
                  <a:lnTo>
                    <a:pt x="32" y="468"/>
                  </a:lnTo>
                  <a:lnTo>
                    <a:pt x="34" y="472"/>
                  </a:lnTo>
                  <a:lnTo>
                    <a:pt x="38" y="474"/>
                  </a:lnTo>
                  <a:lnTo>
                    <a:pt x="38" y="474"/>
                  </a:lnTo>
                  <a:lnTo>
                    <a:pt x="40" y="474"/>
                  </a:lnTo>
                  <a:lnTo>
                    <a:pt x="74" y="480"/>
                  </a:lnTo>
                  <a:lnTo>
                    <a:pt x="74" y="480"/>
                  </a:lnTo>
                  <a:lnTo>
                    <a:pt x="80" y="484"/>
                  </a:lnTo>
                  <a:lnTo>
                    <a:pt x="84" y="490"/>
                  </a:lnTo>
                  <a:lnTo>
                    <a:pt x="84" y="490"/>
                  </a:lnTo>
                  <a:lnTo>
                    <a:pt x="92" y="514"/>
                  </a:lnTo>
                  <a:lnTo>
                    <a:pt x="102" y="536"/>
                  </a:lnTo>
                  <a:lnTo>
                    <a:pt x="102" y="536"/>
                  </a:lnTo>
                  <a:lnTo>
                    <a:pt x="104" y="540"/>
                  </a:lnTo>
                  <a:lnTo>
                    <a:pt x="104" y="546"/>
                  </a:lnTo>
                  <a:lnTo>
                    <a:pt x="102" y="550"/>
                  </a:lnTo>
                  <a:lnTo>
                    <a:pt x="98" y="554"/>
                  </a:lnTo>
                  <a:lnTo>
                    <a:pt x="98" y="554"/>
                  </a:lnTo>
                  <a:lnTo>
                    <a:pt x="92" y="556"/>
                  </a:lnTo>
                  <a:lnTo>
                    <a:pt x="86" y="556"/>
                  </a:lnTo>
                  <a:lnTo>
                    <a:pt x="82" y="554"/>
                  </a:lnTo>
                  <a:lnTo>
                    <a:pt x="78" y="550"/>
                  </a:lnTo>
                  <a:lnTo>
                    <a:pt x="78" y="550"/>
                  </a:lnTo>
                  <a:lnTo>
                    <a:pt x="68" y="528"/>
                  </a:lnTo>
                  <a:lnTo>
                    <a:pt x="60" y="506"/>
                  </a:lnTo>
                  <a:lnTo>
                    <a:pt x="36" y="502"/>
                  </a:lnTo>
                  <a:lnTo>
                    <a:pt x="36" y="502"/>
                  </a:lnTo>
                  <a:lnTo>
                    <a:pt x="28" y="500"/>
                  </a:lnTo>
                  <a:lnTo>
                    <a:pt x="22" y="496"/>
                  </a:lnTo>
                  <a:lnTo>
                    <a:pt x="16" y="492"/>
                  </a:lnTo>
                  <a:lnTo>
                    <a:pt x="10" y="488"/>
                  </a:lnTo>
                  <a:lnTo>
                    <a:pt x="6" y="480"/>
                  </a:lnTo>
                  <a:lnTo>
                    <a:pt x="2" y="474"/>
                  </a:lnTo>
                  <a:lnTo>
                    <a:pt x="0" y="466"/>
                  </a:lnTo>
                  <a:lnTo>
                    <a:pt x="0" y="460"/>
                  </a:lnTo>
                  <a:lnTo>
                    <a:pt x="0" y="416"/>
                  </a:lnTo>
                  <a:lnTo>
                    <a:pt x="0" y="416"/>
                  </a:lnTo>
                  <a:lnTo>
                    <a:pt x="0" y="410"/>
                  </a:lnTo>
                  <a:lnTo>
                    <a:pt x="2" y="402"/>
                  </a:lnTo>
                  <a:lnTo>
                    <a:pt x="6" y="394"/>
                  </a:lnTo>
                  <a:lnTo>
                    <a:pt x="10" y="388"/>
                  </a:lnTo>
                  <a:lnTo>
                    <a:pt x="16" y="384"/>
                  </a:lnTo>
                  <a:lnTo>
                    <a:pt x="22" y="378"/>
                  </a:lnTo>
                  <a:lnTo>
                    <a:pt x="28" y="376"/>
                  </a:lnTo>
                  <a:lnTo>
                    <a:pt x="36" y="374"/>
                  </a:lnTo>
                  <a:lnTo>
                    <a:pt x="60" y="370"/>
                  </a:lnTo>
                  <a:lnTo>
                    <a:pt x="60" y="370"/>
                  </a:lnTo>
                  <a:lnTo>
                    <a:pt x="66" y="352"/>
                  </a:lnTo>
                  <a:lnTo>
                    <a:pt x="74" y="334"/>
                  </a:lnTo>
                  <a:lnTo>
                    <a:pt x="60" y="314"/>
                  </a:lnTo>
                  <a:lnTo>
                    <a:pt x="60" y="314"/>
                  </a:lnTo>
                  <a:lnTo>
                    <a:pt x="56" y="308"/>
                  </a:lnTo>
                  <a:lnTo>
                    <a:pt x="54" y="300"/>
                  </a:lnTo>
                  <a:lnTo>
                    <a:pt x="52" y="294"/>
                  </a:lnTo>
                  <a:lnTo>
                    <a:pt x="52" y="286"/>
                  </a:lnTo>
                  <a:lnTo>
                    <a:pt x="54" y="278"/>
                  </a:lnTo>
                  <a:lnTo>
                    <a:pt x="56" y="272"/>
                  </a:lnTo>
                  <a:lnTo>
                    <a:pt x="60" y="264"/>
                  </a:lnTo>
                  <a:lnTo>
                    <a:pt x="66" y="260"/>
                  </a:lnTo>
                  <a:lnTo>
                    <a:pt x="96" y="228"/>
                  </a:lnTo>
                  <a:lnTo>
                    <a:pt x="96" y="228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8"/>
                  </a:lnTo>
                  <a:lnTo>
                    <a:pt x="122" y="216"/>
                  </a:lnTo>
                  <a:lnTo>
                    <a:pt x="130" y="216"/>
                  </a:lnTo>
                  <a:lnTo>
                    <a:pt x="138" y="218"/>
                  </a:lnTo>
                  <a:lnTo>
                    <a:pt x="144" y="220"/>
                  </a:lnTo>
                  <a:lnTo>
                    <a:pt x="150" y="224"/>
                  </a:lnTo>
                  <a:lnTo>
                    <a:pt x="170" y="238"/>
                  </a:lnTo>
                  <a:lnTo>
                    <a:pt x="170" y="238"/>
                  </a:lnTo>
                  <a:lnTo>
                    <a:pt x="188" y="230"/>
                  </a:lnTo>
                  <a:lnTo>
                    <a:pt x="206" y="222"/>
                  </a:lnTo>
                  <a:lnTo>
                    <a:pt x="210" y="200"/>
                  </a:lnTo>
                  <a:lnTo>
                    <a:pt x="210" y="200"/>
                  </a:lnTo>
                  <a:lnTo>
                    <a:pt x="212" y="192"/>
                  </a:lnTo>
                  <a:lnTo>
                    <a:pt x="216" y="186"/>
                  </a:lnTo>
                  <a:lnTo>
                    <a:pt x="220" y="180"/>
                  </a:lnTo>
                  <a:lnTo>
                    <a:pt x="226" y="174"/>
                  </a:lnTo>
                  <a:lnTo>
                    <a:pt x="232" y="170"/>
                  </a:lnTo>
                  <a:lnTo>
                    <a:pt x="238" y="166"/>
                  </a:lnTo>
                  <a:lnTo>
                    <a:pt x="246" y="164"/>
                  </a:lnTo>
                  <a:lnTo>
                    <a:pt x="254" y="164"/>
                  </a:lnTo>
                  <a:lnTo>
                    <a:pt x="296" y="164"/>
                  </a:lnTo>
                  <a:lnTo>
                    <a:pt x="296" y="164"/>
                  </a:lnTo>
                  <a:lnTo>
                    <a:pt x="304" y="164"/>
                  </a:lnTo>
                  <a:lnTo>
                    <a:pt x="310" y="166"/>
                  </a:lnTo>
                  <a:lnTo>
                    <a:pt x="318" y="170"/>
                  </a:lnTo>
                  <a:lnTo>
                    <a:pt x="324" y="174"/>
                  </a:lnTo>
                  <a:lnTo>
                    <a:pt x="330" y="180"/>
                  </a:lnTo>
                  <a:lnTo>
                    <a:pt x="334" y="186"/>
                  </a:lnTo>
                  <a:lnTo>
                    <a:pt x="336" y="192"/>
                  </a:lnTo>
                  <a:lnTo>
                    <a:pt x="338" y="200"/>
                  </a:lnTo>
                  <a:lnTo>
                    <a:pt x="342" y="222"/>
                  </a:lnTo>
                  <a:lnTo>
                    <a:pt x="342" y="222"/>
                  </a:lnTo>
                  <a:lnTo>
                    <a:pt x="360" y="230"/>
                  </a:lnTo>
                  <a:lnTo>
                    <a:pt x="378" y="238"/>
                  </a:lnTo>
                  <a:lnTo>
                    <a:pt x="398" y="224"/>
                  </a:lnTo>
                  <a:lnTo>
                    <a:pt x="398" y="224"/>
                  </a:lnTo>
                  <a:lnTo>
                    <a:pt x="404" y="220"/>
                  </a:lnTo>
                  <a:lnTo>
                    <a:pt x="412" y="218"/>
                  </a:lnTo>
                  <a:lnTo>
                    <a:pt x="418" y="216"/>
                  </a:lnTo>
                  <a:lnTo>
                    <a:pt x="426" y="216"/>
                  </a:lnTo>
                  <a:lnTo>
                    <a:pt x="426" y="216"/>
                  </a:lnTo>
                  <a:lnTo>
                    <a:pt x="442" y="220"/>
                  </a:lnTo>
                  <a:lnTo>
                    <a:pt x="448" y="224"/>
                  </a:lnTo>
                  <a:lnTo>
                    <a:pt x="454" y="230"/>
                  </a:lnTo>
                  <a:lnTo>
                    <a:pt x="484" y="260"/>
                  </a:lnTo>
                  <a:lnTo>
                    <a:pt x="484" y="260"/>
                  </a:lnTo>
                  <a:lnTo>
                    <a:pt x="488" y="264"/>
                  </a:lnTo>
                  <a:lnTo>
                    <a:pt x="492" y="272"/>
                  </a:lnTo>
                  <a:lnTo>
                    <a:pt x="494" y="278"/>
                  </a:lnTo>
                  <a:lnTo>
                    <a:pt x="496" y="286"/>
                  </a:lnTo>
                  <a:lnTo>
                    <a:pt x="496" y="294"/>
                  </a:lnTo>
                  <a:lnTo>
                    <a:pt x="494" y="300"/>
                  </a:lnTo>
                  <a:lnTo>
                    <a:pt x="492" y="308"/>
                  </a:lnTo>
                  <a:lnTo>
                    <a:pt x="488" y="314"/>
                  </a:lnTo>
                  <a:lnTo>
                    <a:pt x="474" y="334"/>
                  </a:lnTo>
                  <a:lnTo>
                    <a:pt x="474" y="334"/>
                  </a:lnTo>
                  <a:lnTo>
                    <a:pt x="482" y="352"/>
                  </a:lnTo>
                  <a:lnTo>
                    <a:pt x="490" y="370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20" y="376"/>
                  </a:lnTo>
                  <a:lnTo>
                    <a:pt x="528" y="378"/>
                  </a:lnTo>
                  <a:lnTo>
                    <a:pt x="534" y="384"/>
                  </a:lnTo>
                  <a:lnTo>
                    <a:pt x="538" y="388"/>
                  </a:lnTo>
                  <a:lnTo>
                    <a:pt x="542" y="396"/>
                  </a:lnTo>
                  <a:lnTo>
                    <a:pt x="546" y="402"/>
                  </a:lnTo>
                  <a:lnTo>
                    <a:pt x="548" y="410"/>
                  </a:lnTo>
                  <a:lnTo>
                    <a:pt x="548" y="416"/>
                  </a:lnTo>
                  <a:lnTo>
                    <a:pt x="548" y="460"/>
                  </a:lnTo>
                  <a:lnTo>
                    <a:pt x="548" y="460"/>
                  </a:lnTo>
                  <a:lnTo>
                    <a:pt x="548" y="466"/>
                  </a:lnTo>
                  <a:lnTo>
                    <a:pt x="546" y="474"/>
                  </a:lnTo>
                  <a:lnTo>
                    <a:pt x="542" y="480"/>
                  </a:lnTo>
                  <a:lnTo>
                    <a:pt x="538" y="488"/>
                  </a:lnTo>
                  <a:lnTo>
                    <a:pt x="534" y="492"/>
                  </a:lnTo>
                  <a:lnTo>
                    <a:pt x="528" y="498"/>
                  </a:lnTo>
                  <a:lnTo>
                    <a:pt x="520" y="500"/>
                  </a:lnTo>
                  <a:lnTo>
                    <a:pt x="512" y="502"/>
                  </a:lnTo>
                  <a:lnTo>
                    <a:pt x="490" y="506"/>
                  </a:lnTo>
                  <a:lnTo>
                    <a:pt x="490" y="506"/>
                  </a:lnTo>
                  <a:lnTo>
                    <a:pt x="482" y="524"/>
                  </a:lnTo>
                  <a:lnTo>
                    <a:pt x="474" y="542"/>
                  </a:lnTo>
                  <a:lnTo>
                    <a:pt x="488" y="562"/>
                  </a:lnTo>
                  <a:lnTo>
                    <a:pt x="488" y="562"/>
                  </a:lnTo>
                  <a:lnTo>
                    <a:pt x="492" y="568"/>
                  </a:lnTo>
                  <a:lnTo>
                    <a:pt x="494" y="574"/>
                  </a:lnTo>
                  <a:lnTo>
                    <a:pt x="496" y="582"/>
                  </a:lnTo>
                  <a:lnTo>
                    <a:pt x="496" y="590"/>
                  </a:lnTo>
                  <a:lnTo>
                    <a:pt x="494" y="598"/>
                  </a:lnTo>
                  <a:lnTo>
                    <a:pt x="492" y="604"/>
                  </a:lnTo>
                  <a:lnTo>
                    <a:pt x="488" y="610"/>
                  </a:lnTo>
                  <a:lnTo>
                    <a:pt x="484" y="616"/>
                  </a:lnTo>
                  <a:lnTo>
                    <a:pt x="452" y="646"/>
                  </a:lnTo>
                  <a:lnTo>
                    <a:pt x="452" y="646"/>
                  </a:lnTo>
                  <a:lnTo>
                    <a:pt x="448" y="652"/>
                  </a:lnTo>
                  <a:lnTo>
                    <a:pt x="442" y="656"/>
                  </a:lnTo>
                  <a:lnTo>
                    <a:pt x="434" y="658"/>
                  </a:lnTo>
                  <a:lnTo>
                    <a:pt x="426" y="660"/>
                  </a:lnTo>
                  <a:lnTo>
                    <a:pt x="426" y="660"/>
                  </a:lnTo>
                  <a:lnTo>
                    <a:pt x="418" y="660"/>
                  </a:lnTo>
                  <a:lnTo>
                    <a:pt x="412" y="658"/>
                  </a:lnTo>
                  <a:lnTo>
                    <a:pt x="404" y="656"/>
                  </a:lnTo>
                  <a:lnTo>
                    <a:pt x="398" y="652"/>
                  </a:lnTo>
                  <a:lnTo>
                    <a:pt x="378" y="638"/>
                  </a:lnTo>
                  <a:lnTo>
                    <a:pt x="378" y="638"/>
                  </a:lnTo>
                  <a:lnTo>
                    <a:pt x="360" y="646"/>
                  </a:lnTo>
                  <a:lnTo>
                    <a:pt x="342" y="652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336" y="684"/>
                  </a:lnTo>
                  <a:lnTo>
                    <a:pt x="334" y="690"/>
                  </a:lnTo>
                  <a:lnTo>
                    <a:pt x="330" y="696"/>
                  </a:lnTo>
                  <a:lnTo>
                    <a:pt x="324" y="702"/>
                  </a:lnTo>
                  <a:lnTo>
                    <a:pt x="318" y="706"/>
                  </a:lnTo>
                  <a:lnTo>
                    <a:pt x="310" y="710"/>
                  </a:lnTo>
                  <a:lnTo>
                    <a:pt x="302" y="712"/>
                  </a:lnTo>
                  <a:lnTo>
                    <a:pt x="296" y="712"/>
                  </a:lnTo>
                  <a:lnTo>
                    <a:pt x="252" y="712"/>
                  </a:lnTo>
                  <a:lnTo>
                    <a:pt x="252" y="712"/>
                  </a:lnTo>
                  <a:lnTo>
                    <a:pt x="246" y="712"/>
                  </a:lnTo>
                  <a:lnTo>
                    <a:pt x="238" y="710"/>
                  </a:lnTo>
                  <a:lnTo>
                    <a:pt x="232" y="706"/>
                  </a:lnTo>
                  <a:lnTo>
                    <a:pt x="226" y="702"/>
                  </a:lnTo>
                  <a:lnTo>
                    <a:pt x="220" y="696"/>
                  </a:lnTo>
                  <a:lnTo>
                    <a:pt x="216" y="690"/>
                  </a:lnTo>
                  <a:lnTo>
                    <a:pt x="212" y="684"/>
                  </a:lnTo>
                  <a:lnTo>
                    <a:pt x="210" y="676"/>
                  </a:lnTo>
                  <a:lnTo>
                    <a:pt x="206" y="652"/>
                  </a:lnTo>
                  <a:lnTo>
                    <a:pt x="206" y="652"/>
                  </a:lnTo>
                  <a:lnTo>
                    <a:pt x="176" y="640"/>
                  </a:lnTo>
                  <a:lnTo>
                    <a:pt x="118" y="744"/>
                  </a:lnTo>
                  <a:lnTo>
                    <a:pt x="112" y="752"/>
                  </a:lnTo>
                  <a:lnTo>
                    <a:pt x="112" y="752"/>
                  </a:lnTo>
                  <a:lnTo>
                    <a:pt x="132" y="762"/>
                  </a:lnTo>
                  <a:lnTo>
                    <a:pt x="150" y="770"/>
                  </a:lnTo>
                  <a:lnTo>
                    <a:pt x="170" y="776"/>
                  </a:lnTo>
                  <a:lnTo>
                    <a:pt x="190" y="782"/>
                  </a:lnTo>
                  <a:lnTo>
                    <a:pt x="212" y="786"/>
                  </a:lnTo>
                  <a:lnTo>
                    <a:pt x="232" y="788"/>
                  </a:lnTo>
                  <a:lnTo>
                    <a:pt x="254" y="790"/>
                  </a:lnTo>
                  <a:lnTo>
                    <a:pt x="274" y="792"/>
                  </a:lnTo>
                  <a:lnTo>
                    <a:pt x="274" y="792"/>
                  </a:lnTo>
                  <a:lnTo>
                    <a:pt x="310" y="790"/>
                  </a:lnTo>
                  <a:lnTo>
                    <a:pt x="346" y="784"/>
                  </a:lnTo>
                  <a:lnTo>
                    <a:pt x="380" y="776"/>
                  </a:lnTo>
                  <a:lnTo>
                    <a:pt x="412" y="764"/>
                  </a:lnTo>
                  <a:lnTo>
                    <a:pt x="442" y="748"/>
                  </a:lnTo>
                  <a:lnTo>
                    <a:pt x="472" y="730"/>
                  </a:lnTo>
                  <a:lnTo>
                    <a:pt x="500" y="710"/>
                  </a:lnTo>
                  <a:lnTo>
                    <a:pt x="524" y="688"/>
                  </a:lnTo>
                  <a:lnTo>
                    <a:pt x="546" y="662"/>
                  </a:lnTo>
                  <a:lnTo>
                    <a:pt x="568" y="636"/>
                  </a:lnTo>
                  <a:lnTo>
                    <a:pt x="586" y="606"/>
                  </a:lnTo>
                  <a:lnTo>
                    <a:pt x="600" y="576"/>
                  </a:lnTo>
                  <a:lnTo>
                    <a:pt x="612" y="542"/>
                  </a:lnTo>
                  <a:lnTo>
                    <a:pt x="620" y="510"/>
                  </a:lnTo>
                  <a:lnTo>
                    <a:pt x="626" y="474"/>
                  </a:lnTo>
                  <a:lnTo>
                    <a:pt x="628" y="438"/>
                  </a:lnTo>
                  <a:lnTo>
                    <a:pt x="628" y="438"/>
                  </a:lnTo>
                  <a:lnTo>
                    <a:pt x="626" y="402"/>
                  </a:lnTo>
                  <a:lnTo>
                    <a:pt x="620" y="366"/>
                  </a:lnTo>
                  <a:lnTo>
                    <a:pt x="612" y="332"/>
                  </a:lnTo>
                  <a:lnTo>
                    <a:pt x="600" y="300"/>
                  </a:lnTo>
                  <a:lnTo>
                    <a:pt x="586" y="270"/>
                  </a:lnTo>
                  <a:lnTo>
                    <a:pt x="568" y="240"/>
                  </a:lnTo>
                  <a:lnTo>
                    <a:pt x="546" y="214"/>
                  </a:lnTo>
                  <a:lnTo>
                    <a:pt x="524" y="188"/>
                  </a:lnTo>
                  <a:lnTo>
                    <a:pt x="500" y="166"/>
                  </a:lnTo>
                  <a:lnTo>
                    <a:pt x="472" y="144"/>
                  </a:lnTo>
                  <a:lnTo>
                    <a:pt x="442" y="128"/>
                  </a:lnTo>
                  <a:lnTo>
                    <a:pt x="412" y="112"/>
                  </a:lnTo>
                  <a:lnTo>
                    <a:pt x="380" y="100"/>
                  </a:lnTo>
                  <a:lnTo>
                    <a:pt x="346" y="92"/>
                  </a:lnTo>
                  <a:lnTo>
                    <a:pt x="310" y="86"/>
                  </a:lnTo>
                  <a:lnTo>
                    <a:pt x="274" y="84"/>
                  </a:lnTo>
                  <a:lnTo>
                    <a:pt x="274" y="84"/>
                  </a:lnTo>
                  <a:lnTo>
                    <a:pt x="246" y="86"/>
                  </a:lnTo>
                  <a:lnTo>
                    <a:pt x="218" y="88"/>
                  </a:lnTo>
                  <a:lnTo>
                    <a:pt x="190" y="94"/>
                  </a:lnTo>
                  <a:lnTo>
                    <a:pt x="162" y="102"/>
                  </a:lnTo>
                  <a:lnTo>
                    <a:pt x="174" y="130"/>
                  </a:lnTo>
                  <a:lnTo>
                    <a:pt x="186" y="164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4" y="178"/>
                  </a:lnTo>
                  <a:lnTo>
                    <a:pt x="184" y="178"/>
                  </a:lnTo>
                  <a:lnTo>
                    <a:pt x="176" y="182"/>
                  </a:lnTo>
                  <a:lnTo>
                    <a:pt x="170" y="182"/>
                  </a:lnTo>
                  <a:lnTo>
                    <a:pt x="40" y="144"/>
                  </a:lnTo>
                  <a:lnTo>
                    <a:pt x="40" y="144"/>
                  </a:lnTo>
                  <a:lnTo>
                    <a:pt x="34" y="142"/>
                  </a:lnTo>
                  <a:lnTo>
                    <a:pt x="30" y="136"/>
                  </a:lnTo>
                  <a:lnTo>
                    <a:pt x="30" y="136"/>
                  </a:lnTo>
                  <a:lnTo>
                    <a:pt x="28" y="130"/>
                  </a:lnTo>
                  <a:lnTo>
                    <a:pt x="32" y="124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8" y="4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4" y="2"/>
                  </a:lnTo>
                  <a:lnTo>
                    <a:pt x="124" y="2"/>
                  </a:lnTo>
                  <a:lnTo>
                    <a:pt x="128" y="6"/>
                  </a:lnTo>
                  <a:lnTo>
                    <a:pt x="130" y="12"/>
                  </a:lnTo>
                  <a:lnTo>
                    <a:pt x="130" y="16"/>
                  </a:lnTo>
                  <a:lnTo>
                    <a:pt x="128" y="22"/>
                  </a:lnTo>
                  <a:lnTo>
                    <a:pt x="64" y="122"/>
                  </a:lnTo>
                  <a:lnTo>
                    <a:pt x="150" y="148"/>
                  </a:lnTo>
                  <a:lnTo>
                    <a:pt x="148" y="140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30" y="94"/>
                  </a:lnTo>
                  <a:lnTo>
                    <a:pt x="130" y="88"/>
                  </a:lnTo>
                  <a:lnTo>
                    <a:pt x="130" y="88"/>
                  </a:lnTo>
                  <a:lnTo>
                    <a:pt x="134" y="84"/>
                  </a:lnTo>
                  <a:lnTo>
                    <a:pt x="138" y="82"/>
                  </a:lnTo>
                  <a:lnTo>
                    <a:pt x="138" y="82"/>
                  </a:lnTo>
                  <a:lnTo>
                    <a:pt x="172" y="70"/>
                  </a:lnTo>
                  <a:lnTo>
                    <a:pt x="206" y="62"/>
                  </a:lnTo>
                  <a:lnTo>
                    <a:pt x="240" y="58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314" y="58"/>
                  </a:lnTo>
                  <a:lnTo>
                    <a:pt x="352" y="64"/>
                  </a:lnTo>
                  <a:lnTo>
                    <a:pt x="388" y="74"/>
                  </a:lnTo>
                  <a:lnTo>
                    <a:pt x="422" y="86"/>
                  </a:lnTo>
                  <a:lnTo>
                    <a:pt x="456" y="102"/>
                  </a:lnTo>
                  <a:lnTo>
                    <a:pt x="488" y="122"/>
                  </a:lnTo>
                  <a:lnTo>
                    <a:pt x="516" y="144"/>
                  </a:lnTo>
                  <a:lnTo>
                    <a:pt x="544" y="168"/>
                  </a:lnTo>
                  <a:lnTo>
                    <a:pt x="568" y="196"/>
                  </a:lnTo>
                  <a:lnTo>
                    <a:pt x="590" y="224"/>
                  </a:lnTo>
                  <a:lnTo>
                    <a:pt x="610" y="256"/>
                  </a:lnTo>
                  <a:lnTo>
                    <a:pt x="626" y="290"/>
                  </a:lnTo>
                  <a:lnTo>
                    <a:pt x="638" y="324"/>
                  </a:lnTo>
                  <a:lnTo>
                    <a:pt x="648" y="362"/>
                  </a:lnTo>
                  <a:lnTo>
                    <a:pt x="654" y="398"/>
                  </a:lnTo>
                  <a:lnTo>
                    <a:pt x="656" y="438"/>
                  </a:lnTo>
                  <a:lnTo>
                    <a:pt x="656" y="438"/>
                  </a:lnTo>
                  <a:lnTo>
                    <a:pt x="654" y="476"/>
                  </a:lnTo>
                  <a:lnTo>
                    <a:pt x="648" y="514"/>
                  </a:lnTo>
                  <a:lnTo>
                    <a:pt x="638" y="552"/>
                  </a:lnTo>
                  <a:lnTo>
                    <a:pt x="626" y="586"/>
                  </a:lnTo>
                  <a:lnTo>
                    <a:pt x="610" y="620"/>
                  </a:lnTo>
                  <a:lnTo>
                    <a:pt x="590" y="652"/>
                  </a:lnTo>
                  <a:lnTo>
                    <a:pt x="568" y="680"/>
                  </a:lnTo>
                  <a:lnTo>
                    <a:pt x="544" y="708"/>
                  </a:lnTo>
                  <a:lnTo>
                    <a:pt x="516" y="732"/>
                  </a:lnTo>
                  <a:lnTo>
                    <a:pt x="488" y="754"/>
                  </a:lnTo>
                  <a:lnTo>
                    <a:pt x="456" y="774"/>
                  </a:lnTo>
                  <a:lnTo>
                    <a:pt x="422" y="790"/>
                  </a:lnTo>
                  <a:lnTo>
                    <a:pt x="388" y="802"/>
                  </a:lnTo>
                  <a:lnTo>
                    <a:pt x="352" y="812"/>
                  </a:lnTo>
                  <a:lnTo>
                    <a:pt x="314" y="818"/>
                  </a:lnTo>
                  <a:lnTo>
                    <a:pt x="274" y="820"/>
                  </a:lnTo>
                  <a:lnTo>
                    <a:pt x="274" y="8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828594" y="2845608"/>
            <a:ext cx="1760336" cy="1445432"/>
            <a:chOff x="9910801" y="2434267"/>
            <a:chExt cx="1878892" cy="1542780"/>
          </a:xfrm>
          <a:solidFill>
            <a:schemeClr val="accent2"/>
          </a:solidFill>
        </p:grpSpPr>
        <p:sp>
          <p:nvSpPr>
            <p:cNvPr id="218" name="TextBox 217"/>
            <p:cNvSpPr txBox="1"/>
            <p:nvPr/>
          </p:nvSpPr>
          <p:spPr>
            <a:xfrm>
              <a:off x="9910801" y="3234749"/>
              <a:ext cx="1090058" cy="489180"/>
            </a:xfrm>
            <a:prstGeom prst="rect">
              <a:avLst/>
            </a:prstGeom>
            <a:noFill/>
          </p:spPr>
          <p:txBody>
            <a:bodyPr wrap="square" lIns="182828" tIns="146262" rIns="182828" bIns="146262" rtlCol="0">
              <a:spAutoFit/>
            </a:bodyPr>
            <a:lstStyle/>
            <a:p>
              <a:pPr defTabSz="932384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kern="0" spc="-3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Apps</a:t>
              </a: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10012430" y="2917883"/>
              <a:ext cx="462396" cy="357669"/>
              <a:chOff x="5007615" y="2323753"/>
              <a:chExt cx="649029" cy="502032"/>
            </a:xfrm>
            <a:grpFill/>
          </p:grpSpPr>
          <p:sp>
            <p:nvSpPr>
              <p:cNvPr id="220" name="Freeform 219"/>
              <p:cNvSpPr>
                <a:spLocks/>
              </p:cNvSpPr>
              <p:nvPr/>
            </p:nvSpPr>
            <p:spPr bwMode="auto">
              <a:xfrm>
                <a:off x="5175285" y="2455306"/>
                <a:ext cx="313688" cy="314768"/>
              </a:xfrm>
              <a:custGeom>
                <a:avLst/>
                <a:gdLst>
                  <a:gd name="connsiteX0" fmla="*/ 193673 w 319670"/>
                  <a:gd name="connsiteY0" fmla="*/ 280605 h 320770"/>
                  <a:gd name="connsiteX1" fmla="*/ 165888 w 319670"/>
                  <a:gd name="connsiteY1" fmla="*/ 281661 h 320770"/>
                  <a:gd name="connsiteX2" fmla="*/ 167460 w 319670"/>
                  <a:gd name="connsiteY2" fmla="*/ 307015 h 320770"/>
                  <a:gd name="connsiteX3" fmla="*/ 181091 w 319670"/>
                  <a:gd name="connsiteY3" fmla="*/ 305430 h 320770"/>
                  <a:gd name="connsiteX4" fmla="*/ 193673 w 319670"/>
                  <a:gd name="connsiteY4" fmla="*/ 280605 h 320770"/>
                  <a:gd name="connsiteX5" fmla="*/ 127923 w 319670"/>
                  <a:gd name="connsiteY5" fmla="*/ 280054 h 320770"/>
                  <a:gd name="connsiteX6" fmla="*/ 141657 w 319670"/>
                  <a:gd name="connsiteY6" fmla="*/ 305957 h 320770"/>
                  <a:gd name="connsiteX7" fmla="*/ 154333 w 319670"/>
                  <a:gd name="connsiteY7" fmla="*/ 307015 h 320770"/>
                  <a:gd name="connsiteX8" fmla="*/ 152749 w 319670"/>
                  <a:gd name="connsiteY8" fmla="*/ 281640 h 320770"/>
                  <a:gd name="connsiteX9" fmla="*/ 127923 w 319670"/>
                  <a:gd name="connsiteY9" fmla="*/ 280054 h 320770"/>
                  <a:gd name="connsiteX10" fmla="*/ 226960 w 319670"/>
                  <a:gd name="connsiteY10" fmla="*/ 275378 h 320770"/>
                  <a:gd name="connsiteX11" fmla="*/ 209629 w 319670"/>
                  <a:gd name="connsiteY11" fmla="*/ 278547 h 320770"/>
                  <a:gd name="connsiteX12" fmla="*/ 198075 w 319670"/>
                  <a:gd name="connsiteY12" fmla="*/ 301788 h 320770"/>
                  <a:gd name="connsiteX13" fmla="*/ 204377 w 319670"/>
                  <a:gd name="connsiteY13" fmla="*/ 300203 h 320770"/>
                  <a:gd name="connsiteX14" fmla="*/ 226960 w 319670"/>
                  <a:gd name="connsiteY14" fmla="*/ 275378 h 320770"/>
                  <a:gd name="connsiteX15" fmla="*/ 94911 w 319670"/>
                  <a:gd name="connsiteY15" fmla="*/ 274277 h 320770"/>
                  <a:gd name="connsiteX16" fmla="*/ 120163 w 319670"/>
                  <a:gd name="connsiteY16" fmla="*/ 301828 h 320770"/>
                  <a:gd name="connsiteX17" fmla="*/ 124897 w 319670"/>
                  <a:gd name="connsiteY17" fmla="*/ 302888 h 320770"/>
                  <a:gd name="connsiteX18" fmla="*/ 112797 w 319670"/>
                  <a:gd name="connsiteY18" fmla="*/ 277456 h 320770"/>
                  <a:gd name="connsiteX19" fmla="*/ 94911 w 319670"/>
                  <a:gd name="connsiteY19" fmla="*/ 274277 h 320770"/>
                  <a:gd name="connsiteX20" fmla="*/ 261623 w 319670"/>
                  <a:gd name="connsiteY20" fmla="*/ 266024 h 320770"/>
                  <a:gd name="connsiteX21" fmla="*/ 247511 w 319670"/>
                  <a:gd name="connsiteY21" fmla="*/ 270781 h 320770"/>
                  <a:gd name="connsiteX22" fmla="*/ 235489 w 319670"/>
                  <a:gd name="connsiteY22" fmla="*/ 286107 h 320770"/>
                  <a:gd name="connsiteX23" fmla="*/ 261623 w 319670"/>
                  <a:gd name="connsiteY23" fmla="*/ 266024 h 320770"/>
                  <a:gd name="connsiteX24" fmla="*/ 53646 w 319670"/>
                  <a:gd name="connsiteY24" fmla="*/ 261072 h 320770"/>
                  <a:gd name="connsiteX25" fmla="*/ 90509 w 319670"/>
                  <a:gd name="connsiteY25" fmla="*/ 289683 h 320770"/>
                  <a:gd name="connsiteX26" fmla="*/ 74184 w 319670"/>
                  <a:gd name="connsiteY26" fmla="*/ 268490 h 320770"/>
                  <a:gd name="connsiteX27" fmla="*/ 53646 w 319670"/>
                  <a:gd name="connsiteY27" fmla="*/ 261072 h 320770"/>
                  <a:gd name="connsiteX28" fmla="*/ 213205 w 319670"/>
                  <a:gd name="connsiteY28" fmla="*/ 224209 h 320770"/>
                  <a:gd name="connsiteX29" fmla="*/ 163687 w 319670"/>
                  <a:gd name="connsiteY29" fmla="*/ 228957 h 320770"/>
                  <a:gd name="connsiteX30" fmla="*/ 165267 w 319670"/>
                  <a:gd name="connsiteY30" fmla="*/ 269051 h 320770"/>
                  <a:gd name="connsiteX31" fmla="*/ 200035 w 319670"/>
                  <a:gd name="connsiteY31" fmla="*/ 266413 h 320770"/>
                  <a:gd name="connsiteX32" fmla="*/ 213205 w 319670"/>
                  <a:gd name="connsiteY32" fmla="*/ 224209 h 320770"/>
                  <a:gd name="connsiteX33" fmla="*/ 108941 w 319670"/>
                  <a:gd name="connsiteY33" fmla="*/ 224209 h 320770"/>
                  <a:gd name="connsiteX34" fmla="*/ 122109 w 319670"/>
                  <a:gd name="connsiteY34" fmla="*/ 265864 h 320770"/>
                  <a:gd name="connsiteX35" fmla="*/ 152132 w 319670"/>
                  <a:gd name="connsiteY35" fmla="*/ 268500 h 320770"/>
                  <a:gd name="connsiteX36" fmla="*/ 150552 w 319670"/>
                  <a:gd name="connsiteY36" fmla="*/ 228954 h 320770"/>
                  <a:gd name="connsiteX37" fmla="*/ 108941 w 319670"/>
                  <a:gd name="connsiteY37" fmla="*/ 224209 h 320770"/>
                  <a:gd name="connsiteX38" fmla="*/ 58322 w 319670"/>
                  <a:gd name="connsiteY38" fmla="*/ 209903 h 320770"/>
                  <a:gd name="connsiteX39" fmla="*/ 82669 w 319670"/>
                  <a:gd name="connsiteY39" fmla="*/ 257461 h 320770"/>
                  <a:gd name="connsiteX40" fmla="*/ 107016 w 319670"/>
                  <a:gd name="connsiteY40" fmla="*/ 263273 h 320770"/>
                  <a:gd name="connsiteX41" fmla="*/ 94842 w 319670"/>
                  <a:gd name="connsiteY41" fmla="*/ 221000 h 320770"/>
                  <a:gd name="connsiteX42" fmla="*/ 58322 w 319670"/>
                  <a:gd name="connsiteY42" fmla="*/ 209903 h 320770"/>
                  <a:gd name="connsiteX43" fmla="*/ 264925 w 319670"/>
                  <a:gd name="connsiteY43" fmla="*/ 209078 h 320770"/>
                  <a:gd name="connsiteX44" fmla="*/ 227505 w 319670"/>
                  <a:gd name="connsiteY44" fmla="*/ 221190 h 320770"/>
                  <a:gd name="connsiteX45" fmla="*/ 214856 w 319670"/>
                  <a:gd name="connsiteY45" fmla="*/ 264374 h 320770"/>
                  <a:gd name="connsiteX46" fmla="*/ 239100 w 319670"/>
                  <a:gd name="connsiteY46" fmla="*/ 259634 h 320770"/>
                  <a:gd name="connsiteX47" fmla="*/ 264925 w 319670"/>
                  <a:gd name="connsiteY47" fmla="*/ 209078 h 320770"/>
                  <a:gd name="connsiteX48" fmla="*/ 303989 w 319670"/>
                  <a:gd name="connsiteY48" fmla="*/ 187895 h 320770"/>
                  <a:gd name="connsiteX49" fmla="*/ 280765 w 319670"/>
                  <a:gd name="connsiteY49" fmla="*/ 201624 h 320770"/>
                  <a:gd name="connsiteX50" fmla="*/ 258597 w 319670"/>
                  <a:gd name="connsiteY50" fmla="*/ 253370 h 320770"/>
                  <a:gd name="connsiteX51" fmla="*/ 279710 w 319670"/>
                  <a:gd name="connsiteY51" fmla="*/ 244921 h 320770"/>
                  <a:gd name="connsiteX52" fmla="*/ 303989 w 319670"/>
                  <a:gd name="connsiteY52" fmla="*/ 187895 h 320770"/>
                  <a:gd name="connsiteX53" fmla="*/ 15131 w 319670"/>
                  <a:gd name="connsiteY53" fmla="*/ 186244 h 320770"/>
                  <a:gd name="connsiteX54" fmla="*/ 35764 w 319670"/>
                  <a:gd name="connsiteY54" fmla="*/ 239029 h 320770"/>
                  <a:gd name="connsiteX55" fmla="*/ 63274 w 319670"/>
                  <a:gd name="connsiteY55" fmla="*/ 251169 h 320770"/>
                  <a:gd name="connsiteX56" fmla="*/ 42641 w 319670"/>
                  <a:gd name="connsiteY56" fmla="*/ 202607 h 320770"/>
                  <a:gd name="connsiteX57" fmla="*/ 15131 w 319670"/>
                  <a:gd name="connsiteY57" fmla="*/ 186244 h 320770"/>
                  <a:gd name="connsiteX58" fmla="*/ 220633 w 319670"/>
                  <a:gd name="connsiteY58" fmla="*/ 169463 h 320770"/>
                  <a:gd name="connsiteX59" fmla="*/ 162861 w 319670"/>
                  <a:gd name="connsiteY59" fmla="*/ 176816 h 320770"/>
                  <a:gd name="connsiteX60" fmla="*/ 163386 w 319670"/>
                  <a:gd name="connsiteY60" fmla="*/ 215680 h 320770"/>
                  <a:gd name="connsiteX61" fmla="*/ 216431 w 319670"/>
                  <a:gd name="connsiteY61" fmla="*/ 209903 h 320770"/>
                  <a:gd name="connsiteX62" fmla="*/ 220633 w 319670"/>
                  <a:gd name="connsiteY62" fmla="*/ 169463 h 320770"/>
                  <a:gd name="connsiteX63" fmla="*/ 101513 w 319670"/>
                  <a:gd name="connsiteY63" fmla="*/ 169463 h 320770"/>
                  <a:gd name="connsiteX64" fmla="*/ 105748 w 319670"/>
                  <a:gd name="connsiteY64" fmla="*/ 210428 h 320770"/>
                  <a:gd name="connsiteX65" fmla="*/ 150207 w 319670"/>
                  <a:gd name="connsiteY65" fmla="*/ 215680 h 320770"/>
                  <a:gd name="connsiteX66" fmla="*/ 149678 w 319670"/>
                  <a:gd name="connsiteY66" fmla="*/ 176291 h 320770"/>
                  <a:gd name="connsiteX67" fmla="*/ 101513 w 319670"/>
                  <a:gd name="connsiteY67" fmla="*/ 169463 h 320770"/>
                  <a:gd name="connsiteX68" fmla="*/ 51121 w 319670"/>
                  <a:gd name="connsiteY68" fmla="*/ 149931 h 320770"/>
                  <a:gd name="connsiteX69" fmla="*/ 50069 w 319670"/>
                  <a:gd name="connsiteY69" fmla="*/ 159953 h 320770"/>
                  <a:gd name="connsiteX70" fmla="*/ 53752 w 319670"/>
                  <a:gd name="connsiteY70" fmla="*/ 193713 h 320770"/>
                  <a:gd name="connsiteX71" fmla="*/ 92160 w 319670"/>
                  <a:gd name="connsiteY71" fmla="*/ 207427 h 320770"/>
                  <a:gd name="connsiteX72" fmla="*/ 89003 w 319670"/>
                  <a:gd name="connsiteY72" fmla="*/ 166283 h 320770"/>
                  <a:gd name="connsiteX73" fmla="*/ 51121 w 319670"/>
                  <a:gd name="connsiteY73" fmla="*/ 149931 h 320770"/>
                  <a:gd name="connsiteX74" fmla="*/ 271850 w 319670"/>
                  <a:gd name="connsiteY74" fmla="*/ 148830 h 320770"/>
                  <a:gd name="connsiteX75" fmla="*/ 233420 w 319670"/>
                  <a:gd name="connsiteY75" fmla="*/ 165717 h 320770"/>
                  <a:gd name="connsiteX76" fmla="*/ 230262 w 319670"/>
                  <a:gd name="connsiteY76" fmla="*/ 206877 h 320770"/>
                  <a:gd name="connsiteX77" fmla="*/ 269218 w 319670"/>
                  <a:gd name="connsiteY77" fmla="*/ 193157 h 320770"/>
                  <a:gd name="connsiteX78" fmla="*/ 272903 w 319670"/>
                  <a:gd name="connsiteY78" fmla="*/ 159912 h 320770"/>
                  <a:gd name="connsiteX79" fmla="*/ 271850 w 319670"/>
                  <a:gd name="connsiteY79" fmla="*/ 148830 h 320770"/>
                  <a:gd name="connsiteX80" fmla="*/ 302793 w 319670"/>
                  <a:gd name="connsiteY80" fmla="*/ 126547 h 320770"/>
                  <a:gd name="connsiteX81" fmla="*/ 284431 w 319670"/>
                  <a:gd name="connsiteY81" fmla="*/ 141328 h 320770"/>
                  <a:gd name="connsiteX82" fmla="*/ 286005 w 319670"/>
                  <a:gd name="connsiteY82" fmla="*/ 159805 h 320770"/>
                  <a:gd name="connsiteX83" fmla="*/ 283907 w 319670"/>
                  <a:gd name="connsiteY83" fmla="*/ 185144 h 320770"/>
                  <a:gd name="connsiteX84" fmla="*/ 306465 w 319670"/>
                  <a:gd name="connsiteY84" fmla="*/ 169835 h 320770"/>
                  <a:gd name="connsiteX85" fmla="*/ 306465 w 319670"/>
                  <a:gd name="connsiteY85" fmla="*/ 160333 h 320770"/>
                  <a:gd name="connsiteX86" fmla="*/ 302793 w 319670"/>
                  <a:gd name="connsiteY86" fmla="*/ 126547 h 320770"/>
                  <a:gd name="connsiteX87" fmla="*/ 17427 w 319670"/>
                  <a:gd name="connsiteY87" fmla="*/ 125172 h 320770"/>
                  <a:gd name="connsiteX88" fmla="*/ 13205 w 319670"/>
                  <a:gd name="connsiteY88" fmla="*/ 160446 h 320770"/>
                  <a:gd name="connsiteX89" fmla="*/ 13205 w 319670"/>
                  <a:gd name="connsiteY89" fmla="*/ 168870 h 320770"/>
                  <a:gd name="connsiteX90" fmla="*/ 39065 w 319670"/>
                  <a:gd name="connsiteY90" fmla="*/ 186244 h 320770"/>
                  <a:gd name="connsiteX91" fmla="*/ 36954 w 319670"/>
                  <a:gd name="connsiteY91" fmla="*/ 159920 h 320770"/>
                  <a:gd name="connsiteX92" fmla="*/ 38537 w 319670"/>
                  <a:gd name="connsiteY92" fmla="*/ 142546 h 320770"/>
                  <a:gd name="connsiteX93" fmla="*/ 17427 w 319670"/>
                  <a:gd name="connsiteY93" fmla="*/ 125172 h 320770"/>
                  <a:gd name="connsiteX94" fmla="*/ 215883 w 319670"/>
                  <a:gd name="connsiteY94" fmla="*/ 122420 h 320770"/>
                  <a:gd name="connsiteX95" fmla="*/ 165486 w 319670"/>
                  <a:gd name="connsiteY95" fmla="*/ 128769 h 320770"/>
                  <a:gd name="connsiteX96" fmla="*/ 163386 w 319670"/>
                  <a:gd name="connsiteY96" fmla="*/ 128769 h 320770"/>
                  <a:gd name="connsiteX97" fmla="*/ 162861 w 319670"/>
                  <a:gd name="connsiteY97" fmla="*/ 155221 h 320770"/>
                  <a:gd name="connsiteX98" fmla="*/ 162861 w 319670"/>
                  <a:gd name="connsiteY98" fmla="*/ 163686 h 320770"/>
                  <a:gd name="connsiteX99" fmla="*/ 220083 w 319670"/>
                  <a:gd name="connsiteY99" fmla="*/ 155750 h 320770"/>
                  <a:gd name="connsiteX100" fmla="*/ 215883 w 319670"/>
                  <a:gd name="connsiteY100" fmla="*/ 122420 h 320770"/>
                  <a:gd name="connsiteX101" fmla="*/ 106825 w 319670"/>
                  <a:gd name="connsiteY101" fmla="*/ 120220 h 320770"/>
                  <a:gd name="connsiteX102" fmla="*/ 102064 w 319670"/>
                  <a:gd name="connsiteY102" fmla="*/ 156248 h 320770"/>
                  <a:gd name="connsiteX103" fmla="*/ 149678 w 319670"/>
                  <a:gd name="connsiteY103" fmla="*/ 163136 h 320770"/>
                  <a:gd name="connsiteX104" fmla="*/ 149678 w 319670"/>
                  <a:gd name="connsiteY104" fmla="*/ 155188 h 320770"/>
                  <a:gd name="connsiteX105" fmla="*/ 150207 w 319670"/>
                  <a:gd name="connsiteY105" fmla="*/ 128167 h 320770"/>
                  <a:gd name="connsiteX106" fmla="*/ 106825 w 319670"/>
                  <a:gd name="connsiteY106" fmla="*/ 120220 h 320770"/>
                  <a:gd name="connsiteX107" fmla="*/ 259617 w 319670"/>
                  <a:gd name="connsiteY107" fmla="*/ 103988 h 320770"/>
                  <a:gd name="connsiteX108" fmla="*/ 228611 w 319670"/>
                  <a:gd name="connsiteY108" fmla="*/ 118717 h 320770"/>
                  <a:gd name="connsiteX109" fmla="*/ 233341 w 319670"/>
                  <a:gd name="connsiteY109" fmla="*/ 151856 h 320770"/>
                  <a:gd name="connsiteX110" fmla="*/ 269602 w 319670"/>
                  <a:gd name="connsiteY110" fmla="*/ 135024 h 320770"/>
                  <a:gd name="connsiteX111" fmla="*/ 259617 w 319670"/>
                  <a:gd name="connsiteY111" fmla="*/ 103988 h 320770"/>
                  <a:gd name="connsiteX112" fmla="*/ 65249 w 319670"/>
                  <a:gd name="connsiteY112" fmla="*/ 99862 h 320770"/>
                  <a:gd name="connsiteX113" fmla="*/ 52545 w 319670"/>
                  <a:gd name="connsiteY113" fmla="*/ 136118 h 320770"/>
                  <a:gd name="connsiteX114" fmla="*/ 89068 w 319670"/>
                  <a:gd name="connsiteY114" fmla="*/ 152407 h 320770"/>
                  <a:gd name="connsiteX115" fmla="*/ 94361 w 319670"/>
                  <a:gd name="connsiteY115" fmla="*/ 115625 h 320770"/>
                  <a:gd name="connsiteX116" fmla="*/ 65249 w 319670"/>
                  <a:gd name="connsiteY116" fmla="*/ 99862 h 320770"/>
                  <a:gd name="connsiteX117" fmla="*/ 285381 w 319670"/>
                  <a:gd name="connsiteY117" fmla="*/ 83906 h 320770"/>
                  <a:gd name="connsiteX118" fmla="*/ 270702 w 319670"/>
                  <a:gd name="connsiteY118" fmla="*/ 96554 h 320770"/>
                  <a:gd name="connsiteX119" fmla="*/ 281711 w 319670"/>
                  <a:gd name="connsiteY119" fmla="*/ 127648 h 320770"/>
                  <a:gd name="connsiteX120" fmla="*/ 298487 w 319670"/>
                  <a:gd name="connsiteY120" fmla="*/ 112365 h 320770"/>
                  <a:gd name="connsiteX121" fmla="*/ 285381 w 319670"/>
                  <a:gd name="connsiteY121" fmla="*/ 83906 h 320770"/>
                  <a:gd name="connsiteX122" fmla="*/ 39411 w 319670"/>
                  <a:gd name="connsiteY122" fmla="*/ 75928 h 320770"/>
                  <a:gd name="connsiteX123" fmla="*/ 21458 w 319670"/>
                  <a:gd name="connsiteY123" fmla="*/ 111317 h 320770"/>
                  <a:gd name="connsiteX124" fmla="*/ 40995 w 319670"/>
                  <a:gd name="connsiteY124" fmla="*/ 128748 h 320770"/>
                  <a:gd name="connsiteX125" fmla="*/ 54196 w 319670"/>
                  <a:gd name="connsiteY125" fmla="*/ 91774 h 320770"/>
                  <a:gd name="connsiteX126" fmla="*/ 39411 w 319670"/>
                  <a:gd name="connsiteY126" fmla="*/ 75928 h 320770"/>
                  <a:gd name="connsiteX127" fmla="*/ 201616 w 319670"/>
                  <a:gd name="connsiteY127" fmla="*/ 73452 h 320770"/>
                  <a:gd name="connsiteX128" fmla="*/ 165267 w 319670"/>
                  <a:gd name="connsiteY128" fmla="*/ 78187 h 320770"/>
                  <a:gd name="connsiteX129" fmla="*/ 164740 w 319670"/>
                  <a:gd name="connsiteY129" fmla="*/ 78187 h 320770"/>
                  <a:gd name="connsiteX130" fmla="*/ 163687 w 319670"/>
                  <a:gd name="connsiteY130" fmla="*/ 115543 h 320770"/>
                  <a:gd name="connsiteX131" fmla="*/ 165267 w 319670"/>
                  <a:gd name="connsiteY131" fmla="*/ 115543 h 320770"/>
                  <a:gd name="connsiteX132" fmla="*/ 213205 w 319670"/>
                  <a:gd name="connsiteY132" fmla="*/ 109756 h 320770"/>
                  <a:gd name="connsiteX133" fmla="*/ 201616 w 319670"/>
                  <a:gd name="connsiteY133" fmla="*/ 73452 h 320770"/>
                  <a:gd name="connsiteX134" fmla="*/ 121592 w 319670"/>
                  <a:gd name="connsiteY134" fmla="*/ 70701 h 320770"/>
                  <a:gd name="connsiteX135" fmla="*/ 109491 w 319670"/>
                  <a:gd name="connsiteY135" fmla="*/ 107084 h 320770"/>
                  <a:gd name="connsiteX136" fmla="*/ 150530 w 319670"/>
                  <a:gd name="connsiteY136" fmla="*/ 114993 h 320770"/>
                  <a:gd name="connsiteX137" fmla="*/ 151582 w 319670"/>
                  <a:gd name="connsiteY137" fmla="*/ 77028 h 320770"/>
                  <a:gd name="connsiteX138" fmla="*/ 121592 w 319670"/>
                  <a:gd name="connsiteY138" fmla="*/ 70701 h 320770"/>
                  <a:gd name="connsiteX139" fmla="*/ 233321 w 319670"/>
                  <a:gd name="connsiteY139" fmla="*/ 59697 h 320770"/>
                  <a:gd name="connsiteX140" fmla="*/ 214306 w 319670"/>
                  <a:gd name="connsiteY140" fmla="*/ 69207 h 320770"/>
                  <a:gd name="connsiteX141" fmla="*/ 225926 w 319670"/>
                  <a:gd name="connsiteY141" fmla="*/ 106189 h 320770"/>
                  <a:gd name="connsiteX142" fmla="*/ 253921 w 319670"/>
                  <a:gd name="connsiteY142" fmla="*/ 92453 h 320770"/>
                  <a:gd name="connsiteX143" fmla="*/ 233321 w 319670"/>
                  <a:gd name="connsiteY143" fmla="*/ 59697 h 320770"/>
                  <a:gd name="connsiteX144" fmla="*/ 92595 w 319670"/>
                  <a:gd name="connsiteY144" fmla="*/ 55846 h 320770"/>
                  <a:gd name="connsiteX145" fmla="*/ 70977 w 319670"/>
                  <a:gd name="connsiteY145" fmla="*/ 88088 h 320770"/>
                  <a:gd name="connsiteX146" fmla="*/ 97341 w 319670"/>
                  <a:gd name="connsiteY146" fmla="*/ 102888 h 320770"/>
                  <a:gd name="connsiteX147" fmla="*/ 108941 w 319670"/>
                  <a:gd name="connsiteY147" fmla="*/ 65360 h 320770"/>
                  <a:gd name="connsiteX148" fmla="*/ 92595 w 319670"/>
                  <a:gd name="connsiteY148" fmla="*/ 55846 h 320770"/>
                  <a:gd name="connsiteX149" fmla="*/ 251144 w 319670"/>
                  <a:gd name="connsiteY149" fmla="*/ 44842 h 320770"/>
                  <a:gd name="connsiteX150" fmla="*/ 243742 w 319670"/>
                  <a:gd name="connsiteY150" fmla="*/ 51712 h 320770"/>
                  <a:gd name="connsiteX151" fmla="*/ 264890 w 319670"/>
                  <a:gd name="connsiteY151" fmla="*/ 85007 h 320770"/>
                  <a:gd name="connsiteX152" fmla="*/ 277579 w 319670"/>
                  <a:gd name="connsiteY152" fmla="*/ 72851 h 320770"/>
                  <a:gd name="connsiteX153" fmla="*/ 251144 w 319670"/>
                  <a:gd name="connsiteY153" fmla="*/ 44842 h 320770"/>
                  <a:gd name="connsiteX154" fmla="*/ 75908 w 319670"/>
                  <a:gd name="connsiteY154" fmla="*/ 39614 h 320770"/>
                  <a:gd name="connsiteX155" fmla="*/ 47868 w 319670"/>
                  <a:gd name="connsiteY155" fmla="*/ 65510 h 320770"/>
                  <a:gd name="connsiteX156" fmla="*/ 60565 w 319670"/>
                  <a:gd name="connsiteY156" fmla="*/ 79779 h 320770"/>
                  <a:gd name="connsiteX157" fmla="*/ 82256 w 319670"/>
                  <a:gd name="connsiteY157" fmla="*/ 47013 h 320770"/>
                  <a:gd name="connsiteX158" fmla="*/ 75908 w 319670"/>
                  <a:gd name="connsiteY158" fmla="*/ 39614 h 320770"/>
                  <a:gd name="connsiteX159" fmla="*/ 224484 w 319670"/>
                  <a:gd name="connsiteY159" fmla="*/ 28060 h 320770"/>
                  <a:gd name="connsiteX160" fmla="*/ 236003 w 319670"/>
                  <a:gd name="connsiteY160" fmla="*/ 41815 h 320770"/>
                  <a:gd name="connsiteX161" fmla="*/ 240716 w 319670"/>
                  <a:gd name="connsiteY161" fmla="*/ 37583 h 320770"/>
                  <a:gd name="connsiteX162" fmla="*/ 224484 w 319670"/>
                  <a:gd name="connsiteY162" fmla="*/ 28060 h 320770"/>
                  <a:gd name="connsiteX163" fmla="*/ 101238 w 319670"/>
                  <a:gd name="connsiteY163" fmla="*/ 25309 h 320770"/>
                  <a:gd name="connsiteX164" fmla="*/ 86933 w 319670"/>
                  <a:gd name="connsiteY164" fmla="*/ 32662 h 320770"/>
                  <a:gd name="connsiteX165" fmla="*/ 90642 w 319670"/>
                  <a:gd name="connsiteY165" fmla="*/ 36863 h 320770"/>
                  <a:gd name="connsiteX166" fmla="*/ 101238 w 319670"/>
                  <a:gd name="connsiteY166" fmla="*/ 25309 h 320770"/>
                  <a:gd name="connsiteX167" fmla="*/ 189546 w 319670"/>
                  <a:gd name="connsiteY167" fmla="*/ 16506 h 320770"/>
                  <a:gd name="connsiteX168" fmla="*/ 209532 w 319670"/>
                  <a:gd name="connsiteY168" fmla="*/ 56946 h 320770"/>
                  <a:gd name="connsiteX169" fmla="*/ 225310 w 319670"/>
                  <a:gd name="connsiteY169" fmla="*/ 49068 h 320770"/>
                  <a:gd name="connsiteX170" fmla="*/ 194280 w 319670"/>
                  <a:gd name="connsiteY170" fmla="*/ 17556 h 320770"/>
                  <a:gd name="connsiteX171" fmla="*/ 189546 w 319670"/>
                  <a:gd name="connsiteY171" fmla="*/ 16506 h 320770"/>
                  <a:gd name="connsiteX172" fmla="*/ 132600 w 319670"/>
                  <a:gd name="connsiteY172" fmla="*/ 15955 h 320770"/>
                  <a:gd name="connsiteX173" fmla="*/ 128938 w 319670"/>
                  <a:gd name="connsiteY173" fmla="*/ 16483 h 320770"/>
                  <a:gd name="connsiteX174" fmla="*/ 100688 w 319670"/>
                  <a:gd name="connsiteY174" fmla="*/ 46010 h 320770"/>
                  <a:gd name="connsiteX175" fmla="*/ 114290 w 319670"/>
                  <a:gd name="connsiteY175" fmla="*/ 53920 h 320770"/>
                  <a:gd name="connsiteX176" fmla="*/ 132600 w 319670"/>
                  <a:gd name="connsiteY176" fmla="*/ 15955 h 320770"/>
                  <a:gd name="connsiteX177" fmla="*/ 167974 w 319670"/>
                  <a:gd name="connsiteY177" fmla="*/ 13204 h 320770"/>
                  <a:gd name="connsiteX178" fmla="*/ 165337 w 319670"/>
                  <a:gd name="connsiteY178" fmla="*/ 64924 h 320770"/>
                  <a:gd name="connsiteX179" fmla="*/ 196974 w 319670"/>
                  <a:gd name="connsiteY179" fmla="*/ 60702 h 320770"/>
                  <a:gd name="connsiteX180" fmla="*/ 173247 w 319670"/>
                  <a:gd name="connsiteY180" fmla="*/ 13732 h 320770"/>
                  <a:gd name="connsiteX181" fmla="*/ 167974 w 319670"/>
                  <a:gd name="connsiteY181" fmla="*/ 13204 h 320770"/>
                  <a:gd name="connsiteX182" fmla="*/ 149585 w 319670"/>
                  <a:gd name="connsiteY182" fmla="*/ 13204 h 320770"/>
                  <a:gd name="connsiteX183" fmla="*/ 126273 w 319670"/>
                  <a:gd name="connsiteY183" fmla="*/ 58551 h 320770"/>
                  <a:gd name="connsiteX184" fmla="*/ 152764 w 319670"/>
                  <a:gd name="connsiteY184" fmla="*/ 63823 h 320770"/>
                  <a:gd name="connsiteX185" fmla="*/ 154883 w 319670"/>
                  <a:gd name="connsiteY185" fmla="*/ 13204 h 320770"/>
                  <a:gd name="connsiteX186" fmla="*/ 149585 w 319670"/>
                  <a:gd name="connsiteY186" fmla="*/ 13204 h 320770"/>
                  <a:gd name="connsiteX187" fmla="*/ 160099 w 319670"/>
                  <a:gd name="connsiteY187" fmla="*/ 0 h 320770"/>
                  <a:gd name="connsiteX188" fmla="*/ 248047 w 319670"/>
                  <a:gd name="connsiteY188" fmla="*/ 26906 h 320770"/>
                  <a:gd name="connsiteX189" fmla="*/ 259107 w 319670"/>
                  <a:gd name="connsiteY189" fmla="*/ 34293 h 320770"/>
                  <a:gd name="connsiteX190" fmla="*/ 285965 w 319670"/>
                  <a:gd name="connsiteY190" fmla="*/ 61727 h 320770"/>
                  <a:gd name="connsiteX191" fmla="*/ 293865 w 319670"/>
                  <a:gd name="connsiteY191" fmla="*/ 72806 h 320770"/>
                  <a:gd name="connsiteX192" fmla="*/ 308084 w 319670"/>
                  <a:gd name="connsiteY192" fmla="*/ 100768 h 320770"/>
                  <a:gd name="connsiteX193" fmla="*/ 313350 w 319670"/>
                  <a:gd name="connsiteY193" fmla="*/ 115013 h 320770"/>
                  <a:gd name="connsiteX194" fmla="*/ 319670 w 319670"/>
                  <a:gd name="connsiteY194" fmla="*/ 157747 h 320770"/>
                  <a:gd name="connsiteX195" fmla="*/ 319670 w 319670"/>
                  <a:gd name="connsiteY195" fmla="*/ 160385 h 320770"/>
                  <a:gd name="connsiteX196" fmla="*/ 319144 w 319670"/>
                  <a:gd name="connsiteY196" fmla="*/ 176212 h 320770"/>
                  <a:gd name="connsiteX197" fmla="*/ 302291 w 319670"/>
                  <a:gd name="connsiteY197" fmla="*/ 232664 h 320770"/>
                  <a:gd name="connsiteX198" fmla="*/ 288598 w 319670"/>
                  <a:gd name="connsiteY198" fmla="*/ 254822 h 320770"/>
                  <a:gd name="connsiteX199" fmla="*/ 160099 w 319670"/>
                  <a:gd name="connsiteY199" fmla="*/ 320242 h 320770"/>
                  <a:gd name="connsiteX200" fmla="*/ 159572 w 319670"/>
                  <a:gd name="connsiteY200" fmla="*/ 320242 h 320770"/>
                  <a:gd name="connsiteX201" fmla="*/ 155359 w 319670"/>
                  <a:gd name="connsiteY201" fmla="*/ 320770 h 320770"/>
                  <a:gd name="connsiteX202" fmla="*/ 155359 w 319670"/>
                  <a:gd name="connsiteY202" fmla="*/ 320242 h 320770"/>
                  <a:gd name="connsiteX203" fmla="*/ 26332 w 319670"/>
                  <a:gd name="connsiteY203" fmla="*/ 248491 h 320770"/>
                  <a:gd name="connsiteX204" fmla="*/ 13693 w 319670"/>
                  <a:gd name="connsiteY204" fmla="*/ 225278 h 320770"/>
                  <a:gd name="connsiteX205" fmla="*/ 527 w 319670"/>
                  <a:gd name="connsiteY205" fmla="*/ 174630 h 320770"/>
                  <a:gd name="connsiteX206" fmla="*/ 0 w 319670"/>
                  <a:gd name="connsiteY206" fmla="*/ 160385 h 320770"/>
                  <a:gd name="connsiteX207" fmla="*/ 0 w 319670"/>
                  <a:gd name="connsiteY207" fmla="*/ 156164 h 320770"/>
                  <a:gd name="connsiteX208" fmla="*/ 6847 w 319670"/>
                  <a:gd name="connsiteY208" fmla="*/ 113958 h 320770"/>
                  <a:gd name="connsiteX209" fmla="*/ 12113 w 319670"/>
                  <a:gd name="connsiteY209" fmla="*/ 99185 h 320770"/>
                  <a:gd name="connsiteX210" fmla="*/ 32125 w 319670"/>
                  <a:gd name="connsiteY210" fmla="*/ 64365 h 320770"/>
                  <a:gd name="connsiteX211" fmla="*/ 41078 w 319670"/>
                  <a:gd name="connsiteY211" fmla="*/ 52758 h 320770"/>
                  <a:gd name="connsiteX212" fmla="*/ 68990 w 319670"/>
                  <a:gd name="connsiteY212" fmla="*/ 28489 h 320770"/>
                  <a:gd name="connsiteX213" fmla="*/ 80576 w 319670"/>
                  <a:gd name="connsiteY213" fmla="*/ 21103 h 320770"/>
                  <a:gd name="connsiteX214" fmla="*/ 160099 w 319670"/>
                  <a:gd name="connsiteY214" fmla="*/ 0 h 32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</a:cxnLst>
                <a:rect l="l" t="t" r="r" b="b"/>
                <a:pathLst>
                  <a:path w="319670" h="320770">
                    <a:moveTo>
                      <a:pt x="193673" y="280605"/>
                    </a:moveTo>
                    <a:cubicBezTo>
                      <a:pt x="184761" y="281133"/>
                      <a:pt x="175324" y="281661"/>
                      <a:pt x="165888" y="281661"/>
                    </a:cubicBezTo>
                    <a:cubicBezTo>
                      <a:pt x="166412" y="292225"/>
                      <a:pt x="166936" y="300676"/>
                      <a:pt x="167460" y="307015"/>
                    </a:cubicBezTo>
                    <a:cubicBezTo>
                      <a:pt x="172179" y="306486"/>
                      <a:pt x="176373" y="305958"/>
                      <a:pt x="181091" y="305430"/>
                    </a:cubicBezTo>
                    <a:cubicBezTo>
                      <a:pt x="183188" y="301733"/>
                      <a:pt x="188430" y="292753"/>
                      <a:pt x="193673" y="280605"/>
                    </a:cubicBezTo>
                    <a:close/>
                    <a:moveTo>
                      <a:pt x="127923" y="280054"/>
                    </a:moveTo>
                    <a:cubicBezTo>
                      <a:pt x="133734" y="293270"/>
                      <a:pt x="139016" y="302257"/>
                      <a:pt x="141657" y="305957"/>
                    </a:cubicBezTo>
                    <a:cubicBezTo>
                      <a:pt x="145882" y="306486"/>
                      <a:pt x="150108" y="307015"/>
                      <a:pt x="154333" y="307015"/>
                    </a:cubicBezTo>
                    <a:cubicBezTo>
                      <a:pt x="153805" y="300671"/>
                      <a:pt x="153277" y="291684"/>
                      <a:pt x="152749" y="281640"/>
                    </a:cubicBezTo>
                    <a:cubicBezTo>
                      <a:pt x="144298" y="281640"/>
                      <a:pt x="135846" y="280583"/>
                      <a:pt x="127923" y="280054"/>
                    </a:cubicBezTo>
                    <a:close/>
                    <a:moveTo>
                      <a:pt x="226960" y="275378"/>
                    </a:moveTo>
                    <a:cubicBezTo>
                      <a:pt x="221183" y="276962"/>
                      <a:pt x="215406" y="277491"/>
                      <a:pt x="209629" y="278547"/>
                    </a:cubicBezTo>
                    <a:cubicBezTo>
                      <a:pt x="205427" y="288055"/>
                      <a:pt x="201226" y="295978"/>
                      <a:pt x="198075" y="301788"/>
                    </a:cubicBezTo>
                    <a:cubicBezTo>
                      <a:pt x="200175" y="301260"/>
                      <a:pt x="202276" y="300731"/>
                      <a:pt x="204377" y="300203"/>
                    </a:cubicBezTo>
                    <a:cubicBezTo>
                      <a:pt x="208053" y="296506"/>
                      <a:pt x="216982" y="288055"/>
                      <a:pt x="226960" y="275378"/>
                    </a:cubicBezTo>
                    <a:close/>
                    <a:moveTo>
                      <a:pt x="94911" y="274277"/>
                    </a:moveTo>
                    <a:cubicBezTo>
                      <a:pt x="107537" y="290172"/>
                      <a:pt x="118584" y="300239"/>
                      <a:pt x="120163" y="301828"/>
                    </a:cubicBezTo>
                    <a:cubicBezTo>
                      <a:pt x="121741" y="302358"/>
                      <a:pt x="123319" y="302358"/>
                      <a:pt x="124897" y="302888"/>
                    </a:cubicBezTo>
                    <a:cubicBezTo>
                      <a:pt x="121215" y="296530"/>
                      <a:pt x="117006" y="288053"/>
                      <a:pt x="112797" y="277456"/>
                    </a:cubicBezTo>
                    <a:cubicBezTo>
                      <a:pt x="106485" y="276927"/>
                      <a:pt x="100698" y="275337"/>
                      <a:pt x="94911" y="274277"/>
                    </a:cubicBezTo>
                    <a:close/>
                    <a:moveTo>
                      <a:pt x="261623" y="266024"/>
                    </a:moveTo>
                    <a:cubicBezTo>
                      <a:pt x="256919" y="267610"/>
                      <a:pt x="252215" y="269195"/>
                      <a:pt x="247511" y="270781"/>
                    </a:cubicBezTo>
                    <a:cubicBezTo>
                      <a:pt x="243329" y="276066"/>
                      <a:pt x="239670" y="281351"/>
                      <a:pt x="235489" y="286107"/>
                    </a:cubicBezTo>
                    <a:cubicBezTo>
                      <a:pt x="244897" y="280294"/>
                      <a:pt x="253783" y="273952"/>
                      <a:pt x="261623" y="266024"/>
                    </a:cubicBezTo>
                    <a:close/>
                    <a:moveTo>
                      <a:pt x="53646" y="261072"/>
                    </a:moveTo>
                    <a:cubicBezTo>
                      <a:pt x="64178" y="272729"/>
                      <a:pt x="76817" y="282266"/>
                      <a:pt x="90509" y="289683"/>
                    </a:cubicBezTo>
                    <a:cubicBezTo>
                      <a:pt x="85243" y="283855"/>
                      <a:pt x="79977" y="276438"/>
                      <a:pt x="74184" y="268490"/>
                    </a:cubicBezTo>
                    <a:cubicBezTo>
                      <a:pt x="66811" y="266371"/>
                      <a:pt x="59965" y="264252"/>
                      <a:pt x="53646" y="261072"/>
                    </a:cubicBezTo>
                    <a:close/>
                    <a:moveTo>
                      <a:pt x="213205" y="224209"/>
                    </a:moveTo>
                    <a:cubicBezTo>
                      <a:pt x="197402" y="226846"/>
                      <a:pt x="180544" y="228429"/>
                      <a:pt x="163687" y="228957"/>
                    </a:cubicBezTo>
                    <a:cubicBezTo>
                      <a:pt x="163687" y="243201"/>
                      <a:pt x="164740" y="256917"/>
                      <a:pt x="165267" y="269051"/>
                    </a:cubicBezTo>
                    <a:cubicBezTo>
                      <a:pt x="176857" y="268523"/>
                      <a:pt x="188446" y="267996"/>
                      <a:pt x="200035" y="266413"/>
                    </a:cubicBezTo>
                    <a:cubicBezTo>
                      <a:pt x="204777" y="254279"/>
                      <a:pt x="209518" y="240035"/>
                      <a:pt x="213205" y="224209"/>
                    </a:cubicBezTo>
                    <a:close/>
                    <a:moveTo>
                      <a:pt x="108941" y="224209"/>
                    </a:moveTo>
                    <a:cubicBezTo>
                      <a:pt x="112628" y="240027"/>
                      <a:pt x="117369" y="253736"/>
                      <a:pt x="122109" y="265864"/>
                    </a:cubicBezTo>
                    <a:cubicBezTo>
                      <a:pt x="131590" y="267446"/>
                      <a:pt x="141598" y="267973"/>
                      <a:pt x="152132" y="268500"/>
                    </a:cubicBezTo>
                    <a:cubicBezTo>
                      <a:pt x="151606" y="256373"/>
                      <a:pt x="151079" y="243191"/>
                      <a:pt x="150552" y="228954"/>
                    </a:cubicBezTo>
                    <a:cubicBezTo>
                      <a:pt x="135804" y="228427"/>
                      <a:pt x="122109" y="226845"/>
                      <a:pt x="108941" y="224209"/>
                    </a:cubicBezTo>
                    <a:close/>
                    <a:moveTo>
                      <a:pt x="58322" y="209903"/>
                    </a:moveTo>
                    <a:cubicBezTo>
                      <a:pt x="64673" y="227869"/>
                      <a:pt x="73671" y="243722"/>
                      <a:pt x="82669" y="257461"/>
                    </a:cubicBezTo>
                    <a:cubicBezTo>
                      <a:pt x="90608" y="260103"/>
                      <a:pt x="98547" y="261688"/>
                      <a:pt x="107016" y="263273"/>
                    </a:cubicBezTo>
                    <a:cubicBezTo>
                      <a:pt x="102252" y="251120"/>
                      <a:pt x="98018" y="236852"/>
                      <a:pt x="94842" y="221000"/>
                    </a:cubicBezTo>
                    <a:cubicBezTo>
                      <a:pt x="82140" y="218358"/>
                      <a:pt x="69966" y="214131"/>
                      <a:pt x="58322" y="209903"/>
                    </a:cubicBezTo>
                    <a:close/>
                    <a:moveTo>
                      <a:pt x="264925" y="209078"/>
                    </a:moveTo>
                    <a:cubicBezTo>
                      <a:pt x="253330" y="213818"/>
                      <a:pt x="240681" y="218031"/>
                      <a:pt x="227505" y="221190"/>
                    </a:cubicBezTo>
                    <a:cubicBezTo>
                      <a:pt x="224343" y="236989"/>
                      <a:pt x="219599" y="251735"/>
                      <a:pt x="214856" y="264374"/>
                    </a:cubicBezTo>
                    <a:cubicBezTo>
                      <a:pt x="223289" y="263320"/>
                      <a:pt x="231194" y="261214"/>
                      <a:pt x="239100" y="259634"/>
                    </a:cubicBezTo>
                    <a:cubicBezTo>
                      <a:pt x="248586" y="245415"/>
                      <a:pt x="258073" y="228037"/>
                      <a:pt x="264925" y="209078"/>
                    </a:cubicBezTo>
                    <a:close/>
                    <a:moveTo>
                      <a:pt x="303989" y="187895"/>
                    </a:moveTo>
                    <a:cubicBezTo>
                      <a:pt x="297128" y="192647"/>
                      <a:pt x="289211" y="197399"/>
                      <a:pt x="280765" y="201624"/>
                    </a:cubicBezTo>
                    <a:cubicBezTo>
                      <a:pt x="275487" y="220632"/>
                      <a:pt x="267570" y="238057"/>
                      <a:pt x="258597" y="253370"/>
                    </a:cubicBezTo>
                    <a:cubicBezTo>
                      <a:pt x="265987" y="250729"/>
                      <a:pt x="273376" y="248089"/>
                      <a:pt x="279710" y="244921"/>
                    </a:cubicBezTo>
                    <a:cubicBezTo>
                      <a:pt x="291850" y="228025"/>
                      <a:pt x="300295" y="209016"/>
                      <a:pt x="303989" y="187895"/>
                    </a:cubicBezTo>
                    <a:close/>
                    <a:moveTo>
                      <a:pt x="15131" y="186244"/>
                    </a:moveTo>
                    <a:cubicBezTo>
                      <a:pt x="18834" y="205247"/>
                      <a:pt x="25712" y="223193"/>
                      <a:pt x="35764" y="239029"/>
                    </a:cubicBezTo>
                    <a:cubicBezTo>
                      <a:pt x="44229" y="243251"/>
                      <a:pt x="53751" y="247474"/>
                      <a:pt x="63274" y="251169"/>
                    </a:cubicBezTo>
                    <a:cubicBezTo>
                      <a:pt x="54810" y="236917"/>
                      <a:pt x="47403" y="220554"/>
                      <a:pt x="42641" y="202607"/>
                    </a:cubicBezTo>
                    <a:cubicBezTo>
                      <a:pt x="32590" y="197857"/>
                      <a:pt x="23596" y="192578"/>
                      <a:pt x="15131" y="186244"/>
                    </a:cubicBezTo>
                    <a:close/>
                    <a:moveTo>
                      <a:pt x="220633" y="169463"/>
                    </a:moveTo>
                    <a:cubicBezTo>
                      <a:pt x="202251" y="174190"/>
                      <a:pt x="182819" y="176291"/>
                      <a:pt x="162861" y="176816"/>
                    </a:cubicBezTo>
                    <a:cubicBezTo>
                      <a:pt x="162861" y="189946"/>
                      <a:pt x="162861" y="203076"/>
                      <a:pt x="163386" y="215680"/>
                    </a:cubicBezTo>
                    <a:cubicBezTo>
                      <a:pt x="181768" y="215680"/>
                      <a:pt x="199625" y="213580"/>
                      <a:pt x="216431" y="209903"/>
                    </a:cubicBezTo>
                    <a:cubicBezTo>
                      <a:pt x="218532" y="197298"/>
                      <a:pt x="220108" y="183643"/>
                      <a:pt x="220633" y="169463"/>
                    </a:cubicBezTo>
                    <a:close/>
                    <a:moveTo>
                      <a:pt x="101513" y="169463"/>
                    </a:moveTo>
                    <a:cubicBezTo>
                      <a:pt x="102043" y="183643"/>
                      <a:pt x="103631" y="197298"/>
                      <a:pt x="105748" y="210428"/>
                    </a:cubicBezTo>
                    <a:cubicBezTo>
                      <a:pt x="120038" y="213054"/>
                      <a:pt x="134858" y="215155"/>
                      <a:pt x="150207" y="215680"/>
                    </a:cubicBezTo>
                    <a:cubicBezTo>
                      <a:pt x="149678" y="203076"/>
                      <a:pt x="149678" y="189946"/>
                      <a:pt x="149678" y="176291"/>
                    </a:cubicBezTo>
                    <a:cubicBezTo>
                      <a:pt x="132741" y="175765"/>
                      <a:pt x="116862" y="173139"/>
                      <a:pt x="101513" y="169463"/>
                    </a:cubicBezTo>
                    <a:close/>
                    <a:moveTo>
                      <a:pt x="51121" y="149931"/>
                    </a:moveTo>
                    <a:cubicBezTo>
                      <a:pt x="50595" y="153623"/>
                      <a:pt x="50069" y="156788"/>
                      <a:pt x="50069" y="159953"/>
                    </a:cubicBezTo>
                    <a:cubicBezTo>
                      <a:pt x="50069" y="171558"/>
                      <a:pt x="51647" y="183163"/>
                      <a:pt x="53752" y="193713"/>
                    </a:cubicBezTo>
                    <a:cubicBezTo>
                      <a:pt x="65853" y="198988"/>
                      <a:pt x="78480" y="203735"/>
                      <a:pt x="92160" y="207427"/>
                    </a:cubicBezTo>
                    <a:cubicBezTo>
                      <a:pt x="90055" y="194240"/>
                      <a:pt x="88477" y="180525"/>
                      <a:pt x="89003" y="166283"/>
                    </a:cubicBezTo>
                    <a:cubicBezTo>
                      <a:pt x="75324" y="161536"/>
                      <a:pt x="62170" y="156261"/>
                      <a:pt x="51121" y="149931"/>
                    </a:cubicBezTo>
                    <a:close/>
                    <a:moveTo>
                      <a:pt x="271850" y="148830"/>
                    </a:moveTo>
                    <a:cubicBezTo>
                      <a:pt x="260269" y="155690"/>
                      <a:pt x="247634" y="161495"/>
                      <a:pt x="233420" y="165717"/>
                    </a:cubicBezTo>
                    <a:cubicBezTo>
                      <a:pt x="233947" y="179965"/>
                      <a:pt x="232367" y="193685"/>
                      <a:pt x="230262" y="206877"/>
                    </a:cubicBezTo>
                    <a:cubicBezTo>
                      <a:pt x="244475" y="203183"/>
                      <a:pt x="257110" y="198434"/>
                      <a:pt x="269218" y="193157"/>
                    </a:cubicBezTo>
                    <a:cubicBezTo>
                      <a:pt x="271850" y="182603"/>
                      <a:pt x="272903" y="171521"/>
                      <a:pt x="272903" y="159912"/>
                    </a:cubicBezTo>
                    <a:cubicBezTo>
                      <a:pt x="272903" y="156218"/>
                      <a:pt x="272376" y="152524"/>
                      <a:pt x="271850" y="148830"/>
                    </a:cubicBezTo>
                    <a:close/>
                    <a:moveTo>
                      <a:pt x="302793" y="126547"/>
                    </a:moveTo>
                    <a:cubicBezTo>
                      <a:pt x="297022" y="131826"/>
                      <a:pt x="290727" y="136577"/>
                      <a:pt x="284431" y="141328"/>
                    </a:cubicBezTo>
                    <a:cubicBezTo>
                      <a:pt x="284956" y="147135"/>
                      <a:pt x="286005" y="153470"/>
                      <a:pt x="286005" y="159805"/>
                    </a:cubicBezTo>
                    <a:cubicBezTo>
                      <a:pt x="286005" y="168251"/>
                      <a:pt x="285481" y="176698"/>
                      <a:pt x="283907" y="185144"/>
                    </a:cubicBezTo>
                    <a:cubicBezTo>
                      <a:pt x="292301" y="180393"/>
                      <a:pt x="299645" y="175642"/>
                      <a:pt x="306465" y="169835"/>
                    </a:cubicBezTo>
                    <a:cubicBezTo>
                      <a:pt x="306465" y="166668"/>
                      <a:pt x="306465" y="163500"/>
                      <a:pt x="306465" y="160333"/>
                    </a:cubicBezTo>
                    <a:cubicBezTo>
                      <a:pt x="306465" y="148719"/>
                      <a:pt x="305416" y="137105"/>
                      <a:pt x="302793" y="126547"/>
                    </a:cubicBezTo>
                    <a:close/>
                    <a:moveTo>
                      <a:pt x="17427" y="125172"/>
                    </a:moveTo>
                    <a:cubicBezTo>
                      <a:pt x="14789" y="136754"/>
                      <a:pt x="13205" y="148337"/>
                      <a:pt x="13205" y="160446"/>
                    </a:cubicBezTo>
                    <a:cubicBezTo>
                      <a:pt x="13205" y="163079"/>
                      <a:pt x="13205" y="165711"/>
                      <a:pt x="13205" y="168870"/>
                    </a:cubicBezTo>
                    <a:cubicBezTo>
                      <a:pt x="21122" y="175188"/>
                      <a:pt x="29565" y="180979"/>
                      <a:pt x="39065" y="186244"/>
                    </a:cubicBezTo>
                    <a:cubicBezTo>
                      <a:pt x="37482" y="177821"/>
                      <a:pt x="36954" y="168870"/>
                      <a:pt x="36954" y="159920"/>
                    </a:cubicBezTo>
                    <a:cubicBezTo>
                      <a:pt x="37482" y="154128"/>
                      <a:pt x="38009" y="148337"/>
                      <a:pt x="38537" y="142546"/>
                    </a:cubicBezTo>
                    <a:cubicBezTo>
                      <a:pt x="30621" y="137281"/>
                      <a:pt x="23760" y="131489"/>
                      <a:pt x="17427" y="125172"/>
                    </a:cubicBezTo>
                    <a:close/>
                    <a:moveTo>
                      <a:pt x="215883" y="122420"/>
                    </a:moveTo>
                    <a:cubicBezTo>
                      <a:pt x="200134" y="126653"/>
                      <a:pt x="183335" y="128769"/>
                      <a:pt x="165486" y="128769"/>
                    </a:cubicBezTo>
                    <a:cubicBezTo>
                      <a:pt x="164961" y="128769"/>
                      <a:pt x="164436" y="128769"/>
                      <a:pt x="163386" y="128769"/>
                    </a:cubicBezTo>
                    <a:cubicBezTo>
                      <a:pt x="163386" y="137763"/>
                      <a:pt x="163386" y="146228"/>
                      <a:pt x="162861" y="155221"/>
                    </a:cubicBezTo>
                    <a:cubicBezTo>
                      <a:pt x="162861" y="157866"/>
                      <a:pt x="162861" y="161041"/>
                      <a:pt x="162861" y="163686"/>
                    </a:cubicBezTo>
                    <a:cubicBezTo>
                      <a:pt x="183335" y="163157"/>
                      <a:pt x="202234" y="160512"/>
                      <a:pt x="220083" y="155750"/>
                    </a:cubicBezTo>
                    <a:cubicBezTo>
                      <a:pt x="219558" y="144640"/>
                      <a:pt x="217983" y="133530"/>
                      <a:pt x="215883" y="122420"/>
                    </a:cubicBezTo>
                    <a:close/>
                    <a:moveTo>
                      <a:pt x="106825" y="120220"/>
                    </a:moveTo>
                    <a:cubicBezTo>
                      <a:pt x="104180" y="131876"/>
                      <a:pt x="102593" y="144062"/>
                      <a:pt x="102064" y="156248"/>
                    </a:cubicBezTo>
                    <a:cubicBezTo>
                      <a:pt x="116877" y="159957"/>
                      <a:pt x="132748" y="162606"/>
                      <a:pt x="149678" y="163136"/>
                    </a:cubicBezTo>
                    <a:cubicBezTo>
                      <a:pt x="149678" y="160487"/>
                      <a:pt x="149678" y="157837"/>
                      <a:pt x="149678" y="155188"/>
                    </a:cubicBezTo>
                    <a:cubicBezTo>
                      <a:pt x="150207" y="146181"/>
                      <a:pt x="150207" y="137174"/>
                      <a:pt x="150207" y="128167"/>
                    </a:cubicBezTo>
                    <a:cubicBezTo>
                      <a:pt x="134864" y="127107"/>
                      <a:pt x="120051" y="124458"/>
                      <a:pt x="106825" y="120220"/>
                    </a:cubicBezTo>
                    <a:close/>
                    <a:moveTo>
                      <a:pt x="259617" y="103988"/>
                    </a:moveTo>
                    <a:cubicBezTo>
                      <a:pt x="250157" y="109775"/>
                      <a:pt x="240173" y="115035"/>
                      <a:pt x="228611" y="118717"/>
                    </a:cubicBezTo>
                    <a:cubicBezTo>
                      <a:pt x="230713" y="129238"/>
                      <a:pt x="232290" y="140810"/>
                      <a:pt x="233341" y="151856"/>
                    </a:cubicBezTo>
                    <a:cubicBezTo>
                      <a:pt x="246479" y="147648"/>
                      <a:pt x="258566" y="141862"/>
                      <a:pt x="269602" y="135024"/>
                    </a:cubicBezTo>
                    <a:cubicBezTo>
                      <a:pt x="267500" y="124503"/>
                      <a:pt x="263821" y="113983"/>
                      <a:pt x="259617" y="103988"/>
                    </a:cubicBezTo>
                    <a:close/>
                    <a:moveTo>
                      <a:pt x="65249" y="99862"/>
                    </a:moveTo>
                    <a:cubicBezTo>
                      <a:pt x="59956" y="111422"/>
                      <a:pt x="55192" y="123507"/>
                      <a:pt x="52545" y="136118"/>
                    </a:cubicBezTo>
                    <a:cubicBezTo>
                      <a:pt x="63661" y="142423"/>
                      <a:pt x="75835" y="148203"/>
                      <a:pt x="89068" y="152407"/>
                    </a:cubicBezTo>
                    <a:cubicBezTo>
                      <a:pt x="90126" y="139796"/>
                      <a:pt x="91714" y="127185"/>
                      <a:pt x="94361" y="115625"/>
                    </a:cubicBezTo>
                    <a:cubicBezTo>
                      <a:pt x="83774" y="111422"/>
                      <a:pt x="73718" y="106167"/>
                      <a:pt x="65249" y="99862"/>
                    </a:cubicBezTo>
                    <a:close/>
                    <a:moveTo>
                      <a:pt x="285381" y="83906"/>
                    </a:moveTo>
                    <a:cubicBezTo>
                      <a:pt x="280663" y="88122"/>
                      <a:pt x="275944" y="92338"/>
                      <a:pt x="270702" y="96554"/>
                    </a:cubicBezTo>
                    <a:cubicBezTo>
                      <a:pt x="275420" y="106567"/>
                      <a:pt x="279090" y="116581"/>
                      <a:pt x="281711" y="127648"/>
                    </a:cubicBezTo>
                    <a:cubicBezTo>
                      <a:pt x="288002" y="122905"/>
                      <a:pt x="293769" y="117635"/>
                      <a:pt x="298487" y="112365"/>
                    </a:cubicBezTo>
                    <a:cubicBezTo>
                      <a:pt x="295342" y="102351"/>
                      <a:pt x="290624" y="92865"/>
                      <a:pt x="285381" y="83906"/>
                    </a:cubicBezTo>
                    <a:close/>
                    <a:moveTo>
                      <a:pt x="39411" y="75928"/>
                    </a:moveTo>
                    <a:cubicBezTo>
                      <a:pt x="32019" y="87020"/>
                      <a:pt x="25683" y="98640"/>
                      <a:pt x="21458" y="111317"/>
                    </a:cubicBezTo>
                    <a:cubicBezTo>
                      <a:pt x="26739" y="117656"/>
                      <a:pt x="33603" y="122938"/>
                      <a:pt x="40995" y="128748"/>
                    </a:cubicBezTo>
                    <a:cubicBezTo>
                      <a:pt x="44163" y="115543"/>
                      <a:pt x="48916" y="103394"/>
                      <a:pt x="54196" y="91774"/>
                    </a:cubicBezTo>
                    <a:cubicBezTo>
                      <a:pt x="48916" y="87020"/>
                      <a:pt x="43635" y="81738"/>
                      <a:pt x="39411" y="75928"/>
                    </a:cubicBezTo>
                    <a:close/>
                    <a:moveTo>
                      <a:pt x="201616" y="73452"/>
                    </a:moveTo>
                    <a:cubicBezTo>
                      <a:pt x="190553" y="76083"/>
                      <a:pt x="178437" y="78187"/>
                      <a:pt x="165267" y="78187"/>
                    </a:cubicBezTo>
                    <a:cubicBezTo>
                      <a:pt x="165267" y="78187"/>
                      <a:pt x="165267" y="78187"/>
                      <a:pt x="164740" y="78187"/>
                    </a:cubicBezTo>
                    <a:cubicBezTo>
                      <a:pt x="164740" y="89762"/>
                      <a:pt x="164214" y="102390"/>
                      <a:pt x="163687" y="115543"/>
                    </a:cubicBezTo>
                    <a:cubicBezTo>
                      <a:pt x="164214" y="115543"/>
                      <a:pt x="164740" y="115543"/>
                      <a:pt x="165267" y="115543"/>
                    </a:cubicBezTo>
                    <a:cubicBezTo>
                      <a:pt x="182125" y="115543"/>
                      <a:pt x="198455" y="113438"/>
                      <a:pt x="213205" y="109756"/>
                    </a:cubicBezTo>
                    <a:cubicBezTo>
                      <a:pt x="210044" y="96602"/>
                      <a:pt x="205830" y="84501"/>
                      <a:pt x="201616" y="73452"/>
                    </a:cubicBezTo>
                    <a:close/>
                    <a:moveTo>
                      <a:pt x="121592" y="70701"/>
                    </a:moveTo>
                    <a:cubicBezTo>
                      <a:pt x="116857" y="81774"/>
                      <a:pt x="113174" y="94429"/>
                      <a:pt x="109491" y="107084"/>
                    </a:cubicBezTo>
                    <a:cubicBezTo>
                      <a:pt x="122119" y="111302"/>
                      <a:pt x="136324" y="113938"/>
                      <a:pt x="150530" y="114993"/>
                    </a:cubicBezTo>
                    <a:cubicBezTo>
                      <a:pt x="151056" y="101811"/>
                      <a:pt x="151582" y="88629"/>
                      <a:pt x="151582" y="77028"/>
                    </a:cubicBezTo>
                    <a:cubicBezTo>
                      <a:pt x="141060" y="75974"/>
                      <a:pt x="131063" y="73865"/>
                      <a:pt x="121592" y="70701"/>
                    </a:cubicBezTo>
                    <a:close/>
                    <a:moveTo>
                      <a:pt x="233321" y="59697"/>
                    </a:moveTo>
                    <a:cubicBezTo>
                      <a:pt x="227511" y="63395"/>
                      <a:pt x="221172" y="66565"/>
                      <a:pt x="214306" y="69207"/>
                    </a:cubicBezTo>
                    <a:cubicBezTo>
                      <a:pt x="218531" y="80302"/>
                      <a:pt x="222757" y="92981"/>
                      <a:pt x="225926" y="106189"/>
                    </a:cubicBezTo>
                    <a:cubicBezTo>
                      <a:pt x="235962" y="102491"/>
                      <a:pt x="245469" y="97736"/>
                      <a:pt x="253921" y="92453"/>
                    </a:cubicBezTo>
                    <a:cubicBezTo>
                      <a:pt x="247582" y="80302"/>
                      <a:pt x="240716" y="69207"/>
                      <a:pt x="233321" y="59697"/>
                    </a:cubicBezTo>
                    <a:close/>
                    <a:moveTo>
                      <a:pt x="92595" y="55846"/>
                    </a:moveTo>
                    <a:cubicBezTo>
                      <a:pt x="85214" y="65360"/>
                      <a:pt x="77832" y="76460"/>
                      <a:pt x="70977" y="88088"/>
                    </a:cubicBezTo>
                    <a:cubicBezTo>
                      <a:pt x="78886" y="93902"/>
                      <a:pt x="87323" y="98660"/>
                      <a:pt x="97341" y="102888"/>
                    </a:cubicBezTo>
                    <a:cubicBezTo>
                      <a:pt x="100505" y="89674"/>
                      <a:pt x="104723" y="76988"/>
                      <a:pt x="108941" y="65360"/>
                    </a:cubicBezTo>
                    <a:cubicBezTo>
                      <a:pt x="103141" y="62717"/>
                      <a:pt x="97341" y="59546"/>
                      <a:pt x="92595" y="55846"/>
                    </a:cubicBezTo>
                    <a:close/>
                    <a:moveTo>
                      <a:pt x="251144" y="44842"/>
                    </a:moveTo>
                    <a:cubicBezTo>
                      <a:pt x="248500" y="47484"/>
                      <a:pt x="246385" y="49598"/>
                      <a:pt x="243742" y="51712"/>
                    </a:cubicBezTo>
                    <a:cubicBezTo>
                      <a:pt x="251144" y="61225"/>
                      <a:pt x="258546" y="72323"/>
                      <a:pt x="264890" y="85007"/>
                    </a:cubicBezTo>
                    <a:cubicBezTo>
                      <a:pt x="269649" y="80779"/>
                      <a:pt x="273878" y="77079"/>
                      <a:pt x="277579" y="72851"/>
                    </a:cubicBezTo>
                    <a:cubicBezTo>
                      <a:pt x="270177" y="62282"/>
                      <a:pt x="261189" y="52769"/>
                      <a:pt x="251144" y="44842"/>
                    </a:cubicBezTo>
                    <a:close/>
                    <a:moveTo>
                      <a:pt x="75908" y="39614"/>
                    </a:moveTo>
                    <a:cubicBezTo>
                      <a:pt x="65327" y="47013"/>
                      <a:pt x="55804" y="55469"/>
                      <a:pt x="47868" y="65510"/>
                    </a:cubicBezTo>
                    <a:cubicBezTo>
                      <a:pt x="51043" y="70795"/>
                      <a:pt x="55804" y="75551"/>
                      <a:pt x="60565" y="79779"/>
                    </a:cubicBezTo>
                    <a:cubicBezTo>
                      <a:pt x="67443" y="67624"/>
                      <a:pt x="74850" y="56526"/>
                      <a:pt x="82256" y="47013"/>
                    </a:cubicBezTo>
                    <a:cubicBezTo>
                      <a:pt x="80140" y="44899"/>
                      <a:pt x="78024" y="42257"/>
                      <a:pt x="75908" y="39614"/>
                    </a:cubicBezTo>
                    <a:close/>
                    <a:moveTo>
                      <a:pt x="224484" y="28060"/>
                    </a:moveTo>
                    <a:cubicBezTo>
                      <a:pt x="228150" y="32293"/>
                      <a:pt x="231815" y="36525"/>
                      <a:pt x="236003" y="41815"/>
                    </a:cubicBezTo>
                    <a:cubicBezTo>
                      <a:pt x="237574" y="40228"/>
                      <a:pt x="239145" y="38641"/>
                      <a:pt x="240716" y="37583"/>
                    </a:cubicBezTo>
                    <a:cubicBezTo>
                      <a:pt x="235480" y="33880"/>
                      <a:pt x="230244" y="31234"/>
                      <a:pt x="224484" y="28060"/>
                    </a:cubicBezTo>
                    <a:close/>
                    <a:moveTo>
                      <a:pt x="101238" y="25309"/>
                    </a:moveTo>
                    <a:cubicBezTo>
                      <a:pt x="95940" y="27410"/>
                      <a:pt x="91172" y="30036"/>
                      <a:pt x="86933" y="32662"/>
                    </a:cubicBezTo>
                    <a:cubicBezTo>
                      <a:pt x="87993" y="34237"/>
                      <a:pt x="89582" y="35288"/>
                      <a:pt x="90642" y="36863"/>
                    </a:cubicBezTo>
                    <a:cubicBezTo>
                      <a:pt x="94350" y="32662"/>
                      <a:pt x="97529" y="28985"/>
                      <a:pt x="101238" y="25309"/>
                    </a:cubicBezTo>
                    <a:close/>
                    <a:moveTo>
                      <a:pt x="189546" y="16506"/>
                    </a:moveTo>
                    <a:cubicBezTo>
                      <a:pt x="195332" y="25959"/>
                      <a:pt x="202695" y="39614"/>
                      <a:pt x="209532" y="56946"/>
                    </a:cubicBezTo>
                    <a:cubicBezTo>
                      <a:pt x="215317" y="54845"/>
                      <a:pt x="220576" y="52219"/>
                      <a:pt x="225310" y="49068"/>
                    </a:cubicBezTo>
                    <a:cubicBezTo>
                      <a:pt x="210584" y="31736"/>
                      <a:pt x="197961" y="20707"/>
                      <a:pt x="194280" y="17556"/>
                    </a:cubicBezTo>
                    <a:cubicBezTo>
                      <a:pt x="192702" y="17031"/>
                      <a:pt x="191124" y="16506"/>
                      <a:pt x="189546" y="16506"/>
                    </a:cubicBezTo>
                    <a:close/>
                    <a:moveTo>
                      <a:pt x="132600" y="15955"/>
                    </a:moveTo>
                    <a:cubicBezTo>
                      <a:pt x="131554" y="15955"/>
                      <a:pt x="130507" y="15955"/>
                      <a:pt x="128938" y="16483"/>
                    </a:cubicBezTo>
                    <a:cubicBezTo>
                      <a:pt x="128938" y="17010"/>
                      <a:pt x="115859" y="27556"/>
                      <a:pt x="100688" y="46010"/>
                    </a:cubicBezTo>
                    <a:cubicBezTo>
                      <a:pt x="104873" y="48647"/>
                      <a:pt x="109058" y="51283"/>
                      <a:pt x="114290" y="53920"/>
                    </a:cubicBezTo>
                    <a:cubicBezTo>
                      <a:pt x="121091" y="37574"/>
                      <a:pt x="127892" y="24919"/>
                      <a:pt x="132600" y="15955"/>
                    </a:cubicBezTo>
                    <a:close/>
                    <a:moveTo>
                      <a:pt x="167974" y="13204"/>
                    </a:moveTo>
                    <a:cubicBezTo>
                      <a:pt x="167447" y="22704"/>
                      <a:pt x="166392" y="40647"/>
                      <a:pt x="165337" y="64924"/>
                    </a:cubicBezTo>
                    <a:cubicBezTo>
                      <a:pt x="176410" y="64924"/>
                      <a:pt x="186956" y="63341"/>
                      <a:pt x="196974" y="60702"/>
                    </a:cubicBezTo>
                    <a:cubicBezTo>
                      <a:pt x="187483" y="38009"/>
                      <a:pt x="177465" y="21121"/>
                      <a:pt x="173247" y="13732"/>
                    </a:cubicBezTo>
                    <a:cubicBezTo>
                      <a:pt x="171665" y="13732"/>
                      <a:pt x="169556" y="13732"/>
                      <a:pt x="167974" y="13204"/>
                    </a:cubicBezTo>
                    <a:close/>
                    <a:moveTo>
                      <a:pt x="149585" y="13204"/>
                    </a:moveTo>
                    <a:cubicBezTo>
                      <a:pt x="145346" y="20059"/>
                      <a:pt x="135810" y="36405"/>
                      <a:pt x="126273" y="58551"/>
                    </a:cubicBezTo>
                    <a:cubicBezTo>
                      <a:pt x="134220" y="61187"/>
                      <a:pt x="143227" y="63296"/>
                      <a:pt x="152764" y="63823"/>
                    </a:cubicBezTo>
                    <a:cubicBezTo>
                      <a:pt x="153294" y="40623"/>
                      <a:pt x="154354" y="22696"/>
                      <a:pt x="154883" y="13204"/>
                    </a:cubicBezTo>
                    <a:cubicBezTo>
                      <a:pt x="153294" y="13204"/>
                      <a:pt x="151175" y="13204"/>
                      <a:pt x="149585" y="13204"/>
                    </a:cubicBezTo>
                    <a:close/>
                    <a:moveTo>
                      <a:pt x="160099" y="0"/>
                    </a:moveTo>
                    <a:cubicBezTo>
                      <a:pt x="192750" y="0"/>
                      <a:pt x="222769" y="10024"/>
                      <a:pt x="248047" y="26906"/>
                    </a:cubicBezTo>
                    <a:cubicBezTo>
                      <a:pt x="251734" y="29017"/>
                      <a:pt x="255420" y="31655"/>
                      <a:pt x="259107" y="34293"/>
                    </a:cubicBezTo>
                    <a:cubicBezTo>
                      <a:pt x="269113" y="42206"/>
                      <a:pt x="278066" y="51703"/>
                      <a:pt x="285965" y="61727"/>
                    </a:cubicBezTo>
                    <a:cubicBezTo>
                      <a:pt x="288598" y="65420"/>
                      <a:pt x="291232" y="69113"/>
                      <a:pt x="293865" y="72806"/>
                    </a:cubicBezTo>
                    <a:cubicBezTo>
                      <a:pt x="299658" y="81775"/>
                      <a:pt x="304398" y="90744"/>
                      <a:pt x="308084" y="100768"/>
                    </a:cubicBezTo>
                    <a:cubicBezTo>
                      <a:pt x="310191" y="105516"/>
                      <a:pt x="311771" y="110264"/>
                      <a:pt x="313350" y="115013"/>
                    </a:cubicBezTo>
                    <a:cubicBezTo>
                      <a:pt x="317564" y="128730"/>
                      <a:pt x="319670" y="142975"/>
                      <a:pt x="319670" y="157747"/>
                    </a:cubicBezTo>
                    <a:cubicBezTo>
                      <a:pt x="319670" y="158275"/>
                      <a:pt x="319670" y="159330"/>
                      <a:pt x="319670" y="160385"/>
                    </a:cubicBezTo>
                    <a:cubicBezTo>
                      <a:pt x="319670" y="165661"/>
                      <a:pt x="319670" y="170937"/>
                      <a:pt x="319144" y="176212"/>
                    </a:cubicBezTo>
                    <a:cubicBezTo>
                      <a:pt x="317037" y="196260"/>
                      <a:pt x="311244" y="215253"/>
                      <a:pt x="302291" y="232664"/>
                    </a:cubicBezTo>
                    <a:cubicBezTo>
                      <a:pt x="298605" y="240577"/>
                      <a:pt x="293865" y="247964"/>
                      <a:pt x="288598" y="254822"/>
                    </a:cubicBezTo>
                    <a:cubicBezTo>
                      <a:pt x="259633" y="294391"/>
                      <a:pt x="212763" y="320242"/>
                      <a:pt x="160099" y="320242"/>
                    </a:cubicBezTo>
                    <a:cubicBezTo>
                      <a:pt x="159572" y="320242"/>
                      <a:pt x="159572" y="320242"/>
                      <a:pt x="159572" y="320242"/>
                    </a:cubicBezTo>
                    <a:cubicBezTo>
                      <a:pt x="159572" y="320242"/>
                      <a:pt x="159572" y="320242"/>
                      <a:pt x="155359" y="320770"/>
                    </a:cubicBezTo>
                    <a:cubicBezTo>
                      <a:pt x="155359" y="320770"/>
                      <a:pt x="155359" y="320242"/>
                      <a:pt x="155359" y="320242"/>
                    </a:cubicBezTo>
                    <a:cubicBezTo>
                      <a:pt x="101642" y="318660"/>
                      <a:pt x="54244" y="290698"/>
                      <a:pt x="26332" y="248491"/>
                    </a:cubicBezTo>
                    <a:cubicBezTo>
                      <a:pt x="21593" y="241105"/>
                      <a:pt x="17379" y="233191"/>
                      <a:pt x="13693" y="225278"/>
                    </a:cubicBezTo>
                    <a:cubicBezTo>
                      <a:pt x="6847" y="209450"/>
                      <a:pt x="2107" y="192567"/>
                      <a:pt x="527" y="174630"/>
                    </a:cubicBezTo>
                    <a:cubicBezTo>
                      <a:pt x="0" y="169881"/>
                      <a:pt x="0" y="165133"/>
                      <a:pt x="0" y="160385"/>
                    </a:cubicBezTo>
                    <a:cubicBezTo>
                      <a:pt x="0" y="158802"/>
                      <a:pt x="0" y="157219"/>
                      <a:pt x="0" y="156164"/>
                    </a:cubicBezTo>
                    <a:cubicBezTo>
                      <a:pt x="527" y="141392"/>
                      <a:pt x="2634" y="127147"/>
                      <a:pt x="6847" y="113958"/>
                    </a:cubicBezTo>
                    <a:cubicBezTo>
                      <a:pt x="8427" y="108682"/>
                      <a:pt x="10006" y="103934"/>
                      <a:pt x="12113" y="99185"/>
                    </a:cubicBezTo>
                    <a:cubicBezTo>
                      <a:pt x="17379" y="86523"/>
                      <a:pt x="23699" y="74916"/>
                      <a:pt x="32125" y="64365"/>
                    </a:cubicBezTo>
                    <a:cubicBezTo>
                      <a:pt x="34758" y="60144"/>
                      <a:pt x="37918" y="56451"/>
                      <a:pt x="41078" y="52758"/>
                    </a:cubicBezTo>
                    <a:cubicBezTo>
                      <a:pt x="49505" y="43789"/>
                      <a:pt x="58984" y="35348"/>
                      <a:pt x="68990" y="28489"/>
                    </a:cubicBezTo>
                    <a:cubicBezTo>
                      <a:pt x="72677" y="25851"/>
                      <a:pt x="76363" y="23213"/>
                      <a:pt x="80576" y="21103"/>
                    </a:cubicBezTo>
                    <a:cubicBezTo>
                      <a:pt x="103748" y="7913"/>
                      <a:pt x="131133" y="0"/>
                      <a:pt x="16009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96386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1" name="Freeform 220"/>
              <p:cNvSpPr>
                <a:spLocks/>
              </p:cNvSpPr>
              <p:nvPr/>
            </p:nvSpPr>
            <p:spPr bwMode="auto">
              <a:xfrm>
                <a:off x="5007615" y="2323753"/>
                <a:ext cx="649029" cy="502032"/>
              </a:xfrm>
              <a:custGeom>
                <a:avLst/>
                <a:gdLst>
                  <a:gd name="connsiteX0" fmla="*/ 33287 w 649029"/>
                  <a:gd name="connsiteY0" fmla="*/ 88963 h 502032"/>
                  <a:gd name="connsiteX1" fmla="*/ 21098 w 649029"/>
                  <a:gd name="connsiteY1" fmla="*/ 102250 h 502032"/>
                  <a:gd name="connsiteX2" fmla="*/ 21098 w 649029"/>
                  <a:gd name="connsiteY2" fmla="*/ 467370 h 502032"/>
                  <a:gd name="connsiteX3" fmla="*/ 33287 w 649029"/>
                  <a:gd name="connsiteY3" fmla="*/ 480657 h 502032"/>
                  <a:gd name="connsiteX4" fmla="*/ 615742 w 649029"/>
                  <a:gd name="connsiteY4" fmla="*/ 480657 h 502032"/>
                  <a:gd name="connsiteX5" fmla="*/ 627932 w 649029"/>
                  <a:gd name="connsiteY5" fmla="*/ 467370 h 502032"/>
                  <a:gd name="connsiteX6" fmla="*/ 627932 w 649029"/>
                  <a:gd name="connsiteY6" fmla="*/ 102250 h 502032"/>
                  <a:gd name="connsiteX7" fmla="*/ 615742 w 649029"/>
                  <a:gd name="connsiteY7" fmla="*/ 88963 h 502032"/>
                  <a:gd name="connsiteX8" fmla="*/ 71744 w 649029"/>
                  <a:gd name="connsiteY8" fmla="*/ 21375 h 502032"/>
                  <a:gd name="connsiteX9" fmla="*/ 61676 w 649029"/>
                  <a:gd name="connsiteY9" fmla="*/ 31460 h 502032"/>
                  <a:gd name="connsiteX10" fmla="*/ 61676 w 649029"/>
                  <a:gd name="connsiteY10" fmla="*/ 67588 h 502032"/>
                  <a:gd name="connsiteX11" fmla="*/ 281061 w 649029"/>
                  <a:gd name="connsiteY11" fmla="*/ 67588 h 502032"/>
                  <a:gd name="connsiteX12" fmla="*/ 281061 w 649029"/>
                  <a:gd name="connsiteY12" fmla="*/ 31460 h 502032"/>
                  <a:gd name="connsiteX13" fmla="*/ 270993 w 649029"/>
                  <a:gd name="connsiteY13" fmla="*/ 21375 h 502032"/>
                  <a:gd name="connsiteX14" fmla="*/ 71826 w 649029"/>
                  <a:gd name="connsiteY14" fmla="*/ 0 h 502032"/>
                  <a:gd name="connsiteX15" fmla="*/ 271010 w 649029"/>
                  <a:gd name="connsiteY15" fmla="*/ 0 h 502032"/>
                  <a:gd name="connsiteX16" fmla="*/ 302265 w 649029"/>
                  <a:gd name="connsiteY16" fmla="*/ 31399 h 502032"/>
                  <a:gd name="connsiteX17" fmla="*/ 302265 w 649029"/>
                  <a:gd name="connsiteY17" fmla="*/ 59604 h 502032"/>
                  <a:gd name="connsiteX18" fmla="*/ 614285 w 649029"/>
                  <a:gd name="connsiteY18" fmla="*/ 59604 h 502032"/>
                  <a:gd name="connsiteX19" fmla="*/ 625873 w 649029"/>
                  <a:gd name="connsiteY19" fmla="*/ 64461 h 502032"/>
                  <a:gd name="connsiteX20" fmla="*/ 629657 w 649029"/>
                  <a:gd name="connsiteY20" fmla="*/ 73573 h 502032"/>
                  <a:gd name="connsiteX21" fmla="*/ 639294 w 649029"/>
                  <a:gd name="connsiteY21" fmla="*/ 77692 h 502032"/>
                  <a:gd name="connsiteX22" fmla="*/ 649029 w 649029"/>
                  <a:gd name="connsiteY22" fmla="*/ 102152 h 502032"/>
                  <a:gd name="connsiteX23" fmla="*/ 649029 w 649029"/>
                  <a:gd name="connsiteY23" fmla="*/ 467468 h 502032"/>
                  <a:gd name="connsiteX24" fmla="*/ 615651 w 649029"/>
                  <a:gd name="connsiteY24" fmla="*/ 502032 h 502032"/>
                  <a:gd name="connsiteX25" fmla="*/ 33379 w 649029"/>
                  <a:gd name="connsiteY25" fmla="*/ 502032 h 502032"/>
                  <a:gd name="connsiteX26" fmla="*/ 0 w 649029"/>
                  <a:gd name="connsiteY26" fmla="*/ 467468 h 502032"/>
                  <a:gd name="connsiteX27" fmla="*/ 0 w 649029"/>
                  <a:gd name="connsiteY27" fmla="*/ 102152 h 502032"/>
                  <a:gd name="connsiteX28" fmla="*/ 9735 w 649029"/>
                  <a:gd name="connsiteY28" fmla="*/ 77692 h 502032"/>
                  <a:gd name="connsiteX29" fmla="*/ 19371 w 649029"/>
                  <a:gd name="connsiteY29" fmla="*/ 73574 h 502032"/>
                  <a:gd name="connsiteX30" fmla="*/ 23155 w 649029"/>
                  <a:gd name="connsiteY30" fmla="*/ 64461 h 502032"/>
                  <a:gd name="connsiteX31" fmla="*/ 34744 w 649029"/>
                  <a:gd name="connsiteY31" fmla="*/ 59604 h 502032"/>
                  <a:gd name="connsiteX32" fmla="*/ 40571 w 649029"/>
                  <a:gd name="connsiteY32" fmla="*/ 59604 h 502032"/>
                  <a:gd name="connsiteX33" fmla="*/ 40571 w 649029"/>
                  <a:gd name="connsiteY33" fmla="*/ 31399 h 502032"/>
                  <a:gd name="connsiteX34" fmla="*/ 71826 w 649029"/>
                  <a:gd name="connsiteY34" fmla="*/ 0 h 502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49029" h="502032">
                    <a:moveTo>
                      <a:pt x="33287" y="88963"/>
                    </a:moveTo>
                    <a:cubicBezTo>
                      <a:pt x="26398" y="88963"/>
                      <a:pt x="21098" y="94809"/>
                      <a:pt x="21098" y="102250"/>
                    </a:cubicBezTo>
                    <a:lnTo>
                      <a:pt x="21098" y="467370"/>
                    </a:lnTo>
                    <a:cubicBezTo>
                      <a:pt x="21098" y="474811"/>
                      <a:pt x="26398" y="480657"/>
                      <a:pt x="33287" y="480657"/>
                    </a:cubicBezTo>
                    <a:lnTo>
                      <a:pt x="615742" y="480657"/>
                    </a:lnTo>
                    <a:cubicBezTo>
                      <a:pt x="622632" y="480657"/>
                      <a:pt x="627932" y="474811"/>
                      <a:pt x="627932" y="467370"/>
                    </a:cubicBezTo>
                    <a:lnTo>
                      <a:pt x="627932" y="102250"/>
                    </a:lnTo>
                    <a:cubicBezTo>
                      <a:pt x="627932" y="94809"/>
                      <a:pt x="622632" y="88963"/>
                      <a:pt x="615742" y="88963"/>
                    </a:cubicBezTo>
                    <a:close/>
                    <a:moveTo>
                      <a:pt x="71744" y="21375"/>
                    </a:moveTo>
                    <a:cubicBezTo>
                      <a:pt x="66445" y="21375"/>
                      <a:pt x="61676" y="26152"/>
                      <a:pt x="61676" y="31460"/>
                    </a:cubicBezTo>
                    <a:lnTo>
                      <a:pt x="61676" y="67588"/>
                    </a:lnTo>
                    <a:lnTo>
                      <a:pt x="281061" y="67588"/>
                    </a:lnTo>
                    <a:lnTo>
                      <a:pt x="281061" y="31460"/>
                    </a:lnTo>
                    <a:cubicBezTo>
                      <a:pt x="281061" y="26152"/>
                      <a:pt x="276292" y="21375"/>
                      <a:pt x="270993" y="21375"/>
                    </a:cubicBezTo>
                    <a:close/>
                    <a:moveTo>
                      <a:pt x="71826" y="0"/>
                    </a:moveTo>
                    <a:lnTo>
                      <a:pt x="271010" y="0"/>
                    </a:lnTo>
                    <a:cubicBezTo>
                      <a:pt x="287962" y="0"/>
                      <a:pt x="302265" y="14369"/>
                      <a:pt x="302265" y="31399"/>
                    </a:cubicBezTo>
                    <a:lnTo>
                      <a:pt x="302265" y="59604"/>
                    </a:lnTo>
                    <a:lnTo>
                      <a:pt x="614285" y="59604"/>
                    </a:lnTo>
                    <a:cubicBezTo>
                      <a:pt x="618788" y="59604"/>
                      <a:pt x="622894" y="61467"/>
                      <a:pt x="625873" y="64461"/>
                    </a:cubicBezTo>
                    <a:lnTo>
                      <a:pt x="629657" y="73573"/>
                    </a:lnTo>
                    <a:lnTo>
                      <a:pt x="639294" y="77692"/>
                    </a:lnTo>
                    <a:cubicBezTo>
                      <a:pt x="645320" y="83940"/>
                      <a:pt x="649029" y="92581"/>
                      <a:pt x="649029" y="102152"/>
                    </a:cubicBezTo>
                    <a:lnTo>
                      <a:pt x="649029" y="467468"/>
                    </a:lnTo>
                    <a:cubicBezTo>
                      <a:pt x="649029" y="486611"/>
                      <a:pt x="634194" y="502032"/>
                      <a:pt x="615651" y="502032"/>
                    </a:cubicBezTo>
                    <a:lnTo>
                      <a:pt x="33379" y="502032"/>
                    </a:lnTo>
                    <a:cubicBezTo>
                      <a:pt x="14835" y="502032"/>
                      <a:pt x="0" y="486611"/>
                      <a:pt x="0" y="467468"/>
                    </a:cubicBezTo>
                    <a:lnTo>
                      <a:pt x="0" y="102152"/>
                    </a:lnTo>
                    <a:cubicBezTo>
                      <a:pt x="0" y="92581"/>
                      <a:pt x="3709" y="83940"/>
                      <a:pt x="9735" y="77692"/>
                    </a:cubicBezTo>
                    <a:lnTo>
                      <a:pt x="19371" y="73574"/>
                    </a:lnTo>
                    <a:lnTo>
                      <a:pt x="23155" y="64461"/>
                    </a:lnTo>
                    <a:cubicBezTo>
                      <a:pt x="26135" y="61467"/>
                      <a:pt x="30241" y="59604"/>
                      <a:pt x="34744" y="59604"/>
                    </a:cubicBezTo>
                    <a:lnTo>
                      <a:pt x="40571" y="59604"/>
                    </a:lnTo>
                    <a:lnTo>
                      <a:pt x="40571" y="31399"/>
                    </a:lnTo>
                    <a:cubicBezTo>
                      <a:pt x="40571" y="14369"/>
                      <a:pt x="54344" y="0"/>
                      <a:pt x="718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96386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10486805" y="2434267"/>
              <a:ext cx="1302888" cy="1542780"/>
              <a:chOff x="10486805" y="2923046"/>
              <a:chExt cx="1302888" cy="1542780"/>
            </a:xfrm>
            <a:grpFill/>
          </p:grpSpPr>
          <p:sp>
            <p:nvSpPr>
              <p:cNvPr id="223" name="Rectangle 222"/>
              <p:cNvSpPr/>
              <p:nvPr/>
            </p:nvSpPr>
            <p:spPr bwMode="auto">
              <a:xfrm>
                <a:off x="10802824" y="2923046"/>
                <a:ext cx="986869" cy="154278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</a:scheme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11212738" y="3022354"/>
                <a:ext cx="473389" cy="172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32384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1050" kern="0" dirty="0">
                    <a:solidFill>
                      <a:schemeClr val="accent2"/>
                    </a:solidFill>
                    <a:cs typeface="Segoe UI Semilight" panose="020B0402040204020203" pitchFamily="34" charset="0"/>
                  </a:rPr>
                  <a:t>Web</a:t>
                </a: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11212738" y="3571985"/>
                <a:ext cx="473389" cy="172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32384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1050" kern="0" dirty="0">
                    <a:solidFill>
                      <a:schemeClr val="accent2"/>
                    </a:solidFill>
                    <a:cs typeface="Segoe UI Semilight" panose="020B0402040204020203" pitchFamily="34" charset="0"/>
                  </a:rPr>
                  <a:t>Mobile</a:t>
                </a: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1212738" y="4160204"/>
                <a:ext cx="473389" cy="172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32384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1050" kern="0" dirty="0">
                    <a:solidFill>
                      <a:schemeClr val="accent2"/>
                    </a:solidFill>
                    <a:cs typeface="Segoe UI Semilight" panose="020B0402040204020203" pitchFamily="34" charset="0"/>
                  </a:rPr>
                  <a:t>Bots</a:t>
                </a:r>
              </a:p>
            </p:txBody>
          </p:sp>
          <p:sp>
            <p:nvSpPr>
              <p:cNvPr id="227" name="Freeform 226"/>
              <p:cNvSpPr>
                <a:spLocks noChangeArrowheads="1"/>
              </p:cNvSpPr>
              <p:nvPr/>
            </p:nvSpPr>
            <p:spPr bwMode="auto">
              <a:xfrm>
                <a:off x="10907711" y="3020740"/>
                <a:ext cx="187689" cy="187689"/>
              </a:xfrm>
              <a:custGeom>
                <a:avLst/>
                <a:gdLst>
                  <a:gd name="connsiteX0" fmla="*/ 2240514 w 3214688"/>
                  <a:gd name="connsiteY0" fmla="*/ 2452692 h 3214688"/>
                  <a:gd name="connsiteX1" fmla="*/ 2164154 w 3214688"/>
                  <a:gd name="connsiteY1" fmla="*/ 2577661 h 3214688"/>
                  <a:gd name="connsiteX2" fmla="*/ 2066550 w 3214688"/>
                  <a:gd name="connsiteY2" fmla="*/ 2716118 h 3214688"/>
                  <a:gd name="connsiteX3" fmla="*/ 1754615 w 3214688"/>
                  <a:gd name="connsiteY3" fmla="*/ 3074168 h 3214688"/>
                  <a:gd name="connsiteX4" fmla="*/ 1740871 w 3214688"/>
                  <a:gd name="connsiteY4" fmla="*/ 3087292 h 3214688"/>
                  <a:gd name="connsiteX5" fmla="*/ 1759187 w 3214688"/>
                  <a:gd name="connsiteY5" fmla="*/ 3086367 h 3214688"/>
                  <a:gd name="connsiteX6" fmla="*/ 2552008 w 3214688"/>
                  <a:gd name="connsiteY6" fmla="*/ 2754731 h 3214688"/>
                  <a:gd name="connsiteX7" fmla="*/ 2647815 w 3214688"/>
                  <a:gd name="connsiteY7" fmla="*/ 2667609 h 3214688"/>
                  <a:gd name="connsiteX8" fmla="*/ 2533366 w 3214688"/>
                  <a:gd name="connsiteY8" fmla="*/ 2587696 h 3214688"/>
                  <a:gd name="connsiteX9" fmla="*/ 2342448 w 3214688"/>
                  <a:gd name="connsiteY9" fmla="*/ 2491033 h 3214688"/>
                  <a:gd name="connsiteX10" fmla="*/ 974642 w 3214688"/>
                  <a:gd name="connsiteY10" fmla="*/ 2452516 h 3214688"/>
                  <a:gd name="connsiteX11" fmla="*/ 872242 w 3214688"/>
                  <a:gd name="connsiteY11" fmla="*/ 2491033 h 3214688"/>
                  <a:gd name="connsiteX12" fmla="*/ 681324 w 3214688"/>
                  <a:gd name="connsiteY12" fmla="*/ 2587696 h 3214688"/>
                  <a:gd name="connsiteX13" fmla="*/ 566873 w 3214688"/>
                  <a:gd name="connsiteY13" fmla="*/ 2667611 h 3214688"/>
                  <a:gd name="connsiteX14" fmla="*/ 662678 w 3214688"/>
                  <a:gd name="connsiteY14" fmla="*/ 2754731 h 3214688"/>
                  <a:gd name="connsiteX15" fmla="*/ 1455500 w 3214688"/>
                  <a:gd name="connsiteY15" fmla="*/ 3086367 h 3214688"/>
                  <a:gd name="connsiteX16" fmla="*/ 1473960 w 3214688"/>
                  <a:gd name="connsiteY16" fmla="*/ 3087299 h 3214688"/>
                  <a:gd name="connsiteX17" fmla="*/ 1460208 w 3214688"/>
                  <a:gd name="connsiteY17" fmla="*/ 3074168 h 3214688"/>
                  <a:gd name="connsiteX18" fmla="*/ 1148273 w 3214688"/>
                  <a:gd name="connsiteY18" fmla="*/ 2716118 h 3214688"/>
                  <a:gd name="connsiteX19" fmla="*/ 1050800 w 3214688"/>
                  <a:gd name="connsiteY19" fmla="*/ 2577661 h 3214688"/>
                  <a:gd name="connsiteX20" fmla="*/ 1668463 w 3214688"/>
                  <a:gd name="connsiteY20" fmla="*/ 2349078 h 3214688"/>
                  <a:gd name="connsiteX21" fmla="*/ 1668463 w 3214688"/>
                  <a:gd name="connsiteY21" fmla="*/ 2987045 h 3214688"/>
                  <a:gd name="connsiteX22" fmla="*/ 1686282 w 3214688"/>
                  <a:gd name="connsiteY22" fmla="*/ 2969732 h 3214688"/>
                  <a:gd name="connsiteX23" fmla="*/ 2047573 w 3214688"/>
                  <a:gd name="connsiteY23" fmla="*/ 2532767 h 3214688"/>
                  <a:gd name="connsiteX24" fmla="*/ 2118389 w 3214688"/>
                  <a:gd name="connsiteY24" fmla="*/ 2414793 h 3214688"/>
                  <a:gd name="connsiteX25" fmla="*/ 2062644 w 3214688"/>
                  <a:gd name="connsiteY25" fmla="*/ 2398957 h 3214688"/>
                  <a:gd name="connsiteX26" fmla="*/ 1838838 w 3214688"/>
                  <a:gd name="connsiteY26" fmla="*/ 2359062 h 3214688"/>
                  <a:gd name="connsiteX27" fmla="*/ 1546226 w 3214688"/>
                  <a:gd name="connsiteY27" fmla="*/ 2349078 h 3214688"/>
                  <a:gd name="connsiteX28" fmla="*/ 1375851 w 3214688"/>
                  <a:gd name="connsiteY28" fmla="*/ 2359062 h 3214688"/>
                  <a:gd name="connsiteX29" fmla="*/ 1152046 w 3214688"/>
                  <a:gd name="connsiteY29" fmla="*/ 2398957 h 3214688"/>
                  <a:gd name="connsiteX30" fmla="*/ 1097994 w 3214688"/>
                  <a:gd name="connsiteY30" fmla="*/ 2414312 h 3214688"/>
                  <a:gd name="connsiteX31" fmla="*/ 1168773 w 3214688"/>
                  <a:gd name="connsiteY31" fmla="*/ 2532767 h 3214688"/>
                  <a:gd name="connsiteX32" fmla="*/ 1528675 w 3214688"/>
                  <a:gd name="connsiteY32" fmla="*/ 2969732 h 3214688"/>
                  <a:gd name="connsiteX33" fmla="*/ 1546226 w 3214688"/>
                  <a:gd name="connsiteY33" fmla="*/ 2986822 h 3214688"/>
                  <a:gd name="connsiteX34" fmla="*/ 2486262 w 3214688"/>
                  <a:gd name="connsiteY34" fmla="*/ 1668463 h 3214688"/>
                  <a:gd name="connsiteX35" fmla="*/ 2482389 w 3214688"/>
                  <a:gd name="connsiteY35" fmla="*/ 1744921 h 3214688"/>
                  <a:gd name="connsiteX36" fmla="*/ 2321876 w 3214688"/>
                  <a:gd name="connsiteY36" fmla="*/ 2298467 h 3214688"/>
                  <a:gd name="connsiteX37" fmla="*/ 2297383 w 3214688"/>
                  <a:gd name="connsiteY37" fmla="*/ 2345664 h 3214688"/>
                  <a:gd name="connsiteX38" fmla="*/ 2392218 w 3214688"/>
                  <a:gd name="connsiteY38" fmla="*/ 2381629 h 3214688"/>
                  <a:gd name="connsiteX39" fmla="*/ 2596737 w 3214688"/>
                  <a:gd name="connsiteY39" fmla="*/ 2485449 h 3214688"/>
                  <a:gd name="connsiteX40" fmla="*/ 2730520 w 3214688"/>
                  <a:gd name="connsiteY40" fmla="*/ 2578412 h 3214688"/>
                  <a:gd name="connsiteX41" fmla="*/ 2753323 w 3214688"/>
                  <a:gd name="connsiteY41" fmla="*/ 2553309 h 3214688"/>
                  <a:gd name="connsiteX42" fmla="*/ 3084782 w 3214688"/>
                  <a:gd name="connsiteY42" fmla="*/ 1760063 h 3214688"/>
                  <a:gd name="connsiteX43" fmla="*/ 3089405 w 3214688"/>
                  <a:gd name="connsiteY43" fmla="*/ 1668463 h 3214688"/>
                  <a:gd name="connsiteX44" fmla="*/ 1668463 w 3214688"/>
                  <a:gd name="connsiteY44" fmla="*/ 1668463 h 3214688"/>
                  <a:gd name="connsiteX45" fmla="*/ 1668463 w 3214688"/>
                  <a:gd name="connsiteY45" fmla="*/ 2227749 h 3214688"/>
                  <a:gd name="connsiteX46" fmla="*/ 1854174 w 3214688"/>
                  <a:gd name="connsiteY46" fmla="*/ 2238874 h 3214688"/>
                  <a:gd name="connsiteX47" fmla="*/ 2093075 w 3214688"/>
                  <a:gd name="connsiteY47" fmla="*/ 2282190 h 3214688"/>
                  <a:gd name="connsiteX48" fmla="*/ 2180461 w 3214688"/>
                  <a:gd name="connsiteY48" fmla="*/ 2307322 h 3214688"/>
                  <a:gd name="connsiteX49" fmla="*/ 2223231 w 3214688"/>
                  <a:gd name="connsiteY49" fmla="*/ 2220775 h 3214688"/>
                  <a:gd name="connsiteX50" fmla="*/ 2360202 w 3214688"/>
                  <a:gd name="connsiteY50" fmla="*/ 1739141 h 3214688"/>
                  <a:gd name="connsiteX51" fmla="*/ 2363915 w 3214688"/>
                  <a:gd name="connsiteY51" fmla="*/ 1668463 h 3214688"/>
                  <a:gd name="connsiteX52" fmla="*/ 853934 w 3214688"/>
                  <a:gd name="connsiteY52" fmla="*/ 1668463 h 3214688"/>
                  <a:gd name="connsiteX53" fmla="*/ 857628 w 3214688"/>
                  <a:gd name="connsiteY53" fmla="*/ 1739141 h 3214688"/>
                  <a:gd name="connsiteX54" fmla="*/ 993929 w 3214688"/>
                  <a:gd name="connsiteY54" fmla="*/ 2220775 h 3214688"/>
                  <a:gd name="connsiteX55" fmla="*/ 1036215 w 3214688"/>
                  <a:gd name="connsiteY55" fmla="*/ 2306750 h 3214688"/>
                  <a:gd name="connsiteX56" fmla="*/ 1121614 w 3214688"/>
                  <a:gd name="connsiteY56" fmla="*/ 2282190 h 3214688"/>
                  <a:gd name="connsiteX57" fmla="*/ 1360516 w 3214688"/>
                  <a:gd name="connsiteY57" fmla="*/ 2238874 h 3214688"/>
                  <a:gd name="connsiteX58" fmla="*/ 1546226 w 3214688"/>
                  <a:gd name="connsiteY58" fmla="*/ 2227749 h 3214688"/>
                  <a:gd name="connsiteX59" fmla="*/ 1546226 w 3214688"/>
                  <a:gd name="connsiteY59" fmla="*/ 1668463 h 3214688"/>
                  <a:gd name="connsiteX60" fmla="*/ 125282 w 3214688"/>
                  <a:gd name="connsiteY60" fmla="*/ 1668463 h 3214688"/>
                  <a:gd name="connsiteX61" fmla="*/ 129905 w 3214688"/>
                  <a:gd name="connsiteY61" fmla="*/ 1760063 h 3214688"/>
                  <a:gd name="connsiteX62" fmla="*/ 461363 w 3214688"/>
                  <a:gd name="connsiteY62" fmla="*/ 2553309 h 3214688"/>
                  <a:gd name="connsiteX63" fmla="*/ 484168 w 3214688"/>
                  <a:gd name="connsiteY63" fmla="*/ 2578414 h 3214688"/>
                  <a:gd name="connsiteX64" fmla="*/ 617953 w 3214688"/>
                  <a:gd name="connsiteY64" fmla="*/ 2485449 h 3214688"/>
                  <a:gd name="connsiteX65" fmla="*/ 822472 w 3214688"/>
                  <a:gd name="connsiteY65" fmla="*/ 2381629 h 3214688"/>
                  <a:gd name="connsiteX66" fmla="*/ 918086 w 3214688"/>
                  <a:gd name="connsiteY66" fmla="*/ 2345368 h 3214688"/>
                  <a:gd name="connsiteX67" fmla="*/ 893910 w 3214688"/>
                  <a:gd name="connsiteY67" fmla="*/ 2298467 h 3214688"/>
                  <a:gd name="connsiteX68" fmla="*/ 735344 w 3214688"/>
                  <a:gd name="connsiteY68" fmla="*/ 1744921 h 3214688"/>
                  <a:gd name="connsiteX69" fmla="*/ 731546 w 3214688"/>
                  <a:gd name="connsiteY69" fmla="*/ 1668463 h 3214688"/>
                  <a:gd name="connsiteX70" fmla="*/ 1036436 w 3214688"/>
                  <a:gd name="connsiteY70" fmla="*/ 911460 h 3214688"/>
                  <a:gd name="connsiteX71" fmla="*/ 993929 w 3214688"/>
                  <a:gd name="connsiteY71" fmla="*/ 998077 h 3214688"/>
                  <a:gd name="connsiteX72" fmla="*/ 857628 w 3214688"/>
                  <a:gd name="connsiteY72" fmla="*/ 1481228 h 3214688"/>
                  <a:gd name="connsiteX73" fmla="*/ 854245 w 3214688"/>
                  <a:gd name="connsiteY73" fmla="*/ 1546225 h 3214688"/>
                  <a:gd name="connsiteX74" fmla="*/ 1546226 w 3214688"/>
                  <a:gd name="connsiteY74" fmla="*/ 1546225 h 3214688"/>
                  <a:gd name="connsiteX75" fmla="*/ 1546226 w 3214688"/>
                  <a:gd name="connsiteY75" fmla="*/ 990118 h 3214688"/>
                  <a:gd name="connsiteX76" fmla="*/ 1360255 w 3214688"/>
                  <a:gd name="connsiteY76" fmla="*/ 978989 h 3214688"/>
                  <a:gd name="connsiteX77" fmla="*/ 1120814 w 3214688"/>
                  <a:gd name="connsiteY77" fmla="*/ 935673 h 3214688"/>
                  <a:gd name="connsiteX78" fmla="*/ 2180241 w 3214688"/>
                  <a:gd name="connsiteY78" fmla="*/ 910890 h 3214688"/>
                  <a:gd name="connsiteX79" fmla="*/ 2093876 w 3214688"/>
                  <a:gd name="connsiteY79" fmla="*/ 935673 h 3214688"/>
                  <a:gd name="connsiteX80" fmla="*/ 1854434 w 3214688"/>
                  <a:gd name="connsiteY80" fmla="*/ 978989 h 3214688"/>
                  <a:gd name="connsiteX81" fmla="*/ 1668463 w 3214688"/>
                  <a:gd name="connsiteY81" fmla="*/ 990118 h 3214688"/>
                  <a:gd name="connsiteX82" fmla="*/ 1668463 w 3214688"/>
                  <a:gd name="connsiteY82" fmla="*/ 1546225 h 3214688"/>
                  <a:gd name="connsiteX83" fmla="*/ 2363603 w 3214688"/>
                  <a:gd name="connsiteY83" fmla="*/ 1546225 h 3214688"/>
                  <a:gd name="connsiteX84" fmla="*/ 2360202 w 3214688"/>
                  <a:gd name="connsiteY84" fmla="*/ 1481228 h 3214688"/>
                  <a:gd name="connsiteX85" fmla="*/ 2223231 w 3214688"/>
                  <a:gd name="connsiteY85" fmla="*/ 998077 h 3214688"/>
                  <a:gd name="connsiteX86" fmla="*/ 2731519 w 3214688"/>
                  <a:gd name="connsiteY86" fmla="*/ 638964 h 3214688"/>
                  <a:gd name="connsiteX87" fmla="*/ 2597865 w 3214688"/>
                  <a:gd name="connsiteY87" fmla="*/ 732415 h 3214688"/>
                  <a:gd name="connsiteX88" fmla="*/ 2393553 w 3214688"/>
                  <a:gd name="connsiteY88" fmla="*/ 836234 h 3214688"/>
                  <a:gd name="connsiteX89" fmla="*/ 2297528 w 3214688"/>
                  <a:gd name="connsiteY89" fmla="*/ 872602 h 3214688"/>
                  <a:gd name="connsiteX90" fmla="*/ 2321876 w 3214688"/>
                  <a:gd name="connsiteY90" fmla="*/ 919557 h 3214688"/>
                  <a:gd name="connsiteX91" fmla="*/ 2482389 w 3214688"/>
                  <a:gd name="connsiteY91" fmla="*/ 1474977 h 3214688"/>
                  <a:gd name="connsiteX92" fmla="*/ 2485971 w 3214688"/>
                  <a:gd name="connsiteY92" fmla="*/ 1546225 h 3214688"/>
                  <a:gd name="connsiteX93" fmla="*/ 3089325 w 3214688"/>
                  <a:gd name="connsiteY93" fmla="*/ 1546225 h 3214688"/>
                  <a:gd name="connsiteX94" fmla="*/ 3084782 w 3214688"/>
                  <a:gd name="connsiteY94" fmla="*/ 1456213 h 3214688"/>
                  <a:gd name="connsiteX95" fmla="*/ 2753323 w 3214688"/>
                  <a:gd name="connsiteY95" fmla="*/ 662968 h 3214688"/>
                  <a:gd name="connsiteX96" fmla="*/ 483169 w 3214688"/>
                  <a:gd name="connsiteY96" fmla="*/ 638963 h 3214688"/>
                  <a:gd name="connsiteX97" fmla="*/ 461363 w 3214688"/>
                  <a:gd name="connsiteY97" fmla="*/ 662968 h 3214688"/>
                  <a:gd name="connsiteX98" fmla="*/ 129905 w 3214688"/>
                  <a:gd name="connsiteY98" fmla="*/ 1456213 h 3214688"/>
                  <a:gd name="connsiteX99" fmla="*/ 125362 w 3214688"/>
                  <a:gd name="connsiteY99" fmla="*/ 1546225 h 3214688"/>
                  <a:gd name="connsiteX100" fmla="*/ 731831 w 3214688"/>
                  <a:gd name="connsiteY100" fmla="*/ 1546225 h 3214688"/>
                  <a:gd name="connsiteX101" fmla="*/ 735344 w 3214688"/>
                  <a:gd name="connsiteY101" fmla="*/ 1474977 h 3214688"/>
                  <a:gd name="connsiteX102" fmla="*/ 893910 w 3214688"/>
                  <a:gd name="connsiteY102" fmla="*/ 919557 h 3214688"/>
                  <a:gd name="connsiteX103" fmla="*/ 917942 w 3214688"/>
                  <a:gd name="connsiteY103" fmla="*/ 872897 h 3214688"/>
                  <a:gd name="connsiteX104" fmla="*/ 821137 w 3214688"/>
                  <a:gd name="connsiteY104" fmla="*/ 836234 h 3214688"/>
                  <a:gd name="connsiteX105" fmla="*/ 616825 w 3214688"/>
                  <a:gd name="connsiteY105" fmla="*/ 732415 h 3214688"/>
                  <a:gd name="connsiteX106" fmla="*/ 1546226 w 3214688"/>
                  <a:gd name="connsiteY106" fmla="*/ 231046 h 3214688"/>
                  <a:gd name="connsiteX107" fmla="*/ 1528675 w 3214688"/>
                  <a:gd name="connsiteY107" fmla="*/ 248139 h 3214688"/>
                  <a:gd name="connsiteX108" fmla="*/ 1168773 w 3214688"/>
                  <a:gd name="connsiteY108" fmla="*/ 685478 h 3214688"/>
                  <a:gd name="connsiteX109" fmla="*/ 1098769 w 3214688"/>
                  <a:gd name="connsiteY109" fmla="*/ 802845 h 3214688"/>
                  <a:gd name="connsiteX110" fmla="*/ 1152046 w 3214688"/>
                  <a:gd name="connsiteY110" fmla="*/ 818106 h 3214688"/>
                  <a:gd name="connsiteX111" fmla="*/ 1375851 w 3214688"/>
                  <a:gd name="connsiteY111" fmla="*/ 858541 h 3214688"/>
                  <a:gd name="connsiteX112" fmla="*/ 1546226 w 3214688"/>
                  <a:gd name="connsiteY112" fmla="*/ 868716 h 3214688"/>
                  <a:gd name="connsiteX113" fmla="*/ 1668463 w 3214688"/>
                  <a:gd name="connsiteY113" fmla="*/ 230823 h 3214688"/>
                  <a:gd name="connsiteX114" fmla="*/ 1668463 w 3214688"/>
                  <a:gd name="connsiteY114" fmla="*/ 868716 h 3214688"/>
                  <a:gd name="connsiteX115" fmla="*/ 1838838 w 3214688"/>
                  <a:gd name="connsiteY115" fmla="*/ 858541 h 3214688"/>
                  <a:gd name="connsiteX116" fmla="*/ 2062644 w 3214688"/>
                  <a:gd name="connsiteY116" fmla="*/ 818106 h 3214688"/>
                  <a:gd name="connsiteX117" fmla="*/ 2117610 w 3214688"/>
                  <a:gd name="connsiteY117" fmla="*/ 802362 h 3214688"/>
                  <a:gd name="connsiteX118" fmla="*/ 2047573 w 3214688"/>
                  <a:gd name="connsiteY118" fmla="*/ 685478 h 3214688"/>
                  <a:gd name="connsiteX119" fmla="*/ 1686282 w 3214688"/>
                  <a:gd name="connsiteY119" fmla="*/ 248139 h 3214688"/>
                  <a:gd name="connsiteX120" fmla="*/ 1739116 w 3214688"/>
                  <a:gd name="connsiteY120" fmla="*/ 128896 h 3214688"/>
                  <a:gd name="connsiteX121" fmla="*/ 1754615 w 3214688"/>
                  <a:gd name="connsiteY121" fmla="*/ 143696 h 3214688"/>
                  <a:gd name="connsiteX122" fmla="*/ 2066550 w 3214688"/>
                  <a:gd name="connsiteY122" fmla="*/ 501745 h 3214688"/>
                  <a:gd name="connsiteX123" fmla="*/ 2164154 w 3214688"/>
                  <a:gd name="connsiteY123" fmla="*/ 640209 h 3214688"/>
                  <a:gd name="connsiteX124" fmla="*/ 2239903 w 3214688"/>
                  <a:gd name="connsiteY124" fmla="*/ 764214 h 3214688"/>
                  <a:gd name="connsiteX125" fmla="*/ 2342448 w 3214688"/>
                  <a:gd name="connsiteY125" fmla="*/ 725496 h 3214688"/>
                  <a:gd name="connsiteX126" fmla="*/ 2533366 w 3214688"/>
                  <a:gd name="connsiteY126" fmla="*/ 629040 h 3214688"/>
                  <a:gd name="connsiteX127" fmla="*/ 2648575 w 3214688"/>
                  <a:gd name="connsiteY127" fmla="*/ 549358 h 3214688"/>
                  <a:gd name="connsiteX128" fmla="*/ 2552008 w 3214688"/>
                  <a:gd name="connsiteY128" fmla="*/ 461545 h 3214688"/>
                  <a:gd name="connsiteX129" fmla="*/ 1759187 w 3214688"/>
                  <a:gd name="connsiteY129" fmla="*/ 129910 h 3214688"/>
                  <a:gd name="connsiteX130" fmla="*/ 1475715 w 3214688"/>
                  <a:gd name="connsiteY130" fmla="*/ 128888 h 3214688"/>
                  <a:gd name="connsiteX131" fmla="*/ 1455500 w 3214688"/>
                  <a:gd name="connsiteY131" fmla="*/ 129910 h 3214688"/>
                  <a:gd name="connsiteX132" fmla="*/ 662678 w 3214688"/>
                  <a:gd name="connsiteY132" fmla="*/ 461545 h 3214688"/>
                  <a:gd name="connsiteX133" fmla="*/ 566113 w 3214688"/>
                  <a:gd name="connsiteY133" fmla="*/ 549357 h 3214688"/>
                  <a:gd name="connsiteX134" fmla="*/ 681324 w 3214688"/>
                  <a:gd name="connsiteY134" fmla="*/ 629040 h 3214688"/>
                  <a:gd name="connsiteX135" fmla="*/ 872242 w 3214688"/>
                  <a:gd name="connsiteY135" fmla="*/ 725496 h 3214688"/>
                  <a:gd name="connsiteX136" fmla="*/ 975251 w 3214688"/>
                  <a:gd name="connsiteY136" fmla="*/ 764389 h 3214688"/>
                  <a:gd name="connsiteX137" fmla="*/ 1050800 w 3214688"/>
                  <a:gd name="connsiteY137" fmla="*/ 640209 h 3214688"/>
                  <a:gd name="connsiteX138" fmla="*/ 1148273 w 3214688"/>
                  <a:gd name="connsiteY138" fmla="*/ 501745 h 3214688"/>
                  <a:gd name="connsiteX139" fmla="*/ 1460208 w 3214688"/>
                  <a:gd name="connsiteY139" fmla="*/ 143696 h 3214688"/>
                  <a:gd name="connsiteX140" fmla="*/ 1607344 w 3214688"/>
                  <a:gd name="connsiteY140" fmla="*/ 0 h 3214688"/>
                  <a:gd name="connsiteX141" fmla="*/ 3214688 w 3214688"/>
                  <a:gd name="connsiteY141" fmla="*/ 1607344 h 3214688"/>
                  <a:gd name="connsiteX142" fmla="*/ 1607344 w 3214688"/>
                  <a:gd name="connsiteY142" fmla="*/ 3214688 h 3214688"/>
                  <a:gd name="connsiteX143" fmla="*/ 0 w 3214688"/>
                  <a:gd name="connsiteY143" fmla="*/ 1607344 h 3214688"/>
                  <a:gd name="connsiteX144" fmla="*/ 1607344 w 3214688"/>
                  <a:gd name="connsiteY144" fmla="*/ 0 h 321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3214688" h="3214688">
                    <a:moveTo>
                      <a:pt x="2240514" y="2452692"/>
                    </a:moveTo>
                    <a:lnTo>
                      <a:pt x="2164154" y="2577661"/>
                    </a:lnTo>
                    <a:cubicBezTo>
                      <a:pt x="2133682" y="2623995"/>
                      <a:pt x="2101138" y="2670175"/>
                      <a:pt x="2066550" y="2716118"/>
                    </a:cubicBezTo>
                    <a:cubicBezTo>
                      <a:pt x="1950245" y="2873312"/>
                      <a:pt x="1834903" y="2995905"/>
                      <a:pt x="1754615" y="3074168"/>
                    </a:cubicBezTo>
                    <a:lnTo>
                      <a:pt x="1740871" y="3087292"/>
                    </a:lnTo>
                    <a:lnTo>
                      <a:pt x="1759187" y="3086367"/>
                    </a:lnTo>
                    <a:cubicBezTo>
                      <a:pt x="2058736" y="3055930"/>
                      <a:pt x="2331968" y="2936422"/>
                      <a:pt x="2552008" y="2754731"/>
                    </a:cubicBezTo>
                    <a:lnTo>
                      <a:pt x="2647815" y="2667609"/>
                    </a:lnTo>
                    <a:lnTo>
                      <a:pt x="2533366" y="2587696"/>
                    </a:lnTo>
                    <a:cubicBezTo>
                      <a:pt x="2472930" y="2551687"/>
                      <a:pt x="2409077" y="2519400"/>
                      <a:pt x="2342448" y="2491033"/>
                    </a:cubicBezTo>
                    <a:close/>
                    <a:moveTo>
                      <a:pt x="974642" y="2452516"/>
                    </a:moveTo>
                    <a:lnTo>
                      <a:pt x="872242" y="2491033"/>
                    </a:lnTo>
                    <a:cubicBezTo>
                      <a:pt x="805613" y="2519400"/>
                      <a:pt x="741760" y="2551687"/>
                      <a:pt x="681324" y="2587696"/>
                    </a:cubicBezTo>
                    <a:lnTo>
                      <a:pt x="566873" y="2667611"/>
                    </a:lnTo>
                    <a:lnTo>
                      <a:pt x="662678" y="2754731"/>
                    </a:lnTo>
                    <a:cubicBezTo>
                      <a:pt x="882719" y="2936422"/>
                      <a:pt x="1155951" y="3055930"/>
                      <a:pt x="1455500" y="3086367"/>
                    </a:cubicBezTo>
                    <a:lnTo>
                      <a:pt x="1473960" y="3087299"/>
                    </a:lnTo>
                    <a:lnTo>
                      <a:pt x="1460208" y="3074168"/>
                    </a:lnTo>
                    <a:cubicBezTo>
                      <a:pt x="1379921" y="2995905"/>
                      <a:pt x="1264578" y="2873312"/>
                      <a:pt x="1148273" y="2716118"/>
                    </a:cubicBezTo>
                    <a:cubicBezTo>
                      <a:pt x="1113686" y="2670175"/>
                      <a:pt x="1081189" y="2623995"/>
                      <a:pt x="1050800" y="2577661"/>
                    </a:cubicBezTo>
                    <a:close/>
                    <a:moveTo>
                      <a:pt x="1668463" y="2349078"/>
                    </a:moveTo>
                    <a:lnTo>
                      <a:pt x="1668463" y="2987045"/>
                    </a:lnTo>
                    <a:lnTo>
                      <a:pt x="1686282" y="2969732"/>
                    </a:lnTo>
                    <a:cubicBezTo>
                      <a:pt x="1781612" y="2874931"/>
                      <a:pt x="1920253" y="2723080"/>
                      <a:pt x="2047573" y="2532767"/>
                    </a:cubicBezTo>
                    <a:lnTo>
                      <a:pt x="2118389" y="2414793"/>
                    </a:lnTo>
                    <a:lnTo>
                      <a:pt x="2062644" y="2398957"/>
                    </a:lnTo>
                    <a:cubicBezTo>
                      <a:pt x="1989750" y="2381404"/>
                      <a:pt x="1914935" y="2368039"/>
                      <a:pt x="1838838" y="2359062"/>
                    </a:cubicBezTo>
                    <a:close/>
                    <a:moveTo>
                      <a:pt x="1546226" y="2349078"/>
                    </a:moveTo>
                    <a:lnTo>
                      <a:pt x="1375851" y="2359062"/>
                    </a:lnTo>
                    <a:cubicBezTo>
                      <a:pt x="1299755" y="2368039"/>
                      <a:pt x="1224940" y="2381404"/>
                      <a:pt x="1152046" y="2398957"/>
                    </a:cubicBezTo>
                    <a:lnTo>
                      <a:pt x="1097994" y="2414312"/>
                    </a:lnTo>
                    <a:lnTo>
                      <a:pt x="1168773" y="2532767"/>
                    </a:lnTo>
                    <a:cubicBezTo>
                      <a:pt x="1295523" y="2723080"/>
                      <a:pt x="1433595" y="2874931"/>
                      <a:pt x="1528675" y="2969732"/>
                    </a:cubicBezTo>
                    <a:lnTo>
                      <a:pt x="1546226" y="2986822"/>
                    </a:lnTo>
                    <a:close/>
                    <a:moveTo>
                      <a:pt x="2486262" y="1668463"/>
                    </a:moveTo>
                    <a:lnTo>
                      <a:pt x="2482389" y="1744921"/>
                    </a:lnTo>
                    <a:cubicBezTo>
                      <a:pt x="2464263" y="1925703"/>
                      <a:pt x="2410126" y="2111990"/>
                      <a:pt x="2321876" y="2298467"/>
                    </a:cubicBezTo>
                    <a:lnTo>
                      <a:pt x="2297383" y="2345664"/>
                    </a:lnTo>
                    <a:lnTo>
                      <a:pt x="2392218" y="2381629"/>
                    </a:lnTo>
                    <a:cubicBezTo>
                      <a:pt x="2463528" y="2412174"/>
                      <a:pt x="2531927" y="2446867"/>
                      <a:pt x="2596737" y="2485449"/>
                    </a:cubicBezTo>
                    <a:lnTo>
                      <a:pt x="2730520" y="2578412"/>
                    </a:lnTo>
                    <a:lnTo>
                      <a:pt x="2753323" y="2553309"/>
                    </a:lnTo>
                    <a:cubicBezTo>
                      <a:pt x="2934917" y="2333150"/>
                      <a:pt x="3054361" y="2059772"/>
                      <a:pt x="3084782" y="1760063"/>
                    </a:cubicBezTo>
                    <a:lnTo>
                      <a:pt x="3089405" y="1668463"/>
                    </a:lnTo>
                    <a:close/>
                    <a:moveTo>
                      <a:pt x="1668463" y="1668463"/>
                    </a:moveTo>
                    <a:lnTo>
                      <a:pt x="1668463" y="2227749"/>
                    </a:lnTo>
                    <a:lnTo>
                      <a:pt x="1854174" y="2238874"/>
                    </a:lnTo>
                    <a:cubicBezTo>
                      <a:pt x="1935356" y="2248644"/>
                      <a:pt x="2015217" y="2263170"/>
                      <a:pt x="2093075" y="2282190"/>
                    </a:cubicBezTo>
                    <a:lnTo>
                      <a:pt x="2180461" y="2307322"/>
                    </a:lnTo>
                    <a:lnTo>
                      <a:pt x="2223231" y="2220775"/>
                    </a:lnTo>
                    <a:cubicBezTo>
                      <a:pt x="2291457" y="2071357"/>
                      <a:pt x="2342510" y="1908976"/>
                      <a:pt x="2360202" y="1739141"/>
                    </a:cubicBezTo>
                    <a:lnTo>
                      <a:pt x="2363915" y="1668463"/>
                    </a:lnTo>
                    <a:close/>
                    <a:moveTo>
                      <a:pt x="853934" y="1668463"/>
                    </a:moveTo>
                    <a:lnTo>
                      <a:pt x="857628" y="1739141"/>
                    </a:lnTo>
                    <a:cubicBezTo>
                      <a:pt x="875231" y="1908976"/>
                      <a:pt x="926029" y="2071357"/>
                      <a:pt x="993929" y="2220775"/>
                    </a:cubicBezTo>
                    <a:lnTo>
                      <a:pt x="1036215" y="2306750"/>
                    </a:lnTo>
                    <a:lnTo>
                      <a:pt x="1121614" y="2282190"/>
                    </a:lnTo>
                    <a:cubicBezTo>
                      <a:pt x="1199473" y="2263170"/>
                      <a:pt x="1279334" y="2248644"/>
                      <a:pt x="1360516" y="2238874"/>
                    </a:cubicBezTo>
                    <a:lnTo>
                      <a:pt x="1546226" y="2227749"/>
                    </a:lnTo>
                    <a:lnTo>
                      <a:pt x="1546226" y="1668463"/>
                    </a:lnTo>
                    <a:close/>
                    <a:moveTo>
                      <a:pt x="125282" y="1668463"/>
                    </a:moveTo>
                    <a:lnTo>
                      <a:pt x="129905" y="1760063"/>
                    </a:lnTo>
                    <a:cubicBezTo>
                      <a:pt x="160326" y="2059772"/>
                      <a:pt x="279770" y="2333150"/>
                      <a:pt x="461363" y="2553309"/>
                    </a:cubicBezTo>
                    <a:lnTo>
                      <a:pt x="484168" y="2578414"/>
                    </a:lnTo>
                    <a:lnTo>
                      <a:pt x="617953" y="2485449"/>
                    </a:lnTo>
                    <a:cubicBezTo>
                      <a:pt x="682763" y="2446867"/>
                      <a:pt x="751163" y="2412174"/>
                      <a:pt x="822472" y="2381629"/>
                    </a:cubicBezTo>
                    <a:lnTo>
                      <a:pt x="918086" y="2345368"/>
                    </a:lnTo>
                    <a:lnTo>
                      <a:pt x="893910" y="2298467"/>
                    </a:lnTo>
                    <a:cubicBezTo>
                      <a:pt x="806372" y="2111990"/>
                      <a:pt x="753137" y="1925703"/>
                      <a:pt x="735344" y="1744921"/>
                    </a:cubicBezTo>
                    <a:lnTo>
                      <a:pt x="731546" y="1668463"/>
                    </a:lnTo>
                    <a:close/>
                    <a:moveTo>
                      <a:pt x="1036436" y="911460"/>
                    </a:moveTo>
                    <a:lnTo>
                      <a:pt x="993929" y="998077"/>
                    </a:lnTo>
                    <a:cubicBezTo>
                      <a:pt x="926029" y="1147854"/>
                      <a:pt x="875231" y="1310725"/>
                      <a:pt x="857628" y="1481228"/>
                    </a:cubicBezTo>
                    <a:lnTo>
                      <a:pt x="854245" y="1546225"/>
                    </a:lnTo>
                    <a:lnTo>
                      <a:pt x="1546226" y="1546225"/>
                    </a:lnTo>
                    <a:lnTo>
                      <a:pt x="1546226" y="990118"/>
                    </a:lnTo>
                    <a:lnTo>
                      <a:pt x="1360255" y="978989"/>
                    </a:lnTo>
                    <a:cubicBezTo>
                      <a:pt x="1278920" y="969219"/>
                      <a:pt x="1198859" y="954694"/>
                      <a:pt x="1120814" y="935673"/>
                    </a:cubicBezTo>
                    <a:close/>
                    <a:moveTo>
                      <a:pt x="2180241" y="910890"/>
                    </a:moveTo>
                    <a:lnTo>
                      <a:pt x="2093876" y="935673"/>
                    </a:lnTo>
                    <a:cubicBezTo>
                      <a:pt x="2015831" y="954694"/>
                      <a:pt x="1935770" y="969219"/>
                      <a:pt x="1854434" y="978989"/>
                    </a:cubicBezTo>
                    <a:lnTo>
                      <a:pt x="1668463" y="990118"/>
                    </a:lnTo>
                    <a:lnTo>
                      <a:pt x="1668463" y="1546225"/>
                    </a:lnTo>
                    <a:lnTo>
                      <a:pt x="2363603" y="1546225"/>
                    </a:lnTo>
                    <a:lnTo>
                      <a:pt x="2360202" y="1481228"/>
                    </a:lnTo>
                    <a:cubicBezTo>
                      <a:pt x="2342510" y="1310725"/>
                      <a:pt x="2291457" y="1147854"/>
                      <a:pt x="2223231" y="998077"/>
                    </a:cubicBezTo>
                    <a:close/>
                    <a:moveTo>
                      <a:pt x="2731519" y="638964"/>
                    </a:moveTo>
                    <a:lnTo>
                      <a:pt x="2597865" y="732415"/>
                    </a:lnTo>
                    <a:cubicBezTo>
                      <a:pt x="2533258" y="770996"/>
                      <a:pt x="2464907" y="805689"/>
                      <a:pt x="2393553" y="836234"/>
                    </a:cubicBezTo>
                    <a:lnTo>
                      <a:pt x="2297528" y="872602"/>
                    </a:lnTo>
                    <a:lnTo>
                      <a:pt x="2321876" y="919557"/>
                    </a:lnTo>
                    <a:cubicBezTo>
                      <a:pt x="2410126" y="1106247"/>
                      <a:pt x="2464263" y="1293033"/>
                      <a:pt x="2482389" y="1474977"/>
                    </a:cubicBezTo>
                    <a:lnTo>
                      <a:pt x="2485971" y="1546225"/>
                    </a:lnTo>
                    <a:lnTo>
                      <a:pt x="3089325" y="1546225"/>
                    </a:lnTo>
                    <a:lnTo>
                      <a:pt x="3084782" y="1456213"/>
                    </a:lnTo>
                    <a:cubicBezTo>
                      <a:pt x="3054361" y="1156504"/>
                      <a:pt x="2934917" y="883126"/>
                      <a:pt x="2753323" y="662968"/>
                    </a:cubicBezTo>
                    <a:close/>
                    <a:moveTo>
                      <a:pt x="483169" y="638963"/>
                    </a:moveTo>
                    <a:lnTo>
                      <a:pt x="461363" y="662968"/>
                    </a:lnTo>
                    <a:cubicBezTo>
                      <a:pt x="279770" y="883126"/>
                      <a:pt x="160326" y="1156504"/>
                      <a:pt x="129905" y="1456213"/>
                    </a:cubicBezTo>
                    <a:lnTo>
                      <a:pt x="125362" y="1546225"/>
                    </a:lnTo>
                    <a:lnTo>
                      <a:pt x="731831" y="1546225"/>
                    </a:lnTo>
                    <a:lnTo>
                      <a:pt x="735344" y="1474977"/>
                    </a:lnTo>
                    <a:cubicBezTo>
                      <a:pt x="753137" y="1293033"/>
                      <a:pt x="806372" y="1106247"/>
                      <a:pt x="893910" y="919557"/>
                    </a:cubicBezTo>
                    <a:lnTo>
                      <a:pt x="917942" y="872897"/>
                    </a:lnTo>
                    <a:lnTo>
                      <a:pt x="821137" y="836234"/>
                    </a:lnTo>
                    <a:cubicBezTo>
                      <a:pt x="749783" y="805689"/>
                      <a:pt x="681432" y="770996"/>
                      <a:pt x="616825" y="732415"/>
                    </a:cubicBezTo>
                    <a:close/>
                    <a:moveTo>
                      <a:pt x="1546226" y="231046"/>
                    </a:moveTo>
                    <a:lnTo>
                      <a:pt x="1528675" y="248139"/>
                    </a:lnTo>
                    <a:cubicBezTo>
                      <a:pt x="1433595" y="342957"/>
                      <a:pt x="1295523" y="494880"/>
                      <a:pt x="1168773" y="685478"/>
                    </a:cubicBezTo>
                    <a:lnTo>
                      <a:pt x="1098769" y="802845"/>
                    </a:lnTo>
                    <a:lnTo>
                      <a:pt x="1152046" y="818106"/>
                    </a:lnTo>
                    <a:cubicBezTo>
                      <a:pt x="1224940" y="835846"/>
                      <a:pt x="1299755" y="849411"/>
                      <a:pt x="1375851" y="858541"/>
                    </a:cubicBezTo>
                    <a:lnTo>
                      <a:pt x="1546226" y="868716"/>
                    </a:lnTo>
                    <a:close/>
                    <a:moveTo>
                      <a:pt x="1668463" y="230823"/>
                    </a:moveTo>
                    <a:lnTo>
                      <a:pt x="1668463" y="868716"/>
                    </a:lnTo>
                    <a:lnTo>
                      <a:pt x="1838838" y="858541"/>
                    </a:lnTo>
                    <a:cubicBezTo>
                      <a:pt x="1914935" y="849411"/>
                      <a:pt x="1989750" y="835846"/>
                      <a:pt x="2062644" y="818106"/>
                    </a:cubicBezTo>
                    <a:lnTo>
                      <a:pt x="2117610" y="802362"/>
                    </a:lnTo>
                    <a:lnTo>
                      <a:pt x="2047573" y="685478"/>
                    </a:lnTo>
                    <a:cubicBezTo>
                      <a:pt x="1920253" y="494880"/>
                      <a:pt x="1781612" y="342957"/>
                      <a:pt x="1686282" y="248139"/>
                    </a:cubicBezTo>
                    <a:close/>
                    <a:moveTo>
                      <a:pt x="1739116" y="128896"/>
                    </a:moveTo>
                    <a:lnTo>
                      <a:pt x="1754615" y="143696"/>
                    </a:lnTo>
                    <a:cubicBezTo>
                      <a:pt x="1834903" y="221959"/>
                      <a:pt x="1950245" y="344552"/>
                      <a:pt x="2066550" y="501745"/>
                    </a:cubicBezTo>
                    <a:cubicBezTo>
                      <a:pt x="2101138" y="547688"/>
                      <a:pt x="2133682" y="593868"/>
                      <a:pt x="2164154" y="640209"/>
                    </a:cubicBezTo>
                    <a:lnTo>
                      <a:pt x="2239903" y="764214"/>
                    </a:lnTo>
                    <a:lnTo>
                      <a:pt x="2342448" y="725496"/>
                    </a:lnTo>
                    <a:cubicBezTo>
                      <a:pt x="2409077" y="697086"/>
                      <a:pt x="2472930" y="664847"/>
                      <a:pt x="2533366" y="629040"/>
                    </a:cubicBezTo>
                    <a:lnTo>
                      <a:pt x="2648575" y="549358"/>
                    </a:lnTo>
                    <a:lnTo>
                      <a:pt x="2552008" y="461545"/>
                    </a:lnTo>
                    <a:cubicBezTo>
                      <a:pt x="2331968" y="279855"/>
                      <a:pt x="2058736" y="160347"/>
                      <a:pt x="1759187" y="129910"/>
                    </a:cubicBezTo>
                    <a:close/>
                    <a:moveTo>
                      <a:pt x="1475715" y="128888"/>
                    </a:moveTo>
                    <a:lnTo>
                      <a:pt x="1455500" y="129910"/>
                    </a:lnTo>
                    <a:cubicBezTo>
                      <a:pt x="1155951" y="160347"/>
                      <a:pt x="882719" y="279855"/>
                      <a:pt x="662678" y="461545"/>
                    </a:cubicBezTo>
                    <a:lnTo>
                      <a:pt x="566113" y="549357"/>
                    </a:lnTo>
                    <a:lnTo>
                      <a:pt x="681324" y="629040"/>
                    </a:lnTo>
                    <a:cubicBezTo>
                      <a:pt x="741760" y="664847"/>
                      <a:pt x="805613" y="697086"/>
                      <a:pt x="872242" y="725496"/>
                    </a:cubicBezTo>
                    <a:lnTo>
                      <a:pt x="975251" y="764389"/>
                    </a:lnTo>
                    <a:lnTo>
                      <a:pt x="1050800" y="640209"/>
                    </a:lnTo>
                    <a:cubicBezTo>
                      <a:pt x="1081189" y="593868"/>
                      <a:pt x="1113686" y="547688"/>
                      <a:pt x="1148273" y="501745"/>
                    </a:cubicBezTo>
                    <a:cubicBezTo>
                      <a:pt x="1264578" y="344552"/>
                      <a:pt x="1379921" y="221959"/>
                      <a:pt x="1460208" y="143696"/>
                    </a:cubicBezTo>
                    <a:close/>
                    <a:moveTo>
                      <a:pt x="1607344" y="0"/>
                    </a:moveTo>
                    <a:cubicBezTo>
                      <a:pt x="2495056" y="0"/>
                      <a:pt x="3214688" y="719632"/>
                      <a:pt x="3214688" y="1607344"/>
                    </a:cubicBezTo>
                    <a:cubicBezTo>
                      <a:pt x="3214688" y="2495056"/>
                      <a:pt x="2495056" y="3214688"/>
                      <a:pt x="1607344" y="3214688"/>
                    </a:cubicBezTo>
                    <a:cubicBezTo>
                      <a:pt x="719632" y="3214688"/>
                      <a:pt x="0" y="2495056"/>
                      <a:pt x="0" y="1607344"/>
                    </a:cubicBezTo>
                    <a:cubicBezTo>
                      <a:pt x="0" y="719632"/>
                      <a:pt x="719632" y="0"/>
                      <a:pt x="16073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96386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8" name="Freeform 227"/>
              <p:cNvSpPr>
                <a:spLocks/>
              </p:cNvSpPr>
              <p:nvPr/>
            </p:nvSpPr>
            <p:spPr bwMode="auto">
              <a:xfrm>
                <a:off x="10935462" y="3576787"/>
                <a:ext cx="131222" cy="235796"/>
              </a:xfrm>
              <a:custGeom>
                <a:avLst/>
                <a:gdLst>
                  <a:gd name="connsiteX0" fmla="*/ 930274 w 1860550"/>
                  <a:gd name="connsiteY0" fmla="*/ 2997199 h 3343276"/>
                  <a:gd name="connsiteX1" fmla="*/ 898524 w 1860550"/>
                  <a:gd name="connsiteY1" fmla="*/ 3030537 h 3343276"/>
                  <a:gd name="connsiteX2" fmla="*/ 930274 w 1860550"/>
                  <a:gd name="connsiteY2" fmla="*/ 3063875 h 3343276"/>
                  <a:gd name="connsiteX3" fmla="*/ 962024 w 1860550"/>
                  <a:gd name="connsiteY3" fmla="*/ 3030537 h 3343276"/>
                  <a:gd name="connsiteX4" fmla="*/ 930274 w 1860550"/>
                  <a:gd name="connsiteY4" fmla="*/ 2997199 h 3343276"/>
                  <a:gd name="connsiteX5" fmla="*/ 930275 w 1860550"/>
                  <a:gd name="connsiteY5" fmla="*/ 2874962 h 3343276"/>
                  <a:gd name="connsiteX6" fmla="*/ 1084263 w 1860550"/>
                  <a:gd name="connsiteY6" fmla="*/ 3029744 h 3343276"/>
                  <a:gd name="connsiteX7" fmla="*/ 930275 w 1860550"/>
                  <a:gd name="connsiteY7" fmla="*/ 3184526 h 3343276"/>
                  <a:gd name="connsiteX8" fmla="*/ 776287 w 1860550"/>
                  <a:gd name="connsiteY8" fmla="*/ 3029744 h 3343276"/>
                  <a:gd name="connsiteX9" fmla="*/ 930275 w 1860550"/>
                  <a:gd name="connsiteY9" fmla="*/ 2874962 h 3343276"/>
                  <a:gd name="connsiteX10" fmla="*/ 122238 w 1860550"/>
                  <a:gd name="connsiteY10" fmla="*/ 2844800 h 3343276"/>
                  <a:gd name="connsiteX11" fmla="*/ 122238 w 1860550"/>
                  <a:gd name="connsiteY11" fmla="*/ 2858922 h 3343276"/>
                  <a:gd name="connsiteX12" fmla="*/ 122238 w 1860550"/>
                  <a:gd name="connsiteY12" fmla="*/ 2919914 h 3343276"/>
                  <a:gd name="connsiteX13" fmla="*/ 122238 w 1860550"/>
                  <a:gd name="connsiteY13" fmla="*/ 2937881 h 3343276"/>
                  <a:gd name="connsiteX14" fmla="*/ 122238 w 1860550"/>
                  <a:gd name="connsiteY14" fmla="*/ 2976361 h 3343276"/>
                  <a:gd name="connsiteX15" fmla="*/ 122238 w 1860550"/>
                  <a:gd name="connsiteY15" fmla="*/ 2994458 h 3343276"/>
                  <a:gd name="connsiteX16" fmla="*/ 122238 w 1860550"/>
                  <a:gd name="connsiteY16" fmla="*/ 3016807 h 3343276"/>
                  <a:gd name="connsiteX17" fmla="*/ 122238 w 1860550"/>
                  <a:gd name="connsiteY17" fmla="*/ 3032384 h 3343276"/>
                  <a:gd name="connsiteX18" fmla="*/ 122238 w 1860550"/>
                  <a:gd name="connsiteY18" fmla="*/ 3043919 h 3343276"/>
                  <a:gd name="connsiteX19" fmla="*/ 122238 w 1860550"/>
                  <a:gd name="connsiteY19" fmla="*/ 3055388 h 3343276"/>
                  <a:gd name="connsiteX20" fmla="*/ 122238 w 1860550"/>
                  <a:gd name="connsiteY20" fmla="*/ 3067200 h 3343276"/>
                  <a:gd name="connsiteX21" fmla="*/ 122238 w 1860550"/>
                  <a:gd name="connsiteY21" fmla="*/ 3068809 h 3343276"/>
                  <a:gd name="connsiteX22" fmla="*/ 122238 w 1860550"/>
                  <a:gd name="connsiteY22" fmla="*/ 3072174 h 3343276"/>
                  <a:gd name="connsiteX23" fmla="*/ 268324 w 1860550"/>
                  <a:gd name="connsiteY23" fmla="*/ 3221038 h 3343276"/>
                  <a:gd name="connsiteX24" fmla="*/ 1589184 w 1860550"/>
                  <a:gd name="connsiteY24" fmla="*/ 3221038 h 3343276"/>
                  <a:gd name="connsiteX25" fmla="*/ 1738313 w 1860550"/>
                  <a:gd name="connsiteY25" fmla="*/ 3072174 h 3343276"/>
                  <a:gd name="connsiteX26" fmla="*/ 1738313 w 1860550"/>
                  <a:gd name="connsiteY26" fmla="*/ 2997250 h 3343276"/>
                  <a:gd name="connsiteX27" fmla="*/ 1738313 w 1860550"/>
                  <a:gd name="connsiteY27" fmla="*/ 2940804 h 3343276"/>
                  <a:gd name="connsiteX28" fmla="*/ 1738313 w 1860550"/>
                  <a:gd name="connsiteY28" fmla="*/ 2900358 h 3343276"/>
                  <a:gd name="connsiteX29" fmla="*/ 1738313 w 1860550"/>
                  <a:gd name="connsiteY29" fmla="*/ 2873246 h 3343276"/>
                  <a:gd name="connsiteX30" fmla="*/ 1738313 w 1860550"/>
                  <a:gd name="connsiteY30" fmla="*/ 2848356 h 3343276"/>
                  <a:gd name="connsiteX31" fmla="*/ 1738313 w 1860550"/>
                  <a:gd name="connsiteY31" fmla="*/ 2844800 h 3343276"/>
                  <a:gd name="connsiteX32" fmla="*/ 122238 w 1860550"/>
                  <a:gd name="connsiteY32" fmla="*/ 461963 h 3343276"/>
                  <a:gd name="connsiteX33" fmla="*/ 122238 w 1860550"/>
                  <a:gd name="connsiteY33" fmla="*/ 525582 h 3343276"/>
                  <a:gd name="connsiteX34" fmla="*/ 122238 w 1860550"/>
                  <a:gd name="connsiteY34" fmla="*/ 2618936 h 3343276"/>
                  <a:gd name="connsiteX35" fmla="*/ 122238 w 1860550"/>
                  <a:gd name="connsiteY35" fmla="*/ 2722563 h 3343276"/>
                  <a:gd name="connsiteX36" fmla="*/ 169032 w 1860550"/>
                  <a:gd name="connsiteY36" fmla="*/ 2722563 h 3343276"/>
                  <a:gd name="connsiteX37" fmla="*/ 1704747 w 1860550"/>
                  <a:gd name="connsiteY37" fmla="*/ 2722563 h 3343276"/>
                  <a:gd name="connsiteX38" fmla="*/ 1738313 w 1860550"/>
                  <a:gd name="connsiteY38" fmla="*/ 2722563 h 3343276"/>
                  <a:gd name="connsiteX39" fmla="*/ 1738313 w 1860550"/>
                  <a:gd name="connsiteY39" fmla="*/ 2521894 h 3343276"/>
                  <a:gd name="connsiteX40" fmla="*/ 1738313 w 1860550"/>
                  <a:gd name="connsiteY40" fmla="*/ 505665 h 3343276"/>
                  <a:gd name="connsiteX41" fmla="*/ 1738313 w 1860550"/>
                  <a:gd name="connsiteY41" fmla="*/ 461963 h 3343276"/>
                  <a:gd name="connsiteX42" fmla="*/ 1691518 w 1860550"/>
                  <a:gd name="connsiteY42" fmla="*/ 461963 h 3343276"/>
                  <a:gd name="connsiteX43" fmla="*/ 155803 w 1860550"/>
                  <a:gd name="connsiteY43" fmla="*/ 461963 h 3343276"/>
                  <a:gd name="connsiteX44" fmla="*/ 721442 w 1860550"/>
                  <a:gd name="connsiteY44" fmla="*/ 169863 h 3343276"/>
                  <a:gd name="connsiteX45" fmla="*/ 1072433 w 1860550"/>
                  <a:gd name="connsiteY45" fmla="*/ 169863 h 3343276"/>
                  <a:gd name="connsiteX46" fmla="*/ 1133475 w 1860550"/>
                  <a:gd name="connsiteY46" fmla="*/ 230982 h 3343276"/>
                  <a:gd name="connsiteX47" fmla="*/ 1072433 w 1860550"/>
                  <a:gd name="connsiteY47" fmla="*/ 292101 h 3343276"/>
                  <a:gd name="connsiteX48" fmla="*/ 721442 w 1860550"/>
                  <a:gd name="connsiteY48" fmla="*/ 292101 h 3343276"/>
                  <a:gd name="connsiteX49" fmla="*/ 660400 w 1860550"/>
                  <a:gd name="connsiteY49" fmla="*/ 230982 h 3343276"/>
                  <a:gd name="connsiteX50" fmla="*/ 721442 w 1860550"/>
                  <a:gd name="connsiteY50" fmla="*/ 169863 h 3343276"/>
                  <a:gd name="connsiteX51" fmla="*/ 1281907 w 1860550"/>
                  <a:gd name="connsiteY51" fmla="*/ 149225 h 3343276"/>
                  <a:gd name="connsiteX52" fmla="*/ 1363664 w 1860550"/>
                  <a:gd name="connsiteY52" fmla="*/ 229394 h 3343276"/>
                  <a:gd name="connsiteX53" fmla="*/ 1281907 w 1860550"/>
                  <a:gd name="connsiteY53" fmla="*/ 309563 h 3343276"/>
                  <a:gd name="connsiteX54" fmla="*/ 1200150 w 1860550"/>
                  <a:gd name="connsiteY54" fmla="*/ 229394 h 3343276"/>
                  <a:gd name="connsiteX55" fmla="*/ 1281907 w 1860550"/>
                  <a:gd name="connsiteY55" fmla="*/ 149225 h 3343276"/>
                  <a:gd name="connsiteX56" fmla="*/ 268324 w 1860550"/>
                  <a:gd name="connsiteY56" fmla="*/ 122238 h 3343276"/>
                  <a:gd name="connsiteX57" fmla="*/ 122238 w 1860550"/>
                  <a:gd name="connsiteY57" fmla="*/ 271331 h 3343276"/>
                  <a:gd name="connsiteX58" fmla="*/ 122238 w 1860550"/>
                  <a:gd name="connsiteY58" fmla="*/ 341313 h 3343276"/>
                  <a:gd name="connsiteX59" fmla="*/ 1738313 w 1860550"/>
                  <a:gd name="connsiteY59" fmla="*/ 341313 h 3343276"/>
                  <a:gd name="connsiteX60" fmla="*/ 1738313 w 1860550"/>
                  <a:gd name="connsiteY60" fmla="*/ 314869 h 3343276"/>
                  <a:gd name="connsiteX61" fmla="*/ 1738313 w 1860550"/>
                  <a:gd name="connsiteY61" fmla="*/ 300855 h 3343276"/>
                  <a:gd name="connsiteX62" fmla="*/ 1738313 w 1860550"/>
                  <a:gd name="connsiteY62" fmla="*/ 289566 h 3343276"/>
                  <a:gd name="connsiteX63" fmla="*/ 1738313 w 1860550"/>
                  <a:gd name="connsiteY63" fmla="*/ 280079 h 3343276"/>
                  <a:gd name="connsiteX64" fmla="*/ 1738313 w 1860550"/>
                  <a:gd name="connsiteY64" fmla="*/ 276573 h 3343276"/>
                  <a:gd name="connsiteX65" fmla="*/ 1738313 w 1860550"/>
                  <a:gd name="connsiteY65" fmla="*/ 271331 h 3343276"/>
                  <a:gd name="connsiteX66" fmla="*/ 1589184 w 1860550"/>
                  <a:gd name="connsiteY66" fmla="*/ 122238 h 3343276"/>
                  <a:gd name="connsiteX67" fmla="*/ 1469183 w 1860550"/>
                  <a:gd name="connsiteY67" fmla="*/ 122238 h 3343276"/>
                  <a:gd name="connsiteX68" fmla="*/ 1356679 w 1860550"/>
                  <a:gd name="connsiteY68" fmla="*/ 122238 h 3343276"/>
                  <a:gd name="connsiteX69" fmla="*/ 1153197 w 1860550"/>
                  <a:gd name="connsiteY69" fmla="*/ 122238 h 3343276"/>
                  <a:gd name="connsiteX70" fmla="*/ 976803 w 1860550"/>
                  <a:gd name="connsiteY70" fmla="*/ 122238 h 3343276"/>
                  <a:gd name="connsiteX71" fmla="*/ 825562 w 1860550"/>
                  <a:gd name="connsiteY71" fmla="*/ 122238 h 3343276"/>
                  <a:gd name="connsiteX72" fmla="*/ 697539 w 1860550"/>
                  <a:gd name="connsiteY72" fmla="*/ 122238 h 3343276"/>
                  <a:gd name="connsiteX73" fmla="*/ 590799 w 1860550"/>
                  <a:gd name="connsiteY73" fmla="*/ 122238 h 3343276"/>
                  <a:gd name="connsiteX74" fmla="*/ 503408 w 1860550"/>
                  <a:gd name="connsiteY74" fmla="*/ 122238 h 3343276"/>
                  <a:gd name="connsiteX75" fmla="*/ 433431 w 1860550"/>
                  <a:gd name="connsiteY75" fmla="*/ 122238 h 3343276"/>
                  <a:gd name="connsiteX76" fmla="*/ 378933 w 1860550"/>
                  <a:gd name="connsiteY76" fmla="*/ 122238 h 3343276"/>
                  <a:gd name="connsiteX77" fmla="*/ 337979 w 1860550"/>
                  <a:gd name="connsiteY77" fmla="*/ 122238 h 3343276"/>
                  <a:gd name="connsiteX78" fmla="*/ 308633 w 1860550"/>
                  <a:gd name="connsiteY78" fmla="*/ 122238 h 3343276"/>
                  <a:gd name="connsiteX79" fmla="*/ 288962 w 1860550"/>
                  <a:gd name="connsiteY79" fmla="*/ 122238 h 3343276"/>
                  <a:gd name="connsiteX80" fmla="*/ 277031 w 1860550"/>
                  <a:gd name="connsiteY80" fmla="*/ 122238 h 3343276"/>
                  <a:gd name="connsiteX81" fmla="*/ 270904 w 1860550"/>
                  <a:gd name="connsiteY81" fmla="*/ 122238 h 3343276"/>
                  <a:gd name="connsiteX82" fmla="*/ 267968 w 1860550"/>
                  <a:gd name="connsiteY82" fmla="*/ 0 h 3343276"/>
                  <a:gd name="connsiteX83" fmla="*/ 1589537 w 1860550"/>
                  <a:gd name="connsiteY83" fmla="*/ 0 h 3343276"/>
                  <a:gd name="connsiteX84" fmla="*/ 1860550 w 1860550"/>
                  <a:gd name="connsiteY84" fmla="*/ 270492 h 3343276"/>
                  <a:gd name="connsiteX85" fmla="*/ 1860550 w 1860550"/>
                  <a:gd name="connsiteY85" fmla="*/ 270501 h 3343276"/>
                  <a:gd name="connsiteX86" fmla="*/ 1860550 w 1860550"/>
                  <a:gd name="connsiteY86" fmla="*/ 461963 h 3343276"/>
                  <a:gd name="connsiteX87" fmla="*/ 1860550 w 1860550"/>
                  <a:gd name="connsiteY87" fmla="*/ 525090 h 3343276"/>
                  <a:gd name="connsiteX88" fmla="*/ 1860550 w 1860550"/>
                  <a:gd name="connsiteY88" fmla="*/ 2619341 h 3343276"/>
                  <a:gd name="connsiteX89" fmla="*/ 1860550 w 1860550"/>
                  <a:gd name="connsiteY89" fmla="*/ 2722563 h 3343276"/>
                  <a:gd name="connsiteX90" fmla="*/ 1860550 w 1860550"/>
                  <a:gd name="connsiteY90" fmla="*/ 2754314 h 3343276"/>
                  <a:gd name="connsiteX91" fmla="*/ 1860550 w 1860550"/>
                  <a:gd name="connsiteY91" fmla="*/ 2838062 h 3343276"/>
                  <a:gd name="connsiteX92" fmla="*/ 1860550 w 1860550"/>
                  <a:gd name="connsiteY92" fmla="*/ 2859431 h 3343276"/>
                  <a:gd name="connsiteX93" fmla="*/ 1860550 w 1860550"/>
                  <a:gd name="connsiteY93" fmla="*/ 2924856 h 3343276"/>
                  <a:gd name="connsiteX94" fmla="*/ 1860550 w 1860550"/>
                  <a:gd name="connsiteY94" fmla="*/ 2938424 h 3343276"/>
                  <a:gd name="connsiteX95" fmla="*/ 1860550 w 1860550"/>
                  <a:gd name="connsiteY95" fmla="*/ 2987047 h 3343276"/>
                  <a:gd name="connsiteX96" fmla="*/ 1860550 w 1860550"/>
                  <a:gd name="connsiteY96" fmla="*/ 2995025 h 3343276"/>
                  <a:gd name="connsiteX97" fmla="*/ 1860550 w 1860550"/>
                  <a:gd name="connsiteY97" fmla="*/ 3028736 h 3343276"/>
                  <a:gd name="connsiteX98" fmla="*/ 1860550 w 1860550"/>
                  <a:gd name="connsiteY98" fmla="*/ 3032967 h 3343276"/>
                  <a:gd name="connsiteX99" fmla="*/ 1860550 w 1860550"/>
                  <a:gd name="connsiteY99" fmla="*/ 3054023 h 3343276"/>
                  <a:gd name="connsiteX100" fmla="*/ 1860550 w 1860550"/>
                  <a:gd name="connsiteY100" fmla="*/ 3055980 h 3343276"/>
                  <a:gd name="connsiteX101" fmla="*/ 1860550 w 1860550"/>
                  <a:gd name="connsiteY101" fmla="*/ 3067008 h 3343276"/>
                  <a:gd name="connsiteX102" fmla="*/ 1860550 w 1860550"/>
                  <a:gd name="connsiteY102" fmla="*/ 3067798 h 3343276"/>
                  <a:gd name="connsiteX103" fmla="*/ 1860550 w 1860550"/>
                  <a:gd name="connsiteY103" fmla="*/ 3072475 h 3343276"/>
                  <a:gd name="connsiteX104" fmla="*/ 1860550 w 1860550"/>
                  <a:gd name="connsiteY104" fmla="*/ 3072774 h 3343276"/>
                  <a:gd name="connsiteX105" fmla="*/ 1694831 w 1860550"/>
                  <a:gd name="connsiteY105" fmla="*/ 3321952 h 3343276"/>
                  <a:gd name="connsiteX106" fmla="*/ 1593989 w 1860550"/>
                  <a:gd name="connsiteY106" fmla="*/ 3342374 h 3343276"/>
                  <a:gd name="connsiteX107" fmla="*/ 1589537 w 1860550"/>
                  <a:gd name="connsiteY107" fmla="*/ 3343276 h 3343276"/>
                  <a:gd name="connsiteX108" fmla="*/ 267968 w 1860550"/>
                  <a:gd name="connsiteY108" fmla="*/ 3343276 h 3343276"/>
                  <a:gd name="connsiteX109" fmla="*/ 263590 w 1860550"/>
                  <a:gd name="connsiteY109" fmla="*/ 3342374 h 3343276"/>
                  <a:gd name="connsiteX110" fmla="*/ 164435 w 1860550"/>
                  <a:gd name="connsiteY110" fmla="*/ 3321952 h 3343276"/>
                  <a:gd name="connsiteX111" fmla="*/ 0 w 1860550"/>
                  <a:gd name="connsiteY111" fmla="*/ 3072774 h 3343276"/>
                  <a:gd name="connsiteX112" fmla="*/ 0 w 1860550"/>
                  <a:gd name="connsiteY112" fmla="*/ 3072475 h 3343276"/>
                  <a:gd name="connsiteX113" fmla="*/ 0 w 1860550"/>
                  <a:gd name="connsiteY113" fmla="*/ 2956977 h 3343276"/>
                  <a:gd name="connsiteX114" fmla="*/ 0 w 1860550"/>
                  <a:gd name="connsiteY114" fmla="*/ 2870182 h 3343276"/>
                  <a:gd name="connsiteX115" fmla="*/ 0 w 1860550"/>
                  <a:gd name="connsiteY115" fmla="*/ 2807991 h 3343276"/>
                  <a:gd name="connsiteX116" fmla="*/ 0 w 1860550"/>
                  <a:gd name="connsiteY116" fmla="*/ 2787491 h 3343276"/>
                  <a:gd name="connsiteX117" fmla="*/ 0 w 1860550"/>
                  <a:gd name="connsiteY117" fmla="*/ 2766302 h 3343276"/>
                  <a:gd name="connsiteX118" fmla="*/ 0 w 1860550"/>
                  <a:gd name="connsiteY118" fmla="*/ 2741016 h 3343276"/>
                  <a:gd name="connsiteX119" fmla="*/ 0 w 1860550"/>
                  <a:gd name="connsiteY119" fmla="*/ 2728031 h 3343276"/>
                  <a:gd name="connsiteX120" fmla="*/ 0 w 1860550"/>
                  <a:gd name="connsiteY120" fmla="*/ 2722563 h 3343276"/>
                  <a:gd name="connsiteX121" fmla="*/ 0 w 1860550"/>
                  <a:gd name="connsiteY121" fmla="*/ 2522258 h 3343276"/>
                  <a:gd name="connsiteX122" fmla="*/ 0 w 1860550"/>
                  <a:gd name="connsiteY122" fmla="*/ 505164 h 3343276"/>
                  <a:gd name="connsiteX123" fmla="*/ 0 w 1860550"/>
                  <a:gd name="connsiteY123" fmla="*/ 461963 h 3343276"/>
                  <a:gd name="connsiteX124" fmla="*/ 0 w 1860550"/>
                  <a:gd name="connsiteY124" fmla="*/ 418277 h 3343276"/>
                  <a:gd name="connsiteX125" fmla="*/ 0 w 1860550"/>
                  <a:gd name="connsiteY125" fmla="*/ 398763 h 3343276"/>
                  <a:gd name="connsiteX126" fmla="*/ 0 w 1860550"/>
                  <a:gd name="connsiteY126" fmla="*/ 356020 h 3343276"/>
                  <a:gd name="connsiteX127" fmla="*/ 0 w 1860550"/>
                  <a:gd name="connsiteY127" fmla="*/ 351269 h 3343276"/>
                  <a:gd name="connsiteX128" fmla="*/ 0 w 1860550"/>
                  <a:gd name="connsiteY128" fmla="*/ 314287 h 3343276"/>
                  <a:gd name="connsiteX129" fmla="*/ 0 w 1860550"/>
                  <a:gd name="connsiteY129" fmla="*/ 294426 h 3343276"/>
                  <a:gd name="connsiteX130" fmla="*/ 0 w 1860550"/>
                  <a:gd name="connsiteY130" fmla="*/ 288973 h 3343276"/>
                  <a:gd name="connsiteX131" fmla="*/ 0 w 1860550"/>
                  <a:gd name="connsiteY131" fmla="*/ 275975 h 3343276"/>
                  <a:gd name="connsiteX132" fmla="*/ 0 w 1860550"/>
                  <a:gd name="connsiteY132" fmla="*/ 273484 h 3343276"/>
                  <a:gd name="connsiteX133" fmla="*/ 0 w 1860550"/>
                  <a:gd name="connsiteY133" fmla="*/ 270501 h 3343276"/>
                  <a:gd name="connsiteX134" fmla="*/ 0 w 1860550"/>
                  <a:gd name="connsiteY134" fmla="*/ 270492 h 3343276"/>
                  <a:gd name="connsiteX135" fmla="*/ 267968 w 1860550"/>
                  <a:gd name="connsiteY135" fmla="*/ 0 h 3343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1860550" h="3343276">
                    <a:moveTo>
                      <a:pt x="930274" y="2997199"/>
                    </a:moveTo>
                    <a:cubicBezTo>
                      <a:pt x="912739" y="2997199"/>
                      <a:pt x="898524" y="3012125"/>
                      <a:pt x="898524" y="3030537"/>
                    </a:cubicBezTo>
                    <a:cubicBezTo>
                      <a:pt x="898524" y="3048949"/>
                      <a:pt x="912739" y="3063875"/>
                      <a:pt x="930274" y="3063875"/>
                    </a:cubicBezTo>
                    <a:cubicBezTo>
                      <a:pt x="947809" y="3063875"/>
                      <a:pt x="962024" y="3048949"/>
                      <a:pt x="962024" y="3030537"/>
                    </a:cubicBezTo>
                    <a:cubicBezTo>
                      <a:pt x="962024" y="3012125"/>
                      <a:pt x="947809" y="2997199"/>
                      <a:pt x="930274" y="2997199"/>
                    </a:cubicBezTo>
                    <a:close/>
                    <a:moveTo>
                      <a:pt x="930275" y="2874962"/>
                    </a:moveTo>
                    <a:cubicBezTo>
                      <a:pt x="1015320" y="2874962"/>
                      <a:pt x="1084263" y="2944260"/>
                      <a:pt x="1084263" y="3029744"/>
                    </a:cubicBezTo>
                    <a:cubicBezTo>
                      <a:pt x="1084263" y="3115228"/>
                      <a:pt x="1015320" y="3184526"/>
                      <a:pt x="930275" y="3184526"/>
                    </a:cubicBezTo>
                    <a:cubicBezTo>
                      <a:pt x="845230" y="3184526"/>
                      <a:pt x="776287" y="3115228"/>
                      <a:pt x="776287" y="3029744"/>
                    </a:cubicBezTo>
                    <a:cubicBezTo>
                      <a:pt x="776287" y="2944260"/>
                      <a:pt x="845230" y="2874962"/>
                      <a:pt x="930275" y="2874962"/>
                    </a:cubicBezTo>
                    <a:close/>
                    <a:moveTo>
                      <a:pt x="122238" y="2844800"/>
                    </a:moveTo>
                    <a:lnTo>
                      <a:pt x="122238" y="2858922"/>
                    </a:lnTo>
                    <a:lnTo>
                      <a:pt x="122238" y="2919914"/>
                    </a:lnTo>
                    <a:lnTo>
                      <a:pt x="122238" y="2937881"/>
                    </a:lnTo>
                    <a:lnTo>
                      <a:pt x="122238" y="2976361"/>
                    </a:lnTo>
                    <a:lnTo>
                      <a:pt x="122238" y="2994458"/>
                    </a:lnTo>
                    <a:lnTo>
                      <a:pt x="122238" y="3016807"/>
                    </a:lnTo>
                    <a:lnTo>
                      <a:pt x="122238" y="3032384"/>
                    </a:lnTo>
                    <a:lnTo>
                      <a:pt x="122238" y="3043919"/>
                    </a:lnTo>
                    <a:lnTo>
                      <a:pt x="122238" y="3055388"/>
                    </a:lnTo>
                    <a:cubicBezTo>
                      <a:pt x="122238" y="3060983"/>
                      <a:pt x="122238" y="3064714"/>
                      <a:pt x="122238" y="3067200"/>
                    </a:cubicBezTo>
                    <a:lnTo>
                      <a:pt x="122238" y="3068809"/>
                    </a:lnTo>
                    <a:lnTo>
                      <a:pt x="122238" y="3072174"/>
                    </a:lnTo>
                    <a:cubicBezTo>
                      <a:pt x="122238" y="3154201"/>
                      <a:pt x="189194" y="3221038"/>
                      <a:pt x="268324" y="3221038"/>
                    </a:cubicBezTo>
                    <a:cubicBezTo>
                      <a:pt x="1589184" y="3221038"/>
                      <a:pt x="1589184" y="3221038"/>
                      <a:pt x="1589184" y="3221038"/>
                    </a:cubicBezTo>
                    <a:cubicBezTo>
                      <a:pt x="1671357" y="3221038"/>
                      <a:pt x="1738313" y="3154201"/>
                      <a:pt x="1738313" y="3072174"/>
                    </a:cubicBezTo>
                    <a:lnTo>
                      <a:pt x="1738313" y="2997250"/>
                    </a:lnTo>
                    <a:lnTo>
                      <a:pt x="1738313" y="2940804"/>
                    </a:lnTo>
                    <a:lnTo>
                      <a:pt x="1738313" y="2900358"/>
                    </a:lnTo>
                    <a:lnTo>
                      <a:pt x="1738313" y="2873246"/>
                    </a:lnTo>
                    <a:lnTo>
                      <a:pt x="1738313" y="2848356"/>
                    </a:lnTo>
                    <a:lnTo>
                      <a:pt x="1738313" y="2844800"/>
                    </a:lnTo>
                    <a:close/>
                    <a:moveTo>
                      <a:pt x="122238" y="461963"/>
                    </a:moveTo>
                    <a:lnTo>
                      <a:pt x="122238" y="525582"/>
                    </a:lnTo>
                    <a:cubicBezTo>
                      <a:pt x="122238" y="1639716"/>
                      <a:pt x="122238" y="2266416"/>
                      <a:pt x="122238" y="2618936"/>
                    </a:cubicBezTo>
                    <a:lnTo>
                      <a:pt x="122238" y="2722563"/>
                    </a:lnTo>
                    <a:lnTo>
                      <a:pt x="169032" y="2722563"/>
                    </a:lnTo>
                    <a:cubicBezTo>
                      <a:pt x="1096639" y="2722563"/>
                      <a:pt x="1515558" y="2722563"/>
                      <a:pt x="1704747" y="2722563"/>
                    </a:cubicBezTo>
                    <a:lnTo>
                      <a:pt x="1738313" y="2722563"/>
                    </a:lnTo>
                    <a:lnTo>
                      <a:pt x="1738313" y="2521894"/>
                    </a:lnTo>
                    <a:cubicBezTo>
                      <a:pt x="1738313" y="1330298"/>
                      <a:pt x="1738313" y="769547"/>
                      <a:pt x="1738313" y="505665"/>
                    </a:cubicBezTo>
                    <a:lnTo>
                      <a:pt x="1738313" y="461963"/>
                    </a:lnTo>
                    <a:lnTo>
                      <a:pt x="1691518" y="461963"/>
                    </a:lnTo>
                    <a:cubicBezTo>
                      <a:pt x="763911" y="461963"/>
                      <a:pt x="344992" y="461963"/>
                      <a:pt x="155803" y="461963"/>
                    </a:cubicBezTo>
                    <a:close/>
                    <a:moveTo>
                      <a:pt x="721442" y="169863"/>
                    </a:moveTo>
                    <a:cubicBezTo>
                      <a:pt x="1072433" y="169863"/>
                      <a:pt x="1072433" y="169863"/>
                      <a:pt x="1072433" y="169863"/>
                    </a:cubicBezTo>
                    <a:cubicBezTo>
                      <a:pt x="1106006" y="169863"/>
                      <a:pt x="1133475" y="197367"/>
                      <a:pt x="1133475" y="230982"/>
                    </a:cubicBezTo>
                    <a:cubicBezTo>
                      <a:pt x="1133475" y="264598"/>
                      <a:pt x="1106006" y="292101"/>
                      <a:pt x="1072433" y="292101"/>
                    </a:cubicBezTo>
                    <a:cubicBezTo>
                      <a:pt x="721442" y="292101"/>
                      <a:pt x="721442" y="292101"/>
                      <a:pt x="721442" y="292101"/>
                    </a:cubicBezTo>
                    <a:cubicBezTo>
                      <a:pt x="687869" y="292101"/>
                      <a:pt x="660400" y="264598"/>
                      <a:pt x="660400" y="230982"/>
                    </a:cubicBezTo>
                    <a:cubicBezTo>
                      <a:pt x="660400" y="197367"/>
                      <a:pt x="687869" y="169863"/>
                      <a:pt x="721442" y="169863"/>
                    </a:cubicBezTo>
                    <a:close/>
                    <a:moveTo>
                      <a:pt x="1281907" y="149225"/>
                    </a:moveTo>
                    <a:cubicBezTo>
                      <a:pt x="1327060" y="149225"/>
                      <a:pt x="1363664" y="185118"/>
                      <a:pt x="1363664" y="229394"/>
                    </a:cubicBezTo>
                    <a:cubicBezTo>
                      <a:pt x="1363664" y="273670"/>
                      <a:pt x="1327060" y="309563"/>
                      <a:pt x="1281907" y="309563"/>
                    </a:cubicBezTo>
                    <a:cubicBezTo>
                      <a:pt x="1236754" y="309563"/>
                      <a:pt x="1200150" y="273670"/>
                      <a:pt x="1200150" y="229394"/>
                    </a:cubicBezTo>
                    <a:cubicBezTo>
                      <a:pt x="1200150" y="185118"/>
                      <a:pt x="1236754" y="149225"/>
                      <a:pt x="1281907" y="149225"/>
                    </a:cubicBezTo>
                    <a:close/>
                    <a:moveTo>
                      <a:pt x="268324" y="122238"/>
                    </a:moveTo>
                    <a:cubicBezTo>
                      <a:pt x="189194" y="122238"/>
                      <a:pt x="122238" y="189178"/>
                      <a:pt x="122238" y="271331"/>
                    </a:cubicBezTo>
                    <a:lnTo>
                      <a:pt x="122238" y="341313"/>
                    </a:lnTo>
                    <a:cubicBezTo>
                      <a:pt x="1738313" y="341313"/>
                      <a:pt x="1738313" y="341313"/>
                      <a:pt x="1738313" y="341313"/>
                    </a:cubicBezTo>
                    <a:lnTo>
                      <a:pt x="1738313" y="314869"/>
                    </a:lnTo>
                    <a:lnTo>
                      <a:pt x="1738313" y="300855"/>
                    </a:lnTo>
                    <a:lnTo>
                      <a:pt x="1738313" y="289566"/>
                    </a:lnTo>
                    <a:lnTo>
                      <a:pt x="1738313" y="280079"/>
                    </a:lnTo>
                    <a:lnTo>
                      <a:pt x="1738313" y="276573"/>
                    </a:lnTo>
                    <a:lnTo>
                      <a:pt x="1738313" y="271331"/>
                    </a:lnTo>
                    <a:cubicBezTo>
                      <a:pt x="1738313" y="189178"/>
                      <a:pt x="1671357" y="122238"/>
                      <a:pt x="1589184" y="122238"/>
                    </a:cubicBezTo>
                    <a:lnTo>
                      <a:pt x="1469183" y="122238"/>
                    </a:lnTo>
                    <a:lnTo>
                      <a:pt x="1356679" y="122238"/>
                    </a:lnTo>
                    <a:lnTo>
                      <a:pt x="1153197" y="122238"/>
                    </a:lnTo>
                    <a:lnTo>
                      <a:pt x="976803" y="122238"/>
                    </a:lnTo>
                    <a:lnTo>
                      <a:pt x="825562" y="122238"/>
                    </a:lnTo>
                    <a:lnTo>
                      <a:pt x="697539" y="122238"/>
                    </a:lnTo>
                    <a:lnTo>
                      <a:pt x="590799" y="122238"/>
                    </a:lnTo>
                    <a:lnTo>
                      <a:pt x="503408" y="122238"/>
                    </a:lnTo>
                    <a:lnTo>
                      <a:pt x="433431" y="122238"/>
                    </a:lnTo>
                    <a:lnTo>
                      <a:pt x="378933" y="122238"/>
                    </a:lnTo>
                    <a:lnTo>
                      <a:pt x="337979" y="122238"/>
                    </a:lnTo>
                    <a:lnTo>
                      <a:pt x="308633" y="122238"/>
                    </a:lnTo>
                    <a:lnTo>
                      <a:pt x="288962" y="122238"/>
                    </a:lnTo>
                    <a:lnTo>
                      <a:pt x="277031" y="122238"/>
                    </a:lnTo>
                    <a:lnTo>
                      <a:pt x="270904" y="122238"/>
                    </a:lnTo>
                    <a:close/>
                    <a:moveTo>
                      <a:pt x="267968" y="0"/>
                    </a:moveTo>
                    <a:cubicBezTo>
                      <a:pt x="1589537" y="0"/>
                      <a:pt x="1589537" y="0"/>
                      <a:pt x="1589537" y="0"/>
                    </a:cubicBezTo>
                    <a:cubicBezTo>
                      <a:pt x="1738747" y="0"/>
                      <a:pt x="1860550" y="121569"/>
                      <a:pt x="1860550" y="270492"/>
                    </a:cubicBezTo>
                    <a:lnTo>
                      <a:pt x="1860550" y="270501"/>
                    </a:lnTo>
                    <a:lnTo>
                      <a:pt x="1860550" y="461963"/>
                    </a:lnTo>
                    <a:lnTo>
                      <a:pt x="1860550" y="525090"/>
                    </a:lnTo>
                    <a:cubicBezTo>
                      <a:pt x="1860550" y="1639702"/>
                      <a:pt x="1860550" y="2266671"/>
                      <a:pt x="1860550" y="2619341"/>
                    </a:cubicBezTo>
                    <a:lnTo>
                      <a:pt x="1860550" y="2722563"/>
                    </a:lnTo>
                    <a:lnTo>
                      <a:pt x="1860550" y="2754314"/>
                    </a:lnTo>
                    <a:lnTo>
                      <a:pt x="1860550" y="2838062"/>
                    </a:lnTo>
                    <a:lnTo>
                      <a:pt x="1860550" y="2859431"/>
                    </a:lnTo>
                    <a:lnTo>
                      <a:pt x="1860550" y="2924856"/>
                    </a:lnTo>
                    <a:lnTo>
                      <a:pt x="1860550" y="2938424"/>
                    </a:lnTo>
                    <a:lnTo>
                      <a:pt x="1860550" y="2987047"/>
                    </a:lnTo>
                    <a:lnTo>
                      <a:pt x="1860550" y="2995025"/>
                    </a:lnTo>
                    <a:lnTo>
                      <a:pt x="1860550" y="3028736"/>
                    </a:lnTo>
                    <a:lnTo>
                      <a:pt x="1860550" y="3032967"/>
                    </a:lnTo>
                    <a:lnTo>
                      <a:pt x="1860550" y="3054023"/>
                    </a:lnTo>
                    <a:lnTo>
                      <a:pt x="1860550" y="3055980"/>
                    </a:lnTo>
                    <a:lnTo>
                      <a:pt x="1860550" y="3067008"/>
                    </a:lnTo>
                    <a:lnTo>
                      <a:pt x="1860550" y="3067798"/>
                    </a:lnTo>
                    <a:lnTo>
                      <a:pt x="1860550" y="3072475"/>
                    </a:lnTo>
                    <a:lnTo>
                      <a:pt x="1860550" y="3072774"/>
                    </a:lnTo>
                    <a:cubicBezTo>
                      <a:pt x="1860550" y="3184470"/>
                      <a:pt x="1792036" y="3280779"/>
                      <a:pt x="1694831" y="3321952"/>
                    </a:cubicBezTo>
                    <a:lnTo>
                      <a:pt x="1593989" y="3342374"/>
                    </a:lnTo>
                    <a:lnTo>
                      <a:pt x="1589537" y="3343276"/>
                    </a:lnTo>
                    <a:cubicBezTo>
                      <a:pt x="267968" y="3343276"/>
                      <a:pt x="267968" y="3343276"/>
                      <a:pt x="267968" y="3343276"/>
                    </a:cubicBezTo>
                    <a:lnTo>
                      <a:pt x="263590" y="3342374"/>
                    </a:lnTo>
                    <a:lnTo>
                      <a:pt x="164435" y="3321952"/>
                    </a:lnTo>
                    <a:cubicBezTo>
                      <a:pt x="68515" y="3280779"/>
                      <a:pt x="0" y="3184470"/>
                      <a:pt x="0" y="3072774"/>
                    </a:cubicBezTo>
                    <a:lnTo>
                      <a:pt x="0" y="3072475"/>
                    </a:lnTo>
                    <a:lnTo>
                      <a:pt x="0" y="2956977"/>
                    </a:lnTo>
                    <a:lnTo>
                      <a:pt x="0" y="2870182"/>
                    </a:lnTo>
                    <a:lnTo>
                      <a:pt x="0" y="2807991"/>
                    </a:lnTo>
                    <a:lnTo>
                      <a:pt x="0" y="2787491"/>
                    </a:lnTo>
                    <a:lnTo>
                      <a:pt x="0" y="2766302"/>
                    </a:lnTo>
                    <a:lnTo>
                      <a:pt x="0" y="2741016"/>
                    </a:lnTo>
                    <a:lnTo>
                      <a:pt x="0" y="2728031"/>
                    </a:lnTo>
                    <a:lnTo>
                      <a:pt x="0" y="2722563"/>
                    </a:lnTo>
                    <a:lnTo>
                      <a:pt x="0" y="2522258"/>
                    </a:lnTo>
                    <a:cubicBezTo>
                      <a:pt x="0" y="1330151"/>
                      <a:pt x="0" y="769160"/>
                      <a:pt x="0" y="505164"/>
                    </a:cubicBezTo>
                    <a:lnTo>
                      <a:pt x="0" y="461963"/>
                    </a:lnTo>
                    <a:lnTo>
                      <a:pt x="0" y="418277"/>
                    </a:lnTo>
                    <a:lnTo>
                      <a:pt x="0" y="398763"/>
                    </a:lnTo>
                    <a:lnTo>
                      <a:pt x="0" y="356020"/>
                    </a:lnTo>
                    <a:lnTo>
                      <a:pt x="0" y="351269"/>
                    </a:lnTo>
                    <a:lnTo>
                      <a:pt x="0" y="314287"/>
                    </a:lnTo>
                    <a:lnTo>
                      <a:pt x="0" y="294426"/>
                    </a:lnTo>
                    <a:lnTo>
                      <a:pt x="0" y="288973"/>
                    </a:lnTo>
                    <a:cubicBezTo>
                      <a:pt x="0" y="282816"/>
                      <a:pt x="0" y="278711"/>
                      <a:pt x="0" y="275975"/>
                    </a:cubicBezTo>
                    <a:lnTo>
                      <a:pt x="0" y="273484"/>
                    </a:lnTo>
                    <a:lnTo>
                      <a:pt x="0" y="270501"/>
                    </a:lnTo>
                    <a:lnTo>
                      <a:pt x="0" y="270492"/>
                    </a:lnTo>
                    <a:cubicBezTo>
                      <a:pt x="0" y="121569"/>
                      <a:pt x="121804" y="0"/>
                      <a:pt x="2679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96386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9" name="Freeform 228"/>
              <p:cNvSpPr/>
              <p:nvPr/>
            </p:nvSpPr>
            <p:spPr bwMode="auto">
              <a:xfrm>
                <a:off x="10884687" y="4165112"/>
                <a:ext cx="248428" cy="140196"/>
              </a:xfrm>
              <a:custGeom>
                <a:avLst/>
                <a:gdLst>
                  <a:gd name="connsiteX0" fmla="*/ 5333671 w 7645936"/>
                  <a:gd name="connsiteY0" fmla="*/ 2643510 h 4314825"/>
                  <a:gd name="connsiteX1" fmla="*/ 5193195 w 7645936"/>
                  <a:gd name="connsiteY1" fmla="*/ 2783986 h 4314825"/>
                  <a:gd name="connsiteX2" fmla="*/ 5193195 w 7645936"/>
                  <a:gd name="connsiteY2" fmla="*/ 3723500 h 4314825"/>
                  <a:gd name="connsiteX3" fmla="*/ 5333671 w 7645936"/>
                  <a:gd name="connsiteY3" fmla="*/ 3863976 h 4314825"/>
                  <a:gd name="connsiteX4" fmla="*/ 5421017 w 7645936"/>
                  <a:gd name="connsiteY4" fmla="*/ 3863976 h 4314825"/>
                  <a:gd name="connsiteX5" fmla="*/ 5561493 w 7645936"/>
                  <a:gd name="connsiteY5" fmla="*/ 3723500 h 4314825"/>
                  <a:gd name="connsiteX6" fmla="*/ 5561493 w 7645936"/>
                  <a:gd name="connsiteY6" fmla="*/ 2783986 h 4314825"/>
                  <a:gd name="connsiteX7" fmla="*/ 5421017 w 7645936"/>
                  <a:gd name="connsiteY7" fmla="*/ 2643510 h 4314825"/>
                  <a:gd name="connsiteX8" fmla="*/ 4527329 w 7645936"/>
                  <a:gd name="connsiteY8" fmla="*/ 2643510 h 4314825"/>
                  <a:gd name="connsiteX9" fmla="*/ 4386853 w 7645936"/>
                  <a:gd name="connsiteY9" fmla="*/ 2783986 h 4314825"/>
                  <a:gd name="connsiteX10" fmla="*/ 4386853 w 7645936"/>
                  <a:gd name="connsiteY10" fmla="*/ 3723500 h 4314825"/>
                  <a:gd name="connsiteX11" fmla="*/ 4527329 w 7645936"/>
                  <a:gd name="connsiteY11" fmla="*/ 3863976 h 4314825"/>
                  <a:gd name="connsiteX12" fmla="*/ 4614675 w 7645936"/>
                  <a:gd name="connsiteY12" fmla="*/ 3863976 h 4314825"/>
                  <a:gd name="connsiteX13" fmla="*/ 4755151 w 7645936"/>
                  <a:gd name="connsiteY13" fmla="*/ 3723500 h 4314825"/>
                  <a:gd name="connsiteX14" fmla="*/ 4755151 w 7645936"/>
                  <a:gd name="connsiteY14" fmla="*/ 2783986 h 4314825"/>
                  <a:gd name="connsiteX15" fmla="*/ 4614675 w 7645936"/>
                  <a:gd name="connsiteY15" fmla="*/ 2643510 h 4314825"/>
                  <a:gd name="connsiteX16" fmla="*/ 3720987 w 7645936"/>
                  <a:gd name="connsiteY16" fmla="*/ 2643510 h 4314825"/>
                  <a:gd name="connsiteX17" fmla="*/ 3580511 w 7645936"/>
                  <a:gd name="connsiteY17" fmla="*/ 2783986 h 4314825"/>
                  <a:gd name="connsiteX18" fmla="*/ 3580511 w 7645936"/>
                  <a:gd name="connsiteY18" fmla="*/ 3723500 h 4314825"/>
                  <a:gd name="connsiteX19" fmla="*/ 3720987 w 7645936"/>
                  <a:gd name="connsiteY19" fmla="*/ 3863976 h 4314825"/>
                  <a:gd name="connsiteX20" fmla="*/ 3808333 w 7645936"/>
                  <a:gd name="connsiteY20" fmla="*/ 3863976 h 4314825"/>
                  <a:gd name="connsiteX21" fmla="*/ 3948809 w 7645936"/>
                  <a:gd name="connsiteY21" fmla="*/ 3723500 h 4314825"/>
                  <a:gd name="connsiteX22" fmla="*/ 3948809 w 7645936"/>
                  <a:gd name="connsiteY22" fmla="*/ 2783986 h 4314825"/>
                  <a:gd name="connsiteX23" fmla="*/ 3808333 w 7645936"/>
                  <a:gd name="connsiteY23" fmla="*/ 2643510 h 4314825"/>
                  <a:gd name="connsiteX24" fmla="*/ 2914644 w 7645936"/>
                  <a:gd name="connsiteY24" fmla="*/ 2643510 h 4314825"/>
                  <a:gd name="connsiteX25" fmla="*/ 2774168 w 7645936"/>
                  <a:gd name="connsiteY25" fmla="*/ 2783986 h 4314825"/>
                  <a:gd name="connsiteX26" fmla="*/ 2774168 w 7645936"/>
                  <a:gd name="connsiteY26" fmla="*/ 3723500 h 4314825"/>
                  <a:gd name="connsiteX27" fmla="*/ 2914644 w 7645936"/>
                  <a:gd name="connsiteY27" fmla="*/ 3863976 h 4314825"/>
                  <a:gd name="connsiteX28" fmla="*/ 3001990 w 7645936"/>
                  <a:gd name="connsiteY28" fmla="*/ 3863976 h 4314825"/>
                  <a:gd name="connsiteX29" fmla="*/ 3142466 w 7645936"/>
                  <a:gd name="connsiteY29" fmla="*/ 3723500 h 4314825"/>
                  <a:gd name="connsiteX30" fmla="*/ 3142466 w 7645936"/>
                  <a:gd name="connsiteY30" fmla="*/ 2783986 h 4314825"/>
                  <a:gd name="connsiteX31" fmla="*/ 3001990 w 7645936"/>
                  <a:gd name="connsiteY31" fmla="*/ 2643510 h 4314825"/>
                  <a:gd name="connsiteX32" fmla="*/ 2108301 w 7645936"/>
                  <a:gd name="connsiteY32" fmla="*/ 2643510 h 4314825"/>
                  <a:gd name="connsiteX33" fmla="*/ 1967825 w 7645936"/>
                  <a:gd name="connsiteY33" fmla="*/ 2783986 h 4314825"/>
                  <a:gd name="connsiteX34" fmla="*/ 1967825 w 7645936"/>
                  <a:gd name="connsiteY34" fmla="*/ 3723500 h 4314825"/>
                  <a:gd name="connsiteX35" fmla="*/ 2108301 w 7645936"/>
                  <a:gd name="connsiteY35" fmla="*/ 3863976 h 4314825"/>
                  <a:gd name="connsiteX36" fmla="*/ 2195647 w 7645936"/>
                  <a:gd name="connsiteY36" fmla="*/ 3863976 h 4314825"/>
                  <a:gd name="connsiteX37" fmla="*/ 2336123 w 7645936"/>
                  <a:gd name="connsiteY37" fmla="*/ 3723500 h 4314825"/>
                  <a:gd name="connsiteX38" fmla="*/ 2336123 w 7645936"/>
                  <a:gd name="connsiteY38" fmla="*/ 2783986 h 4314825"/>
                  <a:gd name="connsiteX39" fmla="*/ 2195647 w 7645936"/>
                  <a:gd name="connsiteY39" fmla="*/ 2643510 h 4314825"/>
                  <a:gd name="connsiteX40" fmla="*/ 5312536 w 7645936"/>
                  <a:gd name="connsiteY40" fmla="*/ 2564132 h 4314825"/>
                  <a:gd name="connsiteX41" fmla="*/ 5442152 w 7645936"/>
                  <a:gd name="connsiteY41" fmla="*/ 2564132 h 4314825"/>
                  <a:gd name="connsiteX42" fmla="*/ 5650609 w 7645936"/>
                  <a:gd name="connsiteY42" fmla="*/ 2772589 h 4314825"/>
                  <a:gd name="connsiteX43" fmla="*/ 5650609 w 7645936"/>
                  <a:gd name="connsiteY43" fmla="*/ 3734896 h 4314825"/>
                  <a:gd name="connsiteX44" fmla="*/ 5442152 w 7645936"/>
                  <a:gd name="connsiteY44" fmla="*/ 3943353 h 4314825"/>
                  <a:gd name="connsiteX45" fmla="*/ 5312536 w 7645936"/>
                  <a:gd name="connsiteY45" fmla="*/ 3943353 h 4314825"/>
                  <a:gd name="connsiteX46" fmla="*/ 5104079 w 7645936"/>
                  <a:gd name="connsiteY46" fmla="*/ 3734896 h 4314825"/>
                  <a:gd name="connsiteX47" fmla="*/ 5104079 w 7645936"/>
                  <a:gd name="connsiteY47" fmla="*/ 2772589 h 4314825"/>
                  <a:gd name="connsiteX48" fmla="*/ 5312536 w 7645936"/>
                  <a:gd name="connsiteY48" fmla="*/ 2564132 h 4314825"/>
                  <a:gd name="connsiteX49" fmla="*/ 4506194 w 7645936"/>
                  <a:gd name="connsiteY49" fmla="*/ 2564132 h 4314825"/>
                  <a:gd name="connsiteX50" fmla="*/ 4635810 w 7645936"/>
                  <a:gd name="connsiteY50" fmla="*/ 2564132 h 4314825"/>
                  <a:gd name="connsiteX51" fmla="*/ 4844267 w 7645936"/>
                  <a:gd name="connsiteY51" fmla="*/ 2772589 h 4314825"/>
                  <a:gd name="connsiteX52" fmla="*/ 4844267 w 7645936"/>
                  <a:gd name="connsiteY52" fmla="*/ 3734896 h 4314825"/>
                  <a:gd name="connsiteX53" fmla="*/ 4635810 w 7645936"/>
                  <a:gd name="connsiteY53" fmla="*/ 3943353 h 4314825"/>
                  <a:gd name="connsiteX54" fmla="*/ 4506194 w 7645936"/>
                  <a:gd name="connsiteY54" fmla="*/ 3943353 h 4314825"/>
                  <a:gd name="connsiteX55" fmla="*/ 4297737 w 7645936"/>
                  <a:gd name="connsiteY55" fmla="*/ 3734896 h 4314825"/>
                  <a:gd name="connsiteX56" fmla="*/ 4297737 w 7645936"/>
                  <a:gd name="connsiteY56" fmla="*/ 2772589 h 4314825"/>
                  <a:gd name="connsiteX57" fmla="*/ 4506194 w 7645936"/>
                  <a:gd name="connsiteY57" fmla="*/ 2564132 h 4314825"/>
                  <a:gd name="connsiteX58" fmla="*/ 3699852 w 7645936"/>
                  <a:gd name="connsiteY58" fmla="*/ 2564132 h 4314825"/>
                  <a:gd name="connsiteX59" fmla="*/ 3829468 w 7645936"/>
                  <a:gd name="connsiteY59" fmla="*/ 2564132 h 4314825"/>
                  <a:gd name="connsiteX60" fmla="*/ 4037925 w 7645936"/>
                  <a:gd name="connsiteY60" fmla="*/ 2772589 h 4314825"/>
                  <a:gd name="connsiteX61" fmla="*/ 4037925 w 7645936"/>
                  <a:gd name="connsiteY61" fmla="*/ 3734896 h 4314825"/>
                  <a:gd name="connsiteX62" fmla="*/ 3829468 w 7645936"/>
                  <a:gd name="connsiteY62" fmla="*/ 3943353 h 4314825"/>
                  <a:gd name="connsiteX63" fmla="*/ 3699852 w 7645936"/>
                  <a:gd name="connsiteY63" fmla="*/ 3943353 h 4314825"/>
                  <a:gd name="connsiteX64" fmla="*/ 3491395 w 7645936"/>
                  <a:gd name="connsiteY64" fmla="*/ 3734896 h 4314825"/>
                  <a:gd name="connsiteX65" fmla="*/ 3491395 w 7645936"/>
                  <a:gd name="connsiteY65" fmla="*/ 2772589 h 4314825"/>
                  <a:gd name="connsiteX66" fmla="*/ 3699852 w 7645936"/>
                  <a:gd name="connsiteY66" fmla="*/ 2564132 h 4314825"/>
                  <a:gd name="connsiteX67" fmla="*/ 2893509 w 7645936"/>
                  <a:gd name="connsiteY67" fmla="*/ 2564132 h 4314825"/>
                  <a:gd name="connsiteX68" fmla="*/ 3023125 w 7645936"/>
                  <a:gd name="connsiteY68" fmla="*/ 2564132 h 4314825"/>
                  <a:gd name="connsiteX69" fmla="*/ 3231582 w 7645936"/>
                  <a:gd name="connsiteY69" fmla="*/ 2772589 h 4314825"/>
                  <a:gd name="connsiteX70" fmla="*/ 3231582 w 7645936"/>
                  <a:gd name="connsiteY70" fmla="*/ 3734896 h 4314825"/>
                  <a:gd name="connsiteX71" fmla="*/ 3023125 w 7645936"/>
                  <a:gd name="connsiteY71" fmla="*/ 3943353 h 4314825"/>
                  <a:gd name="connsiteX72" fmla="*/ 2893509 w 7645936"/>
                  <a:gd name="connsiteY72" fmla="*/ 3943353 h 4314825"/>
                  <a:gd name="connsiteX73" fmla="*/ 2685052 w 7645936"/>
                  <a:gd name="connsiteY73" fmla="*/ 3734896 h 4314825"/>
                  <a:gd name="connsiteX74" fmla="*/ 2685052 w 7645936"/>
                  <a:gd name="connsiteY74" fmla="*/ 2772589 h 4314825"/>
                  <a:gd name="connsiteX75" fmla="*/ 2893509 w 7645936"/>
                  <a:gd name="connsiteY75" fmla="*/ 2564132 h 4314825"/>
                  <a:gd name="connsiteX76" fmla="*/ 2087166 w 7645936"/>
                  <a:gd name="connsiteY76" fmla="*/ 2564132 h 4314825"/>
                  <a:gd name="connsiteX77" fmla="*/ 2216782 w 7645936"/>
                  <a:gd name="connsiteY77" fmla="*/ 2564132 h 4314825"/>
                  <a:gd name="connsiteX78" fmla="*/ 2425239 w 7645936"/>
                  <a:gd name="connsiteY78" fmla="*/ 2772589 h 4314825"/>
                  <a:gd name="connsiteX79" fmla="*/ 2425239 w 7645936"/>
                  <a:gd name="connsiteY79" fmla="*/ 3734896 h 4314825"/>
                  <a:gd name="connsiteX80" fmla="*/ 2216782 w 7645936"/>
                  <a:gd name="connsiteY80" fmla="*/ 3943353 h 4314825"/>
                  <a:gd name="connsiteX81" fmla="*/ 2087166 w 7645936"/>
                  <a:gd name="connsiteY81" fmla="*/ 3943353 h 4314825"/>
                  <a:gd name="connsiteX82" fmla="*/ 1878709 w 7645936"/>
                  <a:gd name="connsiteY82" fmla="*/ 3734896 h 4314825"/>
                  <a:gd name="connsiteX83" fmla="*/ 1878709 w 7645936"/>
                  <a:gd name="connsiteY83" fmla="*/ 2772589 h 4314825"/>
                  <a:gd name="connsiteX84" fmla="*/ 2087166 w 7645936"/>
                  <a:gd name="connsiteY84" fmla="*/ 2564132 h 4314825"/>
                  <a:gd name="connsiteX85" fmla="*/ 5082919 w 7645936"/>
                  <a:gd name="connsiteY85" fmla="*/ 775812 h 4314825"/>
                  <a:gd name="connsiteX86" fmla="*/ 4576665 w 7645936"/>
                  <a:gd name="connsiteY86" fmla="*/ 1282066 h 4314825"/>
                  <a:gd name="connsiteX87" fmla="*/ 5082919 w 7645936"/>
                  <a:gd name="connsiteY87" fmla="*/ 1788320 h 4314825"/>
                  <a:gd name="connsiteX88" fmla="*/ 5589173 w 7645936"/>
                  <a:gd name="connsiteY88" fmla="*/ 1282066 h 4314825"/>
                  <a:gd name="connsiteX89" fmla="*/ 5082919 w 7645936"/>
                  <a:gd name="connsiteY89" fmla="*/ 775812 h 4314825"/>
                  <a:gd name="connsiteX90" fmla="*/ 2408299 w 7645936"/>
                  <a:gd name="connsiteY90" fmla="*/ 775812 h 4314825"/>
                  <a:gd name="connsiteX91" fmla="*/ 1902046 w 7645936"/>
                  <a:gd name="connsiteY91" fmla="*/ 1282066 h 4314825"/>
                  <a:gd name="connsiteX92" fmla="*/ 2408299 w 7645936"/>
                  <a:gd name="connsiteY92" fmla="*/ 1788320 h 4314825"/>
                  <a:gd name="connsiteX93" fmla="*/ 2914553 w 7645936"/>
                  <a:gd name="connsiteY93" fmla="*/ 1282066 h 4314825"/>
                  <a:gd name="connsiteX94" fmla="*/ 2408299 w 7645936"/>
                  <a:gd name="connsiteY94" fmla="*/ 775812 h 4314825"/>
                  <a:gd name="connsiteX95" fmla="*/ 5082919 w 7645936"/>
                  <a:gd name="connsiteY95" fmla="*/ 661036 h 4314825"/>
                  <a:gd name="connsiteX96" fmla="*/ 5703949 w 7645936"/>
                  <a:gd name="connsiteY96" fmla="*/ 1282066 h 4314825"/>
                  <a:gd name="connsiteX97" fmla="*/ 5082919 w 7645936"/>
                  <a:gd name="connsiteY97" fmla="*/ 1903096 h 4314825"/>
                  <a:gd name="connsiteX98" fmla="*/ 4461889 w 7645936"/>
                  <a:gd name="connsiteY98" fmla="*/ 1282066 h 4314825"/>
                  <a:gd name="connsiteX99" fmla="*/ 5082919 w 7645936"/>
                  <a:gd name="connsiteY99" fmla="*/ 661036 h 4314825"/>
                  <a:gd name="connsiteX100" fmla="*/ 2408299 w 7645936"/>
                  <a:gd name="connsiteY100" fmla="*/ 661036 h 4314825"/>
                  <a:gd name="connsiteX101" fmla="*/ 3029329 w 7645936"/>
                  <a:gd name="connsiteY101" fmla="*/ 1282066 h 4314825"/>
                  <a:gd name="connsiteX102" fmla="*/ 2408299 w 7645936"/>
                  <a:gd name="connsiteY102" fmla="*/ 1903096 h 4314825"/>
                  <a:gd name="connsiteX103" fmla="*/ 1787269 w 7645936"/>
                  <a:gd name="connsiteY103" fmla="*/ 1282066 h 4314825"/>
                  <a:gd name="connsiteX104" fmla="*/ 2408299 w 7645936"/>
                  <a:gd name="connsiteY104" fmla="*/ 661036 h 4314825"/>
                  <a:gd name="connsiteX105" fmla="*/ 1164182 w 7645936"/>
                  <a:gd name="connsiteY105" fmla="*/ 126434 h 4314825"/>
                  <a:gd name="connsiteX106" fmla="*/ 1034158 w 7645936"/>
                  <a:gd name="connsiteY106" fmla="*/ 256457 h 4314825"/>
                  <a:gd name="connsiteX107" fmla="*/ 1034158 w 7645936"/>
                  <a:gd name="connsiteY107" fmla="*/ 1603376 h 4314825"/>
                  <a:gd name="connsiteX108" fmla="*/ 879743 w 7645936"/>
                  <a:gd name="connsiteY108" fmla="*/ 1603376 h 4314825"/>
                  <a:gd name="connsiteX109" fmla="*/ 478976 w 7645936"/>
                  <a:gd name="connsiteY109" fmla="*/ 1603376 h 4314825"/>
                  <a:gd name="connsiteX110" fmla="*/ 478976 w 7645936"/>
                  <a:gd name="connsiteY110" fmla="*/ 1286475 h 4314825"/>
                  <a:gd name="connsiteX111" fmla="*/ 89830 w 7645936"/>
                  <a:gd name="connsiteY111" fmla="*/ 1286475 h 4314825"/>
                  <a:gd name="connsiteX112" fmla="*/ 89830 w 7645936"/>
                  <a:gd name="connsiteY112" fmla="*/ 2046729 h 4314825"/>
                  <a:gd name="connsiteX113" fmla="*/ 478976 w 7645936"/>
                  <a:gd name="connsiteY113" fmla="*/ 2046729 h 4314825"/>
                  <a:gd name="connsiteX114" fmla="*/ 478976 w 7645936"/>
                  <a:gd name="connsiteY114" fmla="*/ 1724026 h 4314825"/>
                  <a:gd name="connsiteX115" fmla="*/ 879743 w 7645936"/>
                  <a:gd name="connsiteY115" fmla="*/ 1724026 h 4314825"/>
                  <a:gd name="connsiteX116" fmla="*/ 1034158 w 7645936"/>
                  <a:gd name="connsiteY116" fmla="*/ 1724026 h 4314825"/>
                  <a:gd name="connsiteX117" fmla="*/ 1034158 w 7645936"/>
                  <a:gd name="connsiteY117" fmla="*/ 4058369 h 4314825"/>
                  <a:gd name="connsiteX118" fmla="*/ 1164182 w 7645936"/>
                  <a:gd name="connsiteY118" fmla="*/ 4188392 h 4314825"/>
                  <a:gd name="connsiteX119" fmla="*/ 6481755 w 7645936"/>
                  <a:gd name="connsiteY119" fmla="*/ 4188392 h 4314825"/>
                  <a:gd name="connsiteX120" fmla="*/ 6611778 w 7645936"/>
                  <a:gd name="connsiteY120" fmla="*/ 4058369 h 4314825"/>
                  <a:gd name="connsiteX121" fmla="*/ 6611778 w 7645936"/>
                  <a:gd name="connsiteY121" fmla="*/ 1724026 h 4314825"/>
                  <a:gd name="connsiteX122" fmla="*/ 6766193 w 7645936"/>
                  <a:gd name="connsiteY122" fmla="*/ 1724026 h 4314825"/>
                  <a:gd name="connsiteX123" fmla="*/ 7166960 w 7645936"/>
                  <a:gd name="connsiteY123" fmla="*/ 1724026 h 4314825"/>
                  <a:gd name="connsiteX124" fmla="*/ 7166960 w 7645936"/>
                  <a:gd name="connsiteY124" fmla="*/ 2046729 h 4314825"/>
                  <a:gd name="connsiteX125" fmla="*/ 7556106 w 7645936"/>
                  <a:gd name="connsiteY125" fmla="*/ 2046729 h 4314825"/>
                  <a:gd name="connsiteX126" fmla="*/ 7556106 w 7645936"/>
                  <a:gd name="connsiteY126" fmla="*/ 1286475 h 4314825"/>
                  <a:gd name="connsiteX127" fmla="*/ 7166960 w 7645936"/>
                  <a:gd name="connsiteY127" fmla="*/ 1286475 h 4314825"/>
                  <a:gd name="connsiteX128" fmla="*/ 7166960 w 7645936"/>
                  <a:gd name="connsiteY128" fmla="*/ 1603376 h 4314825"/>
                  <a:gd name="connsiteX129" fmla="*/ 6766193 w 7645936"/>
                  <a:gd name="connsiteY129" fmla="*/ 1603376 h 4314825"/>
                  <a:gd name="connsiteX130" fmla="*/ 6611778 w 7645936"/>
                  <a:gd name="connsiteY130" fmla="*/ 1603376 h 4314825"/>
                  <a:gd name="connsiteX131" fmla="*/ 6611778 w 7645936"/>
                  <a:gd name="connsiteY131" fmla="*/ 256457 h 4314825"/>
                  <a:gd name="connsiteX132" fmla="*/ 6481755 w 7645936"/>
                  <a:gd name="connsiteY132" fmla="*/ 126434 h 4314825"/>
                  <a:gd name="connsiteX133" fmla="*/ 1011518 w 7645936"/>
                  <a:gd name="connsiteY133" fmla="*/ 0 h 4314825"/>
                  <a:gd name="connsiteX134" fmla="*/ 6634418 w 7645936"/>
                  <a:gd name="connsiteY134" fmla="*/ 0 h 4314825"/>
                  <a:gd name="connsiteX135" fmla="*/ 6766193 w 7645936"/>
                  <a:gd name="connsiteY135" fmla="*/ 131775 h 4314825"/>
                  <a:gd name="connsiteX136" fmla="*/ 6766193 w 7645936"/>
                  <a:gd name="connsiteY136" fmla="*/ 1485987 h 4314825"/>
                  <a:gd name="connsiteX137" fmla="*/ 7077129 w 7645936"/>
                  <a:gd name="connsiteY137" fmla="*/ 1485987 h 4314825"/>
                  <a:gd name="connsiteX138" fmla="*/ 7077129 w 7645936"/>
                  <a:gd name="connsiteY138" fmla="*/ 1193887 h 4314825"/>
                  <a:gd name="connsiteX139" fmla="*/ 7645936 w 7645936"/>
                  <a:gd name="connsiteY139" fmla="*/ 1193887 h 4314825"/>
                  <a:gd name="connsiteX140" fmla="*/ 7645936 w 7645936"/>
                  <a:gd name="connsiteY140" fmla="*/ 2139317 h 4314825"/>
                  <a:gd name="connsiteX141" fmla="*/ 7077129 w 7645936"/>
                  <a:gd name="connsiteY141" fmla="*/ 2139317 h 4314825"/>
                  <a:gd name="connsiteX142" fmla="*/ 7077129 w 7645936"/>
                  <a:gd name="connsiteY142" fmla="*/ 1840719 h 4314825"/>
                  <a:gd name="connsiteX143" fmla="*/ 6766193 w 7645936"/>
                  <a:gd name="connsiteY143" fmla="*/ 1840719 h 4314825"/>
                  <a:gd name="connsiteX144" fmla="*/ 6766193 w 7645936"/>
                  <a:gd name="connsiteY144" fmla="*/ 4183050 h 4314825"/>
                  <a:gd name="connsiteX145" fmla="*/ 6634418 w 7645936"/>
                  <a:gd name="connsiteY145" fmla="*/ 4314825 h 4314825"/>
                  <a:gd name="connsiteX146" fmla="*/ 1011518 w 7645936"/>
                  <a:gd name="connsiteY146" fmla="*/ 4314825 h 4314825"/>
                  <a:gd name="connsiteX147" fmla="*/ 879743 w 7645936"/>
                  <a:gd name="connsiteY147" fmla="*/ 4183050 h 4314825"/>
                  <a:gd name="connsiteX148" fmla="*/ 879743 w 7645936"/>
                  <a:gd name="connsiteY148" fmla="*/ 1840719 h 4314825"/>
                  <a:gd name="connsiteX149" fmla="*/ 568807 w 7645936"/>
                  <a:gd name="connsiteY149" fmla="*/ 1840719 h 4314825"/>
                  <a:gd name="connsiteX150" fmla="*/ 568807 w 7645936"/>
                  <a:gd name="connsiteY150" fmla="*/ 2139317 h 4314825"/>
                  <a:gd name="connsiteX151" fmla="*/ 0 w 7645936"/>
                  <a:gd name="connsiteY151" fmla="*/ 2139317 h 4314825"/>
                  <a:gd name="connsiteX152" fmla="*/ 0 w 7645936"/>
                  <a:gd name="connsiteY152" fmla="*/ 1193887 h 4314825"/>
                  <a:gd name="connsiteX153" fmla="*/ 568807 w 7645936"/>
                  <a:gd name="connsiteY153" fmla="*/ 1193887 h 4314825"/>
                  <a:gd name="connsiteX154" fmla="*/ 568807 w 7645936"/>
                  <a:gd name="connsiteY154" fmla="*/ 1485987 h 4314825"/>
                  <a:gd name="connsiteX155" fmla="*/ 879743 w 7645936"/>
                  <a:gd name="connsiteY155" fmla="*/ 1485987 h 4314825"/>
                  <a:gd name="connsiteX156" fmla="*/ 879743 w 7645936"/>
                  <a:gd name="connsiteY156" fmla="*/ 131775 h 4314825"/>
                  <a:gd name="connsiteX157" fmla="*/ 1011518 w 7645936"/>
                  <a:gd name="connsiteY157" fmla="*/ 0 h 431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7645936" h="4314825">
                    <a:moveTo>
                      <a:pt x="5333671" y="2643510"/>
                    </a:moveTo>
                    <a:cubicBezTo>
                      <a:pt x="5256088" y="2643510"/>
                      <a:pt x="5193195" y="2706403"/>
                      <a:pt x="5193195" y="2783986"/>
                    </a:cubicBezTo>
                    <a:lnTo>
                      <a:pt x="5193195" y="3723500"/>
                    </a:lnTo>
                    <a:cubicBezTo>
                      <a:pt x="5193195" y="3801083"/>
                      <a:pt x="5256088" y="3863976"/>
                      <a:pt x="5333671" y="3863976"/>
                    </a:cubicBezTo>
                    <a:lnTo>
                      <a:pt x="5421017" y="3863976"/>
                    </a:lnTo>
                    <a:cubicBezTo>
                      <a:pt x="5498600" y="3863976"/>
                      <a:pt x="5561493" y="3801083"/>
                      <a:pt x="5561493" y="3723500"/>
                    </a:cubicBezTo>
                    <a:lnTo>
                      <a:pt x="5561493" y="2783986"/>
                    </a:lnTo>
                    <a:cubicBezTo>
                      <a:pt x="5561493" y="2706403"/>
                      <a:pt x="5498600" y="2643510"/>
                      <a:pt x="5421017" y="2643510"/>
                    </a:cubicBezTo>
                    <a:close/>
                    <a:moveTo>
                      <a:pt x="4527329" y="2643510"/>
                    </a:moveTo>
                    <a:cubicBezTo>
                      <a:pt x="4449746" y="2643510"/>
                      <a:pt x="4386853" y="2706403"/>
                      <a:pt x="4386853" y="2783986"/>
                    </a:cubicBezTo>
                    <a:lnTo>
                      <a:pt x="4386853" y="3723500"/>
                    </a:lnTo>
                    <a:cubicBezTo>
                      <a:pt x="4386853" y="3801083"/>
                      <a:pt x="4449746" y="3863976"/>
                      <a:pt x="4527329" y="3863976"/>
                    </a:cubicBezTo>
                    <a:lnTo>
                      <a:pt x="4614675" y="3863976"/>
                    </a:lnTo>
                    <a:cubicBezTo>
                      <a:pt x="4692258" y="3863976"/>
                      <a:pt x="4755151" y="3801083"/>
                      <a:pt x="4755151" y="3723500"/>
                    </a:cubicBezTo>
                    <a:lnTo>
                      <a:pt x="4755151" y="2783986"/>
                    </a:lnTo>
                    <a:cubicBezTo>
                      <a:pt x="4755151" y="2706403"/>
                      <a:pt x="4692258" y="2643510"/>
                      <a:pt x="4614675" y="2643510"/>
                    </a:cubicBezTo>
                    <a:close/>
                    <a:moveTo>
                      <a:pt x="3720987" y="2643510"/>
                    </a:moveTo>
                    <a:cubicBezTo>
                      <a:pt x="3643404" y="2643510"/>
                      <a:pt x="3580511" y="2706403"/>
                      <a:pt x="3580511" y="2783986"/>
                    </a:cubicBezTo>
                    <a:lnTo>
                      <a:pt x="3580511" y="3723500"/>
                    </a:lnTo>
                    <a:cubicBezTo>
                      <a:pt x="3580511" y="3801083"/>
                      <a:pt x="3643404" y="3863976"/>
                      <a:pt x="3720987" y="3863976"/>
                    </a:cubicBezTo>
                    <a:lnTo>
                      <a:pt x="3808333" y="3863976"/>
                    </a:lnTo>
                    <a:cubicBezTo>
                      <a:pt x="3885916" y="3863976"/>
                      <a:pt x="3948809" y="3801083"/>
                      <a:pt x="3948809" y="3723500"/>
                    </a:cubicBezTo>
                    <a:lnTo>
                      <a:pt x="3948809" y="2783986"/>
                    </a:lnTo>
                    <a:cubicBezTo>
                      <a:pt x="3948809" y="2706403"/>
                      <a:pt x="3885916" y="2643510"/>
                      <a:pt x="3808333" y="2643510"/>
                    </a:cubicBezTo>
                    <a:close/>
                    <a:moveTo>
                      <a:pt x="2914644" y="2643510"/>
                    </a:moveTo>
                    <a:cubicBezTo>
                      <a:pt x="2837061" y="2643510"/>
                      <a:pt x="2774168" y="2706403"/>
                      <a:pt x="2774168" y="2783986"/>
                    </a:cubicBezTo>
                    <a:lnTo>
                      <a:pt x="2774168" y="3723500"/>
                    </a:lnTo>
                    <a:cubicBezTo>
                      <a:pt x="2774168" y="3801083"/>
                      <a:pt x="2837061" y="3863976"/>
                      <a:pt x="2914644" y="3863976"/>
                    </a:cubicBezTo>
                    <a:lnTo>
                      <a:pt x="3001990" y="3863976"/>
                    </a:lnTo>
                    <a:cubicBezTo>
                      <a:pt x="3079573" y="3863976"/>
                      <a:pt x="3142466" y="3801083"/>
                      <a:pt x="3142466" y="3723500"/>
                    </a:cubicBezTo>
                    <a:lnTo>
                      <a:pt x="3142466" y="2783986"/>
                    </a:lnTo>
                    <a:cubicBezTo>
                      <a:pt x="3142466" y="2706403"/>
                      <a:pt x="3079573" y="2643510"/>
                      <a:pt x="3001990" y="2643510"/>
                    </a:cubicBezTo>
                    <a:close/>
                    <a:moveTo>
                      <a:pt x="2108301" y="2643510"/>
                    </a:moveTo>
                    <a:cubicBezTo>
                      <a:pt x="2030718" y="2643510"/>
                      <a:pt x="1967825" y="2706403"/>
                      <a:pt x="1967825" y="2783986"/>
                    </a:cubicBezTo>
                    <a:lnTo>
                      <a:pt x="1967825" y="3723500"/>
                    </a:lnTo>
                    <a:cubicBezTo>
                      <a:pt x="1967825" y="3801083"/>
                      <a:pt x="2030718" y="3863976"/>
                      <a:pt x="2108301" y="3863976"/>
                    </a:cubicBezTo>
                    <a:lnTo>
                      <a:pt x="2195647" y="3863976"/>
                    </a:lnTo>
                    <a:cubicBezTo>
                      <a:pt x="2273230" y="3863976"/>
                      <a:pt x="2336123" y="3801083"/>
                      <a:pt x="2336123" y="3723500"/>
                    </a:cubicBezTo>
                    <a:lnTo>
                      <a:pt x="2336123" y="2783986"/>
                    </a:lnTo>
                    <a:cubicBezTo>
                      <a:pt x="2336123" y="2706403"/>
                      <a:pt x="2273230" y="2643510"/>
                      <a:pt x="2195647" y="2643510"/>
                    </a:cubicBezTo>
                    <a:close/>
                    <a:moveTo>
                      <a:pt x="5312536" y="2564132"/>
                    </a:moveTo>
                    <a:lnTo>
                      <a:pt x="5442152" y="2564132"/>
                    </a:lnTo>
                    <a:cubicBezTo>
                      <a:pt x="5557280" y="2564132"/>
                      <a:pt x="5650609" y="2657461"/>
                      <a:pt x="5650609" y="2772589"/>
                    </a:cubicBezTo>
                    <a:lnTo>
                      <a:pt x="5650609" y="3734896"/>
                    </a:lnTo>
                    <a:cubicBezTo>
                      <a:pt x="5650609" y="3850024"/>
                      <a:pt x="5557280" y="3943353"/>
                      <a:pt x="5442152" y="3943353"/>
                    </a:cubicBezTo>
                    <a:lnTo>
                      <a:pt x="5312536" y="3943353"/>
                    </a:lnTo>
                    <a:cubicBezTo>
                      <a:pt x="5197408" y="3943353"/>
                      <a:pt x="5104079" y="3850024"/>
                      <a:pt x="5104079" y="3734896"/>
                    </a:cubicBezTo>
                    <a:lnTo>
                      <a:pt x="5104079" y="2772589"/>
                    </a:lnTo>
                    <a:cubicBezTo>
                      <a:pt x="5104079" y="2657461"/>
                      <a:pt x="5197408" y="2564132"/>
                      <a:pt x="5312536" y="2564132"/>
                    </a:cubicBezTo>
                    <a:close/>
                    <a:moveTo>
                      <a:pt x="4506194" y="2564132"/>
                    </a:moveTo>
                    <a:lnTo>
                      <a:pt x="4635810" y="2564132"/>
                    </a:lnTo>
                    <a:cubicBezTo>
                      <a:pt x="4750938" y="2564132"/>
                      <a:pt x="4844267" y="2657461"/>
                      <a:pt x="4844267" y="2772589"/>
                    </a:cubicBezTo>
                    <a:lnTo>
                      <a:pt x="4844267" y="3734896"/>
                    </a:lnTo>
                    <a:cubicBezTo>
                      <a:pt x="4844267" y="3850024"/>
                      <a:pt x="4750938" y="3943353"/>
                      <a:pt x="4635810" y="3943353"/>
                    </a:cubicBezTo>
                    <a:lnTo>
                      <a:pt x="4506194" y="3943353"/>
                    </a:lnTo>
                    <a:cubicBezTo>
                      <a:pt x="4391066" y="3943353"/>
                      <a:pt x="4297737" y="3850024"/>
                      <a:pt x="4297737" y="3734896"/>
                    </a:cubicBezTo>
                    <a:lnTo>
                      <a:pt x="4297737" y="2772589"/>
                    </a:lnTo>
                    <a:cubicBezTo>
                      <a:pt x="4297737" y="2657461"/>
                      <a:pt x="4391066" y="2564132"/>
                      <a:pt x="4506194" y="2564132"/>
                    </a:cubicBezTo>
                    <a:close/>
                    <a:moveTo>
                      <a:pt x="3699852" y="2564132"/>
                    </a:moveTo>
                    <a:lnTo>
                      <a:pt x="3829468" y="2564132"/>
                    </a:lnTo>
                    <a:cubicBezTo>
                      <a:pt x="3944596" y="2564132"/>
                      <a:pt x="4037925" y="2657461"/>
                      <a:pt x="4037925" y="2772589"/>
                    </a:cubicBezTo>
                    <a:lnTo>
                      <a:pt x="4037925" y="3734896"/>
                    </a:lnTo>
                    <a:cubicBezTo>
                      <a:pt x="4037925" y="3850024"/>
                      <a:pt x="3944596" y="3943353"/>
                      <a:pt x="3829468" y="3943353"/>
                    </a:cubicBezTo>
                    <a:lnTo>
                      <a:pt x="3699852" y="3943353"/>
                    </a:lnTo>
                    <a:cubicBezTo>
                      <a:pt x="3584724" y="3943353"/>
                      <a:pt x="3491395" y="3850024"/>
                      <a:pt x="3491395" y="3734896"/>
                    </a:cubicBezTo>
                    <a:lnTo>
                      <a:pt x="3491395" y="2772589"/>
                    </a:lnTo>
                    <a:cubicBezTo>
                      <a:pt x="3491395" y="2657461"/>
                      <a:pt x="3584724" y="2564132"/>
                      <a:pt x="3699852" y="2564132"/>
                    </a:cubicBezTo>
                    <a:close/>
                    <a:moveTo>
                      <a:pt x="2893509" y="2564132"/>
                    </a:moveTo>
                    <a:lnTo>
                      <a:pt x="3023125" y="2564132"/>
                    </a:lnTo>
                    <a:cubicBezTo>
                      <a:pt x="3138253" y="2564132"/>
                      <a:pt x="3231582" y="2657461"/>
                      <a:pt x="3231582" y="2772589"/>
                    </a:cubicBezTo>
                    <a:lnTo>
                      <a:pt x="3231582" y="3734896"/>
                    </a:lnTo>
                    <a:cubicBezTo>
                      <a:pt x="3231582" y="3850024"/>
                      <a:pt x="3138253" y="3943353"/>
                      <a:pt x="3023125" y="3943353"/>
                    </a:cubicBezTo>
                    <a:lnTo>
                      <a:pt x="2893509" y="3943353"/>
                    </a:lnTo>
                    <a:cubicBezTo>
                      <a:pt x="2778381" y="3943353"/>
                      <a:pt x="2685052" y="3850024"/>
                      <a:pt x="2685052" y="3734896"/>
                    </a:cubicBezTo>
                    <a:lnTo>
                      <a:pt x="2685052" y="2772589"/>
                    </a:lnTo>
                    <a:cubicBezTo>
                      <a:pt x="2685052" y="2657461"/>
                      <a:pt x="2778381" y="2564132"/>
                      <a:pt x="2893509" y="2564132"/>
                    </a:cubicBezTo>
                    <a:close/>
                    <a:moveTo>
                      <a:pt x="2087166" y="2564132"/>
                    </a:moveTo>
                    <a:lnTo>
                      <a:pt x="2216782" y="2564132"/>
                    </a:lnTo>
                    <a:cubicBezTo>
                      <a:pt x="2331910" y="2564132"/>
                      <a:pt x="2425239" y="2657461"/>
                      <a:pt x="2425239" y="2772589"/>
                    </a:cubicBezTo>
                    <a:lnTo>
                      <a:pt x="2425239" y="3734896"/>
                    </a:lnTo>
                    <a:cubicBezTo>
                      <a:pt x="2425239" y="3850024"/>
                      <a:pt x="2331910" y="3943353"/>
                      <a:pt x="2216782" y="3943353"/>
                    </a:cubicBezTo>
                    <a:lnTo>
                      <a:pt x="2087166" y="3943353"/>
                    </a:lnTo>
                    <a:cubicBezTo>
                      <a:pt x="1972038" y="3943353"/>
                      <a:pt x="1878709" y="3850024"/>
                      <a:pt x="1878709" y="3734896"/>
                    </a:cubicBezTo>
                    <a:lnTo>
                      <a:pt x="1878709" y="2772589"/>
                    </a:lnTo>
                    <a:cubicBezTo>
                      <a:pt x="1878709" y="2657461"/>
                      <a:pt x="1972038" y="2564132"/>
                      <a:pt x="2087166" y="2564132"/>
                    </a:cubicBezTo>
                    <a:close/>
                    <a:moveTo>
                      <a:pt x="5082919" y="775812"/>
                    </a:moveTo>
                    <a:cubicBezTo>
                      <a:pt x="4803323" y="775812"/>
                      <a:pt x="4576665" y="1002470"/>
                      <a:pt x="4576665" y="1282066"/>
                    </a:cubicBezTo>
                    <a:cubicBezTo>
                      <a:pt x="4576665" y="1561662"/>
                      <a:pt x="4803323" y="1788320"/>
                      <a:pt x="5082919" y="1788320"/>
                    </a:cubicBezTo>
                    <a:cubicBezTo>
                      <a:pt x="5362515" y="1788320"/>
                      <a:pt x="5589173" y="1561662"/>
                      <a:pt x="5589173" y="1282066"/>
                    </a:cubicBezTo>
                    <a:cubicBezTo>
                      <a:pt x="5589173" y="1002470"/>
                      <a:pt x="5362515" y="775812"/>
                      <a:pt x="5082919" y="775812"/>
                    </a:cubicBezTo>
                    <a:close/>
                    <a:moveTo>
                      <a:pt x="2408299" y="775812"/>
                    </a:moveTo>
                    <a:cubicBezTo>
                      <a:pt x="2128703" y="775812"/>
                      <a:pt x="1902046" y="1002470"/>
                      <a:pt x="1902046" y="1282066"/>
                    </a:cubicBezTo>
                    <a:cubicBezTo>
                      <a:pt x="1902046" y="1561662"/>
                      <a:pt x="2128703" y="1788320"/>
                      <a:pt x="2408299" y="1788320"/>
                    </a:cubicBezTo>
                    <a:cubicBezTo>
                      <a:pt x="2687895" y="1788320"/>
                      <a:pt x="2914553" y="1561662"/>
                      <a:pt x="2914553" y="1282066"/>
                    </a:cubicBezTo>
                    <a:cubicBezTo>
                      <a:pt x="2914553" y="1002470"/>
                      <a:pt x="2687895" y="775812"/>
                      <a:pt x="2408299" y="775812"/>
                    </a:cubicBezTo>
                    <a:close/>
                    <a:moveTo>
                      <a:pt x="5082919" y="661036"/>
                    </a:moveTo>
                    <a:cubicBezTo>
                      <a:pt x="5425904" y="661036"/>
                      <a:pt x="5703949" y="939081"/>
                      <a:pt x="5703949" y="1282066"/>
                    </a:cubicBezTo>
                    <a:cubicBezTo>
                      <a:pt x="5703949" y="1625051"/>
                      <a:pt x="5425904" y="1903096"/>
                      <a:pt x="5082919" y="1903096"/>
                    </a:cubicBezTo>
                    <a:cubicBezTo>
                      <a:pt x="4739934" y="1903096"/>
                      <a:pt x="4461889" y="1625051"/>
                      <a:pt x="4461889" y="1282066"/>
                    </a:cubicBezTo>
                    <a:cubicBezTo>
                      <a:pt x="4461889" y="939081"/>
                      <a:pt x="4739934" y="661036"/>
                      <a:pt x="5082919" y="661036"/>
                    </a:cubicBezTo>
                    <a:close/>
                    <a:moveTo>
                      <a:pt x="2408299" y="661036"/>
                    </a:moveTo>
                    <a:cubicBezTo>
                      <a:pt x="2751284" y="661036"/>
                      <a:pt x="3029329" y="939081"/>
                      <a:pt x="3029329" y="1282066"/>
                    </a:cubicBezTo>
                    <a:cubicBezTo>
                      <a:pt x="3029329" y="1625051"/>
                      <a:pt x="2751284" y="1903096"/>
                      <a:pt x="2408299" y="1903096"/>
                    </a:cubicBezTo>
                    <a:cubicBezTo>
                      <a:pt x="2065314" y="1903096"/>
                      <a:pt x="1787269" y="1625051"/>
                      <a:pt x="1787269" y="1282066"/>
                    </a:cubicBezTo>
                    <a:cubicBezTo>
                      <a:pt x="1787269" y="939081"/>
                      <a:pt x="2065314" y="661036"/>
                      <a:pt x="2408299" y="661036"/>
                    </a:cubicBezTo>
                    <a:close/>
                    <a:moveTo>
                      <a:pt x="1164182" y="126434"/>
                    </a:moveTo>
                    <a:cubicBezTo>
                      <a:pt x="1092372" y="126434"/>
                      <a:pt x="1034158" y="184647"/>
                      <a:pt x="1034158" y="256457"/>
                    </a:cubicBezTo>
                    <a:lnTo>
                      <a:pt x="1034158" y="1603376"/>
                    </a:lnTo>
                    <a:lnTo>
                      <a:pt x="879743" y="1603376"/>
                    </a:lnTo>
                    <a:lnTo>
                      <a:pt x="478976" y="1603376"/>
                    </a:lnTo>
                    <a:lnTo>
                      <a:pt x="478976" y="1286475"/>
                    </a:lnTo>
                    <a:lnTo>
                      <a:pt x="89830" y="1286475"/>
                    </a:lnTo>
                    <a:lnTo>
                      <a:pt x="89830" y="2046729"/>
                    </a:lnTo>
                    <a:lnTo>
                      <a:pt x="478976" y="2046729"/>
                    </a:lnTo>
                    <a:lnTo>
                      <a:pt x="478976" y="1724026"/>
                    </a:lnTo>
                    <a:lnTo>
                      <a:pt x="879743" y="1724026"/>
                    </a:lnTo>
                    <a:lnTo>
                      <a:pt x="1034158" y="1724026"/>
                    </a:lnTo>
                    <a:lnTo>
                      <a:pt x="1034158" y="4058369"/>
                    </a:lnTo>
                    <a:cubicBezTo>
                      <a:pt x="1034158" y="4130179"/>
                      <a:pt x="1092372" y="4188392"/>
                      <a:pt x="1164182" y="4188392"/>
                    </a:cubicBezTo>
                    <a:lnTo>
                      <a:pt x="6481755" y="4188392"/>
                    </a:lnTo>
                    <a:cubicBezTo>
                      <a:pt x="6553565" y="4188392"/>
                      <a:pt x="6611778" y="4130179"/>
                      <a:pt x="6611778" y="4058369"/>
                    </a:cubicBezTo>
                    <a:lnTo>
                      <a:pt x="6611778" y="1724026"/>
                    </a:lnTo>
                    <a:lnTo>
                      <a:pt x="6766193" y="1724026"/>
                    </a:lnTo>
                    <a:lnTo>
                      <a:pt x="7166960" y="1724026"/>
                    </a:lnTo>
                    <a:lnTo>
                      <a:pt x="7166960" y="2046729"/>
                    </a:lnTo>
                    <a:lnTo>
                      <a:pt x="7556106" y="2046729"/>
                    </a:lnTo>
                    <a:lnTo>
                      <a:pt x="7556106" y="1286475"/>
                    </a:lnTo>
                    <a:lnTo>
                      <a:pt x="7166960" y="1286475"/>
                    </a:lnTo>
                    <a:lnTo>
                      <a:pt x="7166960" y="1603376"/>
                    </a:lnTo>
                    <a:lnTo>
                      <a:pt x="6766193" y="1603376"/>
                    </a:lnTo>
                    <a:lnTo>
                      <a:pt x="6611778" y="1603376"/>
                    </a:lnTo>
                    <a:lnTo>
                      <a:pt x="6611778" y="256457"/>
                    </a:lnTo>
                    <a:cubicBezTo>
                      <a:pt x="6611778" y="184647"/>
                      <a:pt x="6553565" y="126434"/>
                      <a:pt x="6481755" y="126434"/>
                    </a:cubicBezTo>
                    <a:close/>
                    <a:moveTo>
                      <a:pt x="1011518" y="0"/>
                    </a:moveTo>
                    <a:lnTo>
                      <a:pt x="6634418" y="0"/>
                    </a:lnTo>
                    <a:cubicBezTo>
                      <a:pt x="6707195" y="0"/>
                      <a:pt x="6766193" y="58999"/>
                      <a:pt x="6766193" y="131775"/>
                    </a:cubicBezTo>
                    <a:lnTo>
                      <a:pt x="6766193" y="1485987"/>
                    </a:lnTo>
                    <a:lnTo>
                      <a:pt x="7077129" y="1485987"/>
                    </a:lnTo>
                    <a:lnTo>
                      <a:pt x="7077129" y="1193887"/>
                    </a:lnTo>
                    <a:lnTo>
                      <a:pt x="7645936" y="1193887"/>
                    </a:lnTo>
                    <a:lnTo>
                      <a:pt x="7645936" y="2139317"/>
                    </a:lnTo>
                    <a:lnTo>
                      <a:pt x="7077129" y="2139317"/>
                    </a:lnTo>
                    <a:lnTo>
                      <a:pt x="7077129" y="1840719"/>
                    </a:lnTo>
                    <a:lnTo>
                      <a:pt x="6766193" y="1840719"/>
                    </a:lnTo>
                    <a:lnTo>
                      <a:pt x="6766193" y="4183050"/>
                    </a:lnTo>
                    <a:cubicBezTo>
                      <a:pt x="6766193" y="4255827"/>
                      <a:pt x="6707195" y="4314825"/>
                      <a:pt x="6634418" y="4314825"/>
                    </a:cubicBezTo>
                    <a:lnTo>
                      <a:pt x="1011518" y="4314825"/>
                    </a:lnTo>
                    <a:cubicBezTo>
                      <a:pt x="938741" y="4314825"/>
                      <a:pt x="879743" y="4255827"/>
                      <a:pt x="879743" y="4183050"/>
                    </a:cubicBezTo>
                    <a:lnTo>
                      <a:pt x="879743" y="1840719"/>
                    </a:lnTo>
                    <a:lnTo>
                      <a:pt x="568807" y="1840719"/>
                    </a:lnTo>
                    <a:lnTo>
                      <a:pt x="568807" y="2139317"/>
                    </a:lnTo>
                    <a:lnTo>
                      <a:pt x="0" y="2139317"/>
                    </a:lnTo>
                    <a:lnTo>
                      <a:pt x="0" y="1193887"/>
                    </a:lnTo>
                    <a:lnTo>
                      <a:pt x="568807" y="1193887"/>
                    </a:lnTo>
                    <a:lnTo>
                      <a:pt x="568807" y="1485987"/>
                    </a:lnTo>
                    <a:lnTo>
                      <a:pt x="879743" y="1485987"/>
                    </a:lnTo>
                    <a:lnTo>
                      <a:pt x="879743" y="131775"/>
                    </a:lnTo>
                    <a:cubicBezTo>
                      <a:pt x="879743" y="58999"/>
                      <a:pt x="938741" y="0"/>
                      <a:pt x="1011518" y="0"/>
                    </a:cubicBezTo>
                    <a:close/>
                  </a:path>
                </a:pathLst>
              </a:custGeom>
              <a:noFill/>
              <a:ln w="3175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dirty="0" err="1">
                  <a:solidFill>
                    <a:schemeClr val="accent2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30" name="Straight Connector 229"/>
              <p:cNvCxnSpPr/>
              <p:nvPr/>
            </p:nvCxnSpPr>
            <p:spPr>
              <a:xfrm flipH="1">
                <a:off x="10486805" y="3605293"/>
                <a:ext cx="308472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65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sp>
        <p:nvSpPr>
          <p:cNvPr id="139" name="Rectangle 138"/>
          <p:cNvSpPr/>
          <p:nvPr/>
        </p:nvSpPr>
        <p:spPr>
          <a:xfrm>
            <a:off x="8477444" y="2846796"/>
            <a:ext cx="1188805" cy="43088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Bot </a:t>
            </a:r>
            <a:br>
              <a:rPr lang="en-US" sz="1100" kern="0" dirty="0">
                <a:cs typeface="Segoe UI Semilight" panose="020B0402040204020203" pitchFamily="34" charset="0"/>
              </a:rPr>
            </a:br>
            <a:r>
              <a:rPr lang="en-US" sz="1100" kern="0" dirty="0">
                <a:cs typeface="Segoe UI Semilight" panose="020B0402040204020203" pitchFamily="34" charset="0"/>
              </a:rPr>
              <a:t>Framework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847393" y="2860389"/>
            <a:ext cx="11908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SQL Data </a:t>
            </a:r>
          </a:p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Warehouse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145110" y="2959570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Data Catalog</a:t>
            </a:r>
          </a:p>
        </p:txBody>
      </p:sp>
      <p:grpSp>
        <p:nvGrpSpPr>
          <p:cNvPr id="231" name="Group 230"/>
          <p:cNvGrpSpPr/>
          <p:nvPr/>
        </p:nvGrpSpPr>
        <p:grpSpPr>
          <a:xfrm>
            <a:off x="2850073" y="2919805"/>
            <a:ext cx="257645" cy="274068"/>
            <a:chOff x="3232150" y="382588"/>
            <a:chExt cx="5727700" cy="6092825"/>
          </a:xfrm>
          <a:solidFill>
            <a:schemeClr val="tx1"/>
          </a:solidFill>
        </p:grpSpPr>
        <p:sp>
          <p:nvSpPr>
            <p:cNvPr id="232" name="Freeform 10"/>
            <p:cNvSpPr>
              <a:spLocks/>
            </p:cNvSpPr>
            <p:nvPr/>
          </p:nvSpPr>
          <p:spPr bwMode="auto">
            <a:xfrm>
              <a:off x="3232150" y="382588"/>
              <a:ext cx="4492625" cy="4781550"/>
            </a:xfrm>
            <a:custGeom>
              <a:avLst/>
              <a:gdLst>
                <a:gd name="T0" fmla="*/ 490 w 2830"/>
                <a:gd name="T1" fmla="*/ 280 h 3012"/>
                <a:gd name="T2" fmla="*/ 458 w 2830"/>
                <a:gd name="T3" fmla="*/ 274 h 3012"/>
                <a:gd name="T4" fmla="*/ 422 w 2830"/>
                <a:gd name="T5" fmla="*/ 246 h 3012"/>
                <a:gd name="T6" fmla="*/ 410 w 2830"/>
                <a:gd name="T7" fmla="*/ 200 h 3012"/>
                <a:gd name="T8" fmla="*/ 416 w 2830"/>
                <a:gd name="T9" fmla="*/ 170 h 3012"/>
                <a:gd name="T10" fmla="*/ 444 w 2830"/>
                <a:gd name="T11" fmla="*/ 134 h 3012"/>
                <a:gd name="T12" fmla="*/ 490 w 2830"/>
                <a:gd name="T13" fmla="*/ 120 h 3012"/>
                <a:gd name="T14" fmla="*/ 2724 w 2830"/>
                <a:gd name="T15" fmla="*/ 1362 h 3012"/>
                <a:gd name="T16" fmla="*/ 2830 w 2830"/>
                <a:gd name="T17" fmla="*/ 0 h 3012"/>
                <a:gd name="T18" fmla="*/ 382 w 2830"/>
                <a:gd name="T19" fmla="*/ 16 h 3012"/>
                <a:gd name="T20" fmla="*/ 314 w 2830"/>
                <a:gd name="T21" fmla="*/ 74 h 3012"/>
                <a:gd name="T22" fmla="*/ 266 w 2830"/>
                <a:gd name="T23" fmla="*/ 130 h 3012"/>
                <a:gd name="T24" fmla="*/ 222 w 2830"/>
                <a:gd name="T25" fmla="*/ 206 h 3012"/>
                <a:gd name="T26" fmla="*/ 214 w 2830"/>
                <a:gd name="T27" fmla="*/ 736 h 3012"/>
                <a:gd name="T28" fmla="*/ 62 w 2830"/>
                <a:gd name="T29" fmla="*/ 738 h 3012"/>
                <a:gd name="T30" fmla="*/ 22 w 2830"/>
                <a:gd name="T31" fmla="*/ 760 h 3012"/>
                <a:gd name="T32" fmla="*/ 0 w 2830"/>
                <a:gd name="T33" fmla="*/ 800 h 3012"/>
                <a:gd name="T34" fmla="*/ 0 w 2830"/>
                <a:gd name="T35" fmla="*/ 832 h 3012"/>
                <a:gd name="T36" fmla="*/ 22 w 2830"/>
                <a:gd name="T37" fmla="*/ 872 h 3012"/>
                <a:gd name="T38" fmla="*/ 62 w 2830"/>
                <a:gd name="T39" fmla="*/ 894 h 3012"/>
                <a:gd name="T40" fmla="*/ 214 w 2830"/>
                <a:gd name="T41" fmla="*/ 896 h 3012"/>
                <a:gd name="T42" fmla="*/ 80 w 2830"/>
                <a:gd name="T43" fmla="*/ 1556 h 3012"/>
                <a:gd name="T44" fmla="*/ 34 w 2830"/>
                <a:gd name="T45" fmla="*/ 1570 h 3012"/>
                <a:gd name="T46" fmla="*/ 6 w 2830"/>
                <a:gd name="T47" fmla="*/ 1606 h 3012"/>
                <a:gd name="T48" fmla="*/ 0 w 2830"/>
                <a:gd name="T49" fmla="*/ 1636 h 3012"/>
                <a:gd name="T50" fmla="*/ 12 w 2830"/>
                <a:gd name="T51" fmla="*/ 1682 h 3012"/>
                <a:gd name="T52" fmla="*/ 48 w 2830"/>
                <a:gd name="T53" fmla="*/ 1710 h 3012"/>
                <a:gd name="T54" fmla="*/ 214 w 2830"/>
                <a:gd name="T55" fmla="*/ 1716 h 3012"/>
                <a:gd name="T56" fmla="*/ 80 w 2830"/>
                <a:gd name="T57" fmla="*/ 2314 h 3012"/>
                <a:gd name="T58" fmla="*/ 48 w 2830"/>
                <a:gd name="T59" fmla="*/ 2320 h 3012"/>
                <a:gd name="T60" fmla="*/ 12 w 2830"/>
                <a:gd name="T61" fmla="*/ 2348 h 3012"/>
                <a:gd name="T62" fmla="*/ 0 w 2830"/>
                <a:gd name="T63" fmla="*/ 2394 h 3012"/>
                <a:gd name="T64" fmla="*/ 6 w 2830"/>
                <a:gd name="T65" fmla="*/ 2424 h 3012"/>
                <a:gd name="T66" fmla="*/ 34 w 2830"/>
                <a:gd name="T67" fmla="*/ 2460 h 3012"/>
                <a:gd name="T68" fmla="*/ 80 w 2830"/>
                <a:gd name="T69" fmla="*/ 2474 h 3012"/>
                <a:gd name="T70" fmla="*/ 214 w 2830"/>
                <a:gd name="T71" fmla="*/ 2854 h 3012"/>
                <a:gd name="T72" fmla="*/ 220 w 2830"/>
                <a:gd name="T73" fmla="*/ 2910 h 3012"/>
                <a:gd name="T74" fmla="*/ 250 w 2830"/>
                <a:gd name="T75" fmla="*/ 2966 h 3012"/>
                <a:gd name="T76" fmla="*/ 292 w 2830"/>
                <a:gd name="T77" fmla="*/ 2998 h 3012"/>
                <a:gd name="T78" fmla="*/ 346 w 2830"/>
                <a:gd name="T79" fmla="*/ 3010 h 3012"/>
                <a:gd name="T80" fmla="*/ 1744 w 2830"/>
                <a:gd name="T81" fmla="*/ 3012 h 3012"/>
                <a:gd name="T82" fmla="*/ 1746 w 2830"/>
                <a:gd name="T83" fmla="*/ 1702 h 3012"/>
                <a:gd name="T84" fmla="*/ 1786 w 2830"/>
                <a:gd name="T85" fmla="*/ 1632 h 3012"/>
                <a:gd name="T86" fmla="*/ 1840 w 2830"/>
                <a:gd name="T87" fmla="*/ 1572 h 3012"/>
                <a:gd name="T88" fmla="*/ 1900 w 2830"/>
                <a:gd name="T89" fmla="*/ 1530 h 3012"/>
                <a:gd name="T90" fmla="*/ 1952 w 2830"/>
                <a:gd name="T91" fmla="*/ 1502 h 3012"/>
                <a:gd name="T92" fmla="*/ 2048 w 2830"/>
                <a:gd name="T93" fmla="*/ 1458 h 3012"/>
                <a:gd name="T94" fmla="*/ 2162 w 2830"/>
                <a:gd name="T95" fmla="*/ 1424 h 3012"/>
                <a:gd name="T96" fmla="*/ 2376 w 2830"/>
                <a:gd name="T97" fmla="*/ 1382 h 3012"/>
                <a:gd name="T98" fmla="*/ 2564 w 2830"/>
                <a:gd name="T99" fmla="*/ 1366 h 3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30" h="3012">
                  <a:moveTo>
                    <a:pt x="2564" y="1366"/>
                  </a:moveTo>
                  <a:lnTo>
                    <a:pt x="2564" y="280"/>
                  </a:lnTo>
                  <a:lnTo>
                    <a:pt x="490" y="280"/>
                  </a:lnTo>
                  <a:lnTo>
                    <a:pt x="490" y="280"/>
                  </a:lnTo>
                  <a:lnTo>
                    <a:pt x="472" y="280"/>
                  </a:lnTo>
                  <a:lnTo>
                    <a:pt x="458" y="274"/>
                  </a:lnTo>
                  <a:lnTo>
                    <a:pt x="444" y="268"/>
                  </a:lnTo>
                  <a:lnTo>
                    <a:pt x="432" y="258"/>
                  </a:lnTo>
                  <a:lnTo>
                    <a:pt x="422" y="246"/>
                  </a:lnTo>
                  <a:lnTo>
                    <a:pt x="416" y="232"/>
                  </a:lnTo>
                  <a:lnTo>
                    <a:pt x="410" y="216"/>
                  </a:lnTo>
                  <a:lnTo>
                    <a:pt x="410" y="200"/>
                  </a:lnTo>
                  <a:lnTo>
                    <a:pt x="410" y="200"/>
                  </a:lnTo>
                  <a:lnTo>
                    <a:pt x="410" y="184"/>
                  </a:lnTo>
                  <a:lnTo>
                    <a:pt x="416" y="170"/>
                  </a:lnTo>
                  <a:lnTo>
                    <a:pt x="422" y="156"/>
                  </a:lnTo>
                  <a:lnTo>
                    <a:pt x="432" y="144"/>
                  </a:lnTo>
                  <a:lnTo>
                    <a:pt x="444" y="134"/>
                  </a:lnTo>
                  <a:lnTo>
                    <a:pt x="458" y="126"/>
                  </a:lnTo>
                  <a:lnTo>
                    <a:pt x="472" y="122"/>
                  </a:lnTo>
                  <a:lnTo>
                    <a:pt x="490" y="120"/>
                  </a:lnTo>
                  <a:lnTo>
                    <a:pt x="2724" y="120"/>
                  </a:lnTo>
                  <a:lnTo>
                    <a:pt x="2724" y="1362"/>
                  </a:lnTo>
                  <a:lnTo>
                    <a:pt x="2724" y="1362"/>
                  </a:lnTo>
                  <a:lnTo>
                    <a:pt x="2776" y="1364"/>
                  </a:lnTo>
                  <a:lnTo>
                    <a:pt x="2830" y="1366"/>
                  </a:lnTo>
                  <a:lnTo>
                    <a:pt x="2830" y="0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382" y="16"/>
                  </a:lnTo>
                  <a:lnTo>
                    <a:pt x="356" y="36"/>
                  </a:lnTo>
                  <a:lnTo>
                    <a:pt x="334" y="54"/>
                  </a:lnTo>
                  <a:lnTo>
                    <a:pt x="314" y="74"/>
                  </a:lnTo>
                  <a:lnTo>
                    <a:pt x="296" y="92"/>
                  </a:lnTo>
                  <a:lnTo>
                    <a:pt x="280" y="112"/>
                  </a:lnTo>
                  <a:lnTo>
                    <a:pt x="266" y="130"/>
                  </a:lnTo>
                  <a:lnTo>
                    <a:pt x="254" y="148"/>
                  </a:lnTo>
                  <a:lnTo>
                    <a:pt x="234" y="180"/>
                  </a:lnTo>
                  <a:lnTo>
                    <a:pt x="222" y="206"/>
                  </a:lnTo>
                  <a:lnTo>
                    <a:pt x="214" y="230"/>
                  </a:lnTo>
                  <a:lnTo>
                    <a:pt x="214" y="230"/>
                  </a:lnTo>
                  <a:lnTo>
                    <a:pt x="214" y="736"/>
                  </a:lnTo>
                  <a:lnTo>
                    <a:pt x="80" y="736"/>
                  </a:lnTo>
                  <a:lnTo>
                    <a:pt x="80" y="736"/>
                  </a:lnTo>
                  <a:lnTo>
                    <a:pt x="62" y="738"/>
                  </a:lnTo>
                  <a:lnTo>
                    <a:pt x="48" y="742"/>
                  </a:lnTo>
                  <a:lnTo>
                    <a:pt x="34" y="750"/>
                  </a:lnTo>
                  <a:lnTo>
                    <a:pt x="22" y="760"/>
                  </a:lnTo>
                  <a:lnTo>
                    <a:pt x="12" y="772"/>
                  </a:lnTo>
                  <a:lnTo>
                    <a:pt x="6" y="784"/>
                  </a:lnTo>
                  <a:lnTo>
                    <a:pt x="0" y="800"/>
                  </a:lnTo>
                  <a:lnTo>
                    <a:pt x="0" y="816"/>
                  </a:lnTo>
                  <a:lnTo>
                    <a:pt x="0" y="816"/>
                  </a:lnTo>
                  <a:lnTo>
                    <a:pt x="0" y="832"/>
                  </a:lnTo>
                  <a:lnTo>
                    <a:pt x="6" y="846"/>
                  </a:lnTo>
                  <a:lnTo>
                    <a:pt x="12" y="860"/>
                  </a:lnTo>
                  <a:lnTo>
                    <a:pt x="22" y="872"/>
                  </a:lnTo>
                  <a:lnTo>
                    <a:pt x="34" y="882"/>
                  </a:lnTo>
                  <a:lnTo>
                    <a:pt x="48" y="890"/>
                  </a:lnTo>
                  <a:lnTo>
                    <a:pt x="62" y="894"/>
                  </a:lnTo>
                  <a:lnTo>
                    <a:pt x="80" y="896"/>
                  </a:lnTo>
                  <a:lnTo>
                    <a:pt x="214" y="896"/>
                  </a:lnTo>
                  <a:lnTo>
                    <a:pt x="214" y="896"/>
                  </a:lnTo>
                  <a:lnTo>
                    <a:pt x="214" y="1556"/>
                  </a:lnTo>
                  <a:lnTo>
                    <a:pt x="80" y="1556"/>
                  </a:lnTo>
                  <a:lnTo>
                    <a:pt x="80" y="1556"/>
                  </a:lnTo>
                  <a:lnTo>
                    <a:pt x="62" y="1558"/>
                  </a:lnTo>
                  <a:lnTo>
                    <a:pt x="48" y="1562"/>
                  </a:lnTo>
                  <a:lnTo>
                    <a:pt x="34" y="1570"/>
                  </a:lnTo>
                  <a:lnTo>
                    <a:pt x="22" y="1580"/>
                  </a:lnTo>
                  <a:lnTo>
                    <a:pt x="12" y="1592"/>
                  </a:lnTo>
                  <a:lnTo>
                    <a:pt x="6" y="1606"/>
                  </a:lnTo>
                  <a:lnTo>
                    <a:pt x="0" y="1620"/>
                  </a:lnTo>
                  <a:lnTo>
                    <a:pt x="0" y="1636"/>
                  </a:lnTo>
                  <a:lnTo>
                    <a:pt x="0" y="1636"/>
                  </a:lnTo>
                  <a:lnTo>
                    <a:pt x="0" y="1652"/>
                  </a:lnTo>
                  <a:lnTo>
                    <a:pt x="6" y="1668"/>
                  </a:lnTo>
                  <a:lnTo>
                    <a:pt x="12" y="1682"/>
                  </a:lnTo>
                  <a:lnTo>
                    <a:pt x="22" y="1694"/>
                  </a:lnTo>
                  <a:lnTo>
                    <a:pt x="34" y="1702"/>
                  </a:lnTo>
                  <a:lnTo>
                    <a:pt x="48" y="1710"/>
                  </a:lnTo>
                  <a:lnTo>
                    <a:pt x="62" y="1716"/>
                  </a:lnTo>
                  <a:lnTo>
                    <a:pt x="80" y="1716"/>
                  </a:lnTo>
                  <a:lnTo>
                    <a:pt x="214" y="1716"/>
                  </a:lnTo>
                  <a:lnTo>
                    <a:pt x="214" y="1716"/>
                  </a:lnTo>
                  <a:lnTo>
                    <a:pt x="214" y="2314"/>
                  </a:lnTo>
                  <a:lnTo>
                    <a:pt x="80" y="2314"/>
                  </a:lnTo>
                  <a:lnTo>
                    <a:pt x="80" y="2314"/>
                  </a:lnTo>
                  <a:lnTo>
                    <a:pt x="62" y="2316"/>
                  </a:lnTo>
                  <a:lnTo>
                    <a:pt x="48" y="2320"/>
                  </a:lnTo>
                  <a:lnTo>
                    <a:pt x="34" y="2328"/>
                  </a:lnTo>
                  <a:lnTo>
                    <a:pt x="22" y="2338"/>
                  </a:lnTo>
                  <a:lnTo>
                    <a:pt x="12" y="2348"/>
                  </a:lnTo>
                  <a:lnTo>
                    <a:pt x="6" y="2362"/>
                  </a:lnTo>
                  <a:lnTo>
                    <a:pt x="0" y="2378"/>
                  </a:lnTo>
                  <a:lnTo>
                    <a:pt x="0" y="2394"/>
                  </a:lnTo>
                  <a:lnTo>
                    <a:pt x="0" y="2394"/>
                  </a:lnTo>
                  <a:lnTo>
                    <a:pt x="0" y="2410"/>
                  </a:lnTo>
                  <a:lnTo>
                    <a:pt x="6" y="2424"/>
                  </a:lnTo>
                  <a:lnTo>
                    <a:pt x="12" y="2438"/>
                  </a:lnTo>
                  <a:lnTo>
                    <a:pt x="22" y="2450"/>
                  </a:lnTo>
                  <a:lnTo>
                    <a:pt x="34" y="2460"/>
                  </a:lnTo>
                  <a:lnTo>
                    <a:pt x="48" y="2468"/>
                  </a:lnTo>
                  <a:lnTo>
                    <a:pt x="62" y="2472"/>
                  </a:lnTo>
                  <a:lnTo>
                    <a:pt x="80" y="2474"/>
                  </a:lnTo>
                  <a:lnTo>
                    <a:pt x="214" y="2474"/>
                  </a:lnTo>
                  <a:lnTo>
                    <a:pt x="214" y="2474"/>
                  </a:lnTo>
                  <a:lnTo>
                    <a:pt x="214" y="2854"/>
                  </a:lnTo>
                  <a:lnTo>
                    <a:pt x="214" y="2854"/>
                  </a:lnTo>
                  <a:lnTo>
                    <a:pt x="216" y="2884"/>
                  </a:lnTo>
                  <a:lnTo>
                    <a:pt x="220" y="2910"/>
                  </a:lnTo>
                  <a:lnTo>
                    <a:pt x="228" y="2932"/>
                  </a:lnTo>
                  <a:lnTo>
                    <a:pt x="238" y="2952"/>
                  </a:lnTo>
                  <a:lnTo>
                    <a:pt x="250" y="2966"/>
                  </a:lnTo>
                  <a:lnTo>
                    <a:pt x="262" y="2980"/>
                  </a:lnTo>
                  <a:lnTo>
                    <a:pt x="276" y="2990"/>
                  </a:lnTo>
                  <a:lnTo>
                    <a:pt x="292" y="2998"/>
                  </a:lnTo>
                  <a:lnTo>
                    <a:pt x="306" y="3002"/>
                  </a:lnTo>
                  <a:lnTo>
                    <a:pt x="320" y="3006"/>
                  </a:lnTo>
                  <a:lnTo>
                    <a:pt x="346" y="3010"/>
                  </a:lnTo>
                  <a:lnTo>
                    <a:pt x="364" y="3012"/>
                  </a:lnTo>
                  <a:lnTo>
                    <a:pt x="370" y="3012"/>
                  </a:lnTo>
                  <a:lnTo>
                    <a:pt x="1744" y="3012"/>
                  </a:lnTo>
                  <a:lnTo>
                    <a:pt x="1744" y="1710"/>
                  </a:lnTo>
                  <a:lnTo>
                    <a:pt x="1746" y="1702"/>
                  </a:lnTo>
                  <a:lnTo>
                    <a:pt x="1746" y="1702"/>
                  </a:lnTo>
                  <a:lnTo>
                    <a:pt x="1756" y="1680"/>
                  </a:lnTo>
                  <a:lnTo>
                    <a:pt x="1768" y="1658"/>
                  </a:lnTo>
                  <a:lnTo>
                    <a:pt x="1786" y="1632"/>
                  </a:lnTo>
                  <a:lnTo>
                    <a:pt x="1810" y="1602"/>
                  </a:lnTo>
                  <a:lnTo>
                    <a:pt x="1824" y="1588"/>
                  </a:lnTo>
                  <a:lnTo>
                    <a:pt x="1840" y="1572"/>
                  </a:lnTo>
                  <a:lnTo>
                    <a:pt x="1858" y="1558"/>
                  </a:lnTo>
                  <a:lnTo>
                    <a:pt x="1878" y="1544"/>
                  </a:lnTo>
                  <a:lnTo>
                    <a:pt x="1900" y="1530"/>
                  </a:lnTo>
                  <a:lnTo>
                    <a:pt x="1924" y="1518"/>
                  </a:lnTo>
                  <a:lnTo>
                    <a:pt x="1924" y="1518"/>
                  </a:lnTo>
                  <a:lnTo>
                    <a:pt x="1952" y="1502"/>
                  </a:lnTo>
                  <a:lnTo>
                    <a:pt x="1982" y="1486"/>
                  </a:lnTo>
                  <a:lnTo>
                    <a:pt x="2014" y="1472"/>
                  </a:lnTo>
                  <a:lnTo>
                    <a:pt x="2048" y="1458"/>
                  </a:lnTo>
                  <a:lnTo>
                    <a:pt x="2086" y="1446"/>
                  </a:lnTo>
                  <a:lnTo>
                    <a:pt x="2122" y="1434"/>
                  </a:lnTo>
                  <a:lnTo>
                    <a:pt x="2162" y="1424"/>
                  </a:lnTo>
                  <a:lnTo>
                    <a:pt x="2202" y="1414"/>
                  </a:lnTo>
                  <a:lnTo>
                    <a:pt x="2288" y="1396"/>
                  </a:lnTo>
                  <a:lnTo>
                    <a:pt x="2376" y="1382"/>
                  </a:lnTo>
                  <a:lnTo>
                    <a:pt x="2470" y="1372"/>
                  </a:lnTo>
                  <a:lnTo>
                    <a:pt x="2564" y="1366"/>
                  </a:lnTo>
                  <a:lnTo>
                    <a:pt x="2564" y="13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Freeform 11"/>
            <p:cNvSpPr>
              <a:spLocks/>
            </p:cNvSpPr>
            <p:nvPr/>
          </p:nvSpPr>
          <p:spPr bwMode="auto">
            <a:xfrm>
              <a:off x="6134100" y="3106738"/>
              <a:ext cx="2825750" cy="3368675"/>
            </a:xfrm>
            <a:custGeom>
              <a:avLst/>
              <a:gdLst>
                <a:gd name="T0" fmla="*/ 866 w 1780"/>
                <a:gd name="T1" fmla="*/ 356 h 2122"/>
                <a:gd name="T2" fmla="*/ 730 w 1780"/>
                <a:gd name="T3" fmla="*/ 352 h 2122"/>
                <a:gd name="T4" fmla="*/ 594 w 1780"/>
                <a:gd name="T5" fmla="*/ 340 h 2122"/>
                <a:gd name="T6" fmla="*/ 464 w 1780"/>
                <a:gd name="T7" fmla="*/ 322 h 2122"/>
                <a:gd name="T8" fmla="*/ 342 w 1780"/>
                <a:gd name="T9" fmla="*/ 296 h 2122"/>
                <a:gd name="T10" fmla="*/ 232 w 1780"/>
                <a:gd name="T11" fmla="*/ 262 h 2122"/>
                <a:gd name="T12" fmla="*/ 136 w 1780"/>
                <a:gd name="T13" fmla="*/ 222 h 2122"/>
                <a:gd name="T14" fmla="*/ 58 w 1780"/>
                <a:gd name="T15" fmla="*/ 174 h 2122"/>
                <a:gd name="T16" fmla="*/ 12 w 1780"/>
                <a:gd name="T17" fmla="*/ 134 h 2122"/>
                <a:gd name="T18" fmla="*/ 0 w 1780"/>
                <a:gd name="T19" fmla="*/ 1940 h 2122"/>
                <a:gd name="T20" fmla="*/ 26 w 1780"/>
                <a:gd name="T21" fmla="*/ 1960 h 2122"/>
                <a:gd name="T22" fmla="*/ 90 w 1780"/>
                <a:gd name="T23" fmla="*/ 1996 h 2122"/>
                <a:gd name="T24" fmla="*/ 174 w 1780"/>
                <a:gd name="T25" fmla="*/ 2030 h 2122"/>
                <a:gd name="T26" fmla="*/ 272 w 1780"/>
                <a:gd name="T27" fmla="*/ 2058 h 2122"/>
                <a:gd name="T28" fmla="*/ 386 w 1780"/>
                <a:gd name="T29" fmla="*/ 2082 h 2122"/>
                <a:gd name="T30" fmla="*/ 512 w 1780"/>
                <a:gd name="T31" fmla="*/ 2102 h 2122"/>
                <a:gd name="T32" fmla="*/ 646 w 1780"/>
                <a:gd name="T33" fmla="*/ 2114 h 2122"/>
                <a:gd name="T34" fmla="*/ 790 w 1780"/>
                <a:gd name="T35" fmla="*/ 2122 h 2122"/>
                <a:gd name="T36" fmla="*/ 866 w 1780"/>
                <a:gd name="T37" fmla="*/ 2122 h 2122"/>
                <a:gd name="T38" fmla="*/ 1050 w 1780"/>
                <a:gd name="T39" fmla="*/ 2118 h 2122"/>
                <a:gd name="T40" fmla="*/ 1222 w 1780"/>
                <a:gd name="T41" fmla="*/ 2102 h 2122"/>
                <a:gd name="T42" fmla="*/ 1376 w 1780"/>
                <a:gd name="T43" fmla="*/ 2076 h 2122"/>
                <a:gd name="T44" fmla="*/ 1512 w 1780"/>
                <a:gd name="T45" fmla="*/ 2044 h 2122"/>
                <a:gd name="T46" fmla="*/ 1624 w 1780"/>
                <a:gd name="T47" fmla="*/ 2004 h 2122"/>
                <a:gd name="T48" fmla="*/ 1690 w 1780"/>
                <a:gd name="T49" fmla="*/ 1970 h 2122"/>
                <a:gd name="T50" fmla="*/ 1724 w 1780"/>
                <a:gd name="T51" fmla="*/ 1946 h 2122"/>
                <a:gd name="T52" fmla="*/ 1750 w 1780"/>
                <a:gd name="T53" fmla="*/ 1922 h 2122"/>
                <a:gd name="T54" fmla="*/ 1770 w 1780"/>
                <a:gd name="T55" fmla="*/ 1894 h 2122"/>
                <a:gd name="T56" fmla="*/ 1778 w 1780"/>
                <a:gd name="T57" fmla="*/ 1868 h 2122"/>
                <a:gd name="T58" fmla="*/ 1780 w 1780"/>
                <a:gd name="T59" fmla="*/ 0 h 2122"/>
                <a:gd name="T60" fmla="*/ 1778 w 1780"/>
                <a:gd name="T61" fmla="*/ 22 h 2122"/>
                <a:gd name="T62" fmla="*/ 1768 w 1780"/>
                <a:gd name="T63" fmla="*/ 64 h 2122"/>
                <a:gd name="T64" fmla="*/ 1748 w 1780"/>
                <a:gd name="T65" fmla="*/ 102 h 2122"/>
                <a:gd name="T66" fmla="*/ 1718 w 1780"/>
                <a:gd name="T67" fmla="*/ 138 h 2122"/>
                <a:gd name="T68" fmla="*/ 1682 w 1780"/>
                <a:gd name="T69" fmla="*/ 170 h 2122"/>
                <a:gd name="T70" fmla="*/ 1636 w 1780"/>
                <a:gd name="T71" fmla="*/ 202 h 2122"/>
                <a:gd name="T72" fmla="*/ 1584 w 1780"/>
                <a:gd name="T73" fmla="*/ 228 h 2122"/>
                <a:gd name="T74" fmla="*/ 1494 w 1780"/>
                <a:gd name="T75" fmla="*/ 266 h 2122"/>
                <a:gd name="T76" fmla="*/ 1356 w 1780"/>
                <a:gd name="T77" fmla="*/ 304 h 2122"/>
                <a:gd name="T78" fmla="*/ 1200 w 1780"/>
                <a:gd name="T79" fmla="*/ 332 h 2122"/>
                <a:gd name="T80" fmla="*/ 1036 w 1780"/>
                <a:gd name="T81" fmla="*/ 350 h 2122"/>
                <a:gd name="T82" fmla="*/ 866 w 1780"/>
                <a:gd name="T83" fmla="*/ 356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80" h="2122">
                  <a:moveTo>
                    <a:pt x="866" y="356"/>
                  </a:moveTo>
                  <a:lnTo>
                    <a:pt x="866" y="356"/>
                  </a:lnTo>
                  <a:lnTo>
                    <a:pt x="798" y="354"/>
                  </a:lnTo>
                  <a:lnTo>
                    <a:pt x="730" y="352"/>
                  </a:lnTo>
                  <a:lnTo>
                    <a:pt x="660" y="348"/>
                  </a:lnTo>
                  <a:lnTo>
                    <a:pt x="594" y="340"/>
                  </a:lnTo>
                  <a:lnTo>
                    <a:pt x="528" y="332"/>
                  </a:lnTo>
                  <a:lnTo>
                    <a:pt x="464" y="322"/>
                  </a:lnTo>
                  <a:lnTo>
                    <a:pt x="402" y="310"/>
                  </a:lnTo>
                  <a:lnTo>
                    <a:pt x="342" y="296"/>
                  </a:lnTo>
                  <a:lnTo>
                    <a:pt x="286" y="280"/>
                  </a:lnTo>
                  <a:lnTo>
                    <a:pt x="232" y="262"/>
                  </a:lnTo>
                  <a:lnTo>
                    <a:pt x="182" y="244"/>
                  </a:lnTo>
                  <a:lnTo>
                    <a:pt x="136" y="222"/>
                  </a:lnTo>
                  <a:lnTo>
                    <a:pt x="96" y="200"/>
                  </a:lnTo>
                  <a:lnTo>
                    <a:pt x="58" y="174"/>
                  </a:lnTo>
                  <a:lnTo>
                    <a:pt x="26" y="148"/>
                  </a:lnTo>
                  <a:lnTo>
                    <a:pt x="12" y="134"/>
                  </a:lnTo>
                  <a:lnTo>
                    <a:pt x="0" y="120"/>
                  </a:lnTo>
                  <a:lnTo>
                    <a:pt x="0" y="1940"/>
                  </a:lnTo>
                  <a:lnTo>
                    <a:pt x="0" y="1940"/>
                  </a:lnTo>
                  <a:lnTo>
                    <a:pt x="26" y="1960"/>
                  </a:lnTo>
                  <a:lnTo>
                    <a:pt x="56" y="1978"/>
                  </a:lnTo>
                  <a:lnTo>
                    <a:pt x="90" y="1996"/>
                  </a:lnTo>
                  <a:lnTo>
                    <a:pt x="130" y="2014"/>
                  </a:lnTo>
                  <a:lnTo>
                    <a:pt x="174" y="2030"/>
                  </a:lnTo>
                  <a:lnTo>
                    <a:pt x="222" y="2044"/>
                  </a:lnTo>
                  <a:lnTo>
                    <a:pt x="272" y="2058"/>
                  </a:lnTo>
                  <a:lnTo>
                    <a:pt x="328" y="2072"/>
                  </a:lnTo>
                  <a:lnTo>
                    <a:pt x="386" y="2082"/>
                  </a:lnTo>
                  <a:lnTo>
                    <a:pt x="448" y="2092"/>
                  </a:lnTo>
                  <a:lnTo>
                    <a:pt x="512" y="2102"/>
                  </a:lnTo>
                  <a:lnTo>
                    <a:pt x="578" y="2108"/>
                  </a:lnTo>
                  <a:lnTo>
                    <a:pt x="646" y="2114"/>
                  </a:lnTo>
                  <a:lnTo>
                    <a:pt x="718" y="2118"/>
                  </a:lnTo>
                  <a:lnTo>
                    <a:pt x="790" y="2122"/>
                  </a:lnTo>
                  <a:lnTo>
                    <a:pt x="866" y="2122"/>
                  </a:lnTo>
                  <a:lnTo>
                    <a:pt x="866" y="2122"/>
                  </a:lnTo>
                  <a:lnTo>
                    <a:pt x="958" y="2122"/>
                  </a:lnTo>
                  <a:lnTo>
                    <a:pt x="1050" y="2118"/>
                  </a:lnTo>
                  <a:lnTo>
                    <a:pt x="1138" y="2110"/>
                  </a:lnTo>
                  <a:lnTo>
                    <a:pt x="1222" y="2102"/>
                  </a:lnTo>
                  <a:lnTo>
                    <a:pt x="1302" y="2090"/>
                  </a:lnTo>
                  <a:lnTo>
                    <a:pt x="1376" y="2076"/>
                  </a:lnTo>
                  <a:lnTo>
                    <a:pt x="1446" y="2062"/>
                  </a:lnTo>
                  <a:lnTo>
                    <a:pt x="1512" y="2044"/>
                  </a:lnTo>
                  <a:lnTo>
                    <a:pt x="1570" y="2024"/>
                  </a:lnTo>
                  <a:lnTo>
                    <a:pt x="1624" y="2004"/>
                  </a:lnTo>
                  <a:lnTo>
                    <a:pt x="1670" y="1982"/>
                  </a:lnTo>
                  <a:lnTo>
                    <a:pt x="1690" y="1970"/>
                  </a:lnTo>
                  <a:lnTo>
                    <a:pt x="1708" y="1958"/>
                  </a:lnTo>
                  <a:lnTo>
                    <a:pt x="1724" y="1946"/>
                  </a:lnTo>
                  <a:lnTo>
                    <a:pt x="1738" y="1934"/>
                  </a:lnTo>
                  <a:lnTo>
                    <a:pt x="1750" y="1922"/>
                  </a:lnTo>
                  <a:lnTo>
                    <a:pt x="1762" y="1908"/>
                  </a:lnTo>
                  <a:lnTo>
                    <a:pt x="1770" y="1894"/>
                  </a:lnTo>
                  <a:lnTo>
                    <a:pt x="1774" y="1882"/>
                  </a:lnTo>
                  <a:lnTo>
                    <a:pt x="1778" y="1868"/>
                  </a:lnTo>
                  <a:lnTo>
                    <a:pt x="1780" y="1854"/>
                  </a:lnTo>
                  <a:lnTo>
                    <a:pt x="1780" y="0"/>
                  </a:lnTo>
                  <a:lnTo>
                    <a:pt x="1780" y="0"/>
                  </a:lnTo>
                  <a:lnTo>
                    <a:pt x="1778" y="22"/>
                  </a:lnTo>
                  <a:lnTo>
                    <a:pt x="1774" y="44"/>
                  </a:lnTo>
                  <a:lnTo>
                    <a:pt x="1768" y="64"/>
                  </a:lnTo>
                  <a:lnTo>
                    <a:pt x="1760" y="82"/>
                  </a:lnTo>
                  <a:lnTo>
                    <a:pt x="1748" y="102"/>
                  </a:lnTo>
                  <a:lnTo>
                    <a:pt x="1734" y="120"/>
                  </a:lnTo>
                  <a:lnTo>
                    <a:pt x="1718" y="138"/>
                  </a:lnTo>
                  <a:lnTo>
                    <a:pt x="1700" y="154"/>
                  </a:lnTo>
                  <a:lnTo>
                    <a:pt x="1682" y="170"/>
                  </a:lnTo>
                  <a:lnTo>
                    <a:pt x="1660" y="186"/>
                  </a:lnTo>
                  <a:lnTo>
                    <a:pt x="1636" y="202"/>
                  </a:lnTo>
                  <a:lnTo>
                    <a:pt x="1610" y="216"/>
                  </a:lnTo>
                  <a:lnTo>
                    <a:pt x="1584" y="228"/>
                  </a:lnTo>
                  <a:lnTo>
                    <a:pt x="1554" y="242"/>
                  </a:lnTo>
                  <a:lnTo>
                    <a:pt x="1494" y="266"/>
                  </a:lnTo>
                  <a:lnTo>
                    <a:pt x="1426" y="286"/>
                  </a:lnTo>
                  <a:lnTo>
                    <a:pt x="1356" y="304"/>
                  </a:lnTo>
                  <a:lnTo>
                    <a:pt x="1280" y="320"/>
                  </a:lnTo>
                  <a:lnTo>
                    <a:pt x="1200" y="332"/>
                  </a:lnTo>
                  <a:lnTo>
                    <a:pt x="1120" y="342"/>
                  </a:lnTo>
                  <a:lnTo>
                    <a:pt x="1036" y="350"/>
                  </a:lnTo>
                  <a:lnTo>
                    <a:pt x="952" y="354"/>
                  </a:lnTo>
                  <a:lnTo>
                    <a:pt x="866" y="356"/>
                  </a:lnTo>
                  <a:lnTo>
                    <a:pt x="866" y="3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reeform 12"/>
            <p:cNvSpPr>
              <a:spLocks/>
            </p:cNvSpPr>
            <p:nvPr/>
          </p:nvSpPr>
          <p:spPr bwMode="auto">
            <a:xfrm>
              <a:off x="6299200" y="2779713"/>
              <a:ext cx="2422525" cy="654050"/>
            </a:xfrm>
            <a:custGeom>
              <a:avLst/>
              <a:gdLst>
                <a:gd name="T0" fmla="*/ 0 w 1526"/>
                <a:gd name="T1" fmla="*/ 206 h 412"/>
                <a:gd name="T2" fmla="*/ 2 w 1526"/>
                <a:gd name="T3" fmla="*/ 220 h 412"/>
                <a:gd name="T4" fmla="*/ 12 w 1526"/>
                <a:gd name="T5" fmla="*/ 236 h 412"/>
                <a:gd name="T6" fmla="*/ 52 w 1526"/>
                <a:gd name="T7" fmla="*/ 270 h 412"/>
                <a:gd name="T8" fmla="*/ 116 w 1526"/>
                <a:gd name="T9" fmla="*/ 304 h 412"/>
                <a:gd name="T10" fmla="*/ 204 w 1526"/>
                <a:gd name="T11" fmla="*/ 336 h 412"/>
                <a:gd name="T12" fmla="*/ 312 w 1526"/>
                <a:gd name="T13" fmla="*/ 366 h 412"/>
                <a:gd name="T14" fmla="*/ 444 w 1526"/>
                <a:gd name="T15" fmla="*/ 390 h 412"/>
                <a:gd name="T16" fmla="*/ 594 w 1526"/>
                <a:gd name="T17" fmla="*/ 406 h 412"/>
                <a:gd name="T18" fmla="*/ 762 w 1526"/>
                <a:gd name="T19" fmla="*/ 412 h 412"/>
                <a:gd name="T20" fmla="*/ 850 w 1526"/>
                <a:gd name="T21" fmla="*/ 412 h 412"/>
                <a:gd name="T22" fmla="*/ 1010 w 1526"/>
                <a:gd name="T23" fmla="*/ 400 h 412"/>
                <a:gd name="T24" fmla="*/ 1150 w 1526"/>
                <a:gd name="T25" fmla="*/ 380 h 412"/>
                <a:gd name="T26" fmla="*/ 1270 w 1526"/>
                <a:gd name="T27" fmla="*/ 352 h 412"/>
                <a:gd name="T28" fmla="*/ 1370 w 1526"/>
                <a:gd name="T29" fmla="*/ 320 h 412"/>
                <a:gd name="T30" fmla="*/ 1446 w 1526"/>
                <a:gd name="T31" fmla="*/ 286 h 412"/>
                <a:gd name="T32" fmla="*/ 1496 w 1526"/>
                <a:gd name="T33" fmla="*/ 252 h 412"/>
                <a:gd name="T34" fmla="*/ 1520 w 1526"/>
                <a:gd name="T35" fmla="*/ 228 h 412"/>
                <a:gd name="T36" fmla="*/ 1526 w 1526"/>
                <a:gd name="T37" fmla="*/ 214 h 412"/>
                <a:gd name="T38" fmla="*/ 1526 w 1526"/>
                <a:gd name="T39" fmla="*/ 206 h 412"/>
                <a:gd name="T40" fmla="*/ 1524 w 1526"/>
                <a:gd name="T41" fmla="*/ 192 h 412"/>
                <a:gd name="T42" fmla="*/ 1514 w 1526"/>
                <a:gd name="T43" fmla="*/ 176 h 412"/>
                <a:gd name="T44" fmla="*/ 1474 w 1526"/>
                <a:gd name="T45" fmla="*/ 144 h 412"/>
                <a:gd name="T46" fmla="*/ 1410 w 1526"/>
                <a:gd name="T47" fmla="*/ 110 h 412"/>
                <a:gd name="T48" fmla="*/ 1322 w 1526"/>
                <a:gd name="T49" fmla="*/ 76 h 412"/>
                <a:gd name="T50" fmla="*/ 1212 w 1526"/>
                <a:gd name="T51" fmla="*/ 46 h 412"/>
                <a:gd name="T52" fmla="*/ 1082 w 1526"/>
                <a:gd name="T53" fmla="*/ 22 h 412"/>
                <a:gd name="T54" fmla="*/ 932 w 1526"/>
                <a:gd name="T55" fmla="*/ 6 h 412"/>
                <a:gd name="T56" fmla="*/ 762 w 1526"/>
                <a:gd name="T57" fmla="*/ 0 h 412"/>
                <a:gd name="T58" fmla="*/ 676 w 1526"/>
                <a:gd name="T59" fmla="*/ 2 h 412"/>
                <a:gd name="T60" fmla="*/ 516 w 1526"/>
                <a:gd name="T61" fmla="*/ 14 h 412"/>
                <a:gd name="T62" fmla="*/ 376 w 1526"/>
                <a:gd name="T63" fmla="*/ 34 h 412"/>
                <a:gd name="T64" fmla="*/ 256 w 1526"/>
                <a:gd name="T65" fmla="*/ 60 h 412"/>
                <a:gd name="T66" fmla="*/ 156 w 1526"/>
                <a:gd name="T67" fmla="*/ 92 h 412"/>
                <a:gd name="T68" fmla="*/ 80 w 1526"/>
                <a:gd name="T69" fmla="*/ 126 h 412"/>
                <a:gd name="T70" fmla="*/ 28 w 1526"/>
                <a:gd name="T71" fmla="*/ 160 h 412"/>
                <a:gd name="T72" fmla="*/ 6 w 1526"/>
                <a:gd name="T73" fmla="*/ 184 h 412"/>
                <a:gd name="T74" fmla="*/ 0 w 1526"/>
                <a:gd name="T75" fmla="*/ 200 h 412"/>
                <a:gd name="T76" fmla="*/ 0 w 1526"/>
                <a:gd name="T77" fmla="*/ 20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26" h="412">
                  <a:moveTo>
                    <a:pt x="0" y="206"/>
                  </a:moveTo>
                  <a:lnTo>
                    <a:pt x="0" y="206"/>
                  </a:lnTo>
                  <a:lnTo>
                    <a:pt x="0" y="214"/>
                  </a:lnTo>
                  <a:lnTo>
                    <a:pt x="2" y="220"/>
                  </a:lnTo>
                  <a:lnTo>
                    <a:pt x="6" y="228"/>
                  </a:lnTo>
                  <a:lnTo>
                    <a:pt x="12" y="236"/>
                  </a:lnTo>
                  <a:lnTo>
                    <a:pt x="28" y="252"/>
                  </a:lnTo>
                  <a:lnTo>
                    <a:pt x="52" y="270"/>
                  </a:lnTo>
                  <a:lnTo>
                    <a:pt x="80" y="286"/>
                  </a:lnTo>
                  <a:lnTo>
                    <a:pt x="116" y="304"/>
                  </a:lnTo>
                  <a:lnTo>
                    <a:pt x="156" y="320"/>
                  </a:lnTo>
                  <a:lnTo>
                    <a:pt x="204" y="336"/>
                  </a:lnTo>
                  <a:lnTo>
                    <a:pt x="256" y="352"/>
                  </a:lnTo>
                  <a:lnTo>
                    <a:pt x="312" y="366"/>
                  </a:lnTo>
                  <a:lnTo>
                    <a:pt x="376" y="380"/>
                  </a:lnTo>
                  <a:lnTo>
                    <a:pt x="444" y="390"/>
                  </a:lnTo>
                  <a:lnTo>
                    <a:pt x="516" y="400"/>
                  </a:lnTo>
                  <a:lnTo>
                    <a:pt x="594" y="406"/>
                  </a:lnTo>
                  <a:lnTo>
                    <a:pt x="676" y="412"/>
                  </a:lnTo>
                  <a:lnTo>
                    <a:pt x="762" y="412"/>
                  </a:lnTo>
                  <a:lnTo>
                    <a:pt x="762" y="412"/>
                  </a:lnTo>
                  <a:lnTo>
                    <a:pt x="850" y="412"/>
                  </a:lnTo>
                  <a:lnTo>
                    <a:pt x="932" y="406"/>
                  </a:lnTo>
                  <a:lnTo>
                    <a:pt x="1010" y="400"/>
                  </a:lnTo>
                  <a:lnTo>
                    <a:pt x="1082" y="390"/>
                  </a:lnTo>
                  <a:lnTo>
                    <a:pt x="1150" y="380"/>
                  </a:lnTo>
                  <a:lnTo>
                    <a:pt x="1212" y="366"/>
                  </a:lnTo>
                  <a:lnTo>
                    <a:pt x="1270" y="352"/>
                  </a:lnTo>
                  <a:lnTo>
                    <a:pt x="1322" y="336"/>
                  </a:lnTo>
                  <a:lnTo>
                    <a:pt x="1370" y="320"/>
                  </a:lnTo>
                  <a:lnTo>
                    <a:pt x="1410" y="304"/>
                  </a:lnTo>
                  <a:lnTo>
                    <a:pt x="1446" y="286"/>
                  </a:lnTo>
                  <a:lnTo>
                    <a:pt x="1474" y="270"/>
                  </a:lnTo>
                  <a:lnTo>
                    <a:pt x="1496" y="252"/>
                  </a:lnTo>
                  <a:lnTo>
                    <a:pt x="1514" y="236"/>
                  </a:lnTo>
                  <a:lnTo>
                    <a:pt x="1520" y="228"/>
                  </a:lnTo>
                  <a:lnTo>
                    <a:pt x="1524" y="220"/>
                  </a:lnTo>
                  <a:lnTo>
                    <a:pt x="1526" y="214"/>
                  </a:lnTo>
                  <a:lnTo>
                    <a:pt x="1526" y="206"/>
                  </a:lnTo>
                  <a:lnTo>
                    <a:pt x="1526" y="206"/>
                  </a:lnTo>
                  <a:lnTo>
                    <a:pt x="1526" y="200"/>
                  </a:lnTo>
                  <a:lnTo>
                    <a:pt x="1524" y="192"/>
                  </a:lnTo>
                  <a:lnTo>
                    <a:pt x="1520" y="184"/>
                  </a:lnTo>
                  <a:lnTo>
                    <a:pt x="1514" y="176"/>
                  </a:lnTo>
                  <a:lnTo>
                    <a:pt x="1496" y="160"/>
                  </a:lnTo>
                  <a:lnTo>
                    <a:pt x="1474" y="144"/>
                  </a:lnTo>
                  <a:lnTo>
                    <a:pt x="1446" y="126"/>
                  </a:lnTo>
                  <a:lnTo>
                    <a:pt x="1410" y="110"/>
                  </a:lnTo>
                  <a:lnTo>
                    <a:pt x="1370" y="92"/>
                  </a:lnTo>
                  <a:lnTo>
                    <a:pt x="1322" y="76"/>
                  </a:lnTo>
                  <a:lnTo>
                    <a:pt x="1270" y="60"/>
                  </a:lnTo>
                  <a:lnTo>
                    <a:pt x="1212" y="46"/>
                  </a:lnTo>
                  <a:lnTo>
                    <a:pt x="1150" y="34"/>
                  </a:lnTo>
                  <a:lnTo>
                    <a:pt x="1082" y="22"/>
                  </a:lnTo>
                  <a:lnTo>
                    <a:pt x="1010" y="14"/>
                  </a:lnTo>
                  <a:lnTo>
                    <a:pt x="932" y="6"/>
                  </a:lnTo>
                  <a:lnTo>
                    <a:pt x="850" y="2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676" y="2"/>
                  </a:lnTo>
                  <a:lnTo>
                    <a:pt x="594" y="6"/>
                  </a:lnTo>
                  <a:lnTo>
                    <a:pt x="516" y="14"/>
                  </a:lnTo>
                  <a:lnTo>
                    <a:pt x="444" y="22"/>
                  </a:lnTo>
                  <a:lnTo>
                    <a:pt x="376" y="34"/>
                  </a:lnTo>
                  <a:lnTo>
                    <a:pt x="312" y="46"/>
                  </a:lnTo>
                  <a:lnTo>
                    <a:pt x="256" y="60"/>
                  </a:lnTo>
                  <a:lnTo>
                    <a:pt x="204" y="76"/>
                  </a:lnTo>
                  <a:lnTo>
                    <a:pt x="156" y="92"/>
                  </a:lnTo>
                  <a:lnTo>
                    <a:pt x="116" y="110"/>
                  </a:lnTo>
                  <a:lnTo>
                    <a:pt x="80" y="126"/>
                  </a:lnTo>
                  <a:lnTo>
                    <a:pt x="52" y="144"/>
                  </a:lnTo>
                  <a:lnTo>
                    <a:pt x="28" y="160"/>
                  </a:lnTo>
                  <a:lnTo>
                    <a:pt x="12" y="176"/>
                  </a:lnTo>
                  <a:lnTo>
                    <a:pt x="6" y="184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6"/>
                  </a:lnTo>
                  <a:lnTo>
                    <a:pt x="0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6697340" y="2860389"/>
            <a:ext cx="11888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Data Lake Analytics</a:t>
            </a:r>
          </a:p>
        </p:txBody>
      </p:sp>
      <p:grpSp>
        <p:nvGrpSpPr>
          <p:cNvPr id="235" name="Group 234"/>
          <p:cNvGrpSpPr/>
          <p:nvPr/>
        </p:nvGrpSpPr>
        <p:grpSpPr>
          <a:xfrm>
            <a:off x="6349902" y="2938197"/>
            <a:ext cx="206719" cy="270413"/>
            <a:chOff x="3473450" y="4579938"/>
            <a:chExt cx="1741488" cy="2278062"/>
          </a:xfrm>
          <a:solidFill>
            <a:schemeClr val="tx1"/>
          </a:solidFill>
        </p:grpSpPr>
        <p:sp>
          <p:nvSpPr>
            <p:cNvPr id="236" name="Freeform 16"/>
            <p:cNvSpPr>
              <a:spLocks/>
            </p:cNvSpPr>
            <p:nvPr/>
          </p:nvSpPr>
          <p:spPr bwMode="auto">
            <a:xfrm>
              <a:off x="3575050" y="4579938"/>
              <a:ext cx="1493838" cy="403225"/>
            </a:xfrm>
            <a:custGeom>
              <a:avLst/>
              <a:gdLst>
                <a:gd name="T0" fmla="*/ 2 w 1883"/>
                <a:gd name="T1" fmla="*/ 263 h 508"/>
                <a:gd name="T2" fmla="*/ 17 w 1883"/>
                <a:gd name="T3" fmla="*/ 290 h 508"/>
                <a:gd name="T4" fmla="*/ 51 w 1883"/>
                <a:gd name="T5" fmla="*/ 321 h 508"/>
                <a:gd name="T6" fmla="*/ 101 w 1883"/>
                <a:gd name="T7" fmla="*/ 352 h 508"/>
                <a:gd name="T8" fmla="*/ 169 w 1883"/>
                <a:gd name="T9" fmla="*/ 384 h 508"/>
                <a:gd name="T10" fmla="*/ 253 w 1883"/>
                <a:gd name="T11" fmla="*/ 414 h 508"/>
                <a:gd name="T12" fmla="*/ 351 w 1883"/>
                <a:gd name="T13" fmla="*/ 442 h 508"/>
                <a:gd name="T14" fmla="*/ 465 w 1883"/>
                <a:gd name="T15" fmla="*/ 467 h 508"/>
                <a:gd name="T16" fmla="*/ 592 w 1883"/>
                <a:gd name="T17" fmla="*/ 486 h 508"/>
                <a:gd name="T18" fmla="*/ 733 w 1883"/>
                <a:gd name="T19" fmla="*/ 500 h 508"/>
                <a:gd name="T20" fmla="*/ 887 w 1883"/>
                <a:gd name="T21" fmla="*/ 508 h 508"/>
                <a:gd name="T22" fmla="*/ 996 w 1883"/>
                <a:gd name="T23" fmla="*/ 508 h 508"/>
                <a:gd name="T24" fmla="*/ 1150 w 1883"/>
                <a:gd name="T25" fmla="*/ 500 h 508"/>
                <a:gd name="T26" fmla="*/ 1291 w 1883"/>
                <a:gd name="T27" fmla="*/ 486 h 508"/>
                <a:gd name="T28" fmla="*/ 1419 w 1883"/>
                <a:gd name="T29" fmla="*/ 467 h 508"/>
                <a:gd name="T30" fmla="*/ 1532 w 1883"/>
                <a:gd name="T31" fmla="*/ 442 h 508"/>
                <a:gd name="T32" fmla="*/ 1632 w 1883"/>
                <a:gd name="T33" fmla="*/ 414 h 508"/>
                <a:gd name="T34" fmla="*/ 1715 w 1883"/>
                <a:gd name="T35" fmla="*/ 384 h 508"/>
                <a:gd name="T36" fmla="*/ 1782 w 1883"/>
                <a:gd name="T37" fmla="*/ 352 h 508"/>
                <a:gd name="T38" fmla="*/ 1834 w 1883"/>
                <a:gd name="T39" fmla="*/ 321 h 508"/>
                <a:gd name="T40" fmla="*/ 1866 w 1883"/>
                <a:gd name="T41" fmla="*/ 290 h 508"/>
                <a:gd name="T42" fmla="*/ 1882 w 1883"/>
                <a:gd name="T43" fmla="*/ 263 h 508"/>
                <a:gd name="T44" fmla="*/ 1882 w 1883"/>
                <a:gd name="T45" fmla="*/ 245 h 508"/>
                <a:gd name="T46" fmla="*/ 1866 w 1883"/>
                <a:gd name="T47" fmla="*/ 217 h 508"/>
                <a:gd name="T48" fmla="*/ 1834 w 1883"/>
                <a:gd name="T49" fmla="*/ 187 h 508"/>
                <a:gd name="T50" fmla="*/ 1782 w 1883"/>
                <a:gd name="T51" fmla="*/ 155 h 508"/>
                <a:gd name="T52" fmla="*/ 1715 w 1883"/>
                <a:gd name="T53" fmla="*/ 124 h 508"/>
                <a:gd name="T54" fmla="*/ 1632 w 1883"/>
                <a:gd name="T55" fmla="*/ 93 h 508"/>
                <a:gd name="T56" fmla="*/ 1532 w 1883"/>
                <a:gd name="T57" fmla="*/ 64 h 508"/>
                <a:gd name="T58" fmla="*/ 1419 w 1883"/>
                <a:gd name="T59" fmla="*/ 40 h 508"/>
                <a:gd name="T60" fmla="*/ 1291 w 1883"/>
                <a:gd name="T61" fmla="*/ 20 h 508"/>
                <a:gd name="T62" fmla="*/ 1150 w 1883"/>
                <a:gd name="T63" fmla="*/ 6 h 508"/>
                <a:gd name="T64" fmla="*/ 996 w 1883"/>
                <a:gd name="T65" fmla="*/ 0 h 508"/>
                <a:gd name="T66" fmla="*/ 887 w 1883"/>
                <a:gd name="T67" fmla="*/ 0 h 508"/>
                <a:gd name="T68" fmla="*/ 733 w 1883"/>
                <a:gd name="T69" fmla="*/ 6 h 508"/>
                <a:gd name="T70" fmla="*/ 592 w 1883"/>
                <a:gd name="T71" fmla="*/ 20 h 508"/>
                <a:gd name="T72" fmla="*/ 465 w 1883"/>
                <a:gd name="T73" fmla="*/ 40 h 508"/>
                <a:gd name="T74" fmla="*/ 351 w 1883"/>
                <a:gd name="T75" fmla="*/ 64 h 508"/>
                <a:gd name="T76" fmla="*/ 253 w 1883"/>
                <a:gd name="T77" fmla="*/ 93 h 508"/>
                <a:gd name="T78" fmla="*/ 169 w 1883"/>
                <a:gd name="T79" fmla="*/ 124 h 508"/>
                <a:gd name="T80" fmla="*/ 101 w 1883"/>
                <a:gd name="T81" fmla="*/ 155 h 508"/>
                <a:gd name="T82" fmla="*/ 51 w 1883"/>
                <a:gd name="T83" fmla="*/ 187 h 508"/>
                <a:gd name="T84" fmla="*/ 17 w 1883"/>
                <a:gd name="T85" fmla="*/ 217 h 508"/>
                <a:gd name="T86" fmla="*/ 2 w 1883"/>
                <a:gd name="T87" fmla="*/ 24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3" h="508">
                  <a:moveTo>
                    <a:pt x="0" y="254"/>
                  </a:moveTo>
                  <a:lnTo>
                    <a:pt x="0" y="254"/>
                  </a:lnTo>
                  <a:lnTo>
                    <a:pt x="2" y="263"/>
                  </a:lnTo>
                  <a:lnTo>
                    <a:pt x="5" y="271"/>
                  </a:lnTo>
                  <a:lnTo>
                    <a:pt x="11" y="280"/>
                  </a:lnTo>
                  <a:lnTo>
                    <a:pt x="17" y="290"/>
                  </a:lnTo>
                  <a:lnTo>
                    <a:pt x="27" y="301"/>
                  </a:lnTo>
                  <a:lnTo>
                    <a:pt x="37" y="311"/>
                  </a:lnTo>
                  <a:lnTo>
                    <a:pt x="51" y="321"/>
                  </a:lnTo>
                  <a:lnTo>
                    <a:pt x="66" y="331"/>
                  </a:lnTo>
                  <a:lnTo>
                    <a:pt x="82" y="342"/>
                  </a:lnTo>
                  <a:lnTo>
                    <a:pt x="101" y="352"/>
                  </a:lnTo>
                  <a:lnTo>
                    <a:pt x="122" y="362"/>
                  </a:lnTo>
                  <a:lnTo>
                    <a:pt x="144" y="374"/>
                  </a:lnTo>
                  <a:lnTo>
                    <a:pt x="169" y="384"/>
                  </a:lnTo>
                  <a:lnTo>
                    <a:pt x="195" y="394"/>
                  </a:lnTo>
                  <a:lnTo>
                    <a:pt x="222" y="404"/>
                  </a:lnTo>
                  <a:lnTo>
                    <a:pt x="253" y="414"/>
                  </a:lnTo>
                  <a:lnTo>
                    <a:pt x="284" y="424"/>
                  </a:lnTo>
                  <a:lnTo>
                    <a:pt x="317" y="433"/>
                  </a:lnTo>
                  <a:lnTo>
                    <a:pt x="351" y="442"/>
                  </a:lnTo>
                  <a:lnTo>
                    <a:pt x="388" y="451"/>
                  </a:lnTo>
                  <a:lnTo>
                    <a:pt x="426" y="460"/>
                  </a:lnTo>
                  <a:lnTo>
                    <a:pt x="465" y="467"/>
                  </a:lnTo>
                  <a:lnTo>
                    <a:pt x="506" y="473"/>
                  </a:lnTo>
                  <a:lnTo>
                    <a:pt x="549" y="481"/>
                  </a:lnTo>
                  <a:lnTo>
                    <a:pt x="592" y="486"/>
                  </a:lnTo>
                  <a:lnTo>
                    <a:pt x="639" y="492"/>
                  </a:lnTo>
                  <a:lnTo>
                    <a:pt x="685" y="496"/>
                  </a:lnTo>
                  <a:lnTo>
                    <a:pt x="733" y="500"/>
                  </a:lnTo>
                  <a:lnTo>
                    <a:pt x="784" y="504"/>
                  </a:lnTo>
                  <a:lnTo>
                    <a:pt x="836" y="506"/>
                  </a:lnTo>
                  <a:lnTo>
                    <a:pt x="887" y="508"/>
                  </a:lnTo>
                  <a:lnTo>
                    <a:pt x="942" y="508"/>
                  </a:lnTo>
                  <a:lnTo>
                    <a:pt x="942" y="508"/>
                  </a:lnTo>
                  <a:lnTo>
                    <a:pt x="996" y="508"/>
                  </a:lnTo>
                  <a:lnTo>
                    <a:pt x="1049" y="506"/>
                  </a:lnTo>
                  <a:lnTo>
                    <a:pt x="1101" y="504"/>
                  </a:lnTo>
                  <a:lnTo>
                    <a:pt x="1150" y="500"/>
                  </a:lnTo>
                  <a:lnTo>
                    <a:pt x="1199" y="496"/>
                  </a:lnTo>
                  <a:lnTo>
                    <a:pt x="1246" y="492"/>
                  </a:lnTo>
                  <a:lnTo>
                    <a:pt x="1291" y="486"/>
                  </a:lnTo>
                  <a:lnTo>
                    <a:pt x="1335" y="481"/>
                  </a:lnTo>
                  <a:lnTo>
                    <a:pt x="1378" y="473"/>
                  </a:lnTo>
                  <a:lnTo>
                    <a:pt x="1419" y="467"/>
                  </a:lnTo>
                  <a:lnTo>
                    <a:pt x="1459" y="460"/>
                  </a:lnTo>
                  <a:lnTo>
                    <a:pt x="1497" y="451"/>
                  </a:lnTo>
                  <a:lnTo>
                    <a:pt x="1532" y="442"/>
                  </a:lnTo>
                  <a:lnTo>
                    <a:pt x="1567" y="433"/>
                  </a:lnTo>
                  <a:lnTo>
                    <a:pt x="1600" y="424"/>
                  </a:lnTo>
                  <a:lnTo>
                    <a:pt x="1632" y="414"/>
                  </a:lnTo>
                  <a:lnTo>
                    <a:pt x="1661" y="404"/>
                  </a:lnTo>
                  <a:lnTo>
                    <a:pt x="1689" y="394"/>
                  </a:lnTo>
                  <a:lnTo>
                    <a:pt x="1715" y="384"/>
                  </a:lnTo>
                  <a:lnTo>
                    <a:pt x="1739" y="374"/>
                  </a:lnTo>
                  <a:lnTo>
                    <a:pt x="1762" y="362"/>
                  </a:lnTo>
                  <a:lnTo>
                    <a:pt x="1782" y="352"/>
                  </a:lnTo>
                  <a:lnTo>
                    <a:pt x="1801" y="342"/>
                  </a:lnTo>
                  <a:lnTo>
                    <a:pt x="1818" y="331"/>
                  </a:lnTo>
                  <a:lnTo>
                    <a:pt x="1834" y="321"/>
                  </a:lnTo>
                  <a:lnTo>
                    <a:pt x="1846" y="311"/>
                  </a:lnTo>
                  <a:lnTo>
                    <a:pt x="1858" y="301"/>
                  </a:lnTo>
                  <a:lnTo>
                    <a:pt x="1866" y="290"/>
                  </a:lnTo>
                  <a:lnTo>
                    <a:pt x="1874" y="280"/>
                  </a:lnTo>
                  <a:lnTo>
                    <a:pt x="1879" y="271"/>
                  </a:lnTo>
                  <a:lnTo>
                    <a:pt x="1882" y="263"/>
                  </a:lnTo>
                  <a:lnTo>
                    <a:pt x="1883" y="254"/>
                  </a:lnTo>
                  <a:lnTo>
                    <a:pt x="1883" y="254"/>
                  </a:lnTo>
                  <a:lnTo>
                    <a:pt x="1882" y="245"/>
                  </a:lnTo>
                  <a:lnTo>
                    <a:pt x="1879" y="236"/>
                  </a:lnTo>
                  <a:lnTo>
                    <a:pt x="1874" y="226"/>
                  </a:lnTo>
                  <a:lnTo>
                    <a:pt x="1866" y="217"/>
                  </a:lnTo>
                  <a:lnTo>
                    <a:pt x="1858" y="207"/>
                  </a:lnTo>
                  <a:lnTo>
                    <a:pt x="1846" y="197"/>
                  </a:lnTo>
                  <a:lnTo>
                    <a:pt x="1834" y="187"/>
                  </a:lnTo>
                  <a:lnTo>
                    <a:pt x="1818" y="176"/>
                  </a:lnTo>
                  <a:lnTo>
                    <a:pt x="1801" y="165"/>
                  </a:lnTo>
                  <a:lnTo>
                    <a:pt x="1782" y="155"/>
                  </a:lnTo>
                  <a:lnTo>
                    <a:pt x="1762" y="144"/>
                  </a:lnTo>
                  <a:lnTo>
                    <a:pt x="1739" y="134"/>
                  </a:lnTo>
                  <a:lnTo>
                    <a:pt x="1715" y="124"/>
                  </a:lnTo>
                  <a:lnTo>
                    <a:pt x="1689" y="114"/>
                  </a:lnTo>
                  <a:lnTo>
                    <a:pt x="1661" y="102"/>
                  </a:lnTo>
                  <a:lnTo>
                    <a:pt x="1632" y="93"/>
                  </a:lnTo>
                  <a:lnTo>
                    <a:pt x="1600" y="83"/>
                  </a:lnTo>
                  <a:lnTo>
                    <a:pt x="1567" y="74"/>
                  </a:lnTo>
                  <a:lnTo>
                    <a:pt x="1532" y="64"/>
                  </a:lnTo>
                  <a:lnTo>
                    <a:pt x="1497" y="57"/>
                  </a:lnTo>
                  <a:lnTo>
                    <a:pt x="1459" y="48"/>
                  </a:lnTo>
                  <a:lnTo>
                    <a:pt x="1419" y="40"/>
                  </a:lnTo>
                  <a:lnTo>
                    <a:pt x="1378" y="33"/>
                  </a:lnTo>
                  <a:lnTo>
                    <a:pt x="1335" y="27"/>
                  </a:lnTo>
                  <a:lnTo>
                    <a:pt x="1291" y="20"/>
                  </a:lnTo>
                  <a:lnTo>
                    <a:pt x="1246" y="15"/>
                  </a:lnTo>
                  <a:lnTo>
                    <a:pt x="1199" y="10"/>
                  </a:lnTo>
                  <a:lnTo>
                    <a:pt x="1150" y="6"/>
                  </a:lnTo>
                  <a:lnTo>
                    <a:pt x="1101" y="4"/>
                  </a:lnTo>
                  <a:lnTo>
                    <a:pt x="1049" y="1"/>
                  </a:lnTo>
                  <a:lnTo>
                    <a:pt x="996" y="0"/>
                  </a:lnTo>
                  <a:lnTo>
                    <a:pt x="942" y="0"/>
                  </a:lnTo>
                  <a:lnTo>
                    <a:pt x="942" y="0"/>
                  </a:lnTo>
                  <a:lnTo>
                    <a:pt x="887" y="0"/>
                  </a:lnTo>
                  <a:lnTo>
                    <a:pt x="836" y="1"/>
                  </a:lnTo>
                  <a:lnTo>
                    <a:pt x="784" y="4"/>
                  </a:lnTo>
                  <a:lnTo>
                    <a:pt x="733" y="6"/>
                  </a:lnTo>
                  <a:lnTo>
                    <a:pt x="685" y="10"/>
                  </a:lnTo>
                  <a:lnTo>
                    <a:pt x="639" y="15"/>
                  </a:lnTo>
                  <a:lnTo>
                    <a:pt x="592" y="20"/>
                  </a:lnTo>
                  <a:lnTo>
                    <a:pt x="549" y="27"/>
                  </a:lnTo>
                  <a:lnTo>
                    <a:pt x="506" y="33"/>
                  </a:lnTo>
                  <a:lnTo>
                    <a:pt x="465" y="40"/>
                  </a:lnTo>
                  <a:lnTo>
                    <a:pt x="426" y="48"/>
                  </a:lnTo>
                  <a:lnTo>
                    <a:pt x="388" y="57"/>
                  </a:lnTo>
                  <a:lnTo>
                    <a:pt x="351" y="64"/>
                  </a:lnTo>
                  <a:lnTo>
                    <a:pt x="317" y="74"/>
                  </a:lnTo>
                  <a:lnTo>
                    <a:pt x="284" y="83"/>
                  </a:lnTo>
                  <a:lnTo>
                    <a:pt x="253" y="93"/>
                  </a:lnTo>
                  <a:lnTo>
                    <a:pt x="222" y="102"/>
                  </a:lnTo>
                  <a:lnTo>
                    <a:pt x="195" y="114"/>
                  </a:lnTo>
                  <a:lnTo>
                    <a:pt x="169" y="124"/>
                  </a:lnTo>
                  <a:lnTo>
                    <a:pt x="144" y="134"/>
                  </a:lnTo>
                  <a:lnTo>
                    <a:pt x="122" y="144"/>
                  </a:lnTo>
                  <a:lnTo>
                    <a:pt x="101" y="155"/>
                  </a:lnTo>
                  <a:lnTo>
                    <a:pt x="82" y="165"/>
                  </a:lnTo>
                  <a:lnTo>
                    <a:pt x="66" y="176"/>
                  </a:lnTo>
                  <a:lnTo>
                    <a:pt x="51" y="187"/>
                  </a:lnTo>
                  <a:lnTo>
                    <a:pt x="37" y="197"/>
                  </a:lnTo>
                  <a:lnTo>
                    <a:pt x="27" y="207"/>
                  </a:lnTo>
                  <a:lnTo>
                    <a:pt x="17" y="217"/>
                  </a:lnTo>
                  <a:lnTo>
                    <a:pt x="11" y="226"/>
                  </a:lnTo>
                  <a:lnTo>
                    <a:pt x="5" y="236"/>
                  </a:lnTo>
                  <a:lnTo>
                    <a:pt x="2" y="245"/>
                  </a:lnTo>
                  <a:lnTo>
                    <a:pt x="0" y="254"/>
                  </a:lnTo>
                  <a:lnTo>
                    <a:pt x="0" y="2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7" name="Freeform 17"/>
            <p:cNvSpPr>
              <a:spLocks/>
            </p:cNvSpPr>
            <p:nvPr/>
          </p:nvSpPr>
          <p:spPr bwMode="auto">
            <a:xfrm>
              <a:off x="3473450" y="4781550"/>
              <a:ext cx="1741488" cy="1411287"/>
            </a:xfrm>
            <a:custGeom>
              <a:avLst/>
              <a:gdLst>
                <a:gd name="T0" fmla="*/ 280 w 2194"/>
                <a:gd name="T1" fmla="*/ 1778 h 1779"/>
                <a:gd name="T2" fmla="*/ 363 w 2194"/>
                <a:gd name="T3" fmla="*/ 1764 h 1779"/>
                <a:gd name="T4" fmla="*/ 440 w 2194"/>
                <a:gd name="T5" fmla="*/ 1736 h 1779"/>
                <a:gd name="T6" fmla="*/ 511 w 2194"/>
                <a:gd name="T7" fmla="*/ 1693 h 1779"/>
                <a:gd name="T8" fmla="*/ 573 w 2194"/>
                <a:gd name="T9" fmla="*/ 1637 h 1779"/>
                <a:gd name="T10" fmla="*/ 625 w 2194"/>
                <a:gd name="T11" fmla="*/ 1569 h 1779"/>
                <a:gd name="T12" fmla="*/ 633 w 2194"/>
                <a:gd name="T13" fmla="*/ 1558 h 1779"/>
                <a:gd name="T14" fmla="*/ 652 w 2194"/>
                <a:gd name="T15" fmla="*/ 1547 h 1779"/>
                <a:gd name="T16" fmla="*/ 675 w 2194"/>
                <a:gd name="T17" fmla="*/ 1543 h 1779"/>
                <a:gd name="T18" fmla="*/ 696 w 2194"/>
                <a:gd name="T19" fmla="*/ 1547 h 1779"/>
                <a:gd name="T20" fmla="*/ 715 w 2194"/>
                <a:gd name="T21" fmla="*/ 1558 h 1779"/>
                <a:gd name="T22" fmla="*/ 725 w 2194"/>
                <a:gd name="T23" fmla="*/ 1569 h 1779"/>
                <a:gd name="T24" fmla="*/ 776 w 2194"/>
                <a:gd name="T25" fmla="*/ 1637 h 1779"/>
                <a:gd name="T26" fmla="*/ 838 w 2194"/>
                <a:gd name="T27" fmla="*/ 1693 h 1779"/>
                <a:gd name="T28" fmla="*/ 908 w 2194"/>
                <a:gd name="T29" fmla="*/ 1736 h 1779"/>
                <a:gd name="T30" fmla="*/ 985 w 2194"/>
                <a:gd name="T31" fmla="*/ 1764 h 1779"/>
                <a:gd name="T32" fmla="*/ 1069 w 2194"/>
                <a:gd name="T33" fmla="*/ 1778 h 1779"/>
                <a:gd name="T34" fmla="*/ 1125 w 2194"/>
                <a:gd name="T35" fmla="*/ 1778 h 1779"/>
                <a:gd name="T36" fmla="*/ 1209 w 2194"/>
                <a:gd name="T37" fmla="*/ 1764 h 1779"/>
                <a:gd name="T38" fmla="*/ 1286 w 2194"/>
                <a:gd name="T39" fmla="*/ 1736 h 1779"/>
                <a:gd name="T40" fmla="*/ 1356 w 2194"/>
                <a:gd name="T41" fmla="*/ 1693 h 1779"/>
                <a:gd name="T42" fmla="*/ 1418 w 2194"/>
                <a:gd name="T43" fmla="*/ 1637 h 1779"/>
                <a:gd name="T44" fmla="*/ 1470 w 2194"/>
                <a:gd name="T45" fmla="*/ 1569 h 1779"/>
                <a:gd name="T46" fmla="*/ 1479 w 2194"/>
                <a:gd name="T47" fmla="*/ 1558 h 1779"/>
                <a:gd name="T48" fmla="*/ 1498 w 2194"/>
                <a:gd name="T49" fmla="*/ 1547 h 1779"/>
                <a:gd name="T50" fmla="*/ 1519 w 2194"/>
                <a:gd name="T51" fmla="*/ 1543 h 1779"/>
                <a:gd name="T52" fmla="*/ 1542 w 2194"/>
                <a:gd name="T53" fmla="*/ 1547 h 1779"/>
                <a:gd name="T54" fmla="*/ 1561 w 2194"/>
                <a:gd name="T55" fmla="*/ 1558 h 1779"/>
                <a:gd name="T56" fmla="*/ 1569 w 2194"/>
                <a:gd name="T57" fmla="*/ 1569 h 1779"/>
                <a:gd name="T58" fmla="*/ 1621 w 2194"/>
                <a:gd name="T59" fmla="*/ 1637 h 1779"/>
                <a:gd name="T60" fmla="*/ 1683 w 2194"/>
                <a:gd name="T61" fmla="*/ 1693 h 1779"/>
                <a:gd name="T62" fmla="*/ 1754 w 2194"/>
                <a:gd name="T63" fmla="*/ 1736 h 1779"/>
                <a:gd name="T64" fmla="*/ 1831 w 2194"/>
                <a:gd name="T65" fmla="*/ 1764 h 1779"/>
                <a:gd name="T66" fmla="*/ 1914 w 2194"/>
                <a:gd name="T67" fmla="*/ 1778 h 1779"/>
                <a:gd name="T68" fmla="*/ 1977 w 2194"/>
                <a:gd name="T69" fmla="*/ 1778 h 1779"/>
                <a:gd name="T70" fmla="*/ 2077 w 2194"/>
                <a:gd name="T71" fmla="*/ 1757 h 1779"/>
                <a:gd name="T72" fmla="*/ 2166 w 2194"/>
                <a:gd name="T73" fmla="*/ 1716 h 1779"/>
                <a:gd name="T74" fmla="*/ 2194 w 2194"/>
                <a:gd name="T75" fmla="*/ 0 h 1779"/>
                <a:gd name="T76" fmla="*/ 2190 w 2194"/>
                <a:gd name="T77" fmla="*/ 39 h 1779"/>
                <a:gd name="T78" fmla="*/ 2179 w 2194"/>
                <a:gd name="T79" fmla="*/ 77 h 1779"/>
                <a:gd name="T80" fmla="*/ 2154 w 2194"/>
                <a:gd name="T81" fmla="*/ 125 h 1779"/>
                <a:gd name="T82" fmla="*/ 2097 w 2194"/>
                <a:gd name="T83" fmla="*/ 189 h 1779"/>
                <a:gd name="T84" fmla="*/ 2016 w 2194"/>
                <a:gd name="T85" fmla="*/ 247 h 1779"/>
                <a:gd name="T86" fmla="*/ 1916 w 2194"/>
                <a:gd name="T87" fmla="*/ 297 h 1779"/>
                <a:gd name="T88" fmla="*/ 1800 w 2194"/>
                <a:gd name="T89" fmla="*/ 339 h 1779"/>
                <a:gd name="T90" fmla="*/ 1670 w 2194"/>
                <a:gd name="T91" fmla="*/ 375 h 1779"/>
                <a:gd name="T92" fmla="*/ 1529 w 2194"/>
                <a:gd name="T93" fmla="*/ 401 h 1779"/>
                <a:gd name="T94" fmla="*/ 1380 w 2194"/>
                <a:gd name="T95" fmla="*/ 422 h 1779"/>
                <a:gd name="T96" fmla="*/ 1226 w 2194"/>
                <a:gd name="T97" fmla="*/ 433 h 1779"/>
                <a:gd name="T98" fmla="*/ 1069 w 2194"/>
                <a:gd name="T99" fmla="*/ 437 h 1779"/>
                <a:gd name="T100" fmla="*/ 900 w 2194"/>
                <a:gd name="T101" fmla="*/ 433 h 1779"/>
                <a:gd name="T102" fmla="*/ 651 w 2194"/>
                <a:gd name="T103" fmla="*/ 409 h 1779"/>
                <a:gd name="T104" fmla="*/ 423 w 2194"/>
                <a:gd name="T105" fmla="*/ 363 h 1779"/>
                <a:gd name="T106" fmla="*/ 320 w 2194"/>
                <a:gd name="T107" fmla="*/ 334 h 1779"/>
                <a:gd name="T108" fmla="*/ 226 w 2194"/>
                <a:gd name="T109" fmla="*/ 299 h 1779"/>
                <a:gd name="T110" fmla="*/ 144 w 2194"/>
                <a:gd name="T111" fmla="*/ 259 h 1779"/>
                <a:gd name="T112" fmla="*/ 73 w 2194"/>
                <a:gd name="T113" fmla="*/ 214 h 1779"/>
                <a:gd name="T114" fmla="*/ 16 w 2194"/>
                <a:gd name="T115" fmla="*/ 165 h 1779"/>
                <a:gd name="T116" fmla="*/ 0 w 2194"/>
                <a:gd name="T117" fmla="*/ 1698 h 1779"/>
                <a:gd name="T118" fmla="*/ 87 w 2194"/>
                <a:gd name="T119" fmla="*/ 1746 h 1779"/>
                <a:gd name="T120" fmla="*/ 183 w 2194"/>
                <a:gd name="T121" fmla="*/ 1773 h 1779"/>
                <a:gd name="T122" fmla="*/ 252 w 2194"/>
                <a:gd name="T123" fmla="*/ 1779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94" h="1779">
                  <a:moveTo>
                    <a:pt x="252" y="1779"/>
                  </a:moveTo>
                  <a:lnTo>
                    <a:pt x="252" y="1779"/>
                  </a:lnTo>
                  <a:lnTo>
                    <a:pt x="280" y="1778"/>
                  </a:lnTo>
                  <a:lnTo>
                    <a:pt x="308" y="1775"/>
                  </a:lnTo>
                  <a:lnTo>
                    <a:pt x="336" y="1770"/>
                  </a:lnTo>
                  <a:lnTo>
                    <a:pt x="363" y="1764"/>
                  </a:lnTo>
                  <a:lnTo>
                    <a:pt x="390" y="1756"/>
                  </a:lnTo>
                  <a:lnTo>
                    <a:pt x="415" y="1747"/>
                  </a:lnTo>
                  <a:lnTo>
                    <a:pt x="440" y="1736"/>
                  </a:lnTo>
                  <a:lnTo>
                    <a:pt x="466" y="1723"/>
                  </a:lnTo>
                  <a:lnTo>
                    <a:pt x="488" y="1709"/>
                  </a:lnTo>
                  <a:lnTo>
                    <a:pt x="511" y="1693"/>
                  </a:lnTo>
                  <a:lnTo>
                    <a:pt x="532" y="1675"/>
                  </a:lnTo>
                  <a:lnTo>
                    <a:pt x="554" y="1658"/>
                  </a:lnTo>
                  <a:lnTo>
                    <a:pt x="573" y="1637"/>
                  </a:lnTo>
                  <a:lnTo>
                    <a:pt x="592" y="1616"/>
                  </a:lnTo>
                  <a:lnTo>
                    <a:pt x="608" y="1593"/>
                  </a:lnTo>
                  <a:lnTo>
                    <a:pt x="625" y="1569"/>
                  </a:lnTo>
                  <a:lnTo>
                    <a:pt x="625" y="1569"/>
                  </a:lnTo>
                  <a:lnTo>
                    <a:pt x="628" y="1563"/>
                  </a:lnTo>
                  <a:lnTo>
                    <a:pt x="633" y="1558"/>
                  </a:lnTo>
                  <a:lnTo>
                    <a:pt x="640" y="1554"/>
                  </a:lnTo>
                  <a:lnTo>
                    <a:pt x="646" y="1550"/>
                  </a:lnTo>
                  <a:lnTo>
                    <a:pt x="652" y="1547"/>
                  </a:lnTo>
                  <a:lnTo>
                    <a:pt x="660" y="1545"/>
                  </a:lnTo>
                  <a:lnTo>
                    <a:pt x="667" y="1544"/>
                  </a:lnTo>
                  <a:lnTo>
                    <a:pt x="675" y="1543"/>
                  </a:lnTo>
                  <a:lnTo>
                    <a:pt x="681" y="1544"/>
                  </a:lnTo>
                  <a:lnTo>
                    <a:pt x="689" y="1545"/>
                  </a:lnTo>
                  <a:lnTo>
                    <a:pt x="696" y="1547"/>
                  </a:lnTo>
                  <a:lnTo>
                    <a:pt x="703" y="1550"/>
                  </a:lnTo>
                  <a:lnTo>
                    <a:pt x="709" y="1554"/>
                  </a:lnTo>
                  <a:lnTo>
                    <a:pt x="715" y="1558"/>
                  </a:lnTo>
                  <a:lnTo>
                    <a:pt x="720" y="1563"/>
                  </a:lnTo>
                  <a:lnTo>
                    <a:pt x="725" y="1569"/>
                  </a:lnTo>
                  <a:lnTo>
                    <a:pt x="725" y="1569"/>
                  </a:lnTo>
                  <a:lnTo>
                    <a:pt x="741" y="1593"/>
                  </a:lnTo>
                  <a:lnTo>
                    <a:pt x="758" y="1616"/>
                  </a:lnTo>
                  <a:lnTo>
                    <a:pt x="776" y="1637"/>
                  </a:lnTo>
                  <a:lnTo>
                    <a:pt x="796" y="1658"/>
                  </a:lnTo>
                  <a:lnTo>
                    <a:pt x="816" y="1675"/>
                  </a:lnTo>
                  <a:lnTo>
                    <a:pt x="838" y="1693"/>
                  </a:lnTo>
                  <a:lnTo>
                    <a:pt x="860" y="1709"/>
                  </a:lnTo>
                  <a:lnTo>
                    <a:pt x="884" y="1723"/>
                  </a:lnTo>
                  <a:lnTo>
                    <a:pt x="908" y="1736"/>
                  </a:lnTo>
                  <a:lnTo>
                    <a:pt x="934" y="1747"/>
                  </a:lnTo>
                  <a:lnTo>
                    <a:pt x="959" y="1756"/>
                  </a:lnTo>
                  <a:lnTo>
                    <a:pt x="985" y="1764"/>
                  </a:lnTo>
                  <a:lnTo>
                    <a:pt x="1013" y="1770"/>
                  </a:lnTo>
                  <a:lnTo>
                    <a:pt x="1041" y="1775"/>
                  </a:lnTo>
                  <a:lnTo>
                    <a:pt x="1069" y="1778"/>
                  </a:lnTo>
                  <a:lnTo>
                    <a:pt x="1098" y="1779"/>
                  </a:lnTo>
                  <a:lnTo>
                    <a:pt x="1098" y="1779"/>
                  </a:lnTo>
                  <a:lnTo>
                    <a:pt x="1125" y="1778"/>
                  </a:lnTo>
                  <a:lnTo>
                    <a:pt x="1153" y="1775"/>
                  </a:lnTo>
                  <a:lnTo>
                    <a:pt x="1181" y="1770"/>
                  </a:lnTo>
                  <a:lnTo>
                    <a:pt x="1209" y="1764"/>
                  </a:lnTo>
                  <a:lnTo>
                    <a:pt x="1235" y="1756"/>
                  </a:lnTo>
                  <a:lnTo>
                    <a:pt x="1260" y="1747"/>
                  </a:lnTo>
                  <a:lnTo>
                    <a:pt x="1286" y="1736"/>
                  </a:lnTo>
                  <a:lnTo>
                    <a:pt x="1310" y="1723"/>
                  </a:lnTo>
                  <a:lnTo>
                    <a:pt x="1334" y="1709"/>
                  </a:lnTo>
                  <a:lnTo>
                    <a:pt x="1356" y="1693"/>
                  </a:lnTo>
                  <a:lnTo>
                    <a:pt x="1378" y="1675"/>
                  </a:lnTo>
                  <a:lnTo>
                    <a:pt x="1399" y="1658"/>
                  </a:lnTo>
                  <a:lnTo>
                    <a:pt x="1418" y="1637"/>
                  </a:lnTo>
                  <a:lnTo>
                    <a:pt x="1436" y="1616"/>
                  </a:lnTo>
                  <a:lnTo>
                    <a:pt x="1453" y="1593"/>
                  </a:lnTo>
                  <a:lnTo>
                    <a:pt x="1470" y="1569"/>
                  </a:lnTo>
                  <a:lnTo>
                    <a:pt x="1470" y="1569"/>
                  </a:lnTo>
                  <a:lnTo>
                    <a:pt x="1474" y="1563"/>
                  </a:lnTo>
                  <a:lnTo>
                    <a:pt x="1479" y="1558"/>
                  </a:lnTo>
                  <a:lnTo>
                    <a:pt x="1485" y="1554"/>
                  </a:lnTo>
                  <a:lnTo>
                    <a:pt x="1491" y="1550"/>
                  </a:lnTo>
                  <a:lnTo>
                    <a:pt x="1498" y="1547"/>
                  </a:lnTo>
                  <a:lnTo>
                    <a:pt x="1505" y="1545"/>
                  </a:lnTo>
                  <a:lnTo>
                    <a:pt x="1513" y="1544"/>
                  </a:lnTo>
                  <a:lnTo>
                    <a:pt x="1519" y="1543"/>
                  </a:lnTo>
                  <a:lnTo>
                    <a:pt x="1527" y="1544"/>
                  </a:lnTo>
                  <a:lnTo>
                    <a:pt x="1534" y="1545"/>
                  </a:lnTo>
                  <a:lnTo>
                    <a:pt x="1542" y="1547"/>
                  </a:lnTo>
                  <a:lnTo>
                    <a:pt x="1548" y="1550"/>
                  </a:lnTo>
                  <a:lnTo>
                    <a:pt x="1554" y="1554"/>
                  </a:lnTo>
                  <a:lnTo>
                    <a:pt x="1561" y="1558"/>
                  </a:lnTo>
                  <a:lnTo>
                    <a:pt x="1566" y="1563"/>
                  </a:lnTo>
                  <a:lnTo>
                    <a:pt x="1569" y="1569"/>
                  </a:lnTo>
                  <a:lnTo>
                    <a:pt x="1569" y="1569"/>
                  </a:lnTo>
                  <a:lnTo>
                    <a:pt x="1586" y="1593"/>
                  </a:lnTo>
                  <a:lnTo>
                    <a:pt x="1602" y="1616"/>
                  </a:lnTo>
                  <a:lnTo>
                    <a:pt x="1621" y="1637"/>
                  </a:lnTo>
                  <a:lnTo>
                    <a:pt x="1640" y="1658"/>
                  </a:lnTo>
                  <a:lnTo>
                    <a:pt x="1662" y="1675"/>
                  </a:lnTo>
                  <a:lnTo>
                    <a:pt x="1683" y="1693"/>
                  </a:lnTo>
                  <a:lnTo>
                    <a:pt x="1706" y="1709"/>
                  </a:lnTo>
                  <a:lnTo>
                    <a:pt x="1728" y="1723"/>
                  </a:lnTo>
                  <a:lnTo>
                    <a:pt x="1754" y="1736"/>
                  </a:lnTo>
                  <a:lnTo>
                    <a:pt x="1779" y="1747"/>
                  </a:lnTo>
                  <a:lnTo>
                    <a:pt x="1804" y="1756"/>
                  </a:lnTo>
                  <a:lnTo>
                    <a:pt x="1831" y="1764"/>
                  </a:lnTo>
                  <a:lnTo>
                    <a:pt x="1858" y="1770"/>
                  </a:lnTo>
                  <a:lnTo>
                    <a:pt x="1886" y="1775"/>
                  </a:lnTo>
                  <a:lnTo>
                    <a:pt x="1914" y="1778"/>
                  </a:lnTo>
                  <a:lnTo>
                    <a:pt x="1942" y="1779"/>
                  </a:lnTo>
                  <a:lnTo>
                    <a:pt x="1942" y="1779"/>
                  </a:lnTo>
                  <a:lnTo>
                    <a:pt x="1977" y="1778"/>
                  </a:lnTo>
                  <a:lnTo>
                    <a:pt x="2011" y="1773"/>
                  </a:lnTo>
                  <a:lnTo>
                    <a:pt x="2044" y="1766"/>
                  </a:lnTo>
                  <a:lnTo>
                    <a:pt x="2077" y="1757"/>
                  </a:lnTo>
                  <a:lnTo>
                    <a:pt x="2107" y="1746"/>
                  </a:lnTo>
                  <a:lnTo>
                    <a:pt x="2137" y="1732"/>
                  </a:lnTo>
                  <a:lnTo>
                    <a:pt x="2166" y="1716"/>
                  </a:lnTo>
                  <a:lnTo>
                    <a:pt x="2194" y="1698"/>
                  </a:lnTo>
                  <a:lnTo>
                    <a:pt x="2194" y="0"/>
                  </a:lnTo>
                  <a:lnTo>
                    <a:pt x="2194" y="0"/>
                  </a:lnTo>
                  <a:lnTo>
                    <a:pt x="2193" y="12"/>
                  </a:lnTo>
                  <a:lnTo>
                    <a:pt x="2191" y="26"/>
                  </a:lnTo>
                  <a:lnTo>
                    <a:pt x="2190" y="39"/>
                  </a:lnTo>
                  <a:lnTo>
                    <a:pt x="2186" y="52"/>
                  </a:lnTo>
                  <a:lnTo>
                    <a:pt x="2184" y="64"/>
                  </a:lnTo>
                  <a:lnTo>
                    <a:pt x="2179" y="77"/>
                  </a:lnTo>
                  <a:lnTo>
                    <a:pt x="2174" y="89"/>
                  </a:lnTo>
                  <a:lnTo>
                    <a:pt x="2168" y="101"/>
                  </a:lnTo>
                  <a:lnTo>
                    <a:pt x="2154" y="125"/>
                  </a:lnTo>
                  <a:lnTo>
                    <a:pt x="2137" y="146"/>
                  </a:lnTo>
                  <a:lnTo>
                    <a:pt x="2118" y="169"/>
                  </a:lnTo>
                  <a:lnTo>
                    <a:pt x="2097" y="189"/>
                  </a:lnTo>
                  <a:lnTo>
                    <a:pt x="2072" y="209"/>
                  </a:lnTo>
                  <a:lnTo>
                    <a:pt x="2045" y="228"/>
                  </a:lnTo>
                  <a:lnTo>
                    <a:pt x="2016" y="247"/>
                  </a:lnTo>
                  <a:lnTo>
                    <a:pt x="1985" y="265"/>
                  </a:lnTo>
                  <a:lnTo>
                    <a:pt x="1952" y="281"/>
                  </a:lnTo>
                  <a:lnTo>
                    <a:pt x="1916" y="297"/>
                  </a:lnTo>
                  <a:lnTo>
                    <a:pt x="1880" y="312"/>
                  </a:lnTo>
                  <a:lnTo>
                    <a:pt x="1841" y="327"/>
                  </a:lnTo>
                  <a:lnTo>
                    <a:pt x="1800" y="339"/>
                  </a:lnTo>
                  <a:lnTo>
                    <a:pt x="1759" y="352"/>
                  </a:lnTo>
                  <a:lnTo>
                    <a:pt x="1715" y="363"/>
                  </a:lnTo>
                  <a:lnTo>
                    <a:pt x="1670" y="375"/>
                  </a:lnTo>
                  <a:lnTo>
                    <a:pt x="1625" y="385"/>
                  </a:lnTo>
                  <a:lnTo>
                    <a:pt x="1577" y="394"/>
                  </a:lnTo>
                  <a:lnTo>
                    <a:pt x="1529" y="401"/>
                  </a:lnTo>
                  <a:lnTo>
                    <a:pt x="1480" y="409"/>
                  </a:lnTo>
                  <a:lnTo>
                    <a:pt x="1431" y="415"/>
                  </a:lnTo>
                  <a:lnTo>
                    <a:pt x="1380" y="422"/>
                  </a:lnTo>
                  <a:lnTo>
                    <a:pt x="1330" y="427"/>
                  </a:lnTo>
                  <a:lnTo>
                    <a:pt x="1278" y="430"/>
                  </a:lnTo>
                  <a:lnTo>
                    <a:pt x="1226" y="433"/>
                  </a:lnTo>
                  <a:lnTo>
                    <a:pt x="1173" y="435"/>
                  </a:lnTo>
                  <a:lnTo>
                    <a:pt x="1122" y="437"/>
                  </a:lnTo>
                  <a:lnTo>
                    <a:pt x="1069" y="437"/>
                  </a:lnTo>
                  <a:lnTo>
                    <a:pt x="1069" y="437"/>
                  </a:lnTo>
                  <a:lnTo>
                    <a:pt x="984" y="437"/>
                  </a:lnTo>
                  <a:lnTo>
                    <a:pt x="900" y="433"/>
                  </a:lnTo>
                  <a:lnTo>
                    <a:pt x="815" y="427"/>
                  </a:lnTo>
                  <a:lnTo>
                    <a:pt x="733" y="419"/>
                  </a:lnTo>
                  <a:lnTo>
                    <a:pt x="651" y="409"/>
                  </a:lnTo>
                  <a:lnTo>
                    <a:pt x="573" y="396"/>
                  </a:lnTo>
                  <a:lnTo>
                    <a:pt x="496" y="381"/>
                  </a:lnTo>
                  <a:lnTo>
                    <a:pt x="423" y="363"/>
                  </a:lnTo>
                  <a:lnTo>
                    <a:pt x="387" y="355"/>
                  </a:lnTo>
                  <a:lnTo>
                    <a:pt x="353" y="344"/>
                  </a:lnTo>
                  <a:lnTo>
                    <a:pt x="320" y="334"/>
                  </a:lnTo>
                  <a:lnTo>
                    <a:pt x="288" y="323"/>
                  </a:lnTo>
                  <a:lnTo>
                    <a:pt x="256" y="312"/>
                  </a:lnTo>
                  <a:lnTo>
                    <a:pt x="226" y="299"/>
                  </a:lnTo>
                  <a:lnTo>
                    <a:pt x="197" y="286"/>
                  </a:lnTo>
                  <a:lnTo>
                    <a:pt x="169" y="273"/>
                  </a:lnTo>
                  <a:lnTo>
                    <a:pt x="144" y="259"/>
                  </a:lnTo>
                  <a:lnTo>
                    <a:pt x="119" y="245"/>
                  </a:lnTo>
                  <a:lnTo>
                    <a:pt x="95" y="230"/>
                  </a:lnTo>
                  <a:lnTo>
                    <a:pt x="73" y="214"/>
                  </a:lnTo>
                  <a:lnTo>
                    <a:pt x="52" y="198"/>
                  </a:lnTo>
                  <a:lnTo>
                    <a:pt x="33" y="182"/>
                  </a:lnTo>
                  <a:lnTo>
                    <a:pt x="16" y="165"/>
                  </a:lnTo>
                  <a:lnTo>
                    <a:pt x="0" y="148"/>
                  </a:lnTo>
                  <a:lnTo>
                    <a:pt x="0" y="1698"/>
                  </a:lnTo>
                  <a:lnTo>
                    <a:pt x="0" y="1698"/>
                  </a:lnTo>
                  <a:lnTo>
                    <a:pt x="28" y="1716"/>
                  </a:lnTo>
                  <a:lnTo>
                    <a:pt x="57" y="1732"/>
                  </a:lnTo>
                  <a:lnTo>
                    <a:pt x="87" y="1746"/>
                  </a:lnTo>
                  <a:lnTo>
                    <a:pt x="117" y="1757"/>
                  </a:lnTo>
                  <a:lnTo>
                    <a:pt x="150" y="1766"/>
                  </a:lnTo>
                  <a:lnTo>
                    <a:pt x="183" y="1773"/>
                  </a:lnTo>
                  <a:lnTo>
                    <a:pt x="217" y="1778"/>
                  </a:lnTo>
                  <a:lnTo>
                    <a:pt x="252" y="1779"/>
                  </a:lnTo>
                  <a:lnTo>
                    <a:pt x="252" y="1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8" name="Freeform 18"/>
            <p:cNvSpPr>
              <a:spLocks/>
            </p:cNvSpPr>
            <p:nvPr/>
          </p:nvSpPr>
          <p:spPr bwMode="auto">
            <a:xfrm>
              <a:off x="3473450" y="6130925"/>
              <a:ext cx="1741488" cy="727075"/>
            </a:xfrm>
            <a:custGeom>
              <a:avLst/>
              <a:gdLst>
                <a:gd name="T0" fmla="*/ 1911 w 2194"/>
                <a:gd name="T1" fmla="*/ 195 h 915"/>
                <a:gd name="T2" fmla="*/ 1821 w 2194"/>
                <a:gd name="T3" fmla="*/ 183 h 915"/>
                <a:gd name="T4" fmla="*/ 1736 w 2194"/>
                <a:gd name="T5" fmla="*/ 156 h 915"/>
                <a:gd name="T6" fmla="*/ 1655 w 2194"/>
                <a:gd name="T7" fmla="*/ 117 h 915"/>
                <a:gd name="T8" fmla="*/ 1583 w 2194"/>
                <a:gd name="T9" fmla="*/ 64 h 915"/>
                <a:gd name="T10" fmla="*/ 1519 w 2194"/>
                <a:gd name="T11" fmla="*/ 0 h 915"/>
                <a:gd name="T12" fmla="*/ 1479 w 2194"/>
                <a:gd name="T13" fmla="*/ 44 h 915"/>
                <a:gd name="T14" fmla="*/ 1408 w 2194"/>
                <a:gd name="T15" fmla="*/ 101 h 915"/>
                <a:gd name="T16" fmla="*/ 1331 w 2194"/>
                <a:gd name="T17" fmla="*/ 145 h 915"/>
                <a:gd name="T18" fmla="*/ 1247 w 2194"/>
                <a:gd name="T19" fmla="*/ 175 h 915"/>
                <a:gd name="T20" fmla="*/ 1158 w 2194"/>
                <a:gd name="T21" fmla="*/ 193 h 915"/>
                <a:gd name="T22" fmla="*/ 1098 w 2194"/>
                <a:gd name="T23" fmla="*/ 195 h 915"/>
                <a:gd name="T24" fmla="*/ 1006 w 2194"/>
                <a:gd name="T25" fmla="*/ 188 h 915"/>
                <a:gd name="T26" fmla="*/ 918 w 2194"/>
                <a:gd name="T27" fmla="*/ 166 h 915"/>
                <a:gd name="T28" fmla="*/ 836 w 2194"/>
                <a:gd name="T29" fmla="*/ 131 h 915"/>
                <a:gd name="T30" fmla="*/ 762 w 2194"/>
                <a:gd name="T31" fmla="*/ 83 h 915"/>
                <a:gd name="T32" fmla="*/ 695 w 2194"/>
                <a:gd name="T33" fmla="*/ 22 h 915"/>
                <a:gd name="T34" fmla="*/ 655 w 2194"/>
                <a:gd name="T35" fmla="*/ 22 h 915"/>
                <a:gd name="T36" fmla="*/ 588 w 2194"/>
                <a:gd name="T37" fmla="*/ 83 h 915"/>
                <a:gd name="T38" fmla="*/ 512 w 2194"/>
                <a:gd name="T39" fmla="*/ 131 h 915"/>
                <a:gd name="T40" fmla="*/ 430 w 2194"/>
                <a:gd name="T41" fmla="*/ 166 h 915"/>
                <a:gd name="T42" fmla="*/ 343 w 2194"/>
                <a:gd name="T43" fmla="*/ 188 h 915"/>
                <a:gd name="T44" fmla="*/ 252 w 2194"/>
                <a:gd name="T45" fmla="*/ 195 h 915"/>
                <a:gd name="T46" fmla="*/ 185 w 2194"/>
                <a:gd name="T47" fmla="*/ 192 h 915"/>
                <a:gd name="T48" fmla="*/ 90 w 2194"/>
                <a:gd name="T49" fmla="*/ 171 h 915"/>
                <a:gd name="T50" fmla="*/ 0 w 2194"/>
                <a:gd name="T51" fmla="*/ 135 h 915"/>
                <a:gd name="T52" fmla="*/ 15 w 2194"/>
                <a:gd name="T53" fmla="*/ 703 h 915"/>
                <a:gd name="T54" fmla="*/ 69 w 2194"/>
                <a:gd name="T55" fmla="*/ 737 h 915"/>
                <a:gd name="T56" fmla="*/ 136 w 2194"/>
                <a:gd name="T57" fmla="*/ 770 h 915"/>
                <a:gd name="T58" fmla="*/ 274 w 2194"/>
                <a:gd name="T59" fmla="*/ 819 h 915"/>
                <a:gd name="T60" fmla="*/ 477 w 2194"/>
                <a:gd name="T61" fmla="*/ 866 h 915"/>
                <a:gd name="T62" fmla="*/ 713 w 2194"/>
                <a:gd name="T63" fmla="*/ 899 h 915"/>
                <a:gd name="T64" fmla="*/ 975 w 2194"/>
                <a:gd name="T65" fmla="*/ 914 h 915"/>
                <a:gd name="T66" fmla="*/ 1125 w 2194"/>
                <a:gd name="T67" fmla="*/ 915 h 915"/>
                <a:gd name="T68" fmla="*/ 1294 w 2194"/>
                <a:gd name="T69" fmla="*/ 909 h 915"/>
                <a:gd name="T70" fmla="*/ 1455 w 2194"/>
                <a:gd name="T71" fmla="*/ 895 h 915"/>
                <a:gd name="T72" fmla="*/ 1604 w 2194"/>
                <a:gd name="T73" fmla="*/ 875 h 915"/>
                <a:gd name="T74" fmla="*/ 1741 w 2194"/>
                <a:gd name="T75" fmla="*/ 849 h 915"/>
                <a:gd name="T76" fmla="*/ 1863 w 2194"/>
                <a:gd name="T77" fmla="*/ 818 h 915"/>
                <a:gd name="T78" fmla="*/ 1969 w 2194"/>
                <a:gd name="T79" fmla="*/ 782 h 915"/>
                <a:gd name="T80" fmla="*/ 2058 w 2194"/>
                <a:gd name="T81" fmla="*/ 742 h 915"/>
                <a:gd name="T82" fmla="*/ 2125 w 2194"/>
                <a:gd name="T83" fmla="*/ 698 h 915"/>
                <a:gd name="T84" fmla="*/ 2170 w 2194"/>
                <a:gd name="T85" fmla="*/ 651 h 915"/>
                <a:gd name="T86" fmla="*/ 2191 w 2194"/>
                <a:gd name="T87" fmla="*/ 601 h 915"/>
                <a:gd name="T88" fmla="*/ 2194 w 2194"/>
                <a:gd name="T89" fmla="*/ 135 h 915"/>
                <a:gd name="T90" fmla="*/ 2104 w 2194"/>
                <a:gd name="T91" fmla="*/ 171 h 915"/>
                <a:gd name="T92" fmla="*/ 2009 w 2194"/>
                <a:gd name="T93" fmla="*/ 192 h 915"/>
                <a:gd name="T94" fmla="*/ 1942 w 2194"/>
                <a:gd name="T95" fmla="*/ 195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94" h="915">
                  <a:moveTo>
                    <a:pt x="1942" y="195"/>
                  </a:moveTo>
                  <a:lnTo>
                    <a:pt x="1942" y="195"/>
                  </a:lnTo>
                  <a:lnTo>
                    <a:pt x="1911" y="195"/>
                  </a:lnTo>
                  <a:lnTo>
                    <a:pt x="1881" y="193"/>
                  </a:lnTo>
                  <a:lnTo>
                    <a:pt x="1851" y="188"/>
                  </a:lnTo>
                  <a:lnTo>
                    <a:pt x="1821" y="183"/>
                  </a:lnTo>
                  <a:lnTo>
                    <a:pt x="1792" y="175"/>
                  </a:lnTo>
                  <a:lnTo>
                    <a:pt x="1764" y="166"/>
                  </a:lnTo>
                  <a:lnTo>
                    <a:pt x="1736" y="156"/>
                  </a:lnTo>
                  <a:lnTo>
                    <a:pt x="1708" y="145"/>
                  </a:lnTo>
                  <a:lnTo>
                    <a:pt x="1682" y="131"/>
                  </a:lnTo>
                  <a:lnTo>
                    <a:pt x="1655" y="117"/>
                  </a:lnTo>
                  <a:lnTo>
                    <a:pt x="1631" y="101"/>
                  </a:lnTo>
                  <a:lnTo>
                    <a:pt x="1606" y="83"/>
                  </a:lnTo>
                  <a:lnTo>
                    <a:pt x="1583" y="64"/>
                  </a:lnTo>
                  <a:lnTo>
                    <a:pt x="1561" y="44"/>
                  </a:lnTo>
                  <a:lnTo>
                    <a:pt x="1539" y="22"/>
                  </a:lnTo>
                  <a:lnTo>
                    <a:pt x="1519" y="0"/>
                  </a:lnTo>
                  <a:lnTo>
                    <a:pt x="1519" y="0"/>
                  </a:lnTo>
                  <a:lnTo>
                    <a:pt x="1499" y="22"/>
                  </a:lnTo>
                  <a:lnTo>
                    <a:pt x="1479" y="44"/>
                  </a:lnTo>
                  <a:lnTo>
                    <a:pt x="1456" y="64"/>
                  </a:lnTo>
                  <a:lnTo>
                    <a:pt x="1432" y="83"/>
                  </a:lnTo>
                  <a:lnTo>
                    <a:pt x="1408" y="101"/>
                  </a:lnTo>
                  <a:lnTo>
                    <a:pt x="1383" y="117"/>
                  </a:lnTo>
                  <a:lnTo>
                    <a:pt x="1358" y="131"/>
                  </a:lnTo>
                  <a:lnTo>
                    <a:pt x="1331" y="145"/>
                  </a:lnTo>
                  <a:lnTo>
                    <a:pt x="1303" y="156"/>
                  </a:lnTo>
                  <a:lnTo>
                    <a:pt x="1276" y="166"/>
                  </a:lnTo>
                  <a:lnTo>
                    <a:pt x="1247" y="175"/>
                  </a:lnTo>
                  <a:lnTo>
                    <a:pt x="1217" y="183"/>
                  </a:lnTo>
                  <a:lnTo>
                    <a:pt x="1188" y="188"/>
                  </a:lnTo>
                  <a:lnTo>
                    <a:pt x="1158" y="193"/>
                  </a:lnTo>
                  <a:lnTo>
                    <a:pt x="1128" y="195"/>
                  </a:lnTo>
                  <a:lnTo>
                    <a:pt x="1098" y="195"/>
                  </a:lnTo>
                  <a:lnTo>
                    <a:pt x="1098" y="195"/>
                  </a:lnTo>
                  <a:lnTo>
                    <a:pt x="1066" y="195"/>
                  </a:lnTo>
                  <a:lnTo>
                    <a:pt x="1036" y="193"/>
                  </a:lnTo>
                  <a:lnTo>
                    <a:pt x="1006" y="188"/>
                  </a:lnTo>
                  <a:lnTo>
                    <a:pt x="977" y="183"/>
                  </a:lnTo>
                  <a:lnTo>
                    <a:pt x="947" y="175"/>
                  </a:lnTo>
                  <a:lnTo>
                    <a:pt x="918" y="166"/>
                  </a:lnTo>
                  <a:lnTo>
                    <a:pt x="891" y="156"/>
                  </a:lnTo>
                  <a:lnTo>
                    <a:pt x="863" y="145"/>
                  </a:lnTo>
                  <a:lnTo>
                    <a:pt x="836" y="131"/>
                  </a:lnTo>
                  <a:lnTo>
                    <a:pt x="811" y="117"/>
                  </a:lnTo>
                  <a:lnTo>
                    <a:pt x="786" y="101"/>
                  </a:lnTo>
                  <a:lnTo>
                    <a:pt x="762" y="83"/>
                  </a:lnTo>
                  <a:lnTo>
                    <a:pt x="738" y="64"/>
                  </a:lnTo>
                  <a:lnTo>
                    <a:pt x="715" y="44"/>
                  </a:lnTo>
                  <a:lnTo>
                    <a:pt x="695" y="22"/>
                  </a:lnTo>
                  <a:lnTo>
                    <a:pt x="675" y="0"/>
                  </a:lnTo>
                  <a:lnTo>
                    <a:pt x="675" y="0"/>
                  </a:lnTo>
                  <a:lnTo>
                    <a:pt x="655" y="22"/>
                  </a:lnTo>
                  <a:lnTo>
                    <a:pt x="633" y="44"/>
                  </a:lnTo>
                  <a:lnTo>
                    <a:pt x="611" y="64"/>
                  </a:lnTo>
                  <a:lnTo>
                    <a:pt x="588" y="83"/>
                  </a:lnTo>
                  <a:lnTo>
                    <a:pt x="563" y="101"/>
                  </a:lnTo>
                  <a:lnTo>
                    <a:pt x="539" y="117"/>
                  </a:lnTo>
                  <a:lnTo>
                    <a:pt x="512" y="131"/>
                  </a:lnTo>
                  <a:lnTo>
                    <a:pt x="486" y="145"/>
                  </a:lnTo>
                  <a:lnTo>
                    <a:pt x="458" y="156"/>
                  </a:lnTo>
                  <a:lnTo>
                    <a:pt x="430" y="166"/>
                  </a:lnTo>
                  <a:lnTo>
                    <a:pt x="402" y="175"/>
                  </a:lnTo>
                  <a:lnTo>
                    <a:pt x="373" y="183"/>
                  </a:lnTo>
                  <a:lnTo>
                    <a:pt x="343" y="188"/>
                  </a:lnTo>
                  <a:lnTo>
                    <a:pt x="313" y="193"/>
                  </a:lnTo>
                  <a:lnTo>
                    <a:pt x="283" y="195"/>
                  </a:lnTo>
                  <a:lnTo>
                    <a:pt x="252" y="195"/>
                  </a:lnTo>
                  <a:lnTo>
                    <a:pt x="252" y="195"/>
                  </a:lnTo>
                  <a:lnTo>
                    <a:pt x="218" y="195"/>
                  </a:lnTo>
                  <a:lnTo>
                    <a:pt x="185" y="192"/>
                  </a:lnTo>
                  <a:lnTo>
                    <a:pt x="153" y="186"/>
                  </a:lnTo>
                  <a:lnTo>
                    <a:pt x="121" y="180"/>
                  </a:lnTo>
                  <a:lnTo>
                    <a:pt x="90" y="171"/>
                  </a:lnTo>
                  <a:lnTo>
                    <a:pt x="59" y="161"/>
                  </a:lnTo>
                  <a:lnTo>
                    <a:pt x="29" y="149"/>
                  </a:lnTo>
                  <a:lnTo>
                    <a:pt x="0" y="135"/>
                  </a:lnTo>
                  <a:lnTo>
                    <a:pt x="0" y="690"/>
                  </a:lnTo>
                  <a:lnTo>
                    <a:pt x="0" y="690"/>
                  </a:lnTo>
                  <a:lnTo>
                    <a:pt x="15" y="703"/>
                  </a:lnTo>
                  <a:lnTo>
                    <a:pt x="32" y="714"/>
                  </a:lnTo>
                  <a:lnTo>
                    <a:pt x="50" y="726"/>
                  </a:lnTo>
                  <a:lnTo>
                    <a:pt x="69" y="737"/>
                  </a:lnTo>
                  <a:lnTo>
                    <a:pt x="91" y="748"/>
                  </a:lnTo>
                  <a:lnTo>
                    <a:pt x="112" y="760"/>
                  </a:lnTo>
                  <a:lnTo>
                    <a:pt x="136" y="770"/>
                  </a:lnTo>
                  <a:lnTo>
                    <a:pt x="161" y="780"/>
                  </a:lnTo>
                  <a:lnTo>
                    <a:pt x="214" y="800"/>
                  </a:lnTo>
                  <a:lnTo>
                    <a:pt x="274" y="819"/>
                  </a:lnTo>
                  <a:lnTo>
                    <a:pt x="337" y="835"/>
                  </a:lnTo>
                  <a:lnTo>
                    <a:pt x="405" y="852"/>
                  </a:lnTo>
                  <a:lnTo>
                    <a:pt x="477" y="866"/>
                  </a:lnTo>
                  <a:lnTo>
                    <a:pt x="551" y="878"/>
                  </a:lnTo>
                  <a:lnTo>
                    <a:pt x="631" y="890"/>
                  </a:lnTo>
                  <a:lnTo>
                    <a:pt x="713" y="899"/>
                  </a:lnTo>
                  <a:lnTo>
                    <a:pt x="797" y="905"/>
                  </a:lnTo>
                  <a:lnTo>
                    <a:pt x="886" y="911"/>
                  </a:lnTo>
                  <a:lnTo>
                    <a:pt x="975" y="914"/>
                  </a:lnTo>
                  <a:lnTo>
                    <a:pt x="1067" y="915"/>
                  </a:lnTo>
                  <a:lnTo>
                    <a:pt x="1067" y="915"/>
                  </a:lnTo>
                  <a:lnTo>
                    <a:pt x="1125" y="915"/>
                  </a:lnTo>
                  <a:lnTo>
                    <a:pt x="1182" y="914"/>
                  </a:lnTo>
                  <a:lnTo>
                    <a:pt x="1239" y="911"/>
                  </a:lnTo>
                  <a:lnTo>
                    <a:pt x="1294" y="909"/>
                  </a:lnTo>
                  <a:lnTo>
                    <a:pt x="1349" y="905"/>
                  </a:lnTo>
                  <a:lnTo>
                    <a:pt x="1402" y="900"/>
                  </a:lnTo>
                  <a:lnTo>
                    <a:pt x="1455" y="895"/>
                  </a:lnTo>
                  <a:lnTo>
                    <a:pt x="1505" y="888"/>
                  </a:lnTo>
                  <a:lnTo>
                    <a:pt x="1556" y="882"/>
                  </a:lnTo>
                  <a:lnTo>
                    <a:pt x="1604" y="875"/>
                  </a:lnTo>
                  <a:lnTo>
                    <a:pt x="1651" y="867"/>
                  </a:lnTo>
                  <a:lnTo>
                    <a:pt x="1697" y="858"/>
                  </a:lnTo>
                  <a:lnTo>
                    <a:pt x="1741" y="849"/>
                  </a:lnTo>
                  <a:lnTo>
                    <a:pt x="1784" y="839"/>
                  </a:lnTo>
                  <a:lnTo>
                    <a:pt x="1824" y="829"/>
                  </a:lnTo>
                  <a:lnTo>
                    <a:pt x="1863" y="818"/>
                  </a:lnTo>
                  <a:lnTo>
                    <a:pt x="1901" y="806"/>
                  </a:lnTo>
                  <a:lnTo>
                    <a:pt x="1937" y="795"/>
                  </a:lnTo>
                  <a:lnTo>
                    <a:pt x="1969" y="782"/>
                  </a:lnTo>
                  <a:lnTo>
                    <a:pt x="2001" y="769"/>
                  </a:lnTo>
                  <a:lnTo>
                    <a:pt x="2030" y="756"/>
                  </a:lnTo>
                  <a:lnTo>
                    <a:pt x="2058" y="742"/>
                  </a:lnTo>
                  <a:lnTo>
                    <a:pt x="2083" y="727"/>
                  </a:lnTo>
                  <a:lnTo>
                    <a:pt x="2104" y="713"/>
                  </a:lnTo>
                  <a:lnTo>
                    <a:pt x="2125" y="698"/>
                  </a:lnTo>
                  <a:lnTo>
                    <a:pt x="2142" y="683"/>
                  </a:lnTo>
                  <a:lnTo>
                    <a:pt x="2157" y="666"/>
                  </a:lnTo>
                  <a:lnTo>
                    <a:pt x="2170" y="651"/>
                  </a:lnTo>
                  <a:lnTo>
                    <a:pt x="2180" y="635"/>
                  </a:lnTo>
                  <a:lnTo>
                    <a:pt x="2188" y="618"/>
                  </a:lnTo>
                  <a:lnTo>
                    <a:pt x="2191" y="601"/>
                  </a:lnTo>
                  <a:lnTo>
                    <a:pt x="2194" y="584"/>
                  </a:lnTo>
                  <a:lnTo>
                    <a:pt x="2194" y="135"/>
                  </a:lnTo>
                  <a:lnTo>
                    <a:pt x="2194" y="135"/>
                  </a:lnTo>
                  <a:lnTo>
                    <a:pt x="2165" y="149"/>
                  </a:lnTo>
                  <a:lnTo>
                    <a:pt x="2135" y="161"/>
                  </a:lnTo>
                  <a:lnTo>
                    <a:pt x="2104" y="171"/>
                  </a:lnTo>
                  <a:lnTo>
                    <a:pt x="2073" y="180"/>
                  </a:lnTo>
                  <a:lnTo>
                    <a:pt x="2041" y="186"/>
                  </a:lnTo>
                  <a:lnTo>
                    <a:pt x="2009" y="192"/>
                  </a:lnTo>
                  <a:lnTo>
                    <a:pt x="1976" y="195"/>
                  </a:lnTo>
                  <a:lnTo>
                    <a:pt x="1942" y="195"/>
                  </a:lnTo>
                  <a:lnTo>
                    <a:pt x="1942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6" name="Rectangle 145"/>
          <p:cNvSpPr/>
          <p:nvPr/>
        </p:nvSpPr>
        <p:spPr>
          <a:xfrm>
            <a:off x="3145110" y="2176754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Data Factory </a:t>
            </a:r>
            <a:endParaRPr lang="en-US" sz="1100" kern="0" dirty="0"/>
          </a:p>
        </p:txBody>
      </p:sp>
      <p:sp>
        <p:nvSpPr>
          <p:cNvPr id="149" name="Rectangle 148"/>
          <p:cNvSpPr/>
          <p:nvPr/>
        </p:nvSpPr>
        <p:spPr>
          <a:xfrm>
            <a:off x="6697340" y="2097458"/>
            <a:ext cx="11888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Machine Learning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4834447" y="2176754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Data Lake Store</a:t>
            </a:r>
          </a:p>
        </p:txBody>
      </p:sp>
      <p:grpSp>
        <p:nvGrpSpPr>
          <p:cNvPr id="239" name="Group 238"/>
          <p:cNvGrpSpPr/>
          <p:nvPr/>
        </p:nvGrpSpPr>
        <p:grpSpPr>
          <a:xfrm>
            <a:off x="4545383" y="2181635"/>
            <a:ext cx="235342" cy="235342"/>
            <a:chOff x="4068192" y="3363795"/>
            <a:chExt cx="324957" cy="324957"/>
          </a:xfrm>
        </p:grpSpPr>
        <p:sp>
          <p:nvSpPr>
            <p:cNvPr id="240" name="Rounded Rectangle 239"/>
            <p:cNvSpPr/>
            <p:nvPr/>
          </p:nvSpPr>
          <p:spPr bwMode="auto">
            <a:xfrm>
              <a:off x="4068192" y="3363795"/>
              <a:ext cx="324957" cy="324957"/>
            </a:xfrm>
            <a:prstGeom prst="round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4106551" y="3401141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4245904" y="3401141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3" name="Oval 242"/>
            <p:cNvSpPr/>
            <p:nvPr/>
          </p:nvSpPr>
          <p:spPr bwMode="auto">
            <a:xfrm>
              <a:off x="4174625" y="3401529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4" name="Oval 243"/>
            <p:cNvSpPr/>
            <p:nvPr/>
          </p:nvSpPr>
          <p:spPr bwMode="auto">
            <a:xfrm>
              <a:off x="4313978" y="3401529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4106551" y="3550317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4245904" y="3550317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7" name="Oval 246"/>
            <p:cNvSpPr/>
            <p:nvPr/>
          </p:nvSpPr>
          <p:spPr bwMode="auto">
            <a:xfrm>
              <a:off x="4174625" y="3550705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Oval 247"/>
            <p:cNvSpPr/>
            <p:nvPr/>
          </p:nvSpPr>
          <p:spPr bwMode="auto">
            <a:xfrm>
              <a:off x="4313978" y="3550705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4178218" y="3621636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4317571" y="3621636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1" name="Oval 250"/>
            <p:cNvSpPr/>
            <p:nvPr/>
          </p:nvSpPr>
          <p:spPr bwMode="auto">
            <a:xfrm>
              <a:off x="4106939" y="3622024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2" name="Oval 251"/>
            <p:cNvSpPr/>
            <p:nvPr/>
          </p:nvSpPr>
          <p:spPr bwMode="auto">
            <a:xfrm>
              <a:off x="4246293" y="3622024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4178218" y="3465945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4317571" y="3465945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5" name="Oval 254"/>
            <p:cNvSpPr/>
            <p:nvPr/>
          </p:nvSpPr>
          <p:spPr bwMode="auto">
            <a:xfrm>
              <a:off x="4106939" y="3466334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6" name="Oval 255"/>
            <p:cNvSpPr/>
            <p:nvPr/>
          </p:nvSpPr>
          <p:spPr bwMode="auto">
            <a:xfrm>
              <a:off x="4246293" y="3466334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1" name="Rectangle 150"/>
          <p:cNvSpPr/>
          <p:nvPr/>
        </p:nvSpPr>
        <p:spPr>
          <a:xfrm>
            <a:off x="8477444" y="2097458"/>
            <a:ext cx="11888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Cognitive Services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054139" y="2170914"/>
            <a:ext cx="400460" cy="256783"/>
            <a:chOff x="7822816" y="2717080"/>
            <a:chExt cx="427431" cy="274077"/>
          </a:xfrm>
        </p:grpSpPr>
        <p:sp>
          <p:nvSpPr>
            <p:cNvPr id="257" name="Freeform 256"/>
            <p:cNvSpPr>
              <a:spLocks/>
            </p:cNvSpPr>
            <p:nvPr/>
          </p:nvSpPr>
          <p:spPr bwMode="auto">
            <a:xfrm flipH="1">
              <a:off x="7822816" y="2717080"/>
              <a:ext cx="427431" cy="274077"/>
            </a:xfrm>
            <a:custGeom>
              <a:avLst/>
              <a:gdLst>
                <a:gd name="connsiteX0" fmla="*/ 1918425 w 3835400"/>
                <a:gd name="connsiteY0" fmla="*/ 122238 h 2295525"/>
                <a:gd name="connsiteX1" fmla="*/ 1304995 w 3835400"/>
                <a:gd name="connsiteY1" fmla="*/ 621307 h 2295525"/>
                <a:gd name="connsiteX2" fmla="*/ 1292848 w 3835400"/>
                <a:gd name="connsiteY2" fmla="*/ 752160 h 2295525"/>
                <a:gd name="connsiteX3" fmla="*/ 1226039 w 3835400"/>
                <a:gd name="connsiteY3" fmla="*/ 806936 h 2295525"/>
                <a:gd name="connsiteX4" fmla="*/ 1168340 w 3835400"/>
                <a:gd name="connsiteY4" fmla="*/ 800850 h 2295525"/>
                <a:gd name="connsiteX5" fmla="*/ 800889 w 3835400"/>
                <a:gd name="connsiteY5" fmla="*/ 953005 h 2295525"/>
                <a:gd name="connsiteX6" fmla="*/ 758374 w 3835400"/>
                <a:gd name="connsiteY6" fmla="*/ 1004737 h 2295525"/>
                <a:gd name="connsiteX7" fmla="*/ 706749 w 3835400"/>
                <a:gd name="connsiteY7" fmla="*/ 1026039 h 2295525"/>
                <a:gd name="connsiteX8" fmla="*/ 694602 w 3835400"/>
                <a:gd name="connsiteY8" fmla="*/ 1026039 h 2295525"/>
                <a:gd name="connsiteX9" fmla="*/ 120650 w 3835400"/>
                <a:gd name="connsiteY9" fmla="*/ 1598142 h 2295525"/>
                <a:gd name="connsiteX10" fmla="*/ 636903 w 3835400"/>
                <a:gd name="connsiteY10" fmla="*/ 2170245 h 2295525"/>
                <a:gd name="connsiteX11" fmla="*/ 679418 w 3835400"/>
                <a:gd name="connsiteY11" fmla="*/ 2173288 h 2295525"/>
                <a:gd name="connsiteX12" fmla="*/ 682455 w 3835400"/>
                <a:gd name="connsiteY12" fmla="*/ 2173288 h 2295525"/>
                <a:gd name="connsiteX13" fmla="*/ 688528 w 3835400"/>
                <a:gd name="connsiteY13" fmla="*/ 2173288 h 2295525"/>
                <a:gd name="connsiteX14" fmla="*/ 3151358 w 3835400"/>
                <a:gd name="connsiteY14" fmla="*/ 2173288 h 2295525"/>
                <a:gd name="connsiteX15" fmla="*/ 3160469 w 3835400"/>
                <a:gd name="connsiteY15" fmla="*/ 2173288 h 2295525"/>
                <a:gd name="connsiteX16" fmla="*/ 3169579 w 3835400"/>
                <a:gd name="connsiteY16" fmla="*/ 2173288 h 2295525"/>
                <a:gd name="connsiteX17" fmla="*/ 3193873 w 3835400"/>
                <a:gd name="connsiteY17" fmla="*/ 2173288 h 2295525"/>
                <a:gd name="connsiteX18" fmla="*/ 3713163 w 3835400"/>
                <a:gd name="connsiteY18" fmla="*/ 1655961 h 2295525"/>
                <a:gd name="connsiteX19" fmla="*/ 3488441 w 3835400"/>
                <a:gd name="connsiteY19" fmla="*/ 1226884 h 2295525"/>
                <a:gd name="connsiteX20" fmla="*/ 3442890 w 3835400"/>
                <a:gd name="connsiteY20" fmla="*/ 1202539 h 2295525"/>
                <a:gd name="connsiteX21" fmla="*/ 3409485 w 3835400"/>
                <a:gd name="connsiteY21" fmla="*/ 1144720 h 2295525"/>
                <a:gd name="connsiteX22" fmla="*/ 3415558 w 3835400"/>
                <a:gd name="connsiteY22" fmla="*/ 1059513 h 2295525"/>
                <a:gd name="connsiteX23" fmla="*/ 2789981 w 3835400"/>
                <a:gd name="connsiteY23" fmla="*/ 435678 h 2295525"/>
                <a:gd name="connsiteX24" fmla="*/ 2604738 w 3835400"/>
                <a:gd name="connsiteY24" fmla="*/ 463065 h 2295525"/>
                <a:gd name="connsiteX25" fmla="*/ 2547039 w 3835400"/>
                <a:gd name="connsiteY25" fmla="*/ 484367 h 2295525"/>
                <a:gd name="connsiteX26" fmla="*/ 2471119 w 3835400"/>
                <a:gd name="connsiteY26" fmla="*/ 456979 h 2295525"/>
                <a:gd name="connsiteX27" fmla="*/ 2437715 w 3835400"/>
                <a:gd name="connsiteY27" fmla="*/ 396117 h 2295525"/>
                <a:gd name="connsiteX28" fmla="*/ 1918425 w 3835400"/>
                <a:gd name="connsiteY28" fmla="*/ 122238 h 2295525"/>
                <a:gd name="connsiteX29" fmla="*/ 1919219 w 3835400"/>
                <a:gd name="connsiteY29" fmla="*/ 0 h 2295525"/>
                <a:gd name="connsiteX30" fmla="*/ 2541750 w 3835400"/>
                <a:gd name="connsiteY30" fmla="*/ 331847 h 2295525"/>
                <a:gd name="connsiteX31" fmla="*/ 2544787 w 3835400"/>
                <a:gd name="connsiteY31" fmla="*/ 334891 h 2295525"/>
                <a:gd name="connsiteX32" fmla="*/ 2553897 w 3835400"/>
                <a:gd name="connsiteY32" fmla="*/ 353158 h 2295525"/>
                <a:gd name="connsiteX33" fmla="*/ 2563007 w 3835400"/>
                <a:gd name="connsiteY33" fmla="*/ 350113 h 2295525"/>
                <a:gd name="connsiteX34" fmla="*/ 2566044 w 3835400"/>
                <a:gd name="connsiteY34" fmla="*/ 347069 h 2295525"/>
                <a:gd name="connsiteX35" fmla="*/ 2790762 w 3835400"/>
                <a:gd name="connsiteY35" fmla="*/ 313580 h 2295525"/>
                <a:gd name="connsiteX36" fmla="*/ 3537800 w 3835400"/>
                <a:gd name="connsiteY36" fmla="*/ 1062518 h 2295525"/>
                <a:gd name="connsiteX37" fmla="*/ 3537800 w 3835400"/>
                <a:gd name="connsiteY37" fmla="*/ 1065562 h 2295525"/>
                <a:gd name="connsiteX38" fmla="*/ 3534763 w 3835400"/>
                <a:gd name="connsiteY38" fmla="*/ 1114274 h 2295525"/>
                <a:gd name="connsiteX39" fmla="*/ 3546910 w 3835400"/>
                <a:gd name="connsiteY39" fmla="*/ 1120363 h 2295525"/>
                <a:gd name="connsiteX40" fmla="*/ 3552983 w 3835400"/>
                <a:gd name="connsiteY40" fmla="*/ 1123407 h 2295525"/>
                <a:gd name="connsiteX41" fmla="*/ 3835400 w 3835400"/>
                <a:gd name="connsiteY41" fmla="*/ 1656188 h 2295525"/>
                <a:gd name="connsiteX42" fmla="*/ 3194648 w 3835400"/>
                <a:gd name="connsiteY42" fmla="*/ 2295525 h 2295525"/>
                <a:gd name="connsiteX43" fmla="*/ 3191612 w 3835400"/>
                <a:gd name="connsiteY43" fmla="*/ 2295525 h 2295525"/>
                <a:gd name="connsiteX44" fmla="*/ 3170355 w 3835400"/>
                <a:gd name="connsiteY44" fmla="*/ 2295525 h 2295525"/>
                <a:gd name="connsiteX45" fmla="*/ 3161244 w 3835400"/>
                <a:gd name="connsiteY45" fmla="*/ 2295525 h 2295525"/>
                <a:gd name="connsiteX46" fmla="*/ 3155171 w 3835400"/>
                <a:gd name="connsiteY46" fmla="*/ 2295525 h 2295525"/>
                <a:gd name="connsiteX47" fmla="*/ 686303 w 3835400"/>
                <a:gd name="connsiteY47" fmla="*/ 2295525 h 2295525"/>
                <a:gd name="connsiteX48" fmla="*/ 680230 w 3835400"/>
                <a:gd name="connsiteY48" fmla="*/ 2295525 h 2295525"/>
                <a:gd name="connsiteX49" fmla="*/ 671119 w 3835400"/>
                <a:gd name="connsiteY49" fmla="*/ 2295525 h 2295525"/>
                <a:gd name="connsiteX50" fmla="*/ 628605 w 3835400"/>
                <a:gd name="connsiteY50" fmla="*/ 2292481 h 2295525"/>
                <a:gd name="connsiteX51" fmla="*/ 625568 w 3835400"/>
                <a:gd name="connsiteY51" fmla="*/ 2292481 h 2295525"/>
                <a:gd name="connsiteX52" fmla="*/ 0 w 3835400"/>
                <a:gd name="connsiteY52" fmla="*/ 1598343 h 2295525"/>
                <a:gd name="connsiteX53" fmla="*/ 683266 w 3835400"/>
                <a:gd name="connsiteY53" fmla="*/ 904206 h 2295525"/>
                <a:gd name="connsiteX54" fmla="*/ 710597 w 3835400"/>
                <a:gd name="connsiteY54" fmla="*/ 873761 h 2295525"/>
                <a:gd name="connsiteX55" fmla="*/ 713634 w 3835400"/>
                <a:gd name="connsiteY55" fmla="*/ 867672 h 2295525"/>
                <a:gd name="connsiteX56" fmla="*/ 1172181 w 3835400"/>
                <a:gd name="connsiteY56" fmla="*/ 678915 h 2295525"/>
                <a:gd name="connsiteX57" fmla="*/ 1178255 w 3835400"/>
                <a:gd name="connsiteY57" fmla="*/ 678915 h 2295525"/>
                <a:gd name="connsiteX58" fmla="*/ 1184328 w 3835400"/>
                <a:gd name="connsiteY58" fmla="*/ 605848 h 2295525"/>
                <a:gd name="connsiteX59" fmla="*/ 1187365 w 3835400"/>
                <a:gd name="connsiteY59" fmla="*/ 599759 h 2295525"/>
                <a:gd name="connsiteX60" fmla="*/ 1919219 w 3835400"/>
                <a:gd name="connsiteY60" fmla="*/ 0 h 229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835400" h="2295525">
                  <a:moveTo>
                    <a:pt x="1918425" y="122238"/>
                  </a:moveTo>
                  <a:cubicBezTo>
                    <a:pt x="1623857" y="122238"/>
                    <a:pt x="1365731" y="332212"/>
                    <a:pt x="1304995" y="621307"/>
                  </a:cubicBezTo>
                  <a:cubicBezTo>
                    <a:pt x="1292848" y="752160"/>
                    <a:pt x="1292848" y="752160"/>
                    <a:pt x="1292848" y="752160"/>
                  </a:cubicBezTo>
                  <a:cubicBezTo>
                    <a:pt x="1289811" y="785634"/>
                    <a:pt x="1259443" y="809979"/>
                    <a:pt x="1226039" y="806936"/>
                  </a:cubicBezTo>
                  <a:cubicBezTo>
                    <a:pt x="1168340" y="800850"/>
                    <a:pt x="1168340" y="800850"/>
                    <a:pt x="1168340" y="800850"/>
                  </a:cubicBezTo>
                  <a:cubicBezTo>
                    <a:pt x="1028648" y="800850"/>
                    <a:pt x="898066" y="855625"/>
                    <a:pt x="800889" y="953005"/>
                  </a:cubicBezTo>
                  <a:cubicBezTo>
                    <a:pt x="758374" y="1004737"/>
                    <a:pt x="758374" y="1004737"/>
                    <a:pt x="758374" y="1004737"/>
                  </a:cubicBezTo>
                  <a:cubicBezTo>
                    <a:pt x="746227" y="1019953"/>
                    <a:pt x="728007" y="1026039"/>
                    <a:pt x="706749" y="1026039"/>
                  </a:cubicBezTo>
                  <a:cubicBezTo>
                    <a:pt x="694602" y="1026039"/>
                    <a:pt x="694602" y="1026039"/>
                    <a:pt x="694602" y="1026039"/>
                  </a:cubicBezTo>
                  <a:cubicBezTo>
                    <a:pt x="378777" y="1026039"/>
                    <a:pt x="120650" y="1281660"/>
                    <a:pt x="120650" y="1598142"/>
                  </a:cubicBezTo>
                  <a:cubicBezTo>
                    <a:pt x="120650" y="1893323"/>
                    <a:pt x="342335" y="2139814"/>
                    <a:pt x="636903" y="2170245"/>
                  </a:cubicBezTo>
                  <a:cubicBezTo>
                    <a:pt x="679418" y="2173288"/>
                    <a:pt x="679418" y="2173288"/>
                    <a:pt x="679418" y="2173288"/>
                  </a:cubicBezTo>
                  <a:cubicBezTo>
                    <a:pt x="679418" y="2173288"/>
                    <a:pt x="679418" y="2173288"/>
                    <a:pt x="682455" y="2173288"/>
                  </a:cubicBezTo>
                  <a:lnTo>
                    <a:pt x="688528" y="2173288"/>
                  </a:lnTo>
                  <a:cubicBezTo>
                    <a:pt x="3151358" y="2173288"/>
                    <a:pt x="3151358" y="2173288"/>
                    <a:pt x="3151358" y="2173288"/>
                  </a:cubicBezTo>
                  <a:cubicBezTo>
                    <a:pt x="3160469" y="2173288"/>
                    <a:pt x="3160469" y="2173288"/>
                    <a:pt x="3160469" y="2173288"/>
                  </a:cubicBezTo>
                  <a:cubicBezTo>
                    <a:pt x="3163506" y="2173288"/>
                    <a:pt x="3166542" y="2173288"/>
                    <a:pt x="3169579" y="2173288"/>
                  </a:cubicBezTo>
                  <a:cubicBezTo>
                    <a:pt x="3193873" y="2173288"/>
                    <a:pt x="3193873" y="2173288"/>
                    <a:pt x="3193873" y="2173288"/>
                  </a:cubicBezTo>
                  <a:cubicBezTo>
                    <a:pt x="3482368" y="2173288"/>
                    <a:pt x="3713163" y="1938969"/>
                    <a:pt x="3713163" y="1655961"/>
                  </a:cubicBezTo>
                  <a:cubicBezTo>
                    <a:pt x="3713163" y="1482504"/>
                    <a:pt x="3628133" y="1324263"/>
                    <a:pt x="3488441" y="1226884"/>
                  </a:cubicBezTo>
                  <a:cubicBezTo>
                    <a:pt x="3442890" y="1202539"/>
                    <a:pt x="3442890" y="1202539"/>
                    <a:pt x="3442890" y="1202539"/>
                  </a:cubicBezTo>
                  <a:cubicBezTo>
                    <a:pt x="3421632" y="1190367"/>
                    <a:pt x="3409485" y="1169065"/>
                    <a:pt x="3409485" y="1144720"/>
                  </a:cubicBezTo>
                  <a:cubicBezTo>
                    <a:pt x="3415558" y="1059513"/>
                    <a:pt x="3415558" y="1059513"/>
                    <a:pt x="3415558" y="1059513"/>
                  </a:cubicBezTo>
                  <a:cubicBezTo>
                    <a:pt x="3415558" y="715643"/>
                    <a:pt x="3133138" y="435678"/>
                    <a:pt x="2789981" y="435678"/>
                  </a:cubicBezTo>
                  <a:cubicBezTo>
                    <a:pt x="2726209" y="435678"/>
                    <a:pt x="2662437" y="444807"/>
                    <a:pt x="2604738" y="463065"/>
                  </a:cubicBezTo>
                  <a:cubicBezTo>
                    <a:pt x="2547039" y="484367"/>
                    <a:pt x="2547039" y="484367"/>
                    <a:pt x="2547039" y="484367"/>
                  </a:cubicBezTo>
                  <a:cubicBezTo>
                    <a:pt x="2516671" y="496540"/>
                    <a:pt x="2486303" y="484367"/>
                    <a:pt x="2471119" y="456979"/>
                  </a:cubicBezTo>
                  <a:cubicBezTo>
                    <a:pt x="2437715" y="396117"/>
                    <a:pt x="2437715" y="396117"/>
                    <a:pt x="2437715" y="396117"/>
                  </a:cubicBezTo>
                  <a:cubicBezTo>
                    <a:pt x="2322317" y="225704"/>
                    <a:pt x="2127963" y="122238"/>
                    <a:pt x="1918425" y="122238"/>
                  </a:cubicBezTo>
                  <a:close/>
                  <a:moveTo>
                    <a:pt x="1919219" y="0"/>
                  </a:moveTo>
                  <a:cubicBezTo>
                    <a:pt x="2168231" y="0"/>
                    <a:pt x="2402060" y="124823"/>
                    <a:pt x="2541750" y="331847"/>
                  </a:cubicBezTo>
                  <a:cubicBezTo>
                    <a:pt x="2541750" y="331847"/>
                    <a:pt x="2544787" y="334891"/>
                    <a:pt x="2544787" y="334891"/>
                  </a:cubicBezTo>
                  <a:cubicBezTo>
                    <a:pt x="2553897" y="353158"/>
                    <a:pt x="2553897" y="353158"/>
                    <a:pt x="2553897" y="353158"/>
                  </a:cubicBezTo>
                  <a:cubicBezTo>
                    <a:pt x="2563007" y="350113"/>
                    <a:pt x="2563007" y="350113"/>
                    <a:pt x="2563007" y="350113"/>
                  </a:cubicBezTo>
                  <a:cubicBezTo>
                    <a:pt x="2566044" y="350113"/>
                    <a:pt x="2566044" y="347069"/>
                    <a:pt x="2566044" y="347069"/>
                  </a:cubicBezTo>
                  <a:cubicBezTo>
                    <a:pt x="2638925" y="325758"/>
                    <a:pt x="2714844" y="313580"/>
                    <a:pt x="2790762" y="313580"/>
                  </a:cubicBezTo>
                  <a:cubicBezTo>
                    <a:pt x="3203759" y="313580"/>
                    <a:pt x="3537800" y="648471"/>
                    <a:pt x="3537800" y="1062518"/>
                  </a:cubicBezTo>
                  <a:cubicBezTo>
                    <a:pt x="3537800" y="1062518"/>
                    <a:pt x="3537800" y="1065562"/>
                    <a:pt x="3537800" y="1065562"/>
                  </a:cubicBezTo>
                  <a:cubicBezTo>
                    <a:pt x="3534763" y="1114274"/>
                    <a:pt x="3534763" y="1114274"/>
                    <a:pt x="3534763" y="1114274"/>
                  </a:cubicBezTo>
                  <a:cubicBezTo>
                    <a:pt x="3546910" y="1120363"/>
                    <a:pt x="3546910" y="1120363"/>
                    <a:pt x="3546910" y="1120363"/>
                  </a:cubicBezTo>
                  <a:cubicBezTo>
                    <a:pt x="3549947" y="1123407"/>
                    <a:pt x="3552983" y="1123407"/>
                    <a:pt x="3552983" y="1123407"/>
                  </a:cubicBezTo>
                  <a:cubicBezTo>
                    <a:pt x="3729114" y="1245185"/>
                    <a:pt x="3835400" y="1443076"/>
                    <a:pt x="3835400" y="1656188"/>
                  </a:cubicBezTo>
                  <a:cubicBezTo>
                    <a:pt x="3835400" y="2009346"/>
                    <a:pt x="3546910" y="2295525"/>
                    <a:pt x="3194648" y="2295525"/>
                  </a:cubicBezTo>
                  <a:cubicBezTo>
                    <a:pt x="3194648" y="2295525"/>
                    <a:pt x="3191612" y="2295525"/>
                    <a:pt x="3191612" y="2295525"/>
                  </a:cubicBezTo>
                  <a:cubicBezTo>
                    <a:pt x="3170355" y="2295525"/>
                    <a:pt x="3170355" y="2295525"/>
                    <a:pt x="3170355" y="2295525"/>
                  </a:cubicBezTo>
                  <a:cubicBezTo>
                    <a:pt x="3161244" y="2295525"/>
                    <a:pt x="3161244" y="2295525"/>
                    <a:pt x="3161244" y="2295525"/>
                  </a:cubicBezTo>
                  <a:cubicBezTo>
                    <a:pt x="3158208" y="2295525"/>
                    <a:pt x="3158208" y="2295525"/>
                    <a:pt x="3155171" y="2295525"/>
                  </a:cubicBezTo>
                  <a:cubicBezTo>
                    <a:pt x="686303" y="2295525"/>
                    <a:pt x="686303" y="2295525"/>
                    <a:pt x="686303" y="2295525"/>
                  </a:cubicBezTo>
                  <a:cubicBezTo>
                    <a:pt x="686303" y="2295525"/>
                    <a:pt x="683266" y="2295525"/>
                    <a:pt x="680230" y="2295525"/>
                  </a:cubicBezTo>
                  <a:cubicBezTo>
                    <a:pt x="671119" y="2295525"/>
                    <a:pt x="671119" y="2295525"/>
                    <a:pt x="671119" y="2295525"/>
                  </a:cubicBezTo>
                  <a:cubicBezTo>
                    <a:pt x="628605" y="2292481"/>
                    <a:pt x="628605" y="2292481"/>
                    <a:pt x="628605" y="2292481"/>
                  </a:cubicBezTo>
                  <a:cubicBezTo>
                    <a:pt x="628605" y="2292481"/>
                    <a:pt x="628605" y="2292481"/>
                    <a:pt x="625568" y="2292481"/>
                  </a:cubicBezTo>
                  <a:cubicBezTo>
                    <a:pt x="270270" y="2255947"/>
                    <a:pt x="0" y="1957590"/>
                    <a:pt x="0" y="1598343"/>
                  </a:cubicBezTo>
                  <a:cubicBezTo>
                    <a:pt x="0" y="1220830"/>
                    <a:pt x="306711" y="910295"/>
                    <a:pt x="683266" y="904206"/>
                  </a:cubicBezTo>
                  <a:cubicBezTo>
                    <a:pt x="710597" y="873761"/>
                    <a:pt x="710597" y="873761"/>
                    <a:pt x="710597" y="873761"/>
                  </a:cubicBezTo>
                  <a:cubicBezTo>
                    <a:pt x="710597" y="870717"/>
                    <a:pt x="713634" y="870717"/>
                    <a:pt x="713634" y="867672"/>
                  </a:cubicBezTo>
                  <a:cubicBezTo>
                    <a:pt x="835103" y="745894"/>
                    <a:pt x="999087" y="678915"/>
                    <a:pt x="1172181" y="678915"/>
                  </a:cubicBezTo>
                  <a:cubicBezTo>
                    <a:pt x="1172181" y="678915"/>
                    <a:pt x="1175218" y="678915"/>
                    <a:pt x="1178255" y="678915"/>
                  </a:cubicBezTo>
                  <a:cubicBezTo>
                    <a:pt x="1184328" y="605848"/>
                    <a:pt x="1184328" y="605848"/>
                    <a:pt x="1184328" y="605848"/>
                  </a:cubicBezTo>
                  <a:cubicBezTo>
                    <a:pt x="1184328" y="602804"/>
                    <a:pt x="1184328" y="599759"/>
                    <a:pt x="1187365" y="599759"/>
                  </a:cubicBezTo>
                  <a:cubicBezTo>
                    <a:pt x="1257210" y="252691"/>
                    <a:pt x="1566957" y="0"/>
                    <a:pt x="191921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8" name="Freeform 109"/>
            <p:cNvSpPr>
              <a:spLocks/>
            </p:cNvSpPr>
            <p:nvPr/>
          </p:nvSpPr>
          <p:spPr bwMode="auto">
            <a:xfrm>
              <a:off x="7936686" y="2796097"/>
              <a:ext cx="148270" cy="149376"/>
            </a:xfrm>
            <a:custGeom>
              <a:avLst/>
              <a:gdLst>
                <a:gd name="T0" fmla="*/ 680 w 701"/>
                <a:gd name="T1" fmla="*/ 640 h 704"/>
                <a:gd name="T2" fmla="*/ 568 w 701"/>
                <a:gd name="T3" fmla="*/ 571 h 704"/>
                <a:gd name="T4" fmla="*/ 531 w 701"/>
                <a:gd name="T5" fmla="*/ 573 h 704"/>
                <a:gd name="T6" fmla="*/ 351 w 701"/>
                <a:gd name="T7" fmla="*/ 637 h 704"/>
                <a:gd name="T8" fmla="*/ 64 w 701"/>
                <a:gd name="T9" fmla="*/ 350 h 704"/>
                <a:gd name="T10" fmla="*/ 351 w 701"/>
                <a:gd name="T11" fmla="*/ 64 h 704"/>
                <a:gd name="T12" fmla="*/ 631 w 701"/>
                <a:gd name="T13" fmla="*/ 294 h 704"/>
                <a:gd name="T14" fmla="*/ 474 w 701"/>
                <a:gd name="T15" fmla="*/ 294 h 704"/>
                <a:gd name="T16" fmla="*/ 445 w 701"/>
                <a:gd name="T17" fmla="*/ 312 h 704"/>
                <a:gd name="T18" fmla="*/ 432 w 701"/>
                <a:gd name="T19" fmla="*/ 338 h 704"/>
                <a:gd name="T20" fmla="*/ 320 w 701"/>
                <a:gd name="T21" fmla="*/ 203 h 704"/>
                <a:gd name="T22" fmla="*/ 284 w 701"/>
                <a:gd name="T23" fmla="*/ 193 h 704"/>
                <a:gd name="T24" fmla="*/ 263 w 701"/>
                <a:gd name="T25" fmla="*/ 223 h 704"/>
                <a:gd name="T26" fmla="*/ 263 w 701"/>
                <a:gd name="T27" fmla="*/ 327 h 704"/>
                <a:gd name="T28" fmla="*/ 192 w 701"/>
                <a:gd name="T29" fmla="*/ 327 h 704"/>
                <a:gd name="T30" fmla="*/ 160 w 701"/>
                <a:gd name="T31" fmla="*/ 359 h 704"/>
                <a:gd name="T32" fmla="*/ 192 w 701"/>
                <a:gd name="T33" fmla="*/ 391 h 704"/>
                <a:gd name="T34" fmla="*/ 295 w 701"/>
                <a:gd name="T35" fmla="*/ 391 h 704"/>
                <a:gd name="T36" fmla="*/ 327 w 701"/>
                <a:gd name="T37" fmla="*/ 359 h 704"/>
                <a:gd name="T38" fmla="*/ 327 w 701"/>
                <a:gd name="T39" fmla="*/ 311 h 704"/>
                <a:gd name="T40" fmla="*/ 414 w 701"/>
                <a:gd name="T41" fmla="*/ 416 h 704"/>
                <a:gd name="T42" fmla="*/ 439 w 701"/>
                <a:gd name="T43" fmla="*/ 428 h 704"/>
                <a:gd name="T44" fmla="*/ 443 w 701"/>
                <a:gd name="T45" fmla="*/ 428 h 704"/>
                <a:gd name="T46" fmla="*/ 468 w 701"/>
                <a:gd name="T47" fmla="*/ 410 h 704"/>
                <a:gd name="T48" fmla="*/ 494 w 701"/>
                <a:gd name="T49" fmla="*/ 358 h 704"/>
                <a:gd name="T50" fmla="*/ 661 w 701"/>
                <a:gd name="T51" fmla="*/ 358 h 704"/>
                <a:gd name="T52" fmla="*/ 665 w 701"/>
                <a:gd name="T53" fmla="*/ 358 h 704"/>
                <a:gd name="T54" fmla="*/ 670 w 701"/>
                <a:gd name="T55" fmla="*/ 358 h 704"/>
                <a:gd name="T56" fmla="*/ 700 w 701"/>
                <a:gd name="T57" fmla="*/ 324 h 704"/>
                <a:gd name="T58" fmla="*/ 589 w 701"/>
                <a:gd name="T59" fmla="*/ 94 h 704"/>
                <a:gd name="T60" fmla="*/ 351 w 701"/>
                <a:gd name="T61" fmla="*/ 0 h 704"/>
                <a:gd name="T62" fmla="*/ 0 w 701"/>
                <a:gd name="T63" fmla="*/ 350 h 704"/>
                <a:gd name="T64" fmla="*/ 351 w 701"/>
                <a:gd name="T65" fmla="*/ 701 h 704"/>
                <a:gd name="T66" fmla="*/ 553 w 701"/>
                <a:gd name="T67" fmla="*/ 637 h 704"/>
                <a:gd name="T68" fmla="*/ 646 w 701"/>
                <a:gd name="T69" fmla="*/ 694 h 704"/>
                <a:gd name="T70" fmla="*/ 690 w 701"/>
                <a:gd name="T71" fmla="*/ 684 h 704"/>
                <a:gd name="T72" fmla="*/ 680 w 701"/>
                <a:gd name="T73" fmla="*/ 64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1" h="704">
                  <a:moveTo>
                    <a:pt x="680" y="640"/>
                  </a:moveTo>
                  <a:cubicBezTo>
                    <a:pt x="568" y="571"/>
                    <a:pt x="568" y="571"/>
                    <a:pt x="568" y="571"/>
                  </a:cubicBezTo>
                  <a:cubicBezTo>
                    <a:pt x="556" y="564"/>
                    <a:pt x="541" y="564"/>
                    <a:pt x="531" y="573"/>
                  </a:cubicBezTo>
                  <a:cubicBezTo>
                    <a:pt x="479" y="615"/>
                    <a:pt x="417" y="637"/>
                    <a:pt x="351" y="637"/>
                  </a:cubicBezTo>
                  <a:cubicBezTo>
                    <a:pt x="193" y="637"/>
                    <a:pt x="64" y="508"/>
                    <a:pt x="64" y="350"/>
                  </a:cubicBezTo>
                  <a:cubicBezTo>
                    <a:pt x="64" y="193"/>
                    <a:pt x="193" y="64"/>
                    <a:pt x="351" y="64"/>
                  </a:cubicBezTo>
                  <a:cubicBezTo>
                    <a:pt x="488" y="64"/>
                    <a:pt x="605" y="163"/>
                    <a:pt x="631" y="294"/>
                  </a:cubicBezTo>
                  <a:cubicBezTo>
                    <a:pt x="474" y="294"/>
                    <a:pt x="474" y="294"/>
                    <a:pt x="474" y="294"/>
                  </a:cubicBezTo>
                  <a:cubicBezTo>
                    <a:pt x="462" y="294"/>
                    <a:pt x="451" y="301"/>
                    <a:pt x="445" y="312"/>
                  </a:cubicBezTo>
                  <a:cubicBezTo>
                    <a:pt x="432" y="338"/>
                    <a:pt x="432" y="338"/>
                    <a:pt x="432" y="338"/>
                  </a:cubicBezTo>
                  <a:cubicBezTo>
                    <a:pt x="320" y="203"/>
                    <a:pt x="320" y="203"/>
                    <a:pt x="320" y="203"/>
                  </a:cubicBezTo>
                  <a:cubicBezTo>
                    <a:pt x="311" y="192"/>
                    <a:pt x="297" y="188"/>
                    <a:pt x="284" y="193"/>
                  </a:cubicBezTo>
                  <a:cubicBezTo>
                    <a:pt x="271" y="197"/>
                    <a:pt x="263" y="210"/>
                    <a:pt x="263" y="223"/>
                  </a:cubicBezTo>
                  <a:cubicBezTo>
                    <a:pt x="263" y="327"/>
                    <a:pt x="263" y="327"/>
                    <a:pt x="263" y="327"/>
                  </a:cubicBezTo>
                  <a:cubicBezTo>
                    <a:pt x="192" y="327"/>
                    <a:pt x="192" y="327"/>
                    <a:pt x="192" y="327"/>
                  </a:cubicBezTo>
                  <a:cubicBezTo>
                    <a:pt x="174" y="327"/>
                    <a:pt x="160" y="341"/>
                    <a:pt x="160" y="359"/>
                  </a:cubicBezTo>
                  <a:cubicBezTo>
                    <a:pt x="160" y="377"/>
                    <a:pt x="174" y="391"/>
                    <a:pt x="192" y="391"/>
                  </a:cubicBezTo>
                  <a:cubicBezTo>
                    <a:pt x="295" y="391"/>
                    <a:pt x="295" y="391"/>
                    <a:pt x="295" y="391"/>
                  </a:cubicBezTo>
                  <a:cubicBezTo>
                    <a:pt x="313" y="391"/>
                    <a:pt x="327" y="377"/>
                    <a:pt x="327" y="359"/>
                  </a:cubicBezTo>
                  <a:cubicBezTo>
                    <a:pt x="327" y="311"/>
                    <a:pt x="327" y="311"/>
                    <a:pt x="327" y="311"/>
                  </a:cubicBezTo>
                  <a:cubicBezTo>
                    <a:pt x="414" y="416"/>
                    <a:pt x="414" y="416"/>
                    <a:pt x="414" y="416"/>
                  </a:cubicBezTo>
                  <a:cubicBezTo>
                    <a:pt x="421" y="424"/>
                    <a:pt x="430" y="428"/>
                    <a:pt x="439" y="428"/>
                  </a:cubicBezTo>
                  <a:cubicBezTo>
                    <a:pt x="440" y="428"/>
                    <a:pt x="441" y="428"/>
                    <a:pt x="443" y="428"/>
                  </a:cubicBezTo>
                  <a:cubicBezTo>
                    <a:pt x="453" y="427"/>
                    <a:pt x="463" y="420"/>
                    <a:pt x="468" y="410"/>
                  </a:cubicBezTo>
                  <a:cubicBezTo>
                    <a:pt x="494" y="358"/>
                    <a:pt x="494" y="358"/>
                    <a:pt x="494" y="358"/>
                  </a:cubicBezTo>
                  <a:cubicBezTo>
                    <a:pt x="661" y="358"/>
                    <a:pt x="661" y="358"/>
                    <a:pt x="661" y="358"/>
                  </a:cubicBezTo>
                  <a:cubicBezTo>
                    <a:pt x="662" y="358"/>
                    <a:pt x="663" y="358"/>
                    <a:pt x="665" y="358"/>
                  </a:cubicBezTo>
                  <a:cubicBezTo>
                    <a:pt x="666" y="358"/>
                    <a:pt x="668" y="358"/>
                    <a:pt x="670" y="358"/>
                  </a:cubicBezTo>
                  <a:cubicBezTo>
                    <a:pt x="688" y="357"/>
                    <a:pt x="701" y="341"/>
                    <a:pt x="700" y="324"/>
                  </a:cubicBezTo>
                  <a:cubicBezTo>
                    <a:pt x="693" y="236"/>
                    <a:pt x="654" y="154"/>
                    <a:pt x="589" y="94"/>
                  </a:cubicBezTo>
                  <a:cubicBezTo>
                    <a:pt x="524" y="33"/>
                    <a:pt x="439" y="0"/>
                    <a:pt x="351" y="0"/>
                  </a:cubicBezTo>
                  <a:cubicBezTo>
                    <a:pt x="157" y="0"/>
                    <a:pt x="0" y="157"/>
                    <a:pt x="0" y="350"/>
                  </a:cubicBezTo>
                  <a:cubicBezTo>
                    <a:pt x="0" y="544"/>
                    <a:pt x="157" y="701"/>
                    <a:pt x="351" y="701"/>
                  </a:cubicBezTo>
                  <a:cubicBezTo>
                    <a:pt x="423" y="701"/>
                    <a:pt x="494" y="678"/>
                    <a:pt x="553" y="637"/>
                  </a:cubicBezTo>
                  <a:cubicBezTo>
                    <a:pt x="646" y="694"/>
                    <a:pt x="646" y="694"/>
                    <a:pt x="646" y="694"/>
                  </a:cubicBezTo>
                  <a:cubicBezTo>
                    <a:pt x="661" y="704"/>
                    <a:pt x="681" y="699"/>
                    <a:pt x="690" y="684"/>
                  </a:cubicBezTo>
                  <a:cubicBezTo>
                    <a:pt x="700" y="669"/>
                    <a:pt x="695" y="649"/>
                    <a:pt x="680" y="64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3" name="Rectangle 262"/>
          <p:cNvSpPr/>
          <p:nvPr/>
        </p:nvSpPr>
        <p:spPr>
          <a:xfrm>
            <a:off x="8300622" y="5090613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Power BI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965433" y="5115886"/>
            <a:ext cx="304404" cy="194560"/>
            <a:chOff x="7884058" y="5368509"/>
            <a:chExt cx="324905" cy="207663"/>
          </a:xfrm>
        </p:grpSpPr>
        <p:sp>
          <p:nvSpPr>
            <p:cNvPr id="265" name="Freeform 5"/>
            <p:cNvSpPr>
              <a:spLocks noEditPoints="1"/>
            </p:cNvSpPr>
            <p:nvPr/>
          </p:nvSpPr>
          <p:spPr bwMode="auto">
            <a:xfrm>
              <a:off x="7884058" y="5368509"/>
              <a:ext cx="324905" cy="207663"/>
            </a:xfrm>
            <a:custGeom>
              <a:avLst/>
              <a:gdLst>
                <a:gd name="T0" fmla="*/ 296 w 296"/>
                <a:gd name="T1" fmla="*/ 164 h 188"/>
                <a:gd name="T2" fmla="*/ 296 w 296"/>
                <a:gd name="T3" fmla="*/ 188 h 188"/>
                <a:gd name="T4" fmla="*/ 0 w 296"/>
                <a:gd name="T5" fmla="*/ 188 h 188"/>
                <a:gd name="T6" fmla="*/ 0 w 296"/>
                <a:gd name="T7" fmla="*/ 164 h 188"/>
                <a:gd name="T8" fmla="*/ 21 w 296"/>
                <a:gd name="T9" fmla="*/ 164 h 188"/>
                <a:gd name="T10" fmla="*/ 20 w 296"/>
                <a:gd name="T11" fmla="*/ 22 h 188"/>
                <a:gd name="T12" fmla="*/ 42 w 296"/>
                <a:gd name="T13" fmla="*/ 0 h 188"/>
                <a:gd name="T14" fmla="*/ 222 w 296"/>
                <a:gd name="T15" fmla="*/ 1 h 188"/>
                <a:gd name="T16" fmla="*/ 275 w 296"/>
                <a:gd name="T17" fmla="*/ 54 h 188"/>
                <a:gd name="T18" fmla="*/ 275 w 296"/>
                <a:gd name="T19" fmla="*/ 164 h 188"/>
                <a:gd name="T20" fmla="*/ 296 w 296"/>
                <a:gd name="T21" fmla="*/ 164 h 188"/>
                <a:gd name="T22" fmla="*/ 251 w 296"/>
                <a:gd name="T23" fmla="*/ 164 h 188"/>
                <a:gd name="T24" fmla="*/ 251 w 296"/>
                <a:gd name="T25" fmla="*/ 25 h 188"/>
                <a:gd name="T26" fmla="*/ 45 w 296"/>
                <a:gd name="T27" fmla="*/ 25 h 188"/>
                <a:gd name="T28" fmla="*/ 45 w 296"/>
                <a:gd name="T29" fmla="*/ 164 h 188"/>
                <a:gd name="T30" fmla="*/ 251 w 296"/>
                <a:gd name="T31" fmla="*/ 16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6" h="188">
                  <a:moveTo>
                    <a:pt x="296" y="164"/>
                  </a:moveTo>
                  <a:cubicBezTo>
                    <a:pt x="296" y="172"/>
                    <a:pt x="296" y="180"/>
                    <a:pt x="296" y="188"/>
                  </a:cubicBezTo>
                  <a:cubicBezTo>
                    <a:pt x="197" y="188"/>
                    <a:pt x="99" y="188"/>
                    <a:pt x="0" y="188"/>
                  </a:cubicBezTo>
                  <a:cubicBezTo>
                    <a:pt x="0" y="180"/>
                    <a:pt x="0" y="172"/>
                    <a:pt x="0" y="164"/>
                  </a:cubicBezTo>
                  <a:cubicBezTo>
                    <a:pt x="6" y="164"/>
                    <a:pt x="13" y="164"/>
                    <a:pt x="21" y="164"/>
                  </a:cubicBezTo>
                  <a:cubicBezTo>
                    <a:pt x="21" y="115"/>
                    <a:pt x="21" y="69"/>
                    <a:pt x="20" y="22"/>
                  </a:cubicBezTo>
                  <a:cubicBezTo>
                    <a:pt x="20" y="6"/>
                    <a:pt x="25" y="0"/>
                    <a:pt x="42" y="0"/>
                  </a:cubicBezTo>
                  <a:cubicBezTo>
                    <a:pt x="102" y="1"/>
                    <a:pt x="162" y="1"/>
                    <a:pt x="222" y="1"/>
                  </a:cubicBezTo>
                  <a:cubicBezTo>
                    <a:pt x="275" y="1"/>
                    <a:pt x="275" y="1"/>
                    <a:pt x="275" y="54"/>
                  </a:cubicBezTo>
                  <a:cubicBezTo>
                    <a:pt x="275" y="91"/>
                    <a:pt x="275" y="127"/>
                    <a:pt x="275" y="164"/>
                  </a:cubicBezTo>
                  <a:cubicBezTo>
                    <a:pt x="284" y="164"/>
                    <a:pt x="290" y="164"/>
                    <a:pt x="296" y="164"/>
                  </a:cubicBezTo>
                  <a:close/>
                  <a:moveTo>
                    <a:pt x="251" y="164"/>
                  </a:moveTo>
                  <a:cubicBezTo>
                    <a:pt x="251" y="116"/>
                    <a:pt x="251" y="70"/>
                    <a:pt x="251" y="25"/>
                  </a:cubicBezTo>
                  <a:cubicBezTo>
                    <a:pt x="181" y="25"/>
                    <a:pt x="113" y="25"/>
                    <a:pt x="45" y="25"/>
                  </a:cubicBezTo>
                  <a:cubicBezTo>
                    <a:pt x="45" y="72"/>
                    <a:pt x="45" y="118"/>
                    <a:pt x="45" y="164"/>
                  </a:cubicBezTo>
                  <a:cubicBezTo>
                    <a:pt x="114" y="164"/>
                    <a:pt x="182" y="164"/>
                    <a:pt x="251" y="16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266" name="Freeform 6"/>
            <p:cNvSpPr>
              <a:spLocks/>
            </p:cNvSpPr>
            <p:nvPr/>
          </p:nvSpPr>
          <p:spPr bwMode="auto">
            <a:xfrm>
              <a:off x="8002832" y="5412187"/>
              <a:ext cx="35248" cy="124138"/>
            </a:xfrm>
            <a:custGeom>
              <a:avLst/>
              <a:gdLst>
                <a:gd name="T0" fmla="*/ 31 w 32"/>
                <a:gd name="T1" fmla="*/ 58 h 112"/>
                <a:gd name="T2" fmla="*/ 32 w 32"/>
                <a:gd name="T3" fmla="*/ 94 h 112"/>
                <a:gd name="T4" fmla="*/ 16 w 32"/>
                <a:gd name="T5" fmla="*/ 112 h 112"/>
                <a:gd name="T6" fmla="*/ 0 w 32"/>
                <a:gd name="T7" fmla="*/ 93 h 112"/>
                <a:gd name="T8" fmla="*/ 0 w 32"/>
                <a:gd name="T9" fmla="*/ 15 h 112"/>
                <a:gd name="T10" fmla="*/ 15 w 32"/>
                <a:gd name="T11" fmla="*/ 0 h 112"/>
                <a:gd name="T12" fmla="*/ 32 w 32"/>
                <a:gd name="T13" fmla="*/ 16 h 112"/>
                <a:gd name="T14" fmla="*/ 31 w 32"/>
                <a:gd name="T15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12">
                  <a:moveTo>
                    <a:pt x="31" y="58"/>
                  </a:moveTo>
                  <a:cubicBezTo>
                    <a:pt x="31" y="70"/>
                    <a:pt x="31" y="82"/>
                    <a:pt x="32" y="94"/>
                  </a:cubicBezTo>
                  <a:cubicBezTo>
                    <a:pt x="32" y="105"/>
                    <a:pt x="30" y="112"/>
                    <a:pt x="16" y="112"/>
                  </a:cubicBezTo>
                  <a:cubicBezTo>
                    <a:pt x="1" y="112"/>
                    <a:pt x="0" y="104"/>
                    <a:pt x="0" y="93"/>
                  </a:cubicBezTo>
                  <a:cubicBezTo>
                    <a:pt x="1" y="67"/>
                    <a:pt x="1" y="41"/>
                    <a:pt x="0" y="15"/>
                  </a:cubicBezTo>
                  <a:cubicBezTo>
                    <a:pt x="0" y="4"/>
                    <a:pt x="4" y="0"/>
                    <a:pt x="15" y="0"/>
                  </a:cubicBezTo>
                  <a:cubicBezTo>
                    <a:pt x="27" y="0"/>
                    <a:pt x="32" y="4"/>
                    <a:pt x="32" y="16"/>
                  </a:cubicBezTo>
                  <a:cubicBezTo>
                    <a:pt x="31" y="30"/>
                    <a:pt x="31" y="44"/>
                    <a:pt x="31" y="5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267" name="Freeform 7"/>
            <p:cNvSpPr>
              <a:spLocks/>
            </p:cNvSpPr>
            <p:nvPr/>
          </p:nvSpPr>
          <p:spPr bwMode="auto">
            <a:xfrm>
              <a:off x="8055706" y="5447436"/>
              <a:ext cx="36015" cy="88889"/>
            </a:xfrm>
            <a:custGeom>
              <a:avLst/>
              <a:gdLst>
                <a:gd name="T0" fmla="*/ 31 w 33"/>
                <a:gd name="T1" fmla="*/ 40 h 80"/>
                <a:gd name="T2" fmla="*/ 32 w 33"/>
                <a:gd name="T3" fmla="*/ 62 h 80"/>
                <a:gd name="T4" fmla="*/ 16 w 33"/>
                <a:gd name="T5" fmla="*/ 80 h 80"/>
                <a:gd name="T6" fmla="*/ 0 w 33"/>
                <a:gd name="T7" fmla="*/ 61 h 80"/>
                <a:gd name="T8" fmla="*/ 0 w 33"/>
                <a:gd name="T9" fmla="*/ 17 h 80"/>
                <a:gd name="T10" fmla="*/ 15 w 33"/>
                <a:gd name="T11" fmla="*/ 0 h 80"/>
                <a:gd name="T12" fmla="*/ 32 w 33"/>
                <a:gd name="T13" fmla="*/ 18 h 80"/>
                <a:gd name="T14" fmla="*/ 31 w 33"/>
                <a:gd name="T1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0">
                  <a:moveTo>
                    <a:pt x="31" y="40"/>
                  </a:moveTo>
                  <a:cubicBezTo>
                    <a:pt x="31" y="47"/>
                    <a:pt x="31" y="54"/>
                    <a:pt x="32" y="62"/>
                  </a:cubicBezTo>
                  <a:cubicBezTo>
                    <a:pt x="32" y="73"/>
                    <a:pt x="30" y="80"/>
                    <a:pt x="16" y="80"/>
                  </a:cubicBezTo>
                  <a:cubicBezTo>
                    <a:pt x="1" y="80"/>
                    <a:pt x="0" y="72"/>
                    <a:pt x="0" y="61"/>
                  </a:cubicBezTo>
                  <a:cubicBezTo>
                    <a:pt x="1" y="46"/>
                    <a:pt x="1" y="32"/>
                    <a:pt x="0" y="17"/>
                  </a:cubicBezTo>
                  <a:cubicBezTo>
                    <a:pt x="0" y="6"/>
                    <a:pt x="2" y="0"/>
                    <a:pt x="15" y="0"/>
                  </a:cubicBezTo>
                  <a:cubicBezTo>
                    <a:pt x="29" y="0"/>
                    <a:pt x="33" y="6"/>
                    <a:pt x="32" y="18"/>
                  </a:cubicBezTo>
                  <a:cubicBezTo>
                    <a:pt x="31" y="25"/>
                    <a:pt x="31" y="33"/>
                    <a:pt x="31" y="4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268" name="Freeform 8"/>
            <p:cNvSpPr>
              <a:spLocks/>
            </p:cNvSpPr>
            <p:nvPr/>
          </p:nvSpPr>
          <p:spPr bwMode="auto">
            <a:xfrm>
              <a:off x="7943062" y="5478854"/>
              <a:ext cx="49808" cy="57471"/>
            </a:xfrm>
            <a:custGeom>
              <a:avLst/>
              <a:gdLst>
                <a:gd name="T0" fmla="*/ 6 w 45"/>
                <a:gd name="T1" fmla="*/ 26 h 52"/>
                <a:gd name="T2" fmla="*/ 22 w 45"/>
                <a:gd name="T3" fmla="*/ 0 h 52"/>
                <a:gd name="T4" fmla="*/ 37 w 45"/>
                <a:gd name="T5" fmla="*/ 25 h 52"/>
                <a:gd name="T6" fmla="*/ 23 w 45"/>
                <a:gd name="T7" fmla="*/ 52 h 52"/>
                <a:gd name="T8" fmla="*/ 6 w 45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6" y="26"/>
                  </a:moveTo>
                  <a:cubicBezTo>
                    <a:pt x="8" y="16"/>
                    <a:pt x="0" y="0"/>
                    <a:pt x="22" y="0"/>
                  </a:cubicBezTo>
                  <a:cubicBezTo>
                    <a:pt x="43" y="0"/>
                    <a:pt x="38" y="14"/>
                    <a:pt x="37" y="25"/>
                  </a:cubicBezTo>
                  <a:cubicBezTo>
                    <a:pt x="36" y="35"/>
                    <a:pt x="45" y="51"/>
                    <a:pt x="23" y="52"/>
                  </a:cubicBezTo>
                  <a:cubicBezTo>
                    <a:pt x="1" y="52"/>
                    <a:pt x="8" y="37"/>
                    <a:pt x="6" y="2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269" name="Freeform 9"/>
            <p:cNvSpPr>
              <a:spLocks/>
            </p:cNvSpPr>
            <p:nvPr/>
          </p:nvSpPr>
          <p:spPr bwMode="auto">
            <a:xfrm>
              <a:off x="8104749" y="5487282"/>
              <a:ext cx="42145" cy="49042"/>
            </a:xfrm>
            <a:custGeom>
              <a:avLst/>
              <a:gdLst>
                <a:gd name="T0" fmla="*/ 34 w 38"/>
                <a:gd name="T1" fmla="*/ 21 h 44"/>
                <a:gd name="T2" fmla="*/ 19 w 38"/>
                <a:gd name="T3" fmla="*/ 44 h 44"/>
                <a:gd name="T4" fmla="*/ 3 w 38"/>
                <a:gd name="T5" fmla="*/ 22 h 44"/>
                <a:gd name="T6" fmla="*/ 20 w 38"/>
                <a:gd name="T7" fmla="*/ 0 h 44"/>
                <a:gd name="T8" fmla="*/ 34 w 38"/>
                <a:gd name="T9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4">
                  <a:moveTo>
                    <a:pt x="34" y="21"/>
                  </a:moveTo>
                  <a:cubicBezTo>
                    <a:pt x="34" y="32"/>
                    <a:pt x="38" y="44"/>
                    <a:pt x="19" y="44"/>
                  </a:cubicBezTo>
                  <a:cubicBezTo>
                    <a:pt x="0" y="44"/>
                    <a:pt x="4" y="32"/>
                    <a:pt x="3" y="22"/>
                  </a:cubicBezTo>
                  <a:cubicBezTo>
                    <a:pt x="3" y="10"/>
                    <a:pt x="2" y="0"/>
                    <a:pt x="20" y="0"/>
                  </a:cubicBezTo>
                  <a:cubicBezTo>
                    <a:pt x="37" y="0"/>
                    <a:pt x="34" y="11"/>
                    <a:pt x="34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</p:grpSp>
      <p:sp>
        <p:nvSpPr>
          <p:cNvPr id="156" name="Freeform 155"/>
          <p:cNvSpPr/>
          <p:nvPr/>
        </p:nvSpPr>
        <p:spPr bwMode="auto">
          <a:xfrm>
            <a:off x="8079469" y="2939449"/>
            <a:ext cx="349800" cy="237781"/>
          </a:xfrm>
          <a:custGeom>
            <a:avLst/>
            <a:gdLst>
              <a:gd name="connsiteX0" fmla="*/ 3322794 w 5223983"/>
              <a:gd name="connsiteY0" fmla="*/ 1406050 h 3551081"/>
              <a:gd name="connsiteX1" fmla="*/ 3699984 w 5223983"/>
              <a:gd name="connsiteY1" fmla="*/ 1783240 h 3551081"/>
              <a:gd name="connsiteX2" fmla="*/ 3322794 w 5223983"/>
              <a:gd name="connsiteY2" fmla="*/ 2160430 h 3551081"/>
              <a:gd name="connsiteX3" fmla="*/ 2945604 w 5223983"/>
              <a:gd name="connsiteY3" fmla="*/ 1783240 h 3551081"/>
              <a:gd name="connsiteX4" fmla="*/ 3322794 w 5223983"/>
              <a:gd name="connsiteY4" fmla="*/ 1406050 h 3551081"/>
              <a:gd name="connsiteX5" fmla="*/ 1901190 w 5223983"/>
              <a:gd name="connsiteY5" fmla="*/ 1406050 h 3551081"/>
              <a:gd name="connsiteX6" fmla="*/ 2278380 w 5223983"/>
              <a:gd name="connsiteY6" fmla="*/ 1783240 h 3551081"/>
              <a:gd name="connsiteX7" fmla="*/ 1901190 w 5223983"/>
              <a:gd name="connsiteY7" fmla="*/ 2160430 h 3551081"/>
              <a:gd name="connsiteX8" fmla="*/ 1524000 w 5223983"/>
              <a:gd name="connsiteY8" fmla="*/ 1783240 h 3551081"/>
              <a:gd name="connsiteX9" fmla="*/ 1901190 w 5223983"/>
              <a:gd name="connsiteY9" fmla="*/ 1406050 h 3551081"/>
              <a:gd name="connsiteX10" fmla="*/ 3444555 w 5223983"/>
              <a:gd name="connsiteY10" fmla="*/ 1 h 3551081"/>
              <a:gd name="connsiteX11" fmla="*/ 5223983 w 5223983"/>
              <a:gd name="connsiteY11" fmla="*/ 1779430 h 3551081"/>
              <a:gd name="connsiteX12" fmla="*/ 3452333 w 5223983"/>
              <a:gd name="connsiteY12" fmla="*/ 3551081 h 3551081"/>
              <a:gd name="connsiteX13" fmla="*/ 3296124 w 5223983"/>
              <a:gd name="connsiteY13" fmla="*/ 3394871 h 3551081"/>
              <a:gd name="connsiteX14" fmla="*/ 4919183 w 5223983"/>
              <a:gd name="connsiteY14" fmla="*/ 1771811 h 3551081"/>
              <a:gd name="connsiteX15" fmla="*/ 3295964 w 5223983"/>
              <a:gd name="connsiteY15" fmla="*/ 148592 h 3551081"/>
              <a:gd name="connsiteX16" fmla="*/ 1779429 w 5223983"/>
              <a:gd name="connsiteY16" fmla="*/ 0 h 3551081"/>
              <a:gd name="connsiteX17" fmla="*/ 1928020 w 5223983"/>
              <a:gd name="connsiteY17" fmla="*/ 148590 h 3551081"/>
              <a:gd name="connsiteX18" fmla="*/ 304801 w 5223983"/>
              <a:gd name="connsiteY18" fmla="*/ 1771809 h 3551081"/>
              <a:gd name="connsiteX19" fmla="*/ 1927860 w 5223983"/>
              <a:gd name="connsiteY19" fmla="*/ 3394869 h 3551081"/>
              <a:gd name="connsiteX20" fmla="*/ 1771651 w 5223983"/>
              <a:gd name="connsiteY20" fmla="*/ 3551079 h 3551081"/>
              <a:gd name="connsiteX21" fmla="*/ 0 w 5223983"/>
              <a:gd name="connsiteY21" fmla="*/ 1779428 h 355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223983" h="3551081">
                <a:moveTo>
                  <a:pt x="3322794" y="1406050"/>
                </a:moveTo>
                <a:cubicBezTo>
                  <a:pt x="3531110" y="1406050"/>
                  <a:pt x="3699984" y="1574924"/>
                  <a:pt x="3699984" y="1783240"/>
                </a:cubicBezTo>
                <a:cubicBezTo>
                  <a:pt x="3699984" y="1991556"/>
                  <a:pt x="3531110" y="2160430"/>
                  <a:pt x="3322794" y="2160430"/>
                </a:cubicBezTo>
                <a:cubicBezTo>
                  <a:pt x="3114478" y="2160430"/>
                  <a:pt x="2945604" y="1991556"/>
                  <a:pt x="2945604" y="1783240"/>
                </a:cubicBezTo>
                <a:cubicBezTo>
                  <a:pt x="2945604" y="1574924"/>
                  <a:pt x="3114478" y="1406050"/>
                  <a:pt x="3322794" y="1406050"/>
                </a:cubicBezTo>
                <a:close/>
                <a:moveTo>
                  <a:pt x="1901190" y="1406050"/>
                </a:moveTo>
                <a:cubicBezTo>
                  <a:pt x="2109506" y="1406050"/>
                  <a:pt x="2278380" y="1574924"/>
                  <a:pt x="2278380" y="1783240"/>
                </a:cubicBezTo>
                <a:cubicBezTo>
                  <a:pt x="2278380" y="1991556"/>
                  <a:pt x="2109506" y="2160430"/>
                  <a:pt x="1901190" y="2160430"/>
                </a:cubicBezTo>
                <a:cubicBezTo>
                  <a:pt x="1692874" y="2160430"/>
                  <a:pt x="1524000" y="1991556"/>
                  <a:pt x="1524000" y="1783240"/>
                </a:cubicBezTo>
                <a:cubicBezTo>
                  <a:pt x="1524000" y="1574924"/>
                  <a:pt x="1692874" y="1406050"/>
                  <a:pt x="1901190" y="1406050"/>
                </a:cubicBezTo>
                <a:close/>
                <a:moveTo>
                  <a:pt x="3444555" y="1"/>
                </a:moveTo>
                <a:lnTo>
                  <a:pt x="5223983" y="1779430"/>
                </a:lnTo>
                <a:lnTo>
                  <a:pt x="3452333" y="3551081"/>
                </a:lnTo>
                <a:lnTo>
                  <a:pt x="3296124" y="3394871"/>
                </a:lnTo>
                <a:lnTo>
                  <a:pt x="4919183" y="1771811"/>
                </a:lnTo>
                <a:lnTo>
                  <a:pt x="3295964" y="148592"/>
                </a:lnTo>
                <a:close/>
                <a:moveTo>
                  <a:pt x="1779429" y="0"/>
                </a:moveTo>
                <a:lnTo>
                  <a:pt x="1928020" y="148590"/>
                </a:lnTo>
                <a:lnTo>
                  <a:pt x="304801" y="1771809"/>
                </a:lnTo>
                <a:lnTo>
                  <a:pt x="1927860" y="3394869"/>
                </a:lnTo>
                <a:lnTo>
                  <a:pt x="1771651" y="3551079"/>
                </a:lnTo>
                <a:lnTo>
                  <a:pt x="0" y="1779428"/>
                </a:ln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ker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59" name="Group 258"/>
          <p:cNvGrpSpPr/>
          <p:nvPr/>
        </p:nvGrpSpPr>
        <p:grpSpPr>
          <a:xfrm>
            <a:off x="6290200" y="4481848"/>
            <a:ext cx="330403" cy="253812"/>
            <a:chOff x="1260022" y="5196402"/>
            <a:chExt cx="3273425" cy="2514600"/>
          </a:xfrm>
          <a:solidFill>
            <a:schemeClr val="tx1"/>
          </a:solidFill>
        </p:grpSpPr>
        <p:sp>
          <p:nvSpPr>
            <p:cNvPr id="260" name="Freeform 259"/>
            <p:cNvSpPr>
              <a:spLocks/>
            </p:cNvSpPr>
            <p:nvPr/>
          </p:nvSpPr>
          <p:spPr bwMode="auto">
            <a:xfrm>
              <a:off x="2247447" y="5196402"/>
              <a:ext cx="2286000" cy="2514600"/>
            </a:xfrm>
            <a:custGeom>
              <a:avLst/>
              <a:gdLst>
                <a:gd name="T0" fmla="*/ 307 w 609"/>
                <a:gd name="T1" fmla="*/ 0 h 669"/>
                <a:gd name="T2" fmla="*/ 341 w 609"/>
                <a:gd name="T3" fmla="*/ 90 h 669"/>
                <a:gd name="T4" fmla="*/ 395 w 609"/>
                <a:gd name="T5" fmla="*/ 114 h 669"/>
                <a:gd name="T6" fmla="*/ 482 w 609"/>
                <a:gd name="T7" fmla="*/ 68 h 669"/>
                <a:gd name="T8" fmla="*/ 537 w 609"/>
                <a:gd name="T9" fmla="*/ 123 h 669"/>
                <a:gd name="T10" fmla="*/ 494 w 609"/>
                <a:gd name="T11" fmla="*/ 208 h 669"/>
                <a:gd name="T12" fmla="*/ 516 w 609"/>
                <a:gd name="T13" fmla="*/ 261 h 669"/>
                <a:gd name="T14" fmla="*/ 609 w 609"/>
                <a:gd name="T15" fmla="*/ 293 h 669"/>
                <a:gd name="T16" fmla="*/ 609 w 609"/>
                <a:gd name="T17" fmla="*/ 369 h 669"/>
                <a:gd name="T18" fmla="*/ 517 w 609"/>
                <a:gd name="T19" fmla="*/ 401 h 669"/>
                <a:gd name="T20" fmla="*/ 493 w 609"/>
                <a:gd name="T21" fmla="*/ 454 h 669"/>
                <a:gd name="T22" fmla="*/ 535 w 609"/>
                <a:gd name="T23" fmla="*/ 540 h 669"/>
                <a:gd name="T24" fmla="*/ 480 w 609"/>
                <a:gd name="T25" fmla="*/ 595 h 669"/>
                <a:gd name="T26" fmla="*/ 394 w 609"/>
                <a:gd name="T27" fmla="*/ 556 h 669"/>
                <a:gd name="T28" fmla="*/ 339 w 609"/>
                <a:gd name="T29" fmla="*/ 579 h 669"/>
                <a:gd name="T30" fmla="*/ 309 w 609"/>
                <a:gd name="T31" fmla="*/ 669 h 669"/>
                <a:gd name="T32" fmla="*/ 231 w 609"/>
                <a:gd name="T33" fmla="*/ 669 h 669"/>
                <a:gd name="T34" fmla="*/ 201 w 609"/>
                <a:gd name="T35" fmla="*/ 579 h 669"/>
                <a:gd name="T36" fmla="*/ 148 w 609"/>
                <a:gd name="T37" fmla="*/ 558 h 669"/>
                <a:gd name="T38" fmla="*/ 63 w 609"/>
                <a:gd name="T39" fmla="*/ 600 h 669"/>
                <a:gd name="T40" fmla="*/ 7 w 609"/>
                <a:gd name="T41" fmla="*/ 546 h 669"/>
                <a:gd name="T42" fmla="*/ 24 w 609"/>
                <a:gd name="T43" fmla="*/ 519 h 669"/>
                <a:gd name="T44" fmla="*/ 102 w 609"/>
                <a:gd name="T45" fmla="*/ 479 h 669"/>
                <a:gd name="T46" fmla="*/ 171 w 609"/>
                <a:gd name="T47" fmla="*/ 431 h 669"/>
                <a:gd name="T48" fmla="*/ 208 w 609"/>
                <a:gd name="T49" fmla="*/ 457 h 669"/>
                <a:gd name="T50" fmla="*/ 411 w 609"/>
                <a:gd name="T51" fmla="*/ 332 h 669"/>
                <a:gd name="T52" fmla="*/ 339 w 609"/>
                <a:gd name="T53" fmla="*/ 213 h 669"/>
                <a:gd name="T54" fmla="*/ 180 w 609"/>
                <a:gd name="T55" fmla="*/ 146 h 669"/>
                <a:gd name="T56" fmla="*/ 28 w 609"/>
                <a:gd name="T57" fmla="*/ 180 h 669"/>
                <a:gd name="T58" fmla="*/ 0 w 609"/>
                <a:gd name="T59" fmla="*/ 127 h 669"/>
                <a:gd name="T60" fmla="*/ 51 w 609"/>
                <a:gd name="T61" fmla="*/ 72 h 669"/>
                <a:gd name="T62" fmla="*/ 143 w 609"/>
                <a:gd name="T63" fmla="*/ 113 h 669"/>
                <a:gd name="T64" fmla="*/ 196 w 609"/>
                <a:gd name="T65" fmla="*/ 90 h 669"/>
                <a:gd name="T66" fmla="*/ 233 w 609"/>
                <a:gd name="T67" fmla="*/ 0 h 669"/>
                <a:gd name="T68" fmla="*/ 307 w 609"/>
                <a:gd name="T69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9" h="669">
                  <a:moveTo>
                    <a:pt x="307" y="0"/>
                  </a:moveTo>
                  <a:cubicBezTo>
                    <a:pt x="319" y="29"/>
                    <a:pt x="331" y="58"/>
                    <a:pt x="341" y="90"/>
                  </a:cubicBezTo>
                  <a:cubicBezTo>
                    <a:pt x="358" y="98"/>
                    <a:pt x="378" y="105"/>
                    <a:pt x="395" y="114"/>
                  </a:cubicBezTo>
                  <a:cubicBezTo>
                    <a:pt x="423" y="98"/>
                    <a:pt x="455" y="86"/>
                    <a:pt x="482" y="68"/>
                  </a:cubicBezTo>
                  <a:cubicBezTo>
                    <a:pt x="503" y="85"/>
                    <a:pt x="521" y="103"/>
                    <a:pt x="537" y="123"/>
                  </a:cubicBezTo>
                  <a:cubicBezTo>
                    <a:pt x="521" y="150"/>
                    <a:pt x="509" y="181"/>
                    <a:pt x="494" y="208"/>
                  </a:cubicBezTo>
                  <a:cubicBezTo>
                    <a:pt x="500" y="227"/>
                    <a:pt x="510" y="242"/>
                    <a:pt x="516" y="261"/>
                  </a:cubicBezTo>
                  <a:cubicBezTo>
                    <a:pt x="546" y="272"/>
                    <a:pt x="576" y="284"/>
                    <a:pt x="609" y="293"/>
                  </a:cubicBezTo>
                  <a:cubicBezTo>
                    <a:pt x="609" y="318"/>
                    <a:pt x="609" y="344"/>
                    <a:pt x="609" y="369"/>
                  </a:cubicBezTo>
                  <a:cubicBezTo>
                    <a:pt x="579" y="380"/>
                    <a:pt x="549" y="391"/>
                    <a:pt x="517" y="401"/>
                  </a:cubicBezTo>
                  <a:cubicBezTo>
                    <a:pt x="508" y="417"/>
                    <a:pt x="502" y="437"/>
                    <a:pt x="493" y="454"/>
                  </a:cubicBezTo>
                  <a:cubicBezTo>
                    <a:pt x="506" y="484"/>
                    <a:pt x="519" y="513"/>
                    <a:pt x="535" y="540"/>
                  </a:cubicBezTo>
                  <a:cubicBezTo>
                    <a:pt x="519" y="561"/>
                    <a:pt x="501" y="579"/>
                    <a:pt x="480" y="595"/>
                  </a:cubicBezTo>
                  <a:cubicBezTo>
                    <a:pt x="453" y="581"/>
                    <a:pt x="422" y="570"/>
                    <a:pt x="394" y="556"/>
                  </a:cubicBezTo>
                  <a:cubicBezTo>
                    <a:pt x="374" y="562"/>
                    <a:pt x="357" y="572"/>
                    <a:pt x="339" y="579"/>
                  </a:cubicBezTo>
                  <a:cubicBezTo>
                    <a:pt x="329" y="609"/>
                    <a:pt x="317" y="638"/>
                    <a:pt x="309" y="669"/>
                  </a:cubicBezTo>
                  <a:cubicBezTo>
                    <a:pt x="283" y="669"/>
                    <a:pt x="257" y="669"/>
                    <a:pt x="231" y="669"/>
                  </a:cubicBezTo>
                  <a:cubicBezTo>
                    <a:pt x="221" y="640"/>
                    <a:pt x="211" y="610"/>
                    <a:pt x="201" y="579"/>
                  </a:cubicBezTo>
                  <a:cubicBezTo>
                    <a:pt x="183" y="572"/>
                    <a:pt x="166" y="564"/>
                    <a:pt x="148" y="558"/>
                  </a:cubicBezTo>
                  <a:cubicBezTo>
                    <a:pt x="118" y="571"/>
                    <a:pt x="92" y="587"/>
                    <a:pt x="63" y="600"/>
                  </a:cubicBezTo>
                  <a:cubicBezTo>
                    <a:pt x="44" y="590"/>
                    <a:pt x="23" y="565"/>
                    <a:pt x="7" y="546"/>
                  </a:cubicBezTo>
                  <a:cubicBezTo>
                    <a:pt x="14" y="538"/>
                    <a:pt x="20" y="529"/>
                    <a:pt x="24" y="519"/>
                  </a:cubicBezTo>
                  <a:cubicBezTo>
                    <a:pt x="53" y="509"/>
                    <a:pt x="77" y="498"/>
                    <a:pt x="102" y="479"/>
                  </a:cubicBezTo>
                  <a:cubicBezTo>
                    <a:pt x="119" y="466"/>
                    <a:pt x="144" y="427"/>
                    <a:pt x="171" y="431"/>
                  </a:cubicBezTo>
                  <a:cubicBezTo>
                    <a:pt x="182" y="432"/>
                    <a:pt x="193" y="450"/>
                    <a:pt x="208" y="457"/>
                  </a:cubicBezTo>
                  <a:cubicBezTo>
                    <a:pt x="301" y="505"/>
                    <a:pt x="414" y="433"/>
                    <a:pt x="411" y="332"/>
                  </a:cubicBezTo>
                  <a:cubicBezTo>
                    <a:pt x="410" y="268"/>
                    <a:pt x="377" y="244"/>
                    <a:pt x="339" y="213"/>
                  </a:cubicBezTo>
                  <a:cubicBezTo>
                    <a:pt x="299" y="181"/>
                    <a:pt x="244" y="151"/>
                    <a:pt x="180" y="146"/>
                  </a:cubicBezTo>
                  <a:cubicBezTo>
                    <a:pt x="125" y="142"/>
                    <a:pt x="75" y="156"/>
                    <a:pt x="28" y="180"/>
                  </a:cubicBezTo>
                  <a:cubicBezTo>
                    <a:pt x="19" y="162"/>
                    <a:pt x="10" y="144"/>
                    <a:pt x="0" y="127"/>
                  </a:cubicBezTo>
                  <a:cubicBezTo>
                    <a:pt x="14" y="106"/>
                    <a:pt x="35" y="92"/>
                    <a:pt x="51" y="72"/>
                  </a:cubicBezTo>
                  <a:cubicBezTo>
                    <a:pt x="81" y="86"/>
                    <a:pt x="112" y="99"/>
                    <a:pt x="143" y="113"/>
                  </a:cubicBezTo>
                  <a:cubicBezTo>
                    <a:pt x="160" y="105"/>
                    <a:pt x="177" y="97"/>
                    <a:pt x="196" y="90"/>
                  </a:cubicBezTo>
                  <a:cubicBezTo>
                    <a:pt x="209" y="60"/>
                    <a:pt x="218" y="27"/>
                    <a:pt x="233" y="0"/>
                  </a:cubicBezTo>
                  <a:cubicBezTo>
                    <a:pt x="258" y="0"/>
                    <a:pt x="282" y="0"/>
                    <a:pt x="3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/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1620384" y="5858389"/>
              <a:ext cx="1892300" cy="604838"/>
            </a:xfrm>
            <a:custGeom>
              <a:avLst/>
              <a:gdLst>
                <a:gd name="T0" fmla="*/ 319 w 504"/>
                <a:gd name="T1" fmla="*/ 4 h 161"/>
                <a:gd name="T2" fmla="*/ 486 w 504"/>
                <a:gd name="T3" fmla="*/ 67 h 161"/>
                <a:gd name="T4" fmla="*/ 502 w 504"/>
                <a:gd name="T5" fmla="*/ 90 h 161"/>
                <a:gd name="T6" fmla="*/ 490 w 504"/>
                <a:gd name="T7" fmla="*/ 115 h 161"/>
                <a:gd name="T8" fmla="*/ 455 w 504"/>
                <a:gd name="T9" fmla="*/ 90 h 161"/>
                <a:gd name="T10" fmla="*/ 327 w 504"/>
                <a:gd name="T11" fmla="*/ 37 h 161"/>
                <a:gd name="T12" fmla="*/ 216 w 504"/>
                <a:gd name="T13" fmla="*/ 69 h 161"/>
                <a:gd name="T14" fmla="*/ 68 w 504"/>
                <a:gd name="T15" fmla="*/ 143 h 161"/>
                <a:gd name="T16" fmla="*/ 2 w 504"/>
                <a:gd name="T17" fmla="*/ 99 h 161"/>
                <a:gd name="T18" fmla="*/ 11 w 504"/>
                <a:gd name="T19" fmla="*/ 76 h 161"/>
                <a:gd name="T20" fmla="*/ 76 w 504"/>
                <a:gd name="T21" fmla="*/ 110 h 161"/>
                <a:gd name="T22" fmla="*/ 174 w 504"/>
                <a:gd name="T23" fmla="*/ 57 h 161"/>
                <a:gd name="T24" fmla="*/ 319 w 504"/>
                <a:gd name="T25" fmla="*/ 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4" h="161">
                  <a:moveTo>
                    <a:pt x="319" y="4"/>
                  </a:moveTo>
                  <a:cubicBezTo>
                    <a:pt x="384" y="0"/>
                    <a:pt x="445" y="29"/>
                    <a:pt x="486" y="67"/>
                  </a:cubicBezTo>
                  <a:cubicBezTo>
                    <a:pt x="490" y="71"/>
                    <a:pt x="501" y="81"/>
                    <a:pt x="502" y="90"/>
                  </a:cubicBezTo>
                  <a:cubicBezTo>
                    <a:pt x="504" y="101"/>
                    <a:pt x="499" y="113"/>
                    <a:pt x="490" y="115"/>
                  </a:cubicBezTo>
                  <a:cubicBezTo>
                    <a:pt x="480" y="117"/>
                    <a:pt x="461" y="97"/>
                    <a:pt x="455" y="90"/>
                  </a:cubicBezTo>
                  <a:cubicBezTo>
                    <a:pt x="424" y="61"/>
                    <a:pt x="384" y="38"/>
                    <a:pt x="327" y="37"/>
                  </a:cubicBezTo>
                  <a:cubicBezTo>
                    <a:pt x="284" y="37"/>
                    <a:pt x="245" y="51"/>
                    <a:pt x="216" y="69"/>
                  </a:cubicBezTo>
                  <a:cubicBezTo>
                    <a:pt x="173" y="96"/>
                    <a:pt x="147" y="161"/>
                    <a:pt x="68" y="143"/>
                  </a:cubicBezTo>
                  <a:cubicBezTo>
                    <a:pt x="45" y="138"/>
                    <a:pt x="7" y="123"/>
                    <a:pt x="2" y="99"/>
                  </a:cubicBezTo>
                  <a:cubicBezTo>
                    <a:pt x="0" y="91"/>
                    <a:pt x="1" y="80"/>
                    <a:pt x="11" y="76"/>
                  </a:cubicBezTo>
                  <a:cubicBezTo>
                    <a:pt x="31" y="70"/>
                    <a:pt x="54" y="107"/>
                    <a:pt x="76" y="110"/>
                  </a:cubicBezTo>
                  <a:cubicBezTo>
                    <a:pt x="126" y="116"/>
                    <a:pt x="147" y="79"/>
                    <a:pt x="174" y="57"/>
                  </a:cubicBezTo>
                  <a:cubicBezTo>
                    <a:pt x="208" y="29"/>
                    <a:pt x="256" y="8"/>
                    <a:pt x="3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/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1394959" y="6174302"/>
              <a:ext cx="1952625" cy="593725"/>
            </a:xfrm>
            <a:custGeom>
              <a:avLst/>
              <a:gdLst>
                <a:gd name="T0" fmla="*/ 366 w 520"/>
                <a:gd name="T1" fmla="*/ 6 h 158"/>
                <a:gd name="T2" fmla="*/ 508 w 520"/>
                <a:gd name="T3" fmla="*/ 59 h 158"/>
                <a:gd name="T4" fmla="*/ 506 w 520"/>
                <a:gd name="T5" fmla="*/ 95 h 158"/>
                <a:gd name="T6" fmla="*/ 453 w 520"/>
                <a:gd name="T7" fmla="*/ 59 h 158"/>
                <a:gd name="T8" fmla="*/ 290 w 520"/>
                <a:gd name="T9" fmla="*/ 74 h 158"/>
                <a:gd name="T10" fmla="*/ 260 w 520"/>
                <a:gd name="T11" fmla="*/ 105 h 158"/>
                <a:gd name="T12" fmla="*/ 32 w 520"/>
                <a:gd name="T13" fmla="*/ 97 h 158"/>
                <a:gd name="T14" fmla="*/ 27 w 520"/>
                <a:gd name="T15" fmla="*/ 51 h 158"/>
                <a:gd name="T16" fmla="*/ 78 w 520"/>
                <a:gd name="T17" fmla="*/ 88 h 158"/>
                <a:gd name="T18" fmla="*/ 230 w 520"/>
                <a:gd name="T19" fmla="*/ 82 h 158"/>
                <a:gd name="T20" fmla="*/ 366 w 520"/>
                <a:gd name="T21" fmla="*/ 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0" h="158">
                  <a:moveTo>
                    <a:pt x="366" y="6"/>
                  </a:moveTo>
                  <a:cubicBezTo>
                    <a:pt x="422" y="0"/>
                    <a:pt x="479" y="24"/>
                    <a:pt x="508" y="59"/>
                  </a:cubicBezTo>
                  <a:cubicBezTo>
                    <a:pt x="520" y="75"/>
                    <a:pt x="518" y="91"/>
                    <a:pt x="506" y="95"/>
                  </a:cubicBezTo>
                  <a:cubicBezTo>
                    <a:pt x="488" y="100"/>
                    <a:pt x="467" y="68"/>
                    <a:pt x="453" y="59"/>
                  </a:cubicBezTo>
                  <a:cubicBezTo>
                    <a:pt x="402" y="29"/>
                    <a:pt x="333" y="38"/>
                    <a:pt x="290" y="74"/>
                  </a:cubicBezTo>
                  <a:cubicBezTo>
                    <a:pt x="281" y="82"/>
                    <a:pt x="270" y="97"/>
                    <a:pt x="260" y="105"/>
                  </a:cubicBezTo>
                  <a:cubicBezTo>
                    <a:pt x="195" y="158"/>
                    <a:pt x="91" y="149"/>
                    <a:pt x="32" y="97"/>
                  </a:cubicBezTo>
                  <a:cubicBezTo>
                    <a:pt x="24" y="89"/>
                    <a:pt x="0" y="56"/>
                    <a:pt x="27" y="51"/>
                  </a:cubicBezTo>
                  <a:cubicBezTo>
                    <a:pt x="43" y="47"/>
                    <a:pt x="61" y="77"/>
                    <a:pt x="78" y="88"/>
                  </a:cubicBezTo>
                  <a:cubicBezTo>
                    <a:pt x="125" y="116"/>
                    <a:pt x="190" y="109"/>
                    <a:pt x="230" y="82"/>
                  </a:cubicBezTo>
                  <a:cubicBezTo>
                    <a:pt x="277" y="51"/>
                    <a:pt x="292" y="14"/>
                    <a:pt x="36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/>
            </a:p>
          </p:txBody>
        </p:sp>
        <p:sp>
          <p:nvSpPr>
            <p:cNvPr id="270" name="Freeform 269"/>
            <p:cNvSpPr>
              <a:spLocks/>
            </p:cNvSpPr>
            <p:nvPr/>
          </p:nvSpPr>
          <p:spPr bwMode="auto">
            <a:xfrm>
              <a:off x="1260022" y="6493389"/>
              <a:ext cx="1930400" cy="566738"/>
            </a:xfrm>
            <a:custGeom>
              <a:avLst/>
              <a:gdLst>
                <a:gd name="T0" fmla="*/ 10 w 514"/>
                <a:gd name="T1" fmla="*/ 35 h 151"/>
                <a:gd name="T2" fmla="*/ 63 w 514"/>
                <a:gd name="T3" fmla="*/ 72 h 151"/>
                <a:gd name="T4" fmla="*/ 211 w 514"/>
                <a:gd name="T5" fmla="*/ 111 h 151"/>
                <a:gd name="T6" fmla="*/ 296 w 514"/>
                <a:gd name="T7" fmla="*/ 77 h 151"/>
                <a:gd name="T8" fmla="*/ 436 w 514"/>
                <a:gd name="T9" fmla="*/ 8 h 151"/>
                <a:gd name="T10" fmla="*/ 510 w 514"/>
                <a:gd name="T11" fmla="*/ 49 h 151"/>
                <a:gd name="T12" fmla="*/ 501 w 514"/>
                <a:gd name="T13" fmla="*/ 73 h 151"/>
                <a:gd name="T14" fmla="*/ 448 w 514"/>
                <a:gd name="T15" fmla="*/ 42 h 151"/>
                <a:gd name="T16" fmla="*/ 323 w 514"/>
                <a:gd name="T17" fmla="*/ 103 h 151"/>
                <a:gd name="T18" fmla="*/ 165 w 514"/>
                <a:gd name="T19" fmla="*/ 146 h 151"/>
                <a:gd name="T20" fmla="*/ 63 w 514"/>
                <a:gd name="T21" fmla="*/ 111 h 151"/>
                <a:gd name="T22" fmla="*/ 10 w 514"/>
                <a:gd name="T23" fmla="*/ 3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151">
                  <a:moveTo>
                    <a:pt x="10" y="35"/>
                  </a:moveTo>
                  <a:cubicBezTo>
                    <a:pt x="40" y="37"/>
                    <a:pt x="46" y="59"/>
                    <a:pt x="63" y="72"/>
                  </a:cubicBezTo>
                  <a:cubicBezTo>
                    <a:pt x="95" y="96"/>
                    <a:pt x="147" y="117"/>
                    <a:pt x="211" y="111"/>
                  </a:cubicBezTo>
                  <a:cubicBezTo>
                    <a:pt x="248" y="107"/>
                    <a:pt x="274" y="92"/>
                    <a:pt x="296" y="77"/>
                  </a:cubicBezTo>
                  <a:cubicBezTo>
                    <a:pt x="338" y="48"/>
                    <a:pt x="358" y="0"/>
                    <a:pt x="436" y="8"/>
                  </a:cubicBezTo>
                  <a:cubicBezTo>
                    <a:pt x="454" y="10"/>
                    <a:pt x="503" y="25"/>
                    <a:pt x="510" y="49"/>
                  </a:cubicBezTo>
                  <a:cubicBezTo>
                    <a:pt x="512" y="58"/>
                    <a:pt x="514" y="70"/>
                    <a:pt x="501" y="73"/>
                  </a:cubicBezTo>
                  <a:cubicBezTo>
                    <a:pt x="484" y="78"/>
                    <a:pt x="467" y="48"/>
                    <a:pt x="448" y="42"/>
                  </a:cubicBezTo>
                  <a:cubicBezTo>
                    <a:pt x="388" y="23"/>
                    <a:pt x="360" y="77"/>
                    <a:pt x="323" y="103"/>
                  </a:cubicBezTo>
                  <a:cubicBezTo>
                    <a:pt x="286" y="130"/>
                    <a:pt x="237" y="151"/>
                    <a:pt x="165" y="146"/>
                  </a:cubicBezTo>
                  <a:cubicBezTo>
                    <a:pt x="129" y="143"/>
                    <a:pt x="92" y="129"/>
                    <a:pt x="63" y="111"/>
                  </a:cubicBezTo>
                  <a:cubicBezTo>
                    <a:pt x="38" y="95"/>
                    <a:pt x="0" y="73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/>
            </a:p>
          </p:txBody>
        </p:sp>
      </p:grpSp>
      <p:sp>
        <p:nvSpPr>
          <p:cNvPr id="271" name="Freeform 270"/>
          <p:cNvSpPr>
            <a:spLocks/>
          </p:cNvSpPr>
          <p:nvPr/>
        </p:nvSpPr>
        <p:spPr bwMode="auto">
          <a:xfrm>
            <a:off x="6291433" y="3695421"/>
            <a:ext cx="343262" cy="259763"/>
          </a:xfrm>
          <a:custGeom>
            <a:avLst/>
            <a:gdLst>
              <a:gd name="connsiteX0" fmla="*/ 5546725 w 8802688"/>
              <a:gd name="connsiteY0" fmla="*/ 4819650 h 6677025"/>
              <a:gd name="connsiteX1" fmla="*/ 5573713 w 8802688"/>
              <a:gd name="connsiteY1" fmla="*/ 4926013 h 6677025"/>
              <a:gd name="connsiteX2" fmla="*/ 5603875 w 8802688"/>
              <a:gd name="connsiteY2" fmla="*/ 5024438 h 6677025"/>
              <a:gd name="connsiteX3" fmla="*/ 5630863 w 8802688"/>
              <a:gd name="connsiteY3" fmla="*/ 5122863 h 6677025"/>
              <a:gd name="connsiteX4" fmla="*/ 5657850 w 8802688"/>
              <a:gd name="connsiteY4" fmla="*/ 5229225 h 6677025"/>
              <a:gd name="connsiteX5" fmla="*/ 5668963 w 8802688"/>
              <a:gd name="connsiteY5" fmla="*/ 5313363 h 6677025"/>
              <a:gd name="connsiteX6" fmla="*/ 5681663 w 8802688"/>
              <a:gd name="connsiteY6" fmla="*/ 5399088 h 6677025"/>
              <a:gd name="connsiteX7" fmla="*/ 5686425 w 8802688"/>
              <a:gd name="connsiteY7" fmla="*/ 5484813 h 6677025"/>
              <a:gd name="connsiteX8" fmla="*/ 5689600 w 8802688"/>
              <a:gd name="connsiteY8" fmla="*/ 5572126 h 6677025"/>
              <a:gd name="connsiteX9" fmla="*/ 5695950 w 8802688"/>
              <a:gd name="connsiteY9" fmla="*/ 5749926 h 6677025"/>
              <a:gd name="connsiteX10" fmla="*/ 5695950 w 8802688"/>
              <a:gd name="connsiteY10" fmla="*/ 5940426 h 6677025"/>
              <a:gd name="connsiteX11" fmla="*/ 5692775 w 8802688"/>
              <a:gd name="connsiteY11" fmla="*/ 5957888 h 6677025"/>
              <a:gd name="connsiteX12" fmla="*/ 5689600 w 8802688"/>
              <a:gd name="connsiteY12" fmla="*/ 5978526 h 6677025"/>
              <a:gd name="connsiteX13" fmla="*/ 5681663 w 8802688"/>
              <a:gd name="connsiteY13" fmla="*/ 6002338 h 6677025"/>
              <a:gd name="connsiteX14" fmla="*/ 5672138 w 8802688"/>
              <a:gd name="connsiteY14" fmla="*/ 6029326 h 6677025"/>
              <a:gd name="connsiteX15" fmla="*/ 5659438 w 8802688"/>
              <a:gd name="connsiteY15" fmla="*/ 6053138 h 6677025"/>
              <a:gd name="connsiteX16" fmla="*/ 5648325 w 8802688"/>
              <a:gd name="connsiteY16" fmla="*/ 6070601 h 6677025"/>
              <a:gd name="connsiteX17" fmla="*/ 5634038 w 8802688"/>
              <a:gd name="connsiteY17" fmla="*/ 6086476 h 6677025"/>
              <a:gd name="connsiteX18" fmla="*/ 5627688 w 8802688"/>
              <a:gd name="connsiteY18" fmla="*/ 6088063 h 6677025"/>
              <a:gd name="connsiteX19" fmla="*/ 5621338 w 8802688"/>
              <a:gd name="connsiteY19" fmla="*/ 6088063 h 6677025"/>
              <a:gd name="connsiteX20" fmla="*/ 5526088 w 8802688"/>
              <a:gd name="connsiteY20" fmla="*/ 6100763 h 6677025"/>
              <a:gd name="connsiteX21" fmla="*/ 5430838 w 8802688"/>
              <a:gd name="connsiteY21" fmla="*/ 6107113 h 6677025"/>
              <a:gd name="connsiteX22" fmla="*/ 5338763 w 8802688"/>
              <a:gd name="connsiteY22" fmla="*/ 6107113 h 6677025"/>
              <a:gd name="connsiteX23" fmla="*/ 5249862 w 8802688"/>
              <a:gd name="connsiteY23" fmla="*/ 6103938 h 6677025"/>
              <a:gd name="connsiteX24" fmla="*/ 5068887 w 8802688"/>
              <a:gd name="connsiteY24" fmla="*/ 6094413 h 6677025"/>
              <a:gd name="connsiteX25" fmla="*/ 4973637 w 8802688"/>
              <a:gd name="connsiteY25" fmla="*/ 6091238 h 6677025"/>
              <a:gd name="connsiteX26" fmla="*/ 4878387 w 8802688"/>
              <a:gd name="connsiteY26" fmla="*/ 6088063 h 6677025"/>
              <a:gd name="connsiteX27" fmla="*/ 5045075 w 8802688"/>
              <a:gd name="connsiteY27" fmla="*/ 5780088 h 6677025"/>
              <a:gd name="connsiteX28" fmla="*/ 5213350 w 8802688"/>
              <a:gd name="connsiteY28" fmla="*/ 5467350 h 6677025"/>
              <a:gd name="connsiteX29" fmla="*/ 5380038 w 8802688"/>
              <a:gd name="connsiteY29" fmla="*/ 5149850 h 6677025"/>
              <a:gd name="connsiteX30" fmla="*/ 576262 w 8802688"/>
              <a:gd name="connsiteY30" fmla="*/ 4632325 h 6677025"/>
              <a:gd name="connsiteX31" fmla="*/ 685799 w 8802688"/>
              <a:gd name="connsiteY31" fmla="*/ 4827588 h 6677025"/>
              <a:gd name="connsiteX32" fmla="*/ 796925 w 8802688"/>
              <a:gd name="connsiteY32" fmla="*/ 5030788 h 6677025"/>
              <a:gd name="connsiteX33" fmla="*/ 909637 w 8802688"/>
              <a:gd name="connsiteY33" fmla="*/ 5235575 h 6677025"/>
              <a:gd name="connsiteX34" fmla="*/ 1019175 w 8802688"/>
              <a:gd name="connsiteY34" fmla="*/ 5456238 h 6677025"/>
              <a:gd name="connsiteX35" fmla="*/ 1031875 w 8802688"/>
              <a:gd name="connsiteY35" fmla="*/ 5481638 h 6677025"/>
              <a:gd name="connsiteX36" fmla="*/ 1039812 w 8802688"/>
              <a:gd name="connsiteY36" fmla="*/ 5508626 h 6677025"/>
              <a:gd name="connsiteX37" fmla="*/ 1046162 w 8802688"/>
              <a:gd name="connsiteY37" fmla="*/ 5532438 h 6677025"/>
              <a:gd name="connsiteX38" fmla="*/ 1049337 w 8802688"/>
              <a:gd name="connsiteY38" fmla="*/ 5559426 h 6677025"/>
              <a:gd name="connsiteX39" fmla="*/ 1049337 w 8802688"/>
              <a:gd name="connsiteY39" fmla="*/ 5580063 h 6677025"/>
              <a:gd name="connsiteX40" fmla="*/ 1046162 w 8802688"/>
              <a:gd name="connsiteY40" fmla="*/ 5600701 h 6677025"/>
              <a:gd name="connsiteX41" fmla="*/ 1039812 w 8802688"/>
              <a:gd name="connsiteY41" fmla="*/ 5621338 h 6677025"/>
              <a:gd name="connsiteX42" fmla="*/ 1028699 w 8802688"/>
              <a:gd name="connsiteY42" fmla="*/ 5640388 h 6677025"/>
              <a:gd name="connsiteX43" fmla="*/ 1019175 w 8802688"/>
              <a:gd name="connsiteY43" fmla="*/ 5657851 h 6677025"/>
              <a:gd name="connsiteX44" fmla="*/ 1004887 w 8802688"/>
              <a:gd name="connsiteY44" fmla="*/ 5672138 h 6677025"/>
              <a:gd name="connsiteX45" fmla="*/ 987425 w 8802688"/>
              <a:gd name="connsiteY45" fmla="*/ 5684838 h 6677025"/>
              <a:gd name="connsiteX46" fmla="*/ 968375 w 8802688"/>
              <a:gd name="connsiteY46" fmla="*/ 5695951 h 6677025"/>
              <a:gd name="connsiteX47" fmla="*/ 947737 w 8802688"/>
              <a:gd name="connsiteY47" fmla="*/ 5705476 h 6677025"/>
              <a:gd name="connsiteX48" fmla="*/ 923925 w 8802688"/>
              <a:gd name="connsiteY48" fmla="*/ 5711826 h 6677025"/>
              <a:gd name="connsiteX49" fmla="*/ 896937 w 8802688"/>
              <a:gd name="connsiteY49" fmla="*/ 5713413 h 6677025"/>
              <a:gd name="connsiteX50" fmla="*/ 871537 w 8802688"/>
              <a:gd name="connsiteY50" fmla="*/ 5716588 h 6677025"/>
              <a:gd name="connsiteX51" fmla="*/ 844549 w 8802688"/>
              <a:gd name="connsiteY51" fmla="*/ 5716588 h 6677025"/>
              <a:gd name="connsiteX52" fmla="*/ 814387 w 8802688"/>
              <a:gd name="connsiteY52" fmla="*/ 5716588 h 6677025"/>
              <a:gd name="connsiteX53" fmla="*/ 787399 w 8802688"/>
              <a:gd name="connsiteY53" fmla="*/ 5713413 h 6677025"/>
              <a:gd name="connsiteX54" fmla="*/ 757237 w 8802688"/>
              <a:gd name="connsiteY54" fmla="*/ 5711826 h 6677025"/>
              <a:gd name="connsiteX55" fmla="*/ 728662 w 8802688"/>
              <a:gd name="connsiteY55" fmla="*/ 5702301 h 6677025"/>
              <a:gd name="connsiteX56" fmla="*/ 695325 w 8802688"/>
              <a:gd name="connsiteY56" fmla="*/ 5692776 h 6677025"/>
              <a:gd name="connsiteX57" fmla="*/ 636587 w 8802688"/>
              <a:gd name="connsiteY57" fmla="*/ 5668963 h 6677025"/>
              <a:gd name="connsiteX58" fmla="*/ 576262 w 8802688"/>
              <a:gd name="connsiteY58" fmla="*/ 5637213 h 6677025"/>
              <a:gd name="connsiteX59" fmla="*/ 520699 w 8802688"/>
              <a:gd name="connsiteY59" fmla="*/ 5600701 h 6677025"/>
              <a:gd name="connsiteX60" fmla="*/ 463549 w 8802688"/>
              <a:gd name="connsiteY60" fmla="*/ 5556251 h 6677025"/>
              <a:gd name="connsiteX61" fmla="*/ 406399 w 8802688"/>
              <a:gd name="connsiteY61" fmla="*/ 5508626 h 6677025"/>
              <a:gd name="connsiteX62" fmla="*/ 360362 w 8802688"/>
              <a:gd name="connsiteY62" fmla="*/ 5457826 h 6677025"/>
              <a:gd name="connsiteX63" fmla="*/ 312737 w 8802688"/>
              <a:gd name="connsiteY63" fmla="*/ 5405438 h 6677025"/>
              <a:gd name="connsiteX64" fmla="*/ 269875 w 8802688"/>
              <a:gd name="connsiteY64" fmla="*/ 5351463 h 6677025"/>
              <a:gd name="connsiteX65" fmla="*/ 234949 w 8802688"/>
              <a:gd name="connsiteY65" fmla="*/ 5294313 h 6677025"/>
              <a:gd name="connsiteX66" fmla="*/ 207962 w 8802688"/>
              <a:gd name="connsiteY66" fmla="*/ 5238750 h 6677025"/>
              <a:gd name="connsiteX67" fmla="*/ 184149 w 8802688"/>
              <a:gd name="connsiteY67" fmla="*/ 5184775 h 6677025"/>
              <a:gd name="connsiteX68" fmla="*/ 177799 w 8802688"/>
              <a:gd name="connsiteY68" fmla="*/ 5157788 h 6677025"/>
              <a:gd name="connsiteX69" fmla="*/ 173037 w 8802688"/>
              <a:gd name="connsiteY69" fmla="*/ 5130800 h 6677025"/>
              <a:gd name="connsiteX70" fmla="*/ 169862 w 8802688"/>
              <a:gd name="connsiteY70" fmla="*/ 5105400 h 6677025"/>
              <a:gd name="connsiteX71" fmla="*/ 166687 w 8802688"/>
              <a:gd name="connsiteY71" fmla="*/ 5081588 h 6677025"/>
              <a:gd name="connsiteX72" fmla="*/ 169862 w 8802688"/>
              <a:gd name="connsiteY72" fmla="*/ 5054600 h 6677025"/>
              <a:gd name="connsiteX73" fmla="*/ 173037 w 8802688"/>
              <a:gd name="connsiteY73" fmla="*/ 5024438 h 6677025"/>
              <a:gd name="connsiteX74" fmla="*/ 180975 w 8802688"/>
              <a:gd name="connsiteY74" fmla="*/ 4997450 h 6677025"/>
              <a:gd name="connsiteX75" fmla="*/ 190499 w 8802688"/>
              <a:gd name="connsiteY75" fmla="*/ 4973638 h 6677025"/>
              <a:gd name="connsiteX76" fmla="*/ 201612 w 8802688"/>
              <a:gd name="connsiteY76" fmla="*/ 4949825 h 6677025"/>
              <a:gd name="connsiteX77" fmla="*/ 214312 w 8802688"/>
              <a:gd name="connsiteY77" fmla="*/ 4929188 h 6677025"/>
              <a:gd name="connsiteX78" fmla="*/ 228599 w 8802688"/>
              <a:gd name="connsiteY78" fmla="*/ 4908550 h 6677025"/>
              <a:gd name="connsiteX79" fmla="*/ 241299 w 8802688"/>
              <a:gd name="connsiteY79" fmla="*/ 4894263 h 6677025"/>
              <a:gd name="connsiteX80" fmla="*/ 285749 w 8802688"/>
              <a:gd name="connsiteY80" fmla="*/ 4851400 h 6677025"/>
              <a:gd name="connsiteX81" fmla="*/ 330199 w 8802688"/>
              <a:gd name="connsiteY81" fmla="*/ 4816475 h 6677025"/>
              <a:gd name="connsiteX82" fmla="*/ 377825 w 8802688"/>
              <a:gd name="connsiteY82" fmla="*/ 4779963 h 6677025"/>
              <a:gd name="connsiteX83" fmla="*/ 422275 w 8802688"/>
              <a:gd name="connsiteY83" fmla="*/ 4748213 h 6677025"/>
              <a:gd name="connsiteX84" fmla="*/ 507999 w 8802688"/>
              <a:gd name="connsiteY84" fmla="*/ 4687888 h 6677025"/>
              <a:gd name="connsiteX85" fmla="*/ 544512 w 8802688"/>
              <a:gd name="connsiteY85" fmla="*/ 4662488 h 6677025"/>
              <a:gd name="connsiteX86" fmla="*/ 6180138 w 8802688"/>
              <a:gd name="connsiteY86" fmla="*/ 3546475 h 6677025"/>
              <a:gd name="connsiteX87" fmla="*/ 6124576 w 8802688"/>
              <a:gd name="connsiteY87" fmla="*/ 3562350 h 6677025"/>
              <a:gd name="connsiteX88" fmla="*/ 6076951 w 8802688"/>
              <a:gd name="connsiteY88" fmla="*/ 3579813 h 6677025"/>
              <a:gd name="connsiteX89" fmla="*/ 6037263 w 8802688"/>
              <a:gd name="connsiteY89" fmla="*/ 3600450 h 6677025"/>
              <a:gd name="connsiteX90" fmla="*/ 6002338 w 8802688"/>
              <a:gd name="connsiteY90" fmla="*/ 3624263 h 6677025"/>
              <a:gd name="connsiteX91" fmla="*/ 5978526 w 8802688"/>
              <a:gd name="connsiteY91" fmla="*/ 3651250 h 6677025"/>
              <a:gd name="connsiteX92" fmla="*/ 5961063 w 8802688"/>
              <a:gd name="connsiteY92" fmla="*/ 3678238 h 6677025"/>
              <a:gd name="connsiteX93" fmla="*/ 5948363 w 8802688"/>
              <a:gd name="connsiteY93" fmla="*/ 3705225 h 6677025"/>
              <a:gd name="connsiteX94" fmla="*/ 5945188 w 8802688"/>
              <a:gd name="connsiteY94" fmla="*/ 3719513 h 6677025"/>
              <a:gd name="connsiteX95" fmla="*/ 5945188 w 8802688"/>
              <a:gd name="connsiteY95" fmla="*/ 3733800 h 6677025"/>
              <a:gd name="connsiteX96" fmla="*/ 5986463 w 8802688"/>
              <a:gd name="connsiteY96" fmla="*/ 3698875 h 6677025"/>
              <a:gd name="connsiteX97" fmla="*/ 6046788 w 8802688"/>
              <a:gd name="connsiteY97" fmla="*/ 3654425 h 6677025"/>
              <a:gd name="connsiteX98" fmla="*/ 6115051 w 8802688"/>
              <a:gd name="connsiteY98" fmla="*/ 3600450 h 6677025"/>
              <a:gd name="connsiteX99" fmla="*/ 6148388 w 8802688"/>
              <a:gd name="connsiteY99" fmla="*/ 3573463 h 6677025"/>
              <a:gd name="connsiteX100" fmla="*/ 279400 w 8802688"/>
              <a:gd name="connsiteY100" fmla="*/ 2203450 h 6677025"/>
              <a:gd name="connsiteX101" fmla="*/ 354013 w 8802688"/>
              <a:gd name="connsiteY101" fmla="*/ 2203450 h 6677025"/>
              <a:gd name="connsiteX102" fmla="*/ 327025 w 8802688"/>
              <a:gd name="connsiteY102" fmla="*/ 2274888 h 6677025"/>
              <a:gd name="connsiteX103" fmla="*/ 303213 w 8802688"/>
              <a:gd name="connsiteY103" fmla="*/ 2343150 h 6677025"/>
              <a:gd name="connsiteX104" fmla="*/ 261938 w 8802688"/>
              <a:gd name="connsiteY104" fmla="*/ 2482850 h 6677025"/>
              <a:gd name="connsiteX105" fmla="*/ 217488 w 8802688"/>
              <a:gd name="connsiteY105" fmla="*/ 2625726 h 6677025"/>
              <a:gd name="connsiteX106" fmla="*/ 193675 w 8802688"/>
              <a:gd name="connsiteY106" fmla="*/ 2693988 h 6677025"/>
              <a:gd name="connsiteX107" fmla="*/ 166688 w 8802688"/>
              <a:gd name="connsiteY107" fmla="*/ 2765425 h 6677025"/>
              <a:gd name="connsiteX108" fmla="*/ 169863 w 8802688"/>
              <a:gd name="connsiteY108" fmla="*/ 2792413 h 6677025"/>
              <a:gd name="connsiteX109" fmla="*/ 173038 w 8802688"/>
              <a:gd name="connsiteY109" fmla="*/ 2819400 h 6677025"/>
              <a:gd name="connsiteX110" fmla="*/ 180975 w 8802688"/>
              <a:gd name="connsiteY110" fmla="*/ 2844801 h 6677025"/>
              <a:gd name="connsiteX111" fmla="*/ 190500 w 8802688"/>
              <a:gd name="connsiteY111" fmla="*/ 2871788 h 6677025"/>
              <a:gd name="connsiteX112" fmla="*/ 201613 w 8802688"/>
              <a:gd name="connsiteY112" fmla="*/ 2895601 h 6677025"/>
              <a:gd name="connsiteX113" fmla="*/ 214313 w 8802688"/>
              <a:gd name="connsiteY113" fmla="*/ 2916238 h 6677025"/>
              <a:gd name="connsiteX114" fmla="*/ 228600 w 8802688"/>
              <a:gd name="connsiteY114" fmla="*/ 2935288 h 6677025"/>
              <a:gd name="connsiteX115" fmla="*/ 241300 w 8802688"/>
              <a:gd name="connsiteY115" fmla="*/ 2952751 h 6677025"/>
              <a:gd name="connsiteX116" fmla="*/ 242888 w 8802688"/>
              <a:gd name="connsiteY116" fmla="*/ 2959101 h 6677025"/>
              <a:gd name="connsiteX117" fmla="*/ 242888 w 8802688"/>
              <a:gd name="connsiteY117" fmla="*/ 2963863 h 6677025"/>
              <a:gd name="connsiteX118" fmla="*/ 255588 w 8802688"/>
              <a:gd name="connsiteY118" fmla="*/ 2973388 h 6677025"/>
              <a:gd name="connsiteX119" fmla="*/ 266700 w 8802688"/>
              <a:gd name="connsiteY119" fmla="*/ 2979738 h 6677025"/>
              <a:gd name="connsiteX120" fmla="*/ 288925 w 8802688"/>
              <a:gd name="connsiteY120" fmla="*/ 2984501 h 6677025"/>
              <a:gd name="connsiteX121" fmla="*/ 336550 w 8802688"/>
              <a:gd name="connsiteY121" fmla="*/ 2987676 h 6677025"/>
              <a:gd name="connsiteX122" fmla="*/ 388938 w 8802688"/>
              <a:gd name="connsiteY122" fmla="*/ 2987676 h 6677025"/>
              <a:gd name="connsiteX123" fmla="*/ 404813 w 8802688"/>
              <a:gd name="connsiteY123" fmla="*/ 2987676 h 6677025"/>
              <a:gd name="connsiteX124" fmla="*/ 425450 w 8802688"/>
              <a:gd name="connsiteY124" fmla="*/ 2982913 h 6677025"/>
              <a:gd name="connsiteX125" fmla="*/ 469900 w 8802688"/>
              <a:gd name="connsiteY125" fmla="*/ 2963863 h 6677025"/>
              <a:gd name="connsiteX126" fmla="*/ 520700 w 8802688"/>
              <a:gd name="connsiteY126" fmla="*/ 2940051 h 6677025"/>
              <a:gd name="connsiteX127" fmla="*/ 576263 w 8802688"/>
              <a:gd name="connsiteY127" fmla="*/ 2914651 h 6677025"/>
              <a:gd name="connsiteX128" fmla="*/ 573088 w 8802688"/>
              <a:gd name="connsiteY128" fmla="*/ 2946401 h 6677025"/>
              <a:gd name="connsiteX129" fmla="*/ 568325 w 8802688"/>
              <a:gd name="connsiteY129" fmla="*/ 2979738 h 6677025"/>
              <a:gd name="connsiteX130" fmla="*/ 558801 w 8802688"/>
              <a:gd name="connsiteY130" fmla="*/ 3008313 h 6677025"/>
              <a:gd name="connsiteX131" fmla="*/ 544513 w 8802688"/>
              <a:gd name="connsiteY131" fmla="*/ 3038476 h 6677025"/>
              <a:gd name="connsiteX132" fmla="*/ 528638 w 8802688"/>
              <a:gd name="connsiteY132" fmla="*/ 3062288 h 6677025"/>
              <a:gd name="connsiteX133" fmla="*/ 508000 w 8802688"/>
              <a:gd name="connsiteY133" fmla="*/ 3086101 h 6677025"/>
              <a:gd name="connsiteX134" fmla="*/ 487363 w 8802688"/>
              <a:gd name="connsiteY134" fmla="*/ 3106738 h 6677025"/>
              <a:gd name="connsiteX135" fmla="*/ 463550 w 8802688"/>
              <a:gd name="connsiteY135" fmla="*/ 3124201 h 6677025"/>
              <a:gd name="connsiteX136" fmla="*/ 439738 w 8802688"/>
              <a:gd name="connsiteY136" fmla="*/ 3136901 h 6677025"/>
              <a:gd name="connsiteX137" fmla="*/ 412750 w 8802688"/>
              <a:gd name="connsiteY137" fmla="*/ 3148013 h 6677025"/>
              <a:gd name="connsiteX138" fmla="*/ 382588 w 8802688"/>
              <a:gd name="connsiteY138" fmla="*/ 3157538 h 6677025"/>
              <a:gd name="connsiteX139" fmla="*/ 357188 w 8802688"/>
              <a:gd name="connsiteY139" fmla="*/ 3160713 h 6677025"/>
              <a:gd name="connsiteX140" fmla="*/ 327025 w 8802688"/>
              <a:gd name="connsiteY140" fmla="*/ 3160713 h 6677025"/>
              <a:gd name="connsiteX141" fmla="*/ 296863 w 8802688"/>
              <a:gd name="connsiteY141" fmla="*/ 3157538 h 6677025"/>
              <a:gd name="connsiteX142" fmla="*/ 269875 w 8802688"/>
              <a:gd name="connsiteY142" fmla="*/ 3148013 h 6677025"/>
              <a:gd name="connsiteX143" fmla="*/ 241300 w 8802688"/>
              <a:gd name="connsiteY143" fmla="*/ 3136901 h 6677025"/>
              <a:gd name="connsiteX144" fmla="*/ 228600 w 8802688"/>
              <a:gd name="connsiteY144" fmla="*/ 3130551 h 6677025"/>
              <a:gd name="connsiteX145" fmla="*/ 214313 w 8802688"/>
              <a:gd name="connsiteY145" fmla="*/ 3119438 h 6677025"/>
              <a:gd name="connsiteX146" fmla="*/ 187325 w 8802688"/>
              <a:gd name="connsiteY146" fmla="*/ 3092451 h 6677025"/>
              <a:gd name="connsiteX147" fmla="*/ 160338 w 8802688"/>
              <a:gd name="connsiteY147" fmla="*/ 3055938 h 6677025"/>
              <a:gd name="connsiteX148" fmla="*/ 133350 w 8802688"/>
              <a:gd name="connsiteY148" fmla="*/ 3017838 h 6677025"/>
              <a:gd name="connsiteX149" fmla="*/ 109538 w 8802688"/>
              <a:gd name="connsiteY149" fmla="*/ 2970213 h 6677025"/>
              <a:gd name="connsiteX150" fmla="*/ 85725 w 8802688"/>
              <a:gd name="connsiteY150" fmla="*/ 2922588 h 6677025"/>
              <a:gd name="connsiteX151" fmla="*/ 65088 w 8802688"/>
              <a:gd name="connsiteY151" fmla="*/ 2868613 h 6677025"/>
              <a:gd name="connsiteX152" fmla="*/ 47625 w 8802688"/>
              <a:gd name="connsiteY152" fmla="*/ 2816225 h 6677025"/>
              <a:gd name="connsiteX153" fmla="*/ 30163 w 8802688"/>
              <a:gd name="connsiteY153" fmla="*/ 2762250 h 6677025"/>
              <a:gd name="connsiteX154" fmla="*/ 17463 w 8802688"/>
              <a:gd name="connsiteY154" fmla="*/ 2708275 h 6677025"/>
              <a:gd name="connsiteX155" fmla="*/ 9525 w 8802688"/>
              <a:gd name="connsiteY155" fmla="*/ 2655888 h 6677025"/>
              <a:gd name="connsiteX156" fmla="*/ 3175 w 8802688"/>
              <a:gd name="connsiteY156" fmla="*/ 2608263 h 6677025"/>
              <a:gd name="connsiteX157" fmla="*/ 0 w 8802688"/>
              <a:gd name="connsiteY157" fmla="*/ 2563813 h 6677025"/>
              <a:gd name="connsiteX158" fmla="*/ 0 w 8802688"/>
              <a:gd name="connsiteY158" fmla="*/ 2524125 h 6677025"/>
              <a:gd name="connsiteX159" fmla="*/ 9525 w 8802688"/>
              <a:gd name="connsiteY159" fmla="*/ 2492375 h 6677025"/>
              <a:gd name="connsiteX160" fmla="*/ 11113 w 8802688"/>
              <a:gd name="connsiteY160" fmla="*/ 2476500 h 6677025"/>
              <a:gd name="connsiteX161" fmla="*/ 17463 w 8802688"/>
              <a:gd name="connsiteY161" fmla="*/ 2465388 h 6677025"/>
              <a:gd name="connsiteX162" fmla="*/ 47625 w 8802688"/>
              <a:gd name="connsiteY162" fmla="*/ 2425700 h 6677025"/>
              <a:gd name="connsiteX163" fmla="*/ 79375 w 8802688"/>
              <a:gd name="connsiteY163" fmla="*/ 2387600 h 6677025"/>
              <a:gd name="connsiteX164" fmla="*/ 112713 w 8802688"/>
              <a:gd name="connsiteY164" fmla="*/ 2352675 h 6677025"/>
              <a:gd name="connsiteX165" fmla="*/ 149225 w 8802688"/>
              <a:gd name="connsiteY165" fmla="*/ 2322513 h 6677025"/>
              <a:gd name="connsiteX166" fmla="*/ 217488 w 8802688"/>
              <a:gd name="connsiteY166" fmla="*/ 2260600 h 6677025"/>
              <a:gd name="connsiteX167" fmla="*/ 5886450 w 8802688"/>
              <a:gd name="connsiteY167" fmla="*/ 2019300 h 6677025"/>
              <a:gd name="connsiteX168" fmla="*/ 5907087 w 8802688"/>
              <a:gd name="connsiteY168" fmla="*/ 2022475 h 6677025"/>
              <a:gd name="connsiteX169" fmla="*/ 5930900 w 8802688"/>
              <a:gd name="connsiteY169" fmla="*/ 2028825 h 6677025"/>
              <a:gd name="connsiteX170" fmla="*/ 5957888 w 8802688"/>
              <a:gd name="connsiteY170" fmla="*/ 2036763 h 6677025"/>
              <a:gd name="connsiteX171" fmla="*/ 5984875 w 8802688"/>
              <a:gd name="connsiteY171" fmla="*/ 2049463 h 6677025"/>
              <a:gd name="connsiteX172" fmla="*/ 6010275 w 8802688"/>
              <a:gd name="connsiteY172" fmla="*/ 2060575 h 6677025"/>
              <a:gd name="connsiteX173" fmla="*/ 6034088 w 8802688"/>
              <a:gd name="connsiteY173" fmla="*/ 2078038 h 6677025"/>
              <a:gd name="connsiteX174" fmla="*/ 6057900 w 8802688"/>
              <a:gd name="connsiteY174" fmla="*/ 2093913 h 6677025"/>
              <a:gd name="connsiteX175" fmla="*/ 5951538 w 8802688"/>
              <a:gd name="connsiteY175" fmla="*/ 2170113 h 6677025"/>
              <a:gd name="connsiteX176" fmla="*/ 5897562 w 8802688"/>
              <a:gd name="connsiteY176" fmla="*/ 2209800 h 6677025"/>
              <a:gd name="connsiteX177" fmla="*/ 5838825 w 8802688"/>
              <a:gd name="connsiteY177" fmla="*/ 2244725 h 6677025"/>
              <a:gd name="connsiteX178" fmla="*/ 5811837 w 8802688"/>
              <a:gd name="connsiteY178" fmla="*/ 2216150 h 6677025"/>
              <a:gd name="connsiteX179" fmla="*/ 5788025 w 8802688"/>
              <a:gd name="connsiteY179" fmla="*/ 2182813 h 6677025"/>
              <a:gd name="connsiteX180" fmla="*/ 5775325 w 8802688"/>
              <a:gd name="connsiteY180" fmla="*/ 2165350 h 6677025"/>
              <a:gd name="connsiteX181" fmla="*/ 5770562 w 8802688"/>
              <a:gd name="connsiteY181" fmla="*/ 2146300 h 6677025"/>
              <a:gd name="connsiteX182" fmla="*/ 5764212 w 8802688"/>
              <a:gd name="connsiteY182" fmla="*/ 2132013 h 6677025"/>
              <a:gd name="connsiteX183" fmla="*/ 5764212 w 8802688"/>
              <a:gd name="connsiteY183" fmla="*/ 2117725 h 6677025"/>
              <a:gd name="connsiteX184" fmla="*/ 5770562 w 8802688"/>
              <a:gd name="connsiteY184" fmla="*/ 2101850 h 6677025"/>
              <a:gd name="connsiteX185" fmla="*/ 5778500 w 8802688"/>
              <a:gd name="connsiteY185" fmla="*/ 2087563 h 6677025"/>
              <a:gd name="connsiteX186" fmla="*/ 5791200 w 8802688"/>
              <a:gd name="connsiteY186" fmla="*/ 2073275 h 6677025"/>
              <a:gd name="connsiteX187" fmla="*/ 5805487 w 8802688"/>
              <a:gd name="connsiteY187" fmla="*/ 2057400 h 6677025"/>
              <a:gd name="connsiteX188" fmla="*/ 5821362 w 8802688"/>
              <a:gd name="connsiteY188" fmla="*/ 2046288 h 6677025"/>
              <a:gd name="connsiteX189" fmla="*/ 5838825 w 8802688"/>
              <a:gd name="connsiteY189" fmla="*/ 2033588 h 6677025"/>
              <a:gd name="connsiteX190" fmla="*/ 5853112 w 8802688"/>
              <a:gd name="connsiteY190" fmla="*/ 2025650 h 6677025"/>
              <a:gd name="connsiteX191" fmla="*/ 5870575 w 8802688"/>
              <a:gd name="connsiteY191" fmla="*/ 2022475 h 6677025"/>
              <a:gd name="connsiteX192" fmla="*/ 6169026 w 8802688"/>
              <a:gd name="connsiteY192" fmla="*/ 1685925 h 6677025"/>
              <a:gd name="connsiteX193" fmla="*/ 6076951 w 8802688"/>
              <a:gd name="connsiteY193" fmla="*/ 1712913 h 6677025"/>
              <a:gd name="connsiteX194" fmla="*/ 5984875 w 8802688"/>
              <a:gd name="connsiteY194" fmla="*/ 1739900 h 6677025"/>
              <a:gd name="connsiteX195" fmla="*/ 5938838 w 8802688"/>
              <a:gd name="connsiteY195" fmla="*/ 1757363 h 6677025"/>
              <a:gd name="connsiteX196" fmla="*/ 5894388 w 8802688"/>
              <a:gd name="connsiteY196" fmla="*/ 1774825 h 6677025"/>
              <a:gd name="connsiteX197" fmla="*/ 5849938 w 8802688"/>
              <a:gd name="connsiteY197" fmla="*/ 1798638 h 6677025"/>
              <a:gd name="connsiteX198" fmla="*/ 5805488 w 8802688"/>
              <a:gd name="connsiteY198" fmla="*/ 1828800 h 6677025"/>
              <a:gd name="connsiteX199" fmla="*/ 5764213 w 8802688"/>
              <a:gd name="connsiteY199" fmla="*/ 1862138 h 6677025"/>
              <a:gd name="connsiteX200" fmla="*/ 5722938 w 8802688"/>
              <a:gd name="connsiteY200" fmla="*/ 1897063 h 6677025"/>
              <a:gd name="connsiteX201" fmla="*/ 5683250 w 8802688"/>
              <a:gd name="connsiteY201" fmla="*/ 1933575 h 6677025"/>
              <a:gd name="connsiteX202" fmla="*/ 5648325 w 8802688"/>
              <a:gd name="connsiteY202" fmla="*/ 1971675 h 6677025"/>
              <a:gd name="connsiteX203" fmla="*/ 5576888 w 8802688"/>
              <a:gd name="connsiteY203" fmla="*/ 2052638 h 6677025"/>
              <a:gd name="connsiteX204" fmla="*/ 5502275 w 8802688"/>
              <a:gd name="connsiteY204" fmla="*/ 2128838 h 6677025"/>
              <a:gd name="connsiteX205" fmla="*/ 5522913 w 8802688"/>
              <a:gd name="connsiteY205" fmla="*/ 2122488 h 6677025"/>
              <a:gd name="connsiteX206" fmla="*/ 5543550 w 8802688"/>
              <a:gd name="connsiteY206" fmla="*/ 2117725 h 6677025"/>
              <a:gd name="connsiteX207" fmla="*/ 5586413 w 8802688"/>
              <a:gd name="connsiteY207" fmla="*/ 2098675 h 6677025"/>
              <a:gd name="connsiteX208" fmla="*/ 5607050 w 8802688"/>
              <a:gd name="connsiteY208" fmla="*/ 2093913 h 6677025"/>
              <a:gd name="connsiteX209" fmla="*/ 5624513 w 8802688"/>
              <a:gd name="connsiteY209" fmla="*/ 2087563 h 6677025"/>
              <a:gd name="connsiteX210" fmla="*/ 5641975 w 8802688"/>
              <a:gd name="connsiteY210" fmla="*/ 2087563 h 6677025"/>
              <a:gd name="connsiteX211" fmla="*/ 5657850 w 8802688"/>
              <a:gd name="connsiteY211" fmla="*/ 2093913 h 6677025"/>
              <a:gd name="connsiteX212" fmla="*/ 5832475 w 8802688"/>
              <a:gd name="connsiteY212" fmla="*/ 2357438 h 6677025"/>
              <a:gd name="connsiteX213" fmla="*/ 5975350 w 8802688"/>
              <a:gd name="connsiteY213" fmla="*/ 2265363 h 6677025"/>
              <a:gd name="connsiteX214" fmla="*/ 6115051 w 8802688"/>
              <a:gd name="connsiteY214" fmla="*/ 2170113 h 6677025"/>
              <a:gd name="connsiteX215" fmla="*/ 6264276 w 8802688"/>
              <a:gd name="connsiteY215" fmla="*/ 2078038 h 6677025"/>
              <a:gd name="connsiteX216" fmla="*/ 6340476 w 8802688"/>
              <a:gd name="connsiteY216" fmla="*/ 2030413 h 6677025"/>
              <a:gd name="connsiteX217" fmla="*/ 6424613 w 8802688"/>
              <a:gd name="connsiteY217" fmla="*/ 1982788 h 6677025"/>
              <a:gd name="connsiteX218" fmla="*/ 6400801 w 8802688"/>
              <a:gd name="connsiteY218" fmla="*/ 1981200 h 6677025"/>
              <a:gd name="connsiteX219" fmla="*/ 6364288 w 8802688"/>
              <a:gd name="connsiteY219" fmla="*/ 1971675 h 6677025"/>
              <a:gd name="connsiteX220" fmla="*/ 6323013 w 8802688"/>
              <a:gd name="connsiteY220" fmla="*/ 1958975 h 6677025"/>
              <a:gd name="connsiteX221" fmla="*/ 6302376 w 8802688"/>
              <a:gd name="connsiteY221" fmla="*/ 1947863 h 6677025"/>
              <a:gd name="connsiteX222" fmla="*/ 6281738 w 8802688"/>
              <a:gd name="connsiteY222" fmla="*/ 1935163 h 6677025"/>
              <a:gd name="connsiteX223" fmla="*/ 6261101 w 8802688"/>
              <a:gd name="connsiteY223" fmla="*/ 1917700 h 6677025"/>
              <a:gd name="connsiteX224" fmla="*/ 6240463 w 8802688"/>
              <a:gd name="connsiteY224" fmla="*/ 1900238 h 6677025"/>
              <a:gd name="connsiteX225" fmla="*/ 6221413 w 8802688"/>
              <a:gd name="connsiteY225" fmla="*/ 1876425 h 6677025"/>
              <a:gd name="connsiteX226" fmla="*/ 6203951 w 8802688"/>
              <a:gd name="connsiteY226" fmla="*/ 1849438 h 6677025"/>
              <a:gd name="connsiteX227" fmla="*/ 6192838 w 8802688"/>
              <a:gd name="connsiteY227" fmla="*/ 1817688 h 6677025"/>
              <a:gd name="connsiteX228" fmla="*/ 6180138 w 8802688"/>
              <a:gd name="connsiteY228" fmla="*/ 1778000 h 6677025"/>
              <a:gd name="connsiteX229" fmla="*/ 6170613 w 8802688"/>
              <a:gd name="connsiteY229" fmla="*/ 1736725 h 6677025"/>
              <a:gd name="connsiteX230" fmla="*/ 8401050 w 8802688"/>
              <a:gd name="connsiteY230" fmla="*/ 1338262 h 6677025"/>
              <a:gd name="connsiteX231" fmla="*/ 8332788 w 8802688"/>
              <a:gd name="connsiteY231" fmla="*/ 1382712 h 6677025"/>
              <a:gd name="connsiteX232" fmla="*/ 8264525 w 8802688"/>
              <a:gd name="connsiteY232" fmla="*/ 1430337 h 6677025"/>
              <a:gd name="connsiteX233" fmla="*/ 8131175 w 8802688"/>
              <a:gd name="connsiteY233" fmla="*/ 1531937 h 6677025"/>
              <a:gd name="connsiteX234" fmla="*/ 8002588 w 8802688"/>
              <a:gd name="connsiteY234" fmla="*/ 1630363 h 6677025"/>
              <a:gd name="connsiteX235" fmla="*/ 7886700 w 8802688"/>
              <a:gd name="connsiteY235" fmla="*/ 1722438 h 6677025"/>
              <a:gd name="connsiteX236" fmla="*/ 7920038 w 8802688"/>
              <a:gd name="connsiteY236" fmla="*/ 1727200 h 6677025"/>
              <a:gd name="connsiteX237" fmla="*/ 7954963 w 8802688"/>
              <a:gd name="connsiteY237" fmla="*/ 1727200 h 6677025"/>
              <a:gd name="connsiteX238" fmla="*/ 7993063 w 8802688"/>
              <a:gd name="connsiteY238" fmla="*/ 1725613 h 6677025"/>
              <a:gd name="connsiteX239" fmla="*/ 8029575 w 8802688"/>
              <a:gd name="connsiteY239" fmla="*/ 1716088 h 6677025"/>
              <a:gd name="connsiteX240" fmla="*/ 8064500 w 8802688"/>
              <a:gd name="connsiteY240" fmla="*/ 1703388 h 6677025"/>
              <a:gd name="connsiteX241" fmla="*/ 8101013 w 8802688"/>
              <a:gd name="connsiteY241" fmla="*/ 1689100 h 6677025"/>
              <a:gd name="connsiteX242" fmla="*/ 8135938 w 8802688"/>
              <a:gd name="connsiteY242" fmla="*/ 1668463 h 6677025"/>
              <a:gd name="connsiteX243" fmla="*/ 8172450 w 8802688"/>
              <a:gd name="connsiteY243" fmla="*/ 1644650 h 6677025"/>
              <a:gd name="connsiteX244" fmla="*/ 8204200 w 8802688"/>
              <a:gd name="connsiteY244" fmla="*/ 1617662 h 6677025"/>
              <a:gd name="connsiteX245" fmla="*/ 8237538 w 8802688"/>
              <a:gd name="connsiteY245" fmla="*/ 1587500 h 6677025"/>
              <a:gd name="connsiteX246" fmla="*/ 8270875 w 8802688"/>
              <a:gd name="connsiteY246" fmla="*/ 1555750 h 6677025"/>
              <a:gd name="connsiteX247" fmla="*/ 8299450 w 8802688"/>
              <a:gd name="connsiteY247" fmla="*/ 1516062 h 6677025"/>
              <a:gd name="connsiteX248" fmla="*/ 8329613 w 8802688"/>
              <a:gd name="connsiteY248" fmla="*/ 1477963 h 6677025"/>
              <a:gd name="connsiteX249" fmla="*/ 8356600 w 8802688"/>
              <a:gd name="connsiteY249" fmla="*/ 1433512 h 6677025"/>
              <a:gd name="connsiteX250" fmla="*/ 8380413 w 8802688"/>
              <a:gd name="connsiteY250" fmla="*/ 1389062 h 6677025"/>
              <a:gd name="connsiteX251" fmla="*/ 4067176 w 8802688"/>
              <a:gd name="connsiteY251" fmla="*/ 1181100 h 6677025"/>
              <a:gd name="connsiteX252" fmla="*/ 3979864 w 8802688"/>
              <a:gd name="connsiteY252" fmla="*/ 1184275 h 6677025"/>
              <a:gd name="connsiteX253" fmla="*/ 3900489 w 8802688"/>
              <a:gd name="connsiteY253" fmla="*/ 1192213 h 6677025"/>
              <a:gd name="connsiteX254" fmla="*/ 3860801 w 8802688"/>
              <a:gd name="connsiteY254" fmla="*/ 1201738 h 6677025"/>
              <a:gd name="connsiteX255" fmla="*/ 3825876 w 8802688"/>
              <a:gd name="connsiteY255" fmla="*/ 1211263 h 6677025"/>
              <a:gd name="connsiteX256" fmla="*/ 3790951 w 8802688"/>
              <a:gd name="connsiteY256" fmla="*/ 1219200 h 6677025"/>
              <a:gd name="connsiteX257" fmla="*/ 3757613 w 8802688"/>
              <a:gd name="connsiteY257" fmla="*/ 1231900 h 6677025"/>
              <a:gd name="connsiteX258" fmla="*/ 3724276 w 8802688"/>
              <a:gd name="connsiteY258" fmla="*/ 1246188 h 6677025"/>
              <a:gd name="connsiteX259" fmla="*/ 3695701 w 8802688"/>
              <a:gd name="connsiteY259" fmla="*/ 1260475 h 6677025"/>
              <a:gd name="connsiteX260" fmla="*/ 3665538 w 8802688"/>
              <a:gd name="connsiteY260" fmla="*/ 1279525 h 6677025"/>
              <a:gd name="connsiteX261" fmla="*/ 3635376 w 8802688"/>
              <a:gd name="connsiteY261" fmla="*/ 1296988 h 6677025"/>
              <a:gd name="connsiteX262" fmla="*/ 3608388 w 8802688"/>
              <a:gd name="connsiteY262" fmla="*/ 1317625 h 6677025"/>
              <a:gd name="connsiteX263" fmla="*/ 3581401 w 8802688"/>
              <a:gd name="connsiteY263" fmla="*/ 1341438 h 6677025"/>
              <a:gd name="connsiteX264" fmla="*/ 3557588 w 8802688"/>
              <a:gd name="connsiteY264" fmla="*/ 1365250 h 6677025"/>
              <a:gd name="connsiteX265" fmla="*/ 3533776 w 8802688"/>
              <a:gd name="connsiteY265" fmla="*/ 1392238 h 6677025"/>
              <a:gd name="connsiteX266" fmla="*/ 3509963 w 8802688"/>
              <a:gd name="connsiteY266" fmla="*/ 1419225 h 6677025"/>
              <a:gd name="connsiteX267" fmla="*/ 3489326 w 8802688"/>
              <a:gd name="connsiteY267" fmla="*/ 1450975 h 6677025"/>
              <a:gd name="connsiteX268" fmla="*/ 3468688 w 8802688"/>
              <a:gd name="connsiteY268" fmla="*/ 1481138 h 6677025"/>
              <a:gd name="connsiteX269" fmla="*/ 3448051 w 8802688"/>
              <a:gd name="connsiteY269" fmla="*/ 1516063 h 6677025"/>
              <a:gd name="connsiteX270" fmla="*/ 3413126 w 8802688"/>
              <a:gd name="connsiteY270" fmla="*/ 1590675 h 6677025"/>
              <a:gd name="connsiteX271" fmla="*/ 3379788 w 8802688"/>
              <a:gd name="connsiteY271" fmla="*/ 1671638 h 6677025"/>
              <a:gd name="connsiteX272" fmla="*/ 3349626 w 8802688"/>
              <a:gd name="connsiteY272" fmla="*/ 1763713 h 6677025"/>
              <a:gd name="connsiteX273" fmla="*/ 3325813 w 8802688"/>
              <a:gd name="connsiteY273" fmla="*/ 1865313 h 6677025"/>
              <a:gd name="connsiteX274" fmla="*/ 3302001 w 8802688"/>
              <a:gd name="connsiteY274" fmla="*/ 1971676 h 6677025"/>
              <a:gd name="connsiteX275" fmla="*/ 3281363 w 8802688"/>
              <a:gd name="connsiteY275" fmla="*/ 2090738 h 6677025"/>
              <a:gd name="connsiteX276" fmla="*/ 3368676 w 8802688"/>
              <a:gd name="connsiteY276" fmla="*/ 1944688 h 6677025"/>
              <a:gd name="connsiteX277" fmla="*/ 3451226 w 8802688"/>
              <a:gd name="connsiteY277" fmla="*/ 1787526 h 6677025"/>
              <a:gd name="connsiteX278" fmla="*/ 3533776 w 8802688"/>
              <a:gd name="connsiteY278" fmla="*/ 1624013 h 6677025"/>
              <a:gd name="connsiteX279" fmla="*/ 3617913 w 8802688"/>
              <a:gd name="connsiteY279" fmla="*/ 1454150 h 6677025"/>
              <a:gd name="connsiteX280" fmla="*/ 3652838 w 8802688"/>
              <a:gd name="connsiteY280" fmla="*/ 1454150 h 6677025"/>
              <a:gd name="connsiteX281" fmla="*/ 3656013 w 8802688"/>
              <a:gd name="connsiteY281" fmla="*/ 1495425 h 6677025"/>
              <a:gd name="connsiteX282" fmla="*/ 3659188 w 8802688"/>
              <a:gd name="connsiteY282" fmla="*/ 1531938 h 6677025"/>
              <a:gd name="connsiteX283" fmla="*/ 3673476 w 8802688"/>
              <a:gd name="connsiteY283" fmla="*/ 1600200 h 6677025"/>
              <a:gd name="connsiteX284" fmla="*/ 3686176 w 8802688"/>
              <a:gd name="connsiteY284" fmla="*/ 1658938 h 6677025"/>
              <a:gd name="connsiteX285" fmla="*/ 3689351 w 8802688"/>
              <a:gd name="connsiteY285" fmla="*/ 1689100 h 6677025"/>
              <a:gd name="connsiteX286" fmla="*/ 3692526 w 8802688"/>
              <a:gd name="connsiteY286" fmla="*/ 1716088 h 6677025"/>
              <a:gd name="connsiteX287" fmla="*/ 3713163 w 8802688"/>
              <a:gd name="connsiteY287" fmla="*/ 1662113 h 6677025"/>
              <a:gd name="connsiteX288" fmla="*/ 3736976 w 8802688"/>
              <a:gd name="connsiteY288" fmla="*/ 1609725 h 6677025"/>
              <a:gd name="connsiteX289" fmla="*/ 3757613 w 8802688"/>
              <a:gd name="connsiteY289" fmla="*/ 1562101 h 6677025"/>
              <a:gd name="connsiteX290" fmla="*/ 3784601 w 8802688"/>
              <a:gd name="connsiteY290" fmla="*/ 1514475 h 6677025"/>
              <a:gd name="connsiteX291" fmla="*/ 3811588 w 8802688"/>
              <a:gd name="connsiteY291" fmla="*/ 1471613 h 6677025"/>
              <a:gd name="connsiteX292" fmla="*/ 3840163 w 8802688"/>
              <a:gd name="connsiteY292" fmla="*/ 1430338 h 6677025"/>
              <a:gd name="connsiteX293" fmla="*/ 3870326 w 8802688"/>
              <a:gd name="connsiteY293" fmla="*/ 1392238 h 6677025"/>
              <a:gd name="connsiteX294" fmla="*/ 3906839 w 8802688"/>
              <a:gd name="connsiteY294" fmla="*/ 1355725 h 6677025"/>
              <a:gd name="connsiteX295" fmla="*/ 3941764 w 8802688"/>
              <a:gd name="connsiteY295" fmla="*/ 1327150 h 6677025"/>
              <a:gd name="connsiteX296" fmla="*/ 3979864 w 8802688"/>
              <a:gd name="connsiteY296" fmla="*/ 1296988 h 6677025"/>
              <a:gd name="connsiteX297" fmla="*/ 4022726 w 8802688"/>
              <a:gd name="connsiteY297" fmla="*/ 1273175 h 6677025"/>
              <a:gd name="connsiteX298" fmla="*/ 4067176 w 8802688"/>
              <a:gd name="connsiteY298" fmla="*/ 1249363 h 6677025"/>
              <a:gd name="connsiteX299" fmla="*/ 4117976 w 8802688"/>
              <a:gd name="connsiteY299" fmla="*/ 1231900 h 6677025"/>
              <a:gd name="connsiteX300" fmla="*/ 4167189 w 8802688"/>
              <a:gd name="connsiteY300" fmla="*/ 1216025 h 6677025"/>
              <a:gd name="connsiteX301" fmla="*/ 4224339 w 8802688"/>
              <a:gd name="connsiteY301" fmla="*/ 1201738 h 6677025"/>
              <a:gd name="connsiteX302" fmla="*/ 4286251 w 8802688"/>
              <a:gd name="connsiteY302" fmla="*/ 1195388 h 6677025"/>
              <a:gd name="connsiteX303" fmla="*/ 4170364 w 8802688"/>
              <a:gd name="connsiteY303" fmla="*/ 1184275 h 6677025"/>
              <a:gd name="connsiteX304" fmla="*/ 4117976 w 8802688"/>
              <a:gd name="connsiteY304" fmla="*/ 1181100 h 6677025"/>
              <a:gd name="connsiteX305" fmla="*/ 5586413 w 8802688"/>
              <a:gd name="connsiteY305" fmla="*/ 1166812 h 6677025"/>
              <a:gd name="connsiteX306" fmla="*/ 5481638 w 8802688"/>
              <a:gd name="connsiteY306" fmla="*/ 1204912 h 6677025"/>
              <a:gd name="connsiteX307" fmla="*/ 5437188 w 8802688"/>
              <a:gd name="connsiteY307" fmla="*/ 1225550 h 6677025"/>
              <a:gd name="connsiteX308" fmla="*/ 5399088 w 8802688"/>
              <a:gd name="connsiteY308" fmla="*/ 1243012 h 6677025"/>
              <a:gd name="connsiteX309" fmla="*/ 5365751 w 8802688"/>
              <a:gd name="connsiteY309" fmla="*/ 1260475 h 6677025"/>
              <a:gd name="connsiteX310" fmla="*/ 5335588 w 8802688"/>
              <a:gd name="connsiteY310" fmla="*/ 1282700 h 6677025"/>
              <a:gd name="connsiteX311" fmla="*/ 5308601 w 8802688"/>
              <a:gd name="connsiteY311" fmla="*/ 1300162 h 6677025"/>
              <a:gd name="connsiteX312" fmla="*/ 5287963 w 8802688"/>
              <a:gd name="connsiteY312" fmla="*/ 1320800 h 6677025"/>
              <a:gd name="connsiteX313" fmla="*/ 5270501 w 8802688"/>
              <a:gd name="connsiteY313" fmla="*/ 1341437 h 6677025"/>
              <a:gd name="connsiteX314" fmla="*/ 5259388 w 8802688"/>
              <a:gd name="connsiteY314" fmla="*/ 1362075 h 6677025"/>
              <a:gd name="connsiteX315" fmla="*/ 5246688 w 8802688"/>
              <a:gd name="connsiteY315" fmla="*/ 1385887 h 6677025"/>
              <a:gd name="connsiteX316" fmla="*/ 5240338 w 8802688"/>
              <a:gd name="connsiteY316" fmla="*/ 1409700 h 6677025"/>
              <a:gd name="connsiteX317" fmla="*/ 5237163 w 8802688"/>
              <a:gd name="connsiteY317" fmla="*/ 1436687 h 6677025"/>
              <a:gd name="connsiteX318" fmla="*/ 5237163 w 8802688"/>
              <a:gd name="connsiteY318" fmla="*/ 1463675 h 6677025"/>
              <a:gd name="connsiteX319" fmla="*/ 5240338 w 8802688"/>
              <a:gd name="connsiteY319" fmla="*/ 1492250 h 6677025"/>
              <a:gd name="connsiteX320" fmla="*/ 5246688 w 8802688"/>
              <a:gd name="connsiteY320" fmla="*/ 1525587 h 6677025"/>
              <a:gd name="connsiteX321" fmla="*/ 5287963 w 8802688"/>
              <a:gd name="connsiteY321" fmla="*/ 1484312 h 6677025"/>
              <a:gd name="connsiteX322" fmla="*/ 5330826 w 8802688"/>
              <a:gd name="connsiteY322" fmla="*/ 1439862 h 6677025"/>
              <a:gd name="connsiteX323" fmla="*/ 5416551 w 8802688"/>
              <a:gd name="connsiteY323" fmla="*/ 1347787 h 6677025"/>
              <a:gd name="connsiteX324" fmla="*/ 5499101 w 8802688"/>
              <a:gd name="connsiteY324" fmla="*/ 1252537 h 6677025"/>
              <a:gd name="connsiteX325" fmla="*/ 5540376 w 8802688"/>
              <a:gd name="connsiteY325" fmla="*/ 1208087 h 6677025"/>
              <a:gd name="connsiteX326" fmla="*/ 5434013 w 8802688"/>
              <a:gd name="connsiteY326" fmla="*/ 0 h 6677025"/>
              <a:gd name="connsiteX327" fmla="*/ 5519738 w 8802688"/>
              <a:gd name="connsiteY327" fmla="*/ 3175 h 6677025"/>
              <a:gd name="connsiteX328" fmla="*/ 5610226 w 8802688"/>
              <a:gd name="connsiteY328" fmla="*/ 12700 h 6677025"/>
              <a:gd name="connsiteX329" fmla="*/ 5699126 w 8802688"/>
              <a:gd name="connsiteY329" fmla="*/ 30163 h 6677025"/>
              <a:gd name="connsiteX330" fmla="*/ 5788026 w 8802688"/>
              <a:gd name="connsiteY330" fmla="*/ 50800 h 6677025"/>
              <a:gd name="connsiteX331" fmla="*/ 5876926 w 8802688"/>
              <a:gd name="connsiteY331" fmla="*/ 77788 h 6677025"/>
              <a:gd name="connsiteX332" fmla="*/ 5965826 w 8802688"/>
              <a:gd name="connsiteY332" fmla="*/ 111125 h 6677025"/>
              <a:gd name="connsiteX333" fmla="*/ 6054726 w 8802688"/>
              <a:gd name="connsiteY333" fmla="*/ 146050 h 6677025"/>
              <a:gd name="connsiteX334" fmla="*/ 6142038 w 8802688"/>
              <a:gd name="connsiteY334" fmla="*/ 187325 h 6677025"/>
              <a:gd name="connsiteX335" fmla="*/ 6237288 w 8802688"/>
              <a:gd name="connsiteY335" fmla="*/ 258763 h 6677025"/>
              <a:gd name="connsiteX336" fmla="*/ 6329363 w 8802688"/>
              <a:gd name="connsiteY336" fmla="*/ 333375 h 6677025"/>
              <a:gd name="connsiteX337" fmla="*/ 6418263 w 8802688"/>
              <a:gd name="connsiteY337" fmla="*/ 407988 h 6677025"/>
              <a:gd name="connsiteX338" fmla="*/ 6507163 w 8802688"/>
              <a:gd name="connsiteY338" fmla="*/ 485775 h 6677025"/>
              <a:gd name="connsiteX339" fmla="*/ 6677026 w 8802688"/>
              <a:gd name="connsiteY339" fmla="*/ 639763 h 6677025"/>
              <a:gd name="connsiteX340" fmla="*/ 6762751 w 8802688"/>
              <a:gd name="connsiteY340" fmla="*/ 714375 h 6677025"/>
              <a:gd name="connsiteX341" fmla="*/ 6846888 w 8802688"/>
              <a:gd name="connsiteY341" fmla="*/ 785813 h 6677025"/>
              <a:gd name="connsiteX342" fmla="*/ 6846888 w 8802688"/>
              <a:gd name="connsiteY342" fmla="*/ 796926 h 6677025"/>
              <a:gd name="connsiteX343" fmla="*/ 6851651 w 8802688"/>
              <a:gd name="connsiteY343" fmla="*/ 812801 h 6677025"/>
              <a:gd name="connsiteX344" fmla="*/ 6858001 w 8802688"/>
              <a:gd name="connsiteY344" fmla="*/ 823913 h 6677025"/>
              <a:gd name="connsiteX345" fmla="*/ 6867526 w 8802688"/>
              <a:gd name="connsiteY345" fmla="*/ 836613 h 6677025"/>
              <a:gd name="connsiteX346" fmla="*/ 6878638 w 8802688"/>
              <a:gd name="connsiteY346" fmla="*/ 844550 h 6677025"/>
              <a:gd name="connsiteX347" fmla="*/ 6891338 w 8802688"/>
              <a:gd name="connsiteY347" fmla="*/ 854075 h 6677025"/>
              <a:gd name="connsiteX348" fmla="*/ 6905626 w 8802688"/>
              <a:gd name="connsiteY348" fmla="*/ 857250 h 6677025"/>
              <a:gd name="connsiteX349" fmla="*/ 6919913 w 8802688"/>
              <a:gd name="connsiteY349" fmla="*/ 860425 h 6677025"/>
              <a:gd name="connsiteX350" fmla="*/ 6973888 w 8802688"/>
              <a:gd name="connsiteY350" fmla="*/ 868363 h 6677025"/>
              <a:gd name="connsiteX351" fmla="*/ 7024688 w 8802688"/>
              <a:gd name="connsiteY351" fmla="*/ 884238 h 6677025"/>
              <a:gd name="connsiteX352" fmla="*/ 7072313 w 8802688"/>
              <a:gd name="connsiteY352" fmla="*/ 901700 h 6677025"/>
              <a:gd name="connsiteX353" fmla="*/ 7116763 w 8802688"/>
              <a:gd name="connsiteY353" fmla="*/ 925513 h 6677025"/>
              <a:gd name="connsiteX354" fmla="*/ 7158038 w 8802688"/>
              <a:gd name="connsiteY354" fmla="*/ 952500 h 6677025"/>
              <a:gd name="connsiteX355" fmla="*/ 7199313 w 8802688"/>
              <a:gd name="connsiteY355" fmla="*/ 981075 h 6677025"/>
              <a:gd name="connsiteX356" fmla="*/ 7235826 w 8802688"/>
              <a:gd name="connsiteY356" fmla="*/ 1014413 h 6677025"/>
              <a:gd name="connsiteX357" fmla="*/ 7270751 w 8802688"/>
              <a:gd name="connsiteY357" fmla="*/ 1049338 h 6677025"/>
              <a:gd name="connsiteX358" fmla="*/ 7307263 w 8802688"/>
              <a:gd name="connsiteY358" fmla="*/ 1089025 h 6677025"/>
              <a:gd name="connsiteX359" fmla="*/ 7337426 w 8802688"/>
              <a:gd name="connsiteY359" fmla="*/ 1127125 h 6677025"/>
              <a:gd name="connsiteX360" fmla="*/ 7399338 w 8802688"/>
              <a:gd name="connsiteY360" fmla="*/ 1211263 h 6677025"/>
              <a:gd name="connsiteX361" fmla="*/ 7454901 w 8802688"/>
              <a:gd name="connsiteY361" fmla="*/ 1296988 h 6677025"/>
              <a:gd name="connsiteX362" fmla="*/ 7512051 w 8802688"/>
              <a:gd name="connsiteY362" fmla="*/ 1382713 h 6677025"/>
              <a:gd name="connsiteX363" fmla="*/ 7069138 w 8802688"/>
              <a:gd name="connsiteY363" fmla="*/ 1492250 h 6677025"/>
              <a:gd name="connsiteX364" fmla="*/ 7083426 w 8802688"/>
              <a:gd name="connsiteY364" fmla="*/ 1573213 h 6677025"/>
              <a:gd name="connsiteX365" fmla="*/ 7092951 w 8802688"/>
              <a:gd name="connsiteY365" fmla="*/ 1611313 h 6677025"/>
              <a:gd name="connsiteX366" fmla="*/ 7104063 w 8802688"/>
              <a:gd name="connsiteY366" fmla="*/ 1647826 h 6677025"/>
              <a:gd name="connsiteX367" fmla="*/ 7116763 w 8802688"/>
              <a:gd name="connsiteY367" fmla="*/ 1677988 h 6677025"/>
              <a:gd name="connsiteX368" fmla="*/ 7131051 w 8802688"/>
              <a:gd name="connsiteY368" fmla="*/ 1706563 h 6677025"/>
              <a:gd name="connsiteX369" fmla="*/ 7150101 w 8802688"/>
              <a:gd name="connsiteY369" fmla="*/ 1733550 h 6677025"/>
              <a:gd name="connsiteX370" fmla="*/ 7170738 w 8802688"/>
              <a:gd name="connsiteY370" fmla="*/ 1754188 h 6677025"/>
              <a:gd name="connsiteX371" fmla="*/ 7191376 w 8802688"/>
              <a:gd name="connsiteY371" fmla="*/ 1774825 h 6677025"/>
              <a:gd name="connsiteX372" fmla="*/ 7218363 w 8802688"/>
              <a:gd name="connsiteY372" fmla="*/ 1790700 h 6677025"/>
              <a:gd name="connsiteX373" fmla="*/ 7243763 w 8802688"/>
              <a:gd name="connsiteY373" fmla="*/ 1801813 h 6677025"/>
              <a:gd name="connsiteX374" fmla="*/ 7277101 w 8802688"/>
              <a:gd name="connsiteY374" fmla="*/ 1811338 h 6677025"/>
              <a:gd name="connsiteX375" fmla="*/ 7310438 w 8802688"/>
              <a:gd name="connsiteY375" fmla="*/ 1814513 h 6677025"/>
              <a:gd name="connsiteX376" fmla="*/ 7348538 w 8802688"/>
              <a:gd name="connsiteY376" fmla="*/ 1811338 h 6677025"/>
              <a:gd name="connsiteX377" fmla="*/ 7392988 w 8802688"/>
              <a:gd name="connsiteY377" fmla="*/ 1804988 h 6677025"/>
              <a:gd name="connsiteX378" fmla="*/ 7437438 w 8802688"/>
              <a:gd name="connsiteY378" fmla="*/ 1793875 h 6677025"/>
              <a:gd name="connsiteX379" fmla="*/ 7550151 w 8802688"/>
              <a:gd name="connsiteY379" fmla="*/ 1906588 h 6677025"/>
              <a:gd name="connsiteX380" fmla="*/ 7362826 w 8802688"/>
              <a:gd name="connsiteY380" fmla="*/ 1941513 h 6677025"/>
              <a:gd name="connsiteX381" fmla="*/ 7221538 w 8802688"/>
              <a:gd name="connsiteY381" fmla="*/ 1974850 h 6677025"/>
              <a:gd name="connsiteX382" fmla="*/ 7164388 w 8802688"/>
              <a:gd name="connsiteY382" fmla="*/ 1992313 h 6677025"/>
              <a:gd name="connsiteX383" fmla="*/ 7116763 w 8802688"/>
              <a:gd name="connsiteY383" fmla="*/ 2006600 h 6677025"/>
              <a:gd name="connsiteX384" fmla="*/ 7075488 w 8802688"/>
              <a:gd name="connsiteY384" fmla="*/ 2025650 h 6677025"/>
              <a:gd name="connsiteX385" fmla="*/ 7038976 w 8802688"/>
              <a:gd name="connsiteY385" fmla="*/ 2046288 h 6677025"/>
              <a:gd name="connsiteX386" fmla="*/ 7011988 w 8802688"/>
              <a:gd name="connsiteY386" fmla="*/ 2066925 h 6677025"/>
              <a:gd name="connsiteX387" fmla="*/ 6988176 w 8802688"/>
              <a:gd name="connsiteY387" fmla="*/ 2093913 h 6677025"/>
              <a:gd name="connsiteX388" fmla="*/ 6970713 w 8802688"/>
              <a:gd name="connsiteY388" fmla="*/ 2122488 h 6677025"/>
              <a:gd name="connsiteX389" fmla="*/ 6956426 w 8802688"/>
              <a:gd name="connsiteY389" fmla="*/ 2159000 h 6677025"/>
              <a:gd name="connsiteX390" fmla="*/ 6943726 w 8802688"/>
              <a:gd name="connsiteY390" fmla="*/ 2197100 h 6677025"/>
              <a:gd name="connsiteX391" fmla="*/ 6935788 w 8802688"/>
              <a:gd name="connsiteY391" fmla="*/ 2241550 h 6677025"/>
              <a:gd name="connsiteX392" fmla="*/ 6926263 w 8802688"/>
              <a:gd name="connsiteY392" fmla="*/ 2295525 h 6677025"/>
              <a:gd name="connsiteX393" fmla="*/ 6919913 w 8802688"/>
              <a:gd name="connsiteY393" fmla="*/ 2355850 h 6677025"/>
              <a:gd name="connsiteX394" fmla="*/ 6946901 w 8802688"/>
              <a:gd name="connsiteY394" fmla="*/ 2298700 h 6677025"/>
              <a:gd name="connsiteX395" fmla="*/ 6973888 w 8802688"/>
              <a:gd name="connsiteY395" fmla="*/ 2244725 h 6677025"/>
              <a:gd name="connsiteX396" fmla="*/ 7004051 w 8802688"/>
              <a:gd name="connsiteY396" fmla="*/ 2200275 h 6677025"/>
              <a:gd name="connsiteX397" fmla="*/ 7015163 w 8802688"/>
              <a:gd name="connsiteY397" fmla="*/ 2182813 h 6677025"/>
              <a:gd name="connsiteX398" fmla="*/ 7031038 w 8802688"/>
              <a:gd name="connsiteY398" fmla="*/ 2168525 h 6677025"/>
              <a:gd name="connsiteX399" fmla="*/ 7081838 w 8802688"/>
              <a:gd name="connsiteY399" fmla="*/ 2117725 h 6677025"/>
              <a:gd name="connsiteX400" fmla="*/ 7127876 w 8802688"/>
              <a:gd name="connsiteY400" fmla="*/ 2073276 h 6677025"/>
              <a:gd name="connsiteX401" fmla="*/ 7181851 w 8802688"/>
              <a:gd name="connsiteY401" fmla="*/ 2030413 h 6677025"/>
              <a:gd name="connsiteX402" fmla="*/ 7253288 w 8802688"/>
              <a:gd name="connsiteY402" fmla="*/ 1981200 h 6677025"/>
              <a:gd name="connsiteX403" fmla="*/ 7226301 w 8802688"/>
              <a:gd name="connsiteY403" fmla="*/ 2135188 h 6677025"/>
              <a:gd name="connsiteX404" fmla="*/ 7197726 w 8802688"/>
              <a:gd name="connsiteY404" fmla="*/ 2268538 h 6677025"/>
              <a:gd name="connsiteX405" fmla="*/ 7170738 w 8802688"/>
              <a:gd name="connsiteY405" fmla="*/ 2390775 h 6677025"/>
              <a:gd name="connsiteX406" fmla="*/ 7140576 w 8802688"/>
              <a:gd name="connsiteY406" fmla="*/ 2503488 h 6677025"/>
              <a:gd name="connsiteX407" fmla="*/ 7178676 w 8802688"/>
              <a:gd name="connsiteY407" fmla="*/ 2503488 h 6677025"/>
              <a:gd name="connsiteX408" fmla="*/ 7235826 w 8802688"/>
              <a:gd name="connsiteY408" fmla="*/ 2414588 h 6677025"/>
              <a:gd name="connsiteX409" fmla="*/ 7289801 w 8802688"/>
              <a:gd name="connsiteY409" fmla="*/ 2316163 h 6677025"/>
              <a:gd name="connsiteX410" fmla="*/ 7345363 w 8802688"/>
              <a:gd name="connsiteY410" fmla="*/ 2217738 h 6677025"/>
              <a:gd name="connsiteX411" fmla="*/ 7402513 w 8802688"/>
              <a:gd name="connsiteY411" fmla="*/ 2128838 h 6677025"/>
              <a:gd name="connsiteX412" fmla="*/ 7405688 w 8802688"/>
              <a:gd name="connsiteY412" fmla="*/ 2117725 h 6677025"/>
              <a:gd name="connsiteX413" fmla="*/ 7413626 w 8802688"/>
              <a:gd name="connsiteY413" fmla="*/ 2108200 h 6677025"/>
              <a:gd name="connsiteX414" fmla="*/ 7426326 w 8802688"/>
              <a:gd name="connsiteY414" fmla="*/ 2098675 h 6677025"/>
              <a:gd name="connsiteX415" fmla="*/ 7443788 w 8802688"/>
              <a:gd name="connsiteY415" fmla="*/ 2093913 h 6677025"/>
              <a:gd name="connsiteX416" fmla="*/ 7478713 w 8802688"/>
              <a:gd name="connsiteY416" fmla="*/ 2076451 h 6677025"/>
              <a:gd name="connsiteX417" fmla="*/ 7497763 w 8802688"/>
              <a:gd name="connsiteY417" fmla="*/ 2066925 h 6677025"/>
              <a:gd name="connsiteX418" fmla="*/ 7512051 w 8802688"/>
              <a:gd name="connsiteY418" fmla="*/ 2054225 h 6677025"/>
              <a:gd name="connsiteX419" fmla="*/ 7539038 w 8802688"/>
              <a:gd name="connsiteY419" fmla="*/ 2084388 h 6677025"/>
              <a:gd name="connsiteX420" fmla="*/ 7553326 w 8802688"/>
              <a:gd name="connsiteY420" fmla="*/ 2098675 h 6677025"/>
              <a:gd name="connsiteX421" fmla="*/ 7562851 w 8802688"/>
              <a:gd name="connsiteY421" fmla="*/ 2114550 h 6677025"/>
              <a:gd name="connsiteX422" fmla="*/ 7573963 w 8802688"/>
              <a:gd name="connsiteY422" fmla="*/ 2135188 h 6677025"/>
              <a:gd name="connsiteX423" fmla="*/ 7580313 w 8802688"/>
              <a:gd name="connsiteY423" fmla="*/ 2155825 h 6677025"/>
              <a:gd name="connsiteX424" fmla="*/ 7586663 w 8802688"/>
              <a:gd name="connsiteY424" fmla="*/ 2176463 h 6677025"/>
              <a:gd name="connsiteX425" fmla="*/ 7586663 w 8802688"/>
              <a:gd name="connsiteY425" fmla="*/ 2203450 h 6677025"/>
              <a:gd name="connsiteX426" fmla="*/ 7586663 w 8802688"/>
              <a:gd name="connsiteY426" fmla="*/ 2262188 h 6677025"/>
              <a:gd name="connsiteX427" fmla="*/ 7580313 w 8802688"/>
              <a:gd name="connsiteY427" fmla="*/ 2322513 h 6677025"/>
              <a:gd name="connsiteX428" fmla="*/ 7569201 w 8802688"/>
              <a:gd name="connsiteY428" fmla="*/ 2452688 h 6677025"/>
              <a:gd name="connsiteX429" fmla="*/ 7556501 w 8802688"/>
              <a:gd name="connsiteY429" fmla="*/ 2587625 h 6677025"/>
              <a:gd name="connsiteX430" fmla="*/ 7550151 w 8802688"/>
              <a:gd name="connsiteY430" fmla="*/ 2659063 h 6677025"/>
              <a:gd name="connsiteX431" fmla="*/ 7550151 w 8802688"/>
              <a:gd name="connsiteY431" fmla="*/ 2727325 h 6677025"/>
              <a:gd name="connsiteX432" fmla="*/ 7589838 w 8802688"/>
              <a:gd name="connsiteY432" fmla="*/ 2613025 h 6677025"/>
              <a:gd name="connsiteX433" fmla="*/ 7624763 w 8802688"/>
              <a:gd name="connsiteY433" fmla="*/ 2503488 h 6677025"/>
              <a:gd name="connsiteX434" fmla="*/ 7654926 w 8802688"/>
              <a:gd name="connsiteY434" fmla="*/ 2390775 h 6677025"/>
              <a:gd name="connsiteX435" fmla="*/ 7666038 w 8802688"/>
              <a:gd name="connsiteY435" fmla="*/ 2333625 h 6677025"/>
              <a:gd name="connsiteX436" fmla="*/ 7675563 w 8802688"/>
              <a:gd name="connsiteY436" fmla="*/ 2278063 h 6677025"/>
              <a:gd name="connsiteX437" fmla="*/ 7681913 w 8802688"/>
              <a:gd name="connsiteY437" fmla="*/ 2224088 h 6677025"/>
              <a:gd name="connsiteX438" fmla="*/ 7688263 w 8802688"/>
              <a:gd name="connsiteY438" fmla="*/ 2168525 h 6677025"/>
              <a:gd name="connsiteX439" fmla="*/ 7689851 w 8802688"/>
              <a:gd name="connsiteY439" fmla="*/ 2111375 h 6677025"/>
              <a:gd name="connsiteX440" fmla="*/ 7689851 w 8802688"/>
              <a:gd name="connsiteY440" fmla="*/ 2054225 h 6677025"/>
              <a:gd name="connsiteX441" fmla="*/ 7688263 w 8802688"/>
              <a:gd name="connsiteY441" fmla="*/ 1998663 h 6677025"/>
              <a:gd name="connsiteX442" fmla="*/ 7681913 w 8802688"/>
              <a:gd name="connsiteY442" fmla="*/ 1941513 h 6677025"/>
              <a:gd name="connsiteX443" fmla="*/ 7672388 w 8802688"/>
              <a:gd name="connsiteY443" fmla="*/ 1885950 h 6677025"/>
              <a:gd name="connsiteX444" fmla="*/ 7661276 w 8802688"/>
              <a:gd name="connsiteY444" fmla="*/ 1831975 h 6677025"/>
              <a:gd name="connsiteX445" fmla="*/ 7654926 w 8802688"/>
              <a:gd name="connsiteY445" fmla="*/ 1811338 h 6677025"/>
              <a:gd name="connsiteX446" fmla="*/ 7651751 w 8802688"/>
              <a:gd name="connsiteY446" fmla="*/ 1790700 h 6677025"/>
              <a:gd name="connsiteX447" fmla="*/ 7651751 w 8802688"/>
              <a:gd name="connsiteY447" fmla="*/ 1773238 h 6677025"/>
              <a:gd name="connsiteX448" fmla="*/ 7651751 w 8802688"/>
              <a:gd name="connsiteY448" fmla="*/ 1754188 h 6677025"/>
              <a:gd name="connsiteX449" fmla="*/ 7654926 w 8802688"/>
              <a:gd name="connsiteY449" fmla="*/ 1736725 h 6677025"/>
              <a:gd name="connsiteX450" fmla="*/ 7661276 w 8802688"/>
              <a:gd name="connsiteY450" fmla="*/ 1719263 h 6677025"/>
              <a:gd name="connsiteX451" fmla="*/ 7675563 w 8802688"/>
              <a:gd name="connsiteY451" fmla="*/ 1689100 h 6677025"/>
              <a:gd name="connsiteX452" fmla="*/ 7696201 w 8802688"/>
              <a:gd name="connsiteY452" fmla="*/ 1665288 h 6677025"/>
              <a:gd name="connsiteX453" fmla="*/ 7720013 w 8802688"/>
              <a:gd name="connsiteY453" fmla="*/ 1641476 h 6677025"/>
              <a:gd name="connsiteX454" fmla="*/ 7743826 w 8802688"/>
              <a:gd name="connsiteY454" fmla="*/ 1620838 h 6677025"/>
              <a:gd name="connsiteX455" fmla="*/ 7773988 w 8802688"/>
              <a:gd name="connsiteY455" fmla="*/ 1606550 h 6677025"/>
              <a:gd name="connsiteX456" fmla="*/ 7805738 w 8802688"/>
              <a:gd name="connsiteY456" fmla="*/ 1590675 h 6677025"/>
              <a:gd name="connsiteX457" fmla="*/ 7839076 w 8802688"/>
              <a:gd name="connsiteY457" fmla="*/ 1576388 h 6677025"/>
              <a:gd name="connsiteX458" fmla="*/ 7904163 w 8802688"/>
              <a:gd name="connsiteY458" fmla="*/ 1538288 h 6677025"/>
              <a:gd name="connsiteX459" fmla="*/ 7967663 w 8802688"/>
              <a:gd name="connsiteY459" fmla="*/ 1495425 h 6677025"/>
              <a:gd name="connsiteX460" fmla="*/ 8026401 w 8802688"/>
              <a:gd name="connsiteY460" fmla="*/ 1447801 h 6677025"/>
              <a:gd name="connsiteX461" fmla="*/ 8085138 w 8802688"/>
              <a:gd name="connsiteY461" fmla="*/ 1398588 h 6677025"/>
              <a:gd name="connsiteX462" fmla="*/ 8142288 w 8802688"/>
              <a:gd name="connsiteY462" fmla="*/ 1344613 h 6677025"/>
              <a:gd name="connsiteX463" fmla="*/ 8255001 w 8802688"/>
              <a:gd name="connsiteY463" fmla="*/ 1235076 h 6677025"/>
              <a:gd name="connsiteX464" fmla="*/ 8275638 w 8802688"/>
              <a:gd name="connsiteY464" fmla="*/ 1208088 h 6677025"/>
              <a:gd name="connsiteX465" fmla="*/ 8296276 w 8802688"/>
              <a:gd name="connsiteY465" fmla="*/ 1187450 h 6677025"/>
              <a:gd name="connsiteX466" fmla="*/ 8318501 w 8802688"/>
              <a:gd name="connsiteY466" fmla="*/ 1168400 h 6677025"/>
              <a:gd name="connsiteX467" fmla="*/ 8339138 w 8802688"/>
              <a:gd name="connsiteY467" fmla="*/ 1154113 h 6677025"/>
              <a:gd name="connsiteX468" fmla="*/ 8359776 w 8802688"/>
              <a:gd name="connsiteY468" fmla="*/ 1144588 h 6677025"/>
              <a:gd name="connsiteX469" fmla="*/ 8377238 w 8802688"/>
              <a:gd name="connsiteY469" fmla="*/ 1139825 h 6677025"/>
              <a:gd name="connsiteX470" fmla="*/ 8397876 w 8802688"/>
              <a:gd name="connsiteY470" fmla="*/ 1139825 h 6677025"/>
              <a:gd name="connsiteX471" fmla="*/ 8415338 w 8802688"/>
              <a:gd name="connsiteY471" fmla="*/ 1139825 h 6677025"/>
              <a:gd name="connsiteX472" fmla="*/ 8435976 w 8802688"/>
              <a:gd name="connsiteY472" fmla="*/ 1144588 h 6677025"/>
              <a:gd name="connsiteX473" fmla="*/ 8455026 w 8802688"/>
              <a:gd name="connsiteY473" fmla="*/ 1154113 h 6677025"/>
              <a:gd name="connsiteX474" fmla="*/ 8472488 w 8802688"/>
              <a:gd name="connsiteY474" fmla="*/ 1166813 h 6677025"/>
              <a:gd name="connsiteX475" fmla="*/ 8489951 w 8802688"/>
              <a:gd name="connsiteY475" fmla="*/ 1181100 h 6677025"/>
              <a:gd name="connsiteX476" fmla="*/ 8504238 w 8802688"/>
              <a:gd name="connsiteY476" fmla="*/ 1198563 h 6677025"/>
              <a:gd name="connsiteX477" fmla="*/ 8523288 w 8802688"/>
              <a:gd name="connsiteY477" fmla="*/ 1219201 h 6677025"/>
              <a:gd name="connsiteX478" fmla="*/ 8537576 w 8802688"/>
              <a:gd name="connsiteY478" fmla="*/ 1243013 h 6677025"/>
              <a:gd name="connsiteX479" fmla="*/ 8551863 w 8802688"/>
              <a:gd name="connsiteY479" fmla="*/ 1270000 h 6677025"/>
              <a:gd name="connsiteX480" fmla="*/ 8605838 w 8802688"/>
              <a:gd name="connsiteY480" fmla="*/ 1403350 h 6677025"/>
              <a:gd name="connsiteX481" fmla="*/ 8659813 w 8802688"/>
              <a:gd name="connsiteY481" fmla="*/ 1531938 h 6677025"/>
              <a:gd name="connsiteX482" fmla="*/ 8680451 w 8802688"/>
              <a:gd name="connsiteY482" fmla="*/ 1593850 h 6677025"/>
              <a:gd name="connsiteX483" fmla="*/ 8704263 w 8802688"/>
              <a:gd name="connsiteY483" fmla="*/ 1658938 h 6677025"/>
              <a:gd name="connsiteX484" fmla="*/ 8721726 w 8802688"/>
              <a:gd name="connsiteY484" fmla="*/ 1725613 h 6677025"/>
              <a:gd name="connsiteX485" fmla="*/ 8737601 w 8802688"/>
              <a:gd name="connsiteY485" fmla="*/ 1793875 h 6677025"/>
              <a:gd name="connsiteX486" fmla="*/ 8763001 w 8802688"/>
              <a:gd name="connsiteY486" fmla="*/ 1974850 h 6677025"/>
              <a:gd name="connsiteX487" fmla="*/ 8785226 w 8802688"/>
              <a:gd name="connsiteY487" fmla="*/ 2149475 h 6677025"/>
              <a:gd name="connsiteX488" fmla="*/ 8789988 w 8802688"/>
              <a:gd name="connsiteY488" fmla="*/ 2238375 h 6677025"/>
              <a:gd name="connsiteX489" fmla="*/ 8796338 w 8802688"/>
              <a:gd name="connsiteY489" fmla="*/ 2325688 h 6677025"/>
              <a:gd name="connsiteX490" fmla="*/ 8802688 w 8802688"/>
              <a:gd name="connsiteY490" fmla="*/ 2411413 h 6677025"/>
              <a:gd name="connsiteX491" fmla="*/ 8802688 w 8802688"/>
              <a:gd name="connsiteY491" fmla="*/ 2497138 h 6677025"/>
              <a:gd name="connsiteX492" fmla="*/ 8802688 w 8802688"/>
              <a:gd name="connsiteY492" fmla="*/ 2584450 h 6677025"/>
              <a:gd name="connsiteX493" fmla="*/ 8796338 w 8802688"/>
              <a:gd name="connsiteY493" fmla="*/ 2670175 h 6677025"/>
              <a:gd name="connsiteX494" fmla="*/ 8789988 w 8802688"/>
              <a:gd name="connsiteY494" fmla="*/ 2752725 h 6677025"/>
              <a:gd name="connsiteX495" fmla="*/ 8778876 w 8802688"/>
              <a:gd name="connsiteY495" fmla="*/ 2840038 h 6677025"/>
              <a:gd name="connsiteX496" fmla="*/ 8763001 w 8802688"/>
              <a:gd name="connsiteY496" fmla="*/ 2922588 h 6677025"/>
              <a:gd name="connsiteX497" fmla="*/ 8748713 w 8802688"/>
              <a:gd name="connsiteY497" fmla="*/ 3006725 h 6677025"/>
              <a:gd name="connsiteX498" fmla="*/ 8724901 w 8802688"/>
              <a:gd name="connsiteY498" fmla="*/ 3092450 h 6677025"/>
              <a:gd name="connsiteX499" fmla="*/ 8701088 w 8802688"/>
              <a:gd name="connsiteY499" fmla="*/ 3175000 h 6677025"/>
              <a:gd name="connsiteX500" fmla="*/ 8670926 w 8802688"/>
              <a:gd name="connsiteY500" fmla="*/ 3249613 h 6677025"/>
              <a:gd name="connsiteX501" fmla="*/ 8642351 w 8802688"/>
              <a:gd name="connsiteY501" fmla="*/ 3321050 h 6677025"/>
              <a:gd name="connsiteX502" fmla="*/ 8609013 w 8802688"/>
              <a:gd name="connsiteY502" fmla="*/ 3389313 h 6677025"/>
              <a:gd name="connsiteX503" fmla="*/ 8575676 w 8802688"/>
              <a:gd name="connsiteY503" fmla="*/ 3451225 h 6677025"/>
              <a:gd name="connsiteX504" fmla="*/ 8543926 w 8802688"/>
              <a:gd name="connsiteY504" fmla="*/ 3514725 h 6677025"/>
              <a:gd name="connsiteX505" fmla="*/ 8507413 w 8802688"/>
              <a:gd name="connsiteY505" fmla="*/ 3570288 h 6677025"/>
              <a:gd name="connsiteX506" fmla="*/ 8469313 w 8802688"/>
              <a:gd name="connsiteY506" fmla="*/ 3621088 h 6677025"/>
              <a:gd name="connsiteX507" fmla="*/ 8431213 w 8802688"/>
              <a:gd name="connsiteY507" fmla="*/ 3671888 h 6677025"/>
              <a:gd name="connsiteX508" fmla="*/ 8391526 w 8802688"/>
              <a:gd name="connsiteY508" fmla="*/ 3719513 h 6677025"/>
              <a:gd name="connsiteX509" fmla="*/ 8350251 w 8802688"/>
              <a:gd name="connsiteY509" fmla="*/ 3760788 h 6677025"/>
              <a:gd name="connsiteX510" fmla="*/ 8305801 w 8802688"/>
              <a:gd name="connsiteY510" fmla="*/ 3802063 h 6677025"/>
              <a:gd name="connsiteX511" fmla="*/ 8261351 w 8802688"/>
              <a:gd name="connsiteY511" fmla="*/ 3838575 h 6677025"/>
              <a:gd name="connsiteX512" fmla="*/ 8216901 w 8802688"/>
              <a:gd name="connsiteY512" fmla="*/ 3870325 h 6677025"/>
              <a:gd name="connsiteX513" fmla="*/ 8172451 w 8802688"/>
              <a:gd name="connsiteY513" fmla="*/ 3903663 h 6677025"/>
              <a:gd name="connsiteX514" fmla="*/ 8124826 w 8802688"/>
              <a:gd name="connsiteY514" fmla="*/ 3930650 h 6677025"/>
              <a:gd name="connsiteX515" fmla="*/ 8074026 w 8802688"/>
              <a:gd name="connsiteY515" fmla="*/ 3954463 h 6677025"/>
              <a:gd name="connsiteX516" fmla="*/ 8023226 w 8802688"/>
              <a:gd name="connsiteY516" fmla="*/ 3978275 h 6677025"/>
              <a:gd name="connsiteX517" fmla="*/ 7972426 w 8802688"/>
              <a:gd name="connsiteY517" fmla="*/ 3995738 h 6677025"/>
              <a:gd name="connsiteX518" fmla="*/ 7920038 w 8802688"/>
              <a:gd name="connsiteY518" fmla="*/ 4013200 h 6677025"/>
              <a:gd name="connsiteX519" fmla="*/ 7866063 w 8802688"/>
              <a:gd name="connsiteY519" fmla="*/ 4029075 h 6677025"/>
              <a:gd name="connsiteX520" fmla="*/ 7812088 w 8802688"/>
              <a:gd name="connsiteY520" fmla="*/ 4040188 h 6677025"/>
              <a:gd name="connsiteX521" fmla="*/ 7756526 w 8802688"/>
              <a:gd name="connsiteY521" fmla="*/ 4049713 h 6677025"/>
              <a:gd name="connsiteX522" fmla="*/ 7699376 w 8802688"/>
              <a:gd name="connsiteY522" fmla="*/ 4057650 h 6677025"/>
              <a:gd name="connsiteX523" fmla="*/ 7640638 w 8802688"/>
              <a:gd name="connsiteY523" fmla="*/ 4064000 h 6677025"/>
              <a:gd name="connsiteX524" fmla="*/ 7583488 w 8802688"/>
              <a:gd name="connsiteY524" fmla="*/ 4067175 h 6677025"/>
              <a:gd name="connsiteX525" fmla="*/ 7521576 w 8802688"/>
              <a:gd name="connsiteY525" fmla="*/ 4067175 h 6677025"/>
              <a:gd name="connsiteX526" fmla="*/ 7461251 w 8802688"/>
              <a:gd name="connsiteY526" fmla="*/ 4067175 h 6677025"/>
              <a:gd name="connsiteX527" fmla="*/ 7399338 w 8802688"/>
              <a:gd name="connsiteY527" fmla="*/ 4064000 h 6677025"/>
              <a:gd name="connsiteX528" fmla="*/ 7270751 w 8802688"/>
              <a:gd name="connsiteY528" fmla="*/ 4052888 h 6677025"/>
              <a:gd name="connsiteX529" fmla="*/ 7140576 w 8802688"/>
              <a:gd name="connsiteY529" fmla="*/ 4033838 h 6677025"/>
              <a:gd name="connsiteX530" fmla="*/ 7018338 w 8802688"/>
              <a:gd name="connsiteY530" fmla="*/ 4016375 h 6677025"/>
              <a:gd name="connsiteX531" fmla="*/ 6896101 w 8802688"/>
              <a:gd name="connsiteY531" fmla="*/ 3992563 h 6677025"/>
              <a:gd name="connsiteX532" fmla="*/ 6780213 w 8802688"/>
              <a:gd name="connsiteY532" fmla="*/ 3965575 h 6677025"/>
              <a:gd name="connsiteX533" fmla="*/ 6664326 w 8802688"/>
              <a:gd name="connsiteY533" fmla="*/ 3937000 h 6677025"/>
              <a:gd name="connsiteX534" fmla="*/ 6438901 w 8802688"/>
              <a:gd name="connsiteY534" fmla="*/ 3870325 h 6677025"/>
              <a:gd name="connsiteX535" fmla="*/ 6326188 w 8802688"/>
              <a:gd name="connsiteY535" fmla="*/ 3841750 h 6677025"/>
              <a:gd name="connsiteX536" fmla="*/ 6216651 w 8802688"/>
              <a:gd name="connsiteY536" fmla="*/ 3811588 h 6677025"/>
              <a:gd name="connsiteX537" fmla="*/ 6186488 w 8802688"/>
              <a:gd name="connsiteY537" fmla="*/ 3951288 h 6677025"/>
              <a:gd name="connsiteX538" fmla="*/ 6162676 w 8802688"/>
              <a:gd name="connsiteY538" fmla="*/ 4094163 h 6677025"/>
              <a:gd name="connsiteX539" fmla="*/ 6153151 w 8802688"/>
              <a:gd name="connsiteY539" fmla="*/ 4171950 h 6677025"/>
              <a:gd name="connsiteX540" fmla="*/ 6148388 w 8802688"/>
              <a:gd name="connsiteY540" fmla="*/ 4244975 h 6677025"/>
              <a:gd name="connsiteX541" fmla="*/ 6142038 w 8802688"/>
              <a:gd name="connsiteY541" fmla="*/ 4325938 h 6677025"/>
              <a:gd name="connsiteX542" fmla="*/ 6142038 w 8802688"/>
              <a:gd name="connsiteY542" fmla="*/ 4408488 h 6677025"/>
              <a:gd name="connsiteX543" fmla="*/ 6142038 w 8802688"/>
              <a:gd name="connsiteY543" fmla="*/ 4438650 h 6677025"/>
              <a:gd name="connsiteX544" fmla="*/ 6148388 w 8802688"/>
              <a:gd name="connsiteY544" fmla="*/ 4468813 h 6677025"/>
              <a:gd name="connsiteX545" fmla="*/ 6156326 w 8802688"/>
              <a:gd name="connsiteY545" fmla="*/ 4500563 h 6677025"/>
              <a:gd name="connsiteX546" fmla="*/ 6169026 w 8802688"/>
              <a:gd name="connsiteY546" fmla="*/ 4530725 h 6677025"/>
              <a:gd name="connsiteX547" fmla="*/ 6183313 w 8802688"/>
              <a:gd name="connsiteY547" fmla="*/ 4554538 h 6677025"/>
              <a:gd name="connsiteX548" fmla="*/ 6203951 w 8802688"/>
              <a:gd name="connsiteY548" fmla="*/ 4575175 h 6677025"/>
              <a:gd name="connsiteX549" fmla="*/ 6213476 w 8802688"/>
              <a:gd name="connsiteY549" fmla="*/ 4584700 h 6677025"/>
              <a:gd name="connsiteX550" fmla="*/ 6224588 w 8802688"/>
              <a:gd name="connsiteY550" fmla="*/ 4591050 h 6677025"/>
              <a:gd name="connsiteX551" fmla="*/ 6237288 w 8802688"/>
              <a:gd name="connsiteY551" fmla="*/ 4594225 h 6677025"/>
              <a:gd name="connsiteX552" fmla="*/ 6251576 w 8802688"/>
              <a:gd name="connsiteY552" fmla="*/ 4595813 h 6677025"/>
              <a:gd name="connsiteX553" fmla="*/ 6281738 w 8802688"/>
              <a:gd name="connsiteY553" fmla="*/ 4608513 h 6677025"/>
              <a:gd name="connsiteX554" fmla="*/ 6313488 w 8802688"/>
              <a:gd name="connsiteY554" fmla="*/ 4619625 h 6677025"/>
              <a:gd name="connsiteX555" fmla="*/ 6350001 w 8802688"/>
              <a:gd name="connsiteY555" fmla="*/ 4629150 h 6677025"/>
              <a:gd name="connsiteX556" fmla="*/ 6384926 w 8802688"/>
              <a:gd name="connsiteY556" fmla="*/ 4632325 h 6677025"/>
              <a:gd name="connsiteX557" fmla="*/ 6405563 w 8802688"/>
              <a:gd name="connsiteY557" fmla="*/ 4632325 h 6677025"/>
              <a:gd name="connsiteX558" fmla="*/ 6424613 w 8802688"/>
              <a:gd name="connsiteY558" fmla="*/ 4629150 h 6677025"/>
              <a:gd name="connsiteX559" fmla="*/ 6445251 w 8802688"/>
              <a:gd name="connsiteY559" fmla="*/ 4622800 h 6677025"/>
              <a:gd name="connsiteX560" fmla="*/ 6465888 w 8802688"/>
              <a:gd name="connsiteY560" fmla="*/ 4616450 h 6677025"/>
              <a:gd name="connsiteX561" fmla="*/ 6486526 w 8802688"/>
              <a:gd name="connsiteY561" fmla="*/ 4605338 h 6677025"/>
              <a:gd name="connsiteX562" fmla="*/ 6507163 w 8802688"/>
              <a:gd name="connsiteY562" fmla="*/ 4594225 h 6677025"/>
              <a:gd name="connsiteX563" fmla="*/ 6527801 w 8802688"/>
              <a:gd name="connsiteY563" fmla="*/ 4575175 h 6677025"/>
              <a:gd name="connsiteX564" fmla="*/ 6548438 w 8802688"/>
              <a:gd name="connsiteY564" fmla="*/ 4557713 h 6677025"/>
              <a:gd name="connsiteX565" fmla="*/ 6578601 w 8802688"/>
              <a:gd name="connsiteY565" fmla="*/ 4516438 h 6677025"/>
              <a:gd name="connsiteX566" fmla="*/ 6608763 w 8802688"/>
              <a:gd name="connsiteY566" fmla="*/ 4476750 h 6677025"/>
              <a:gd name="connsiteX567" fmla="*/ 6673851 w 8802688"/>
              <a:gd name="connsiteY567" fmla="*/ 4403725 h 6677025"/>
              <a:gd name="connsiteX568" fmla="*/ 6704013 w 8802688"/>
              <a:gd name="connsiteY568" fmla="*/ 4364038 h 6677025"/>
              <a:gd name="connsiteX569" fmla="*/ 6731001 w 8802688"/>
              <a:gd name="connsiteY569" fmla="*/ 4319588 h 6677025"/>
              <a:gd name="connsiteX570" fmla="*/ 6754813 w 8802688"/>
              <a:gd name="connsiteY570" fmla="*/ 4275138 h 6677025"/>
              <a:gd name="connsiteX571" fmla="*/ 6762751 w 8802688"/>
              <a:gd name="connsiteY571" fmla="*/ 4248150 h 6677025"/>
              <a:gd name="connsiteX572" fmla="*/ 6772276 w 8802688"/>
              <a:gd name="connsiteY572" fmla="*/ 4221163 h 6677025"/>
              <a:gd name="connsiteX573" fmla="*/ 6775451 w 8802688"/>
              <a:gd name="connsiteY573" fmla="*/ 4210050 h 6677025"/>
              <a:gd name="connsiteX574" fmla="*/ 6783388 w 8802688"/>
              <a:gd name="connsiteY574" fmla="*/ 4197350 h 6677025"/>
              <a:gd name="connsiteX575" fmla="*/ 6796088 w 8802688"/>
              <a:gd name="connsiteY575" fmla="*/ 4192588 h 6677025"/>
              <a:gd name="connsiteX576" fmla="*/ 6813551 w 8802688"/>
              <a:gd name="connsiteY576" fmla="*/ 4183063 h 6677025"/>
              <a:gd name="connsiteX577" fmla="*/ 6848476 w 8802688"/>
              <a:gd name="connsiteY577" fmla="*/ 4168775 h 6677025"/>
              <a:gd name="connsiteX578" fmla="*/ 6867526 w 8802688"/>
              <a:gd name="connsiteY578" fmla="*/ 4159250 h 6677025"/>
              <a:gd name="connsiteX579" fmla="*/ 6881813 w 8802688"/>
              <a:gd name="connsiteY579" fmla="*/ 4148138 h 6677025"/>
              <a:gd name="connsiteX580" fmla="*/ 6881813 w 8802688"/>
              <a:gd name="connsiteY580" fmla="*/ 4200525 h 6677025"/>
              <a:gd name="connsiteX581" fmla="*/ 6875463 w 8802688"/>
              <a:gd name="connsiteY581" fmla="*/ 4254500 h 6677025"/>
              <a:gd name="connsiteX582" fmla="*/ 6867526 w 8802688"/>
              <a:gd name="connsiteY582" fmla="*/ 4302125 h 6677025"/>
              <a:gd name="connsiteX583" fmla="*/ 6854826 w 8802688"/>
              <a:gd name="connsiteY583" fmla="*/ 4349750 h 6677025"/>
              <a:gd name="connsiteX584" fmla="*/ 6840538 w 8802688"/>
              <a:gd name="connsiteY584" fmla="*/ 4394200 h 6677025"/>
              <a:gd name="connsiteX585" fmla="*/ 6823076 w 8802688"/>
              <a:gd name="connsiteY585" fmla="*/ 4435475 h 6677025"/>
              <a:gd name="connsiteX586" fmla="*/ 6800851 w 8802688"/>
              <a:gd name="connsiteY586" fmla="*/ 4475163 h 6677025"/>
              <a:gd name="connsiteX587" fmla="*/ 6775451 w 8802688"/>
              <a:gd name="connsiteY587" fmla="*/ 4510088 h 6677025"/>
              <a:gd name="connsiteX588" fmla="*/ 6748463 w 8802688"/>
              <a:gd name="connsiteY588" fmla="*/ 4546600 h 6677025"/>
              <a:gd name="connsiteX589" fmla="*/ 6718301 w 8802688"/>
              <a:gd name="connsiteY589" fmla="*/ 4575175 h 6677025"/>
              <a:gd name="connsiteX590" fmla="*/ 6683376 w 8802688"/>
              <a:gd name="connsiteY590" fmla="*/ 4605338 h 6677025"/>
              <a:gd name="connsiteX591" fmla="*/ 6646863 w 8802688"/>
              <a:gd name="connsiteY591" fmla="*/ 4629150 h 6677025"/>
              <a:gd name="connsiteX592" fmla="*/ 6608763 w 8802688"/>
              <a:gd name="connsiteY592" fmla="*/ 4652963 h 6677025"/>
              <a:gd name="connsiteX593" fmla="*/ 6567488 w 8802688"/>
              <a:gd name="connsiteY593" fmla="*/ 4673600 h 6677025"/>
              <a:gd name="connsiteX594" fmla="*/ 6521451 w 8802688"/>
              <a:gd name="connsiteY594" fmla="*/ 4691063 h 6677025"/>
              <a:gd name="connsiteX595" fmla="*/ 6473826 w 8802688"/>
              <a:gd name="connsiteY595" fmla="*/ 4706938 h 6677025"/>
              <a:gd name="connsiteX596" fmla="*/ 6438901 w 8802688"/>
              <a:gd name="connsiteY596" fmla="*/ 4718050 h 6677025"/>
              <a:gd name="connsiteX597" fmla="*/ 6403976 w 8802688"/>
              <a:gd name="connsiteY597" fmla="*/ 4727575 h 6677025"/>
              <a:gd name="connsiteX598" fmla="*/ 6370638 w 8802688"/>
              <a:gd name="connsiteY598" fmla="*/ 4733925 h 6677025"/>
              <a:gd name="connsiteX599" fmla="*/ 6334126 w 8802688"/>
              <a:gd name="connsiteY599" fmla="*/ 4735513 h 6677025"/>
              <a:gd name="connsiteX600" fmla="*/ 6302376 w 8802688"/>
              <a:gd name="connsiteY600" fmla="*/ 4735513 h 6677025"/>
              <a:gd name="connsiteX601" fmla="*/ 6265863 w 8802688"/>
              <a:gd name="connsiteY601" fmla="*/ 4733925 h 6677025"/>
              <a:gd name="connsiteX602" fmla="*/ 6234113 w 8802688"/>
              <a:gd name="connsiteY602" fmla="*/ 4724400 h 6677025"/>
              <a:gd name="connsiteX603" fmla="*/ 6200776 w 8802688"/>
              <a:gd name="connsiteY603" fmla="*/ 4714875 h 6677025"/>
              <a:gd name="connsiteX604" fmla="*/ 6169026 w 8802688"/>
              <a:gd name="connsiteY604" fmla="*/ 4703763 h 6677025"/>
              <a:gd name="connsiteX605" fmla="*/ 6135688 w 8802688"/>
              <a:gd name="connsiteY605" fmla="*/ 4691063 h 6677025"/>
              <a:gd name="connsiteX606" fmla="*/ 6102351 w 8802688"/>
              <a:gd name="connsiteY606" fmla="*/ 4673600 h 6677025"/>
              <a:gd name="connsiteX607" fmla="*/ 6073776 w 8802688"/>
              <a:gd name="connsiteY607" fmla="*/ 4656138 h 6677025"/>
              <a:gd name="connsiteX608" fmla="*/ 6040438 w 8802688"/>
              <a:gd name="connsiteY608" fmla="*/ 4632325 h 6677025"/>
              <a:gd name="connsiteX609" fmla="*/ 6010276 w 8802688"/>
              <a:gd name="connsiteY609" fmla="*/ 4611688 h 6677025"/>
              <a:gd name="connsiteX610" fmla="*/ 5984876 w 8802688"/>
              <a:gd name="connsiteY610" fmla="*/ 4584700 h 6677025"/>
              <a:gd name="connsiteX611" fmla="*/ 5954713 w 8802688"/>
              <a:gd name="connsiteY611" fmla="*/ 4557713 h 6677025"/>
              <a:gd name="connsiteX612" fmla="*/ 5903913 w 8802688"/>
              <a:gd name="connsiteY612" fmla="*/ 4510088 h 6677025"/>
              <a:gd name="connsiteX613" fmla="*/ 5853113 w 8802688"/>
              <a:gd name="connsiteY613" fmla="*/ 4465638 h 6677025"/>
              <a:gd name="connsiteX614" fmla="*/ 5802313 w 8802688"/>
              <a:gd name="connsiteY614" fmla="*/ 4424363 h 6677025"/>
              <a:gd name="connsiteX615" fmla="*/ 5746751 w 8802688"/>
              <a:gd name="connsiteY615" fmla="*/ 4384675 h 6677025"/>
              <a:gd name="connsiteX616" fmla="*/ 5692776 w 8802688"/>
              <a:gd name="connsiteY616" fmla="*/ 4349750 h 6677025"/>
              <a:gd name="connsiteX617" fmla="*/ 5635626 w 8802688"/>
              <a:gd name="connsiteY617" fmla="*/ 4316413 h 6677025"/>
              <a:gd name="connsiteX618" fmla="*/ 5576888 w 8802688"/>
              <a:gd name="connsiteY618" fmla="*/ 4284663 h 6677025"/>
              <a:gd name="connsiteX619" fmla="*/ 5519738 w 8802688"/>
              <a:gd name="connsiteY619" fmla="*/ 4254500 h 6677025"/>
              <a:gd name="connsiteX620" fmla="*/ 5399088 w 8802688"/>
              <a:gd name="connsiteY620" fmla="*/ 4197350 h 6677025"/>
              <a:gd name="connsiteX621" fmla="*/ 5276851 w 8802688"/>
              <a:gd name="connsiteY621" fmla="*/ 4141788 h 6677025"/>
              <a:gd name="connsiteX622" fmla="*/ 5027613 w 8802688"/>
              <a:gd name="connsiteY622" fmla="*/ 4033838 h 6677025"/>
              <a:gd name="connsiteX623" fmla="*/ 5110163 w 8802688"/>
              <a:gd name="connsiteY623" fmla="*/ 4090988 h 6677025"/>
              <a:gd name="connsiteX624" fmla="*/ 5151438 w 8802688"/>
              <a:gd name="connsiteY624" fmla="*/ 4121150 h 6677025"/>
              <a:gd name="connsiteX625" fmla="*/ 5191126 w 8802688"/>
              <a:gd name="connsiteY625" fmla="*/ 4151313 h 6677025"/>
              <a:gd name="connsiteX626" fmla="*/ 5226051 w 8802688"/>
              <a:gd name="connsiteY626" fmla="*/ 4183063 h 6677025"/>
              <a:gd name="connsiteX627" fmla="*/ 5260976 w 8802688"/>
              <a:gd name="connsiteY627" fmla="*/ 4219575 h 6677025"/>
              <a:gd name="connsiteX628" fmla="*/ 5294313 w 8802688"/>
              <a:gd name="connsiteY628" fmla="*/ 4254500 h 6677025"/>
              <a:gd name="connsiteX629" fmla="*/ 5324476 w 8802688"/>
              <a:gd name="connsiteY629" fmla="*/ 4295775 h 6677025"/>
              <a:gd name="connsiteX630" fmla="*/ 5356226 w 8802688"/>
              <a:gd name="connsiteY630" fmla="*/ 4329113 h 6677025"/>
              <a:gd name="connsiteX631" fmla="*/ 5392738 w 8802688"/>
              <a:gd name="connsiteY631" fmla="*/ 4370388 h 6677025"/>
              <a:gd name="connsiteX632" fmla="*/ 5410201 w 8802688"/>
              <a:gd name="connsiteY632" fmla="*/ 4391025 h 6677025"/>
              <a:gd name="connsiteX633" fmla="*/ 5422901 w 8802688"/>
              <a:gd name="connsiteY633" fmla="*/ 4411663 h 6677025"/>
              <a:gd name="connsiteX634" fmla="*/ 5430838 w 8802688"/>
              <a:gd name="connsiteY634" fmla="*/ 4430713 h 6677025"/>
              <a:gd name="connsiteX635" fmla="*/ 5434013 w 8802688"/>
              <a:gd name="connsiteY635" fmla="*/ 4445000 h 6677025"/>
              <a:gd name="connsiteX636" fmla="*/ 5376863 w 8802688"/>
              <a:gd name="connsiteY636" fmla="*/ 4656138 h 6677025"/>
              <a:gd name="connsiteX637" fmla="*/ 5348288 w 8802688"/>
              <a:gd name="connsiteY637" fmla="*/ 4759325 h 6677025"/>
              <a:gd name="connsiteX638" fmla="*/ 5314951 w 8802688"/>
              <a:gd name="connsiteY638" fmla="*/ 4864100 h 6677025"/>
              <a:gd name="connsiteX639" fmla="*/ 5280026 w 8802688"/>
              <a:gd name="connsiteY639" fmla="*/ 4965700 h 6677025"/>
              <a:gd name="connsiteX640" fmla="*/ 5243513 w 8802688"/>
              <a:gd name="connsiteY640" fmla="*/ 5068888 h 6677025"/>
              <a:gd name="connsiteX641" fmla="*/ 5205413 w 8802688"/>
              <a:gd name="connsiteY641" fmla="*/ 5167313 h 6677025"/>
              <a:gd name="connsiteX642" fmla="*/ 5160963 w 8802688"/>
              <a:gd name="connsiteY642" fmla="*/ 5268913 h 6677025"/>
              <a:gd name="connsiteX643" fmla="*/ 5116513 w 8802688"/>
              <a:gd name="connsiteY643" fmla="*/ 5362575 h 6677025"/>
              <a:gd name="connsiteX644" fmla="*/ 5068888 w 8802688"/>
              <a:gd name="connsiteY644" fmla="*/ 5457825 h 6677025"/>
              <a:gd name="connsiteX645" fmla="*/ 5014913 w 8802688"/>
              <a:gd name="connsiteY645" fmla="*/ 5553075 h 6677025"/>
              <a:gd name="connsiteX646" fmla="*/ 4960938 w 8802688"/>
              <a:gd name="connsiteY646" fmla="*/ 5643563 h 6677025"/>
              <a:gd name="connsiteX647" fmla="*/ 4902201 w 8802688"/>
              <a:gd name="connsiteY647" fmla="*/ 5732463 h 6677025"/>
              <a:gd name="connsiteX648" fmla="*/ 4837113 w 8802688"/>
              <a:gd name="connsiteY648" fmla="*/ 5815013 h 6677025"/>
              <a:gd name="connsiteX649" fmla="*/ 4768850 w 8802688"/>
              <a:gd name="connsiteY649" fmla="*/ 5899150 h 6677025"/>
              <a:gd name="connsiteX650" fmla="*/ 4694238 w 8802688"/>
              <a:gd name="connsiteY650" fmla="*/ 5978525 h 6677025"/>
              <a:gd name="connsiteX651" fmla="*/ 4581525 w 8802688"/>
              <a:gd name="connsiteY651" fmla="*/ 6062663 h 6677025"/>
              <a:gd name="connsiteX652" fmla="*/ 4470400 w 8802688"/>
              <a:gd name="connsiteY652" fmla="*/ 6151563 h 6677025"/>
              <a:gd name="connsiteX653" fmla="*/ 4360863 w 8802688"/>
              <a:gd name="connsiteY653" fmla="*/ 6246813 h 6677025"/>
              <a:gd name="connsiteX654" fmla="*/ 4303713 w 8802688"/>
              <a:gd name="connsiteY654" fmla="*/ 6296025 h 6677025"/>
              <a:gd name="connsiteX655" fmla="*/ 4248150 w 8802688"/>
              <a:gd name="connsiteY655" fmla="*/ 6350000 h 6677025"/>
              <a:gd name="connsiteX656" fmla="*/ 4221163 w 8802688"/>
              <a:gd name="connsiteY656" fmla="*/ 6365875 h 6677025"/>
              <a:gd name="connsiteX657" fmla="*/ 4194175 w 8802688"/>
              <a:gd name="connsiteY657" fmla="*/ 6386513 h 6677025"/>
              <a:gd name="connsiteX658" fmla="*/ 4167188 w 8802688"/>
              <a:gd name="connsiteY658" fmla="*/ 6407150 h 6677025"/>
              <a:gd name="connsiteX659" fmla="*/ 4140200 w 8802688"/>
              <a:gd name="connsiteY659" fmla="*/ 6430963 h 6677025"/>
              <a:gd name="connsiteX660" fmla="*/ 4117975 w 8802688"/>
              <a:gd name="connsiteY660" fmla="*/ 6454775 h 6677025"/>
              <a:gd name="connsiteX661" fmla="*/ 4095750 w 8802688"/>
              <a:gd name="connsiteY661" fmla="*/ 6481763 h 6677025"/>
              <a:gd name="connsiteX662" fmla="*/ 4078288 w 8802688"/>
              <a:gd name="connsiteY662" fmla="*/ 6510338 h 6677025"/>
              <a:gd name="connsiteX663" fmla="*/ 4064000 w 8802688"/>
              <a:gd name="connsiteY663" fmla="*/ 6537325 h 6677025"/>
              <a:gd name="connsiteX664" fmla="*/ 4033838 w 8802688"/>
              <a:gd name="connsiteY664" fmla="*/ 6564313 h 6677025"/>
              <a:gd name="connsiteX665" fmla="*/ 4003675 w 8802688"/>
              <a:gd name="connsiteY665" fmla="*/ 6588125 h 6677025"/>
              <a:gd name="connsiteX666" fmla="*/ 3975100 w 8802688"/>
              <a:gd name="connsiteY666" fmla="*/ 6608763 h 6677025"/>
              <a:gd name="connsiteX667" fmla="*/ 3944938 w 8802688"/>
              <a:gd name="connsiteY667" fmla="*/ 6626225 h 6677025"/>
              <a:gd name="connsiteX668" fmla="*/ 3914775 w 8802688"/>
              <a:gd name="connsiteY668" fmla="*/ 6645275 h 6677025"/>
              <a:gd name="connsiteX669" fmla="*/ 3884613 w 8802688"/>
              <a:gd name="connsiteY669" fmla="*/ 6656388 h 6677025"/>
              <a:gd name="connsiteX670" fmla="*/ 3852863 w 8802688"/>
              <a:gd name="connsiteY670" fmla="*/ 6665913 h 6677025"/>
              <a:gd name="connsiteX671" fmla="*/ 3822700 w 8802688"/>
              <a:gd name="connsiteY671" fmla="*/ 6673850 h 6677025"/>
              <a:gd name="connsiteX672" fmla="*/ 3790950 w 8802688"/>
              <a:gd name="connsiteY672" fmla="*/ 6677025 h 6677025"/>
              <a:gd name="connsiteX673" fmla="*/ 3760788 w 8802688"/>
              <a:gd name="connsiteY673" fmla="*/ 6677025 h 6677025"/>
              <a:gd name="connsiteX674" fmla="*/ 3727450 w 8802688"/>
              <a:gd name="connsiteY674" fmla="*/ 6673850 h 6677025"/>
              <a:gd name="connsiteX675" fmla="*/ 3697288 w 8802688"/>
              <a:gd name="connsiteY675" fmla="*/ 6669088 h 6677025"/>
              <a:gd name="connsiteX676" fmla="*/ 3668713 w 8802688"/>
              <a:gd name="connsiteY676" fmla="*/ 6659563 h 6677025"/>
              <a:gd name="connsiteX677" fmla="*/ 3638550 w 8802688"/>
              <a:gd name="connsiteY677" fmla="*/ 6646863 h 6677025"/>
              <a:gd name="connsiteX678" fmla="*/ 3608388 w 8802688"/>
              <a:gd name="connsiteY678" fmla="*/ 6632575 h 6677025"/>
              <a:gd name="connsiteX679" fmla="*/ 3579813 w 8802688"/>
              <a:gd name="connsiteY679" fmla="*/ 6611938 h 6677025"/>
              <a:gd name="connsiteX680" fmla="*/ 3525838 w 8802688"/>
              <a:gd name="connsiteY680" fmla="*/ 6543675 h 6677025"/>
              <a:gd name="connsiteX681" fmla="*/ 3475038 w 8802688"/>
              <a:gd name="connsiteY681" fmla="*/ 6472238 h 6677025"/>
              <a:gd name="connsiteX682" fmla="*/ 3427413 w 8802688"/>
              <a:gd name="connsiteY682" fmla="*/ 6400800 h 6677025"/>
              <a:gd name="connsiteX683" fmla="*/ 3379788 w 8802688"/>
              <a:gd name="connsiteY683" fmla="*/ 6326188 h 6677025"/>
              <a:gd name="connsiteX684" fmla="*/ 3335338 w 8802688"/>
              <a:gd name="connsiteY684" fmla="*/ 6251575 h 6677025"/>
              <a:gd name="connsiteX685" fmla="*/ 3294063 w 8802688"/>
              <a:gd name="connsiteY685" fmla="*/ 6175375 h 6677025"/>
              <a:gd name="connsiteX686" fmla="*/ 3252788 w 8802688"/>
              <a:gd name="connsiteY686" fmla="*/ 6097588 h 6677025"/>
              <a:gd name="connsiteX687" fmla="*/ 3209925 w 8802688"/>
              <a:gd name="connsiteY687" fmla="*/ 6015038 h 6677025"/>
              <a:gd name="connsiteX688" fmla="*/ 3195638 w 8802688"/>
              <a:gd name="connsiteY688" fmla="*/ 5999163 h 6677025"/>
              <a:gd name="connsiteX689" fmla="*/ 3186113 w 8802688"/>
              <a:gd name="connsiteY689" fmla="*/ 5984875 h 6677025"/>
              <a:gd name="connsiteX690" fmla="*/ 3181350 w 8802688"/>
              <a:gd name="connsiteY690" fmla="*/ 5967413 h 6677025"/>
              <a:gd name="connsiteX691" fmla="*/ 3175000 w 8802688"/>
              <a:gd name="connsiteY691" fmla="*/ 5946775 h 6677025"/>
              <a:gd name="connsiteX692" fmla="*/ 3171825 w 8802688"/>
              <a:gd name="connsiteY692" fmla="*/ 5927725 h 6677025"/>
              <a:gd name="connsiteX693" fmla="*/ 3171825 w 8802688"/>
              <a:gd name="connsiteY693" fmla="*/ 5907088 h 6677025"/>
              <a:gd name="connsiteX694" fmla="*/ 3175000 w 8802688"/>
              <a:gd name="connsiteY694" fmla="*/ 5886450 h 6677025"/>
              <a:gd name="connsiteX695" fmla="*/ 3181350 w 8802688"/>
              <a:gd name="connsiteY695" fmla="*/ 5865813 h 6677025"/>
              <a:gd name="connsiteX696" fmla="*/ 3189288 w 8802688"/>
              <a:gd name="connsiteY696" fmla="*/ 5845175 h 6677025"/>
              <a:gd name="connsiteX697" fmla="*/ 3201988 w 8802688"/>
              <a:gd name="connsiteY697" fmla="*/ 5824538 h 6677025"/>
              <a:gd name="connsiteX698" fmla="*/ 3213100 w 8802688"/>
              <a:gd name="connsiteY698" fmla="*/ 5803900 h 6677025"/>
              <a:gd name="connsiteX699" fmla="*/ 3230563 w 8802688"/>
              <a:gd name="connsiteY699" fmla="*/ 5783263 h 6677025"/>
              <a:gd name="connsiteX700" fmla="*/ 3249613 w 8802688"/>
              <a:gd name="connsiteY700" fmla="*/ 5764213 h 6677025"/>
              <a:gd name="connsiteX701" fmla="*/ 3270250 w 8802688"/>
              <a:gd name="connsiteY701" fmla="*/ 5746750 h 6677025"/>
              <a:gd name="connsiteX702" fmla="*/ 3294063 w 8802688"/>
              <a:gd name="connsiteY702" fmla="*/ 5732463 h 6677025"/>
              <a:gd name="connsiteX703" fmla="*/ 3321050 w 8802688"/>
              <a:gd name="connsiteY703" fmla="*/ 5716588 h 6677025"/>
              <a:gd name="connsiteX704" fmla="*/ 3362325 w 8802688"/>
              <a:gd name="connsiteY704" fmla="*/ 5699125 h 6677025"/>
              <a:gd name="connsiteX705" fmla="*/ 3403600 w 8802688"/>
              <a:gd name="connsiteY705" fmla="*/ 5681663 h 6677025"/>
              <a:gd name="connsiteX706" fmla="*/ 3492500 w 8802688"/>
              <a:gd name="connsiteY706" fmla="*/ 5637213 h 6677025"/>
              <a:gd name="connsiteX707" fmla="*/ 3587750 w 8802688"/>
              <a:gd name="connsiteY707" fmla="*/ 5583238 h 6677025"/>
              <a:gd name="connsiteX708" fmla="*/ 3692525 w 8802688"/>
              <a:gd name="connsiteY708" fmla="*/ 5529263 h 6677025"/>
              <a:gd name="connsiteX709" fmla="*/ 3692525 w 8802688"/>
              <a:gd name="connsiteY709" fmla="*/ 5081588 h 6677025"/>
              <a:gd name="connsiteX710" fmla="*/ 3683000 w 8802688"/>
              <a:gd name="connsiteY710" fmla="*/ 5116513 h 6677025"/>
              <a:gd name="connsiteX711" fmla="*/ 3673475 w 8802688"/>
              <a:gd name="connsiteY711" fmla="*/ 5153025 h 6677025"/>
              <a:gd name="connsiteX712" fmla="*/ 3665538 w 8802688"/>
              <a:gd name="connsiteY712" fmla="*/ 5184775 h 6677025"/>
              <a:gd name="connsiteX713" fmla="*/ 3652838 w 8802688"/>
              <a:gd name="connsiteY713" fmla="*/ 5211763 h 6677025"/>
              <a:gd name="connsiteX714" fmla="*/ 3641725 w 8802688"/>
              <a:gd name="connsiteY714" fmla="*/ 5238750 h 6677025"/>
              <a:gd name="connsiteX715" fmla="*/ 3629025 w 8802688"/>
              <a:gd name="connsiteY715" fmla="*/ 5265738 h 6677025"/>
              <a:gd name="connsiteX716" fmla="*/ 3614738 w 8802688"/>
              <a:gd name="connsiteY716" fmla="*/ 5286375 h 6677025"/>
              <a:gd name="connsiteX717" fmla="*/ 3600450 w 8802688"/>
              <a:gd name="connsiteY717" fmla="*/ 5307013 h 6677025"/>
              <a:gd name="connsiteX718" fmla="*/ 3581400 w 8802688"/>
              <a:gd name="connsiteY718" fmla="*/ 5324475 h 6677025"/>
              <a:gd name="connsiteX719" fmla="*/ 3567113 w 8802688"/>
              <a:gd name="connsiteY719" fmla="*/ 5340350 h 6677025"/>
              <a:gd name="connsiteX720" fmla="*/ 3549650 w 8802688"/>
              <a:gd name="connsiteY720" fmla="*/ 5354638 h 6677025"/>
              <a:gd name="connsiteX721" fmla="*/ 3529013 w 8802688"/>
              <a:gd name="connsiteY721" fmla="*/ 5365750 h 6677025"/>
              <a:gd name="connsiteX722" fmla="*/ 3489325 w 8802688"/>
              <a:gd name="connsiteY722" fmla="*/ 5386388 h 6677025"/>
              <a:gd name="connsiteX723" fmla="*/ 3451225 w 8802688"/>
              <a:gd name="connsiteY723" fmla="*/ 5402263 h 6677025"/>
              <a:gd name="connsiteX724" fmla="*/ 3406775 w 8802688"/>
              <a:gd name="connsiteY724" fmla="*/ 5413375 h 6677025"/>
              <a:gd name="connsiteX725" fmla="*/ 3365500 w 8802688"/>
              <a:gd name="connsiteY725" fmla="*/ 5419725 h 6677025"/>
              <a:gd name="connsiteX726" fmla="*/ 3321050 w 8802688"/>
              <a:gd name="connsiteY726" fmla="*/ 5422900 h 6677025"/>
              <a:gd name="connsiteX727" fmla="*/ 3273425 w 8802688"/>
              <a:gd name="connsiteY727" fmla="*/ 5422900 h 6677025"/>
              <a:gd name="connsiteX728" fmla="*/ 3182938 w 8802688"/>
              <a:gd name="connsiteY728" fmla="*/ 5419725 h 6677025"/>
              <a:gd name="connsiteX729" fmla="*/ 3097213 w 8802688"/>
              <a:gd name="connsiteY729" fmla="*/ 5416550 h 6677025"/>
              <a:gd name="connsiteX730" fmla="*/ 2838450 w 8802688"/>
              <a:gd name="connsiteY730" fmla="*/ 5416550 h 6677025"/>
              <a:gd name="connsiteX731" fmla="*/ 2770188 w 8802688"/>
              <a:gd name="connsiteY731" fmla="*/ 5416550 h 6677025"/>
              <a:gd name="connsiteX732" fmla="*/ 2708275 w 8802688"/>
              <a:gd name="connsiteY732" fmla="*/ 5413375 h 6677025"/>
              <a:gd name="connsiteX733" fmla="*/ 2678113 w 8802688"/>
              <a:gd name="connsiteY733" fmla="*/ 5408613 h 6677025"/>
              <a:gd name="connsiteX734" fmla="*/ 2647950 w 8802688"/>
              <a:gd name="connsiteY734" fmla="*/ 5402263 h 6677025"/>
              <a:gd name="connsiteX735" fmla="*/ 2622550 w 8802688"/>
              <a:gd name="connsiteY735" fmla="*/ 5395913 h 6677025"/>
              <a:gd name="connsiteX736" fmla="*/ 2598738 w 8802688"/>
              <a:gd name="connsiteY736" fmla="*/ 5384800 h 6677025"/>
              <a:gd name="connsiteX737" fmla="*/ 2574925 w 8802688"/>
              <a:gd name="connsiteY737" fmla="*/ 5368925 h 6677025"/>
              <a:gd name="connsiteX738" fmla="*/ 2554288 w 8802688"/>
              <a:gd name="connsiteY738" fmla="*/ 5354638 h 6677025"/>
              <a:gd name="connsiteX739" fmla="*/ 2532063 w 8802688"/>
              <a:gd name="connsiteY739" fmla="*/ 5330825 h 6677025"/>
              <a:gd name="connsiteX740" fmla="*/ 2514600 w 8802688"/>
              <a:gd name="connsiteY740" fmla="*/ 5307013 h 6677025"/>
              <a:gd name="connsiteX741" fmla="*/ 2500313 w 8802688"/>
              <a:gd name="connsiteY741" fmla="*/ 5276850 h 6677025"/>
              <a:gd name="connsiteX742" fmla="*/ 2484438 w 8802688"/>
              <a:gd name="connsiteY742" fmla="*/ 5241925 h 6677025"/>
              <a:gd name="connsiteX743" fmla="*/ 2476500 w 8802688"/>
              <a:gd name="connsiteY743" fmla="*/ 5202238 h 6677025"/>
              <a:gd name="connsiteX744" fmla="*/ 2466975 w 8802688"/>
              <a:gd name="connsiteY744" fmla="*/ 5154613 h 6677025"/>
              <a:gd name="connsiteX745" fmla="*/ 2466975 w 8802688"/>
              <a:gd name="connsiteY745" fmla="*/ 5229225 h 6677025"/>
              <a:gd name="connsiteX746" fmla="*/ 2466975 w 8802688"/>
              <a:gd name="connsiteY746" fmla="*/ 5341938 h 6677025"/>
              <a:gd name="connsiteX747" fmla="*/ 2466975 w 8802688"/>
              <a:gd name="connsiteY747" fmla="*/ 5440363 h 6677025"/>
              <a:gd name="connsiteX748" fmla="*/ 2463800 w 8802688"/>
              <a:gd name="connsiteY748" fmla="*/ 5538788 h 6677025"/>
              <a:gd name="connsiteX749" fmla="*/ 2459038 w 8802688"/>
              <a:gd name="connsiteY749" fmla="*/ 5634038 h 6677025"/>
              <a:gd name="connsiteX750" fmla="*/ 2452688 w 8802688"/>
              <a:gd name="connsiteY750" fmla="*/ 5681663 h 6677025"/>
              <a:gd name="connsiteX751" fmla="*/ 2443163 w 8802688"/>
              <a:gd name="connsiteY751" fmla="*/ 5729288 h 6677025"/>
              <a:gd name="connsiteX752" fmla="*/ 2435225 w 8802688"/>
              <a:gd name="connsiteY752" fmla="*/ 5776913 h 6677025"/>
              <a:gd name="connsiteX753" fmla="*/ 2422525 w 8802688"/>
              <a:gd name="connsiteY753" fmla="*/ 5824538 h 6677025"/>
              <a:gd name="connsiteX754" fmla="*/ 2408238 w 8802688"/>
              <a:gd name="connsiteY754" fmla="*/ 5868988 h 6677025"/>
              <a:gd name="connsiteX755" fmla="*/ 2390775 w 8802688"/>
              <a:gd name="connsiteY755" fmla="*/ 5916613 h 6677025"/>
              <a:gd name="connsiteX756" fmla="*/ 2368550 w 8802688"/>
              <a:gd name="connsiteY756" fmla="*/ 5961063 h 6677025"/>
              <a:gd name="connsiteX757" fmla="*/ 2343150 w 8802688"/>
              <a:gd name="connsiteY757" fmla="*/ 6002338 h 6677025"/>
              <a:gd name="connsiteX758" fmla="*/ 2316163 w 8802688"/>
              <a:gd name="connsiteY758" fmla="*/ 6046788 h 6677025"/>
              <a:gd name="connsiteX759" fmla="*/ 2282825 w 8802688"/>
              <a:gd name="connsiteY759" fmla="*/ 6088063 h 6677025"/>
              <a:gd name="connsiteX760" fmla="*/ 2268538 w 8802688"/>
              <a:gd name="connsiteY760" fmla="*/ 6103938 h 6677025"/>
              <a:gd name="connsiteX761" fmla="*/ 2255838 w 8802688"/>
              <a:gd name="connsiteY761" fmla="*/ 6121400 h 6677025"/>
              <a:gd name="connsiteX762" fmla="*/ 2238375 w 8802688"/>
              <a:gd name="connsiteY762" fmla="*/ 6156325 h 6677025"/>
              <a:gd name="connsiteX763" fmla="*/ 2224088 w 8802688"/>
              <a:gd name="connsiteY763" fmla="*/ 6199188 h 6677025"/>
              <a:gd name="connsiteX764" fmla="*/ 2211388 w 8802688"/>
              <a:gd name="connsiteY764" fmla="*/ 6243638 h 6677025"/>
              <a:gd name="connsiteX765" fmla="*/ 2193925 w 8802688"/>
              <a:gd name="connsiteY765" fmla="*/ 6335713 h 6677025"/>
              <a:gd name="connsiteX766" fmla="*/ 2181225 w 8802688"/>
              <a:gd name="connsiteY766" fmla="*/ 6383338 h 6677025"/>
              <a:gd name="connsiteX767" fmla="*/ 2170113 w 8802688"/>
              <a:gd name="connsiteY767" fmla="*/ 6424613 h 6677025"/>
              <a:gd name="connsiteX768" fmla="*/ 2166938 w 8802688"/>
              <a:gd name="connsiteY768" fmla="*/ 6442075 h 6677025"/>
              <a:gd name="connsiteX769" fmla="*/ 2157413 w 8802688"/>
              <a:gd name="connsiteY769" fmla="*/ 6459538 h 6677025"/>
              <a:gd name="connsiteX770" fmla="*/ 2143125 w 8802688"/>
              <a:gd name="connsiteY770" fmla="*/ 6478588 h 6677025"/>
              <a:gd name="connsiteX771" fmla="*/ 2125663 w 8802688"/>
              <a:gd name="connsiteY771" fmla="*/ 6496050 h 6677025"/>
              <a:gd name="connsiteX772" fmla="*/ 2101850 w 8802688"/>
              <a:gd name="connsiteY772" fmla="*/ 6510338 h 6677025"/>
              <a:gd name="connsiteX773" fmla="*/ 2078038 w 8802688"/>
              <a:gd name="connsiteY773" fmla="*/ 6526213 h 6677025"/>
              <a:gd name="connsiteX774" fmla="*/ 2051050 w 8802688"/>
              <a:gd name="connsiteY774" fmla="*/ 6534150 h 6677025"/>
              <a:gd name="connsiteX775" fmla="*/ 2020888 w 8802688"/>
              <a:gd name="connsiteY775" fmla="*/ 6537325 h 6677025"/>
              <a:gd name="connsiteX776" fmla="*/ 1828800 w 8802688"/>
              <a:gd name="connsiteY776" fmla="*/ 6507163 h 6677025"/>
              <a:gd name="connsiteX777" fmla="*/ 1628775 w 8802688"/>
              <a:gd name="connsiteY777" fmla="*/ 6478588 h 6677025"/>
              <a:gd name="connsiteX778" fmla="*/ 1525588 w 8802688"/>
              <a:gd name="connsiteY778" fmla="*/ 6457950 h 6677025"/>
              <a:gd name="connsiteX779" fmla="*/ 1420813 w 8802688"/>
              <a:gd name="connsiteY779" fmla="*/ 6435725 h 6677025"/>
              <a:gd name="connsiteX780" fmla="*/ 1316038 w 8802688"/>
              <a:gd name="connsiteY780" fmla="*/ 6415088 h 6677025"/>
              <a:gd name="connsiteX781" fmla="*/ 1206500 w 8802688"/>
              <a:gd name="connsiteY781" fmla="*/ 6389688 h 6677025"/>
              <a:gd name="connsiteX782" fmla="*/ 1168400 w 8802688"/>
              <a:gd name="connsiteY782" fmla="*/ 6370638 h 6677025"/>
              <a:gd name="connsiteX783" fmla="*/ 1150938 w 8802688"/>
              <a:gd name="connsiteY783" fmla="*/ 6362700 h 6677025"/>
              <a:gd name="connsiteX784" fmla="*/ 1135063 w 8802688"/>
              <a:gd name="connsiteY784" fmla="*/ 6353175 h 6677025"/>
              <a:gd name="connsiteX785" fmla="*/ 1123950 w 8802688"/>
              <a:gd name="connsiteY785" fmla="*/ 6342063 h 6677025"/>
              <a:gd name="connsiteX786" fmla="*/ 1111250 w 8802688"/>
              <a:gd name="connsiteY786" fmla="*/ 6326188 h 6677025"/>
              <a:gd name="connsiteX787" fmla="*/ 1103313 w 8802688"/>
              <a:gd name="connsiteY787" fmla="*/ 6311900 h 6677025"/>
              <a:gd name="connsiteX788" fmla="*/ 1093788 w 8802688"/>
              <a:gd name="connsiteY788" fmla="*/ 6294438 h 6677025"/>
              <a:gd name="connsiteX789" fmla="*/ 1087438 w 8802688"/>
              <a:gd name="connsiteY789" fmla="*/ 6275388 h 6677025"/>
              <a:gd name="connsiteX790" fmla="*/ 1084263 w 8802688"/>
              <a:gd name="connsiteY790" fmla="*/ 6254750 h 6677025"/>
              <a:gd name="connsiteX791" fmla="*/ 1082675 w 8802688"/>
              <a:gd name="connsiteY791" fmla="*/ 6234113 h 6677025"/>
              <a:gd name="connsiteX792" fmla="*/ 1082675 w 8802688"/>
              <a:gd name="connsiteY792" fmla="*/ 6210300 h 6677025"/>
              <a:gd name="connsiteX793" fmla="*/ 1084263 w 8802688"/>
              <a:gd name="connsiteY793" fmla="*/ 6154738 h 6677025"/>
              <a:gd name="connsiteX794" fmla="*/ 1093788 w 8802688"/>
              <a:gd name="connsiteY794" fmla="*/ 6088063 h 6677025"/>
              <a:gd name="connsiteX795" fmla="*/ 1120775 w 8802688"/>
              <a:gd name="connsiteY795" fmla="*/ 6046788 h 6677025"/>
              <a:gd name="connsiteX796" fmla="*/ 1144588 w 8802688"/>
              <a:gd name="connsiteY796" fmla="*/ 5999163 h 6677025"/>
              <a:gd name="connsiteX797" fmla="*/ 1162050 w 8802688"/>
              <a:gd name="connsiteY797" fmla="*/ 5948363 h 6677025"/>
              <a:gd name="connsiteX798" fmla="*/ 1176338 w 8802688"/>
              <a:gd name="connsiteY798" fmla="*/ 5899150 h 6677025"/>
              <a:gd name="connsiteX799" fmla="*/ 1189038 w 8802688"/>
              <a:gd name="connsiteY799" fmla="*/ 5845175 h 6677025"/>
              <a:gd name="connsiteX800" fmla="*/ 1198563 w 8802688"/>
              <a:gd name="connsiteY800" fmla="*/ 5788025 h 6677025"/>
              <a:gd name="connsiteX801" fmla="*/ 1203325 w 8802688"/>
              <a:gd name="connsiteY801" fmla="*/ 5735638 h 6677025"/>
              <a:gd name="connsiteX802" fmla="*/ 1206500 w 8802688"/>
              <a:gd name="connsiteY802" fmla="*/ 5678488 h 6677025"/>
              <a:gd name="connsiteX803" fmla="*/ 1212850 w 8802688"/>
              <a:gd name="connsiteY803" fmla="*/ 5657850 h 6677025"/>
              <a:gd name="connsiteX804" fmla="*/ 1216025 w 8802688"/>
              <a:gd name="connsiteY804" fmla="*/ 5634038 h 6677025"/>
              <a:gd name="connsiteX805" fmla="*/ 1216025 w 8802688"/>
              <a:gd name="connsiteY805" fmla="*/ 5613400 h 6677025"/>
              <a:gd name="connsiteX806" fmla="*/ 1216025 w 8802688"/>
              <a:gd name="connsiteY806" fmla="*/ 5589588 h 6677025"/>
              <a:gd name="connsiteX807" fmla="*/ 1209675 w 8802688"/>
              <a:gd name="connsiteY807" fmla="*/ 5541963 h 6677025"/>
              <a:gd name="connsiteX808" fmla="*/ 1198563 w 8802688"/>
              <a:gd name="connsiteY808" fmla="*/ 5497513 h 6677025"/>
              <a:gd name="connsiteX809" fmla="*/ 1179513 w 8802688"/>
              <a:gd name="connsiteY809" fmla="*/ 5453063 h 6677025"/>
              <a:gd name="connsiteX810" fmla="*/ 1165225 w 8802688"/>
              <a:gd name="connsiteY810" fmla="*/ 5410200 h 6677025"/>
              <a:gd name="connsiteX811" fmla="*/ 1131888 w 8802688"/>
              <a:gd name="connsiteY811" fmla="*/ 5341938 h 6677025"/>
              <a:gd name="connsiteX812" fmla="*/ 1069975 w 8802688"/>
              <a:gd name="connsiteY812" fmla="*/ 5238750 h 6677025"/>
              <a:gd name="connsiteX813" fmla="*/ 1012825 w 8802688"/>
              <a:gd name="connsiteY813" fmla="*/ 5130800 h 6677025"/>
              <a:gd name="connsiteX814" fmla="*/ 957263 w 8802688"/>
              <a:gd name="connsiteY814" fmla="*/ 5027613 h 6677025"/>
              <a:gd name="connsiteX815" fmla="*/ 903288 w 8802688"/>
              <a:gd name="connsiteY815" fmla="*/ 4919663 h 6677025"/>
              <a:gd name="connsiteX816" fmla="*/ 855663 w 8802688"/>
              <a:gd name="connsiteY816" fmla="*/ 4813300 h 6677025"/>
              <a:gd name="connsiteX817" fmla="*/ 811213 w 8802688"/>
              <a:gd name="connsiteY817" fmla="*/ 4706938 h 6677025"/>
              <a:gd name="connsiteX818" fmla="*/ 769938 w 8802688"/>
              <a:gd name="connsiteY818" fmla="*/ 4598988 h 6677025"/>
              <a:gd name="connsiteX819" fmla="*/ 733425 w 8802688"/>
              <a:gd name="connsiteY819" fmla="*/ 4492625 h 6677025"/>
              <a:gd name="connsiteX820" fmla="*/ 701675 w 8802688"/>
              <a:gd name="connsiteY820" fmla="*/ 4383088 h 6677025"/>
              <a:gd name="connsiteX821" fmla="*/ 671513 w 8802688"/>
              <a:gd name="connsiteY821" fmla="*/ 4271963 h 6677025"/>
              <a:gd name="connsiteX822" fmla="*/ 647700 w 8802688"/>
              <a:gd name="connsiteY822" fmla="*/ 4162425 h 6677025"/>
              <a:gd name="connsiteX823" fmla="*/ 630238 w 8802688"/>
              <a:gd name="connsiteY823" fmla="*/ 4049713 h 6677025"/>
              <a:gd name="connsiteX824" fmla="*/ 617538 w 8802688"/>
              <a:gd name="connsiteY824" fmla="*/ 3937000 h 6677025"/>
              <a:gd name="connsiteX825" fmla="*/ 609600 w 8802688"/>
              <a:gd name="connsiteY825" fmla="*/ 3821113 h 6677025"/>
              <a:gd name="connsiteX826" fmla="*/ 609600 w 8802688"/>
              <a:gd name="connsiteY826" fmla="*/ 3705225 h 6677025"/>
              <a:gd name="connsiteX827" fmla="*/ 612775 w 8802688"/>
              <a:gd name="connsiteY827" fmla="*/ 3586163 h 6677025"/>
              <a:gd name="connsiteX828" fmla="*/ 620713 w 8802688"/>
              <a:gd name="connsiteY828" fmla="*/ 3470275 h 6677025"/>
              <a:gd name="connsiteX829" fmla="*/ 636588 w 8802688"/>
              <a:gd name="connsiteY829" fmla="*/ 3354388 h 6677025"/>
              <a:gd name="connsiteX830" fmla="*/ 657225 w 8802688"/>
              <a:gd name="connsiteY830" fmla="*/ 3243263 h 6677025"/>
              <a:gd name="connsiteX831" fmla="*/ 681038 w 8802688"/>
              <a:gd name="connsiteY831" fmla="*/ 3136900 h 6677025"/>
              <a:gd name="connsiteX832" fmla="*/ 709613 w 8802688"/>
              <a:gd name="connsiteY832" fmla="*/ 3032125 h 6677025"/>
              <a:gd name="connsiteX833" fmla="*/ 746125 w 8802688"/>
              <a:gd name="connsiteY833" fmla="*/ 2932113 h 6677025"/>
              <a:gd name="connsiteX834" fmla="*/ 784225 w 8802688"/>
              <a:gd name="connsiteY834" fmla="*/ 2833688 h 6677025"/>
              <a:gd name="connsiteX835" fmla="*/ 828675 w 8802688"/>
              <a:gd name="connsiteY835" fmla="*/ 2735263 h 6677025"/>
              <a:gd name="connsiteX836" fmla="*/ 879475 w 8802688"/>
              <a:gd name="connsiteY836" fmla="*/ 2643188 h 6677025"/>
              <a:gd name="connsiteX837" fmla="*/ 933450 w 8802688"/>
              <a:gd name="connsiteY837" fmla="*/ 2551113 h 6677025"/>
              <a:gd name="connsiteX838" fmla="*/ 992188 w 8802688"/>
              <a:gd name="connsiteY838" fmla="*/ 2465388 h 6677025"/>
              <a:gd name="connsiteX839" fmla="*/ 1055688 w 8802688"/>
              <a:gd name="connsiteY839" fmla="*/ 2379663 h 6677025"/>
              <a:gd name="connsiteX840" fmla="*/ 1123950 w 8802688"/>
              <a:gd name="connsiteY840" fmla="*/ 2295525 h 6677025"/>
              <a:gd name="connsiteX841" fmla="*/ 1195388 w 8802688"/>
              <a:gd name="connsiteY841" fmla="*/ 2212975 h 6677025"/>
              <a:gd name="connsiteX842" fmla="*/ 1271588 w 8802688"/>
              <a:gd name="connsiteY842" fmla="*/ 2132013 h 6677025"/>
              <a:gd name="connsiteX843" fmla="*/ 1355725 w 8802688"/>
              <a:gd name="connsiteY843" fmla="*/ 2054225 h 6677025"/>
              <a:gd name="connsiteX844" fmla="*/ 1423988 w 8802688"/>
              <a:gd name="connsiteY844" fmla="*/ 2001838 h 6677025"/>
              <a:gd name="connsiteX845" fmla="*/ 1495425 w 8802688"/>
              <a:gd name="connsiteY845" fmla="*/ 1951038 h 6677025"/>
              <a:gd name="connsiteX846" fmla="*/ 1566863 w 8802688"/>
              <a:gd name="connsiteY846" fmla="*/ 1900238 h 6677025"/>
              <a:gd name="connsiteX847" fmla="*/ 1641475 w 8802688"/>
              <a:gd name="connsiteY847" fmla="*/ 1855788 h 6677025"/>
              <a:gd name="connsiteX848" fmla="*/ 1714500 w 8802688"/>
              <a:gd name="connsiteY848" fmla="*/ 1814513 h 6677025"/>
              <a:gd name="connsiteX849" fmla="*/ 1789113 w 8802688"/>
              <a:gd name="connsiteY849" fmla="*/ 1774825 h 6677025"/>
              <a:gd name="connsiteX850" fmla="*/ 1866900 w 8802688"/>
              <a:gd name="connsiteY850" fmla="*/ 1739900 h 6677025"/>
              <a:gd name="connsiteX851" fmla="*/ 1944688 w 8802688"/>
              <a:gd name="connsiteY851" fmla="*/ 1703388 h 6677025"/>
              <a:gd name="connsiteX852" fmla="*/ 2020888 w 8802688"/>
              <a:gd name="connsiteY852" fmla="*/ 1671638 h 6677025"/>
              <a:gd name="connsiteX853" fmla="*/ 2101850 w 8802688"/>
              <a:gd name="connsiteY853" fmla="*/ 1641476 h 6677025"/>
              <a:gd name="connsiteX854" fmla="*/ 2184400 w 8802688"/>
              <a:gd name="connsiteY854" fmla="*/ 1614488 h 6677025"/>
              <a:gd name="connsiteX855" fmla="*/ 2268538 w 8802688"/>
              <a:gd name="connsiteY855" fmla="*/ 1587500 h 6677025"/>
              <a:gd name="connsiteX856" fmla="*/ 2351088 w 8802688"/>
              <a:gd name="connsiteY856" fmla="*/ 1562100 h 6677025"/>
              <a:gd name="connsiteX857" fmla="*/ 2436813 w 8802688"/>
              <a:gd name="connsiteY857" fmla="*/ 1538288 h 6677025"/>
              <a:gd name="connsiteX858" fmla="*/ 2616200 w 8802688"/>
              <a:gd name="connsiteY858" fmla="*/ 1492250 h 6677025"/>
              <a:gd name="connsiteX859" fmla="*/ 2725738 w 8802688"/>
              <a:gd name="connsiteY859" fmla="*/ 1492250 h 6677025"/>
              <a:gd name="connsiteX860" fmla="*/ 2654300 w 8802688"/>
              <a:gd name="connsiteY860" fmla="*/ 1590675 h 6677025"/>
              <a:gd name="connsiteX861" fmla="*/ 2582863 w 8802688"/>
              <a:gd name="connsiteY861" fmla="*/ 1682750 h 6677025"/>
              <a:gd name="connsiteX862" fmla="*/ 2435225 w 8802688"/>
              <a:gd name="connsiteY862" fmla="*/ 1866901 h 6677025"/>
              <a:gd name="connsiteX863" fmla="*/ 2363788 w 8802688"/>
              <a:gd name="connsiteY863" fmla="*/ 1958975 h 6677025"/>
              <a:gd name="connsiteX864" fmla="*/ 2295525 w 8802688"/>
              <a:gd name="connsiteY864" fmla="*/ 2052638 h 6677025"/>
              <a:gd name="connsiteX865" fmla="*/ 2228850 w 8802688"/>
              <a:gd name="connsiteY865" fmla="*/ 2144713 h 6677025"/>
              <a:gd name="connsiteX866" fmla="*/ 2200275 w 8802688"/>
              <a:gd name="connsiteY866" fmla="*/ 2192338 h 6677025"/>
              <a:gd name="connsiteX867" fmla="*/ 2170113 w 8802688"/>
              <a:gd name="connsiteY867" fmla="*/ 2241550 h 6677025"/>
              <a:gd name="connsiteX868" fmla="*/ 2089150 w 8802688"/>
              <a:gd name="connsiteY868" fmla="*/ 2355850 h 6677025"/>
              <a:gd name="connsiteX869" fmla="*/ 2047875 w 8802688"/>
              <a:gd name="connsiteY869" fmla="*/ 2411413 h 6677025"/>
              <a:gd name="connsiteX870" fmla="*/ 2012950 w 8802688"/>
              <a:gd name="connsiteY870" fmla="*/ 2471738 h 6677025"/>
              <a:gd name="connsiteX871" fmla="*/ 1979613 w 8802688"/>
              <a:gd name="connsiteY871" fmla="*/ 2530475 h 6677025"/>
              <a:gd name="connsiteX872" fmla="*/ 1952625 w 8802688"/>
              <a:gd name="connsiteY872" fmla="*/ 2592388 h 6677025"/>
              <a:gd name="connsiteX873" fmla="*/ 1928813 w 8802688"/>
              <a:gd name="connsiteY873" fmla="*/ 2659063 h 6677025"/>
              <a:gd name="connsiteX874" fmla="*/ 1917700 w 8802688"/>
              <a:gd name="connsiteY874" fmla="*/ 2693988 h 6677025"/>
              <a:gd name="connsiteX875" fmla="*/ 1911350 w 8802688"/>
              <a:gd name="connsiteY875" fmla="*/ 2727325 h 6677025"/>
              <a:gd name="connsiteX876" fmla="*/ 1893888 w 8802688"/>
              <a:gd name="connsiteY876" fmla="*/ 2776538 h 6677025"/>
              <a:gd name="connsiteX877" fmla="*/ 1881188 w 8802688"/>
              <a:gd name="connsiteY877" fmla="*/ 2824163 h 6677025"/>
              <a:gd name="connsiteX878" fmla="*/ 1873250 w 8802688"/>
              <a:gd name="connsiteY878" fmla="*/ 2868613 h 6677025"/>
              <a:gd name="connsiteX879" fmla="*/ 1873250 w 8802688"/>
              <a:gd name="connsiteY879" fmla="*/ 2916238 h 6677025"/>
              <a:gd name="connsiteX880" fmla="*/ 1876425 w 8802688"/>
              <a:gd name="connsiteY880" fmla="*/ 2962275 h 6677025"/>
              <a:gd name="connsiteX881" fmla="*/ 1881188 w 8802688"/>
              <a:gd name="connsiteY881" fmla="*/ 3006725 h 6677025"/>
              <a:gd name="connsiteX882" fmla="*/ 1893888 w 8802688"/>
              <a:gd name="connsiteY882" fmla="*/ 3048000 h 6677025"/>
              <a:gd name="connsiteX883" fmla="*/ 1905000 w 8802688"/>
              <a:gd name="connsiteY883" fmla="*/ 3092450 h 6677025"/>
              <a:gd name="connsiteX884" fmla="*/ 1924050 w 8802688"/>
              <a:gd name="connsiteY884" fmla="*/ 3133725 h 6677025"/>
              <a:gd name="connsiteX885" fmla="*/ 1944688 w 8802688"/>
              <a:gd name="connsiteY885" fmla="*/ 3171825 h 6677025"/>
              <a:gd name="connsiteX886" fmla="*/ 1965325 w 8802688"/>
              <a:gd name="connsiteY886" fmla="*/ 3214688 h 6677025"/>
              <a:gd name="connsiteX887" fmla="*/ 1989138 w 8802688"/>
              <a:gd name="connsiteY887" fmla="*/ 3252788 h 6677025"/>
              <a:gd name="connsiteX888" fmla="*/ 2041525 w 8802688"/>
              <a:gd name="connsiteY888" fmla="*/ 3327400 h 6677025"/>
              <a:gd name="connsiteX889" fmla="*/ 2095500 w 8802688"/>
              <a:gd name="connsiteY889" fmla="*/ 3398838 h 6677025"/>
              <a:gd name="connsiteX890" fmla="*/ 2149475 w 8802688"/>
              <a:gd name="connsiteY890" fmla="*/ 3470275 h 6677025"/>
              <a:gd name="connsiteX891" fmla="*/ 2197100 w 8802688"/>
              <a:gd name="connsiteY891" fmla="*/ 3541713 h 6677025"/>
              <a:gd name="connsiteX892" fmla="*/ 2217738 w 8802688"/>
              <a:gd name="connsiteY892" fmla="*/ 3576638 h 6677025"/>
              <a:gd name="connsiteX893" fmla="*/ 2238375 w 8802688"/>
              <a:gd name="connsiteY893" fmla="*/ 3613150 h 6677025"/>
              <a:gd name="connsiteX894" fmla="*/ 2252663 w 8802688"/>
              <a:gd name="connsiteY894" fmla="*/ 3648075 h 6677025"/>
              <a:gd name="connsiteX895" fmla="*/ 2268538 w 8802688"/>
              <a:gd name="connsiteY895" fmla="*/ 3684588 h 6677025"/>
              <a:gd name="connsiteX896" fmla="*/ 2279650 w 8802688"/>
              <a:gd name="connsiteY896" fmla="*/ 3722688 h 6677025"/>
              <a:gd name="connsiteX897" fmla="*/ 2286000 w 8802688"/>
              <a:gd name="connsiteY897" fmla="*/ 3757613 h 6677025"/>
              <a:gd name="connsiteX898" fmla="*/ 2289175 w 8802688"/>
              <a:gd name="connsiteY898" fmla="*/ 3797300 h 6677025"/>
              <a:gd name="connsiteX899" fmla="*/ 2289175 w 8802688"/>
              <a:gd name="connsiteY899" fmla="*/ 3835400 h 6677025"/>
              <a:gd name="connsiteX900" fmla="*/ 2286000 w 8802688"/>
              <a:gd name="connsiteY900" fmla="*/ 3873500 h 6677025"/>
              <a:gd name="connsiteX901" fmla="*/ 2276475 w 8802688"/>
              <a:gd name="connsiteY901" fmla="*/ 3916363 h 6677025"/>
              <a:gd name="connsiteX902" fmla="*/ 2262188 w 8802688"/>
              <a:gd name="connsiteY902" fmla="*/ 3954463 h 6677025"/>
              <a:gd name="connsiteX903" fmla="*/ 2244725 w 8802688"/>
              <a:gd name="connsiteY903" fmla="*/ 3995738 h 6677025"/>
              <a:gd name="connsiteX904" fmla="*/ 2232025 w 8802688"/>
              <a:gd name="connsiteY904" fmla="*/ 4013200 h 6677025"/>
              <a:gd name="connsiteX905" fmla="*/ 2224088 w 8802688"/>
              <a:gd name="connsiteY905" fmla="*/ 4037013 h 6677025"/>
              <a:gd name="connsiteX906" fmla="*/ 2217738 w 8802688"/>
              <a:gd name="connsiteY906" fmla="*/ 4064000 h 6677025"/>
              <a:gd name="connsiteX907" fmla="*/ 2217738 w 8802688"/>
              <a:gd name="connsiteY907" fmla="*/ 4090988 h 6677025"/>
              <a:gd name="connsiteX908" fmla="*/ 2217738 w 8802688"/>
              <a:gd name="connsiteY908" fmla="*/ 4117975 h 6677025"/>
              <a:gd name="connsiteX909" fmla="*/ 2224088 w 8802688"/>
              <a:gd name="connsiteY909" fmla="*/ 4144963 h 6677025"/>
              <a:gd name="connsiteX910" fmla="*/ 2232025 w 8802688"/>
              <a:gd name="connsiteY910" fmla="*/ 4168775 h 6677025"/>
              <a:gd name="connsiteX911" fmla="*/ 2244725 w 8802688"/>
              <a:gd name="connsiteY911" fmla="*/ 4183063 h 6677025"/>
              <a:gd name="connsiteX912" fmla="*/ 2306638 w 8802688"/>
              <a:gd name="connsiteY912" fmla="*/ 4251325 h 6677025"/>
              <a:gd name="connsiteX913" fmla="*/ 2368550 w 8802688"/>
              <a:gd name="connsiteY913" fmla="*/ 4313238 h 6677025"/>
              <a:gd name="connsiteX914" fmla="*/ 2435225 w 8802688"/>
              <a:gd name="connsiteY914" fmla="*/ 4373563 h 6677025"/>
              <a:gd name="connsiteX915" fmla="*/ 2497138 w 8802688"/>
              <a:gd name="connsiteY915" fmla="*/ 4424363 h 6677025"/>
              <a:gd name="connsiteX916" fmla="*/ 2562225 w 8802688"/>
              <a:gd name="connsiteY916" fmla="*/ 4471988 h 6677025"/>
              <a:gd name="connsiteX917" fmla="*/ 2627313 w 8802688"/>
              <a:gd name="connsiteY917" fmla="*/ 4510088 h 6677025"/>
              <a:gd name="connsiteX918" fmla="*/ 2660650 w 8802688"/>
              <a:gd name="connsiteY918" fmla="*/ 4527550 h 6677025"/>
              <a:gd name="connsiteX919" fmla="*/ 2695575 w 8802688"/>
              <a:gd name="connsiteY919" fmla="*/ 4543425 h 6677025"/>
              <a:gd name="connsiteX920" fmla="*/ 2728913 w 8802688"/>
              <a:gd name="connsiteY920" fmla="*/ 4554538 h 6677025"/>
              <a:gd name="connsiteX921" fmla="*/ 2763838 w 8802688"/>
              <a:gd name="connsiteY921" fmla="*/ 4567238 h 6677025"/>
              <a:gd name="connsiteX922" fmla="*/ 2800350 w 8802688"/>
              <a:gd name="connsiteY922" fmla="*/ 4575175 h 6677025"/>
              <a:gd name="connsiteX923" fmla="*/ 2835275 w 8802688"/>
              <a:gd name="connsiteY923" fmla="*/ 4584700 h 6677025"/>
              <a:gd name="connsiteX924" fmla="*/ 2871788 w 8802688"/>
              <a:gd name="connsiteY924" fmla="*/ 4591050 h 6677025"/>
              <a:gd name="connsiteX925" fmla="*/ 2906713 w 8802688"/>
              <a:gd name="connsiteY925" fmla="*/ 4594225 h 6677025"/>
              <a:gd name="connsiteX926" fmla="*/ 2943225 w 8802688"/>
              <a:gd name="connsiteY926" fmla="*/ 4594225 h 6677025"/>
              <a:gd name="connsiteX927" fmla="*/ 2981325 w 8802688"/>
              <a:gd name="connsiteY927" fmla="*/ 4594225 h 6677025"/>
              <a:gd name="connsiteX928" fmla="*/ 3021013 w 8802688"/>
              <a:gd name="connsiteY928" fmla="*/ 4591050 h 6677025"/>
              <a:gd name="connsiteX929" fmla="*/ 3059113 w 8802688"/>
              <a:gd name="connsiteY929" fmla="*/ 4584700 h 6677025"/>
              <a:gd name="connsiteX930" fmla="*/ 3097213 w 8802688"/>
              <a:gd name="connsiteY930" fmla="*/ 4575175 h 6677025"/>
              <a:gd name="connsiteX931" fmla="*/ 3138488 w 8802688"/>
              <a:gd name="connsiteY931" fmla="*/ 4564063 h 6677025"/>
              <a:gd name="connsiteX932" fmla="*/ 3178175 w 8802688"/>
              <a:gd name="connsiteY932" fmla="*/ 4551363 h 6677025"/>
              <a:gd name="connsiteX933" fmla="*/ 3219450 w 8802688"/>
              <a:gd name="connsiteY933" fmla="*/ 4537075 h 6677025"/>
              <a:gd name="connsiteX934" fmla="*/ 3263900 w 8802688"/>
              <a:gd name="connsiteY934" fmla="*/ 4516438 h 6677025"/>
              <a:gd name="connsiteX935" fmla="*/ 3305175 w 8802688"/>
              <a:gd name="connsiteY935" fmla="*/ 4495800 h 6677025"/>
              <a:gd name="connsiteX936" fmla="*/ 3349625 w 8802688"/>
              <a:gd name="connsiteY936" fmla="*/ 4471988 h 6677025"/>
              <a:gd name="connsiteX937" fmla="*/ 3394075 w 8802688"/>
              <a:gd name="connsiteY937" fmla="*/ 4445000 h 6677025"/>
              <a:gd name="connsiteX938" fmla="*/ 3617913 w 8802688"/>
              <a:gd name="connsiteY938" fmla="*/ 4329113 h 6677025"/>
              <a:gd name="connsiteX939" fmla="*/ 3730625 w 8802688"/>
              <a:gd name="connsiteY939" fmla="*/ 4271963 h 6677025"/>
              <a:gd name="connsiteX940" fmla="*/ 3843338 w 8802688"/>
              <a:gd name="connsiteY940" fmla="*/ 4216400 h 6677025"/>
              <a:gd name="connsiteX941" fmla="*/ 3959225 w 8802688"/>
              <a:gd name="connsiteY941" fmla="*/ 4168775 h 6677025"/>
              <a:gd name="connsiteX942" fmla="*/ 4019550 w 8802688"/>
              <a:gd name="connsiteY942" fmla="*/ 4144963 h 6677025"/>
              <a:gd name="connsiteX943" fmla="*/ 4078288 w 8802688"/>
              <a:gd name="connsiteY943" fmla="*/ 4124325 h 6677025"/>
              <a:gd name="connsiteX944" fmla="*/ 4138613 w 8802688"/>
              <a:gd name="connsiteY944" fmla="*/ 4108450 h 6677025"/>
              <a:gd name="connsiteX945" fmla="*/ 4197350 w 8802688"/>
              <a:gd name="connsiteY945" fmla="*/ 4094163 h 6677025"/>
              <a:gd name="connsiteX946" fmla="*/ 4259263 w 8802688"/>
              <a:gd name="connsiteY946" fmla="*/ 4081463 h 6677025"/>
              <a:gd name="connsiteX947" fmla="*/ 4322763 w 8802688"/>
              <a:gd name="connsiteY947" fmla="*/ 4073525 h 6677025"/>
              <a:gd name="connsiteX948" fmla="*/ 4337050 w 8802688"/>
              <a:gd name="connsiteY948" fmla="*/ 4067175 h 6677025"/>
              <a:gd name="connsiteX949" fmla="*/ 4354513 w 8802688"/>
              <a:gd name="connsiteY949" fmla="*/ 4057650 h 6677025"/>
              <a:gd name="connsiteX950" fmla="*/ 4375150 w 8802688"/>
              <a:gd name="connsiteY950" fmla="*/ 4043363 h 6677025"/>
              <a:gd name="connsiteX951" fmla="*/ 4397375 w 8802688"/>
              <a:gd name="connsiteY951" fmla="*/ 4025900 h 6677025"/>
              <a:gd name="connsiteX952" fmla="*/ 4418013 w 8802688"/>
              <a:gd name="connsiteY952" fmla="*/ 4002088 h 6677025"/>
              <a:gd name="connsiteX953" fmla="*/ 4438650 w 8802688"/>
              <a:gd name="connsiteY953" fmla="*/ 3978275 h 6677025"/>
              <a:gd name="connsiteX954" fmla="*/ 4456113 w 8802688"/>
              <a:gd name="connsiteY954" fmla="*/ 3951288 h 6677025"/>
              <a:gd name="connsiteX955" fmla="*/ 4470400 w 8802688"/>
              <a:gd name="connsiteY955" fmla="*/ 3921125 h 6677025"/>
              <a:gd name="connsiteX956" fmla="*/ 4497388 w 8802688"/>
              <a:gd name="connsiteY956" fmla="*/ 3844925 h 6677025"/>
              <a:gd name="connsiteX957" fmla="*/ 4518025 w 8802688"/>
              <a:gd name="connsiteY957" fmla="*/ 3767138 h 6677025"/>
              <a:gd name="connsiteX958" fmla="*/ 4537075 w 8802688"/>
              <a:gd name="connsiteY958" fmla="*/ 3689350 h 6677025"/>
              <a:gd name="connsiteX959" fmla="*/ 4548188 w 8802688"/>
              <a:gd name="connsiteY959" fmla="*/ 3613150 h 6677025"/>
              <a:gd name="connsiteX960" fmla="*/ 4560888 w 8802688"/>
              <a:gd name="connsiteY960" fmla="*/ 3535363 h 6677025"/>
              <a:gd name="connsiteX961" fmla="*/ 4565650 w 8802688"/>
              <a:gd name="connsiteY961" fmla="*/ 3457575 h 6677025"/>
              <a:gd name="connsiteX962" fmla="*/ 4572000 w 8802688"/>
              <a:gd name="connsiteY962" fmla="*/ 3381375 h 6677025"/>
              <a:gd name="connsiteX963" fmla="*/ 4572000 w 8802688"/>
              <a:gd name="connsiteY963" fmla="*/ 3300413 h 6677025"/>
              <a:gd name="connsiteX964" fmla="*/ 4572000 w 8802688"/>
              <a:gd name="connsiteY964" fmla="*/ 3222625 h 6677025"/>
              <a:gd name="connsiteX965" fmla="*/ 4568825 w 8802688"/>
              <a:gd name="connsiteY965" fmla="*/ 3143250 h 6677025"/>
              <a:gd name="connsiteX966" fmla="*/ 4562475 w 8802688"/>
              <a:gd name="connsiteY966" fmla="*/ 3062288 h 6677025"/>
              <a:gd name="connsiteX967" fmla="*/ 4554538 w 8802688"/>
              <a:gd name="connsiteY967" fmla="*/ 2982913 h 6677025"/>
              <a:gd name="connsiteX968" fmla="*/ 4533900 w 8802688"/>
              <a:gd name="connsiteY968" fmla="*/ 2819400 h 6677025"/>
              <a:gd name="connsiteX969" fmla="*/ 4506913 w 8802688"/>
              <a:gd name="connsiteY969" fmla="*/ 2652713 h 6677025"/>
              <a:gd name="connsiteX970" fmla="*/ 4479925 w 8802688"/>
              <a:gd name="connsiteY970" fmla="*/ 2476500 h 6677025"/>
              <a:gd name="connsiteX971" fmla="*/ 4446588 w 8802688"/>
              <a:gd name="connsiteY971" fmla="*/ 2292351 h 6677025"/>
              <a:gd name="connsiteX972" fmla="*/ 4429125 w 8802688"/>
              <a:gd name="connsiteY972" fmla="*/ 2197100 h 6677025"/>
              <a:gd name="connsiteX973" fmla="*/ 4408488 w 8802688"/>
              <a:gd name="connsiteY973" fmla="*/ 2098675 h 6677025"/>
              <a:gd name="connsiteX974" fmla="*/ 4384675 w 8802688"/>
              <a:gd name="connsiteY974" fmla="*/ 2005013 h 6677025"/>
              <a:gd name="connsiteX975" fmla="*/ 4360863 w 8802688"/>
              <a:gd name="connsiteY975" fmla="*/ 1906588 h 6677025"/>
              <a:gd name="connsiteX976" fmla="*/ 4360863 w 8802688"/>
              <a:gd name="connsiteY976" fmla="*/ 2765425 h 6677025"/>
              <a:gd name="connsiteX977" fmla="*/ 4360863 w 8802688"/>
              <a:gd name="connsiteY977" fmla="*/ 3698875 h 6677025"/>
              <a:gd name="connsiteX978" fmla="*/ 4357688 w 8802688"/>
              <a:gd name="connsiteY978" fmla="*/ 3725863 h 6677025"/>
              <a:gd name="connsiteX979" fmla="*/ 4354513 w 8802688"/>
              <a:gd name="connsiteY979" fmla="*/ 3752850 h 6677025"/>
              <a:gd name="connsiteX980" fmla="*/ 4349750 w 8802688"/>
              <a:gd name="connsiteY980" fmla="*/ 3776663 h 6677025"/>
              <a:gd name="connsiteX981" fmla="*/ 4340225 w 8802688"/>
              <a:gd name="connsiteY981" fmla="*/ 3797300 h 6677025"/>
              <a:gd name="connsiteX982" fmla="*/ 4327525 w 8802688"/>
              <a:gd name="connsiteY982" fmla="*/ 3817938 h 6677025"/>
              <a:gd name="connsiteX983" fmla="*/ 4316413 w 8802688"/>
              <a:gd name="connsiteY983" fmla="*/ 3838575 h 6677025"/>
              <a:gd name="connsiteX984" fmla="*/ 4302125 w 8802688"/>
              <a:gd name="connsiteY984" fmla="*/ 3856038 h 6677025"/>
              <a:gd name="connsiteX985" fmla="*/ 4286250 w 8802688"/>
              <a:gd name="connsiteY985" fmla="*/ 3870325 h 6677025"/>
              <a:gd name="connsiteX986" fmla="*/ 4265613 w 8802688"/>
              <a:gd name="connsiteY986" fmla="*/ 3886200 h 6677025"/>
              <a:gd name="connsiteX987" fmla="*/ 4248150 w 8802688"/>
              <a:gd name="connsiteY987" fmla="*/ 3900488 h 6677025"/>
              <a:gd name="connsiteX988" fmla="*/ 4203700 w 8802688"/>
              <a:gd name="connsiteY988" fmla="*/ 3924300 h 6677025"/>
              <a:gd name="connsiteX989" fmla="*/ 4152900 w 8802688"/>
              <a:gd name="connsiteY989" fmla="*/ 3944938 h 6677025"/>
              <a:gd name="connsiteX990" fmla="*/ 4098925 w 8802688"/>
              <a:gd name="connsiteY990" fmla="*/ 3960813 h 6677025"/>
              <a:gd name="connsiteX991" fmla="*/ 4000500 w 8802688"/>
              <a:gd name="connsiteY991" fmla="*/ 3989388 h 6677025"/>
              <a:gd name="connsiteX992" fmla="*/ 3906838 w 8802688"/>
              <a:gd name="connsiteY992" fmla="*/ 4022725 h 6677025"/>
              <a:gd name="connsiteX993" fmla="*/ 3811588 w 8802688"/>
              <a:gd name="connsiteY993" fmla="*/ 4057650 h 6677025"/>
              <a:gd name="connsiteX994" fmla="*/ 3716338 w 8802688"/>
              <a:gd name="connsiteY994" fmla="*/ 4100513 h 6677025"/>
              <a:gd name="connsiteX995" fmla="*/ 3621088 w 8802688"/>
              <a:gd name="connsiteY995" fmla="*/ 4144963 h 6677025"/>
              <a:gd name="connsiteX996" fmla="*/ 3532188 w 8802688"/>
              <a:gd name="connsiteY996" fmla="*/ 4192588 h 6677025"/>
              <a:gd name="connsiteX997" fmla="*/ 3441700 w 8802688"/>
              <a:gd name="connsiteY997" fmla="*/ 4243388 h 6677025"/>
              <a:gd name="connsiteX998" fmla="*/ 3359150 w 8802688"/>
              <a:gd name="connsiteY998" fmla="*/ 4295775 h 6677025"/>
              <a:gd name="connsiteX999" fmla="*/ 3287713 w 8802688"/>
              <a:gd name="connsiteY999" fmla="*/ 4329113 h 6677025"/>
              <a:gd name="connsiteX1000" fmla="*/ 3222625 w 8802688"/>
              <a:gd name="connsiteY1000" fmla="*/ 4359275 h 6677025"/>
              <a:gd name="connsiteX1001" fmla="*/ 3157538 w 8802688"/>
              <a:gd name="connsiteY1001" fmla="*/ 4379913 h 6677025"/>
              <a:gd name="connsiteX1002" fmla="*/ 3094038 w 8802688"/>
              <a:gd name="connsiteY1002" fmla="*/ 4400550 h 6677025"/>
              <a:gd name="connsiteX1003" fmla="*/ 3032125 w 8802688"/>
              <a:gd name="connsiteY1003" fmla="*/ 4411663 h 6677025"/>
              <a:gd name="connsiteX1004" fmla="*/ 2973388 w 8802688"/>
              <a:gd name="connsiteY1004" fmla="*/ 4421188 h 6677025"/>
              <a:gd name="connsiteX1005" fmla="*/ 2913063 w 8802688"/>
              <a:gd name="connsiteY1005" fmla="*/ 4421188 h 6677025"/>
              <a:gd name="connsiteX1006" fmla="*/ 2857500 w 8802688"/>
              <a:gd name="connsiteY1006" fmla="*/ 4418013 h 6677025"/>
              <a:gd name="connsiteX1007" fmla="*/ 2803525 w 8802688"/>
              <a:gd name="connsiteY1007" fmla="*/ 4406900 h 6677025"/>
              <a:gd name="connsiteX1008" fmla="*/ 2749550 w 8802688"/>
              <a:gd name="connsiteY1008" fmla="*/ 4391025 h 6677025"/>
              <a:gd name="connsiteX1009" fmla="*/ 2698750 w 8802688"/>
              <a:gd name="connsiteY1009" fmla="*/ 4367213 h 6677025"/>
              <a:gd name="connsiteX1010" fmla="*/ 2647950 w 8802688"/>
              <a:gd name="connsiteY1010" fmla="*/ 4337050 h 6677025"/>
              <a:gd name="connsiteX1011" fmla="*/ 2600325 w 8802688"/>
              <a:gd name="connsiteY1011" fmla="*/ 4302125 h 6677025"/>
              <a:gd name="connsiteX1012" fmla="*/ 2554288 w 8802688"/>
              <a:gd name="connsiteY1012" fmla="*/ 4257675 h 6677025"/>
              <a:gd name="connsiteX1013" fmla="*/ 2508250 w 8802688"/>
              <a:gd name="connsiteY1013" fmla="*/ 4206875 h 6677025"/>
              <a:gd name="connsiteX1014" fmla="*/ 2466975 w 8802688"/>
              <a:gd name="connsiteY1014" fmla="*/ 4148138 h 6677025"/>
              <a:gd name="connsiteX1015" fmla="*/ 2452688 w 8802688"/>
              <a:gd name="connsiteY1015" fmla="*/ 4117975 h 6677025"/>
              <a:gd name="connsiteX1016" fmla="*/ 2439988 w 8802688"/>
              <a:gd name="connsiteY1016" fmla="*/ 4084638 h 6677025"/>
              <a:gd name="connsiteX1017" fmla="*/ 2428875 w 8802688"/>
              <a:gd name="connsiteY1017" fmla="*/ 4049713 h 6677025"/>
              <a:gd name="connsiteX1018" fmla="*/ 2419350 w 8802688"/>
              <a:gd name="connsiteY1018" fmla="*/ 4016375 h 6677025"/>
              <a:gd name="connsiteX1019" fmla="*/ 2416175 w 8802688"/>
              <a:gd name="connsiteY1019" fmla="*/ 3981450 h 6677025"/>
              <a:gd name="connsiteX1020" fmla="*/ 2416175 w 8802688"/>
              <a:gd name="connsiteY1020" fmla="*/ 3948113 h 6677025"/>
              <a:gd name="connsiteX1021" fmla="*/ 2419350 w 8802688"/>
              <a:gd name="connsiteY1021" fmla="*/ 3916363 h 6677025"/>
              <a:gd name="connsiteX1022" fmla="*/ 2425700 w 8802688"/>
              <a:gd name="connsiteY1022" fmla="*/ 3900488 h 6677025"/>
              <a:gd name="connsiteX1023" fmla="*/ 2432050 w 8802688"/>
              <a:gd name="connsiteY1023" fmla="*/ 3886200 h 6677025"/>
              <a:gd name="connsiteX1024" fmla="*/ 2446338 w 8802688"/>
              <a:gd name="connsiteY1024" fmla="*/ 3829050 h 6677025"/>
              <a:gd name="connsiteX1025" fmla="*/ 2463800 w 8802688"/>
              <a:gd name="connsiteY1025" fmla="*/ 3778250 h 6677025"/>
              <a:gd name="connsiteX1026" fmla="*/ 2484438 w 8802688"/>
              <a:gd name="connsiteY1026" fmla="*/ 3730625 h 6677025"/>
              <a:gd name="connsiteX1027" fmla="*/ 2508250 w 8802688"/>
              <a:gd name="connsiteY1027" fmla="*/ 3684588 h 6677025"/>
              <a:gd name="connsiteX1028" fmla="*/ 2535238 w 8802688"/>
              <a:gd name="connsiteY1028" fmla="*/ 3638550 h 6677025"/>
              <a:gd name="connsiteX1029" fmla="*/ 2559050 w 8802688"/>
              <a:gd name="connsiteY1029" fmla="*/ 3597275 h 6677025"/>
              <a:gd name="connsiteX1030" fmla="*/ 2616200 w 8802688"/>
              <a:gd name="connsiteY1030" fmla="*/ 3511550 h 6677025"/>
              <a:gd name="connsiteX1031" fmla="*/ 2667000 w 8802688"/>
              <a:gd name="connsiteY1031" fmla="*/ 3406775 h 6677025"/>
              <a:gd name="connsiteX1032" fmla="*/ 2705100 w 8802688"/>
              <a:gd name="connsiteY1032" fmla="*/ 3311525 h 6677025"/>
              <a:gd name="connsiteX1033" fmla="*/ 2735263 w 8802688"/>
              <a:gd name="connsiteY1033" fmla="*/ 3222625 h 6677025"/>
              <a:gd name="connsiteX1034" fmla="*/ 2763838 w 8802688"/>
              <a:gd name="connsiteY1034" fmla="*/ 3136900 h 6677025"/>
              <a:gd name="connsiteX1035" fmla="*/ 2722563 w 8802688"/>
              <a:gd name="connsiteY1035" fmla="*/ 3181350 h 6677025"/>
              <a:gd name="connsiteX1036" fmla="*/ 2681288 w 8802688"/>
              <a:gd name="connsiteY1036" fmla="*/ 3228975 h 6677025"/>
              <a:gd name="connsiteX1037" fmla="*/ 2598738 w 8802688"/>
              <a:gd name="connsiteY1037" fmla="*/ 3330575 h 6677025"/>
              <a:gd name="connsiteX1038" fmla="*/ 2514600 w 8802688"/>
              <a:gd name="connsiteY1038" fmla="*/ 3436938 h 6677025"/>
              <a:gd name="connsiteX1039" fmla="*/ 2432050 w 8802688"/>
              <a:gd name="connsiteY1039" fmla="*/ 3549650 h 6677025"/>
              <a:gd name="connsiteX1040" fmla="*/ 2374900 w 8802688"/>
              <a:gd name="connsiteY1040" fmla="*/ 3478213 h 6677025"/>
              <a:gd name="connsiteX1041" fmla="*/ 2324100 w 8802688"/>
              <a:gd name="connsiteY1041" fmla="*/ 3409950 h 6677025"/>
              <a:gd name="connsiteX1042" fmla="*/ 2276475 w 8802688"/>
              <a:gd name="connsiteY1042" fmla="*/ 3338513 h 6677025"/>
              <a:gd name="connsiteX1043" fmla="*/ 2228850 w 8802688"/>
              <a:gd name="connsiteY1043" fmla="*/ 3267075 h 6677025"/>
              <a:gd name="connsiteX1044" fmla="*/ 2143125 w 8802688"/>
              <a:gd name="connsiteY1044" fmla="*/ 3127375 h 6677025"/>
              <a:gd name="connsiteX1045" fmla="*/ 2060575 w 8802688"/>
              <a:gd name="connsiteY1045" fmla="*/ 2987675 h 6677025"/>
              <a:gd name="connsiteX1046" fmla="*/ 2047875 w 8802688"/>
              <a:gd name="connsiteY1046" fmla="*/ 2973388 h 6677025"/>
              <a:gd name="connsiteX1047" fmla="*/ 2039938 w 8802688"/>
              <a:gd name="connsiteY1047" fmla="*/ 2955925 h 6677025"/>
              <a:gd name="connsiteX1048" fmla="*/ 2030413 w 8802688"/>
              <a:gd name="connsiteY1048" fmla="*/ 2935288 h 6677025"/>
              <a:gd name="connsiteX1049" fmla="*/ 2027238 w 8802688"/>
              <a:gd name="connsiteY1049" fmla="*/ 2914650 h 6677025"/>
              <a:gd name="connsiteX1050" fmla="*/ 2020888 w 8802688"/>
              <a:gd name="connsiteY1050" fmla="*/ 2871788 h 6677025"/>
              <a:gd name="connsiteX1051" fmla="*/ 2020888 w 8802688"/>
              <a:gd name="connsiteY1051" fmla="*/ 2840038 h 6677025"/>
              <a:gd name="connsiteX1052" fmla="*/ 2063750 w 8802688"/>
              <a:gd name="connsiteY1052" fmla="*/ 2755900 h 6677025"/>
              <a:gd name="connsiteX1053" fmla="*/ 2101850 w 8802688"/>
              <a:gd name="connsiteY1053" fmla="*/ 2673350 h 6677025"/>
              <a:gd name="connsiteX1054" fmla="*/ 2176463 w 8802688"/>
              <a:gd name="connsiteY1054" fmla="*/ 2506663 h 6677025"/>
              <a:gd name="connsiteX1055" fmla="*/ 2214563 w 8802688"/>
              <a:gd name="connsiteY1055" fmla="*/ 2428875 h 6677025"/>
              <a:gd name="connsiteX1056" fmla="*/ 2255838 w 8802688"/>
              <a:gd name="connsiteY1056" fmla="*/ 2352675 h 6677025"/>
              <a:gd name="connsiteX1057" fmla="*/ 2303463 w 8802688"/>
              <a:gd name="connsiteY1057" fmla="*/ 2274888 h 6677025"/>
              <a:gd name="connsiteX1058" fmla="*/ 2330450 w 8802688"/>
              <a:gd name="connsiteY1058" fmla="*/ 2238375 h 6677025"/>
              <a:gd name="connsiteX1059" fmla="*/ 2357438 w 8802688"/>
              <a:gd name="connsiteY1059" fmla="*/ 2203450 h 6677025"/>
              <a:gd name="connsiteX1060" fmla="*/ 2482850 w 8802688"/>
              <a:gd name="connsiteY1060" fmla="*/ 2054225 h 6677025"/>
              <a:gd name="connsiteX1061" fmla="*/ 2613025 w 8802688"/>
              <a:gd name="connsiteY1061" fmla="*/ 1909763 h 6677025"/>
              <a:gd name="connsiteX1062" fmla="*/ 2743200 w 8802688"/>
              <a:gd name="connsiteY1062" fmla="*/ 1766888 h 6677025"/>
              <a:gd name="connsiteX1063" fmla="*/ 2874963 w 8802688"/>
              <a:gd name="connsiteY1063" fmla="*/ 1630363 h 6677025"/>
              <a:gd name="connsiteX1064" fmla="*/ 3138488 w 8802688"/>
              <a:gd name="connsiteY1064" fmla="*/ 1358900 h 6677025"/>
              <a:gd name="connsiteX1065" fmla="*/ 3267075 w 8802688"/>
              <a:gd name="connsiteY1065" fmla="*/ 1222376 h 6677025"/>
              <a:gd name="connsiteX1066" fmla="*/ 3394075 w 8802688"/>
              <a:gd name="connsiteY1066" fmla="*/ 1082675 h 6677025"/>
              <a:gd name="connsiteX1067" fmla="*/ 3430588 w 8802688"/>
              <a:gd name="connsiteY1067" fmla="*/ 1044576 h 6677025"/>
              <a:gd name="connsiteX1068" fmla="*/ 3468688 w 8802688"/>
              <a:gd name="connsiteY1068" fmla="*/ 1011238 h 6677025"/>
              <a:gd name="connsiteX1069" fmla="*/ 3508375 w 8802688"/>
              <a:gd name="connsiteY1069" fmla="*/ 984250 h 6677025"/>
              <a:gd name="connsiteX1070" fmla="*/ 3546475 w 8802688"/>
              <a:gd name="connsiteY1070" fmla="*/ 963613 h 6677025"/>
              <a:gd name="connsiteX1071" fmla="*/ 3587750 w 8802688"/>
              <a:gd name="connsiteY1071" fmla="*/ 946150 h 6677025"/>
              <a:gd name="connsiteX1072" fmla="*/ 3629025 w 8802688"/>
              <a:gd name="connsiteY1072" fmla="*/ 933450 h 6677025"/>
              <a:gd name="connsiteX1073" fmla="*/ 3671888 w 8802688"/>
              <a:gd name="connsiteY1073" fmla="*/ 922338 h 6677025"/>
              <a:gd name="connsiteX1074" fmla="*/ 3716338 w 8802688"/>
              <a:gd name="connsiteY1074" fmla="*/ 915988 h 6677025"/>
              <a:gd name="connsiteX1075" fmla="*/ 3802063 w 8802688"/>
              <a:gd name="connsiteY1075" fmla="*/ 904875 h 6677025"/>
              <a:gd name="connsiteX1076" fmla="*/ 3890963 w 8802688"/>
              <a:gd name="connsiteY1076" fmla="*/ 895350 h 6677025"/>
              <a:gd name="connsiteX1077" fmla="*/ 3932238 w 8802688"/>
              <a:gd name="connsiteY1077" fmla="*/ 889000 h 6677025"/>
              <a:gd name="connsiteX1078" fmla="*/ 3976688 w 8802688"/>
              <a:gd name="connsiteY1078" fmla="*/ 881063 h 6677025"/>
              <a:gd name="connsiteX1079" fmla="*/ 4022725 w 8802688"/>
              <a:gd name="connsiteY1079" fmla="*/ 871538 h 6677025"/>
              <a:gd name="connsiteX1080" fmla="*/ 4064000 w 8802688"/>
              <a:gd name="connsiteY1080" fmla="*/ 860425 h 6677025"/>
              <a:gd name="connsiteX1081" fmla="*/ 4090988 w 8802688"/>
              <a:gd name="connsiteY1081" fmla="*/ 857250 h 6677025"/>
              <a:gd name="connsiteX1082" fmla="*/ 4117975 w 8802688"/>
              <a:gd name="connsiteY1082" fmla="*/ 854075 h 6677025"/>
              <a:gd name="connsiteX1083" fmla="*/ 4143375 w 8802688"/>
              <a:gd name="connsiteY1083" fmla="*/ 844550 h 6677025"/>
              <a:gd name="connsiteX1084" fmla="*/ 4170363 w 8802688"/>
              <a:gd name="connsiteY1084" fmla="*/ 836613 h 6677025"/>
              <a:gd name="connsiteX1085" fmla="*/ 4191000 w 8802688"/>
              <a:gd name="connsiteY1085" fmla="*/ 823913 h 6677025"/>
              <a:gd name="connsiteX1086" fmla="*/ 4214813 w 8802688"/>
              <a:gd name="connsiteY1086" fmla="*/ 812801 h 6677025"/>
              <a:gd name="connsiteX1087" fmla="*/ 4233863 w 8802688"/>
              <a:gd name="connsiteY1087" fmla="*/ 796926 h 6677025"/>
              <a:gd name="connsiteX1088" fmla="*/ 4248150 w 8802688"/>
              <a:gd name="connsiteY1088" fmla="*/ 785813 h 6677025"/>
              <a:gd name="connsiteX1089" fmla="*/ 3876675 w 8802688"/>
              <a:gd name="connsiteY1089" fmla="*/ 785813 h 6677025"/>
              <a:gd name="connsiteX1090" fmla="*/ 3906838 w 8802688"/>
              <a:gd name="connsiteY1090" fmla="*/ 728663 h 6677025"/>
              <a:gd name="connsiteX1091" fmla="*/ 3938588 w 8802688"/>
              <a:gd name="connsiteY1091" fmla="*/ 677863 h 6677025"/>
              <a:gd name="connsiteX1092" fmla="*/ 3971925 w 8802688"/>
              <a:gd name="connsiteY1092" fmla="*/ 630238 h 6677025"/>
              <a:gd name="connsiteX1093" fmla="*/ 4006850 w 8802688"/>
              <a:gd name="connsiteY1093" fmla="*/ 585788 h 6677025"/>
              <a:gd name="connsiteX1094" fmla="*/ 4046538 w 8802688"/>
              <a:gd name="connsiteY1094" fmla="*/ 544513 h 6677025"/>
              <a:gd name="connsiteX1095" fmla="*/ 4084638 w 8802688"/>
              <a:gd name="connsiteY1095" fmla="*/ 506413 h 6677025"/>
              <a:gd name="connsiteX1096" fmla="*/ 4125913 w 8802688"/>
              <a:gd name="connsiteY1096" fmla="*/ 466725 h 6677025"/>
              <a:gd name="connsiteX1097" fmla="*/ 4170363 w 8802688"/>
              <a:gd name="connsiteY1097" fmla="*/ 434975 h 6677025"/>
              <a:gd name="connsiteX1098" fmla="*/ 4211638 w 8802688"/>
              <a:gd name="connsiteY1098" fmla="*/ 401638 h 6677025"/>
              <a:gd name="connsiteX1099" fmla="*/ 4259263 w 8802688"/>
              <a:gd name="connsiteY1099" fmla="*/ 373063 h 6677025"/>
              <a:gd name="connsiteX1100" fmla="*/ 4303713 w 8802688"/>
              <a:gd name="connsiteY1100" fmla="*/ 342900 h 6677025"/>
              <a:gd name="connsiteX1101" fmla="*/ 4351338 w 8802688"/>
              <a:gd name="connsiteY1101" fmla="*/ 315913 h 6677025"/>
              <a:gd name="connsiteX1102" fmla="*/ 4446588 w 8802688"/>
              <a:gd name="connsiteY1102" fmla="*/ 268288 h 6677025"/>
              <a:gd name="connsiteX1103" fmla="*/ 4545013 w 8802688"/>
              <a:gd name="connsiteY1103" fmla="*/ 223838 h 6677025"/>
              <a:gd name="connsiteX1104" fmla="*/ 4654550 w 8802688"/>
              <a:gd name="connsiteY1104" fmla="*/ 193675 h 6677025"/>
              <a:gd name="connsiteX1105" fmla="*/ 4768850 w 8802688"/>
              <a:gd name="connsiteY1105" fmla="*/ 163513 h 6677025"/>
              <a:gd name="connsiteX1106" fmla="*/ 4991101 w 8802688"/>
              <a:gd name="connsiteY1106" fmla="*/ 98425 h 6677025"/>
              <a:gd name="connsiteX1107" fmla="*/ 5100638 w 8802688"/>
              <a:gd name="connsiteY1107" fmla="*/ 69850 h 6677025"/>
              <a:gd name="connsiteX1108" fmla="*/ 5213351 w 8802688"/>
              <a:gd name="connsiteY1108" fmla="*/ 39688 h 6677025"/>
              <a:gd name="connsiteX1109" fmla="*/ 5324476 w 8802688"/>
              <a:gd name="connsiteY1109" fmla="*/ 19050 h 667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</a:cxnLst>
            <a:rect l="l" t="t" r="r" b="b"/>
            <a:pathLst>
              <a:path w="8802688" h="6677025">
                <a:moveTo>
                  <a:pt x="5546725" y="4819650"/>
                </a:moveTo>
                <a:lnTo>
                  <a:pt x="5573713" y="4926013"/>
                </a:lnTo>
                <a:lnTo>
                  <a:pt x="5603875" y="5024438"/>
                </a:lnTo>
                <a:lnTo>
                  <a:pt x="5630863" y="5122863"/>
                </a:lnTo>
                <a:lnTo>
                  <a:pt x="5657850" y="5229225"/>
                </a:lnTo>
                <a:lnTo>
                  <a:pt x="5668963" y="5313363"/>
                </a:lnTo>
                <a:lnTo>
                  <a:pt x="5681663" y="5399088"/>
                </a:lnTo>
                <a:lnTo>
                  <a:pt x="5686425" y="5484813"/>
                </a:lnTo>
                <a:lnTo>
                  <a:pt x="5689600" y="5572126"/>
                </a:lnTo>
                <a:lnTo>
                  <a:pt x="5695950" y="5749926"/>
                </a:lnTo>
                <a:lnTo>
                  <a:pt x="5695950" y="5940426"/>
                </a:lnTo>
                <a:lnTo>
                  <a:pt x="5692775" y="5957888"/>
                </a:lnTo>
                <a:lnTo>
                  <a:pt x="5689600" y="5978526"/>
                </a:lnTo>
                <a:lnTo>
                  <a:pt x="5681663" y="6002338"/>
                </a:lnTo>
                <a:lnTo>
                  <a:pt x="5672138" y="6029326"/>
                </a:lnTo>
                <a:lnTo>
                  <a:pt x="5659438" y="6053138"/>
                </a:lnTo>
                <a:lnTo>
                  <a:pt x="5648325" y="6070601"/>
                </a:lnTo>
                <a:lnTo>
                  <a:pt x="5634038" y="6086476"/>
                </a:lnTo>
                <a:lnTo>
                  <a:pt x="5627688" y="6088063"/>
                </a:lnTo>
                <a:lnTo>
                  <a:pt x="5621338" y="6088063"/>
                </a:lnTo>
                <a:lnTo>
                  <a:pt x="5526088" y="6100763"/>
                </a:lnTo>
                <a:lnTo>
                  <a:pt x="5430838" y="6107113"/>
                </a:lnTo>
                <a:lnTo>
                  <a:pt x="5338763" y="6107113"/>
                </a:lnTo>
                <a:lnTo>
                  <a:pt x="5249862" y="6103938"/>
                </a:lnTo>
                <a:lnTo>
                  <a:pt x="5068887" y="6094413"/>
                </a:lnTo>
                <a:lnTo>
                  <a:pt x="4973637" y="6091238"/>
                </a:lnTo>
                <a:lnTo>
                  <a:pt x="4878387" y="6088063"/>
                </a:lnTo>
                <a:lnTo>
                  <a:pt x="5045075" y="5780088"/>
                </a:lnTo>
                <a:lnTo>
                  <a:pt x="5213350" y="5467350"/>
                </a:lnTo>
                <a:lnTo>
                  <a:pt x="5380038" y="5149850"/>
                </a:lnTo>
                <a:close/>
                <a:moveTo>
                  <a:pt x="576262" y="4632325"/>
                </a:moveTo>
                <a:lnTo>
                  <a:pt x="685799" y="4827588"/>
                </a:lnTo>
                <a:lnTo>
                  <a:pt x="796925" y="5030788"/>
                </a:lnTo>
                <a:lnTo>
                  <a:pt x="909637" y="5235575"/>
                </a:lnTo>
                <a:lnTo>
                  <a:pt x="1019175" y="5456238"/>
                </a:lnTo>
                <a:lnTo>
                  <a:pt x="1031875" y="5481638"/>
                </a:lnTo>
                <a:lnTo>
                  <a:pt x="1039812" y="5508626"/>
                </a:lnTo>
                <a:lnTo>
                  <a:pt x="1046162" y="5532438"/>
                </a:lnTo>
                <a:lnTo>
                  <a:pt x="1049337" y="5559426"/>
                </a:lnTo>
                <a:lnTo>
                  <a:pt x="1049337" y="5580063"/>
                </a:lnTo>
                <a:lnTo>
                  <a:pt x="1046162" y="5600701"/>
                </a:lnTo>
                <a:lnTo>
                  <a:pt x="1039812" y="5621338"/>
                </a:lnTo>
                <a:lnTo>
                  <a:pt x="1028699" y="5640388"/>
                </a:lnTo>
                <a:lnTo>
                  <a:pt x="1019175" y="5657851"/>
                </a:lnTo>
                <a:lnTo>
                  <a:pt x="1004887" y="5672138"/>
                </a:lnTo>
                <a:lnTo>
                  <a:pt x="987425" y="5684838"/>
                </a:lnTo>
                <a:lnTo>
                  <a:pt x="968375" y="5695951"/>
                </a:lnTo>
                <a:lnTo>
                  <a:pt x="947737" y="5705476"/>
                </a:lnTo>
                <a:lnTo>
                  <a:pt x="923925" y="5711826"/>
                </a:lnTo>
                <a:lnTo>
                  <a:pt x="896937" y="5713413"/>
                </a:lnTo>
                <a:lnTo>
                  <a:pt x="871537" y="5716588"/>
                </a:lnTo>
                <a:lnTo>
                  <a:pt x="844549" y="5716588"/>
                </a:lnTo>
                <a:lnTo>
                  <a:pt x="814387" y="5716588"/>
                </a:lnTo>
                <a:lnTo>
                  <a:pt x="787399" y="5713413"/>
                </a:lnTo>
                <a:lnTo>
                  <a:pt x="757237" y="5711826"/>
                </a:lnTo>
                <a:lnTo>
                  <a:pt x="728662" y="5702301"/>
                </a:lnTo>
                <a:lnTo>
                  <a:pt x="695325" y="5692776"/>
                </a:lnTo>
                <a:lnTo>
                  <a:pt x="636587" y="5668963"/>
                </a:lnTo>
                <a:lnTo>
                  <a:pt x="576262" y="5637213"/>
                </a:lnTo>
                <a:lnTo>
                  <a:pt x="520699" y="5600701"/>
                </a:lnTo>
                <a:lnTo>
                  <a:pt x="463549" y="5556251"/>
                </a:lnTo>
                <a:lnTo>
                  <a:pt x="406399" y="5508626"/>
                </a:lnTo>
                <a:lnTo>
                  <a:pt x="360362" y="5457826"/>
                </a:lnTo>
                <a:lnTo>
                  <a:pt x="312737" y="5405438"/>
                </a:lnTo>
                <a:lnTo>
                  <a:pt x="269875" y="5351463"/>
                </a:lnTo>
                <a:lnTo>
                  <a:pt x="234949" y="5294313"/>
                </a:lnTo>
                <a:lnTo>
                  <a:pt x="207962" y="5238750"/>
                </a:lnTo>
                <a:lnTo>
                  <a:pt x="184149" y="5184775"/>
                </a:lnTo>
                <a:lnTo>
                  <a:pt x="177799" y="5157788"/>
                </a:lnTo>
                <a:lnTo>
                  <a:pt x="173037" y="5130800"/>
                </a:lnTo>
                <a:lnTo>
                  <a:pt x="169862" y="5105400"/>
                </a:lnTo>
                <a:lnTo>
                  <a:pt x="166687" y="5081588"/>
                </a:lnTo>
                <a:lnTo>
                  <a:pt x="169862" y="5054600"/>
                </a:lnTo>
                <a:lnTo>
                  <a:pt x="173037" y="5024438"/>
                </a:lnTo>
                <a:lnTo>
                  <a:pt x="180975" y="4997450"/>
                </a:lnTo>
                <a:lnTo>
                  <a:pt x="190499" y="4973638"/>
                </a:lnTo>
                <a:lnTo>
                  <a:pt x="201612" y="4949825"/>
                </a:lnTo>
                <a:lnTo>
                  <a:pt x="214312" y="4929188"/>
                </a:lnTo>
                <a:lnTo>
                  <a:pt x="228599" y="4908550"/>
                </a:lnTo>
                <a:lnTo>
                  <a:pt x="241299" y="4894263"/>
                </a:lnTo>
                <a:lnTo>
                  <a:pt x="285749" y="4851400"/>
                </a:lnTo>
                <a:lnTo>
                  <a:pt x="330199" y="4816475"/>
                </a:lnTo>
                <a:lnTo>
                  <a:pt x="377825" y="4779963"/>
                </a:lnTo>
                <a:lnTo>
                  <a:pt x="422275" y="4748213"/>
                </a:lnTo>
                <a:lnTo>
                  <a:pt x="507999" y="4687888"/>
                </a:lnTo>
                <a:lnTo>
                  <a:pt x="544512" y="4662488"/>
                </a:lnTo>
                <a:close/>
                <a:moveTo>
                  <a:pt x="6180138" y="3546475"/>
                </a:moveTo>
                <a:lnTo>
                  <a:pt x="6124576" y="3562350"/>
                </a:lnTo>
                <a:lnTo>
                  <a:pt x="6076951" y="3579813"/>
                </a:lnTo>
                <a:lnTo>
                  <a:pt x="6037263" y="3600450"/>
                </a:lnTo>
                <a:lnTo>
                  <a:pt x="6002338" y="3624263"/>
                </a:lnTo>
                <a:lnTo>
                  <a:pt x="5978526" y="3651250"/>
                </a:lnTo>
                <a:lnTo>
                  <a:pt x="5961063" y="3678238"/>
                </a:lnTo>
                <a:lnTo>
                  <a:pt x="5948363" y="3705225"/>
                </a:lnTo>
                <a:lnTo>
                  <a:pt x="5945188" y="3719513"/>
                </a:lnTo>
                <a:lnTo>
                  <a:pt x="5945188" y="3733800"/>
                </a:lnTo>
                <a:lnTo>
                  <a:pt x="5986463" y="3698875"/>
                </a:lnTo>
                <a:lnTo>
                  <a:pt x="6046788" y="3654425"/>
                </a:lnTo>
                <a:lnTo>
                  <a:pt x="6115051" y="3600450"/>
                </a:lnTo>
                <a:lnTo>
                  <a:pt x="6148388" y="3573463"/>
                </a:lnTo>
                <a:close/>
                <a:moveTo>
                  <a:pt x="279400" y="2203450"/>
                </a:moveTo>
                <a:lnTo>
                  <a:pt x="354013" y="2203450"/>
                </a:lnTo>
                <a:lnTo>
                  <a:pt x="327025" y="2274888"/>
                </a:lnTo>
                <a:lnTo>
                  <a:pt x="303213" y="2343150"/>
                </a:lnTo>
                <a:lnTo>
                  <a:pt x="261938" y="2482850"/>
                </a:lnTo>
                <a:lnTo>
                  <a:pt x="217488" y="2625726"/>
                </a:lnTo>
                <a:lnTo>
                  <a:pt x="193675" y="2693988"/>
                </a:lnTo>
                <a:lnTo>
                  <a:pt x="166688" y="2765425"/>
                </a:lnTo>
                <a:lnTo>
                  <a:pt x="169863" y="2792413"/>
                </a:lnTo>
                <a:lnTo>
                  <a:pt x="173038" y="2819400"/>
                </a:lnTo>
                <a:lnTo>
                  <a:pt x="180975" y="2844801"/>
                </a:lnTo>
                <a:lnTo>
                  <a:pt x="190500" y="2871788"/>
                </a:lnTo>
                <a:lnTo>
                  <a:pt x="201613" y="2895601"/>
                </a:lnTo>
                <a:lnTo>
                  <a:pt x="214313" y="2916238"/>
                </a:lnTo>
                <a:lnTo>
                  <a:pt x="228600" y="2935288"/>
                </a:lnTo>
                <a:lnTo>
                  <a:pt x="241300" y="2952751"/>
                </a:lnTo>
                <a:lnTo>
                  <a:pt x="242888" y="2959101"/>
                </a:lnTo>
                <a:lnTo>
                  <a:pt x="242888" y="2963863"/>
                </a:lnTo>
                <a:lnTo>
                  <a:pt x="255588" y="2973388"/>
                </a:lnTo>
                <a:lnTo>
                  <a:pt x="266700" y="2979738"/>
                </a:lnTo>
                <a:lnTo>
                  <a:pt x="288925" y="2984501"/>
                </a:lnTo>
                <a:lnTo>
                  <a:pt x="336550" y="2987676"/>
                </a:lnTo>
                <a:lnTo>
                  <a:pt x="388938" y="2987676"/>
                </a:lnTo>
                <a:lnTo>
                  <a:pt x="404813" y="2987676"/>
                </a:lnTo>
                <a:lnTo>
                  <a:pt x="425450" y="2982913"/>
                </a:lnTo>
                <a:lnTo>
                  <a:pt x="469900" y="2963863"/>
                </a:lnTo>
                <a:lnTo>
                  <a:pt x="520700" y="2940051"/>
                </a:lnTo>
                <a:lnTo>
                  <a:pt x="576263" y="2914651"/>
                </a:lnTo>
                <a:lnTo>
                  <a:pt x="573088" y="2946401"/>
                </a:lnTo>
                <a:lnTo>
                  <a:pt x="568325" y="2979738"/>
                </a:lnTo>
                <a:lnTo>
                  <a:pt x="558801" y="3008313"/>
                </a:lnTo>
                <a:lnTo>
                  <a:pt x="544513" y="3038476"/>
                </a:lnTo>
                <a:lnTo>
                  <a:pt x="528638" y="3062288"/>
                </a:lnTo>
                <a:lnTo>
                  <a:pt x="508000" y="3086101"/>
                </a:lnTo>
                <a:lnTo>
                  <a:pt x="487363" y="3106738"/>
                </a:lnTo>
                <a:lnTo>
                  <a:pt x="463550" y="3124201"/>
                </a:lnTo>
                <a:lnTo>
                  <a:pt x="439738" y="3136901"/>
                </a:lnTo>
                <a:lnTo>
                  <a:pt x="412750" y="3148013"/>
                </a:lnTo>
                <a:lnTo>
                  <a:pt x="382588" y="3157538"/>
                </a:lnTo>
                <a:lnTo>
                  <a:pt x="357188" y="3160713"/>
                </a:lnTo>
                <a:lnTo>
                  <a:pt x="327025" y="3160713"/>
                </a:lnTo>
                <a:lnTo>
                  <a:pt x="296863" y="3157538"/>
                </a:lnTo>
                <a:lnTo>
                  <a:pt x="269875" y="3148013"/>
                </a:lnTo>
                <a:lnTo>
                  <a:pt x="241300" y="3136901"/>
                </a:lnTo>
                <a:lnTo>
                  <a:pt x="228600" y="3130551"/>
                </a:lnTo>
                <a:lnTo>
                  <a:pt x="214313" y="3119438"/>
                </a:lnTo>
                <a:lnTo>
                  <a:pt x="187325" y="3092451"/>
                </a:lnTo>
                <a:lnTo>
                  <a:pt x="160338" y="3055938"/>
                </a:lnTo>
                <a:lnTo>
                  <a:pt x="133350" y="3017838"/>
                </a:lnTo>
                <a:lnTo>
                  <a:pt x="109538" y="2970213"/>
                </a:lnTo>
                <a:lnTo>
                  <a:pt x="85725" y="2922588"/>
                </a:lnTo>
                <a:lnTo>
                  <a:pt x="65088" y="2868613"/>
                </a:lnTo>
                <a:lnTo>
                  <a:pt x="47625" y="2816225"/>
                </a:lnTo>
                <a:lnTo>
                  <a:pt x="30163" y="2762250"/>
                </a:lnTo>
                <a:lnTo>
                  <a:pt x="17463" y="2708275"/>
                </a:lnTo>
                <a:lnTo>
                  <a:pt x="9525" y="2655888"/>
                </a:lnTo>
                <a:lnTo>
                  <a:pt x="3175" y="2608263"/>
                </a:lnTo>
                <a:lnTo>
                  <a:pt x="0" y="2563813"/>
                </a:lnTo>
                <a:lnTo>
                  <a:pt x="0" y="2524125"/>
                </a:lnTo>
                <a:lnTo>
                  <a:pt x="9525" y="2492375"/>
                </a:lnTo>
                <a:lnTo>
                  <a:pt x="11113" y="2476500"/>
                </a:lnTo>
                <a:lnTo>
                  <a:pt x="17463" y="2465388"/>
                </a:lnTo>
                <a:lnTo>
                  <a:pt x="47625" y="2425700"/>
                </a:lnTo>
                <a:lnTo>
                  <a:pt x="79375" y="2387600"/>
                </a:lnTo>
                <a:lnTo>
                  <a:pt x="112713" y="2352675"/>
                </a:lnTo>
                <a:lnTo>
                  <a:pt x="149225" y="2322513"/>
                </a:lnTo>
                <a:lnTo>
                  <a:pt x="217488" y="2260600"/>
                </a:lnTo>
                <a:close/>
                <a:moveTo>
                  <a:pt x="5886450" y="2019300"/>
                </a:moveTo>
                <a:lnTo>
                  <a:pt x="5907087" y="2022475"/>
                </a:lnTo>
                <a:lnTo>
                  <a:pt x="5930900" y="2028825"/>
                </a:lnTo>
                <a:lnTo>
                  <a:pt x="5957888" y="2036763"/>
                </a:lnTo>
                <a:lnTo>
                  <a:pt x="5984875" y="2049463"/>
                </a:lnTo>
                <a:lnTo>
                  <a:pt x="6010275" y="2060575"/>
                </a:lnTo>
                <a:lnTo>
                  <a:pt x="6034088" y="2078038"/>
                </a:lnTo>
                <a:lnTo>
                  <a:pt x="6057900" y="2093913"/>
                </a:lnTo>
                <a:lnTo>
                  <a:pt x="5951538" y="2170113"/>
                </a:lnTo>
                <a:lnTo>
                  <a:pt x="5897562" y="2209800"/>
                </a:lnTo>
                <a:lnTo>
                  <a:pt x="5838825" y="2244725"/>
                </a:lnTo>
                <a:lnTo>
                  <a:pt x="5811837" y="2216150"/>
                </a:lnTo>
                <a:lnTo>
                  <a:pt x="5788025" y="2182813"/>
                </a:lnTo>
                <a:lnTo>
                  <a:pt x="5775325" y="2165350"/>
                </a:lnTo>
                <a:lnTo>
                  <a:pt x="5770562" y="2146300"/>
                </a:lnTo>
                <a:lnTo>
                  <a:pt x="5764212" y="2132013"/>
                </a:lnTo>
                <a:lnTo>
                  <a:pt x="5764212" y="2117725"/>
                </a:lnTo>
                <a:lnTo>
                  <a:pt x="5770562" y="2101850"/>
                </a:lnTo>
                <a:lnTo>
                  <a:pt x="5778500" y="2087563"/>
                </a:lnTo>
                <a:lnTo>
                  <a:pt x="5791200" y="2073275"/>
                </a:lnTo>
                <a:lnTo>
                  <a:pt x="5805487" y="2057400"/>
                </a:lnTo>
                <a:lnTo>
                  <a:pt x="5821362" y="2046288"/>
                </a:lnTo>
                <a:lnTo>
                  <a:pt x="5838825" y="2033588"/>
                </a:lnTo>
                <a:lnTo>
                  <a:pt x="5853112" y="2025650"/>
                </a:lnTo>
                <a:lnTo>
                  <a:pt x="5870575" y="2022475"/>
                </a:lnTo>
                <a:close/>
                <a:moveTo>
                  <a:pt x="6169026" y="1685925"/>
                </a:moveTo>
                <a:lnTo>
                  <a:pt x="6076951" y="1712913"/>
                </a:lnTo>
                <a:lnTo>
                  <a:pt x="5984875" y="1739900"/>
                </a:lnTo>
                <a:lnTo>
                  <a:pt x="5938838" y="1757363"/>
                </a:lnTo>
                <a:lnTo>
                  <a:pt x="5894388" y="1774825"/>
                </a:lnTo>
                <a:lnTo>
                  <a:pt x="5849938" y="1798638"/>
                </a:lnTo>
                <a:lnTo>
                  <a:pt x="5805488" y="1828800"/>
                </a:lnTo>
                <a:lnTo>
                  <a:pt x="5764213" y="1862138"/>
                </a:lnTo>
                <a:lnTo>
                  <a:pt x="5722938" y="1897063"/>
                </a:lnTo>
                <a:lnTo>
                  <a:pt x="5683250" y="1933575"/>
                </a:lnTo>
                <a:lnTo>
                  <a:pt x="5648325" y="1971675"/>
                </a:lnTo>
                <a:lnTo>
                  <a:pt x="5576888" y="2052638"/>
                </a:lnTo>
                <a:lnTo>
                  <a:pt x="5502275" y="2128838"/>
                </a:lnTo>
                <a:lnTo>
                  <a:pt x="5522913" y="2122488"/>
                </a:lnTo>
                <a:lnTo>
                  <a:pt x="5543550" y="2117725"/>
                </a:lnTo>
                <a:lnTo>
                  <a:pt x="5586413" y="2098675"/>
                </a:lnTo>
                <a:lnTo>
                  <a:pt x="5607050" y="2093913"/>
                </a:lnTo>
                <a:lnTo>
                  <a:pt x="5624513" y="2087563"/>
                </a:lnTo>
                <a:lnTo>
                  <a:pt x="5641975" y="2087563"/>
                </a:lnTo>
                <a:lnTo>
                  <a:pt x="5657850" y="2093913"/>
                </a:lnTo>
                <a:lnTo>
                  <a:pt x="5832475" y="2357438"/>
                </a:lnTo>
                <a:lnTo>
                  <a:pt x="5975350" y="2265363"/>
                </a:lnTo>
                <a:lnTo>
                  <a:pt x="6115051" y="2170113"/>
                </a:lnTo>
                <a:lnTo>
                  <a:pt x="6264276" y="2078038"/>
                </a:lnTo>
                <a:lnTo>
                  <a:pt x="6340476" y="2030413"/>
                </a:lnTo>
                <a:lnTo>
                  <a:pt x="6424613" y="1982788"/>
                </a:lnTo>
                <a:lnTo>
                  <a:pt x="6400801" y="1981200"/>
                </a:lnTo>
                <a:lnTo>
                  <a:pt x="6364288" y="1971675"/>
                </a:lnTo>
                <a:lnTo>
                  <a:pt x="6323013" y="1958975"/>
                </a:lnTo>
                <a:lnTo>
                  <a:pt x="6302376" y="1947863"/>
                </a:lnTo>
                <a:lnTo>
                  <a:pt x="6281738" y="1935163"/>
                </a:lnTo>
                <a:lnTo>
                  <a:pt x="6261101" y="1917700"/>
                </a:lnTo>
                <a:lnTo>
                  <a:pt x="6240463" y="1900238"/>
                </a:lnTo>
                <a:lnTo>
                  <a:pt x="6221413" y="1876425"/>
                </a:lnTo>
                <a:lnTo>
                  <a:pt x="6203951" y="1849438"/>
                </a:lnTo>
                <a:lnTo>
                  <a:pt x="6192838" y="1817688"/>
                </a:lnTo>
                <a:lnTo>
                  <a:pt x="6180138" y="1778000"/>
                </a:lnTo>
                <a:lnTo>
                  <a:pt x="6170613" y="1736725"/>
                </a:lnTo>
                <a:close/>
                <a:moveTo>
                  <a:pt x="8401050" y="1338262"/>
                </a:moveTo>
                <a:lnTo>
                  <a:pt x="8332788" y="1382712"/>
                </a:lnTo>
                <a:lnTo>
                  <a:pt x="8264525" y="1430337"/>
                </a:lnTo>
                <a:lnTo>
                  <a:pt x="8131175" y="1531937"/>
                </a:lnTo>
                <a:lnTo>
                  <a:pt x="8002588" y="1630363"/>
                </a:lnTo>
                <a:lnTo>
                  <a:pt x="7886700" y="1722438"/>
                </a:lnTo>
                <a:lnTo>
                  <a:pt x="7920038" y="1727200"/>
                </a:lnTo>
                <a:lnTo>
                  <a:pt x="7954963" y="1727200"/>
                </a:lnTo>
                <a:lnTo>
                  <a:pt x="7993063" y="1725613"/>
                </a:lnTo>
                <a:lnTo>
                  <a:pt x="8029575" y="1716088"/>
                </a:lnTo>
                <a:lnTo>
                  <a:pt x="8064500" y="1703388"/>
                </a:lnTo>
                <a:lnTo>
                  <a:pt x="8101013" y="1689100"/>
                </a:lnTo>
                <a:lnTo>
                  <a:pt x="8135938" y="1668463"/>
                </a:lnTo>
                <a:lnTo>
                  <a:pt x="8172450" y="1644650"/>
                </a:lnTo>
                <a:lnTo>
                  <a:pt x="8204200" y="1617662"/>
                </a:lnTo>
                <a:lnTo>
                  <a:pt x="8237538" y="1587500"/>
                </a:lnTo>
                <a:lnTo>
                  <a:pt x="8270875" y="1555750"/>
                </a:lnTo>
                <a:lnTo>
                  <a:pt x="8299450" y="1516062"/>
                </a:lnTo>
                <a:lnTo>
                  <a:pt x="8329613" y="1477963"/>
                </a:lnTo>
                <a:lnTo>
                  <a:pt x="8356600" y="1433512"/>
                </a:lnTo>
                <a:lnTo>
                  <a:pt x="8380413" y="1389062"/>
                </a:lnTo>
                <a:close/>
                <a:moveTo>
                  <a:pt x="4067176" y="1181100"/>
                </a:moveTo>
                <a:lnTo>
                  <a:pt x="3979864" y="1184275"/>
                </a:lnTo>
                <a:lnTo>
                  <a:pt x="3900489" y="1192213"/>
                </a:lnTo>
                <a:lnTo>
                  <a:pt x="3860801" y="1201738"/>
                </a:lnTo>
                <a:lnTo>
                  <a:pt x="3825876" y="1211263"/>
                </a:lnTo>
                <a:lnTo>
                  <a:pt x="3790951" y="1219200"/>
                </a:lnTo>
                <a:lnTo>
                  <a:pt x="3757613" y="1231900"/>
                </a:lnTo>
                <a:lnTo>
                  <a:pt x="3724276" y="1246188"/>
                </a:lnTo>
                <a:lnTo>
                  <a:pt x="3695701" y="1260475"/>
                </a:lnTo>
                <a:lnTo>
                  <a:pt x="3665538" y="1279525"/>
                </a:lnTo>
                <a:lnTo>
                  <a:pt x="3635376" y="1296988"/>
                </a:lnTo>
                <a:lnTo>
                  <a:pt x="3608388" y="1317625"/>
                </a:lnTo>
                <a:lnTo>
                  <a:pt x="3581401" y="1341438"/>
                </a:lnTo>
                <a:lnTo>
                  <a:pt x="3557588" y="1365250"/>
                </a:lnTo>
                <a:lnTo>
                  <a:pt x="3533776" y="1392238"/>
                </a:lnTo>
                <a:lnTo>
                  <a:pt x="3509963" y="1419225"/>
                </a:lnTo>
                <a:lnTo>
                  <a:pt x="3489326" y="1450975"/>
                </a:lnTo>
                <a:lnTo>
                  <a:pt x="3468688" y="1481138"/>
                </a:lnTo>
                <a:lnTo>
                  <a:pt x="3448051" y="1516063"/>
                </a:lnTo>
                <a:lnTo>
                  <a:pt x="3413126" y="1590675"/>
                </a:lnTo>
                <a:lnTo>
                  <a:pt x="3379788" y="1671638"/>
                </a:lnTo>
                <a:lnTo>
                  <a:pt x="3349626" y="1763713"/>
                </a:lnTo>
                <a:lnTo>
                  <a:pt x="3325813" y="1865313"/>
                </a:lnTo>
                <a:lnTo>
                  <a:pt x="3302001" y="1971676"/>
                </a:lnTo>
                <a:lnTo>
                  <a:pt x="3281363" y="2090738"/>
                </a:lnTo>
                <a:lnTo>
                  <a:pt x="3368676" y="1944688"/>
                </a:lnTo>
                <a:lnTo>
                  <a:pt x="3451226" y="1787526"/>
                </a:lnTo>
                <a:lnTo>
                  <a:pt x="3533776" y="1624013"/>
                </a:lnTo>
                <a:lnTo>
                  <a:pt x="3617913" y="1454150"/>
                </a:lnTo>
                <a:lnTo>
                  <a:pt x="3652838" y="1454150"/>
                </a:lnTo>
                <a:lnTo>
                  <a:pt x="3656013" y="1495425"/>
                </a:lnTo>
                <a:lnTo>
                  <a:pt x="3659188" y="1531938"/>
                </a:lnTo>
                <a:lnTo>
                  <a:pt x="3673476" y="1600200"/>
                </a:lnTo>
                <a:lnTo>
                  <a:pt x="3686176" y="1658938"/>
                </a:lnTo>
                <a:lnTo>
                  <a:pt x="3689351" y="1689100"/>
                </a:lnTo>
                <a:lnTo>
                  <a:pt x="3692526" y="1716088"/>
                </a:lnTo>
                <a:lnTo>
                  <a:pt x="3713163" y="1662113"/>
                </a:lnTo>
                <a:lnTo>
                  <a:pt x="3736976" y="1609725"/>
                </a:lnTo>
                <a:lnTo>
                  <a:pt x="3757613" y="1562101"/>
                </a:lnTo>
                <a:lnTo>
                  <a:pt x="3784601" y="1514475"/>
                </a:lnTo>
                <a:lnTo>
                  <a:pt x="3811588" y="1471613"/>
                </a:lnTo>
                <a:lnTo>
                  <a:pt x="3840163" y="1430338"/>
                </a:lnTo>
                <a:lnTo>
                  <a:pt x="3870326" y="1392238"/>
                </a:lnTo>
                <a:lnTo>
                  <a:pt x="3906839" y="1355725"/>
                </a:lnTo>
                <a:lnTo>
                  <a:pt x="3941764" y="1327150"/>
                </a:lnTo>
                <a:lnTo>
                  <a:pt x="3979864" y="1296988"/>
                </a:lnTo>
                <a:lnTo>
                  <a:pt x="4022726" y="1273175"/>
                </a:lnTo>
                <a:lnTo>
                  <a:pt x="4067176" y="1249363"/>
                </a:lnTo>
                <a:lnTo>
                  <a:pt x="4117976" y="1231900"/>
                </a:lnTo>
                <a:lnTo>
                  <a:pt x="4167189" y="1216025"/>
                </a:lnTo>
                <a:lnTo>
                  <a:pt x="4224339" y="1201738"/>
                </a:lnTo>
                <a:lnTo>
                  <a:pt x="4286251" y="1195388"/>
                </a:lnTo>
                <a:lnTo>
                  <a:pt x="4170364" y="1184275"/>
                </a:lnTo>
                <a:lnTo>
                  <a:pt x="4117976" y="1181100"/>
                </a:lnTo>
                <a:close/>
                <a:moveTo>
                  <a:pt x="5586413" y="1166812"/>
                </a:moveTo>
                <a:lnTo>
                  <a:pt x="5481638" y="1204912"/>
                </a:lnTo>
                <a:lnTo>
                  <a:pt x="5437188" y="1225550"/>
                </a:lnTo>
                <a:lnTo>
                  <a:pt x="5399088" y="1243012"/>
                </a:lnTo>
                <a:lnTo>
                  <a:pt x="5365751" y="1260475"/>
                </a:lnTo>
                <a:lnTo>
                  <a:pt x="5335588" y="1282700"/>
                </a:lnTo>
                <a:lnTo>
                  <a:pt x="5308601" y="1300162"/>
                </a:lnTo>
                <a:lnTo>
                  <a:pt x="5287963" y="1320800"/>
                </a:lnTo>
                <a:lnTo>
                  <a:pt x="5270501" y="1341437"/>
                </a:lnTo>
                <a:lnTo>
                  <a:pt x="5259388" y="1362075"/>
                </a:lnTo>
                <a:lnTo>
                  <a:pt x="5246688" y="1385887"/>
                </a:lnTo>
                <a:lnTo>
                  <a:pt x="5240338" y="1409700"/>
                </a:lnTo>
                <a:lnTo>
                  <a:pt x="5237163" y="1436687"/>
                </a:lnTo>
                <a:lnTo>
                  <a:pt x="5237163" y="1463675"/>
                </a:lnTo>
                <a:lnTo>
                  <a:pt x="5240338" y="1492250"/>
                </a:lnTo>
                <a:lnTo>
                  <a:pt x="5246688" y="1525587"/>
                </a:lnTo>
                <a:lnTo>
                  <a:pt x="5287963" y="1484312"/>
                </a:lnTo>
                <a:lnTo>
                  <a:pt x="5330826" y="1439862"/>
                </a:lnTo>
                <a:lnTo>
                  <a:pt x="5416551" y="1347787"/>
                </a:lnTo>
                <a:lnTo>
                  <a:pt x="5499101" y="1252537"/>
                </a:lnTo>
                <a:lnTo>
                  <a:pt x="5540376" y="1208087"/>
                </a:lnTo>
                <a:close/>
                <a:moveTo>
                  <a:pt x="5434013" y="0"/>
                </a:moveTo>
                <a:lnTo>
                  <a:pt x="5519738" y="3175"/>
                </a:lnTo>
                <a:lnTo>
                  <a:pt x="5610226" y="12700"/>
                </a:lnTo>
                <a:lnTo>
                  <a:pt x="5699126" y="30163"/>
                </a:lnTo>
                <a:lnTo>
                  <a:pt x="5788026" y="50800"/>
                </a:lnTo>
                <a:lnTo>
                  <a:pt x="5876926" y="77788"/>
                </a:lnTo>
                <a:lnTo>
                  <a:pt x="5965826" y="111125"/>
                </a:lnTo>
                <a:lnTo>
                  <a:pt x="6054726" y="146050"/>
                </a:lnTo>
                <a:lnTo>
                  <a:pt x="6142038" y="187325"/>
                </a:lnTo>
                <a:lnTo>
                  <a:pt x="6237288" y="258763"/>
                </a:lnTo>
                <a:lnTo>
                  <a:pt x="6329363" y="333375"/>
                </a:lnTo>
                <a:lnTo>
                  <a:pt x="6418263" y="407988"/>
                </a:lnTo>
                <a:lnTo>
                  <a:pt x="6507163" y="485775"/>
                </a:lnTo>
                <a:lnTo>
                  <a:pt x="6677026" y="639763"/>
                </a:lnTo>
                <a:lnTo>
                  <a:pt x="6762751" y="714375"/>
                </a:lnTo>
                <a:lnTo>
                  <a:pt x="6846888" y="785813"/>
                </a:lnTo>
                <a:lnTo>
                  <a:pt x="6846888" y="796926"/>
                </a:lnTo>
                <a:lnTo>
                  <a:pt x="6851651" y="812801"/>
                </a:lnTo>
                <a:lnTo>
                  <a:pt x="6858001" y="823913"/>
                </a:lnTo>
                <a:lnTo>
                  <a:pt x="6867526" y="836613"/>
                </a:lnTo>
                <a:lnTo>
                  <a:pt x="6878638" y="844550"/>
                </a:lnTo>
                <a:lnTo>
                  <a:pt x="6891338" y="854075"/>
                </a:lnTo>
                <a:lnTo>
                  <a:pt x="6905626" y="857250"/>
                </a:lnTo>
                <a:lnTo>
                  <a:pt x="6919913" y="860425"/>
                </a:lnTo>
                <a:lnTo>
                  <a:pt x="6973888" y="868363"/>
                </a:lnTo>
                <a:lnTo>
                  <a:pt x="7024688" y="884238"/>
                </a:lnTo>
                <a:lnTo>
                  <a:pt x="7072313" y="901700"/>
                </a:lnTo>
                <a:lnTo>
                  <a:pt x="7116763" y="925513"/>
                </a:lnTo>
                <a:lnTo>
                  <a:pt x="7158038" y="952500"/>
                </a:lnTo>
                <a:lnTo>
                  <a:pt x="7199313" y="981075"/>
                </a:lnTo>
                <a:lnTo>
                  <a:pt x="7235826" y="1014413"/>
                </a:lnTo>
                <a:lnTo>
                  <a:pt x="7270751" y="1049338"/>
                </a:lnTo>
                <a:lnTo>
                  <a:pt x="7307263" y="1089025"/>
                </a:lnTo>
                <a:lnTo>
                  <a:pt x="7337426" y="1127125"/>
                </a:lnTo>
                <a:lnTo>
                  <a:pt x="7399338" y="1211263"/>
                </a:lnTo>
                <a:lnTo>
                  <a:pt x="7454901" y="1296988"/>
                </a:lnTo>
                <a:lnTo>
                  <a:pt x="7512051" y="1382713"/>
                </a:lnTo>
                <a:lnTo>
                  <a:pt x="7069138" y="1492250"/>
                </a:lnTo>
                <a:lnTo>
                  <a:pt x="7083426" y="1573213"/>
                </a:lnTo>
                <a:lnTo>
                  <a:pt x="7092951" y="1611313"/>
                </a:lnTo>
                <a:lnTo>
                  <a:pt x="7104063" y="1647826"/>
                </a:lnTo>
                <a:lnTo>
                  <a:pt x="7116763" y="1677988"/>
                </a:lnTo>
                <a:lnTo>
                  <a:pt x="7131051" y="1706563"/>
                </a:lnTo>
                <a:lnTo>
                  <a:pt x="7150101" y="1733550"/>
                </a:lnTo>
                <a:lnTo>
                  <a:pt x="7170738" y="1754188"/>
                </a:lnTo>
                <a:lnTo>
                  <a:pt x="7191376" y="1774825"/>
                </a:lnTo>
                <a:lnTo>
                  <a:pt x="7218363" y="1790700"/>
                </a:lnTo>
                <a:lnTo>
                  <a:pt x="7243763" y="1801813"/>
                </a:lnTo>
                <a:lnTo>
                  <a:pt x="7277101" y="1811338"/>
                </a:lnTo>
                <a:lnTo>
                  <a:pt x="7310438" y="1814513"/>
                </a:lnTo>
                <a:lnTo>
                  <a:pt x="7348538" y="1811338"/>
                </a:lnTo>
                <a:lnTo>
                  <a:pt x="7392988" y="1804988"/>
                </a:lnTo>
                <a:lnTo>
                  <a:pt x="7437438" y="1793875"/>
                </a:lnTo>
                <a:lnTo>
                  <a:pt x="7550151" y="1906588"/>
                </a:lnTo>
                <a:lnTo>
                  <a:pt x="7362826" y="1941513"/>
                </a:lnTo>
                <a:lnTo>
                  <a:pt x="7221538" y="1974850"/>
                </a:lnTo>
                <a:lnTo>
                  <a:pt x="7164388" y="1992313"/>
                </a:lnTo>
                <a:lnTo>
                  <a:pt x="7116763" y="2006600"/>
                </a:lnTo>
                <a:lnTo>
                  <a:pt x="7075488" y="2025650"/>
                </a:lnTo>
                <a:lnTo>
                  <a:pt x="7038976" y="2046288"/>
                </a:lnTo>
                <a:lnTo>
                  <a:pt x="7011988" y="2066925"/>
                </a:lnTo>
                <a:lnTo>
                  <a:pt x="6988176" y="2093913"/>
                </a:lnTo>
                <a:lnTo>
                  <a:pt x="6970713" y="2122488"/>
                </a:lnTo>
                <a:lnTo>
                  <a:pt x="6956426" y="2159000"/>
                </a:lnTo>
                <a:lnTo>
                  <a:pt x="6943726" y="2197100"/>
                </a:lnTo>
                <a:lnTo>
                  <a:pt x="6935788" y="2241550"/>
                </a:lnTo>
                <a:lnTo>
                  <a:pt x="6926263" y="2295525"/>
                </a:lnTo>
                <a:lnTo>
                  <a:pt x="6919913" y="2355850"/>
                </a:lnTo>
                <a:lnTo>
                  <a:pt x="6946901" y="2298700"/>
                </a:lnTo>
                <a:lnTo>
                  <a:pt x="6973888" y="2244725"/>
                </a:lnTo>
                <a:lnTo>
                  <a:pt x="7004051" y="2200275"/>
                </a:lnTo>
                <a:lnTo>
                  <a:pt x="7015163" y="2182813"/>
                </a:lnTo>
                <a:lnTo>
                  <a:pt x="7031038" y="2168525"/>
                </a:lnTo>
                <a:lnTo>
                  <a:pt x="7081838" y="2117725"/>
                </a:lnTo>
                <a:lnTo>
                  <a:pt x="7127876" y="2073276"/>
                </a:lnTo>
                <a:lnTo>
                  <a:pt x="7181851" y="2030413"/>
                </a:lnTo>
                <a:lnTo>
                  <a:pt x="7253288" y="1981200"/>
                </a:lnTo>
                <a:lnTo>
                  <a:pt x="7226301" y="2135188"/>
                </a:lnTo>
                <a:lnTo>
                  <a:pt x="7197726" y="2268538"/>
                </a:lnTo>
                <a:lnTo>
                  <a:pt x="7170738" y="2390775"/>
                </a:lnTo>
                <a:lnTo>
                  <a:pt x="7140576" y="2503488"/>
                </a:lnTo>
                <a:lnTo>
                  <a:pt x="7178676" y="2503488"/>
                </a:lnTo>
                <a:lnTo>
                  <a:pt x="7235826" y="2414588"/>
                </a:lnTo>
                <a:lnTo>
                  <a:pt x="7289801" y="2316163"/>
                </a:lnTo>
                <a:lnTo>
                  <a:pt x="7345363" y="2217738"/>
                </a:lnTo>
                <a:lnTo>
                  <a:pt x="7402513" y="2128838"/>
                </a:lnTo>
                <a:lnTo>
                  <a:pt x="7405688" y="2117725"/>
                </a:lnTo>
                <a:lnTo>
                  <a:pt x="7413626" y="2108200"/>
                </a:lnTo>
                <a:lnTo>
                  <a:pt x="7426326" y="2098675"/>
                </a:lnTo>
                <a:lnTo>
                  <a:pt x="7443788" y="2093913"/>
                </a:lnTo>
                <a:lnTo>
                  <a:pt x="7478713" y="2076451"/>
                </a:lnTo>
                <a:lnTo>
                  <a:pt x="7497763" y="2066925"/>
                </a:lnTo>
                <a:lnTo>
                  <a:pt x="7512051" y="2054225"/>
                </a:lnTo>
                <a:lnTo>
                  <a:pt x="7539038" y="2084388"/>
                </a:lnTo>
                <a:lnTo>
                  <a:pt x="7553326" y="2098675"/>
                </a:lnTo>
                <a:lnTo>
                  <a:pt x="7562851" y="2114550"/>
                </a:lnTo>
                <a:lnTo>
                  <a:pt x="7573963" y="2135188"/>
                </a:lnTo>
                <a:lnTo>
                  <a:pt x="7580313" y="2155825"/>
                </a:lnTo>
                <a:lnTo>
                  <a:pt x="7586663" y="2176463"/>
                </a:lnTo>
                <a:lnTo>
                  <a:pt x="7586663" y="2203450"/>
                </a:lnTo>
                <a:lnTo>
                  <a:pt x="7586663" y="2262188"/>
                </a:lnTo>
                <a:lnTo>
                  <a:pt x="7580313" y="2322513"/>
                </a:lnTo>
                <a:lnTo>
                  <a:pt x="7569201" y="2452688"/>
                </a:lnTo>
                <a:lnTo>
                  <a:pt x="7556501" y="2587625"/>
                </a:lnTo>
                <a:lnTo>
                  <a:pt x="7550151" y="2659063"/>
                </a:lnTo>
                <a:lnTo>
                  <a:pt x="7550151" y="2727325"/>
                </a:lnTo>
                <a:lnTo>
                  <a:pt x="7589838" y="2613025"/>
                </a:lnTo>
                <a:lnTo>
                  <a:pt x="7624763" y="2503488"/>
                </a:lnTo>
                <a:lnTo>
                  <a:pt x="7654926" y="2390775"/>
                </a:lnTo>
                <a:lnTo>
                  <a:pt x="7666038" y="2333625"/>
                </a:lnTo>
                <a:lnTo>
                  <a:pt x="7675563" y="2278063"/>
                </a:lnTo>
                <a:lnTo>
                  <a:pt x="7681913" y="2224088"/>
                </a:lnTo>
                <a:lnTo>
                  <a:pt x="7688263" y="2168525"/>
                </a:lnTo>
                <a:lnTo>
                  <a:pt x="7689851" y="2111375"/>
                </a:lnTo>
                <a:lnTo>
                  <a:pt x="7689851" y="2054225"/>
                </a:lnTo>
                <a:lnTo>
                  <a:pt x="7688263" y="1998663"/>
                </a:lnTo>
                <a:lnTo>
                  <a:pt x="7681913" y="1941513"/>
                </a:lnTo>
                <a:lnTo>
                  <a:pt x="7672388" y="1885950"/>
                </a:lnTo>
                <a:lnTo>
                  <a:pt x="7661276" y="1831975"/>
                </a:lnTo>
                <a:lnTo>
                  <a:pt x="7654926" y="1811338"/>
                </a:lnTo>
                <a:lnTo>
                  <a:pt x="7651751" y="1790700"/>
                </a:lnTo>
                <a:lnTo>
                  <a:pt x="7651751" y="1773238"/>
                </a:lnTo>
                <a:lnTo>
                  <a:pt x="7651751" y="1754188"/>
                </a:lnTo>
                <a:lnTo>
                  <a:pt x="7654926" y="1736725"/>
                </a:lnTo>
                <a:lnTo>
                  <a:pt x="7661276" y="1719263"/>
                </a:lnTo>
                <a:lnTo>
                  <a:pt x="7675563" y="1689100"/>
                </a:lnTo>
                <a:lnTo>
                  <a:pt x="7696201" y="1665288"/>
                </a:lnTo>
                <a:lnTo>
                  <a:pt x="7720013" y="1641476"/>
                </a:lnTo>
                <a:lnTo>
                  <a:pt x="7743826" y="1620838"/>
                </a:lnTo>
                <a:lnTo>
                  <a:pt x="7773988" y="1606550"/>
                </a:lnTo>
                <a:lnTo>
                  <a:pt x="7805738" y="1590675"/>
                </a:lnTo>
                <a:lnTo>
                  <a:pt x="7839076" y="1576388"/>
                </a:lnTo>
                <a:lnTo>
                  <a:pt x="7904163" y="1538288"/>
                </a:lnTo>
                <a:lnTo>
                  <a:pt x="7967663" y="1495425"/>
                </a:lnTo>
                <a:lnTo>
                  <a:pt x="8026401" y="1447801"/>
                </a:lnTo>
                <a:lnTo>
                  <a:pt x="8085138" y="1398588"/>
                </a:lnTo>
                <a:lnTo>
                  <a:pt x="8142288" y="1344613"/>
                </a:lnTo>
                <a:lnTo>
                  <a:pt x="8255001" y="1235076"/>
                </a:lnTo>
                <a:lnTo>
                  <a:pt x="8275638" y="1208088"/>
                </a:lnTo>
                <a:lnTo>
                  <a:pt x="8296276" y="1187450"/>
                </a:lnTo>
                <a:lnTo>
                  <a:pt x="8318501" y="1168400"/>
                </a:lnTo>
                <a:lnTo>
                  <a:pt x="8339138" y="1154113"/>
                </a:lnTo>
                <a:lnTo>
                  <a:pt x="8359776" y="1144588"/>
                </a:lnTo>
                <a:lnTo>
                  <a:pt x="8377238" y="1139825"/>
                </a:lnTo>
                <a:lnTo>
                  <a:pt x="8397876" y="1139825"/>
                </a:lnTo>
                <a:lnTo>
                  <a:pt x="8415338" y="1139825"/>
                </a:lnTo>
                <a:lnTo>
                  <a:pt x="8435976" y="1144588"/>
                </a:lnTo>
                <a:lnTo>
                  <a:pt x="8455026" y="1154113"/>
                </a:lnTo>
                <a:lnTo>
                  <a:pt x="8472488" y="1166813"/>
                </a:lnTo>
                <a:lnTo>
                  <a:pt x="8489951" y="1181100"/>
                </a:lnTo>
                <a:lnTo>
                  <a:pt x="8504238" y="1198563"/>
                </a:lnTo>
                <a:lnTo>
                  <a:pt x="8523288" y="1219201"/>
                </a:lnTo>
                <a:lnTo>
                  <a:pt x="8537576" y="1243013"/>
                </a:lnTo>
                <a:lnTo>
                  <a:pt x="8551863" y="1270000"/>
                </a:lnTo>
                <a:lnTo>
                  <a:pt x="8605838" y="1403350"/>
                </a:lnTo>
                <a:lnTo>
                  <a:pt x="8659813" y="1531938"/>
                </a:lnTo>
                <a:lnTo>
                  <a:pt x="8680451" y="1593850"/>
                </a:lnTo>
                <a:lnTo>
                  <a:pt x="8704263" y="1658938"/>
                </a:lnTo>
                <a:lnTo>
                  <a:pt x="8721726" y="1725613"/>
                </a:lnTo>
                <a:lnTo>
                  <a:pt x="8737601" y="1793875"/>
                </a:lnTo>
                <a:lnTo>
                  <a:pt x="8763001" y="1974850"/>
                </a:lnTo>
                <a:lnTo>
                  <a:pt x="8785226" y="2149475"/>
                </a:lnTo>
                <a:lnTo>
                  <a:pt x="8789988" y="2238375"/>
                </a:lnTo>
                <a:lnTo>
                  <a:pt x="8796338" y="2325688"/>
                </a:lnTo>
                <a:lnTo>
                  <a:pt x="8802688" y="2411413"/>
                </a:lnTo>
                <a:lnTo>
                  <a:pt x="8802688" y="2497138"/>
                </a:lnTo>
                <a:lnTo>
                  <a:pt x="8802688" y="2584450"/>
                </a:lnTo>
                <a:lnTo>
                  <a:pt x="8796338" y="2670175"/>
                </a:lnTo>
                <a:lnTo>
                  <a:pt x="8789988" y="2752725"/>
                </a:lnTo>
                <a:lnTo>
                  <a:pt x="8778876" y="2840038"/>
                </a:lnTo>
                <a:lnTo>
                  <a:pt x="8763001" y="2922588"/>
                </a:lnTo>
                <a:lnTo>
                  <a:pt x="8748713" y="3006725"/>
                </a:lnTo>
                <a:lnTo>
                  <a:pt x="8724901" y="3092450"/>
                </a:lnTo>
                <a:lnTo>
                  <a:pt x="8701088" y="3175000"/>
                </a:lnTo>
                <a:lnTo>
                  <a:pt x="8670926" y="3249613"/>
                </a:lnTo>
                <a:lnTo>
                  <a:pt x="8642351" y="3321050"/>
                </a:lnTo>
                <a:lnTo>
                  <a:pt x="8609013" y="3389313"/>
                </a:lnTo>
                <a:lnTo>
                  <a:pt x="8575676" y="3451225"/>
                </a:lnTo>
                <a:lnTo>
                  <a:pt x="8543926" y="3514725"/>
                </a:lnTo>
                <a:lnTo>
                  <a:pt x="8507413" y="3570288"/>
                </a:lnTo>
                <a:lnTo>
                  <a:pt x="8469313" y="3621088"/>
                </a:lnTo>
                <a:lnTo>
                  <a:pt x="8431213" y="3671888"/>
                </a:lnTo>
                <a:lnTo>
                  <a:pt x="8391526" y="3719513"/>
                </a:lnTo>
                <a:lnTo>
                  <a:pt x="8350251" y="3760788"/>
                </a:lnTo>
                <a:lnTo>
                  <a:pt x="8305801" y="3802063"/>
                </a:lnTo>
                <a:lnTo>
                  <a:pt x="8261351" y="3838575"/>
                </a:lnTo>
                <a:lnTo>
                  <a:pt x="8216901" y="3870325"/>
                </a:lnTo>
                <a:lnTo>
                  <a:pt x="8172451" y="3903663"/>
                </a:lnTo>
                <a:lnTo>
                  <a:pt x="8124826" y="3930650"/>
                </a:lnTo>
                <a:lnTo>
                  <a:pt x="8074026" y="3954463"/>
                </a:lnTo>
                <a:lnTo>
                  <a:pt x="8023226" y="3978275"/>
                </a:lnTo>
                <a:lnTo>
                  <a:pt x="7972426" y="3995738"/>
                </a:lnTo>
                <a:lnTo>
                  <a:pt x="7920038" y="4013200"/>
                </a:lnTo>
                <a:lnTo>
                  <a:pt x="7866063" y="4029075"/>
                </a:lnTo>
                <a:lnTo>
                  <a:pt x="7812088" y="4040188"/>
                </a:lnTo>
                <a:lnTo>
                  <a:pt x="7756526" y="4049713"/>
                </a:lnTo>
                <a:lnTo>
                  <a:pt x="7699376" y="4057650"/>
                </a:lnTo>
                <a:lnTo>
                  <a:pt x="7640638" y="4064000"/>
                </a:lnTo>
                <a:lnTo>
                  <a:pt x="7583488" y="4067175"/>
                </a:lnTo>
                <a:lnTo>
                  <a:pt x="7521576" y="4067175"/>
                </a:lnTo>
                <a:lnTo>
                  <a:pt x="7461251" y="4067175"/>
                </a:lnTo>
                <a:lnTo>
                  <a:pt x="7399338" y="4064000"/>
                </a:lnTo>
                <a:lnTo>
                  <a:pt x="7270751" y="4052888"/>
                </a:lnTo>
                <a:lnTo>
                  <a:pt x="7140576" y="4033838"/>
                </a:lnTo>
                <a:lnTo>
                  <a:pt x="7018338" y="4016375"/>
                </a:lnTo>
                <a:lnTo>
                  <a:pt x="6896101" y="3992563"/>
                </a:lnTo>
                <a:lnTo>
                  <a:pt x="6780213" y="3965575"/>
                </a:lnTo>
                <a:lnTo>
                  <a:pt x="6664326" y="3937000"/>
                </a:lnTo>
                <a:lnTo>
                  <a:pt x="6438901" y="3870325"/>
                </a:lnTo>
                <a:lnTo>
                  <a:pt x="6326188" y="3841750"/>
                </a:lnTo>
                <a:lnTo>
                  <a:pt x="6216651" y="3811588"/>
                </a:lnTo>
                <a:lnTo>
                  <a:pt x="6186488" y="3951288"/>
                </a:lnTo>
                <a:lnTo>
                  <a:pt x="6162676" y="4094163"/>
                </a:lnTo>
                <a:lnTo>
                  <a:pt x="6153151" y="4171950"/>
                </a:lnTo>
                <a:lnTo>
                  <a:pt x="6148388" y="4244975"/>
                </a:lnTo>
                <a:lnTo>
                  <a:pt x="6142038" y="4325938"/>
                </a:lnTo>
                <a:lnTo>
                  <a:pt x="6142038" y="4408488"/>
                </a:lnTo>
                <a:lnTo>
                  <a:pt x="6142038" y="4438650"/>
                </a:lnTo>
                <a:lnTo>
                  <a:pt x="6148388" y="4468813"/>
                </a:lnTo>
                <a:lnTo>
                  <a:pt x="6156326" y="4500563"/>
                </a:lnTo>
                <a:lnTo>
                  <a:pt x="6169026" y="4530725"/>
                </a:lnTo>
                <a:lnTo>
                  <a:pt x="6183313" y="4554538"/>
                </a:lnTo>
                <a:lnTo>
                  <a:pt x="6203951" y="4575175"/>
                </a:lnTo>
                <a:lnTo>
                  <a:pt x="6213476" y="4584700"/>
                </a:lnTo>
                <a:lnTo>
                  <a:pt x="6224588" y="4591050"/>
                </a:lnTo>
                <a:lnTo>
                  <a:pt x="6237288" y="4594225"/>
                </a:lnTo>
                <a:lnTo>
                  <a:pt x="6251576" y="4595813"/>
                </a:lnTo>
                <a:lnTo>
                  <a:pt x="6281738" y="4608513"/>
                </a:lnTo>
                <a:lnTo>
                  <a:pt x="6313488" y="4619625"/>
                </a:lnTo>
                <a:lnTo>
                  <a:pt x="6350001" y="4629150"/>
                </a:lnTo>
                <a:lnTo>
                  <a:pt x="6384926" y="4632325"/>
                </a:lnTo>
                <a:lnTo>
                  <a:pt x="6405563" y="4632325"/>
                </a:lnTo>
                <a:lnTo>
                  <a:pt x="6424613" y="4629150"/>
                </a:lnTo>
                <a:lnTo>
                  <a:pt x="6445251" y="4622800"/>
                </a:lnTo>
                <a:lnTo>
                  <a:pt x="6465888" y="4616450"/>
                </a:lnTo>
                <a:lnTo>
                  <a:pt x="6486526" y="4605338"/>
                </a:lnTo>
                <a:lnTo>
                  <a:pt x="6507163" y="4594225"/>
                </a:lnTo>
                <a:lnTo>
                  <a:pt x="6527801" y="4575175"/>
                </a:lnTo>
                <a:lnTo>
                  <a:pt x="6548438" y="4557713"/>
                </a:lnTo>
                <a:lnTo>
                  <a:pt x="6578601" y="4516438"/>
                </a:lnTo>
                <a:lnTo>
                  <a:pt x="6608763" y="4476750"/>
                </a:lnTo>
                <a:lnTo>
                  <a:pt x="6673851" y="4403725"/>
                </a:lnTo>
                <a:lnTo>
                  <a:pt x="6704013" y="4364038"/>
                </a:lnTo>
                <a:lnTo>
                  <a:pt x="6731001" y="4319588"/>
                </a:lnTo>
                <a:lnTo>
                  <a:pt x="6754813" y="4275138"/>
                </a:lnTo>
                <a:lnTo>
                  <a:pt x="6762751" y="4248150"/>
                </a:lnTo>
                <a:lnTo>
                  <a:pt x="6772276" y="4221163"/>
                </a:lnTo>
                <a:lnTo>
                  <a:pt x="6775451" y="4210050"/>
                </a:lnTo>
                <a:lnTo>
                  <a:pt x="6783388" y="4197350"/>
                </a:lnTo>
                <a:lnTo>
                  <a:pt x="6796088" y="4192588"/>
                </a:lnTo>
                <a:lnTo>
                  <a:pt x="6813551" y="4183063"/>
                </a:lnTo>
                <a:lnTo>
                  <a:pt x="6848476" y="4168775"/>
                </a:lnTo>
                <a:lnTo>
                  <a:pt x="6867526" y="4159250"/>
                </a:lnTo>
                <a:lnTo>
                  <a:pt x="6881813" y="4148138"/>
                </a:lnTo>
                <a:lnTo>
                  <a:pt x="6881813" y="4200525"/>
                </a:lnTo>
                <a:lnTo>
                  <a:pt x="6875463" y="4254500"/>
                </a:lnTo>
                <a:lnTo>
                  <a:pt x="6867526" y="4302125"/>
                </a:lnTo>
                <a:lnTo>
                  <a:pt x="6854826" y="4349750"/>
                </a:lnTo>
                <a:lnTo>
                  <a:pt x="6840538" y="4394200"/>
                </a:lnTo>
                <a:lnTo>
                  <a:pt x="6823076" y="4435475"/>
                </a:lnTo>
                <a:lnTo>
                  <a:pt x="6800851" y="4475163"/>
                </a:lnTo>
                <a:lnTo>
                  <a:pt x="6775451" y="4510088"/>
                </a:lnTo>
                <a:lnTo>
                  <a:pt x="6748463" y="4546600"/>
                </a:lnTo>
                <a:lnTo>
                  <a:pt x="6718301" y="4575175"/>
                </a:lnTo>
                <a:lnTo>
                  <a:pt x="6683376" y="4605338"/>
                </a:lnTo>
                <a:lnTo>
                  <a:pt x="6646863" y="4629150"/>
                </a:lnTo>
                <a:lnTo>
                  <a:pt x="6608763" y="4652963"/>
                </a:lnTo>
                <a:lnTo>
                  <a:pt x="6567488" y="4673600"/>
                </a:lnTo>
                <a:lnTo>
                  <a:pt x="6521451" y="4691063"/>
                </a:lnTo>
                <a:lnTo>
                  <a:pt x="6473826" y="4706938"/>
                </a:lnTo>
                <a:lnTo>
                  <a:pt x="6438901" y="4718050"/>
                </a:lnTo>
                <a:lnTo>
                  <a:pt x="6403976" y="4727575"/>
                </a:lnTo>
                <a:lnTo>
                  <a:pt x="6370638" y="4733925"/>
                </a:lnTo>
                <a:lnTo>
                  <a:pt x="6334126" y="4735513"/>
                </a:lnTo>
                <a:lnTo>
                  <a:pt x="6302376" y="4735513"/>
                </a:lnTo>
                <a:lnTo>
                  <a:pt x="6265863" y="4733925"/>
                </a:lnTo>
                <a:lnTo>
                  <a:pt x="6234113" y="4724400"/>
                </a:lnTo>
                <a:lnTo>
                  <a:pt x="6200776" y="4714875"/>
                </a:lnTo>
                <a:lnTo>
                  <a:pt x="6169026" y="4703763"/>
                </a:lnTo>
                <a:lnTo>
                  <a:pt x="6135688" y="4691063"/>
                </a:lnTo>
                <a:lnTo>
                  <a:pt x="6102351" y="4673600"/>
                </a:lnTo>
                <a:lnTo>
                  <a:pt x="6073776" y="4656138"/>
                </a:lnTo>
                <a:lnTo>
                  <a:pt x="6040438" y="4632325"/>
                </a:lnTo>
                <a:lnTo>
                  <a:pt x="6010276" y="4611688"/>
                </a:lnTo>
                <a:lnTo>
                  <a:pt x="5984876" y="4584700"/>
                </a:lnTo>
                <a:lnTo>
                  <a:pt x="5954713" y="4557713"/>
                </a:lnTo>
                <a:lnTo>
                  <a:pt x="5903913" y="4510088"/>
                </a:lnTo>
                <a:lnTo>
                  <a:pt x="5853113" y="4465638"/>
                </a:lnTo>
                <a:lnTo>
                  <a:pt x="5802313" y="4424363"/>
                </a:lnTo>
                <a:lnTo>
                  <a:pt x="5746751" y="4384675"/>
                </a:lnTo>
                <a:lnTo>
                  <a:pt x="5692776" y="4349750"/>
                </a:lnTo>
                <a:lnTo>
                  <a:pt x="5635626" y="4316413"/>
                </a:lnTo>
                <a:lnTo>
                  <a:pt x="5576888" y="4284663"/>
                </a:lnTo>
                <a:lnTo>
                  <a:pt x="5519738" y="4254500"/>
                </a:lnTo>
                <a:lnTo>
                  <a:pt x="5399088" y="4197350"/>
                </a:lnTo>
                <a:lnTo>
                  <a:pt x="5276851" y="4141788"/>
                </a:lnTo>
                <a:lnTo>
                  <a:pt x="5027613" y="4033838"/>
                </a:lnTo>
                <a:lnTo>
                  <a:pt x="5110163" y="4090988"/>
                </a:lnTo>
                <a:lnTo>
                  <a:pt x="5151438" y="4121150"/>
                </a:lnTo>
                <a:lnTo>
                  <a:pt x="5191126" y="4151313"/>
                </a:lnTo>
                <a:lnTo>
                  <a:pt x="5226051" y="4183063"/>
                </a:lnTo>
                <a:lnTo>
                  <a:pt x="5260976" y="4219575"/>
                </a:lnTo>
                <a:lnTo>
                  <a:pt x="5294313" y="4254500"/>
                </a:lnTo>
                <a:lnTo>
                  <a:pt x="5324476" y="4295775"/>
                </a:lnTo>
                <a:lnTo>
                  <a:pt x="5356226" y="4329113"/>
                </a:lnTo>
                <a:lnTo>
                  <a:pt x="5392738" y="4370388"/>
                </a:lnTo>
                <a:lnTo>
                  <a:pt x="5410201" y="4391025"/>
                </a:lnTo>
                <a:lnTo>
                  <a:pt x="5422901" y="4411663"/>
                </a:lnTo>
                <a:lnTo>
                  <a:pt x="5430838" y="4430713"/>
                </a:lnTo>
                <a:lnTo>
                  <a:pt x="5434013" y="4445000"/>
                </a:lnTo>
                <a:lnTo>
                  <a:pt x="5376863" y="4656138"/>
                </a:lnTo>
                <a:lnTo>
                  <a:pt x="5348288" y="4759325"/>
                </a:lnTo>
                <a:lnTo>
                  <a:pt x="5314951" y="4864100"/>
                </a:lnTo>
                <a:lnTo>
                  <a:pt x="5280026" y="4965700"/>
                </a:lnTo>
                <a:lnTo>
                  <a:pt x="5243513" y="5068888"/>
                </a:lnTo>
                <a:lnTo>
                  <a:pt x="5205413" y="5167313"/>
                </a:lnTo>
                <a:lnTo>
                  <a:pt x="5160963" y="5268913"/>
                </a:lnTo>
                <a:lnTo>
                  <a:pt x="5116513" y="5362575"/>
                </a:lnTo>
                <a:lnTo>
                  <a:pt x="5068888" y="5457825"/>
                </a:lnTo>
                <a:lnTo>
                  <a:pt x="5014913" y="5553075"/>
                </a:lnTo>
                <a:lnTo>
                  <a:pt x="4960938" y="5643563"/>
                </a:lnTo>
                <a:lnTo>
                  <a:pt x="4902201" y="5732463"/>
                </a:lnTo>
                <a:lnTo>
                  <a:pt x="4837113" y="5815013"/>
                </a:lnTo>
                <a:lnTo>
                  <a:pt x="4768850" y="5899150"/>
                </a:lnTo>
                <a:lnTo>
                  <a:pt x="4694238" y="5978525"/>
                </a:lnTo>
                <a:lnTo>
                  <a:pt x="4581525" y="6062663"/>
                </a:lnTo>
                <a:lnTo>
                  <a:pt x="4470400" y="6151563"/>
                </a:lnTo>
                <a:lnTo>
                  <a:pt x="4360863" y="6246813"/>
                </a:lnTo>
                <a:lnTo>
                  <a:pt x="4303713" y="6296025"/>
                </a:lnTo>
                <a:lnTo>
                  <a:pt x="4248150" y="6350000"/>
                </a:lnTo>
                <a:lnTo>
                  <a:pt x="4221163" y="6365875"/>
                </a:lnTo>
                <a:lnTo>
                  <a:pt x="4194175" y="6386513"/>
                </a:lnTo>
                <a:lnTo>
                  <a:pt x="4167188" y="6407150"/>
                </a:lnTo>
                <a:lnTo>
                  <a:pt x="4140200" y="6430963"/>
                </a:lnTo>
                <a:lnTo>
                  <a:pt x="4117975" y="6454775"/>
                </a:lnTo>
                <a:lnTo>
                  <a:pt x="4095750" y="6481763"/>
                </a:lnTo>
                <a:lnTo>
                  <a:pt x="4078288" y="6510338"/>
                </a:lnTo>
                <a:lnTo>
                  <a:pt x="4064000" y="6537325"/>
                </a:lnTo>
                <a:lnTo>
                  <a:pt x="4033838" y="6564313"/>
                </a:lnTo>
                <a:lnTo>
                  <a:pt x="4003675" y="6588125"/>
                </a:lnTo>
                <a:lnTo>
                  <a:pt x="3975100" y="6608763"/>
                </a:lnTo>
                <a:lnTo>
                  <a:pt x="3944938" y="6626225"/>
                </a:lnTo>
                <a:lnTo>
                  <a:pt x="3914775" y="6645275"/>
                </a:lnTo>
                <a:lnTo>
                  <a:pt x="3884613" y="6656388"/>
                </a:lnTo>
                <a:lnTo>
                  <a:pt x="3852863" y="6665913"/>
                </a:lnTo>
                <a:lnTo>
                  <a:pt x="3822700" y="6673850"/>
                </a:lnTo>
                <a:lnTo>
                  <a:pt x="3790950" y="6677025"/>
                </a:lnTo>
                <a:lnTo>
                  <a:pt x="3760788" y="6677025"/>
                </a:lnTo>
                <a:lnTo>
                  <a:pt x="3727450" y="6673850"/>
                </a:lnTo>
                <a:lnTo>
                  <a:pt x="3697288" y="6669088"/>
                </a:lnTo>
                <a:lnTo>
                  <a:pt x="3668713" y="6659563"/>
                </a:lnTo>
                <a:lnTo>
                  <a:pt x="3638550" y="6646863"/>
                </a:lnTo>
                <a:lnTo>
                  <a:pt x="3608388" y="6632575"/>
                </a:lnTo>
                <a:lnTo>
                  <a:pt x="3579813" y="6611938"/>
                </a:lnTo>
                <a:lnTo>
                  <a:pt x="3525838" y="6543675"/>
                </a:lnTo>
                <a:lnTo>
                  <a:pt x="3475038" y="6472238"/>
                </a:lnTo>
                <a:lnTo>
                  <a:pt x="3427413" y="6400800"/>
                </a:lnTo>
                <a:lnTo>
                  <a:pt x="3379788" y="6326188"/>
                </a:lnTo>
                <a:lnTo>
                  <a:pt x="3335338" y="6251575"/>
                </a:lnTo>
                <a:lnTo>
                  <a:pt x="3294063" y="6175375"/>
                </a:lnTo>
                <a:lnTo>
                  <a:pt x="3252788" y="6097588"/>
                </a:lnTo>
                <a:lnTo>
                  <a:pt x="3209925" y="6015038"/>
                </a:lnTo>
                <a:lnTo>
                  <a:pt x="3195638" y="5999163"/>
                </a:lnTo>
                <a:lnTo>
                  <a:pt x="3186113" y="5984875"/>
                </a:lnTo>
                <a:lnTo>
                  <a:pt x="3181350" y="5967413"/>
                </a:lnTo>
                <a:lnTo>
                  <a:pt x="3175000" y="5946775"/>
                </a:lnTo>
                <a:lnTo>
                  <a:pt x="3171825" y="5927725"/>
                </a:lnTo>
                <a:lnTo>
                  <a:pt x="3171825" y="5907088"/>
                </a:lnTo>
                <a:lnTo>
                  <a:pt x="3175000" y="5886450"/>
                </a:lnTo>
                <a:lnTo>
                  <a:pt x="3181350" y="5865813"/>
                </a:lnTo>
                <a:lnTo>
                  <a:pt x="3189288" y="5845175"/>
                </a:lnTo>
                <a:lnTo>
                  <a:pt x="3201988" y="5824538"/>
                </a:lnTo>
                <a:lnTo>
                  <a:pt x="3213100" y="5803900"/>
                </a:lnTo>
                <a:lnTo>
                  <a:pt x="3230563" y="5783263"/>
                </a:lnTo>
                <a:lnTo>
                  <a:pt x="3249613" y="5764213"/>
                </a:lnTo>
                <a:lnTo>
                  <a:pt x="3270250" y="5746750"/>
                </a:lnTo>
                <a:lnTo>
                  <a:pt x="3294063" y="5732463"/>
                </a:lnTo>
                <a:lnTo>
                  <a:pt x="3321050" y="5716588"/>
                </a:lnTo>
                <a:lnTo>
                  <a:pt x="3362325" y="5699125"/>
                </a:lnTo>
                <a:lnTo>
                  <a:pt x="3403600" y="5681663"/>
                </a:lnTo>
                <a:lnTo>
                  <a:pt x="3492500" y="5637213"/>
                </a:lnTo>
                <a:lnTo>
                  <a:pt x="3587750" y="5583238"/>
                </a:lnTo>
                <a:lnTo>
                  <a:pt x="3692525" y="5529263"/>
                </a:lnTo>
                <a:lnTo>
                  <a:pt x="3692525" y="5081588"/>
                </a:lnTo>
                <a:lnTo>
                  <a:pt x="3683000" y="5116513"/>
                </a:lnTo>
                <a:lnTo>
                  <a:pt x="3673475" y="5153025"/>
                </a:lnTo>
                <a:lnTo>
                  <a:pt x="3665538" y="5184775"/>
                </a:lnTo>
                <a:lnTo>
                  <a:pt x="3652838" y="5211763"/>
                </a:lnTo>
                <a:lnTo>
                  <a:pt x="3641725" y="5238750"/>
                </a:lnTo>
                <a:lnTo>
                  <a:pt x="3629025" y="5265738"/>
                </a:lnTo>
                <a:lnTo>
                  <a:pt x="3614738" y="5286375"/>
                </a:lnTo>
                <a:lnTo>
                  <a:pt x="3600450" y="5307013"/>
                </a:lnTo>
                <a:lnTo>
                  <a:pt x="3581400" y="5324475"/>
                </a:lnTo>
                <a:lnTo>
                  <a:pt x="3567113" y="5340350"/>
                </a:lnTo>
                <a:lnTo>
                  <a:pt x="3549650" y="5354638"/>
                </a:lnTo>
                <a:lnTo>
                  <a:pt x="3529013" y="5365750"/>
                </a:lnTo>
                <a:lnTo>
                  <a:pt x="3489325" y="5386388"/>
                </a:lnTo>
                <a:lnTo>
                  <a:pt x="3451225" y="5402263"/>
                </a:lnTo>
                <a:lnTo>
                  <a:pt x="3406775" y="5413375"/>
                </a:lnTo>
                <a:lnTo>
                  <a:pt x="3365500" y="5419725"/>
                </a:lnTo>
                <a:lnTo>
                  <a:pt x="3321050" y="5422900"/>
                </a:lnTo>
                <a:lnTo>
                  <a:pt x="3273425" y="5422900"/>
                </a:lnTo>
                <a:lnTo>
                  <a:pt x="3182938" y="5419725"/>
                </a:lnTo>
                <a:lnTo>
                  <a:pt x="3097213" y="5416550"/>
                </a:lnTo>
                <a:lnTo>
                  <a:pt x="2838450" y="5416550"/>
                </a:lnTo>
                <a:lnTo>
                  <a:pt x="2770188" y="5416550"/>
                </a:lnTo>
                <a:lnTo>
                  <a:pt x="2708275" y="5413375"/>
                </a:lnTo>
                <a:lnTo>
                  <a:pt x="2678113" y="5408613"/>
                </a:lnTo>
                <a:lnTo>
                  <a:pt x="2647950" y="5402263"/>
                </a:lnTo>
                <a:lnTo>
                  <a:pt x="2622550" y="5395913"/>
                </a:lnTo>
                <a:lnTo>
                  <a:pt x="2598738" y="5384800"/>
                </a:lnTo>
                <a:lnTo>
                  <a:pt x="2574925" y="5368925"/>
                </a:lnTo>
                <a:lnTo>
                  <a:pt x="2554288" y="5354638"/>
                </a:lnTo>
                <a:lnTo>
                  <a:pt x="2532063" y="5330825"/>
                </a:lnTo>
                <a:lnTo>
                  <a:pt x="2514600" y="5307013"/>
                </a:lnTo>
                <a:lnTo>
                  <a:pt x="2500313" y="5276850"/>
                </a:lnTo>
                <a:lnTo>
                  <a:pt x="2484438" y="5241925"/>
                </a:lnTo>
                <a:lnTo>
                  <a:pt x="2476500" y="5202238"/>
                </a:lnTo>
                <a:lnTo>
                  <a:pt x="2466975" y="5154613"/>
                </a:lnTo>
                <a:lnTo>
                  <a:pt x="2466975" y="5229225"/>
                </a:lnTo>
                <a:lnTo>
                  <a:pt x="2466975" y="5341938"/>
                </a:lnTo>
                <a:lnTo>
                  <a:pt x="2466975" y="5440363"/>
                </a:lnTo>
                <a:lnTo>
                  <a:pt x="2463800" y="5538788"/>
                </a:lnTo>
                <a:lnTo>
                  <a:pt x="2459038" y="5634038"/>
                </a:lnTo>
                <a:lnTo>
                  <a:pt x="2452688" y="5681663"/>
                </a:lnTo>
                <a:lnTo>
                  <a:pt x="2443163" y="5729288"/>
                </a:lnTo>
                <a:lnTo>
                  <a:pt x="2435225" y="5776913"/>
                </a:lnTo>
                <a:lnTo>
                  <a:pt x="2422525" y="5824538"/>
                </a:lnTo>
                <a:lnTo>
                  <a:pt x="2408238" y="5868988"/>
                </a:lnTo>
                <a:lnTo>
                  <a:pt x="2390775" y="5916613"/>
                </a:lnTo>
                <a:lnTo>
                  <a:pt x="2368550" y="5961063"/>
                </a:lnTo>
                <a:lnTo>
                  <a:pt x="2343150" y="6002338"/>
                </a:lnTo>
                <a:lnTo>
                  <a:pt x="2316163" y="6046788"/>
                </a:lnTo>
                <a:lnTo>
                  <a:pt x="2282825" y="6088063"/>
                </a:lnTo>
                <a:lnTo>
                  <a:pt x="2268538" y="6103938"/>
                </a:lnTo>
                <a:lnTo>
                  <a:pt x="2255838" y="6121400"/>
                </a:lnTo>
                <a:lnTo>
                  <a:pt x="2238375" y="6156325"/>
                </a:lnTo>
                <a:lnTo>
                  <a:pt x="2224088" y="6199188"/>
                </a:lnTo>
                <a:lnTo>
                  <a:pt x="2211388" y="6243638"/>
                </a:lnTo>
                <a:lnTo>
                  <a:pt x="2193925" y="6335713"/>
                </a:lnTo>
                <a:lnTo>
                  <a:pt x="2181225" y="6383338"/>
                </a:lnTo>
                <a:lnTo>
                  <a:pt x="2170113" y="6424613"/>
                </a:lnTo>
                <a:lnTo>
                  <a:pt x="2166938" y="6442075"/>
                </a:lnTo>
                <a:lnTo>
                  <a:pt x="2157413" y="6459538"/>
                </a:lnTo>
                <a:lnTo>
                  <a:pt x="2143125" y="6478588"/>
                </a:lnTo>
                <a:lnTo>
                  <a:pt x="2125663" y="6496050"/>
                </a:lnTo>
                <a:lnTo>
                  <a:pt x="2101850" y="6510338"/>
                </a:lnTo>
                <a:lnTo>
                  <a:pt x="2078038" y="6526213"/>
                </a:lnTo>
                <a:lnTo>
                  <a:pt x="2051050" y="6534150"/>
                </a:lnTo>
                <a:lnTo>
                  <a:pt x="2020888" y="6537325"/>
                </a:lnTo>
                <a:lnTo>
                  <a:pt x="1828800" y="6507163"/>
                </a:lnTo>
                <a:lnTo>
                  <a:pt x="1628775" y="6478588"/>
                </a:lnTo>
                <a:lnTo>
                  <a:pt x="1525588" y="6457950"/>
                </a:lnTo>
                <a:lnTo>
                  <a:pt x="1420813" y="6435725"/>
                </a:lnTo>
                <a:lnTo>
                  <a:pt x="1316038" y="6415088"/>
                </a:lnTo>
                <a:lnTo>
                  <a:pt x="1206500" y="6389688"/>
                </a:lnTo>
                <a:lnTo>
                  <a:pt x="1168400" y="6370638"/>
                </a:lnTo>
                <a:lnTo>
                  <a:pt x="1150938" y="6362700"/>
                </a:lnTo>
                <a:lnTo>
                  <a:pt x="1135063" y="6353175"/>
                </a:lnTo>
                <a:lnTo>
                  <a:pt x="1123950" y="6342063"/>
                </a:lnTo>
                <a:lnTo>
                  <a:pt x="1111250" y="6326188"/>
                </a:lnTo>
                <a:lnTo>
                  <a:pt x="1103313" y="6311900"/>
                </a:lnTo>
                <a:lnTo>
                  <a:pt x="1093788" y="6294438"/>
                </a:lnTo>
                <a:lnTo>
                  <a:pt x="1087438" y="6275388"/>
                </a:lnTo>
                <a:lnTo>
                  <a:pt x="1084263" y="6254750"/>
                </a:lnTo>
                <a:lnTo>
                  <a:pt x="1082675" y="6234113"/>
                </a:lnTo>
                <a:lnTo>
                  <a:pt x="1082675" y="6210300"/>
                </a:lnTo>
                <a:lnTo>
                  <a:pt x="1084263" y="6154738"/>
                </a:lnTo>
                <a:lnTo>
                  <a:pt x="1093788" y="6088063"/>
                </a:lnTo>
                <a:lnTo>
                  <a:pt x="1120775" y="6046788"/>
                </a:lnTo>
                <a:lnTo>
                  <a:pt x="1144588" y="5999163"/>
                </a:lnTo>
                <a:lnTo>
                  <a:pt x="1162050" y="5948363"/>
                </a:lnTo>
                <a:lnTo>
                  <a:pt x="1176338" y="5899150"/>
                </a:lnTo>
                <a:lnTo>
                  <a:pt x="1189038" y="5845175"/>
                </a:lnTo>
                <a:lnTo>
                  <a:pt x="1198563" y="5788025"/>
                </a:lnTo>
                <a:lnTo>
                  <a:pt x="1203325" y="5735638"/>
                </a:lnTo>
                <a:lnTo>
                  <a:pt x="1206500" y="5678488"/>
                </a:lnTo>
                <a:lnTo>
                  <a:pt x="1212850" y="5657850"/>
                </a:lnTo>
                <a:lnTo>
                  <a:pt x="1216025" y="5634038"/>
                </a:lnTo>
                <a:lnTo>
                  <a:pt x="1216025" y="5613400"/>
                </a:lnTo>
                <a:lnTo>
                  <a:pt x="1216025" y="5589588"/>
                </a:lnTo>
                <a:lnTo>
                  <a:pt x="1209675" y="5541963"/>
                </a:lnTo>
                <a:lnTo>
                  <a:pt x="1198563" y="5497513"/>
                </a:lnTo>
                <a:lnTo>
                  <a:pt x="1179513" y="5453063"/>
                </a:lnTo>
                <a:lnTo>
                  <a:pt x="1165225" y="5410200"/>
                </a:lnTo>
                <a:lnTo>
                  <a:pt x="1131888" y="5341938"/>
                </a:lnTo>
                <a:lnTo>
                  <a:pt x="1069975" y="5238750"/>
                </a:lnTo>
                <a:lnTo>
                  <a:pt x="1012825" y="5130800"/>
                </a:lnTo>
                <a:lnTo>
                  <a:pt x="957263" y="5027613"/>
                </a:lnTo>
                <a:lnTo>
                  <a:pt x="903288" y="4919663"/>
                </a:lnTo>
                <a:lnTo>
                  <a:pt x="855663" y="4813300"/>
                </a:lnTo>
                <a:lnTo>
                  <a:pt x="811213" y="4706938"/>
                </a:lnTo>
                <a:lnTo>
                  <a:pt x="769938" y="4598988"/>
                </a:lnTo>
                <a:lnTo>
                  <a:pt x="733425" y="4492625"/>
                </a:lnTo>
                <a:lnTo>
                  <a:pt x="701675" y="4383088"/>
                </a:lnTo>
                <a:lnTo>
                  <a:pt x="671513" y="4271963"/>
                </a:lnTo>
                <a:lnTo>
                  <a:pt x="647700" y="4162425"/>
                </a:lnTo>
                <a:lnTo>
                  <a:pt x="630238" y="4049713"/>
                </a:lnTo>
                <a:lnTo>
                  <a:pt x="617538" y="3937000"/>
                </a:lnTo>
                <a:lnTo>
                  <a:pt x="609600" y="3821113"/>
                </a:lnTo>
                <a:lnTo>
                  <a:pt x="609600" y="3705225"/>
                </a:lnTo>
                <a:lnTo>
                  <a:pt x="612775" y="3586163"/>
                </a:lnTo>
                <a:lnTo>
                  <a:pt x="620713" y="3470275"/>
                </a:lnTo>
                <a:lnTo>
                  <a:pt x="636588" y="3354388"/>
                </a:lnTo>
                <a:lnTo>
                  <a:pt x="657225" y="3243263"/>
                </a:lnTo>
                <a:lnTo>
                  <a:pt x="681038" y="3136900"/>
                </a:lnTo>
                <a:lnTo>
                  <a:pt x="709613" y="3032125"/>
                </a:lnTo>
                <a:lnTo>
                  <a:pt x="746125" y="2932113"/>
                </a:lnTo>
                <a:lnTo>
                  <a:pt x="784225" y="2833688"/>
                </a:lnTo>
                <a:lnTo>
                  <a:pt x="828675" y="2735263"/>
                </a:lnTo>
                <a:lnTo>
                  <a:pt x="879475" y="2643188"/>
                </a:lnTo>
                <a:lnTo>
                  <a:pt x="933450" y="2551113"/>
                </a:lnTo>
                <a:lnTo>
                  <a:pt x="992188" y="2465388"/>
                </a:lnTo>
                <a:lnTo>
                  <a:pt x="1055688" y="2379663"/>
                </a:lnTo>
                <a:lnTo>
                  <a:pt x="1123950" y="2295525"/>
                </a:lnTo>
                <a:lnTo>
                  <a:pt x="1195388" y="2212975"/>
                </a:lnTo>
                <a:lnTo>
                  <a:pt x="1271588" y="2132013"/>
                </a:lnTo>
                <a:lnTo>
                  <a:pt x="1355725" y="2054225"/>
                </a:lnTo>
                <a:lnTo>
                  <a:pt x="1423988" y="2001838"/>
                </a:lnTo>
                <a:lnTo>
                  <a:pt x="1495425" y="1951038"/>
                </a:lnTo>
                <a:lnTo>
                  <a:pt x="1566863" y="1900238"/>
                </a:lnTo>
                <a:lnTo>
                  <a:pt x="1641475" y="1855788"/>
                </a:lnTo>
                <a:lnTo>
                  <a:pt x="1714500" y="1814513"/>
                </a:lnTo>
                <a:lnTo>
                  <a:pt x="1789113" y="1774825"/>
                </a:lnTo>
                <a:lnTo>
                  <a:pt x="1866900" y="1739900"/>
                </a:lnTo>
                <a:lnTo>
                  <a:pt x="1944688" y="1703388"/>
                </a:lnTo>
                <a:lnTo>
                  <a:pt x="2020888" y="1671638"/>
                </a:lnTo>
                <a:lnTo>
                  <a:pt x="2101850" y="1641476"/>
                </a:lnTo>
                <a:lnTo>
                  <a:pt x="2184400" y="1614488"/>
                </a:lnTo>
                <a:lnTo>
                  <a:pt x="2268538" y="1587500"/>
                </a:lnTo>
                <a:lnTo>
                  <a:pt x="2351088" y="1562100"/>
                </a:lnTo>
                <a:lnTo>
                  <a:pt x="2436813" y="1538288"/>
                </a:lnTo>
                <a:lnTo>
                  <a:pt x="2616200" y="1492250"/>
                </a:lnTo>
                <a:lnTo>
                  <a:pt x="2725738" y="1492250"/>
                </a:lnTo>
                <a:lnTo>
                  <a:pt x="2654300" y="1590675"/>
                </a:lnTo>
                <a:lnTo>
                  <a:pt x="2582863" y="1682750"/>
                </a:lnTo>
                <a:lnTo>
                  <a:pt x="2435225" y="1866901"/>
                </a:lnTo>
                <a:lnTo>
                  <a:pt x="2363788" y="1958975"/>
                </a:lnTo>
                <a:lnTo>
                  <a:pt x="2295525" y="2052638"/>
                </a:lnTo>
                <a:lnTo>
                  <a:pt x="2228850" y="2144713"/>
                </a:lnTo>
                <a:lnTo>
                  <a:pt x="2200275" y="2192338"/>
                </a:lnTo>
                <a:lnTo>
                  <a:pt x="2170113" y="2241550"/>
                </a:lnTo>
                <a:lnTo>
                  <a:pt x="2089150" y="2355850"/>
                </a:lnTo>
                <a:lnTo>
                  <a:pt x="2047875" y="2411413"/>
                </a:lnTo>
                <a:lnTo>
                  <a:pt x="2012950" y="2471738"/>
                </a:lnTo>
                <a:lnTo>
                  <a:pt x="1979613" y="2530475"/>
                </a:lnTo>
                <a:lnTo>
                  <a:pt x="1952625" y="2592388"/>
                </a:lnTo>
                <a:lnTo>
                  <a:pt x="1928813" y="2659063"/>
                </a:lnTo>
                <a:lnTo>
                  <a:pt x="1917700" y="2693988"/>
                </a:lnTo>
                <a:lnTo>
                  <a:pt x="1911350" y="2727325"/>
                </a:lnTo>
                <a:lnTo>
                  <a:pt x="1893888" y="2776538"/>
                </a:lnTo>
                <a:lnTo>
                  <a:pt x="1881188" y="2824163"/>
                </a:lnTo>
                <a:lnTo>
                  <a:pt x="1873250" y="2868613"/>
                </a:lnTo>
                <a:lnTo>
                  <a:pt x="1873250" y="2916238"/>
                </a:lnTo>
                <a:lnTo>
                  <a:pt x="1876425" y="2962275"/>
                </a:lnTo>
                <a:lnTo>
                  <a:pt x="1881188" y="3006725"/>
                </a:lnTo>
                <a:lnTo>
                  <a:pt x="1893888" y="3048000"/>
                </a:lnTo>
                <a:lnTo>
                  <a:pt x="1905000" y="3092450"/>
                </a:lnTo>
                <a:lnTo>
                  <a:pt x="1924050" y="3133725"/>
                </a:lnTo>
                <a:lnTo>
                  <a:pt x="1944688" y="3171825"/>
                </a:lnTo>
                <a:lnTo>
                  <a:pt x="1965325" y="3214688"/>
                </a:lnTo>
                <a:lnTo>
                  <a:pt x="1989138" y="3252788"/>
                </a:lnTo>
                <a:lnTo>
                  <a:pt x="2041525" y="3327400"/>
                </a:lnTo>
                <a:lnTo>
                  <a:pt x="2095500" y="3398838"/>
                </a:lnTo>
                <a:lnTo>
                  <a:pt x="2149475" y="3470275"/>
                </a:lnTo>
                <a:lnTo>
                  <a:pt x="2197100" y="3541713"/>
                </a:lnTo>
                <a:lnTo>
                  <a:pt x="2217738" y="3576638"/>
                </a:lnTo>
                <a:lnTo>
                  <a:pt x="2238375" y="3613150"/>
                </a:lnTo>
                <a:lnTo>
                  <a:pt x="2252663" y="3648075"/>
                </a:lnTo>
                <a:lnTo>
                  <a:pt x="2268538" y="3684588"/>
                </a:lnTo>
                <a:lnTo>
                  <a:pt x="2279650" y="3722688"/>
                </a:lnTo>
                <a:lnTo>
                  <a:pt x="2286000" y="3757613"/>
                </a:lnTo>
                <a:lnTo>
                  <a:pt x="2289175" y="3797300"/>
                </a:lnTo>
                <a:lnTo>
                  <a:pt x="2289175" y="3835400"/>
                </a:lnTo>
                <a:lnTo>
                  <a:pt x="2286000" y="3873500"/>
                </a:lnTo>
                <a:lnTo>
                  <a:pt x="2276475" y="3916363"/>
                </a:lnTo>
                <a:lnTo>
                  <a:pt x="2262188" y="3954463"/>
                </a:lnTo>
                <a:lnTo>
                  <a:pt x="2244725" y="3995738"/>
                </a:lnTo>
                <a:lnTo>
                  <a:pt x="2232025" y="4013200"/>
                </a:lnTo>
                <a:lnTo>
                  <a:pt x="2224088" y="4037013"/>
                </a:lnTo>
                <a:lnTo>
                  <a:pt x="2217738" y="4064000"/>
                </a:lnTo>
                <a:lnTo>
                  <a:pt x="2217738" y="4090988"/>
                </a:lnTo>
                <a:lnTo>
                  <a:pt x="2217738" y="4117975"/>
                </a:lnTo>
                <a:lnTo>
                  <a:pt x="2224088" y="4144963"/>
                </a:lnTo>
                <a:lnTo>
                  <a:pt x="2232025" y="4168775"/>
                </a:lnTo>
                <a:lnTo>
                  <a:pt x="2244725" y="4183063"/>
                </a:lnTo>
                <a:lnTo>
                  <a:pt x="2306638" y="4251325"/>
                </a:lnTo>
                <a:lnTo>
                  <a:pt x="2368550" y="4313238"/>
                </a:lnTo>
                <a:lnTo>
                  <a:pt x="2435225" y="4373563"/>
                </a:lnTo>
                <a:lnTo>
                  <a:pt x="2497138" y="4424363"/>
                </a:lnTo>
                <a:lnTo>
                  <a:pt x="2562225" y="4471988"/>
                </a:lnTo>
                <a:lnTo>
                  <a:pt x="2627313" y="4510088"/>
                </a:lnTo>
                <a:lnTo>
                  <a:pt x="2660650" y="4527550"/>
                </a:lnTo>
                <a:lnTo>
                  <a:pt x="2695575" y="4543425"/>
                </a:lnTo>
                <a:lnTo>
                  <a:pt x="2728913" y="4554538"/>
                </a:lnTo>
                <a:lnTo>
                  <a:pt x="2763838" y="4567238"/>
                </a:lnTo>
                <a:lnTo>
                  <a:pt x="2800350" y="4575175"/>
                </a:lnTo>
                <a:lnTo>
                  <a:pt x="2835275" y="4584700"/>
                </a:lnTo>
                <a:lnTo>
                  <a:pt x="2871788" y="4591050"/>
                </a:lnTo>
                <a:lnTo>
                  <a:pt x="2906713" y="4594225"/>
                </a:lnTo>
                <a:lnTo>
                  <a:pt x="2943225" y="4594225"/>
                </a:lnTo>
                <a:lnTo>
                  <a:pt x="2981325" y="4594225"/>
                </a:lnTo>
                <a:lnTo>
                  <a:pt x="3021013" y="4591050"/>
                </a:lnTo>
                <a:lnTo>
                  <a:pt x="3059113" y="4584700"/>
                </a:lnTo>
                <a:lnTo>
                  <a:pt x="3097213" y="4575175"/>
                </a:lnTo>
                <a:lnTo>
                  <a:pt x="3138488" y="4564063"/>
                </a:lnTo>
                <a:lnTo>
                  <a:pt x="3178175" y="4551363"/>
                </a:lnTo>
                <a:lnTo>
                  <a:pt x="3219450" y="4537075"/>
                </a:lnTo>
                <a:lnTo>
                  <a:pt x="3263900" y="4516438"/>
                </a:lnTo>
                <a:lnTo>
                  <a:pt x="3305175" y="4495800"/>
                </a:lnTo>
                <a:lnTo>
                  <a:pt x="3349625" y="4471988"/>
                </a:lnTo>
                <a:lnTo>
                  <a:pt x="3394075" y="4445000"/>
                </a:lnTo>
                <a:lnTo>
                  <a:pt x="3617913" y="4329113"/>
                </a:lnTo>
                <a:lnTo>
                  <a:pt x="3730625" y="4271963"/>
                </a:lnTo>
                <a:lnTo>
                  <a:pt x="3843338" y="4216400"/>
                </a:lnTo>
                <a:lnTo>
                  <a:pt x="3959225" y="4168775"/>
                </a:lnTo>
                <a:lnTo>
                  <a:pt x="4019550" y="4144963"/>
                </a:lnTo>
                <a:lnTo>
                  <a:pt x="4078288" y="4124325"/>
                </a:lnTo>
                <a:lnTo>
                  <a:pt x="4138613" y="4108450"/>
                </a:lnTo>
                <a:lnTo>
                  <a:pt x="4197350" y="4094163"/>
                </a:lnTo>
                <a:lnTo>
                  <a:pt x="4259263" y="4081463"/>
                </a:lnTo>
                <a:lnTo>
                  <a:pt x="4322763" y="4073525"/>
                </a:lnTo>
                <a:lnTo>
                  <a:pt x="4337050" y="4067175"/>
                </a:lnTo>
                <a:lnTo>
                  <a:pt x="4354513" y="4057650"/>
                </a:lnTo>
                <a:lnTo>
                  <a:pt x="4375150" y="4043363"/>
                </a:lnTo>
                <a:lnTo>
                  <a:pt x="4397375" y="4025900"/>
                </a:lnTo>
                <a:lnTo>
                  <a:pt x="4418013" y="4002088"/>
                </a:lnTo>
                <a:lnTo>
                  <a:pt x="4438650" y="3978275"/>
                </a:lnTo>
                <a:lnTo>
                  <a:pt x="4456113" y="3951288"/>
                </a:lnTo>
                <a:lnTo>
                  <a:pt x="4470400" y="3921125"/>
                </a:lnTo>
                <a:lnTo>
                  <a:pt x="4497388" y="3844925"/>
                </a:lnTo>
                <a:lnTo>
                  <a:pt x="4518025" y="3767138"/>
                </a:lnTo>
                <a:lnTo>
                  <a:pt x="4537075" y="3689350"/>
                </a:lnTo>
                <a:lnTo>
                  <a:pt x="4548188" y="3613150"/>
                </a:lnTo>
                <a:lnTo>
                  <a:pt x="4560888" y="3535363"/>
                </a:lnTo>
                <a:lnTo>
                  <a:pt x="4565650" y="3457575"/>
                </a:lnTo>
                <a:lnTo>
                  <a:pt x="4572000" y="3381375"/>
                </a:lnTo>
                <a:lnTo>
                  <a:pt x="4572000" y="3300413"/>
                </a:lnTo>
                <a:lnTo>
                  <a:pt x="4572000" y="3222625"/>
                </a:lnTo>
                <a:lnTo>
                  <a:pt x="4568825" y="3143250"/>
                </a:lnTo>
                <a:lnTo>
                  <a:pt x="4562475" y="3062288"/>
                </a:lnTo>
                <a:lnTo>
                  <a:pt x="4554538" y="2982913"/>
                </a:lnTo>
                <a:lnTo>
                  <a:pt x="4533900" y="2819400"/>
                </a:lnTo>
                <a:lnTo>
                  <a:pt x="4506913" y="2652713"/>
                </a:lnTo>
                <a:lnTo>
                  <a:pt x="4479925" y="2476500"/>
                </a:lnTo>
                <a:lnTo>
                  <a:pt x="4446588" y="2292351"/>
                </a:lnTo>
                <a:lnTo>
                  <a:pt x="4429125" y="2197100"/>
                </a:lnTo>
                <a:lnTo>
                  <a:pt x="4408488" y="2098675"/>
                </a:lnTo>
                <a:lnTo>
                  <a:pt x="4384675" y="2005013"/>
                </a:lnTo>
                <a:lnTo>
                  <a:pt x="4360863" y="1906588"/>
                </a:lnTo>
                <a:lnTo>
                  <a:pt x="4360863" y="2765425"/>
                </a:lnTo>
                <a:lnTo>
                  <a:pt x="4360863" y="3698875"/>
                </a:lnTo>
                <a:lnTo>
                  <a:pt x="4357688" y="3725863"/>
                </a:lnTo>
                <a:lnTo>
                  <a:pt x="4354513" y="3752850"/>
                </a:lnTo>
                <a:lnTo>
                  <a:pt x="4349750" y="3776663"/>
                </a:lnTo>
                <a:lnTo>
                  <a:pt x="4340225" y="3797300"/>
                </a:lnTo>
                <a:lnTo>
                  <a:pt x="4327525" y="3817938"/>
                </a:lnTo>
                <a:lnTo>
                  <a:pt x="4316413" y="3838575"/>
                </a:lnTo>
                <a:lnTo>
                  <a:pt x="4302125" y="3856038"/>
                </a:lnTo>
                <a:lnTo>
                  <a:pt x="4286250" y="3870325"/>
                </a:lnTo>
                <a:lnTo>
                  <a:pt x="4265613" y="3886200"/>
                </a:lnTo>
                <a:lnTo>
                  <a:pt x="4248150" y="3900488"/>
                </a:lnTo>
                <a:lnTo>
                  <a:pt x="4203700" y="3924300"/>
                </a:lnTo>
                <a:lnTo>
                  <a:pt x="4152900" y="3944938"/>
                </a:lnTo>
                <a:lnTo>
                  <a:pt x="4098925" y="3960813"/>
                </a:lnTo>
                <a:lnTo>
                  <a:pt x="4000500" y="3989388"/>
                </a:lnTo>
                <a:lnTo>
                  <a:pt x="3906838" y="4022725"/>
                </a:lnTo>
                <a:lnTo>
                  <a:pt x="3811588" y="4057650"/>
                </a:lnTo>
                <a:lnTo>
                  <a:pt x="3716338" y="4100513"/>
                </a:lnTo>
                <a:lnTo>
                  <a:pt x="3621088" y="4144963"/>
                </a:lnTo>
                <a:lnTo>
                  <a:pt x="3532188" y="4192588"/>
                </a:lnTo>
                <a:lnTo>
                  <a:pt x="3441700" y="4243388"/>
                </a:lnTo>
                <a:lnTo>
                  <a:pt x="3359150" y="4295775"/>
                </a:lnTo>
                <a:lnTo>
                  <a:pt x="3287713" y="4329113"/>
                </a:lnTo>
                <a:lnTo>
                  <a:pt x="3222625" y="4359275"/>
                </a:lnTo>
                <a:lnTo>
                  <a:pt x="3157538" y="4379913"/>
                </a:lnTo>
                <a:lnTo>
                  <a:pt x="3094038" y="4400550"/>
                </a:lnTo>
                <a:lnTo>
                  <a:pt x="3032125" y="4411663"/>
                </a:lnTo>
                <a:lnTo>
                  <a:pt x="2973388" y="4421188"/>
                </a:lnTo>
                <a:lnTo>
                  <a:pt x="2913063" y="4421188"/>
                </a:lnTo>
                <a:lnTo>
                  <a:pt x="2857500" y="4418013"/>
                </a:lnTo>
                <a:lnTo>
                  <a:pt x="2803525" y="4406900"/>
                </a:lnTo>
                <a:lnTo>
                  <a:pt x="2749550" y="4391025"/>
                </a:lnTo>
                <a:lnTo>
                  <a:pt x="2698750" y="4367213"/>
                </a:lnTo>
                <a:lnTo>
                  <a:pt x="2647950" y="4337050"/>
                </a:lnTo>
                <a:lnTo>
                  <a:pt x="2600325" y="4302125"/>
                </a:lnTo>
                <a:lnTo>
                  <a:pt x="2554288" y="4257675"/>
                </a:lnTo>
                <a:lnTo>
                  <a:pt x="2508250" y="4206875"/>
                </a:lnTo>
                <a:lnTo>
                  <a:pt x="2466975" y="4148138"/>
                </a:lnTo>
                <a:lnTo>
                  <a:pt x="2452688" y="4117975"/>
                </a:lnTo>
                <a:lnTo>
                  <a:pt x="2439988" y="4084638"/>
                </a:lnTo>
                <a:lnTo>
                  <a:pt x="2428875" y="4049713"/>
                </a:lnTo>
                <a:lnTo>
                  <a:pt x="2419350" y="4016375"/>
                </a:lnTo>
                <a:lnTo>
                  <a:pt x="2416175" y="3981450"/>
                </a:lnTo>
                <a:lnTo>
                  <a:pt x="2416175" y="3948113"/>
                </a:lnTo>
                <a:lnTo>
                  <a:pt x="2419350" y="3916363"/>
                </a:lnTo>
                <a:lnTo>
                  <a:pt x="2425700" y="3900488"/>
                </a:lnTo>
                <a:lnTo>
                  <a:pt x="2432050" y="3886200"/>
                </a:lnTo>
                <a:lnTo>
                  <a:pt x="2446338" y="3829050"/>
                </a:lnTo>
                <a:lnTo>
                  <a:pt x="2463800" y="3778250"/>
                </a:lnTo>
                <a:lnTo>
                  <a:pt x="2484438" y="3730625"/>
                </a:lnTo>
                <a:lnTo>
                  <a:pt x="2508250" y="3684588"/>
                </a:lnTo>
                <a:lnTo>
                  <a:pt x="2535238" y="3638550"/>
                </a:lnTo>
                <a:lnTo>
                  <a:pt x="2559050" y="3597275"/>
                </a:lnTo>
                <a:lnTo>
                  <a:pt x="2616200" y="3511550"/>
                </a:lnTo>
                <a:lnTo>
                  <a:pt x="2667000" y="3406775"/>
                </a:lnTo>
                <a:lnTo>
                  <a:pt x="2705100" y="3311525"/>
                </a:lnTo>
                <a:lnTo>
                  <a:pt x="2735263" y="3222625"/>
                </a:lnTo>
                <a:lnTo>
                  <a:pt x="2763838" y="3136900"/>
                </a:lnTo>
                <a:lnTo>
                  <a:pt x="2722563" y="3181350"/>
                </a:lnTo>
                <a:lnTo>
                  <a:pt x="2681288" y="3228975"/>
                </a:lnTo>
                <a:lnTo>
                  <a:pt x="2598738" y="3330575"/>
                </a:lnTo>
                <a:lnTo>
                  <a:pt x="2514600" y="3436938"/>
                </a:lnTo>
                <a:lnTo>
                  <a:pt x="2432050" y="3549650"/>
                </a:lnTo>
                <a:lnTo>
                  <a:pt x="2374900" y="3478213"/>
                </a:lnTo>
                <a:lnTo>
                  <a:pt x="2324100" y="3409950"/>
                </a:lnTo>
                <a:lnTo>
                  <a:pt x="2276475" y="3338513"/>
                </a:lnTo>
                <a:lnTo>
                  <a:pt x="2228850" y="3267075"/>
                </a:lnTo>
                <a:lnTo>
                  <a:pt x="2143125" y="3127375"/>
                </a:lnTo>
                <a:lnTo>
                  <a:pt x="2060575" y="2987675"/>
                </a:lnTo>
                <a:lnTo>
                  <a:pt x="2047875" y="2973388"/>
                </a:lnTo>
                <a:lnTo>
                  <a:pt x="2039938" y="2955925"/>
                </a:lnTo>
                <a:lnTo>
                  <a:pt x="2030413" y="2935288"/>
                </a:lnTo>
                <a:lnTo>
                  <a:pt x="2027238" y="2914650"/>
                </a:lnTo>
                <a:lnTo>
                  <a:pt x="2020888" y="2871788"/>
                </a:lnTo>
                <a:lnTo>
                  <a:pt x="2020888" y="2840038"/>
                </a:lnTo>
                <a:lnTo>
                  <a:pt x="2063750" y="2755900"/>
                </a:lnTo>
                <a:lnTo>
                  <a:pt x="2101850" y="2673350"/>
                </a:lnTo>
                <a:lnTo>
                  <a:pt x="2176463" y="2506663"/>
                </a:lnTo>
                <a:lnTo>
                  <a:pt x="2214563" y="2428875"/>
                </a:lnTo>
                <a:lnTo>
                  <a:pt x="2255838" y="2352675"/>
                </a:lnTo>
                <a:lnTo>
                  <a:pt x="2303463" y="2274888"/>
                </a:lnTo>
                <a:lnTo>
                  <a:pt x="2330450" y="2238375"/>
                </a:lnTo>
                <a:lnTo>
                  <a:pt x="2357438" y="2203450"/>
                </a:lnTo>
                <a:lnTo>
                  <a:pt x="2482850" y="2054225"/>
                </a:lnTo>
                <a:lnTo>
                  <a:pt x="2613025" y="1909763"/>
                </a:lnTo>
                <a:lnTo>
                  <a:pt x="2743200" y="1766888"/>
                </a:lnTo>
                <a:lnTo>
                  <a:pt x="2874963" y="1630363"/>
                </a:lnTo>
                <a:lnTo>
                  <a:pt x="3138488" y="1358900"/>
                </a:lnTo>
                <a:lnTo>
                  <a:pt x="3267075" y="1222376"/>
                </a:lnTo>
                <a:lnTo>
                  <a:pt x="3394075" y="1082675"/>
                </a:lnTo>
                <a:lnTo>
                  <a:pt x="3430588" y="1044576"/>
                </a:lnTo>
                <a:lnTo>
                  <a:pt x="3468688" y="1011238"/>
                </a:lnTo>
                <a:lnTo>
                  <a:pt x="3508375" y="984250"/>
                </a:lnTo>
                <a:lnTo>
                  <a:pt x="3546475" y="963613"/>
                </a:lnTo>
                <a:lnTo>
                  <a:pt x="3587750" y="946150"/>
                </a:lnTo>
                <a:lnTo>
                  <a:pt x="3629025" y="933450"/>
                </a:lnTo>
                <a:lnTo>
                  <a:pt x="3671888" y="922338"/>
                </a:lnTo>
                <a:lnTo>
                  <a:pt x="3716338" y="915988"/>
                </a:lnTo>
                <a:lnTo>
                  <a:pt x="3802063" y="904875"/>
                </a:lnTo>
                <a:lnTo>
                  <a:pt x="3890963" y="895350"/>
                </a:lnTo>
                <a:lnTo>
                  <a:pt x="3932238" y="889000"/>
                </a:lnTo>
                <a:lnTo>
                  <a:pt x="3976688" y="881063"/>
                </a:lnTo>
                <a:lnTo>
                  <a:pt x="4022725" y="871538"/>
                </a:lnTo>
                <a:lnTo>
                  <a:pt x="4064000" y="860425"/>
                </a:lnTo>
                <a:lnTo>
                  <a:pt x="4090988" y="857250"/>
                </a:lnTo>
                <a:lnTo>
                  <a:pt x="4117975" y="854075"/>
                </a:lnTo>
                <a:lnTo>
                  <a:pt x="4143375" y="844550"/>
                </a:lnTo>
                <a:lnTo>
                  <a:pt x="4170363" y="836613"/>
                </a:lnTo>
                <a:lnTo>
                  <a:pt x="4191000" y="823913"/>
                </a:lnTo>
                <a:lnTo>
                  <a:pt x="4214813" y="812801"/>
                </a:lnTo>
                <a:lnTo>
                  <a:pt x="4233863" y="796926"/>
                </a:lnTo>
                <a:lnTo>
                  <a:pt x="4248150" y="785813"/>
                </a:lnTo>
                <a:lnTo>
                  <a:pt x="3876675" y="785813"/>
                </a:lnTo>
                <a:lnTo>
                  <a:pt x="3906838" y="728663"/>
                </a:lnTo>
                <a:lnTo>
                  <a:pt x="3938588" y="677863"/>
                </a:lnTo>
                <a:lnTo>
                  <a:pt x="3971925" y="630238"/>
                </a:lnTo>
                <a:lnTo>
                  <a:pt x="4006850" y="585788"/>
                </a:lnTo>
                <a:lnTo>
                  <a:pt x="4046538" y="544513"/>
                </a:lnTo>
                <a:lnTo>
                  <a:pt x="4084638" y="506413"/>
                </a:lnTo>
                <a:lnTo>
                  <a:pt x="4125913" y="466725"/>
                </a:lnTo>
                <a:lnTo>
                  <a:pt x="4170363" y="434975"/>
                </a:lnTo>
                <a:lnTo>
                  <a:pt x="4211638" y="401638"/>
                </a:lnTo>
                <a:lnTo>
                  <a:pt x="4259263" y="373063"/>
                </a:lnTo>
                <a:lnTo>
                  <a:pt x="4303713" y="342900"/>
                </a:lnTo>
                <a:lnTo>
                  <a:pt x="4351338" y="315913"/>
                </a:lnTo>
                <a:lnTo>
                  <a:pt x="4446588" y="268288"/>
                </a:lnTo>
                <a:lnTo>
                  <a:pt x="4545013" y="223838"/>
                </a:lnTo>
                <a:lnTo>
                  <a:pt x="4654550" y="193675"/>
                </a:lnTo>
                <a:lnTo>
                  <a:pt x="4768850" y="163513"/>
                </a:lnTo>
                <a:lnTo>
                  <a:pt x="4991101" y="98425"/>
                </a:lnTo>
                <a:lnTo>
                  <a:pt x="5100638" y="69850"/>
                </a:lnTo>
                <a:lnTo>
                  <a:pt x="5213351" y="39688"/>
                </a:lnTo>
                <a:lnTo>
                  <a:pt x="5324476" y="19050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896386"/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301" name="Freeform 300"/>
          <p:cNvSpPr/>
          <p:nvPr/>
        </p:nvSpPr>
        <p:spPr bwMode="auto">
          <a:xfrm>
            <a:off x="2846319" y="2119356"/>
            <a:ext cx="268385" cy="282036"/>
          </a:xfrm>
          <a:custGeom>
            <a:avLst/>
            <a:gdLst>
              <a:gd name="connsiteX0" fmla="*/ 1931382 w 2687091"/>
              <a:gd name="connsiteY0" fmla="*/ 1799512 h 2823758"/>
              <a:gd name="connsiteX1" fmla="*/ 1931382 w 2687091"/>
              <a:gd name="connsiteY1" fmla="*/ 2128383 h 2823758"/>
              <a:gd name="connsiteX2" fmla="*/ 2260253 w 2687091"/>
              <a:gd name="connsiteY2" fmla="*/ 2128383 h 2823758"/>
              <a:gd name="connsiteX3" fmla="*/ 2260253 w 2687091"/>
              <a:gd name="connsiteY3" fmla="*/ 1799512 h 2823758"/>
              <a:gd name="connsiteX4" fmla="*/ 1372033 w 2687091"/>
              <a:gd name="connsiteY4" fmla="*/ 1799512 h 2823758"/>
              <a:gd name="connsiteX5" fmla="*/ 1372033 w 2687091"/>
              <a:gd name="connsiteY5" fmla="*/ 2128383 h 2823758"/>
              <a:gd name="connsiteX6" fmla="*/ 1700904 w 2687091"/>
              <a:gd name="connsiteY6" fmla="*/ 2128383 h 2823758"/>
              <a:gd name="connsiteX7" fmla="*/ 1700904 w 2687091"/>
              <a:gd name="connsiteY7" fmla="*/ 1799512 h 2823758"/>
              <a:gd name="connsiteX8" fmla="*/ 812685 w 2687091"/>
              <a:gd name="connsiteY8" fmla="*/ 1799512 h 2823758"/>
              <a:gd name="connsiteX9" fmla="*/ 812685 w 2687091"/>
              <a:gd name="connsiteY9" fmla="*/ 2128383 h 2823758"/>
              <a:gd name="connsiteX10" fmla="*/ 1141555 w 2687091"/>
              <a:gd name="connsiteY10" fmla="*/ 2128383 h 2823758"/>
              <a:gd name="connsiteX11" fmla="*/ 1141555 w 2687091"/>
              <a:gd name="connsiteY11" fmla="*/ 1799512 h 2823758"/>
              <a:gd name="connsiteX12" fmla="*/ 486277 w 2687091"/>
              <a:gd name="connsiteY12" fmla="*/ 93827 h 2823758"/>
              <a:gd name="connsiteX13" fmla="*/ 103872 w 2687091"/>
              <a:gd name="connsiteY13" fmla="*/ 162103 h 2823758"/>
              <a:gd name="connsiteX14" fmla="*/ 486277 w 2687091"/>
              <a:gd name="connsiteY14" fmla="*/ 230379 h 2823758"/>
              <a:gd name="connsiteX15" fmla="*/ 868682 w 2687091"/>
              <a:gd name="connsiteY15" fmla="*/ 162103 h 2823758"/>
              <a:gd name="connsiteX16" fmla="*/ 486277 w 2687091"/>
              <a:gd name="connsiteY16" fmla="*/ 93827 h 2823758"/>
              <a:gd name="connsiteX17" fmla="*/ 486276 w 2687091"/>
              <a:gd name="connsiteY17" fmla="*/ 0 h 2823758"/>
              <a:gd name="connsiteX18" fmla="*/ 486277 w 2687091"/>
              <a:gd name="connsiteY18" fmla="*/ 0 h 2823758"/>
              <a:gd name="connsiteX19" fmla="*/ 972553 w 2687091"/>
              <a:gd name="connsiteY19" fmla="*/ 100893 h 2823758"/>
              <a:gd name="connsiteX20" fmla="*/ 972552 w 2687091"/>
              <a:gd name="connsiteY20" fmla="*/ 706248 h 2823758"/>
              <a:gd name="connsiteX21" fmla="*/ 972552 w 2687091"/>
              <a:gd name="connsiteY21" fmla="*/ 1342945 h 2823758"/>
              <a:gd name="connsiteX22" fmla="*/ 1792243 w 2687091"/>
              <a:gd name="connsiteY22" fmla="*/ 722637 h 2823758"/>
              <a:gd name="connsiteX23" fmla="*/ 1792243 w 2687091"/>
              <a:gd name="connsiteY23" fmla="*/ 1365018 h 2823758"/>
              <a:gd name="connsiteX24" fmla="*/ 2687091 w 2687091"/>
              <a:gd name="connsiteY24" fmla="*/ 723934 h 2823758"/>
              <a:gd name="connsiteX25" fmla="*/ 2687091 w 2687091"/>
              <a:gd name="connsiteY25" fmla="*/ 1573518 h 2823758"/>
              <a:gd name="connsiteX26" fmla="*/ 2687091 w 2687091"/>
              <a:gd name="connsiteY26" fmla="*/ 1833418 h 2823758"/>
              <a:gd name="connsiteX27" fmla="*/ 2687091 w 2687091"/>
              <a:gd name="connsiteY27" fmla="*/ 2090363 h 2823758"/>
              <a:gd name="connsiteX28" fmla="*/ 2687091 w 2687091"/>
              <a:gd name="connsiteY28" fmla="*/ 2468997 h 2823758"/>
              <a:gd name="connsiteX29" fmla="*/ 2687091 w 2687091"/>
              <a:gd name="connsiteY29" fmla="*/ 2823758 h 2823758"/>
              <a:gd name="connsiteX30" fmla="*/ 186290 w 2687091"/>
              <a:gd name="connsiteY30" fmla="*/ 2823758 h 2823758"/>
              <a:gd name="connsiteX31" fmla="*/ 186290 w 2687091"/>
              <a:gd name="connsiteY31" fmla="*/ 2823753 h 2823758"/>
              <a:gd name="connsiteX32" fmla="*/ 1 w 2687091"/>
              <a:gd name="connsiteY32" fmla="*/ 2823753 h 2823758"/>
              <a:gd name="connsiteX33" fmla="*/ 1 w 2687091"/>
              <a:gd name="connsiteY33" fmla="*/ 706250 h 2823758"/>
              <a:gd name="connsiteX34" fmla="*/ 0 w 2687091"/>
              <a:gd name="connsiteY34" fmla="*/ 706248 h 2823758"/>
              <a:gd name="connsiteX35" fmla="*/ 1 w 2687091"/>
              <a:gd name="connsiteY35" fmla="*/ 100895 h 2823758"/>
              <a:gd name="connsiteX36" fmla="*/ 0 w 2687091"/>
              <a:gd name="connsiteY36" fmla="*/ 100893 h 2823758"/>
              <a:gd name="connsiteX37" fmla="*/ 486276 w 2687091"/>
              <a:gd name="connsiteY37" fmla="*/ 0 h 282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687091" h="2823758">
                <a:moveTo>
                  <a:pt x="1931382" y="1799512"/>
                </a:moveTo>
                <a:lnTo>
                  <a:pt x="1931382" y="2128383"/>
                </a:lnTo>
                <a:lnTo>
                  <a:pt x="2260253" y="2128383"/>
                </a:lnTo>
                <a:lnTo>
                  <a:pt x="2260253" y="1799512"/>
                </a:lnTo>
                <a:close/>
                <a:moveTo>
                  <a:pt x="1372033" y="1799512"/>
                </a:moveTo>
                <a:lnTo>
                  <a:pt x="1372033" y="2128383"/>
                </a:lnTo>
                <a:lnTo>
                  <a:pt x="1700904" y="2128383"/>
                </a:lnTo>
                <a:lnTo>
                  <a:pt x="1700904" y="1799512"/>
                </a:lnTo>
                <a:close/>
                <a:moveTo>
                  <a:pt x="812685" y="1799512"/>
                </a:moveTo>
                <a:lnTo>
                  <a:pt x="812685" y="2128383"/>
                </a:lnTo>
                <a:lnTo>
                  <a:pt x="1141555" y="2128383"/>
                </a:lnTo>
                <a:lnTo>
                  <a:pt x="1141555" y="1799512"/>
                </a:lnTo>
                <a:close/>
                <a:moveTo>
                  <a:pt x="486277" y="93827"/>
                </a:moveTo>
                <a:cubicBezTo>
                  <a:pt x="275081" y="93827"/>
                  <a:pt x="103872" y="124395"/>
                  <a:pt x="103872" y="162103"/>
                </a:cubicBezTo>
                <a:cubicBezTo>
                  <a:pt x="103872" y="199811"/>
                  <a:pt x="275081" y="230379"/>
                  <a:pt x="486277" y="230379"/>
                </a:cubicBezTo>
                <a:cubicBezTo>
                  <a:pt x="697473" y="230379"/>
                  <a:pt x="868682" y="199811"/>
                  <a:pt x="868682" y="162103"/>
                </a:cubicBezTo>
                <a:cubicBezTo>
                  <a:pt x="868682" y="124395"/>
                  <a:pt x="697473" y="93827"/>
                  <a:pt x="486277" y="93827"/>
                </a:cubicBezTo>
                <a:close/>
                <a:moveTo>
                  <a:pt x="486276" y="0"/>
                </a:moveTo>
                <a:lnTo>
                  <a:pt x="486277" y="0"/>
                </a:lnTo>
                <a:cubicBezTo>
                  <a:pt x="754840" y="0"/>
                  <a:pt x="972553" y="45171"/>
                  <a:pt x="972553" y="100893"/>
                </a:cubicBezTo>
                <a:cubicBezTo>
                  <a:pt x="972553" y="302678"/>
                  <a:pt x="972552" y="504463"/>
                  <a:pt x="972552" y="706248"/>
                </a:cubicBezTo>
                <a:lnTo>
                  <a:pt x="972552" y="1342945"/>
                </a:lnTo>
                <a:lnTo>
                  <a:pt x="1792243" y="722637"/>
                </a:lnTo>
                <a:lnTo>
                  <a:pt x="1792243" y="1365018"/>
                </a:lnTo>
                <a:lnTo>
                  <a:pt x="2687091" y="723934"/>
                </a:lnTo>
                <a:lnTo>
                  <a:pt x="2687091" y="1573518"/>
                </a:lnTo>
                <a:lnTo>
                  <a:pt x="2687091" y="1833418"/>
                </a:lnTo>
                <a:lnTo>
                  <a:pt x="2687091" y="2090363"/>
                </a:lnTo>
                <a:lnTo>
                  <a:pt x="2687091" y="2468997"/>
                </a:lnTo>
                <a:lnTo>
                  <a:pt x="2687091" y="2823758"/>
                </a:lnTo>
                <a:lnTo>
                  <a:pt x="186290" y="2823758"/>
                </a:lnTo>
                <a:lnTo>
                  <a:pt x="186290" y="2823753"/>
                </a:lnTo>
                <a:lnTo>
                  <a:pt x="1" y="2823753"/>
                </a:lnTo>
                <a:lnTo>
                  <a:pt x="1" y="706250"/>
                </a:lnTo>
                <a:lnTo>
                  <a:pt x="0" y="706248"/>
                </a:lnTo>
                <a:lnTo>
                  <a:pt x="1" y="100895"/>
                </a:lnTo>
                <a:lnTo>
                  <a:pt x="0" y="100893"/>
                </a:lnTo>
                <a:cubicBezTo>
                  <a:pt x="0" y="45171"/>
                  <a:pt x="217713" y="0"/>
                  <a:pt x="48627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ker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2" name="Freeform 301"/>
          <p:cNvSpPr/>
          <p:nvPr/>
        </p:nvSpPr>
        <p:spPr bwMode="auto">
          <a:xfrm>
            <a:off x="2865358" y="3707262"/>
            <a:ext cx="216961" cy="227043"/>
          </a:xfrm>
          <a:custGeom>
            <a:avLst/>
            <a:gdLst>
              <a:gd name="connsiteX0" fmla="*/ 84139 w 3657601"/>
              <a:gd name="connsiteY0" fmla="*/ 2916238 h 3827556"/>
              <a:gd name="connsiteX1" fmla="*/ 420687 w 3657601"/>
              <a:gd name="connsiteY1" fmla="*/ 2916238 h 3827556"/>
              <a:gd name="connsiteX2" fmla="*/ 504826 w 3657601"/>
              <a:gd name="connsiteY2" fmla="*/ 3000377 h 3827556"/>
              <a:gd name="connsiteX3" fmla="*/ 504826 w 3657601"/>
              <a:gd name="connsiteY3" fmla="*/ 3306764 h 3827556"/>
              <a:gd name="connsiteX4" fmla="*/ 3152775 w 3657601"/>
              <a:gd name="connsiteY4" fmla="*/ 3306764 h 3827556"/>
              <a:gd name="connsiteX5" fmla="*/ 3152775 w 3657601"/>
              <a:gd name="connsiteY5" fmla="*/ 3000377 h 3827556"/>
              <a:gd name="connsiteX6" fmla="*/ 3236914 w 3657601"/>
              <a:gd name="connsiteY6" fmla="*/ 2916238 h 3827556"/>
              <a:gd name="connsiteX7" fmla="*/ 3573462 w 3657601"/>
              <a:gd name="connsiteY7" fmla="*/ 2916238 h 3827556"/>
              <a:gd name="connsiteX8" fmla="*/ 3657601 w 3657601"/>
              <a:gd name="connsiteY8" fmla="*/ 3000377 h 3827556"/>
              <a:gd name="connsiteX9" fmla="*/ 3657601 w 3657601"/>
              <a:gd name="connsiteY9" fmla="*/ 3827556 h 3827556"/>
              <a:gd name="connsiteX10" fmla="*/ 3657600 w 3657601"/>
              <a:gd name="connsiteY10" fmla="*/ 3827556 h 3827556"/>
              <a:gd name="connsiteX11" fmla="*/ 3152775 w 3657601"/>
              <a:gd name="connsiteY11" fmla="*/ 3827556 h 3827556"/>
              <a:gd name="connsiteX12" fmla="*/ 504826 w 3657601"/>
              <a:gd name="connsiteY12" fmla="*/ 3827556 h 3827556"/>
              <a:gd name="connsiteX13" fmla="*/ 0 w 3657601"/>
              <a:gd name="connsiteY13" fmla="*/ 3827556 h 3827556"/>
              <a:gd name="connsiteX14" fmla="*/ 0 w 3657601"/>
              <a:gd name="connsiteY14" fmla="*/ 3306764 h 3827556"/>
              <a:gd name="connsiteX15" fmla="*/ 0 w 3657601"/>
              <a:gd name="connsiteY15" fmla="*/ 3000377 h 3827556"/>
              <a:gd name="connsiteX16" fmla="*/ 84139 w 3657601"/>
              <a:gd name="connsiteY16" fmla="*/ 2916238 h 3827556"/>
              <a:gd name="connsiteX17" fmla="*/ 805598 w 3657601"/>
              <a:gd name="connsiteY17" fmla="*/ 2427382 h 3827556"/>
              <a:gd name="connsiteX18" fmla="*/ 1347052 w 3657601"/>
              <a:gd name="connsiteY18" fmla="*/ 2427382 h 3827556"/>
              <a:gd name="connsiteX19" fmla="*/ 1390650 w 3657601"/>
              <a:gd name="connsiteY19" fmla="*/ 2470980 h 3827556"/>
              <a:gd name="connsiteX20" fmla="*/ 1390650 w 3657601"/>
              <a:gd name="connsiteY20" fmla="*/ 2869558 h 3827556"/>
              <a:gd name="connsiteX21" fmla="*/ 1347052 w 3657601"/>
              <a:gd name="connsiteY21" fmla="*/ 2913156 h 3827556"/>
              <a:gd name="connsiteX22" fmla="*/ 805598 w 3657601"/>
              <a:gd name="connsiteY22" fmla="*/ 2913156 h 3827556"/>
              <a:gd name="connsiteX23" fmla="*/ 762000 w 3657601"/>
              <a:gd name="connsiteY23" fmla="*/ 2869558 h 3827556"/>
              <a:gd name="connsiteX24" fmla="*/ 762000 w 3657601"/>
              <a:gd name="connsiteY24" fmla="*/ 2470980 h 3827556"/>
              <a:gd name="connsiteX25" fmla="*/ 805598 w 3657601"/>
              <a:gd name="connsiteY25" fmla="*/ 2427382 h 3827556"/>
              <a:gd name="connsiteX26" fmla="*/ 1681898 w 3657601"/>
              <a:gd name="connsiteY26" fmla="*/ 2047199 h 3827556"/>
              <a:gd name="connsiteX27" fmla="*/ 2223352 w 3657601"/>
              <a:gd name="connsiteY27" fmla="*/ 2047199 h 3827556"/>
              <a:gd name="connsiteX28" fmla="*/ 2266950 w 3657601"/>
              <a:gd name="connsiteY28" fmla="*/ 2090797 h 3827556"/>
              <a:gd name="connsiteX29" fmla="*/ 2266950 w 3657601"/>
              <a:gd name="connsiteY29" fmla="*/ 2489375 h 3827556"/>
              <a:gd name="connsiteX30" fmla="*/ 2223352 w 3657601"/>
              <a:gd name="connsiteY30" fmla="*/ 2532973 h 3827556"/>
              <a:gd name="connsiteX31" fmla="*/ 1681898 w 3657601"/>
              <a:gd name="connsiteY31" fmla="*/ 2532973 h 3827556"/>
              <a:gd name="connsiteX32" fmla="*/ 1638300 w 3657601"/>
              <a:gd name="connsiteY32" fmla="*/ 2489375 h 3827556"/>
              <a:gd name="connsiteX33" fmla="*/ 1638300 w 3657601"/>
              <a:gd name="connsiteY33" fmla="*/ 2090797 h 3827556"/>
              <a:gd name="connsiteX34" fmla="*/ 1681898 w 3657601"/>
              <a:gd name="connsiteY34" fmla="*/ 2047199 h 3827556"/>
              <a:gd name="connsiteX35" fmla="*/ 805598 w 3657601"/>
              <a:gd name="connsiteY35" fmla="*/ 1669351 h 3827556"/>
              <a:gd name="connsiteX36" fmla="*/ 1347052 w 3657601"/>
              <a:gd name="connsiteY36" fmla="*/ 1669351 h 3827556"/>
              <a:gd name="connsiteX37" fmla="*/ 1390650 w 3657601"/>
              <a:gd name="connsiteY37" fmla="*/ 1712949 h 3827556"/>
              <a:gd name="connsiteX38" fmla="*/ 1390650 w 3657601"/>
              <a:gd name="connsiteY38" fmla="*/ 2111527 h 3827556"/>
              <a:gd name="connsiteX39" fmla="*/ 1347052 w 3657601"/>
              <a:gd name="connsiteY39" fmla="*/ 2155125 h 3827556"/>
              <a:gd name="connsiteX40" fmla="*/ 805598 w 3657601"/>
              <a:gd name="connsiteY40" fmla="*/ 2155125 h 3827556"/>
              <a:gd name="connsiteX41" fmla="*/ 762000 w 3657601"/>
              <a:gd name="connsiteY41" fmla="*/ 2111527 h 3827556"/>
              <a:gd name="connsiteX42" fmla="*/ 762000 w 3657601"/>
              <a:gd name="connsiteY42" fmla="*/ 1712949 h 3827556"/>
              <a:gd name="connsiteX43" fmla="*/ 805598 w 3657601"/>
              <a:gd name="connsiteY43" fmla="*/ 1669351 h 3827556"/>
              <a:gd name="connsiteX44" fmla="*/ 2558198 w 3657601"/>
              <a:gd name="connsiteY44" fmla="*/ 1645318 h 3827556"/>
              <a:gd name="connsiteX45" fmla="*/ 3099652 w 3657601"/>
              <a:gd name="connsiteY45" fmla="*/ 1645318 h 3827556"/>
              <a:gd name="connsiteX46" fmla="*/ 3143250 w 3657601"/>
              <a:gd name="connsiteY46" fmla="*/ 1688916 h 3827556"/>
              <a:gd name="connsiteX47" fmla="*/ 3143250 w 3657601"/>
              <a:gd name="connsiteY47" fmla="*/ 2087494 h 3827556"/>
              <a:gd name="connsiteX48" fmla="*/ 3099652 w 3657601"/>
              <a:gd name="connsiteY48" fmla="*/ 2131092 h 3827556"/>
              <a:gd name="connsiteX49" fmla="*/ 2558198 w 3657601"/>
              <a:gd name="connsiteY49" fmla="*/ 2131092 h 3827556"/>
              <a:gd name="connsiteX50" fmla="*/ 2514600 w 3657601"/>
              <a:gd name="connsiteY50" fmla="*/ 2087494 h 3827556"/>
              <a:gd name="connsiteX51" fmla="*/ 2514600 w 3657601"/>
              <a:gd name="connsiteY51" fmla="*/ 1688916 h 3827556"/>
              <a:gd name="connsiteX52" fmla="*/ 2558198 w 3657601"/>
              <a:gd name="connsiteY52" fmla="*/ 1645318 h 3827556"/>
              <a:gd name="connsiteX53" fmla="*/ 1681898 w 3657601"/>
              <a:gd name="connsiteY53" fmla="*/ 1288793 h 3827556"/>
              <a:gd name="connsiteX54" fmla="*/ 2223352 w 3657601"/>
              <a:gd name="connsiteY54" fmla="*/ 1288793 h 3827556"/>
              <a:gd name="connsiteX55" fmla="*/ 2266950 w 3657601"/>
              <a:gd name="connsiteY55" fmla="*/ 1332391 h 3827556"/>
              <a:gd name="connsiteX56" fmla="*/ 2266950 w 3657601"/>
              <a:gd name="connsiteY56" fmla="*/ 1730969 h 3827556"/>
              <a:gd name="connsiteX57" fmla="*/ 2223352 w 3657601"/>
              <a:gd name="connsiteY57" fmla="*/ 1774567 h 3827556"/>
              <a:gd name="connsiteX58" fmla="*/ 1681898 w 3657601"/>
              <a:gd name="connsiteY58" fmla="*/ 1774567 h 3827556"/>
              <a:gd name="connsiteX59" fmla="*/ 1638300 w 3657601"/>
              <a:gd name="connsiteY59" fmla="*/ 1730969 h 3827556"/>
              <a:gd name="connsiteX60" fmla="*/ 1638300 w 3657601"/>
              <a:gd name="connsiteY60" fmla="*/ 1332391 h 3827556"/>
              <a:gd name="connsiteX61" fmla="*/ 1681898 w 3657601"/>
              <a:gd name="connsiteY61" fmla="*/ 1288793 h 3827556"/>
              <a:gd name="connsiteX62" fmla="*/ 805598 w 3657601"/>
              <a:gd name="connsiteY62" fmla="*/ 911320 h 3827556"/>
              <a:gd name="connsiteX63" fmla="*/ 1347052 w 3657601"/>
              <a:gd name="connsiteY63" fmla="*/ 911320 h 3827556"/>
              <a:gd name="connsiteX64" fmla="*/ 1390650 w 3657601"/>
              <a:gd name="connsiteY64" fmla="*/ 954918 h 3827556"/>
              <a:gd name="connsiteX65" fmla="*/ 1390650 w 3657601"/>
              <a:gd name="connsiteY65" fmla="*/ 1353496 h 3827556"/>
              <a:gd name="connsiteX66" fmla="*/ 1347052 w 3657601"/>
              <a:gd name="connsiteY66" fmla="*/ 1397094 h 3827556"/>
              <a:gd name="connsiteX67" fmla="*/ 805598 w 3657601"/>
              <a:gd name="connsiteY67" fmla="*/ 1397094 h 3827556"/>
              <a:gd name="connsiteX68" fmla="*/ 762000 w 3657601"/>
              <a:gd name="connsiteY68" fmla="*/ 1353496 h 3827556"/>
              <a:gd name="connsiteX69" fmla="*/ 762000 w 3657601"/>
              <a:gd name="connsiteY69" fmla="*/ 954918 h 3827556"/>
              <a:gd name="connsiteX70" fmla="*/ 805598 w 3657601"/>
              <a:gd name="connsiteY70" fmla="*/ 911320 h 3827556"/>
              <a:gd name="connsiteX71" fmla="*/ 0 w 3657601"/>
              <a:gd name="connsiteY71" fmla="*/ 0 h 3827556"/>
              <a:gd name="connsiteX72" fmla="*/ 1 w 3657601"/>
              <a:gd name="connsiteY72" fmla="*/ 0 h 3827556"/>
              <a:gd name="connsiteX73" fmla="*/ 504826 w 3657601"/>
              <a:gd name="connsiteY73" fmla="*/ 0 h 3827556"/>
              <a:gd name="connsiteX74" fmla="*/ 3152775 w 3657601"/>
              <a:gd name="connsiteY74" fmla="*/ 0 h 3827556"/>
              <a:gd name="connsiteX75" fmla="*/ 3657601 w 3657601"/>
              <a:gd name="connsiteY75" fmla="*/ 0 h 3827556"/>
              <a:gd name="connsiteX76" fmla="*/ 3657601 w 3657601"/>
              <a:gd name="connsiteY76" fmla="*/ 520792 h 3827556"/>
              <a:gd name="connsiteX77" fmla="*/ 3657601 w 3657601"/>
              <a:gd name="connsiteY77" fmla="*/ 827179 h 3827556"/>
              <a:gd name="connsiteX78" fmla="*/ 3573462 w 3657601"/>
              <a:gd name="connsiteY78" fmla="*/ 911318 h 3827556"/>
              <a:gd name="connsiteX79" fmla="*/ 3236914 w 3657601"/>
              <a:gd name="connsiteY79" fmla="*/ 911318 h 3827556"/>
              <a:gd name="connsiteX80" fmla="*/ 3152775 w 3657601"/>
              <a:gd name="connsiteY80" fmla="*/ 827179 h 3827556"/>
              <a:gd name="connsiteX81" fmla="*/ 3152775 w 3657601"/>
              <a:gd name="connsiteY81" fmla="*/ 520792 h 3827556"/>
              <a:gd name="connsiteX82" fmla="*/ 504826 w 3657601"/>
              <a:gd name="connsiteY82" fmla="*/ 520792 h 3827556"/>
              <a:gd name="connsiteX83" fmla="*/ 504826 w 3657601"/>
              <a:gd name="connsiteY83" fmla="*/ 827179 h 3827556"/>
              <a:gd name="connsiteX84" fmla="*/ 420687 w 3657601"/>
              <a:gd name="connsiteY84" fmla="*/ 911318 h 3827556"/>
              <a:gd name="connsiteX85" fmla="*/ 84139 w 3657601"/>
              <a:gd name="connsiteY85" fmla="*/ 911318 h 3827556"/>
              <a:gd name="connsiteX86" fmla="*/ 0 w 3657601"/>
              <a:gd name="connsiteY86" fmla="*/ 827179 h 382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657601" h="3827556">
                <a:moveTo>
                  <a:pt x="84139" y="2916238"/>
                </a:moveTo>
                <a:lnTo>
                  <a:pt x="420687" y="2916238"/>
                </a:lnTo>
                <a:cubicBezTo>
                  <a:pt x="467156" y="2916238"/>
                  <a:pt x="504826" y="2953908"/>
                  <a:pt x="504826" y="3000377"/>
                </a:cubicBezTo>
                <a:lnTo>
                  <a:pt x="504826" y="3306764"/>
                </a:lnTo>
                <a:lnTo>
                  <a:pt x="3152775" y="3306764"/>
                </a:lnTo>
                <a:lnTo>
                  <a:pt x="3152775" y="3000377"/>
                </a:lnTo>
                <a:cubicBezTo>
                  <a:pt x="3152775" y="2953908"/>
                  <a:pt x="3190445" y="2916238"/>
                  <a:pt x="3236914" y="2916238"/>
                </a:cubicBezTo>
                <a:lnTo>
                  <a:pt x="3573462" y="2916238"/>
                </a:lnTo>
                <a:cubicBezTo>
                  <a:pt x="3619931" y="2916238"/>
                  <a:pt x="3657601" y="2953908"/>
                  <a:pt x="3657601" y="3000377"/>
                </a:cubicBezTo>
                <a:lnTo>
                  <a:pt x="3657601" y="3827556"/>
                </a:lnTo>
                <a:lnTo>
                  <a:pt x="3657600" y="3827556"/>
                </a:lnTo>
                <a:lnTo>
                  <a:pt x="3152775" y="3827556"/>
                </a:lnTo>
                <a:lnTo>
                  <a:pt x="504826" y="3827556"/>
                </a:lnTo>
                <a:lnTo>
                  <a:pt x="0" y="3827556"/>
                </a:lnTo>
                <a:lnTo>
                  <a:pt x="0" y="3306764"/>
                </a:lnTo>
                <a:lnTo>
                  <a:pt x="0" y="3000377"/>
                </a:lnTo>
                <a:cubicBezTo>
                  <a:pt x="0" y="2953908"/>
                  <a:pt x="37670" y="2916238"/>
                  <a:pt x="84139" y="2916238"/>
                </a:cubicBezTo>
                <a:close/>
                <a:moveTo>
                  <a:pt x="805598" y="2427382"/>
                </a:moveTo>
                <a:lnTo>
                  <a:pt x="1347052" y="2427382"/>
                </a:lnTo>
                <a:cubicBezTo>
                  <a:pt x="1371131" y="2427382"/>
                  <a:pt x="1390650" y="2446901"/>
                  <a:pt x="1390650" y="2470980"/>
                </a:cubicBezTo>
                <a:lnTo>
                  <a:pt x="1390650" y="2869558"/>
                </a:lnTo>
                <a:cubicBezTo>
                  <a:pt x="1390650" y="2893637"/>
                  <a:pt x="1371131" y="2913156"/>
                  <a:pt x="1347052" y="2913156"/>
                </a:cubicBezTo>
                <a:lnTo>
                  <a:pt x="805598" y="2913156"/>
                </a:lnTo>
                <a:cubicBezTo>
                  <a:pt x="781519" y="2913156"/>
                  <a:pt x="762000" y="2893637"/>
                  <a:pt x="762000" y="2869558"/>
                </a:cubicBezTo>
                <a:lnTo>
                  <a:pt x="762000" y="2470980"/>
                </a:lnTo>
                <a:cubicBezTo>
                  <a:pt x="762000" y="2446901"/>
                  <a:pt x="781519" y="2427382"/>
                  <a:pt x="805598" y="2427382"/>
                </a:cubicBezTo>
                <a:close/>
                <a:moveTo>
                  <a:pt x="1681898" y="2047199"/>
                </a:moveTo>
                <a:lnTo>
                  <a:pt x="2223352" y="2047199"/>
                </a:lnTo>
                <a:cubicBezTo>
                  <a:pt x="2247431" y="2047199"/>
                  <a:pt x="2266950" y="2066718"/>
                  <a:pt x="2266950" y="2090797"/>
                </a:cubicBezTo>
                <a:lnTo>
                  <a:pt x="2266950" y="2489375"/>
                </a:lnTo>
                <a:cubicBezTo>
                  <a:pt x="2266950" y="2513454"/>
                  <a:pt x="2247431" y="2532973"/>
                  <a:pt x="2223352" y="2532973"/>
                </a:cubicBezTo>
                <a:lnTo>
                  <a:pt x="1681898" y="2532973"/>
                </a:lnTo>
                <a:cubicBezTo>
                  <a:pt x="1657819" y="2532973"/>
                  <a:pt x="1638300" y="2513454"/>
                  <a:pt x="1638300" y="2489375"/>
                </a:cubicBezTo>
                <a:lnTo>
                  <a:pt x="1638300" y="2090797"/>
                </a:lnTo>
                <a:cubicBezTo>
                  <a:pt x="1638300" y="2066718"/>
                  <a:pt x="1657819" y="2047199"/>
                  <a:pt x="1681898" y="2047199"/>
                </a:cubicBezTo>
                <a:close/>
                <a:moveTo>
                  <a:pt x="805598" y="1669351"/>
                </a:moveTo>
                <a:lnTo>
                  <a:pt x="1347052" y="1669351"/>
                </a:lnTo>
                <a:cubicBezTo>
                  <a:pt x="1371131" y="1669351"/>
                  <a:pt x="1390650" y="1688870"/>
                  <a:pt x="1390650" y="1712949"/>
                </a:cubicBezTo>
                <a:lnTo>
                  <a:pt x="1390650" y="2111527"/>
                </a:lnTo>
                <a:cubicBezTo>
                  <a:pt x="1390650" y="2135606"/>
                  <a:pt x="1371131" y="2155125"/>
                  <a:pt x="1347052" y="2155125"/>
                </a:cubicBezTo>
                <a:lnTo>
                  <a:pt x="805598" y="2155125"/>
                </a:lnTo>
                <a:cubicBezTo>
                  <a:pt x="781519" y="2155125"/>
                  <a:pt x="762000" y="2135606"/>
                  <a:pt x="762000" y="2111527"/>
                </a:cubicBezTo>
                <a:lnTo>
                  <a:pt x="762000" y="1712949"/>
                </a:lnTo>
                <a:cubicBezTo>
                  <a:pt x="762000" y="1688870"/>
                  <a:pt x="781519" y="1669351"/>
                  <a:pt x="805598" y="1669351"/>
                </a:cubicBezTo>
                <a:close/>
                <a:moveTo>
                  <a:pt x="2558198" y="1645318"/>
                </a:moveTo>
                <a:lnTo>
                  <a:pt x="3099652" y="1645318"/>
                </a:lnTo>
                <a:cubicBezTo>
                  <a:pt x="3123731" y="1645318"/>
                  <a:pt x="3143250" y="1664837"/>
                  <a:pt x="3143250" y="1688916"/>
                </a:cubicBezTo>
                <a:lnTo>
                  <a:pt x="3143250" y="2087494"/>
                </a:lnTo>
                <a:cubicBezTo>
                  <a:pt x="3143250" y="2111573"/>
                  <a:pt x="3123731" y="2131092"/>
                  <a:pt x="3099652" y="2131092"/>
                </a:cubicBezTo>
                <a:lnTo>
                  <a:pt x="2558198" y="2131092"/>
                </a:lnTo>
                <a:cubicBezTo>
                  <a:pt x="2534119" y="2131092"/>
                  <a:pt x="2514600" y="2111573"/>
                  <a:pt x="2514600" y="2087494"/>
                </a:cubicBezTo>
                <a:lnTo>
                  <a:pt x="2514600" y="1688916"/>
                </a:lnTo>
                <a:cubicBezTo>
                  <a:pt x="2514600" y="1664837"/>
                  <a:pt x="2534119" y="1645318"/>
                  <a:pt x="2558198" y="1645318"/>
                </a:cubicBezTo>
                <a:close/>
                <a:moveTo>
                  <a:pt x="1681898" y="1288793"/>
                </a:moveTo>
                <a:lnTo>
                  <a:pt x="2223352" y="1288793"/>
                </a:lnTo>
                <a:cubicBezTo>
                  <a:pt x="2247431" y="1288793"/>
                  <a:pt x="2266950" y="1308312"/>
                  <a:pt x="2266950" y="1332391"/>
                </a:cubicBezTo>
                <a:lnTo>
                  <a:pt x="2266950" y="1730969"/>
                </a:lnTo>
                <a:cubicBezTo>
                  <a:pt x="2266950" y="1755048"/>
                  <a:pt x="2247431" y="1774567"/>
                  <a:pt x="2223352" y="1774567"/>
                </a:cubicBezTo>
                <a:lnTo>
                  <a:pt x="1681898" y="1774567"/>
                </a:lnTo>
                <a:cubicBezTo>
                  <a:pt x="1657819" y="1774567"/>
                  <a:pt x="1638300" y="1755048"/>
                  <a:pt x="1638300" y="1730969"/>
                </a:cubicBezTo>
                <a:lnTo>
                  <a:pt x="1638300" y="1332391"/>
                </a:lnTo>
                <a:cubicBezTo>
                  <a:pt x="1638300" y="1308312"/>
                  <a:pt x="1657819" y="1288793"/>
                  <a:pt x="1681898" y="1288793"/>
                </a:cubicBezTo>
                <a:close/>
                <a:moveTo>
                  <a:pt x="805598" y="911320"/>
                </a:moveTo>
                <a:lnTo>
                  <a:pt x="1347052" y="911320"/>
                </a:lnTo>
                <a:cubicBezTo>
                  <a:pt x="1371131" y="911320"/>
                  <a:pt x="1390650" y="930839"/>
                  <a:pt x="1390650" y="954918"/>
                </a:cubicBezTo>
                <a:lnTo>
                  <a:pt x="1390650" y="1353496"/>
                </a:lnTo>
                <a:cubicBezTo>
                  <a:pt x="1390650" y="1377575"/>
                  <a:pt x="1371131" y="1397094"/>
                  <a:pt x="1347052" y="1397094"/>
                </a:cubicBezTo>
                <a:lnTo>
                  <a:pt x="805598" y="1397094"/>
                </a:lnTo>
                <a:cubicBezTo>
                  <a:pt x="781519" y="1397094"/>
                  <a:pt x="762000" y="1377575"/>
                  <a:pt x="762000" y="1353496"/>
                </a:cubicBezTo>
                <a:lnTo>
                  <a:pt x="762000" y="954918"/>
                </a:lnTo>
                <a:cubicBezTo>
                  <a:pt x="762000" y="930839"/>
                  <a:pt x="781519" y="911320"/>
                  <a:pt x="805598" y="911320"/>
                </a:cubicBezTo>
                <a:close/>
                <a:moveTo>
                  <a:pt x="0" y="0"/>
                </a:moveTo>
                <a:lnTo>
                  <a:pt x="1" y="0"/>
                </a:lnTo>
                <a:lnTo>
                  <a:pt x="504826" y="0"/>
                </a:lnTo>
                <a:lnTo>
                  <a:pt x="3152775" y="0"/>
                </a:lnTo>
                <a:lnTo>
                  <a:pt x="3657601" y="0"/>
                </a:lnTo>
                <a:lnTo>
                  <a:pt x="3657601" y="520792"/>
                </a:lnTo>
                <a:lnTo>
                  <a:pt x="3657601" y="827179"/>
                </a:lnTo>
                <a:cubicBezTo>
                  <a:pt x="3657601" y="873648"/>
                  <a:pt x="3619931" y="911318"/>
                  <a:pt x="3573462" y="911318"/>
                </a:cubicBezTo>
                <a:lnTo>
                  <a:pt x="3236914" y="911318"/>
                </a:lnTo>
                <a:cubicBezTo>
                  <a:pt x="3190445" y="911318"/>
                  <a:pt x="3152775" y="873648"/>
                  <a:pt x="3152775" y="827179"/>
                </a:cubicBezTo>
                <a:lnTo>
                  <a:pt x="3152775" y="520792"/>
                </a:lnTo>
                <a:lnTo>
                  <a:pt x="504826" y="520792"/>
                </a:lnTo>
                <a:lnTo>
                  <a:pt x="504826" y="827179"/>
                </a:lnTo>
                <a:cubicBezTo>
                  <a:pt x="504826" y="873648"/>
                  <a:pt x="467156" y="911318"/>
                  <a:pt x="420687" y="911318"/>
                </a:cubicBezTo>
                <a:lnTo>
                  <a:pt x="84139" y="911318"/>
                </a:lnTo>
                <a:cubicBezTo>
                  <a:pt x="37670" y="911318"/>
                  <a:pt x="0" y="873648"/>
                  <a:pt x="0" y="827179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3" name="Freeform 302"/>
          <p:cNvSpPr/>
          <p:nvPr/>
        </p:nvSpPr>
        <p:spPr bwMode="auto">
          <a:xfrm flipH="1">
            <a:off x="6331953" y="2170754"/>
            <a:ext cx="250388" cy="264973"/>
          </a:xfrm>
          <a:custGeom>
            <a:avLst/>
            <a:gdLst>
              <a:gd name="connsiteX0" fmla="*/ 1820774 w 3146654"/>
              <a:gd name="connsiteY0" fmla="*/ 396240 h 3329940"/>
              <a:gd name="connsiteX1" fmla="*/ 1820774 w 3146654"/>
              <a:gd name="connsiteY1" fmla="*/ 1062990 h 3329940"/>
              <a:gd name="connsiteX2" fmla="*/ 2760574 w 3146654"/>
              <a:gd name="connsiteY2" fmla="*/ 2815590 h 3329940"/>
              <a:gd name="connsiteX3" fmla="*/ 2722474 w 3146654"/>
              <a:gd name="connsiteY3" fmla="*/ 2923540 h 3329940"/>
              <a:gd name="connsiteX4" fmla="*/ 2455774 w 3146654"/>
              <a:gd name="connsiteY4" fmla="*/ 2923540 h 3329940"/>
              <a:gd name="connsiteX5" fmla="*/ 1693774 w 3146654"/>
              <a:gd name="connsiteY5" fmla="*/ 1418590 h 3329940"/>
              <a:gd name="connsiteX6" fmla="*/ 1141324 w 3146654"/>
              <a:gd name="connsiteY6" fmla="*/ 1418590 h 3329940"/>
              <a:gd name="connsiteX7" fmla="*/ 1331824 w 3146654"/>
              <a:gd name="connsiteY7" fmla="*/ 999490 h 3329940"/>
              <a:gd name="connsiteX8" fmla="*/ 1331824 w 3146654"/>
              <a:gd name="connsiteY8" fmla="*/ 396240 h 3329940"/>
              <a:gd name="connsiteX9" fmla="*/ 2415134 w 3146654"/>
              <a:gd name="connsiteY9" fmla="*/ 0 h 3329940"/>
              <a:gd name="connsiteX10" fmla="*/ 2369414 w 3146654"/>
              <a:gd name="connsiteY10" fmla="*/ 0 h 3329940"/>
              <a:gd name="connsiteX11" fmla="*/ 1607414 w 3146654"/>
              <a:gd name="connsiteY11" fmla="*/ 0 h 3329940"/>
              <a:gd name="connsiteX12" fmla="*/ 1584960 w 3146654"/>
              <a:gd name="connsiteY12" fmla="*/ 0 h 3329940"/>
              <a:gd name="connsiteX13" fmla="*/ 1561694 w 3146654"/>
              <a:gd name="connsiteY13" fmla="*/ 0 h 3329940"/>
              <a:gd name="connsiteX14" fmla="*/ 1539240 w 3146654"/>
              <a:gd name="connsiteY14" fmla="*/ 0 h 3329940"/>
              <a:gd name="connsiteX15" fmla="*/ 777240 w 3146654"/>
              <a:gd name="connsiteY15" fmla="*/ 0 h 3329940"/>
              <a:gd name="connsiteX16" fmla="*/ 731520 w 3146654"/>
              <a:gd name="connsiteY16" fmla="*/ 0 h 3329940"/>
              <a:gd name="connsiteX17" fmla="*/ 731520 w 3146654"/>
              <a:gd name="connsiteY17" fmla="*/ 381000 h 3329940"/>
              <a:gd name="connsiteX18" fmla="*/ 784860 w 3146654"/>
              <a:gd name="connsiteY18" fmla="*/ 381000 h 3329940"/>
              <a:gd name="connsiteX19" fmla="*/ 960120 w 3146654"/>
              <a:gd name="connsiteY19" fmla="*/ 381000 h 3329940"/>
              <a:gd name="connsiteX20" fmla="*/ 960120 w 3146654"/>
              <a:gd name="connsiteY20" fmla="*/ 899160 h 3329940"/>
              <a:gd name="connsiteX21" fmla="*/ 0 w 3146654"/>
              <a:gd name="connsiteY21" fmla="*/ 2834640 h 3329940"/>
              <a:gd name="connsiteX22" fmla="*/ 297180 w 3146654"/>
              <a:gd name="connsiteY22" fmla="*/ 3329940 h 3329940"/>
              <a:gd name="connsiteX23" fmla="*/ 1561694 w 3146654"/>
              <a:gd name="connsiteY23" fmla="*/ 3329940 h 3329940"/>
              <a:gd name="connsiteX24" fmla="*/ 1584960 w 3146654"/>
              <a:gd name="connsiteY24" fmla="*/ 3329940 h 3329940"/>
              <a:gd name="connsiteX25" fmla="*/ 2849474 w 3146654"/>
              <a:gd name="connsiteY25" fmla="*/ 3329940 h 3329940"/>
              <a:gd name="connsiteX26" fmla="*/ 3146654 w 3146654"/>
              <a:gd name="connsiteY26" fmla="*/ 2834640 h 3329940"/>
              <a:gd name="connsiteX27" fmla="*/ 2186534 w 3146654"/>
              <a:gd name="connsiteY27" fmla="*/ 899160 h 3329940"/>
              <a:gd name="connsiteX28" fmla="*/ 2186534 w 3146654"/>
              <a:gd name="connsiteY28" fmla="*/ 381000 h 3329940"/>
              <a:gd name="connsiteX29" fmla="*/ 2361794 w 3146654"/>
              <a:gd name="connsiteY29" fmla="*/ 381000 h 3329940"/>
              <a:gd name="connsiteX30" fmla="*/ 2415134 w 3146654"/>
              <a:gd name="connsiteY30" fmla="*/ 381000 h 3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46654" h="3329940">
                <a:moveTo>
                  <a:pt x="1820774" y="396240"/>
                </a:moveTo>
                <a:lnTo>
                  <a:pt x="1820774" y="1062990"/>
                </a:lnTo>
                <a:lnTo>
                  <a:pt x="2760574" y="2815590"/>
                </a:lnTo>
                <a:lnTo>
                  <a:pt x="2722474" y="2923540"/>
                </a:lnTo>
                <a:lnTo>
                  <a:pt x="2455774" y="2923540"/>
                </a:lnTo>
                <a:lnTo>
                  <a:pt x="1693774" y="1418590"/>
                </a:lnTo>
                <a:lnTo>
                  <a:pt x="1141324" y="1418590"/>
                </a:lnTo>
                <a:lnTo>
                  <a:pt x="1331824" y="999490"/>
                </a:lnTo>
                <a:lnTo>
                  <a:pt x="1331824" y="396240"/>
                </a:lnTo>
                <a:close/>
                <a:moveTo>
                  <a:pt x="2415134" y="0"/>
                </a:moveTo>
                <a:lnTo>
                  <a:pt x="2369414" y="0"/>
                </a:lnTo>
                <a:lnTo>
                  <a:pt x="1607414" y="0"/>
                </a:lnTo>
                <a:lnTo>
                  <a:pt x="1584960" y="0"/>
                </a:lnTo>
                <a:lnTo>
                  <a:pt x="1561694" y="0"/>
                </a:lnTo>
                <a:lnTo>
                  <a:pt x="1539240" y="0"/>
                </a:lnTo>
                <a:lnTo>
                  <a:pt x="777240" y="0"/>
                </a:lnTo>
                <a:lnTo>
                  <a:pt x="731520" y="0"/>
                </a:lnTo>
                <a:lnTo>
                  <a:pt x="731520" y="381000"/>
                </a:lnTo>
                <a:lnTo>
                  <a:pt x="784860" y="381000"/>
                </a:lnTo>
                <a:lnTo>
                  <a:pt x="960120" y="381000"/>
                </a:lnTo>
                <a:lnTo>
                  <a:pt x="960120" y="899160"/>
                </a:lnTo>
                <a:lnTo>
                  <a:pt x="0" y="2834640"/>
                </a:lnTo>
                <a:lnTo>
                  <a:pt x="297180" y="3329940"/>
                </a:lnTo>
                <a:lnTo>
                  <a:pt x="1561694" y="3329940"/>
                </a:lnTo>
                <a:lnTo>
                  <a:pt x="1584960" y="3329940"/>
                </a:lnTo>
                <a:lnTo>
                  <a:pt x="2849474" y="3329940"/>
                </a:lnTo>
                <a:lnTo>
                  <a:pt x="3146654" y="2834640"/>
                </a:lnTo>
                <a:lnTo>
                  <a:pt x="2186534" y="899160"/>
                </a:lnTo>
                <a:lnTo>
                  <a:pt x="2186534" y="381000"/>
                </a:lnTo>
                <a:lnTo>
                  <a:pt x="2361794" y="381000"/>
                </a:lnTo>
                <a:lnTo>
                  <a:pt x="2415134" y="381000"/>
                </a:ln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ker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51" name="Group 350"/>
          <p:cNvGrpSpPr/>
          <p:nvPr/>
        </p:nvGrpSpPr>
        <p:grpSpPr>
          <a:xfrm>
            <a:off x="4545988" y="2919803"/>
            <a:ext cx="232591" cy="284870"/>
            <a:chOff x="-3084513" y="3390510"/>
            <a:chExt cx="2716213" cy="3363913"/>
          </a:xfrm>
          <a:solidFill>
            <a:schemeClr val="tx1"/>
          </a:solidFill>
        </p:grpSpPr>
        <p:sp>
          <p:nvSpPr>
            <p:cNvPr id="348" name="Freeform 40"/>
            <p:cNvSpPr>
              <a:spLocks noEditPoints="1"/>
            </p:cNvSpPr>
            <p:nvPr/>
          </p:nvSpPr>
          <p:spPr bwMode="auto">
            <a:xfrm>
              <a:off x="-3084513" y="3390510"/>
              <a:ext cx="2716213" cy="3363913"/>
            </a:xfrm>
            <a:custGeom>
              <a:avLst/>
              <a:gdLst>
                <a:gd name="T0" fmla="*/ 896 w 896"/>
                <a:gd name="T1" fmla="*/ 212 h 1107"/>
                <a:gd name="T2" fmla="*/ 448 w 896"/>
                <a:gd name="T3" fmla="*/ 0 h 1107"/>
                <a:gd name="T4" fmla="*/ 0 w 896"/>
                <a:gd name="T5" fmla="*/ 212 h 1107"/>
                <a:gd name="T6" fmla="*/ 1 w 896"/>
                <a:gd name="T7" fmla="*/ 219 h 1107"/>
                <a:gd name="T8" fmla="*/ 0 w 896"/>
                <a:gd name="T9" fmla="*/ 894 h 1107"/>
                <a:gd name="T10" fmla="*/ 448 w 896"/>
                <a:gd name="T11" fmla="*/ 1107 h 1107"/>
                <a:gd name="T12" fmla="*/ 896 w 896"/>
                <a:gd name="T13" fmla="*/ 894 h 1107"/>
                <a:gd name="T14" fmla="*/ 895 w 896"/>
                <a:gd name="T15" fmla="*/ 219 h 1107"/>
                <a:gd name="T16" fmla="*/ 305 w 896"/>
                <a:gd name="T17" fmla="*/ 679 h 1107"/>
                <a:gd name="T18" fmla="*/ 253 w 896"/>
                <a:gd name="T19" fmla="*/ 716 h 1107"/>
                <a:gd name="T20" fmla="*/ 178 w 896"/>
                <a:gd name="T21" fmla="*/ 717 h 1107"/>
                <a:gd name="T22" fmla="*/ 146 w 896"/>
                <a:gd name="T23" fmla="*/ 648 h 1107"/>
                <a:gd name="T24" fmla="*/ 213 w 896"/>
                <a:gd name="T25" fmla="*/ 674 h 1107"/>
                <a:gd name="T26" fmla="*/ 244 w 896"/>
                <a:gd name="T27" fmla="*/ 667 h 1107"/>
                <a:gd name="T28" fmla="*/ 255 w 896"/>
                <a:gd name="T29" fmla="*/ 648 h 1107"/>
                <a:gd name="T30" fmla="*/ 240 w 896"/>
                <a:gd name="T31" fmla="*/ 623 h 1107"/>
                <a:gd name="T32" fmla="*/ 202 w 896"/>
                <a:gd name="T33" fmla="*/ 604 h 1107"/>
                <a:gd name="T34" fmla="*/ 145 w 896"/>
                <a:gd name="T35" fmla="*/ 529 h 1107"/>
                <a:gd name="T36" fmla="*/ 174 w 896"/>
                <a:gd name="T37" fmla="*/ 470 h 1107"/>
                <a:gd name="T38" fmla="*/ 241 w 896"/>
                <a:gd name="T39" fmla="*/ 452 h 1107"/>
                <a:gd name="T40" fmla="*/ 302 w 896"/>
                <a:gd name="T41" fmla="*/ 462 h 1107"/>
                <a:gd name="T42" fmla="*/ 288 w 896"/>
                <a:gd name="T43" fmla="*/ 508 h 1107"/>
                <a:gd name="T44" fmla="*/ 258 w 896"/>
                <a:gd name="T45" fmla="*/ 499 h 1107"/>
                <a:gd name="T46" fmla="*/ 227 w 896"/>
                <a:gd name="T47" fmla="*/ 500 h 1107"/>
                <a:gd name="T48" fmla="*/ 206 w 896"/>
                <a:gd name="T49" fmla="*/ 513 h 1107"/>
                <a:gd name="T50" fmla="*/ 206 w 896"/>
                <a:gd name="T51" fmla="*/ 536 h 1107"/>
                <a:gd name="T52" fmla="*/ 230 w 896"/>
                <a:gd name="T53" fmla="*/ 555 h 1107"/>
                <a:gd name="T54" fmla="*/ 275 w 896"/>
                <a:gd name="T55" fmla="*/ 578 h 1107"/>
                <a:gd name="T56" fmla="*/ 308 w 896"/>
                <a:gd name="T57" fmla="*/ 615 h 1107"/>
                <a:gd name="T58" fmla="*/ 305 w 896"/>
                <a:gd name="T59" fmla="*/ 679 h 1107"/>
                <a:gd name="T60" fmla="*/ 491 w 896"/>
                <a:gd name="T61" fmla="*/ 716 h 1107"/>
                <a:gd name="T62" fmla="*/ 370 w 896"/>
                <a:gd name="T63" fmla="*/ 684 h 1107"/>
                <a:gd name="T64" fmla="*/ 371 w 896"/>
                <a:gd name="T65" fmla="*/ 490 h 1107"/>
                <a:gd name="T66" fmla="*/ 544 w 896"/>
                <a:gd name="T67" fmla="*/ 488 h 1107"/>
                <a:gd name="T68" fmla="*/ 543 w 896"/>
                <a:gd name="T69" fmla="*/ 683 h 1107"/>
                <a:gd name="T70" fmla="*/ 538 w 896"/>
                <a:gd name="T71" fmla="*/ 687 h 1107"/>
                <a:gd name="T72" fmla="*/ 523 w 896"/>
                <a:gd name="T73" fmla="*/ 751 h 1107"/>
                <a:gd name="T74" fmla="*/ 617 w 896"/>
                <a:gd name="T75" fmla="*/ 716 h 1107"/>
                <a:gd name="T76" fmla="*/ 671 w 896"/>
                <a:gd name="T77" fmla="*/ 456 h 1107"/>
                <a:gd name="T78" fmla="*/ 762 w 896"/>
                <a:gd name="T79" fmla="*/ 668 h 1107"/>
                <a:gd name="T80" fmla="*/ 448 w 896"/>
                <a:gd name="T81" fmla="*/ 329 h 1107"/>
                <a:gd name="T82" fmla="*/ 448 w 896"/>
                <a:gd name="T83" fmla="*/ 73 h 1107"/>
                <a:gd name="T84" fmla="*/ 448 w 896"/>
                <a:gd name="T85" fmla="*/ 329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96" h="1107">
                  <a:moveTo>
                    <a:pt x="896" y="215"/>
                  </a:moveTo>
                  <a:cubicBezTo>
                    <a:pt x="896" y="214"/>
                    <a:pt x="896" y="213"/>
                    <a:pt x="896" y="212"/>
                  </a:cubicBezTo>
                  <a:cubicBezTo>
                    <a:pt x="896" y="148"/>
                    <a:pt x="844" y="91"/>
                    <a:pt x="751" y="53"/>
                  </a:cubicBezTo>
                  <a:cubicBezTo>
                    <a:pt x="669" y="18"/>
                    <a:pt x="561" y="0"/>
                    <a:pt x="448" y="0"/>
                  </a:cubicBezTo>
                  <a:cubicBezTo>
                    <a:pt x="335" y="0"/>
                    <a:pt x="227" y="18"/>
                    <a:pt x="146" y="52"/>
                  </a:cubicBezTo>
                  <a:cubicBezTo>
                    <a:pt x="52" y="91"/>
                    <a:pt x="0" y="148"/>
                    <a:pt x="0" y="212"/>
                  </a:cubicBezTo>
                  <a:cubicBezTo>
                    <a:pt x="0" y="213"/>
                    <a:pt x="0" y="214"/>
                    <a:pt x="1" y="215"/>
                  </a:cubicBezTo>
                  <a:cubicBezTo>
                    <a:pt x="1" y="219"/>
                    <a:pt x="1" y="219"/>
                    <a:pt x="1" y="219"/>
                  </a:cubicBezTo>
                  <a:cubicBezTo>
                    <a:pt x="1" y="220"/>
                    <a:pt x="0" y="222"/>
                    <a:pt x="0" y="224"/>
                  </a:cubicBezTo>
                  <a:cubicBezTo>
                    <a:pt x="0" y="894"/>
                    <a:pt x="0" y="894"/>
                    <a:pt x="0" y="894"/>
                  </a:cubicBezTo>
                  <a:cubicBezTo>
                    <a:pt x="0" y="959"/>
                    <a:pt x="52" y="1016"/>
                    <a:pt x="146" y="1054"/>
                  </a:cubicBezTo>
                  <a:cubicBezTo>
                    <a:pt x="227" y="1088"/>
                    <a:pt x="335" y="1107"/>
                    <a:pt x="448" y="1107"/>
                  </a:cubicBezTo>
                  <a:cubicBezTo>
                    <a:pt x="561" y="1107"/>
                    <a:pt x="669" y="1088"/>
                    <a:pt x="751" y="1054"/>
                  </a:cubicBezTo>
                  <a:cubicBezTo>
                    <a:pt x="844" y="1016"/>
                    <a:pt x="896" y="959"/>
                    <a:pt x="896" y="894"/>
                  </a:cubicBezTo>
                  <a:cubicBezTo>
                    <a:pt x="896" y="224"/>
                    <a:pt x="896" y="224"/>
                    <a:pt x="896" y="224"/>
                  </a:cubicBezTo>
                  <a:cubicBezTo>
                    <a:pt x="896" y="222"/>
                    <a:pt x="896" y="220"/>
                    <a:pt x="895" y="219"/>
                  </a:cubicBezTo>
                  <a:lnTo>
                    <a:pt x="896" y="215"/>
                  </a:lnTo>
                  <a:close/>
                  <a:moveTo>
                    <a:pt x="305" y="679"/>
                  </a:moveTo>
                  <a:cubicBezTo>
                    <a:pt x="300" y="689"/>
                    <a:pt x="293" y="697"/>
                    <a:pt x="284" y="703"/>
                  </a:cubicBezTo>
                  <a:cubicBezTo>
                    <a:pt x="275" y="709"/>
                    <a:pt x="265" y="714"/>
                    <a:pt x="253" y="716"/>
                  </a:cubicBezTo>
                  <a:cubicBezTo>
                    <a:pt x="241" y="719"/>
                    <a:pt x="229" y="720"/>
                    <a:pt x="216" y="720"/>
                  </a:cubicBezTo>
                  <a:cubicBezTo>
                    <a:pt x="202" y="720"/>
                    <a:pt x="190" y="719"/>
                    <a:pt x="178" y="717"/>
                  </a:cubicBezTo>
                  <a:cubicBezTo>
                    <a:pt x="166" y="714"/>
                    <a:pt x="155" y="711"/>
                    <a:pt x="146" y="706"/>
                  </a:cubicBezTo>
                  <a:cubicBezTo>
                    <a:pt x="146" y="648"/>
                    <a:pt x="146" y="648"/>
                    <a:pt x="146" y="648"/>
                  </a:cubicBezTo>
                  <a:cubicBezTo>
                    <a:pt x="156" y="657"/>
                    <a:pt x="167" y="663"/>
                    <a:pt x="178" y="668"/>
                  </a:cubicBezTo>
                  <a:cubicBezTo>
                    <a:pt x="190" y="672"/>
                    <a:pt x="202" y="674"/>
                    <a:pt x="213" y="674"/>
                  </a:cubicBezTo>
                  <a:cubicBezTo>
                    <a:pt x="220" y="674"/>
                    <a:pt x="226" y="674"/>
                    <a:pt x="232" y="672"/>
                  </a:cubicBezTo>
                  <a:cubicBezTo>
                    <a:pt x="237" y="671"/>
                    <a:pt x="241" y="669"/>
                    <a:pt x="244" y="667"/>
                  </a:cubicBezTo>
                  <a:cubicBezTo>
                    <a:pt x="248" y="664"/>
                    <a:pt x="251" y="662"/>
                    <a:pt x="252" y="658"/>
                  </a:cubicBezTo>
                  <a:cubicBezTo>
                    <a:pt x="254" y="655"/>
                    <a:pt x="255" y="652"/>
                    <a:pt x="255" y="648"/>
                  </a:cubicBezTo>
                  <a:cubicBezTo>
                    <a:pt x="255" y="643"/>
                    <a:pt x="253" y="638"/>
                    <a:pt x="251" y="634"/>
                  </a:cubicBezTo>
                  <a:cubicBezTo>
                    <a:pt x="248" y="630"/>
                    <a:pt x="244" y="627"/>
                    <a:pt x="240" y="623"/>
                  </a:cubicBezTo>
                  <a:cubicBezTo>
                    <a:pt x="235" y="620"/>
                    <a:pt x="229" y="617"/>
                    <a:pt x="223" y="614"/>
                  </a:cubicBezTo>
                  <a:cubicBezTo>
                    <a:pt x="216" y="610"/>
                    <a:pt x="209" y="607"/>
                    <a:pt x="202" y="604"/>
                  </a:cubicBezTo>
                  <a:cubicBezTo>
                    <a:pt x="183" y="596"/>
                    <a:pt x="169" y="585"/>
                    <a:pt x="159" y="573"/>
                  </a:cubicBezTo>
                  <a:cubicBezTo>
                    <a:pt x="150" y="561"/>
                    <a:pt x="145" y="546"/>
                    <a:pt x="145" y="529"/>
                  </a:cubicBezTo>
                  <a:cubicBezTo>
                    <a:pt x="145" y="515"/>
                    <a:pt x="148" y="504"/>
                    <a:pt x="153" y="494"/>
                  </a:cubicBezTo>
                  <a:cubicBezTo>
                    <a:pt x="158" y="484"/>
                    <a:pt x="165" y="476"/>
                    <a:pt x="174" y="470"/>
                  </a:cubicBezTo>
                  <a:cubicBezTo>
                    <a:pt x="183" y="464"/>
                    <a:pt x="193" y="459"/>
                    <a:pt x="204" y="456"/>
                  </a:cubicBezTo>
                  <a:cubicBezTo>
                    <a:pt x="216" y="453"/>
                    <a:pt x="228" y="452"/>
                    <a:pt x="241" y="452"/>
                  </a:cubicBezTo>
                  <a:cubicBezTo>
                    <a:pt x="254" y="452"/>
                    <a:pt x="265" y="453"/>
                    <a:pt x="275" y="454"/>
                  </a:cubicBezTo>
                  <a:cubicBezTo>
                    <a:pt x="285" y="456"/>
                    <a:pt x="294" y="458"/>
                    <a:pt x="302" y="462"/>
                  </a:cubicBezTo>
                  <a:cubicBezTo>
                    <a:pt x="302" y="516"/>
                    <a:pt x="302" y="516"/>
                    <a:pt x="302" y="516"/>
                  </a:cubicBezTo>
                  <a:cubicBezTo>
                    <a:pt x="298" y="513"/>
                    <a:pt x="293" y="510"/>
                    <a:pt x="288" y="508"/>
                  </a:cubicBezTo>
                  <a:cubicBezTo>
                    <a:pt x="284" y="506"/>
                    <a:pt x="279" y="504"/>
                    <a:pt x="274" y="502"/>
                  </a:cubicBezTo>
                  <a:cubicBezTo>
                    <a:pt x="269" y="501"/>
                    <a:pt x="263" y="500"/>
                    <a:pt x="258" y="499"/>
                  </a:cubicBezTo>
                  <a:cubicBezTo>
                    <a:pt x="253" y="498"/>
                    <a:pt x="249" y="498"/>
                    <a:pt x="244" y="498"/>
                  </a:cubicBezTo>
                  <a:cubicBezTo>
                    <a:pt x="238" y="498"/>
                    <a:pt x="232" y="498"/>
                    <a:pt x="227" y="500"/>
                  </a:cubicBezTo>
                  <a:cubicBezTo>
                    <a:pt x="222" y="501"/>
                    <a:pt x="218" y="503"/>
                    <a:pt x="214" y="505"/>
                  </a:cubicBezTo>
                  <a:cubicBezTo>
                    <a:pt x="211" y="507"/>
                    <a:pt x="208" y="510"/>
                    <a:pt x="206" y="513"/>
                  </a:cubicBezTo>
                  <a:cubicBezTo>
                    <a:pt x="204" y="517"/>
                    <a:pt x="203" y="520"/>
                    <a:pt x="203" y="524"/>
                  </a:cubicBezTo>
                  <a:cubicBezTo>
                    <a:pt x="203" y="528"/>
                    <a:pt x="204" y="532"/>
                    <a:pt x="206" y="536"/>
                  </a:cubicBezTo>
                  <a:cubicBezTo>
                    <a:pt x="208" y="539"/>
                    <a:pt x="212" y="542"/>
                    <a:pt x="216" y="546"/>
                  </a:cubicBezTo>
                  <a:cubicBezTo>
                    <a:pt x="219" y="549"/>
                    <a:pt x="224" y="552"/>
                    <a:pt x="230" y="555"/>
                  </a:cubicBezTo>
                  <a:cubicBezTo>
                    <a:pt x="236" y="558"/>
                    <a:pt x="242" y="561"/>
                    <a:pt x="249" y="564"/>
                  </a:cubicBezTo>
                  <a:cubicBezTo>
                    <a:pt x="259" y="568"/>
                    <a:pt x="268" y="573"/>
                    <a:pt x="275" y="578"/>
                  </a:cubicBezTo>
                  <a:cubicBezTo>
                    <a:pt x="283" y="582"/>
                    <a:pt x="290" y="588"/>
                    <a:pt x="295" y="594"/>
                  </a:cubicBezTo>
                  <a:cubicBezTo>
                    <a:pt x="301" y="600"/>
                    <a:pt x="305" y="607"/>
                    <a:pt x="308" y="615"/>
                  </a:cubicBezTo>
                  <a:cubicBezTo>
                    <a:pt x="311" y="623"/>
                    <a:pt x="313" y="632"/>
                    <a:pt x="313" y="643"/>
                  </a:cubicBezTo>
                  <a:cubicBezTo>
                    <a:pt x="313" y="657"/>
                    <a:pt x="310" y="669"/>
                    <a:pt x="305" y="679"/>
                  </a:cubicBezTo>
                  <a:close/>
                  <a:moveTo>
                    <a:pt x="523" y="751"/>
                  </a:moveTo>
                  <a:cubicBezTo>
                    <a:pt x="491" y="716"/>
                    <a:pt x="491" y="716"/>
                    <a:pt x="491" y="716"/>
                  </a:cubicBezTo>
                  <a:cubicBezTo>
                    <a:pt x="480" y="719"/>
                    <a:pt x="468" y="720"/>
                    <a:pt x="456" y="720"/>
                  </a:cubicBezTo>
                  <a:cubicBezTo>
                    <a:pt x="421" y="720"/>
                    <a:pt x="392" y="708"/>
                    <a:pt x="370" y="684"/>
                  </a:cubicBezTo>
                  <a:cubicBezTo>
                    <a:pt x="348" y="660"/>
                    <a:pt x="337" y="628"/>
                    <a:pt x="337" y="589"/>
                  </a:cubicBezTo>
                  <a:cubicBezTo>
                    <a:pt x="337" y="549"/>
                    <a:pt x="349" y="515"/>
                    <a:pt x="371" y="490"/>
                  </a:cubicBezTo>
                  <a:cubicBezTo>
                    <a:pt x="393" y="465"/>
                    <a:pt x="423" y="452"/>
                    <a:pt x="460" y="452"/>
                  </a:cubicBezTo>
                  <a:cubicBezTo>
                    <a:pt x="494" y="452"/>
                    <a:pt x="522" y="464"/>
                    <a:pt x="544" y="488"/>
                  </a:cubicBezTo>
                  <a:cubicBezTo>
                    <a:pt x="565" y="512"/>
                    <a:pt x="576" y="544"/>
                    <a:pt x="576" y="584"/>
                  </a:cubicBezTo>
                  <a:cubicBezTo>
                    <a:pt x="576" y="625"/>
                    <a:pt x="565" y="658"/>
                    <a:pt x="543" y="683"/>
                  </a:cubicBezTo>
                  <a:cubicBezTo>
                    <a:pt x="542" y="684"/>
                    <a:pt x="541" y="684"/>
                    <a:pt x="540" y="685"/>
                  </a:cubicBezTo>
                  <a:cubicBezTo>
                    <a:pt x="540" y="686"/>
                    <a:pt x="539" y="687"/>
                    <a:pt x="538" y="687"/>
                  </a:cubicBezTo>
                  <a:cubicBezTo>
                    <a:pt x="600" y="751"/>
                    <a:pt x="600" y="751"/>
                    <a:pt x="600" y="751"/>
                  </a:cubicBezTo>
                  <a:lnTo>
                    <a:pt x="523" y="751"/>
                  </a:lnTo>
                  <a:close/>
                  <a:moveTo>
                    <a:pt x="762" y="716"/>
                  </a:moveTo>
                  <a:cubicBezTo>
                    <a:pt x="617" y="716"/>
                    <a:pt x="617" y="716"/>
                    <a:pt x="617" y="716"/>
                  </a:cubicBezTo>
                  <a:cubicBezTo>
                    <a:pt x="617" y="456"/>
                    <a:pt x="617" y="456"/>
                    <a:pt x="617" y="456"/>
                  </a:cubicBezTo>
                  <a:cubicBezTo>
                    <a:pt x="671" y="456"/>
                    <a:pt x="671" y="456"/>
                    <a:pt x="671" y="456"/>
                  </a:cubicBezTo>
                  <a:cubicBezTo>
                    <a:pt x="671" y="668"/>
                    <a:pt x="671" y="668"/>
                    <a:pt x="671" y="668"/>
                  </a:cubicBezTo>
                  <a:cubicBezTo>
                    <a:pt x="762" y="668"/>
                    <a:pt x="762" y="668"/>
                    <a:pt x="762" y="668"/>
                  </a:cubicBezTo>
                  <a:lnTo>
                    <a:pt x="762" y="716"/>
                  </a:lnTo>
                  <a:close/>
                  <a:moveTo>
                    <a:pt x="448" y="329"/>
                  </a:moveTo>
                  <a:cubicBezTo>
                    <a:pt x="250" y="329"/>
                    <a:pt x="89" y="272"/>
                    <a:pt x="89" y="201"/>
                  </a:cubicBezTo>
                  <a:cubicBezTo>
                    <a:pt x="89" y="131"/>
                    <a:pt x="250" y="73"/>
                    <a:pt x="448" y="73"/>
                  </a:cubicBezTo>
                  <a:cubicBezTo>
                    <a:pt x="646" y="73"/>
                    <a:pt x="807" y="131"/>
                    <a:pt x="807" y="201"/>
                  </a:cubicBezTo>
                  <a:cubicBezTo>
                    <a:pt x="807" y="272"/>
                    <a:pt x="646" y="329"/>
                    <a:pt x="448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9" name="Freeform 41"/>
            <p:cNvSpPr>
              <a:spLocks/>
            </p:cNvSpPr>
            <p:nvPr/>
          </p:nvSpPr>
          <p:spPr bwMode="auto">
            <a:xfrm>
              <a:off x="-1887538" y="4916098"/>
              <a:ext cx="373063" cy="511175"/>
            </a:xfrm>
            <a:custGeom>
              <a:avLst/>
              <a:gdLst>
                <a:gd name="T0" fmla="*/ 63 w 123"/>
                <a:gd name="T1" fmla="*/ 0 h 168"/>
                <a:gd name="T2" fmla="*/ 17 w 123"/>
                <a:gd name="T3" fmla="*/ 23 h 168"/>
                <a:gd name="T4" fmla="*/ 0 w 123"/>
                <a:gd name="T5" fmla="*/ 84 h 168"/>
                <a:gd name="T6" fmla="*/ 17 w 123"/>
                <a:gd name="T7" fmla="*/ 145 h 168"/>
                <a:gd name="T8" fmla="*/ 62 w 123"/>
                <a:gd name="T9" fmla="*/ 168 h 168"/>
                <a:gd name="T10" fmla="*/ 107 w 123"/>
                <a:gd name="T11" fmla="*/ 146 h 168"/>
                <a:gd name="T12" fmla="*/ 123 w 123"/>
                <a:gd name="T13" fmla="*/ 85 h 168"/>
                <a:gd name="T14" fmla="*/ 107 w 123"/>
                <a:gd name="T15" fmla="*/ 23 h 168"/>
                <a:gd name="T16" fmla="*/ 63 w 123"/>
                <a:gd name="T1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68">
                  <a:moveTo>
                    <a:pt x="63" y="0"/>
                  </a:moveTo>
                  <a:cubicBezTo>
                    <a:pt x="44" y="0"/>
                    <a:pt x="29" y="8"/>
                    <a:pt x="17" y="23"/>
                  </a:cubicBezTo>
                  <a:cubicBezTo>
                    <a:pt x="6" y="39"/>
                    <a:pt x="0" y="59"/>
                    <a:pt x="0" y="84"/>
                  </a:cubicBezTo>
                  <a:cubicBezTo>
                    <a:pt x="0" y="110"/>
                    <a:pt x="6" y="130"/>
                    <a:pt x="17" y="145"/>
                  </a:cubicBezTo>
                  <a:cubicBezTo>
                    <a:pt x="28" y="160"/>
                    <a:pt x="43" y="168"/>
                    <a:pt x="62" y="168"/>
                  </a:cubicBezTo>
                  <a:cubicBezTo>
                    <a:pt x="81" y="168"/>
                    <a:pt x="96" y="160"/>
                    <a:pt x="107" y="146"/>
                  </a:cubicBezTo>
                  <a:cubicBezTo>
                    <a:pt x="118" y="131"/>
                    <a:pt x="123" y="111"/>
                    <a:pt x="123" y="85"/>
                  </a:cubicBezTo>
                  <a:cubicBezTo>
                    <a:pt x="123" y="59"/>
                    <a:pt x="118" y="38"/>
                    <a:pt x="107" y="23"/>
                  </a:cubicBezTo>
                  <a:cubicBezTo>
                    <a:pt x="97" y="8"/>
                    <a:pt x="82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1647495" y="1875175"/>
            <a:ext cx="485720" cy="3167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914192">
              <a:spcAft>
                <a:spcPts val="588"/>
              </a:spcAft>
            </a:pPr>
            <a: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  <a:t>Data Sources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647495" y="3159469"/>
            <a:ext cx="485720" cy="1583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914192">
              <a:spcBef>
                <a:spcPct val="0"/>
              </a:spcBef>
              <a:spcAft>
                <a:spcPts val="588"/>
              </a:spcAft>
            </a:pPr>
            <a: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  <a:t>Apps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647495" y="4377627"/>
            <a:ext cx="675850" cy="4751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914192">
              <a:spcBef>
                <a:spcPct val="0"/>
              </a:spcBef>
              <a:spcAft>
                <a:spcPts val="588"/>
              </a:spcAft>
            </a:pPr>
            <a: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  <a:t>Sensors </a:t>
            </a:r>
            <a:b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</a:br>
            <a: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  <a:t>and devices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303183" y="5281661"/>
            <a:ext cx="466474" cy="27161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932563">
              <a:spcBef>
                <a:spcPct val="0"/>
              </a:spcBef>
              <a:spcAft>
                <a:spcPts val="600"/>
              </a:spcAft>
              <a:defRPr sz="11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defTabSz="914192">
              <a:spcAft>
                <a:spcPts val="588"/>
              </a:spcAft>
            </a:pPr>
            <a:r>
              <a:rPr lang="en-US" sz="1765" kern="0" dirty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2209794" y="3254921"/>
            <a:ext cx="283367" cy="0"/>
          </a:xfrm>
          <a:prstGeom prst="line">
            <a:avLst/>
          </a:prstGeom>
          <a:solidFill>
            <a:srgbClr val="0078D7"/>
          </a:solidFill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9" name="Picture 28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152" y="2881576"/>
            <a:ext cx="713008" cy="834266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779" y="4210527"/>
            <a:ext cx="691694" cy="809329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913" y="1643642"/>
            <a:ext cx="629979" cy="7371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5866537" y="4280458"/>
              <a:ext cx="1752480" cy="12477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8097" y="4256698"/>
                <a:ext cx="1798560" cy="12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7401577" y="5353618"/>
              <a:ext cx="342000" cy="1630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85737" y="5328058"/>
                <a:ext cx="3830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4161217" y="3862858"/>
              <a:ext cx="1789200" cy="84348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44297" y="3846298"/>
                <a:ext cx="1830960" cy="87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/>
              <p14:cNvContentPartPr/>
              <p14:nvPr/>
            </p14:nvContentPartPr>
            <p14:xfrm>
              <a:off x="7539097" y="4884898"/>
              <a:ext cx="1685880" cy="64908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12097" y="4862578"/>
                <a:ext cx="173340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8" name="Ink 147"/>
              <p14:cNvContentPartPr/>
              <p14:nvPr/>
            </p14:nvContentPartPr>
            <p14:xfrm>
              <a:off x="2394337" y="3522298"/>
              <a:ext cx="1954800" cy="794880"/>
            </p14:xfrm>
          </p:contentPart>
        </mc:Choice>
        <mc:Fallback>
          <p:pic>
            <p:nvPicPr>
              <p:cNvPr id="148" name="Ink 14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82817" y="3500338"/>
                <a:ext cx="198756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2" name="Ink 151"/>
              <p14:cNvContentPartPr/>
              <p14:nvPr/>
            </p14:nvContentPartPr>
            <p14:xfrm>
              <a:off x="715657" y="4080658"/>
              <a:ext cx="1820520" cy="1054800"/>
            </p14:xfrm>
          </p:contentPart>
        </mc:Choice>
        <mc:Fallback>
          <p:pic>
            <p:nvPicPr>
              <p:cNvPr id="152" name="Ink 15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4057" y="4054018"/>
                <a:ext cx="1866600" cy="11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3" name="Ink 152"/>
              <p14:cNvContentPartPr/>
              <p14:nvPr/>
            </p14:nvContentPartPr>
            <p14:xfrm>
              <a:off x="2013097" y="3777538"/>
              <a:ext cx="692280" cy="357120"/>
            </p14:xfrm>
          </p:contentPart>
        </mc:Choice>
        <mc:Fallback>
          <p:pic>
            <p:nvPicPr>
              <p:cNvPr id="153" name="Ink 15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89697" y="3758098"/>
                <a:ext cx="742320" cy="39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880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Intro to Azure Machine Learning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7848562" y="1360546"/>
            <a:ext cx="1627734" cy="2870523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Intelligence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7848562" y="4355367"/>
            <a:ext cx="1627734" cy="1267590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Dashboards &amp; Visualizations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2626936" y="1360546"/>
            <a:ext cx="1627734" cy="4262412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Information Management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4367479" y="1360547"/>
            <a:ext cx="1627734" cy="4262412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Big Data Stores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6108020" y="1360547"/>
            <a:ext cx="1627734" cy="4262412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 and Analytics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8477444" y="3702647"/>
            <a:ext cx="11888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Cortana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8106453" y="3675547"/>
            <a:ext cx="295835" cy="295835"/>
            <a:chOff x="3236100" y="589298"/>
            <a:chExt cx="5641200" cy="5641200"/>
          </a:xfrm>
        </p:grpSpPr>
        <p:sp>
          <p:nvSpPr>
            <p:cNvPr id="137" name="Freeform 136"/>
            <p:cNvSpPr/>
            <p:nvPr/>
          </p:nvSpPr>
          <p:spPr bwMode="auto">
            <a:xfrm>
              <a:off x="3236100" y="589298"/>
              <a:ext cx="5641200" cy="5641200"/>
            </a:xfrm>
            <a:custGeom>
              <a:avLst/>
              <a:gdLst>
                <a:gd name="connsiteX0" fmla="*/ 2820600 w 5641200"/>
                <a:gd name="connsiteY0" fmla="*/ 378999 h 5641200"/>
                <a:gd name="connsiteX1" fmla="*/ 378999 w 5641200"/>
                <a:gd name="connsiteY1" fmla="*/ 2820600 h 5641200"/>
                <a:gd name="connsiteX2" fmla="*/ 2820600 w 5641200"/>
                <a:gd name="connsiteY2" fmla="*/ 5262201 h 5641200"/>
                <a:gd name="connsiteX3" fmla="*/ 5262201 w 5641200"/>
                <a:gd name="connsiteY3" fmla="*/ 2820600 h 5641200"/>
                <a:gd name="connsiteX4" fmla="*/ 2820600 w 5641200"/>
                <a:gd name="connsiteY4" fmla="*/ 378999 h 5641200"/>
                <a:gd name="connsiteX5" fmla="*/ 2820600 w 5641200"/>
                <a:gd name="connsiteY5" fmla="*/ 0 h 5641200"/>
                <a:gd name="connsiteX6" fmla="*/ 5641200 w 5641200"/>
                <a:gd name="connsiteY6" fmla="*/ 2820600 h 5641200"/>
                <a:gd name="connsiteX7" fmla="*/ 2820600 w 5641200"/>
                <a:gd name="connsiteY7" fmla="*/ 5641200 h 5641200"/>
                <a:gd name="connsiteX8" fmla="*/ 0 w 5641200"/>
                <a:gd name="connsiteY8" fmla="*/ 2820600 h 5641200"/>
                <a:gd name="connsiteX9" fmla="*/ 2820600 w 5641200"/>
                <a:gd name="connsiteY9" fmla="*/ 0 h 564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41200" h="5641200">
                  <a:moveTo>
                    <a:pt x="2820600" y="378999"/>
                  </a:moveTo>
                  <a:cubicBezTo>
                    <a:pt x="1472141" y="378999"/>
                    <a:pt x="378999" y="1472141"/>
                    <a:pt x="378999" y="2820600"/>
                  </a:cubicBezTo>
                  <a:cubicBezTo>
                    <a:pt x="378999" y="4169059"/>
                    <a:pt x="1472141" y="5262201"/>
                    <a:pt x="2820600" y="5262201"/>
                  </a:cubicBezTo>
                  <a:cubicBezTo>
                    <a:pt x="4169059" y="5262201"/>
                    <a:pt x="5262201" y="4169059"/>
                    <a:pt x="5262201" y="2820600"/>
                  </a:cubicBezTo>
                  <a:cubicBezTo>
                    <a:pt x="5262201" y="1472141"/>
                    <a:pt x="4169059" y="378999"/>
                    <a:pt x="2820600" y="378999"/>
                  </a:cubicBezTo>
                  <a:close/>
                  <a:moveTo>
                    <a:pt x="2820600" y="0"/>
                  </a:moveTo>
                  <a:cubicBezTo>
                    <a:pt x="4378374" y="0"/>
                    <a:pt x="5641200" y="1262826"/>
                    <a:pt x="5641200" y="2820600"/>
                  </a:cubicBezTo>
                  <a:cubicBezTo>
                    <a:pt x="5641200" y="4378374"/>
                    <a:pt x="4378374" y="5641200"/>
                    <a:pt x="2820600" y="5641200"/>
                  </a:cubicBezTo>
                  <a:cubicBezTo>
                    <a:pt x="1262826" y="5641200"/>
                    <a:pt x="0" y="4378374"/>
                    <a:pt x="0" y="2820600"/>
                  </a:cubicBezTo>
                  <a:cubicBezTo>
                    <a:pt x="0" y="1262826"/>
                    <a:pt x="1262826" y="0"/>
                    <a:pt x="28206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3600" kern="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8" name="Freeform 137"/>
            <p:cNvSpPr/>
            <p:nvPr/>
          </p:nvSpPr>
          <p:spPr bwMode="auto">
            <a:xfrm>
              <a:off x="3615099" y="968297"/>
              <a:ext cx="4883202" cy="4883202"/>
            </a:xfrm>
            <a:custGeom>
              <a:avLst/>
              <a:gdLst>
                <a:gd name="connsiteX0" fmla="*/ 2441601 w 4883202"/>
                <a:gd name="connsiteY0" fmla="*/ 535401 h 4883202"/>
                <a:gd name="connsiteX1" fmla="*/ 535401 w 4883202"/>
                <a:gd name="connsiteY1" fmla="*/ 2441601 h 4883202"/>
                <a:gd name="connsiteX2" fmla="*/ 2441601 w 4883202"/>
                <a:gd name="connsiteY2" fmla="*/ 4347801 h 4883202"/>
                <a:gd name="connsiteX3" fmla="*/ 4347801 w 4883202"/>
                <a:gd name="connsiteY3" fmla="*/ 2441601 h 4883202"/>
                <a:gd name="connsiteX4" fmla="*/ 2441601 w 4883202"/>
                <a:gd name="connsiteY4" fmla="*/ 535401 h 4883202"/>
                <a:gd name="connsiteX5" fmla="*/ 2441601 w 4883202"/>
                <a:gd name="connsiteY5" fmla="*/ 0 h 4883202"/>
                <a:gd name="connsiteX6" fmla="*/ 4883202 w 4883202"/>
                <a:gd name="connsiteY6" fmla="*/ 2441601 h 4883202"/>
                <a:gd name="connsiteX7" fmla="*/ 2441601 w 4883202"/>
                <a:gd name="connsiteY7" fmla="*/ 4883202 h 4883202"/>
                <a:gd name="connsiteX8" fmla="*/ 0 w 4883202"/>
                <a:gd name="connsiteY8" fmla="*/ 2441601 h 4883202"/>
                <a:gd name="connsiteX9" fmla="*/ 2441601 w 4883202"/>
                <a:gd name="connsiteY9" fmla="*/ 0 h 488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83202" h="4883202">
                  <a:moveTo>
                    <a:pt x="2441601" y="535401"/>
                  </a:moveTo>
                  <a:cubicBezTo>
                    <a:pt x="1388836" y="535401"/>
                    <a:pt x="535401" y="1388836"/>
                    <a:pt x="535401" y="2441601"/>
                  </a:cubicBezTo>
                  <a:cubicBezTo>
                    <a:pt x="535401" y="3494366"/>
                    <a:pt x="1388836" y="4347801"/>
                    <a:pt x="2441601" y="4347801"/>
                  </a:cubicBezTo>
                  <a:cubicBezTo>
                    <a:pt x="3494366" y="4347801"/>
                    <a:pt x="4347801" y="3494366"/>
                    <a:pt x="4347801" y="2441601"/>
                  </a:cubicBezTo>
                  <a:cubicBezTo>
                    <a:pt x="4347801" y="1388836"/>
                    <a:pt x="3494366" y="535401"/>
                    <a:pt x="2441601" y="535401"/>
                  </a:cubicBezTo>
                  <a:close/>
                  <a:moveTo>
                    <a:pt x="2441601" y="0"/>
                  </a:moveTo>
                  <a:cubicBezTo>
                    <a:pt x="3790060" y="0"/>
                    <a:pt x="4883202" y="1093142"/>
                    <a:pt x="4883202" y="2441601"/>
                  </a:cubicBezTo>
                  <a:cubicBezTo>
                    <a:pt x="4883202" y="3790060"/>
                    <a:pt x="3790060" y="4883202"/>
                    <a:pt x="2441601" y="4883202"/>
                  </a:cubicBezTo>
                  <a:cubicBezTo>
                    <a:pt x="1093142" y="4883202"/>
                    <a:pt x="0" y="3790060"/>
                    <a:pt x="0" y="2441601"/>
                  </a:cubicBezTo>
                  <a:cubicBezTo>
                    <a:pt x="0" y="1093142"/>
                    <a:pt x="1093142" y="0"/>
                    <a:pt x="2441601" y="0"/>
                  </a:cubicBez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3600" kern="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3145110" y="3702648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 err="1">
                <a:cs typeface="Segoe UI Semilight" panose="020B0402040204020203" pitchFamily="34" charset="0"/>
              </a:rPr>
              <a:t>IoT</a:t>
            </a:r>
            <a:r>
              <a:rPr lang="en-US" sz="1100" kern="0" dirty="0">
                <a:cs typeface="Segoe UI Semilight" panose="020B0402040204020203" pitchFamily="34" charset="0"/>
              </a:rPr>
              <a:t> Hub</a:t>
            </a:r>
            <a:endParaRPr lang="en-US" sz="1100" kern="0" dirty="0"/>
          </a:p>
        </p:txBody>
      </p:sp>
      <p:sp>
        <p:nvSpPr>
          <p:cNvPr id="143" name="Rectangle 142"/>
          <p:cNvSpPr/>
          <p:nvPr/>
        </p:nvSpPr>
        <p:spPr>
          <a:xfrm>
            <a:off x="6697340" y="3544051"/>
            <a:ext cx="118880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HDInsight </a:t>
            </a:r>
          </a:p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(Hadoop and Spark)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6697340" y="4479675"/>
            <a:ext cx="8497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Stream Analytics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2126699" y="5900454"/>
            <a:ext cx="874688" cy="3008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defTabSz="896386">
              <a:lnSpc>
                <a:spcPct val="90000"/>
              </a:lnSpc>
            </a:pPr>
            <a:r>
              <a:rPr lang="en-US" sz="2400" kern="0" dirty="0">
                <a:solidFill>
                  <a:schemeClr val="bg2"/>
                </a:solidFill>
                <a:latin typeface="+mj-lt"/>
              </a:rPr>
              <a:t>Data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5332740" y="5866228"/>
            <a:ext cx="1455528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2400" kern="0" dirty="0">
                <a:solidFill>
                  <a:schemeClr val="bg2"/>
                </a:solidFill>
                <a:latin typeface="+mj-lt"/>
              </a:rPr>
              <a:t>Intelligence</a:t>
            </a:r>
            <a:endParaRPr lang="en-US" b="1" kern="0" spc="-30" dirty="0">
              <a:solidFill>
                <a:schemeClr val="bg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3437991" y="6051467"/>
            <a:ext cx="1271086" cy="0"/>
          </a:xfrm>
          <a:prstGeom prst="line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/>
          <p:cNvGrpSpPr/>
          <p:nvPr/>
        </p:nvGrpSpPr>
        <p:grpSpPr>
          <a:xfrm rot="13500000">
            <a:off x="4511642" y="5967142"/>
            <a:ext cx="170045" cy="167504"/>
            <a:chOff x="402446" y="5872915"/>
            <a:chExt cx="292608" cy="288235"/>
          </a:xfrm>
          <a:solidFill>
            <a:schemeClr val="tx1">
              <a:lumMod val="85000"/>
            </a:schemeClr>
          </a:solidFill>
        </p:grpSpPr>
        <p:cxnSp>
          <p:nvCxnSpPr>
            <p:cNvPr id="194" name="Straight Connector 193"/>
            <p:cNvCxnSpPr/>
            <p:nvPr/>
          </p:nvCxnSpPr>
          <p:spPr>
            <a:xfrm>
              <a:off x="412598" y="5872915"/>
              <a:ext cx="0" cy="288235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402446" y="6148978"/>
              <a:ext cx="292608" cy="0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Straight Connector 196"/>
          <p:cNvCxnSpPr/>
          <p:nvPr/>
        </p:nvCxnSpPr>
        <p:spPr>
          <a:xfrm>
            <a:off x="7576708" y="6051467"/>
            <a:ext cx="1271086" cy="0"/>
          </a:xfrm>
          <a:prstGeom prst="line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/>
          <p:cNvGrpSpPr/>
          <p:nvPr/>
        </p:nvGrpSpPr>
        <p:grpSpPr>
          <a:xfrm rot="13500000">
            <a:off x="8650359" y="5967142"/>
            <a:ext cx="170045" cy="167504"/>
            <a:chOff x="402446" y="5872915"/>
            <a:chExt cx="292608" cy="288235"/>
          </a:xfrm>
          <a:solidFill>
            <a:schemeClr val="tx1">
              <a:lumMod val="85000"/>
            </a:schemeClr>
          </a:solidFill>
        </p:grpSpPr>
        <p:cxnSp>
          <p:nvCxnSpPr>
            <p:cNvPr id="199" name="Straight Connector 198"/>
            <p:cNvCxnSpPr/>
            <p:nvPr/>
          </p:nvCxnSpPr>
          <p:spPr>
            <a:xfrm>
              <a:off x="412598" y="5872915"/>
              <a:ext cx="0" cy="288235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402446" y="6148978"/>
              <a:ext cx="292608" cy="0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Rectangle 200"/>
          <p:cNvSpPr/>
          <p:nvPr/>
        </p:nvSpPr>
        <p:spPr>
          <a:xfrm>
            <a:off x="9583111" y="5897283"/>
            <a:ext cx="1405919" cy="30722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defTabSz="896386">
              <a:lnSpc>
                <a:spcPct val="90000"/>
              </a:lnSpc>
            </a:pPr>
            <a:r>
              <a:rPr lang="en-US" sz="2400" kern="0" dirty="0">
                <a:solidFill>
                  <a:schemeClr val="bg2"/>
                </a:solidFill>
                <a:latin typeface="+mj-lt"/>
              </a:rPr>
              <a:t>Action</a:t>
            </a:r>
          </a:p>
        </p:txBody>
      </p:sp>
      <p:sp>
        <p:nvSpPr>
          <p:cNvPr id="203" name="Freeform 202"/>
          <p:cNvSpPr/>
          <p:nvPr/>
        </p:nvSpPr>
        <p:spPr bwMode="auto">
          <a:xfrm>
            <a:off x="2427956" y="1369115"/>
            <a:ext cx="116042" cy="4274940"/>
          </a:xfrm>
          <a:custGeom>
            <a:avLst/>
            <a:gdLst>
              <a:gd name="connsiteX0" fmla="*/ 247650 w 247650"/>
              <a:gd name="connsiteY0" fmla="*/ 0 h 295275"/>
              <a:gd name="connsiteX1" fmla="*/ 0 w 247650"/>
              <a:gd name="connsiteY1" fmla="*/ 0 h 295275"/>
              <a:gd name="connsiteX2" fmla="*/ 0 w 247650"/>
              <a:gd name="connsiteY2" fmla="*/ 295275 h 295275"/>
              <a:gd name="connsiteX3" fmla="*/ 238125 w 247650"/>
              <a:gd name="connsiteY3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295275">
                <a:moveTo>
                  <a:pt x="247650" y="0"/>
                </a:moveTo>
                <a:lnTo>
                  <a:pt x="0" y="0"/>
                </a:lnTo>
                <a:lnTo>
                  <a:pt x="0" y="295275"/>
                </a:lnTo>
                <a:lnTo>
                  <a:pt x="238125" y="295275"/>
                </a:lnTo>
              </a:path>
            </a:pathLst>
          </a:custGeom>
          <a:noFill/>
          <a:ln w="127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6" name="Freeform 205"/>
          <p:cNvSpPr/>
          <p:nvPr/>
        </p:nvSpPr>
        <p:spPr bwMode="auto">
          <a:xfrm flipH="1">
            <a:off x="9562528" y="1369115"/>
            <a:ext cx="116042" cy="4274940"/>
          </a:xfrm>
          <a:custGeom>
            <a:avLst/>
            <a:gdLst>
              <a:gd name="connsiteX0" fmla="*/ 247650 w 247650"/>
              <a:gd name="connsiteY0" fmla="*/ 0 h 295275"/>
              <a:gd name="connsiteX1" fmla="*/ 0 w 247650"/>
              <a:gd name="connsiteY1" fmla="*/ 0 h 295275"/>
              <a:gd name="connsiteX2" fmla="*/ 0 w 247650"/>
              <a:gd name="connsiteY2" fmla="*/ 295275 h 295275"/>
              <a:gd name="connsiteX3" fmla="*/ 238125 w 247650"/>
              <a:gd name="connsiteY3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295275">
                <a:moveTo>
                  <a:pt x="247650" y="0"/>
                </a:moveTo>
                <a:lnTo>
                  <a:pt x="0" y="0"/>
                </a:lnTo>
                <a:lnTo>
                  <a:pt x="0" y="295275"/>
                </a:lnTo>
                <a:lnTo>
                  <a:pt x="238125" y="295275"/>
                </a:lnTo>
              </a:path>
            </a:pathLst>
          </a:custGeom>
          <a:noFill/>
          <a:ln w="127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/>
            <a:endParaRPr lang="en-US" kern="0">
              <a:solidFill>
                <a:sysClr val="windowText" lastClr="000000"/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 flipH="1">
            <a:off x="9562528" y="3506583"/>
            <a:ext cx="289008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0305429" y="1661976"/>
            <a:ext cx="1021276" cy="458313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defTabSz="93238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kern="0" spc="-3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People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0557259" y="4763673"/>
            <a:ext cx="813484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238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kern="0" spc="-3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Automated </a:t>
            </a:r>
            <a:br>
              <a:rPr lang="en-US" sz="1200" kern="0" spc="-3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kern="0" spc="-3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Systems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9932983" y="1697710"/>
            <a:ext cx="353425" cy="361026"/>
            <a:chOff x="6112510" y="6954657"/>
            <a:chExt cx="1181100" cy="1206500"/>
          </a:xfrm>
          <a:solidFill>
            <a:schemeClr val="accent2"/>
          </a:solidFill>
        </p:grpSpPr>
        <p:sp>
          <p:nvSpPr>
            <p:cNvPr id="211" name="Freeform 5"/>
            <p:cNvSpPr>
              <a:spLocks noEditPoints="1"/>
            </p:cNvSpPr>
            <p:nvPr/>
          </p:nvSpPr>
          <p:spPr bwMode="auto">
            <a:xfrm>
              <a:off x="6233160" y="6954657"/>
              <a:ext cx="485775" cy="482600"/>
            </a:xfrm>
            <a:custGeom>
              <a:avLst/>
              <a:gdLst>
                <a:gd name="T0" fmla="*/ 154 w 306"/>
                <a:gd name="T1" fmla="*/ 304 h 304"/>
                <a:gd name="T2" fmla="*/ 122 w 306"/>
                <a:gd name="T3" fmla="*/ 302 h 304"/>
                <a:gd name="T4" fmla="*/ 94 w 306"/>
                <a:gd name="T5" fmla="*/ 292 h 304"/>
                <a:gd name="T6" fmla="*/ 68 w 306"/>
                <a:gd name="T7" fmla="*/ 278 h 304"/>
                <a:gd name="T8" fmla="*/ 46 w 306"/>
                <a:gd name="T9" fmla="*/ 260 h 304"/>
                <a:gd name="T10" fmla="*/ 26 w 306"/>
                <a:gd name="T11" fmla="*/ 238 h 304"/>
                <a:gd name="T12" fmla="*/ 12 w 306"/>
                <a:gd name="T13" fmla="*/ 212 h 304"/>
                <a:gd name="T14" fmla="*/ 4 w 306"/>
                <a:gd name="T15" fmla="*/ 182 h 304"/>
                <a:gd name="T16" fmla="*/ 0 w 306"/>
                <a:gd name="T17" fmla="*/ 152 h 304"/>
                <a:gd name="T18" fmla="*/ 2 w 306"/>
                <a:gd name="T19" fmla="*/ 136 h 304"/>
                <a:gd name="T20" fmla="*/ 8 w 306"/>
                <a:gd name="T21" fmla="*/ 106 h 304"/>
                <a:gd name="T22" fmla="*/ 20 w 306"/>
                <a:gd name="T23" fmla="*/ 80 h 304"/>
                <a:gd name="T24" fmla="*/ 36 w 306"/>
                <a:gd name="T25" fmla="*/ 56 h 304"/>
                <a:gd name="T26" fmla="*/ 56 w 306"/>
                <a:gd name="T27" fmla="*/ 34 h 304"/>
                <a:gd name="T28" fmla="*/ 80 w 306"/>
                <a:gd name="T29" fmla="*/ 18 h 304"/>
                <a:gd name="T30" fmla="*/ 108 w 306"/>
                <a:gd name="T31" fmla="*/ 6 h 304"/>
                <a:gd name="T32" fmla="*/ 138 w 306"/>
                <a:gd name="T33" fmla="*/ 0 h 304"/>
                <a:gd name="T34" fmla="*/ 154 w 306"/>
                <a:gd name="T35" fmla="*/ 0 h 304"/>
                <a:gd name="T36" fmla="*/ 184 w 306"/>
                <a:gd name="T37" fmla="*/ 2 h 304"/>
                <a:gd name="T38" fmla="*/ 212 w 306"/>
                <a:gd name="T39" fmla="*/ 12 h 304"/>
                <a:gd name="T40" fmla="*/ 238 w 306"/>
                <a:gd name="T41" fmla="*/ 26 h 304"/>
                <a:gd name="T42" fmla="*/ 260 w 306"/>
                <a:gd name="T43" fmla="*/ 44 h 304"/>
                <a:gd name="T44" fmla="*/ 280 w 306"/>
                <a:gd name="T45" fmla="*/ 66 h 304"/>
                <a:gd name="T46" fmla="*/ 294 w 306"/>
                <a:gd name="T47" fmla="*/ 92 h 304"/>
                <a:gd name="T48" fmla="*/ 302 w 306"/>
                <a:gd name="T49" fmla="*/ 122 h 304"/>
                <a:gd name="T50" fmla="*/ 306 w 306"/>
                <a:gd name="T51" fmla="*/ 152 h 304"/>
                <a:gd name="T52" fmla="*/ 304 w 306"/>
                <a:gd name="T53" fmla="*/ 168 h 304"/>
                <a:gd name="T54" fmla="*/ 298 w 306"/>
                <a:gd name="T55" fmla="*/ 198 h 304"/>
                <a:gd name="T56" fmla="*/ 288 w 306"/>
                <a:gd name="T57" fmla="*/ 224 h 304"/>
                <a:gd name="T58" fmla="*/ 270 w 306"/>
                <a:gd name="T59" fmla="*/ 248 h 304"/>
                <a:gd name="T60" fmla="*/ 250 w 306"/>
                <a:gd name="T61" fmla="*/ 270 h 304"/>
                <a:gd name="T62" fmla="*/ 226 w 306"/>
                <a:gd name="T63" fmla="*/ 286 h 304"/>
                <a:gd name="T64" fmla="*/ 198 w 306"/>
                <a:gd name="T65" fmla="*/ 298 h 304"/>
                <a:gd name="T66" fmla="*/ 168 w 306"/>
                <a:gd name="T67" fmla="*/ 304 h 304"/>
                <a:gd name="T68" fmla="*/ 154 w 306"/>
                <a:gd name="T69" fmla="*/ 304 h 304"/>
                <a:gd name="T70" fmla="*/ 154 w 306"/>
                <a:gd name="T71" fmla="*/ 28 h 304"/>
                <a:gd name="T72" fmla="*/ 128 w 306"/>
                <a:gd name="T73" fmla="*/ 30 h 304"/>
                <a:gd name="T74" fmla="*/ 104 w 306"/>
                <a:gd name="T75" fmla="*/ 38 h 304"/>
                <a:gd name="T76" fmla="*/ 66 w 306"/>
                <a:gd name="T77" fmla="*/ 64 h 304"/>
                <a:gd name="T78" fmla="*/ 38 w 306"/>
                <a:gd name="T79" fmla="*/ 104 h 304"/>
                <a:gd name="T80" fmla="*/ 32 w 306"/>
                <a:gd name="T81" fmla="*/ 128 h 304"/>
                <a:gd name="T82" fmla="*/ 28 w 306"/>
                <a:gd name="T83" fmla="*/ 152 h 304"/>
                <a:gd name="T84" fmla="*/ 30 w 306"/>
                <a:gd name="T85" fmla="*/ 164 h 304"/>
                <a:gd name="T86" fmla="*/ 34 w 306"/>
                <a:gd name="T87" fmla="*/ 190 h 304"/>
                <a:gd name="T88" fmla="*/ 50 w 306"/>
                <a:gd name="T89" fmla="*/ 222 h 304"/>
                <a:gd name="T90" fmla="*/ 84 w 306"/>
                <a:gd name="T91" fmla="*/ 256 h 304"/>
                <a:gd name="T92" fmla="*/ 116 w 306"/>
                <a:gd name="T93" fmla="*/ 270 h 304"/>
                <a:gd name="T94" fmla="*/ 140 w 306"/>
                <a:gd name="T95" fmla="*/ 276 h 304"/>
                <a:gd name="T96" fmla="*/ 154 w 306"/>
                <a:gd name="T97" fmla="*/ 276 h 304"/>
                <a:gd name="T98" fmla="*/ 178 w 306"/>
                <a:gd name="T99" fmla="*/ 274 h 304"/>
                <a:gd name="T100" fmla="*/ 202 w 306"/>
                <a:gd name="T101" fmla="*/ 266 h 304"/>
                <a:gd name="T102" fmla="*/ 242 w 306"/>
                <a:gd name="T103" fmla="*/ 240 h 304"/>
                <a:gd name="T104" fmla="*/ 268 w 306"/>
                <a:gd name="T105" fmla="*/ 200 h 304"/>
                <a:gd name="T106" fmla="*/ 274 w 306"/>
                <a:gd name="T107" fmla="*/ 178 h 304"/>
                <a:gd name="T108" fmla="*/ 278 w 306"/>
                <a:gd name="T109" fmla="*/ 152 h 304"/>
                <a:gd name="T110" fmla="*/ 276 w 306"/>
                <a:gd name="T111" fmla="*/ 140 h 304"/>
                <a:gd name="T112" fmla="*/ 272 w 306"/>
                <a:gd name="T113" fmla="*/ 116 h 304"/>
                <a:gd name="T114" fmla="*/ 256 w 306"/>
                <a:gd name="T115" fmla="*/ 82 h 304"/>
                <a:gd name="T116" fmla="*/ 222 w 306"/>
                <a:gd name="T117" fmla="*/ 50 h 304"/>
                <a:gd name="T118" fmla="*/ 190 w 306"/>
                <a:gd name="T119" fmla="*/ 34 h 304"/>
                <a:gd name="T120" fmla="*/ 166 w 306"/>
                <a:gd name="T121" fmla="*/ 28 h 304"/>
                <a:gd name="T122" fmla="*/ 154 w 306"/>
                <a:gd name="T123" fmla="*/ 2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6" h="304">
                  <a:moveTo>
                    <a:pt x="154" y="304"/>
                  </a:moveTo>
                  <a:lnTo>
                    <a:pt x="154" y="304"/>
                  </a:lnTo>
                  <a:lnTo>
                    <a:pt x="138" y="304"/>
                  </a:lnTo>
                  <a:lnTo>
                    <a:pt x="122" y="302"/>
                  </a:lnTo>
                  <a:lnTo>
                    <a:pt x="108" y="298"/>
                  </a:lnTo>
                  <a:lnTo>
                    <a:pt x="94" y="292"/>
                  </a:lnTo>
                  <a:lnTo>
                    <a:pt x="80" y="286"/>
                  </a:lnTo>
                  <a:lnTo>
                    <a:pt x="68" y="278"/>
                  </a:lnTo>
                  <a:lnTo>
                    <a:pt x="56" y="270"/>
                  </a:lnTo>
                  <a:lnTo>
                    <a:pt x="46" y="260"/>
                  </a:lnTo>
                  <a:lnTo>
                    <a:pt x="36" y="248"/>
                  </a:lnTo>
                  <a:lnTo>
                    <a:pt x="26" y="238"/>
                  </a:lnTo>
                  <a:lnTo>
                    <a:pt x="20" y="224"/>
                  </a:lnTo>
                  <a:lnTo>
                    <a:pt x="12" y="212"/>
                  </a:lnTo>
                  <a:lnTo>
                    <a:pt x="8" y="198"/>
                  </a:lnTo>
                  <a:lnTo>
                    <a:pt x="4" y="182"/>
                  </a:lnTo>
                  <a:lnTo>
                    <a:pt x="2" y="16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2" y="136"/>
                  </a:lnTo>
                  <a:lnTo>
                    <a:pt x="4" y="122"/>
                  </a:lnTo>
                  <a:lnTo>
                    <a:pt x="8" y="106"/>
                  </a:lnTo>
                  <a:lnTo>
                    <a:pt x="12" y="92"/>
                  </a:lnTo>
                  <a:lnTo>
                    <a:pt x="20" y="80"/>
                  </a:lnTo>
                  <a:lnTo>
                    <a:pt x="26" y="66"/>
                  </a:lnTo>
                  <a:lnTo>
                    <a:pt x="36" y="56"/>
                  </a:lnTo>
                  <a:lnTo>
                    <a:pt x="46" y="44"/>
                  </a:lnTo>
                  <a:lnTo>
                    <a:pt x="56" y="34"/>
                  </a:lnTo>
                  <a:lnTo>
                    <a:pt x="68" y="26"/>
                  </a:lnTo>
                  <a:lnTo>
                    <a:pt x="80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2" y="2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68" y="0"/>
                  </a:lnTo>
                  <a:lnTo>
                    <a:pt x="184" y="2"/>
                  </a:lnTo>
                  <a:lnTo>
                    <a:pt x="198" y="6"/>
                  </a:lnTo>
                  <a:lnTo>
                    <a:pt x="212" y="12"/>
                  </a:lnTo>
                  <a:lnTo>
                    <a:pt x="226" y="18"/>
                  </a:lnTo>
                  <a:lnTo>
                    <a:pt x="238" y="26"/>
                  </a:lnTo>
                  <a:lnTo>
                    <a:pt x="250" y="34"/>
                  </a:lnTo>
                  <a:lnTo>
                    <a:pt x="260" y="44"/>
                  </a:lnTo>
                  <a:lnTo>
                    <a:pt x="270" y="56"/>
                  </a:lnTo>
                  <a:lnTo>
                    <a:pt x="280" y="66"/>
                  </a:lnTo>
                  <a:lnTo>
                    <a:pt x="288" y="80"/>
                  </a:lnTo>
                  <a:lnTo>
                    <a:pt x="294" y="92"/>
                  </a:lnTo>
                  <a:lnTo>
                    <a:pt x="298" y="106"/>
                  </a:lnTo>
                  <a:lnTo>
                    <a:pt x="302" y="122"/>
                  </a:lnTo>
                  <a:lnTo>
                    <a:pt x="304" y="136"/>
                  </a:lnTo>
                  <a:lnTo>
                    <a:pt x="306" y="152"/>
                  </a:lnTo>
                  <a:lnTo>
                    <a:pt x="306" y="152"/>
                  </a:lnTo>
                  <a:lnTo>
                    <a:pt x="304" y="168"/>
                  </a:lnTo>
                  <a:lnTo>
                    <a:pt x="302" y="182"/>
                  </a:lnTo>
                  <a:lnTo>
                    <a:pt x="298" y="198"/>
                  </a:lnTo>
                  <a:lnTo>
                    <a:pt x="294" y="212"/>
                  </a:lnTo>
                  <a:lnTo>
                    <a:pt x="288" y="224"/>
                  </a:lnTo>
                  <a:lnTo>
                    <a:pt x="280" y="238"/>
                  </a:lnTo>
                  <a:lnTo>
                    <a:pt x="270" y="248"/>
                  </a:lnTo>
                  <a:lnTo>
                    <a:pt x="260" y="260"/>
                  </a:lnTo>
                  <a:lnTo>
                    <a:pt x="250" y="270"/>
                  </a:lnTo>
                  <a:lnTo>
                    <a:pt x="238" y="278"/>
                  </a:lnTo>
                  <a:lnTo>
                    <a:pt x="226" y="286"/>
                  </a:lnTo>
                  <a:lnTo>
                    <a:pt x="212" y="292"/>
                  </a:lnTo>
                  <a:lnTo>
                    <a:pt x="198" y="298"/>
                  </a:lnTo>
                  <a:lnTo>
                    <a:pt x="184" y="302"/>
                  </a:lnTo>
                  <a:lnTo>
                    <a:pt x="168" y="304"/>
                  </a:lnTo>
                  <a:lnTo>
                    <a:pt x="154" y="304"/>
                  </a:lnTo>
                  <a:lnTo>
                    <a:pt x="154" y="304"/>
                  </a:lnTo>
                  <a:close/>
                  <a:moveTo>
                    <a:pt x="154" y="28"/>
                  </a:moveTo>
                  <a:lnTo>
                    <a:pt x="154" y="28"/>
                  </a:lnTo>
                  <a:lnTo>
                    <a:pt x="140" y="28"/>
                  </a:lnTo>
                  <a:lnTo>
                    <a:pt x="128" y="30"/>
                  </a:lnTo>
                  <a:lnTo>
                    <a:pt x="116" y="34"/>
                  </a:lnTo>
                  <a:lnTo>
                    <a:pt x="104" y="38"/>
                  </a:lnTo>
                  <a:lnTo>
                    <a:pt x="84" y="50"/>
                  </a:lnTo>
                  <a:lnTo>
                    <a:pt x="66" y="64"/>
                  </a:lnTo>
                  <a:lnTo>
                    <a:pt x="50" y="82"/>
                  </a:lnTo>
                  <a:lnTo>
                    <a:pt x="38" y="104"/>
                  </a:lnTo>
                  <a:lnTo>
                    <a:pt x="34" y="116"/>
                  </a:lnTo>
                  <a:lnTo>
                    <a:pt x="32" y="128"/>
                  </a:lnTo>
                  <a:lnTo>
                    <a:pt x="30" y="140"/>
                  </a:lnTo>
                  <a:lnTo>
                    <a:pt x="28" y="152"/>
                  </a:lnTo>
                  <a:lnTo>
                    <a:pt x="28" y="152"/>
                  </a:lnTo>
                  <a:lnTo>
                    <a:pt x="30" y="164"/>
                  </a:lnTo>
                  <a:lnTo>
                    <a:pt x="32" y="178"/>
                  </a:lnTo>
                  <a:lnTo>
                    <a:pt x="34" y="190"/>
                  </a:lnTo>
                  <a:lnTo>
                    <a:pt x="38" y="200"/>
                  </a:lnTo>
                  <a:lnTo>
                    <a:pt x="50" y="222"/>
                  </a:lnTo>
                  <a:lnTo>
                    <a:pt x="66" y="240"/>
                  </a:lnTo>
                  <a:lnTo>
                    <a:pt x="84" y="256"/>
                  </a:lnTo>
                  <a:lnTo>
                    <a:pt x="104" y="266"/>
                  </a:lnTo>
                  <a:lnTo>
                    <a:pt x="116" y="270"/>
                  </a:lnTo>
                  <a:lnTo>
                    <a:pt x="128" y="274"/>
                  </a:lnTo>
                  <a:lnTo>
                    <a:pt x="140" y="276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66" y="276"/>
                  </a:lnTo>
                  <a:lnTo>
                    <a:pt x="178" y="274"/>
                  </a:lnTo>
                  <a:lnTo>
                    <a:pt x="190" y="270"/>
                  </a:lnTo>
                  <a:lnTo>
                    <a:pt x="202" y="266"/>
                  </a:lnTo>
                  <a:lnTo>
                    <a:pt x="222" y="256"/>
                  </a:lnTo>
                  <a:lnTo>
                    <a:pt x="242" y="240"/>
                  </a:lnTo>
                  <a:lnTo>
                    <a:pt x="256" y="222"/>
                  </a:lnTo>
                  <a:lnTo>
                    <a:pt x="268" y="200"/>
                  </a:lnTo>
                  <a:lnTo>
                    <a:pt x="272" y="190"/>
                  </a:lnTo>
                  <a:lnTo>
                    <a:pt x="274" y="178"/>
                  </a:lnTo>
                  <a:lnTo>
                    <a:pt x="276" y="164"/>
                  </a:lnTo>
                  <a:lnTo>
                    <a:pt x="278" y="152"/>
                  </a:lnTo>
                  <a:lnTo>
                    <a:pt x="278" y="152"/>
                  </a:lnTo>
                  <a:lnTo>
                    <a:pt x="276" y="140"/>
                  </a:lnTo>
                  <a:lnTo>
                    <a:pt x="274" y="128"/>
                  </a:lnTo>
                  <a:lnTo>
                    <a:pt x="272" y="116"/>
                  </a:lnTo>
                  <a:lnTo>
                    <a:pt x="268" y="104"/>
                  </a:lnTo>
                  <a:lnTo>
                    <a:pt x="256" y="82"/>
                  </a:lnTo>
                  <a:lnTo>
                    <a:pt x="242" y="64"/>
                  </a:lnTo>
                  <a:lnTo>
                    <a:pt x="222" y="50"/>
                  </a:lnTo>
                  <a:lnTo>
                    <a:pt x="202" y="38"/>
                  </a:lnTo>
                  <a:lnTo>
                    <a:pt x="190" y="34"/>
                  </a:lnTo>
                  <a:lnTo>
                    <a:pt x="178" y="30"/>
                  </a:lnTo>
                  <a:lnTo>
                    <a:pt x="166" y="28"/>
                  </a:lnTo>
                  <a:lnTo>
                    <a:pt x="154" y="28"/>
                  </a:lnTo>
                  <a:lnTo>
                    <a:pt x="15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2" name="Freeform 6"/>
            <p:cNvSpPr>
              <a:spLocks noEditPoints="1"/>
            </p:cNvSpPr>
            <p:nvPr/>
          </p:nvSpPr>
          <p:spPr bwMode="auto">
            <a:xfrm>
              <a:off x="6112510" y="7481707"/>
              <a:ext cx="727075" cy="679450"/>
            </a:xfrm>
            <a:custGeom>
              <a:avLst/>
              <a:gdLst>
                <a:gd name="T0" fmla="*/ 0 w 458"/>
                <a:gd name="T1" fmla="*/ 428 h 428"/>
                <a:gd name="T2" fmla="*/ 16 w 458"/>
                <a:gd name="T3" fmla="*/ 210 h 428"/>
                <a:gd name="T4" fmla="*/ 22 w 458"/>
                <a:gd name="T5" fmla="*/ 166 h 428"/>
                <a:gd name="T6" fmla="*/ 36 w 458"/>
                <a:gd name="T7" fmla="*/ 126 h 428"/>
                <a:gd name="T8" fmla="*/ 56 w 458"/>
                <a:gd name="T9" fmla="*/ 90 h 428"/>
                <a:gd name="T10" fmla="*/ 82 w 458"/>
                <a:gd name="T11" fmla="*/ 60 h 428"/>
                <a:gd name="T12" fmla="*/ 112 w 458"/>
                <a:gd name="T13" fmla="*/ 34 h 428"/>
                <a:gd name="T14" fmla="*/ 148 w 458"/>
                <a:gd name="T15" fmla="*/ 16 h 428"/>
                <a:gd name="T16" fmla="*/ 186 w 458"/>
                <a:gd name="T17" fmla="*/ 4 h 428"/>
                <a:gd name="T18" fmla="*/ 226 w 458"/>
                <a:gd name="T19" fmla="*/ 0 h 428"/>
                <a:gd name="T20" fmla="*/ 248 w 458"/>
                <a:gd name="T21" fmla="*/ 0 h 428"/>
                <a:gd name="T22" fmla="*/ 286 w 458"/>
                <a:gd name="T23" fmla="*/ 8 h 428"/>
                <a:gd name="T24" fmla="*/ 322 w 458"/>
                <a:gd name="T25" fmla="*/ 24 h 428"/>
                <a:gd name="T26" fmla="*/ 356 w 458"/>
                <a:gd name="T27" fmla="*/ 48 h 428"/>
                <a:gd name="T28" fmla="*/ 384 w 458"/>
                <a:gd name="T29" fmla="*/ 76 h 428"/>
                <a:gd name="T30" fmla="*/ 408 w 458"/>
                <a:gd name="T31" fmla="*/ 108 h 428"/>
                <a:gd name="T32" fmla="*/ 424 w 458"/>
                <a:gd name="T33" fmla="*/ 146 h 428"/>
                <a:gd name="T34" fmla="*/ 436 w 458"/>
                <a:gd name="T35" fmla="*/ 188 h 428"/>
                <a:gd name="T36" fmla="*/ 458 w 458"/>
                <a:gd name="T37" fmla="*/ 428 h 428"/>
                <a:gd name="T38" fmla="*/ 428 w 458"/>
                <a:gd name="T39" fmla="*/ 400 h 428"/>
                <a:gd name="T40" fmla="*/ 410 w 458"/>
                <a:gd name="T41" fmla="*/ 212 h 428"/>
                <a:gd name="T42" fmla="*/ 404 w 458"/>
                <a:gd name="T43" fmla="*/ 174 h 428"/>
                <a:gd name="T44" fmla="*/ 392 w 458"/>
                <a:gd name="T45" fmla="*/ 140 h 428"/>
                <a:gd name="T46" fmla="*/ 374 w 458"/>
                <a:gd name="T47" fmla="*/ 108 h 428"/>
                <a:gd name="T48" fmla="*/ 352 w 458"/>
                <a:gd name="T49" fmla="*/ 82 h 428"/>
                <a:gd name="T50" fmla="*/ 324 w 458"/>
                <a:gd name="T51" fmla="*/ 58 h 428"/>
                <a:gd name="T52" fmla="*/ 294 w 458"/>
                <a:gd name="T53" fmla="*/ 42 h 428"/>
                <a:gd name="T54" fmla="*/ 262 w 458"/>
                <a:gd name="T55" fmla="*/ 32 h 428"/>
                <a:gd name="T56" fmla="*/ 226 w 458"/>
                <a:gd name="T57" fmla="*/ 28 h 428"/>
                <a:gd name="T58" fmla="*/ 208 w 458"/>
                <a:gd name="T59" fmla="*/ 28 h 428"/>
                <a:gd name="T60" fmla="*/ 174 w 458"/>
                <a:gd name="T61" fmla="*/ 36 h 428"/>
                <a:gd name="T62" fmla="*/ 142 w 458"/>
                <a:gd name="T63" fmla="*/ 50 h 428"/>
                <a:gd name="T64" fmla="*/ 114 w 458"/>
                <a:gd name="T65" fmla="*/ 68 h 428"/>
                <a:gd name="T66" fmla="*/ 90 w 458"/>
                <a:gd name="T67" fmla="*/ 94 h 428"/>
                <a:gd name="T68" fmla="*/ 70 w 458"/>
                <a:gd name="T69" fmla="*/ 122 h 428"/>
                <a:gd name="T70" fmla="*/ 54 w 458"/>
                <a:gd name="T71" fmla="*/ 156 h 428"/>
                <a:gd name="T72" fmla="*/ 46 w 458"/>
                <a:gd name="T73" fmla="*/ 192 h 428"/>
                <a:gd name="T74" fmla="*/ 30 w 458"/>
                <a:gd name="T75" fmla="*/ 40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8" h="428">
                  <a:moveTo>
                    <a:pt x="458" y="428"/>
                  </a:moveTo>
                  <a:lnTo>
                    <a:pt x="0" y="428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18" y="188"/>
                  </a:lnTo>
                  <a:lnTo>
                    <a:pt x="22" y="166"/>
                  </a:lnTo>
                  <a:lnTo>
                    <a:pt x="28" y="146"/>
                  </a:lnTo>
                  <a:lnTo>
                    <a:pt x="36" y="126"/>
                  </a:lnTo>
                  <a:lnTo>
                    <a:pt x="46" y="108"/>
                  </a:lnTo>
                  <a:lnTo>
                    <a:pt x="56" y="90"/>
                  </a:lnTo>
                  <a:lnTo>
                    <a:pt x="68" y="74"/>
                  </a:lnTo>
                  <a:lnTo>
                    <a:pt x="82" y="60"/>
                  </a:lnTo>
                  <a:lnTo>
                    <a:pt x="98" y="46"/>
                  </a:lnTo>
                  <a:lnTo>
                    <a:pt x="112" y="34"/>
                  </a:lnTo>
                  <a:lnTo>
                    <a:pt x="130" y="24"/>
                  </a:lnTo>
                  <a:lnTo>
                    <a:pt x="148" y="16"/>
                  </a:lnTo>
                  <a:lnTo>
                    <a:pt x="166" y="8"/>
                  </a:lnTo>
                  <a:lnTo>
                    <a:pt x="186" y="4"/>
                  </a:lnTo>
                  <a:lnTo>
                    <a:pt x="206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48" y="0"/>
                  </a:lnTo>
                  <a:lnTo>
                    <a:pt x="268" y="4"/>
                  </a:lnTo>
                  <a:lnTo>
                    <a:pt x="286" y="8"/>
                  </a:lnTo>
                  <a:lnTo>
                    <a:pt x="306" y="16"/>
                  </a:lnTo>
                  <a:lnTo>
                    <a:pt x="322" y="24"/>
                  </a:lnTo>
                  <a:lnTo>
                    <a:pt x="340" y="36"/>
                  </a:lnTo>
                  <a:lnTo>
                    <a:pt x="356" y="48"/>
                  </a:lnTo>
                  <a:lnTo>
                    <a:pt x="370" y="60"/>
                  </a:lnTo>
                  <a:lnTo>
                    <a:pt x="384" y="76"/>
                  </a:lnTo>
                  <a:lnTo>
                    <a:pt x="396" y="92"/>
                  </a:lnTo>
                  <a:lnTo>
                    <a:pt x="408" y="108"/>
                  </a:lnTo>
                  <a:lnTo>
                    <a:pt x="418" y="128"/>
                  </a:lnTo>
                  <a:lnTo>
                    <a:pt x="424" y="146"/>
                  </a:lnTo>
                  <a:lnTo>
                    <a:pt x="432" y="168"/>
                  </a:lnTo>
                  <a:lnTo>
                    <a:pt x="436" y="188"/>
                  </a:lnTo>
                  <a:lnTo>
                    <a:pt x="438" y="210"/>
                  </a:lnTo>
                  <a:lnTo>
                    <a:pt x="458" y="428"/>
                  </a:lnTo>
                  <a:close/>
                  <a:moveTo>
                    <a:pt x="30" y="400"/>
                  </a:moveTo>
                  <a:lnTo>
                    <a:pt x="428" y="400"/>
                  </a:lnTo>
                  <a:lnTo>
                    <a:pt x="410" y="212"/>
                  </a:lnTo>
                  <a:lnTo>
                    <a:pt x="410" y="212"/>
                  </a:lnTo>
                  <a:lnTo>
                    <a:pt x="408" y="194"/>
                  </a:lnTo>
                  <a:lnTo>
                    <a:pt x="404" y="174"/>
                  </a:lnTo>
                  <a:lnTo>
                    <a:pt x="398" y="156"/>
                  </a:lnTo>
                  <a:lnTo>
                    <a:pt x="392" y="140"/>
                  </a:lnTo>
                  <a:lnTo>
                    <a:pt x="384" y="124"/>
                  </a:lnTo>
                  <a:lnTo>
                    <a:pt x="374" y="108"/>
                  </a:lnTo>
                  <a:lnTo>
                    <a:pt x="364" y="94"/>
                  </a:lnTo>
                  <a:lnTo>
                    <a:pt x="352" y="82"/>
                  </a:lnTo>
                  <a:lnTo>
                    <a:pt x="338" y="70"/>
                  </a:lnTo>
                  <a:lnTo>
                    <a:pt x="324" y="58"/>
                  </a:lnTo>
                  <a:lnTo>
                    <a:pt x="310" y="50"/>
                  </a:lnTo>
                  <a:lnTo>
                    <a:pt x="294" y="42"/>
                  </a:lnTo>
                  <a:lnTo>
                    <a:pt x="278" y="36"/>
                  </a:lnTo>
                  <a:lnTo>
                    <a:pt x="262" y="32"/>
                  </a:lnTo>
                  <a:lnTo>
                    <a:pt x="244" y="28"/>
                  </a:lnTo>
                  <a:lnTo>
                    <a:pt x="226" y="28"/>
                  </a:lnTo>
                  <a:lnTo>
                    <a:pt x="226" y="28"/>
                  </a:lnTo>
                  <a:lnTo>
                    <a:pt x="208" y="28"/>
                  </a:lnTo>
                  <a:lnTo>
                    <a:pt x="192" y="32"/>
                  </a:lnTo>
                  <a:lnTo>
                    <a:pt x="174" y="36"/>
                  </a:lnTo>
                  <a:lnTo>
                    <a:pt x="158" y="42"/>
                  </a:lnTo>
                  <a:lnTo>
                    <a:pt x="142" y="50"/>
                  </a:lnTo>
                  <a:lnTo>
                    <a:pt x="128" y="58"/>
                  </a:lnTo>
                  <a:lnTo>
                    <a:pt x="114" y="68"/>
                  </a:lnTo>
                  <a:lnTo>
                    <a:pt x="102" y="80"/>
                  </a:lnTo>
                  <a:lnTo>
                    <a:pt x="90" y="94"/>
                  </a:lnTo>
                  <a:lnTo>
                    <a:pt x="80" y="108"/>
                  </a:lnTo>
                  <a:lnTo>
                    <a:pt x="70" y="122"/>
                  </a:lnTo>
                  <a:lnTo>
                    <a:pt x="62" y="138"/>
                  </a:lnTo>
                  <a:lnTo>
                    <a:pt x="54" y="156"/>
                  </a:lnTo>
                  <a:lnTo>
                    <a:pt x="50" y="174"/>
                  </a:lnTo>
                  <a:lnTo>
                    <a:pt x="46" y="192"/>
                  </a:lnTo>
                  <a:lnTo>
                    <a:pt x="44" y="212"/>
                  </a:lnTo>
                  <a:lnTo>
                    <a:pt x="30" y="4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3" name="Freeform 7"/>
            <p:cNvSpPr>
              <a:spLocks noEditPoints="1"/>
            </p:cNvSpPr>
            <p:nvPr/>
          </p:nvSpPr>
          <p:spPr bwMode="auto">
            <a:xfrm>
              <a:off x="6826885" y="7173732"/>
              <a:ext cx="374650" cy="374650"/>
            </a:xfrm>
            <a:custGeom>
              <a:avLst/>
              <a:gdLst>
                <a:gd name="T0" fmla="*/ 118 w 236"/>
                <a:gd name="T1" fmla="*/ 236 h 236"/>
                <a:gd name="T2" fmla="*/ 94 w 236"/>
                <a:gd name="T3" fmla="*/ 234 h 236"/>
                <a:gd name="T4" fmla="*/ 52 w 236"/>
                <a:gd name="T5" fmla="*/ 216 h 236"/>
                <a:gd name="T6" fmla="*/ 20 w 236"/>
                <a:gd name="T7" fmla="*/ 184 h 236"/>
                <a:gd name="T8" fmla="*/ 2 w 236"/>
                <a:gd name="T9" fmla="*/ 142 h 236"/>
                <a:gd name="T10" fmla="*/ 0 w 236"/>
                <a:gd name="T11" fmla="*/ 118 h 236"/>
                <a:gd name="T12" fmla="*/ 2 w 236"/>
                <a:gd name="T13" fmla="*/ 106 h 236"/>
                <a:gd name="T14" fmla="*/ 10 w 236"/>
                <a:gd name="T15" fmla="*/ 72 h 236"/>
                <a:gd name="T16" fmla="*/ 34 w 236"/>
                <a:gd name="T17" fmla="*/ 34 h 236"/>
                <a:gd name="T18" fmla="*/ 72 w 236"/>
                <a:gd name="T19" fmla="*/ 10 h 236"/>
                <a:gd name="T20" fmla="*/ 106 w 236"/>
                <a:gd name="T21" fmla="*/ 0 h 236"/>
                <a:gd name="T22" fmla="*/ 118 w 236"/>
                <a:gd name="T23" fmla="*/ 0 h 236"/>
                <a:gd name="T24" fmla="*/ 142 w 236"/>
                <a:gd name="T25" fmla="*/ 2 h 236"/>
                <a:gd name="T26" fmla="*/ 184 w 236"/>
                <a:gd name="T27" fmla="*/ 20 h 236"/>
                <a:gd name="T28" fmla="*/ 216 w 236"/>
                <a:gd name="T29" fmla="*/ 52 h 236"/>
                <a:gd name="T30" fmla="*/ 234 w 236"/>
                <a:gd name="T31" fmla="*/ 94 h 236"/>
                <a:gd name="T32" fmla="*/ 236 w 236"/>
                <a:gd name="T33" fmla="*/ 118 h 236"/>
                <a:gd name="T34" fmla="*/ 236 w 236"/>
                <a:gd name="T35" fmla="*/ 130 h 236"/>
                <a:gd name="T36" fmla="*/ 226 w 236"/>
                <a:gd name="T37" fmla="*/ 164 h 236"/>
                <a:gd name="T38" fmla="*/ 202 w 236"/>
                <a:gd name="T39" fmla="*/ 200 h 236"/>
                <a:gd name="T40" fmla="*/ 164 w 236"/>
                <a:gd name="T41" fmla="*/ 226 h 236"/>
                <a:gd name="T42" fmla="*/ 130 w 236"/>
                <a:gd name="T43" fmla="*/ 234 h 236"/>
                <a:gd name="T44" fmla="*/ 118 w 236"/>
                <a:gd name="T45" fmla="*/ 236 h 236"/>
                <a:gd name="T46" fmla="*/ 118 w 236"/>
                <a:gd name="T47" fmla="*/ 28 h 236"/>
                <a:gd name="T48" fmla="*/ 84 w 236"/>
                <a:gd name="T49" fmla="*/ 36 h 236"/>
                <a:gd name="T50" fmla="*/ 54 w 236"/>
                <a:gd name="T51" fmla="*/ 54 h 236"/>
                <a:gd name="T52" fmla="*/ 36 w 236"/>
                <a:gd name="T53" fmla="*/ 82 h 236"/>
                <a:gd name="T54" fmla="*/ 28 w 236"/>
                <a:gd name="T55" fmla="*/ 118 h 236"/>
                <a:gd name="T56" fmla="*/ 30 w 236"/>
                <a:gd name="T57" fmla="*/ 136 h 236"/>
                <a:gd name="T58" fmla="*/ 44 w 236"/>
                <a:gd name="T59" fmla="*/ 168 h 236"/>
                <a:gd name="T60" fmla="*/ 68 w 236"/>
                <a:gd name="T61" fmla="*/ 192 h 236"/>
                <a:gd name="T62" fmla="*/ 100 w 236"/>
                <a:gd name="T63" fmla="*/ 206 h 236"/>
                <a:gd name="T64" fmla="*/ 118 w 236"/>
                <a:gd name="T65" fmla="*/ 208 h 236"/>
                <a:gd name="T66" fmla="*/ 154 w 236"/>
                <a:gd name="T67" fmla="*/ 200 h 236"/>
                <a:gd name="T68" fmla="*/ 182 w 236"/>
                <a:gd name="T69" fmla="*/ 182 h 236"/>
                <a:gd name="T70" fmla="*/ 200 w 236"/>
                <a:gd name="T71" fmla="*/ 152 h 236"/>
                <a:gd name="T72" fmla="*/ 208 w 236"/>
                <a:gd name="T73" fmla="*/ 118 h 236"/>
                <a:gd name="T74" fmla="*/ 206 w 236"/>
                <a:gd name="T75" fmla="*/ 100 h 236"/>
                <a:gd name="T76" fmla="*/ 192 w 236"/>
                <a:gd name="T77" fmla="*/ 68 h 236"/>
                <a:gd name="T78" fmla="*/ 168 w 236"/>
                <a:gd name="T79" fmla="*/ 44 h 236"/>
                <a:gd name="T80" fmla="*/ 136 w 236"/>
                <a:gd name="T81" fmla="*/ 30 h 236"/>
                <a:gd name="T82" fmla="*/ 118 w 236"/>
                <a:gd name="T83" fmla="*/ 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236"/>
                  </a:moveTo>
                  <a:lnTo>
                    <a:pt x="118" y="236"/>
                  </a:lnTo>
                  <a:lnTo>
                    <a:pt x="106" y="234"/>
                  </a:lnTo>
                  <a:lnTo>
                    <a:pt x="94" y="234"/>
                  </a:lnTo>
                  <a:lnTo>
                    <a:pt x="72" y="226"/>
                  </a:lnTo>
                  <a:lnTo>
                    <a:pt x="52" y="216"/>
                  </a:lnTo>
                  <a:lnTo>
                    <a:pt x="34" y="200"/>
                  </a:lnTo>
                  <a:lnTo>
                    <a:pt x="20" y="184"/>
                  </a:lnTo>
                  <a:lnTo>
                    <a:pt x="10" y="164"/>
                  </a:lnTo>
                  <a:lnTo>
                    <a:pt x="2" y="142"/>
                  </a:lnTo>
                  <a:lnTo>
                    <a:pt x="2" y="13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06"/>
                  </a:lnTo>
                  <a:lnTo>
                    <a:pt x="2" y="94"/>
                  </a:lnTo>
                  <a:lnTo>
                    <a:pt x="10" y="72"/>
                  </a:lnTo>
                  <a:lnTo>
                    <a:pt x="20" y="52"/>
                  </a:lnTo>
                  <a:lnTo>
                    <a:pt x="34" y="34"/>
                  </a:lnTo>
                  <a:lnTo>
                    <a:pt x="52" y="20"/>
                  </a:lnTo>
                  <a:lnTo>
                    <a:pt x="72" y="10"/>
                  </a:lnTo>
                  <a:lnTo>
                    <a:pt x="94" y="2"/>
                  </a:lnTo>
                  <a:lnTo>
                    <a:pt x="106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30" y="0"/>
                  </a:lnTo>
                  <a:lnTo>
                    <a:pt x="142" y="2"/>
                  </a:lnTo>
                  <a:lnTo>
                    <a:pt x="164" y="10"/>
                  </a:lnTo>
                  <a:lnTo>
                    <a:pt x="184" y="20"/>
                  </a:lnTo>
                  <a:lnTo>
                    <a:pt x="202" y="34"/>
                  </a:lnTo>
                  <a:lnTo>
                    <a:pt x="216" y="52"/>
                  </a:lnTo>
                  <a:lnTo>
                    <a:pt x="226" y="72"/>
                  </a:lnTo>
                  <a:lnTo>
                    <a:pt x="234" y="94"/>
                  </a:lnTo>
                  <a:lnTo>
                    <a:pt x="236" y="106"/>
                  </a:lnTo>
                  <a:lnTo>
                    <a:pt x="236" y="118"/>
                  </a:lnTo>
                  <a:lnTo>
                    <a:pt x="236" y="118"/>
                  </a:lnTo>
                  <a:lnTo>
                    <a:pt x="236" y="130"/>
                  </a:lnTo>
                  <a:lnTo>
                    <a:pt x="234" y="142"/>
                  </a:lnTo>
                  <a:lnTo>
                    <a:pt x="226" y="164"/>
                  </a:lnTo>
                  <a:lnTo>
                    <a:pt x="216" y="184"/>
                  </a:lnTo>
                  <a:lnTo>
                    <a:pt x="202" y="200"/>
                  </a:lnTo>
                  <a:lnTo>
                    <a:pt x="184" y="216"/>
                  </a:lnTo>
                  <a:lnTo>
                    <a:pt x="164" y="226"/>
                  </a:lnTo>
                  <a:lnTo>
                    <a:pt x="142" y="234"/>
                  </a:lnTo>
                  <a:lnTo>
                    <a:pt x="130" y="234"/>
                  </a:lnTo>
                  <a:lnTo>
                    <a:pt x="118" y="236"/>
                  </a:lnTo>
                  <a:lnTo>
                    <a:pt x="118" y="236"/>
                  </a:lnTo>
                  <a:close/>
                  <a:moveTo>
                    <a:pt x="118" y="28"/>
                  </a:moveTo>
                  <a:lnTo>
                    <a:pt x="118" y="28"/>
                  </a:lnTo>
                  <a:lnTo>
                    <a:pt x="100" y="30"/>
                  </a:lnTo>
                  <a:lnTo>
                    <a:pt x="84" y="36"/>
                  </a:lnTo>
                  <a:lnTo>
                    <a:pt x="68" y="44"/>
                  </a:lnTo>
                  <a:lnTo>
                    <a:pt x="54" y="54"/>
                  </a:lnTo>
                  <a:lnTo>
                    <a:pt x="44" y="68"/>
                  </a:lnTo>
                  <a:lnTo>
                    <a:pt x="36" y="82"/>
                  </a:lnTo>
                  <a:lnTo>
                    <a:pt x="30" y="100"/>
                  </a:lnTo>
                  <a:lnTo>
                    <a:pt x="28" y="118"/>
                  </a:lnTo>
                  <a:lnTo>
                    <a:pt x="28" y="118"/>
                  </a:lnTo>
                  <a:lnTo>
                    <a:pt x="30" y="136"/>
                  </a:lnTo>
                  <a:lnTo>
                    <a:pt x="36" y="152"/>
                  </a:lnTo>
                  <a:lnTo>
                    <a:pt x="44" y="168"/>
                  </a:lnTo>
                  <a:lnTo>
                    <a:pt x="54" y="182"/>
                  </a:lnTo>
                  <a:lnTo>
                    <a:pt x="68" y="192"/>
                  </a:lnTo>
                  <a:lnTo>
                    <a:pt x="84" y="200"/>
                  </a:lnTo>
                  <a:lnTo>
                    <a:pt x="100" y="206"/>
                  </a:lnTo>
                  <a:lnTo>
                    <a:pt x="118" y="208"/>
                  </a:lnTo>
                  <a:lnTo>
                    <a:pt x="118" y="208"/>
                  </a:lnTo>
                  <a:lnTo>
                    <a:pt x="136" y="206"/>
                  </a:lnTo>
                  <a:lnTo>
                    <a:pt x="154" y="200"/>
                  </a:lnTo>
                  <a:lnTo>
                    <a:pt x="168" y="192"/>
                  </a:lnTo>
                  <a:lnTo>
                    <a:pt x="182" y="182"/>
                  </a:lnTo>
                  <a:lnTo>
                    <a:pt x="192" y="168"/>
                  </a:lnTo>
                  <a:lnTo>
                    <a:pt x="200" y="152"/>
                  </a:lnTo>
                  <a:lnTo>
                    <a:pt x="206" y="136"/>
                  </a:lnTo>
                  <a:lnTo>
                    <a:pt x="208" y="118"/>
                  </a:lnTo>
                  <a:lnTo>
                    <a:pt x="208" y="118"/>
                  </a:lnTo>
                  <a:lnTo>
                    <a:pt x="206" y="100"/>
                  </a:lnTo>
                  <a:lnTo>
                    <a:pt x="200" y="82"/>
                  </a:lnTo>
                  <a:lnTo>
                    <a:pt x="192" y="68"/>
                  </a:lnTo>
                  <a:lnTo>
                    <a:pt x="182" y="54"/>
                  </a:lnTo>
                  <a:lnTo>
                    <a:pt x="168" y="44"/>
                  </a:lnTo>
                  <a:lnTo>
                    <a:pt x="154" y="36"/>
                  </a:lnTo>
                  <a:lnTo>
                    <a:pt x="136" y="30"/>
                  </a:lnTo>
                  <a:lnTo>
                    <a:pt x="118" y="28"/>
                  </a:lnTo>
                  <a:lnTo>
                    <a:pt x="1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4" name="Freeform 8"/>
            <p:cNvSpPr>
              <a:spLocks noEditPoints="1"/>
            </p:cNvSpPr>
            <p:nvPr/>
          </p:nvSpPr>
          <p:spPr bwMode="auto">
            <a:xfrm>
              <a:off x="6817360" y="7567432"/>
              <a:ext cx="476250" cy="523875"/>
            </a:xfrm>
            <a:custGeom>
              <a:avLst/>
              <a:gdLst>
                <a:gd name="T0" fmla="*/ 46 w 300"/>
                <a:gd name="T1" fmla="*/ 330 h 330"/>
                <a:gd name="T2" fmla="*/ 32 w 300"/>
                <a:gd name="T3" fmla="*/ 158 h 330"/>
                <a:gd name="T4" fmla="*/ 22 w 300"/>
                <a:gd name="T5" fmla="*/ 114 h 330"/>
                <a:gd name="T6" fmla="*/ 4 w 300"/>
                <a:gd name="T7" fmla="*/ 70 h 330"/>
                <a:gd name="T8" fmla="*/ 6 w 300"/>
                <a:gd name="T9" fmla="*/ 54 h 330"/>
                <a:gd name="T10" fmla="*/ 18 w 300"/>
                <a:gd name="T11" fmla="*/ 42 h 330"/>
                <a:gd name="T12" fmla="*/ 44 w 300"/>
                <a:gd name="T13" fmla="*/ 22 h 330"/>
                <a:gd name="T14" fmla="*/ 74 w 300"/>
                <a:gd name="T15" fmla="*/ 8 h 330"/>
                <a:gd name="T16" fmla="*/ 106 w 300"/>
                <a:gd name="T17" fmla="*/ 2 h 330"/>
                <a:gd name="T18" fmla="*/ 122 w 300"/>
                <a:gd name="T19" fmla="*/ 0 h 330"/>
                <a:gd name="T20" fmla="*/ 154 w 300"/>
                <a:gd name="T21" fmla="*/ 4 h 330"/>
                <a:gd name="T22" fmla="*/ 182 w 300"/>
                <a:gd name="T23" fmla="*/ 14 h 330"/>
                <a:gd name="T24" fmla="*/ 210 w 300"/>
                <a:gd name="T25" fmla="*/ 28 h 330"/>
                <a:gd name="T26" fmla="*/ 232 w 300"/>
                <a:gd name="T27" fmla="*/ 48 h 330"/>
                <a:gd name="T28" fmla="*/ 252 w 300"/>
                <a:gd name="T29" fmla="*/ 72 h 330"/>
                <a:gd name="T30" fmla="*/ 268 w 300"/>
                <a:gd name="T31" fmla="*/ 98 h 330"/>
                <a:gd name="T32" fmla="*/ 280 w 300"/>
                <a:gd name="T33" fmla="*/ 130 h 330"/>
                <a:gd name="T34" fmla="*/ 284 w 300"/>
                <a:gd name="T35" fmla="*/ 162 h 330"/>
                <a:gd name="T36" fmla="*/ 72 w 300"/>
                <a:gd name="T37" fmla="*/ 302 h 330"/>
                <a:gd name="T38" fmla="*/ 256 w 300"/>
                <a:gd name="T39" fmla="*/ 164 h 330"/>
                <a:gd name="T40" fmla="*/ 252 w 300"/>
                <a:gd name="T41" fmla="*/ 140 h 330"/>
                <a:gd name="T42" fmla="*/ 232 w 300"/>
                <a:gd name="T43" fmla="*/ 92 h 330"/>
                <a:gd name="T44" fmla="*/ 208 w 300"/>
                <a:gd name="T45" fmla="*/ 62 h 330"/>
                <a:gd name="T46" fmla="*/ 188 w 300"/>
                <a:gd name="T47" fmla="*/ 46 h 330"/>
                <a:gd name="T48" fmla="*/ 164 w 300"/>
                <a:gd name="T49" fmla="*/ 36 h 330"/>
                <a:gd name="T50" fmla="*/ 136 w 300"/>
                <a:gd name="T51" fmla="*/ 30 h 330"/>
                <a:gd name="T52" fmla="*/ 122 w 300"/>
                <a:gd name="T53" fmla="*/ 28 h 330"/>
                <a:gd name="T54" fmla="*/ 98 w 300"/>
                <a:gd name="T55" fmla="*/ 32 h 330"/>
                <a:gd name="T56" fmla="*/ 52 w 300"/>
                <a:gd name="T57" fmla="*/ 50 h 330"/>
                <a:gd name="T58" fmla="*/ 34 w 300"/>
                <a:gd name="T59" fmla="*/ 66 h 330"/>
                <a:gd name="T60" fmla="*/ 52 w 300"/>
                <a:gd name="T61" fmla="*/ 110 h 330"/>
                <a:gd name="T62" fmla="*/ 60 w 300"/>
                <a:gd name="T63" fmla="*/ 15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0" h="330">
                  <a:moveTo>
                    <a:pt x="300" y="330"/>
                  </a:moveTo>
                  <a:lnTo>
                    <a:pt x="46" y="330"/>
                  </a:lnTo>
                  <a:lnTo>
                    <a:pt x="32" y="158"/>
                  </a:lnTo>
                  <a:lnTo>
                    <a:pt x="32" y="158"/>
                  </a:lnTo>
                  <a:lnTo>
                    <a:pt x="28" y="136"/>
                  </a:lnTo>
                  <a:lnTo>
                    <a:pt x="22" y="114"/>
                  </a:lnTo>
                  <a:lnTo>
                    <a:pt x="14" y="92"/>
                  </a:lnTo>
                  <a:lnTo>
                    <a:pt x="4" y="70"/>
                  </a:lnTo>
                  <a:lnTo>
                    <a:pt x="0" y="62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18" y="42"/>
                  </a:lnTo>
                  <a:lnTo>
                    <a:pt x="30" y="32"/>
                  </a:lnTo>
                  <a:lnTo>
                    <a:pt x="44" y="22"/>
                  </a:lnTo>
                  <a:lnTo>
                    <a:pt x="58" y="14"/>
                  </a:lnTo>
                  <a:lnTo>
                    <a:pt x="74" y="8"/>
                  </a:lnTo>
                  <a:lnTo>
                    <a:pt x="90" y="4"/>
                  </a:lnTo>
                  <a:lnTo>
                    <a:pt x="106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8" y="2"/>
                  </a:lnTo>
                  <a:lnTo>
                    <a:pt x="154" y="4"/>
                  </a:lnTo>
                  <a:lnTo>
                    <a:pt x="168" y="8"/>
                  </a:lnTo>
                  <a:lnTo>
                    <a:pt x="182" y="14"/>
                  </a:lnTo>
                  <a:lnTo>
                    <a:pt x="196" y="20"/>
                  </a:lnTo>
                  <a:lnTo>
                    <a:pt x="210" y="28"/>
                  </a:lnTo>
                  <a:lnTo>
                    <a:pt x="222" y="38"/>
                  </a:lnTo>
                  <a:lnTo>
                    <a:pt x="232" y="48"/>
                  </a:lnTo>
                  <a:lnTo>
                    <a:pt x="244" y="58"/>
                  </a:lnTo>
                  <a:lnTo>
                    <a:pt x="252" y="72"/>
                  </a:lnTo>
                  <a:lnTo>
                    <a:pt x="260" y="84"/>
                  </a:lnTo>
                  <a:lnTo>
                    <a:pt x="268" y="98"/>
                  </a:lnTo>
                  <a:lnTo>
                    <a:pt x="274" y="114"/>
                  </a:lnTo>
                  <a:lnTo>
                    <a:pt x="280" y="130"/>
                  </a:lnTo>
                  <a:lnTo>
                    <a:pt x="282" y="146"/>
                  </a:lnTo>
                  <a:lnTo>
                    <a:pt x="284" y="162"/>
                  </a:lnTo>
                  <a:lnTo>
                    <a:pt x="300" y="330"/>
                  </a:lnTo>
                  <a:close/>
                  <a:moveTo>
                    <a:pt x="72" y="302"/>
                  </a:moveTo>
                  <a:lnTo>
                    <a:pt x="268" y="302"/>
                  </a:lnTo>
                  <a:lnTo>
                    <a:pt x="256" y="164"/>
                  </a:lnTo>
                  <a:lnTo>
                    <a:pt x="256" y="164"/>
                  </a:lnTo>
                  <a:lnTo>
                    <a:pt x="252" y="140"/>
                  </a:lnTo>
                  <a:lnTo>
                    <a:pt x="244" y="114"/>
                  </a:lnTo>
                  <a:lnTo>
                    <a:pt x="232" y="92"/>
                  </a:lnTo>
                  <a:lnTo>
                    <a:pt x="216" y="72"/>
                  </a:lnTo>
                  <a:lnTo>
                    <a:pt x="208" y="62"/>
                  </a:lnTo>
                  <a:lnTo>
                    <a:pt x="198" y="54"/>
                  </a:lnTo>
                  <a:lnTo>
                    <a:pt x="188" y="46"/>
                  </a:lnTo>
                  <a:lnTo>
                    <a:pt x="176" y="40"/>
                  </a:lnTo>
                  <a:lnTo>
                    <a:pt x="164" y="36"/>
                  </a:lnTo>
                  <a:lnTo>
                    <a:pt x="150" y="32"/>
                  </a:lnTo>
                  <a:lnTo>
                    <a:pt x="136" y="30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10" y="30"/>
                  </a:lnTo>
                  <a:lnTo>
                    <a:pt x="98" y="32"/>
                  </a:lnTo>
                  <a:lnTo>
                    <a:pt x="74" y="38"/>
                  </a:lnTo>
                  <a:lnTo>
                    <a:pt x="52" y="50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44" y="88"/>
                  </a:lnTo>
                  <a:lnTo>
                    <a:pt x="52" y="110"/>
                  </a:lnTo>
                  <a:lnTo>
                    <a:pt x="56" y="132"/>
                  </a:lnTo>
                  <a:lnTo>
                    <a:pt x="60" y="156"/>
                  </a:lnTo>
                  <a:lnTo>
                    <a:pt x="72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9979993" y="4693505"/>
            <a:ext cx="361410" cy="451762"/>
            <a:chOff x="2954338" y="6831013"/>
            <a:chExt cx="1041400" cy="1301750"/>
          </a:xfrm>
          <a:solidFill>
            <a:schemeClr val="accent2"/>
          </a:solidFill>
        </p:grpSpPr>
        <p:sp>
          <p:nvSpPr>
            <p:cNvPr id="216" name="Freeform 36"/>
            <p:cNvSpPr>
              <a:spLocks noEditPoints="1"/>
            </p:cNvSpPr>
            <p:nvPr/>
          </p:nvSpPr>
          <p:spPr bwMode="auto">
            <a:xfrm>
              <a:off x="3195638" y="7329488"/>
              <a:ext cx="390525" cy="393700"/>
            </a:xfrm>
            <a:custGeom>
              <a:avLst/>
              <a:gdLst>
                <a:gd name="T0" fmla="*/ 122 w 246"/>
                <a:gd name="T1" fmla="*/ 248 h 248"/>
                <a:gd name="T2" fmla="*/ 98 w 246"/>
                <a:gd name="T3" fmla="*/ 244 h 248"/>
                <a:gd name="T4" fmla="*/ 74 w 246"/>
                <a:gd name="T5" fmla="*/ 238 h 248"/>
                <a:gd name="T6" fmla="*/ 36 w 246"/>
                <a:gd name="T7" fmla="*/ 210 h 248"/>
                <a:gd name="T8" fmla="*/ 8 w 246"/>
                <a:gd name="T9" fmla="*/ 172 h 248"/>
                <a:gd name="T10" fmla="*/ 2 w 246"/>
                <a:gd name="T11" fmla="*/ 148 h 248"/>
                <a:gd name="T12" fmla="*/ 0 w 246"/>
                <a:gd name="T13" fmla="*/ 124 h 248"/>
                <a:gd name="T14" fmla="*/ 0 w 246"/>
                <a:gd name="T15" fmla="*/ 112 h 248"/>
                <a:gd name="T16" fmla="*/ 4 w 246"/>
                <a:gd name="T17" fmla="*/ 88 h 248"/>
                <a:gd name="T18" fmla="*/ 20 w 246"/>
                <a:gd name="T19" fmla="*/ 56 h 248"/>
                <a:gd name="T20" fmla="*/ 54 w 246"/>
                <a:gd name="T21" fmla="*/ 22 h 248"/>
                <a:gd name="T22" fmla="*/ 86 w 246"/>
                <a:gd name="T23" fmla="*/ 6 h 248"/>
                <a:gd name="T24" fmla="*/ 110 w 246"/>
                <a:gd name="T25" fmla="*/ 2 h 248"/>
                <a:gd name="T26" fmla="*/ 122 w 246"/>
                <a:gd name="T27" fmla="*/ 0 h 248"/>
                <a:gd name="T28" fmla="*/ 148 w 246"/>
                <a:gd name="T29" fmla="*/ 4 h 248"/>
                <a:gd name="T30" fmla="*/ 170 w 246"/>
                <a:gd name="T31" fmla="*/ 10 h 248"/>
                <a:gd name="T32" fmla="*/ 210 w 246"/>
                <a:gd name="T33" fmla="*/ 36 h 248"/>
                <a:gd name="T34" fmla="*/ 236 w 246"/>
                <a:gd name="T35" fmla="*/ 76 h 248"/>
                <a:gd name="T36" fmla="*/ 242 w 246"/>
                <a:gd name="T37" fmla="*/ 100 h 248"/>
                <a:gd name="T38" fmla="*/ 246 w 246"/>
                <a:gd name="T39" fmla="*/ 124 h 248"/>
                <a:gd name="T40" fmla="*/ 244 w 246"/>
                <a:gd name="T41" fmla="*/ 136 h 248"/>
                <a:gd name="T42" fmla="*/ 240 w 246"/>
                <a:gd name="T43" fmla="*/ 160 h 248"/>
                <a:gd name="T44" fmla="*/ 224 w 246"/>
                <a:gd name="T45" fmla="*/ 192 h 248"/>
                <a:gd name="T46" fmla="*/ 192 w 246"/>
                <a:gd name="T47" fmla="*/ 226 h 248"/>
                <a:gd name="T48" fmla="*/ 158 w 246"/>
                <a:gd name="T49" fmla="*/ 242 h 248"/>
                <a:gd name="T50" fmla="*/ 134 w 246"/>
                <a:gd name="T51" fmla="*/ 246 h 248"/>
                <a:gd name="T52" fmla="*/ 122 w 246"/>
                <a:gd name="T53" fmla="*/ 248 h 248"/>
                <a:gd name="T54" fmla="*/ 122 w 246"/>
                <a:gd name="T55" fmla="*/ 28 h 248"/>
                <a:gd name="T56" fmla="*/ 86 w 246"/>
                <a:gd name="T57" fmla="*/ 36 h 248"/>
                <a:gd name="T58" fmla="*/ 56 w 246"/>
                <a:gd name="T59" fmla="*/ 56 h 248"/>
                <a:gd name="T60" fmla="*/ 34 w 246"/>
                <a:gd name="T61" fmla="*/ 86 h 248"/>
                <a:gd name="T62" fmla="*/ 28 w 246"/>
                <a:gd name="T63" fmla="*/ 124 h 248"/>
                <a:gd name="T64" fmla="*/ 30 w 246"/>
                <a:gd name="T65" fmla="*/ 144 h 248"/>
                <a:gd name="T66" fmla="*/ 44 w 246"/>
                <a:gd name="T67" fmla="*/ 178 h 248"/>
                <a:gd name="T68" fmla="*/ 70 w 246"/>
                <a:gd name="T69" fmla="*/ 202 h 248"/>
                <a:gd name="T70" fmla="*/ 104 w 246"/>
                <a:gd name="T71" fmla="*/ 218 h 248"/>
                <a:gd name="T72" fmla="*/ 122 w 246"/>
                <a:gd name="T73" fmla="*/ 220 h 248"/>
                <a:gd name="T74" fmla="*/ 160 w 246"/>
                <a:gd name="T75" fmla="*/ 212 h 248"/>
                <a:gd name="T76" fmla="*/ 190 w 246"/>
                <a:gd name="T77" fmla="*/ 192 h 248"/>
                <a:gd name="T78" fmla="*/ 210 w 246"/>
                <a:gd name="T79" fmla="*/ 160 h 248"/>
                <a:gd name="T80" fmla="*/ 218 w 246"/>
                <a:gd name="T81" fmla="*/ 124 h 248"/>
                <a:gd name="T82" fmla="*/ 216 w 246"/>
                <a:gd name="T83" fmla="*/ 104 h 248"/>
                <a:gd name="T84" fmla="*/ 202 w 246"/>
                <a:gd name="T85" fmla="*/ 70 h 248"/>
                <a:gd name="T86" fmla="*/ 176 w 246"/>
                <a:gd name="T87" fmla="*/ 46 h 248"/>
                <a:gd name="T88" fmla="*/ 142 w 246"/>
                <a:gd name="T89" fmla="*/ 30 h 248"/>
                <a:gd name="T90" fmla="*/ 122 w 246"/>
                <a:gd name="T91" fmla="*/ 2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6" h="248">
                  <a:moveTo>
                    <a:pt x="122" y="248"/>
                  </a:moveTo>
                  <a:lnTo>
                    <a:pt x="122" y="248"/>
                  </a:lnTo>
                  <a:lnTo>
                    <a:pt x="110" y="246"/>
                  </a:lnTo>
                  <a:lnTo>
                    <a:pt x="98" y="244"/>
                  </a:lnTo>
                  <a:lnTo>
                    <a:pt x="86" y="242"/>
                  </a:lnTo>
                  <a:lnTo>
                    <a:pt x="74" y="238"/>
                  </a:lnTo>
                  <a:lnTo>
                    <a:pt x="54" y="226"/>
                  </a:lnTo>
                  <a:lnTo>
                    <a:pt x="36" y="210"/>
                  </a:lnTo>
                  <a:lnTo>
                    <a:pt x="20" y="192"/>
                  </a:lnTo>
                  <a:lnTo>
                    <a:pt x="8" y="172"/>
                  </a:lnTo>
                  <a:lnTo>
                    <a:pt x="4" y="160"/>
                  </a:lnTo>
                  <a:lnTo>
                    <a:pt x="2" y="148"/>
                  </a:lnTo>
                  <a:lnTo>
                    <a:pt x="0" y="136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0" y="112"/>
                  </a:lnTo>
                  <a:lnTo>
                    <a:pt x="2" y="100"/>
                  </a:lnTo>
                  <a:lnTo>
                    <a:pt x="4" y="88"/>
                  </a:lnTo>
                  <a:lnTo>
                    <a:pt x="8" y="76"/>
                  </a:lnTo>
                  <a:lnTo>
                    <a:pt x="20" y="56"/>
                  </a:lnTo>
                  <a:lnTo>
                    <a:pt x="36" y="36"/>
                  </a:lnTo>
                  <a:lnTo>
                    <a:pt x="54" y="22"/>
                  </a:lnTo>
                  <a:lnTo>
                    <a:pt x="74" y="10"/>
                  </a:lnTo>
                  <a:lnTo>
                    <a:pt x="86" y="6"/>
                  </a:lnTo>
                  <a:lnTo>
                    <a:pt x="98" y="4"/>
                  </a:lnTo>
                  <a:lnTo>
                    <a:pt x="110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4" y="2"/>
                  </a:lnTo>
                  <a:lnTo>
                    <a:pt x="148" y="4"/>
                  </a:lnTo>
                  <a:lnTo>
                    <a:pt x="158" y="6"/>
                  </a:lnTo>
                  <a:lnTo>
                    <a:pt x="170" y="10"/>
                  </a:lnTo>
                  <a:lnTo>
                    <a:pt x="192" y="22"/>
                  </a:lnTo>
                  <a:lnTo>
                    <a:pt x="210" y="36"/>
                  </a:lnTo>
                  <a:lnTo>
                    <a:pt x="224" y="56"/>
                  </a:lnTo>
                  <a:lnTo>
                    <a:pt x="236" y="76"/>
                  </a:lnTo>
                  <a:lnTo>
                    <a:pt x="240" y="88"/>
                  </a:lnTo>
                  <a:lnTo>
                    <a:pt x="242" y="100"/>
                  </a:lnTo>
                  <a:lnTo>
                    <a:pt x="244" y="112"/>
                  </a:lnTo>
                  <a:lnTo>
                    <a:pt x="246" y="124"/>
                  </a:lnTo>
                  <a:lnTo>
                    <a:pt x="246" y="124"/>
                  </a:lnTo>
                  <a:lnTo>
                    <a:pt x="244" y="136"/>
                  </a:lnTo>
                  <a:lnTo>
                    <a:pt x="242" y="148"/>
                  </a:lnTo>
                  <a:lnTo>
                    <a:pt x="240" y="160"/>
                  </a:lnTo>
                  <a:lnTo>
                    <a:pt x="236" y="172"/>
                  </a:lnTo>
                  <a:lnTo>
                    <a:pt x="224" y="192"/>
                  </a:lnTo>
                  <a:lnTo>
                    <a:pt x="210" y="210"/>
                  </a:lnTo>
                  <a:lnTo>
                    <a:pt x="192" y="226"/>
                  </a:lnTo>
                  <a:lnTo>
                    <a:pt x="170" y="238"/>
                  </a:lnTo>
                  <a:lnTo>
                    <a:pt x="158" y="242"/>
                  </a:lnTo>
                  <a:lnTo>
                    <a:pt x="148" y="244"/>
                  </a:lnTo>
                  <a:lnTo>
                    <a:pt x="134" y="246"/>
                  </a:lnTo>
                  <a:lnTo>
                    <a:pt x="122" y="248"/>
                  </a:lnTo>
                  <a:lnTo>
                    <a:pt x="122" y="248"/>
                  </a:lnTo>
                  <a:close/>
                  <a:moveTo>
                    <a:pt x="122" y="28"/>
                  </a:moveTo>
                  <a:lnTo>
                    <a:pt x="122" y="28"/>
                  </a:lnTo>
                  <a:lnTo>
                    <a:pt x="104" y="30"/>
                  </a:lnTo>
                  <a:lnTo>
                    <a:pt x="86" y="36"/>
                  </a:lnTo>
                  <a:lnTo>
                    <a:pt x="70" y="46"/>
                  </a:lnTo>
                  <a:lnTo>
                    <a:pt x="56" y="56"/>
                  </a:lnTo>
                  <a:lnTo>
                    <a:pt x="44" y="70"/>
                  </a:lnTo>
                  <a:lnTo>
                    <a:pt x="34" y="86"/>
                  </a:lnTo>
                  <a:lnTo>
                    <a:pt x="30" y="104"/>
                  </a:lnTo>
                  <a:lnTo>
                    <a:pt x="28" y="124"/>
                  </a:lnTo>
                  <a:lnTo>
                    <a:pt x="28" y="124"/>
                  </a:lnTo>
                  <a:lnTo>
                    <a:pt x="30" y="144"/>
                  </a:lnTo>
                  <a:lnTo>
                    <a:pt x="34" y="160"/>
                  </a:lnTo>
                  <a:lnTo>
                    <a:pt x="44" y="178"/>
                  </a:lnTo>
                  <a:lnTo>
                    <a:pt x="56" y="192"/>
                  </a:lnTo>
                  <a:lnTo>
                    <a:pt x="70" y="202"/>
                  </a:lnTo>
                  <a:lnTo>
                    <a:pt x="86" y="212"/>
                  </a:lnTo>
                  <a:lnTo>
                    <a:pt x="104" y="218"/>
                  </a:lnTo>
                  <a:lnTo>
                    <a:pt x="122" y="220"/>
                  </a:lnTo>
                  <a:lnTo>
                    <a:pt x="122" y="220"/>
                  </a:lnTo>
                  <a:lnTo>
                    <a:pt x="142" y="218"/>
                  </a:lnTo>
                  <a:lnTo>
                    <a:pt x="160" y="212"/>
                  </a:lnTo>
                  <a:lnTo>
                    <a:pt x="176" y="202"/>
                  </a:lnTo>
                  <a:lnTo>
                    <a:pt x="190" y="192"/>
                  </a:lnTo>
                  <a:lnTo>
                    <a:pt x="202" y="178"/>
                  </a:lnTo>
                  <a:lnTo>
                    <a:pt x="210" y="160"/>
                  </a:lnTo>
                  <a:lnTo>
                    <a:pt x="216" y="144"/>
                  </a:lnTo>
                  <a:lnTo>
                    <a:pt x="218" y="124"/>
                  </a:lnTo>
                  <a:lnTo>
                    <a:pt x="218" y="124"/>
                  </a:lnTo>
                  <a:lnTo>
                    <a:pt x="216" y="104"/>
                  </a:lnTo>
                  <a:lnTo>
                    <a:pt x="210" y="86"/>
                  </a:lnTo>
                  <a:lnTo>
                    <a:pt x="202" y="70"/>
                  </a:lnTo>
                  <a:lnTo>
                    <a:pt x="190" y="56"/>
                  </a:lnTo>
                  <a:lnTo>
                    <a:pt x="176" y="46"/>
                  </a:lnTo>
                  <a:lnTo>
                    <a:pt x="160" y="36"/>
                  </a:lnTo>
                  <a:lnTo>
                    <a:pt x="142" y="30"/>
                  </a:lnTo>
                  <a:lnTo>
                    <a:pt x="122" y="28"/>
                  </a:lnTo>
                  <a:lnTo>
                    <a:pt x="122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7" name="Freeform 37"/>
            <p:cNvSpPr>
              <a:spLocks/>
            </p:cNvSpPr>
            <p:nvPr/>
          </p:nvSpPr>
          <p:spPr bwMode="auto">
            <a:xfrm>
              <a:off x="2954338" y="6831013"/>
              <a:ext cx="1041400" cy="1301750"/>
            </a:xfrm>
            <a:custGeom>
              <a:avLst/>
              <a:gdLst>
                <a:gd name="T0" fmla="*/ 114 w 656"/>
                <a:gd name="T1" fmla="*/ 784 h 820"/>
                <a:gd name="T2" fmla="*/ 80 w 656"/>
                <a:gd name="T3" fmla="*/ 760 h 820"/>
                <a:gd name="T4" fmla="*/ 172 w 656"/>
                <a:gd name="T5" fmla="*/ 608 h 820"/>
                <a:gd name="T6" fmla="*/ 238 w 656"/>
                <a:gd name="T7" fmla="*/ 672 h 820"/>
                <a:gd name="T8" fmla="*/ 300 w 656"/>
                <a:gd name="T9" fmla="*/ 684 h 820"/>
                <a:gd name="T10" fmla="*/ 328 w 656"/>
                <a:gd name="T11" fmla="*/ 628 h 820"/>
                <a:gd name="T12" fmla="*/ 416 w 656"/>
                <a:gd name="T13" fmla="*/ 630 h 820"/>
                <a:gd name="T14" fmla="*/ 466 w 656"/>
                <a:gd name="T15" fmla="*/ 592 h 820"/>
                <a:gd name="T16" fmla="*/ 446 w 656"/>
                <a:gd name="T17" fmla="*/ 536 h 820"/>
                <a:gd name="T18" fmla="*/ 512 w 656"/>
                <a:gd name="T19" fmla="*/ 474 h 820"/>
                <a:gd name="T20" fmla="*/ 518 w 656"/>
                <a:gd name="T21" fmla="*/ 406 h 820"/>
                <a:gd name="T22" fmla="*/ 464 w 656"/>
                <a:gd name="T23" fmla="*/ 386 h 820"/>
                <a:gd name="T24" fmla="*/ 466 w 656"/>
                <a:gd name="T25" fmla="*/ 296 h 820"/>
                <a:gd name="T26" fmla="*/ 424 w 656"/>
                <a:gd name="T27" fmla="*/ 244 h 820"/>
                <a:gd name="T28" fmla="*/ 372 w 656"/>
                <a:gd name="T29" fmla="*/ 266 h 820"/>
                <a:gd name="T30" fmla="*/ 310 w 656"/>
                <a:gd name="T31" fmla="*/ 200 h 820"/>
                <a:gd name="T32" fmla="*/ 240 w 656"/>
                <a:gd name="T33" fmla="*/ 198 h 820"/>
                <a:gd name="T34" fmla="*/ 198 w 656"/>
                <a:gd name="T35" fmla="*/ 256 h 820"/>
                <a:gd name="T36" fmla="*/ 128 w 656"/>
                <a:gd name="T37" fmla="*/ 244 h 820"/>
                <a:gd name="T38" fmla="*/ 82 w 656"/>
                <a:gd name="T39" fmla="*/ 296 h 820"/>
                <a:gd name="T40" fmla="*/ 84 w 656"/>
                <a:gd name="T41" fmla="*/ 386 h 820"/>
                <a:gd name="T42" fmla="*/ 32 w 656"/>
                <a:gd name="T43" fmla="*/ 406 h 820"/>
                <a:gd name="T44" fmla="*/ 38 w 656"/>
                <a:gd name="T45" fmla="*/ 474 h 820"/>
                <a:gd name="T46" fmla="*/ 102 w 656"/>
                <a:gd name="T47" fmla="*/ 536 h 820"/>
                <a:gd name="T48" fmla="*/ 78 w 656"/>
                <a:gd name="T49" fmla="*/ 550 h 820"/>
                <a:gd name="T50" fmla="*/ 10 w 656"/>
                <a:gd name="T51" fmla="*/ 488 h 820"/>
                <a:gd name="T52" fmla="*/ 6 w 656"/>
                <a:gd name="T53" fmla="*/ 394 h 820"/>
                <a:gd name="T54" fmla="*/ 74 w 656"/>
                <a:gd name="T55" fmla="*/ 334 h 820"/>
                <a:gd name="T56" fmla="*/ 60 w 656"/>
                <a:gd name="T57" fmla="*/ 264 h 820"/>
                <a:gd name="T58" fmla="*/ 138 w 656"/>
                <a:gd name="T59" fmla="*/ 218 h 820"/>
                <a:gd name="T60" fmla="*/ 212 w 656"/>
                <a:gd name="T61" fmla="*/ 192 h 820"/>
                <a:gd name="T62" fmla="*/ 296 w 656"/>
                <a:gd name="T63" fmla="*/ 164 h 820"/>
                <a:gd name="T64" fmla="*/ 342 w 656"/>
                <a:gd name="T65" fmla="*/ 222 h 820"/>
                <a:gd name="T66" fmla="*/ 426 w 656"/>
                <a:gd name="T67" fmla="*/ 216 h 820"/>
                <a:gd name="T68" fmla="*/ 494 w 656"/>
                <a:gd name="T69" fmla="*/ 278 h 820"/>
                <a:gd name="T70" fmla="*/ 490 w 656"/>
                <a:gd name="T71" fmla="*/ 370 h 820"/>
                <a:gd name="T72" fmla="*/ 548 w 656"/>
                <a:gd name="T73" fmla="*/ 410 h 820"/>
                <a:gd name="T74" fmla="*/ 528 w 656"/>
                <a:gd name="T75" fmla="*/ 498 h 820"/>
                <a:gd name="T76" fmla="*/ 492 w 656"/>
                <a:gd name="T77" fmla="*/ 568 h 820"/>
                <a:gd name="T78" fmla="*/ 452 w 656"/>
                <a:gd name="T79" fmla="*/ 646 h 820"/>
                <a:gd name="T80" fmla="*/ 398 w 656"/>
                <a:gd name="T81" fmla="*/ 652 h 820"/>
                <a:gd name="T82" fmla="*/ 330 w 656"/>
                <a:gd name="T83" fmla="*/ 696 h 820"/>
                <a:gd name="T84" fmla="*/ 238 w 656"/>
                <a:gd name="T85" fmla="*/ 710 h 820"/>
                <a:gd name="T86" fmla="*/ 176 w 656"/>
                <a:gd name="T87" fmla="*/ 640 h 820"/>
                <a:gd name="T88" fmla="*/ 232 w 656"/>
                <a:gd name="T89" fmla="*/ 788 h 820"/>
                <a:gd name="T90" fmla="*/ 472 w 656"/>
                <a:gd name="T91" fmla="*/ 730 h 820"/>
                <a:gd name="T92" fmla="*/ 626 w 656"/>
                <a:gd name="T93" fmla="*/ 474 h 820"/>
                <a:gd name="T94" fmla="*/ 546 w 656"/>
                <a:gd name="T95" fmla="*/ 214 h 820"/>
                <a:gd name="T96" fmla="*/ 274 w 656"/>
                <a:gd name="T97" fmla="*/ 84 h 820"/>
                <a:gd name="T98" fmla="*/ 186 w 656"/>
                <a:gd name="T99" fmla="*/ 170 h 820"/>
                <a:gd name="T100" fmla="*/ 30 w 656"/>
                <a:gd name="T101" fmla="*/ 136 h 820"/>
                <a:gd name="T102" fmla="*/ 124 w 656"/>
                <a:gd name="T103" fmla="*/ 2 h 820"/>
                <a:gd name="T104" fmla="*/ 130 w 656"/>
                <a:gd name="T105" fmla="*/ 100 h 820"/>
                <a:gd name="T106" fmla="*/ 240 w 656"/>
                <a:gd name="T107" fmla="*/ 58 h 820"/>
                <a:gd name="T108" fmla="*/ 516 w 656"/>
                <a:gd name="T109" fmla="*/ 144 h 820"/>
                <a:gd name="T110" fmla="*/ 656 w 656"/>
                <a:gd name="T111" fmla="*/ 438 h 820"/>
                <a:gd name="T112" fmla="*/ 544 w 656"/>
                <a:gd name="T113" fmla="*/ 708 h 820"/>
                <a:gd name="T114" fmla="*/ 274 w 656"/>
                <a:gd name="T115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6" h="820">
                  <a:moveTo>
                    <a:pt x="274" y="820"/>
                  </a:moveTo>
                  <a:lnTo>
                    <a:pt x="274" y="820"/>
                  </a:lnTo>
                  <a:lnTo>
                    <a:pt x="250" y="818"/>
                  </a:lnTo>
                  <a:lnTo>
                    <a:pt x="228" y="816"/>
                  </a:lnTo>
                  <a:lnTo>
                    <a:pt x="204" y="812"/>
                  </a:lnTo>
                  <a:lnTo>
                    <a:pt x="182" y="808"/>
                  </a:lnTo>
                  <a:lnTo>
                    <a:pt x="158" y="802"/>
                  </a:lnTo>
                  <a:lnTo>
                    <a:pt x="136" y="794"/>
                  </a:lnTo>
                  <a:lnTo>
                    <a:pt x="114" y="784"/>
                  </a:lnTo>
                  <a:lnTo>
                    <a:pt x="94" y="774"/>
                  </a:lnTo>
                  <a:lnTo>
                    <a:pt x="94" y="774"/>
                  </a:lnTo>
                  <a:lnTo>
                    <a:pt x="88" y="770"/>
                  </a:lnTo>
                  <a:lnTo>
                    <a:pt x="88" y="770"/>
                  </a:lnTo>
                  <a:lnTo>
                    <a:pt x="86" y="768"/>
                  </a:lnTo>
                  <a:lnTo>
                    <a:pt x="86" y="768"/>
                  </a:lnTo>
                  <a:lnTo>
                    <a:pt x="82" y="766"/>
                  </a:lnTo>
                  <a:lnTo>
                    <a:pt x="80" y="760"/>
                  </a:lnTo>
                  <a:lnTo>
                    <a:pt x="80" y="760"/>
                  </a:lnTo>
                  <a:lnTo>
                    <a:pt x="80" y="754"/>
                  </a:lnTo>
                  <a:lnTo>
                    <a:pt x="82" y="750"/>
                  </a:lnTo>
                  <a:lnTo>
                    <a:pt x="94" y="730"/>
                  </a:lnTo>
                  <a:lnTo>
                    <a:pt x="158" y="616"/>
                  </a:lnTo>
                  <a:lnTo>
                    <a:pt x="158" y="616"/>
                  </a:lnTo>
                  <a:lnTo>
                    <a:pt x="162" y="612"/>
                  </a:lnTo>
                  <a:lnTo>
                    <a:pt x="166" y="608"/>
                  </a:lnTo>
                  <a:lnTo>
                    <a:pt x="166" y="608"/>
                  </a:lnTo>
                  <a:lnTo>
                    <a:pt x="172" y="608"/>
                  </a:lnTo>
                  <a:lnTo>
                    <a:pt x="176" y="610"/>
                  </a:lnTo>
                  <a:lnTo>
                    <a:pt x="176" y="610"/>
                  </a:lnTo>
                  <a:lnTo>
                    <a:pt x="198" y="620"/>
                  </a:lnTo>
                  <a:lnTo>
                    <a:pt x="222" y="628"/>
                  </a:lnTo>
                  <a:lnTo>
                    <a:pt x="222" y="628"/>
                  </a:lnTo>
                  <a:lnTo>
                    <a:pt x="228" y="632"/>
                  </a:lnTo>
                  <a:lnTo>
                    <a:pt x="232" y="638"/>
                  </a:lnTo>
                  <a:lnTo>
                    <a:pt x="238" y="672"/>
                  </a:lnTo>
                  <a:lnTo>
                    <a:pt x="238" y="672"/>
                  </a:lnTo>
                  <a:lnTo>
                    <a:pt x="238" y="674"/>
                  </a:lnTo>
                  <a:lnTo>
                    <a:pt x="238" y="674"/>
                  </a:lnTo>
                  <a:lnTo>
                    <a:pt x="240" y="678"/>
                  </a:lnTo>
                  <a:lnTo>
                    <a:pt x="244" y="680"/>
                  </a:lnTo>
                  <a:lnTo>
                    <a:pt x="248" y="684"/>
                  </a:lnTo>
                  <a:lnTo>
                    <a:pt x="252" y="684"/>
                  </a:lnTo>
                  <a:lnTo>
                    <a:pt x="296" y="684"/>
                  </a:lnTo>
                  <a:lnTo>
                    <a:pt x="296" y="684"/>
                  </a:lnTo>
                  <a:lnTo>
                    <a:pt x="300" y="684"/>
                  </a:lnTo>
                  <a:lnTo>
                    <a:pt x="306" y="680"/>
                  </a:lnTo>
                  <a:lnTo>
                    <a:pt x="308" y="678"/>
                  </a:lnTo>
                  <a:lnTo>
                    <a:pt x="310" y="674"/>
                  </a:lnTo>
                  <a:lnTo>
                    <a:pt x="310" y="674"/>
                  </a:lnTo>
                  <a:lnTo>
                    <a:pt x="310" y="672"/>
                  </a:lnTo>
                  <a:lnTo>
                    <a:pt x="318" y="638"/>
                  </a:lnTo>
                  <a:lnTo>
                    <a:pt x="318" y="638"/>
                  </a:lnTo>
                  <a:lnTo>
                    <a:pt x="320" y="632"/>
                  </a:lnTo>
                  <a:lnTo>
                    <a:pt x="328" y="628"/>
                  </a:lnTo>
                  <a:lnTo>
                    <a:pt x="328" y="628"/>
                  </a:lnTo>
                  <a:lnTo>
                    <a:pt x="350" y="620"/>
                  </a:lnTo>
                  <a:lnTo>
                    <a:pt x="372" y="610"/>
                  </a:lnTo>
                  <a:lnTo>
                    <a:pt x="372" y="610"/>
                  </a:lnTo>
                  <a:lnTo>
                    <a:pt x="380" y="608"/>
                  </a:lnTo>
                  <a:lnTo>
                    <a:pt x="386" y="610"/>
                  </a:lnTo>
                  <a:lnTo>
                    <a:pt x="414" y="628"/>
                  </a:lnTo>
                  <a:lnTo>
                    <a:pt x="414" y="628"/>
                  </a:lnTo>
                  <a:lnTo>
                    <a:pt x="416" y="630"/>
                  </a:lnTo>
                  <a:lnTo>
                    <a:pt x="416" y="630"/>
                  </a:lnTo>
                  <a:lnTo>
                    <a:pt x="420" y="632"/>
                  </a:lnTo>
                  <a:lnTo>
                    <a:pt x="424" y="632"/>
                  </a:lnTo>
                  <a:lnTo>
                    <a:pt x="424" y="632"/>
                  </a:lnTo>
                  <a:lnTo>
                    <a:pt x="428" y="630"/>
                  </a:lnTo>
                  <a:lnTo>
                    <a:pt x="434" y="628"/>
                  </a:lnTo>
                  <a:lnTo>
                    <a:pt x="464" y="596"/>
                  </a:lnTo>
                  <a:lnTo>
                    <a:pt x="464" y="596"/>
                  </a:lnTo>
                  <a:lnTo>
                    <a:pt x="466" y="592"/>
                  </a:lnTo>
                  <a:lnTo>
                    <a:pt x="468" y="588"/>
                  </a:lnTo>
                  <a:lnTo>
                    <a:pt x="468" y="584"/>
                  </a:lnTo>
                  <a:lnTo>
                    <a:pt x="466" y="580"/>
                  </a:lnTo>
                  <a:lnTo>
                    <a:pt x="466" y="580"/>
                  </a:lnTo>
                  <a:lnTo>
                    <a:pt x="466" y="578"/>
                  </a:lnTo>
                  <a:lnTo>
                    <a:pt x="446" y="550"/>
                  </a:lnTo>
                  <a:lnTo>
                    <a:pt x="446" y="550"/>
                  </a:lnTo>
                  <a:lnTo>
                    <a:pt x="444" y="542"/>
                  </a:lnTo>
                  <a:lnTo>
                    <a:pt x="446" y="536"/>
                  </a:lnTo>
                  <a:lnTo>
                    <a:pt x="446" y="536"/>
                  </a:lnTo>
                  <a:lnTo>
                    <a:pt x="456" y="514"/>
                  </a:lnTo>
                  <a:lnTo>
                    <a:pt x="464" y="490"/>
                  </a:lnTo>
                  <a:lnTo>
                    <a:pt x="464" y="490"/>
                  </a:lnTo>
                  <a:lnTo>
                    <a:pt x="468" y="484"/>
                  </a:lnTo>
                  <a:lnTo>
                    <a:pt x="476" y="480"/>
                  </a:lnTo>
                  <a:lnTo>
                    <a:pt x="508" y="474"/>
                  </a:lnTo>
                  <a:lnTo>
                    <a:pt x="508" y="474"/>
                  </a:lnTo>
                  <a:lnTo>
                    <a:pt x="512" y="474"/>
                  </a:lnTo>
                  <a:lnTo>
                    <a:pt x="512" y="474"/>
                  </a:lnTo>
                  <a:lnTo>
                    <a:pt x="514" y="472"/>
                  </a:lnTo>
                  <a:lnTo>
                    <a:pt x="518" y="468"/>
                  </a:lnTo>
                  <a:lnTo>
                    <a:pt x="520" y="464"/>
                  </a:lnTo>
                  <a:lnTo>
                    <a:pt x="520" y="460"/>
                  </a:lnTo>
                  <a:lnTo>
                    <a:pt x="520" y="416"/>
                  </a:lnTo>
                  <a:lnTo>
                    <a:pt x="520" y="416"/>
                  </a:lnTo>
                  <a:lnTo>
                    <a:pt x="520" y="412"/>
                  </a:lnTo>
                  <a:lnTo>
                    <a:pt x="518" y="406"/>
                  </a:lnTo>
                  <a:lnTo>
                    <a:pt x="514" y="404"/>
                  </a:lnTo>
                  <a:lnTo>
                    <a:pt x="512" y="402"/>
                  </a:lnTo>
                  <a:lnTo>
                    <a:pt x="512" y="402"/>
                  </a:lnTo>
                  <a:lnTo>
                    <a:pt x="508" y="402"/>
                  </a:lnTo>
                  <a:lnTo>
                    <a:pt x="476" y="396"/>
                  </a:lnTo>
                  <a:lnTo>
                    <a:pt x="476" y="396"/>
                  </a:lnTo>
                  <a:lnTo>
                    <a:pt x="468" y="392"/>
                  </a:lnTo>
                  <a:lnTo>
                    <a:pt x="464" y="386"/>
                  </a:lnTo>
                  <a:lnTo>
                    <a:pt x="464" y="386"/>
                  </a:lnTo>
                  <a:lnTo>
                    <a:pt x="456" y="362"/>
                  </a:lnTo>
                  <a:lnTo>
                    <a:pt x="446" y="340"/>
                  </a:lnTo>
                  <a:lnTo>
                    <a:pt x="446" y="340"/>
                  </a:lnTo>
                  <a:lnTo>
                    <a:pt x="444" y="334"/>
                  </a:lnTo>
                  <a:lnTo>
                    <a:pt x="446" y="326"/>
                  </a:lnTo>
                  <a:lnTo>
                    <a:pt x="466" y="298"/>
                  </a:lnTo>
                  <a:lnTo>
                    <a:pt x="466" y="298"/>
                  </a:lnTo>
                  <a:lnTo>
                    <a:pt x="466" y="296"/>
                  </a:lnTo>
                  <a:lnTo>
                    <a:pt x="466" y="296"/>
                  </a:lnTo>
                  <a:lnTo>
                    <a:pt x="468" y="292"/>
                  </a:lnTo>
                  <a:lnTo>
                    <a:pt x="468" y="288"/>
                  </a:lnTo>
                  <a:lnTo>
                    <a:pt x="466" y="284"/>
                  </a:lnTo>
                  <a:lnTo>
                    <a:pt x="464" y="280"/>
                  </a:lnTo>
                  <a:lnTo>
                    <a:pt x="434" y="248"/>
                  </a:lnTo>
                  <a:lnTo>
                    <a:pt x="434" y="248"/>
                  </a:lnTo>
                  <a:lnTo>
                    <a:pt x="428" y="246"/>
                  </a:lnTo>
                  <a:lnTo>
                    <a:pt x="424" y="244"/>
                  </a:lnTo>
                  <a:lnTo>
                    <a:pt x="424" y="244"/>
                  </a:lnTo>
                  <a:lnTo>
                    <a:pt x="420" y="244"/>
                  </a:lnTo>
                  <a:lnTo>
                    <a:pt x="416" y="246"/>
                  </a:lnTo>
                  <a:lnTo>
                    <a:pt x="416" y="246"/>
                  </a:lnTo>
                  <a:lnTo>
                    <a:pt x="414" y="248"/>
                  </a:lnTo>
                  <a:lnTo>
                    <a:pt x="386" y="266"/>
                  </a:lnTo>
                  <a:lnTo>
                    <a:pt x="386" y="266"/>
                  </a:lnTo>
                  <a:lnTo>
                    <a:pt x="380" y="268"/>
                  </a:lnTo>
                  <a:lnTo>
                    <a:pt x="372" y="266"/>
                  </a:lnTo>
                  <a:lnTo>
                    <a:pt x="372" y="266"/>
                  </a:lnTo>
                  <a:lnTo>
                    <a:pt x="350" y="256"/>
                  </a:lnTo>
                  <a:lnTo>
                    <a:pt x="328" y="248"/>
                  </a:lnTo>
                  <a:lnTo>
                    <a:pt x="328" y="248"/>
                  </a:lnTo>
                  <a:lnTo>
                    <a:pt x="320" y="244"/>
                  </a:lnTo>
                  <a:lnTo>
                    <a:pt x="318" y="236"/>
                  </a:lnTo>
                  <a:lnTo>
                    <a:pt x="310" y="204"/>
                  </a:lnTo>
                  <a:lnTo>
                    <a:pt x="310" y="204"/>
                  </a:lnTo>
                  <a:lnTo>
                    <a:pt x="310" y="200"/>
                  </a:lnTo>
                  <a:lnTo>
                    <a:pt x="310" y="200"/>
                  </a:lnTo>
                  <a:lnTo>
                    <a:pt x="308" y="198"/>
                  </a:lnTo>
                  <a:lnTo>
                    <a:pt x="306" y="196"/>
                  </a:lnTo>
                  <a:lnTo>
                    <a:pt x="300" y="192"/>
                  </a:lnTo>
                  <a:lnTo>
                    <a:pt x="296" y="192"/>
                  </a:lnTo>
                  <a:lnTo>
                    <a:pt x="254" y="192"/>
                  </a:lnTo>
                  <a:lnTo>
                    <a:pt x="254" y="192"/>
                  </a:lnTo>
                  <a:lnTo>
                    <a:pt x="248" y="192"/>
                  </a:lnTo>
                  <a:lnTo>
                    <a:pt x="244" y="196"/>
                  </a:lnTo>
                  <a:lnTo>
                    <a:pt x="240" y="198"/>
                  </a:lnTo>
                  <a:lnTo>
                    <a:pt x="238" y="200"/>
                  </a:lnTo>
                  <a:lnTo>
                    <a:pt x="238" y="200"/>
                  </a:lnTo>
                  <a:lnTo>
                    <a:pt x="238" y="204"/>
                  </a:lnTo>
                  <a:lnTo>
                    <a:pt x="232" y="236"/>
                  </a:lnTo>
                  <a:lnTo>
                    <a:pt x="232" y="236"/>
                  </a:lnTo>
                  <a:lnTo>
                    <a:pt x="228" y="244"/>
                  </a:lnTo>
                  <a:lnTo>
                    <a:pt x="222" y="248"/>
                  </a:lnTo>
                  <a:lnTo>
                    <a:pt x="222" y="248"/>
                  </a:lnTo>
                  <a:lnTo>
                    <a:pt x="198" y="256"/>
                  </a:lnTo>
                  <a:lnTo>
                    <a:pt x="176" y="266"/>
                  </a:lnTo>
                  <a:lnTo>
                    <a:pt x="176" y="266"/>
                  </a:lnTo>
                  <a:lnTo>
                    <a:pt x="170" y="268"/>
                  </a:lnTo>
                  <a:lnTo>
                    <a:pt x="162" y="266"/>
                  </a:lnTo>
                  <a:lnTo>
                    <a:pt x="134" y="248"/>
                  </a:lnTo>
                  <a:lnTo>
                    <a:pt x="134" y="248"/>
                  </a:lnTo>
                  <a:lnTo>
                    <a:pt x="132" y="246"/>
                  </a:lnTo>
                  <a:lnTo>
                    <a:pt x="132" y="246"/>
                  </a:lnTo>
                  <a:lnTo>
                    <a:pt x="128" y="244"/>
                  </a:lnTo>
                  <a:lnTo>
                    <a:pt x="124" y="244"/>
                  </a:lnTo>
                  <a:lnTo>
                    <a:pt x="120" y="246"/>
                  </a:lnTo>
                  <a:lnTo>
                    <a:pt x="116" y="248"/>
                  </a:lnTo>
                  <a:lnTo>
                    <a:pt x="86" y="278"/>
                  </a:lnTo>
                  <a:lnTo>
                    <a:pt x="86" y="278"/>
                  </a:lnTo>
                  <a:lnTo>
                    <a:pt x="82" y="284"/>
                  </a:lnTo>
                  <a:lnTo>
                    <a:pt x="80" y="288"/>
                  </a:lnTo>
                  <a:lnTo>
                    <a:pt x="80" y="292"/>
                  </a:lnTo>
                  <a:lnTo>
                    <a:pt x="82" y="296"/>
                  </a:lnTo>
                  <a:lnTo>
                    <a:pt x="82" y="296"/>
                  </a:lnTo>
                  <a:lnTo>
                    <a:pt x="84" y="298"/>
                  </a:lnTo>
                  <a:lnTo>
                    <a:pt x="102" y="326"/>
                  </a:lnTo>
                  <a:lnTo>
                    <a:pt x="102" y="326"/>
                  </a:lnTo>
                  <a:lnTo>
                    <a:pt x="104" y="334"/>
                  </a:lnTo>
                  <a:lnTo>
                    <a:pt x="102" y="340"/>
                  </a:lnTo>
                  <a:lnTo>
                    <a:pt x="102" y="340"/>
                  </a:lnTo>
                  <a:lnTo>
                    <a:pt x="92" y="362"/>
                  </a:lnTo>
                  <a:lnTo>
                    <a:pt x="84" y="386"/>
                  </a:lnTo>
                  <a:lnTo>
                    <a:pt x="84" y="386"/>
                  </a:lnTo>
                  <a:lnTo>
                    <a:pt x="80" y="392"/>
                  </a:lnTo>
                  <a:lnTo>
                    <a:pt x="74" y="396"/>
                  </a:lnTo>
                  <a:lnTo>
                    <a:pt x="40" y="402"/>
                  </a:lnTo>
                  <a:lnTo>
                    <a:pt x="40" y="402"/>
                  </a:lnTo>
                  <a:lnTo>
                    <a:pt x="38" y="402"/>
                  </a:lnTo>
                  <a:lnTo>
                    <a:pt x="38" y="402"/>
                  </a:lnTo>
                  <a:lnTo>
                    <a:pt x="34" y="404"/>
                  </a:lnTo>
                  <a:lnTo>
                    <a:pt x="32" y="406"/>
                  </a:lnTo>
                  <a:lnTo>
                    <a:pt x="30" y="412"/>
                  </a:lnTo>
                  <a:lnTo>
                    <a:pt x="28" y="416"/>
                  </a:lnTo>
                  <a:lnTo>
                    <a:pt x="28" y="460"/>
                  </a:lnTo>
                  <a:lnTo>
                    <a:pt x="28" y="460"/>
                  </a:lnTo>
                  <a:lnTo>
                    <a:pt x="30" y="464"/>
                  </a:lnTo>
                  <a:lnTo>
                    <a:pt x="32" y="468"/>
                  </a:lnTo>
                  <a:lnTo>
                    <a:pt x="34" y="472"/>
                  </a:lnTo>
                  <a:lnTo>
                    <a:pt x="38" y="474"/>
                  </a:lnTo>
                  <a:lnTo>
                    <a:pt x="38" y="474"/>
                  </a:lnTo>
                  <a:lnTo>
                    <a:pt x="40" y="474"/>
                  </a:lnTo>
                  <a:lnTo>
                    <a:pt x="74" y="480"/>
                  </a:lnTo>
                  <a:lnTo>
                    <a:pt x="74" y="480"/>
                  </a:lnTo>
                  <a:lnTo>
                    <a:pt x="80" y="484"/>
                  </a:lnTo>
                  <a:lnTo>
                    <a:pt x="84" y="490"/>
                  </a:lnTo>
                  <a:lnTo>
                    <a:pt x="84" y="490"/>
                  </a:lnTo>
                  <a:lnTo>
                    <a:pt x="92" y="514"/>
                  </a:lnTo>
                  <a:lnTo>
                    <a:pt x="102" y="536"/>
                  </a:lnTo>
                  <a:lnTo>
                    <a:pt x="102" y="536"/>
                  </a:lnTo>
                  <a:lnTo>
                    <a:pt x="104" y="540"/>
                  </a:lnTo>
                  <a:lnTo>
                    <a:pt x="104" y="546"/>
                  </a:lnTo>
                  <a:lnTo>
                    <a:pt x="102" y="550"/>
                  </a:lnTo>
                  <a:lnTo>
                    <a:pt x="98" y="554"/>
                  </a:lnTo>
                  <a:lnTo>
                    <a:pt x="98" y="554"/>
                  </a:lnTo>
                  <a:lnTo>
                    <a:pt x="92" y="556"/>
                  </a:lnTo>
                  <a:lnTo>
                    <a:pt x="86" y="556"/>
                  </a:lnTo>
                  <a:lnTo>
                    <a:pt x="82" y="554"/>
                  </a:lnTo>
                  <a:lnTo>
                    <a:pt x="78" y="550"/>
                  </a:lnTo>
                  <a:lnTo>
                    <a:pt x="78" y="550"/>
                  </a:lnTo>
                  <a:lnTo>
                    <a:pt x="68" y="528"/>
                  </a:lnTo>
                  <a:lnTo>
                    <a:pt x="60" y="506"/>
                  </a:lnTo>
                  <a:lnTo>
                    <a:pt x="36" y="502"/>
                  </a:lnTo>
                  <a:lnTo>
                    <a:pt x="36" y="502"/>
                  </a:lnTo>
                  <a:lnTo>
                    <a:pt x="28" y="500"/>
                  </a:lnTo>
                  <a:lnTo>
                    <a:pt x="22" y="496"/>
                  </a:lnTo>
                  <a:lnTo>
                    <a:pt x="16" y="492"/>
                  </a:lnTo>
                  <a:lnTo>
                    <a:pt x="10" y="488"/>
                  </a:lnTo>
                  <a:lnTo>
                    <a:pt x="6" y="480"/>
                  </a:lnTo>
                  <a:lnTo>
                    <a:pt x="2" y="474"/>
                  </a:lnTo>
                  <a:lnTo>
                    <a:pt x="0" y="466"/>
                  </a:lnTo>
                  <a:lnTo>
                    <a:pt x="0" y="460"/>
                  </a:lnTo>
                  <a:lnTo>
                    <a:pt x="0" y="416"/>
                  </a:lnTo>
                  <a:lnTo>
                    <a:pt x="0" y="416"/>
                  </a:lnTo>
                  <a:lnTo>
                    <a:pt x="0" y="410"/>
                  </a:lnTo>
                  <a:lnTo>
                    <a:pt x="2" y="402"/>
                  </a:lnTo>
                  <a:lnTo>
                    <a:pt x="6" y="394"/>
                  </a:lnTo>
                  <a:lnTo>
                    <a:pt x="10" y="388"/>
                  </a:lnTo>
                  <a:lnTo>
                    <a:pt x="16" y="384"/>
                  </a:lnTo>
                  <a:lnTo>
                    <a:pt x="22" y="378"/>
                  </a:lnTo>
                  <a:lnTo>
                    <a:pt x="28" y="376"/>
                  </a:lnTo>
                  <a:lnTo>
                    <a:pt x="36" y="374"/>
                  </a:lnTo>
                  <a:lnTo>
                    <a:pt x="60" y="370"/>
                  </a:lnTo>
                  <a:lnTo>
                    <a:pt x="60" y="370"/>
                  </a:lnTo>
                  <a:lnTo>
                    <a:pt x="66" y="352"/>
                  </a:lnTo>
                  <a:lnTo>
                    <a:pt x="74" y="334"/>
                  </a:lnTo>
                  <a:lnTo>
                    <a:pt x="60" y="314"/>
                  </a:lnTo>
                  <a:lnTo>
                    <a:pt x="60" y="314"/>
                  </a:lnTo>
                  <a:lnTo>
                    <a:pt x="56" y="308"/>
                  </a:lnTo>
                  <a:lnTo>
                    <a:pt x="54" y="300"/>
                  </a:lnTo>
                  <a:lnTo>
                    <a:pt x="52" y="294"/>
                  </a:lnTo>
                  <a:lnTo>
                    <a:pt x="52" y="286"/>
                  </a:lnTo>
                  <a:lnTo>
                    <a:pt x="54" y="278"/>
                  </a:lnTo>
                  <a:lnTo>
                    <a:pt x="56" y="272"/>
                  </a:lnTo>
                  <a:lnTo>
                    <a:pt x="60" y="264"/>
                  </a:lnTo>
                  <a:lnTo>
                    <a:pt x="66" y="260"/>
                  </a:lnTo>
                  <a:lnTo>
                    <a:pt x="96" y="228"/>
                  </a:lnTo>
                  <a:lnTo>
                    <a:pt x="96" y="228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8"/>
                  </a:lnTo>
                  <a:lnTo>
                    <a:pt x="122" y="216"/>
                  </a:lnTo>
                  <a:lnTo>
                    <a:pt x="130" y="216"/>
                  </a:lnTo>
                  <a:lnTo>
                    <a:pt x="138" y="218"/>
                  </a:lnTo>
                  <a:lnTo>
                    <a:pt x="144" y="220"/>
                  </a:lnTo>
                  <a:lnTo>
                    <a:pt x="150" y="224"/>
                  </a:lnTo>
                  <a:lnTo>
                    <a:pt x="170" y="238"/>
                  </a:lnTo>
                  <a:lnTo>
                    <a:pt x="170" y="238"/>
                  </a:lnTo>
                  <a:lnTo>
                    <a:pt x="188" y="230"/>
                  </a:lnTo>
                  <a:lnTo>
                    <a:pt x="206" y="222"/>
                  </a:lnTo>
                  <a:lnTo>
                    <a:pt x="210" y="200"/>
                  </a:lnTo>
                  <a:lnTo>
                    <a:pt x="210" y="200"/>
                  </a:lnTo>
                  <a:lnTo>
                    <a:pt x="212" y="192"/>
                  </a:lnTo>
                  <a:lnTo>
                    <a:pt x="216" y="186"/>
                  </a:lnTo>
                  <a:lnTo>
                    <a:pt x="220" y="180"/>
                  </a:lnTo>
                  <a:lnTo>
                    <a:pt x="226" y="174"/>
                  </a:lnTo>
                  <a:lnTo>
                    <a:pt x="232" y="170"/>
                  </a:lnTo>
                  <a:lnTo>
                    <a:pt x="238" y="166"/>
                  </a:lnTo>
                  <a:lnTo>
                    <a:pt x="246" y="164"/>
                  </a:lnTo>
                  <a:lnTo>
                    <a:pt x="254" y="164"/>
                  </a:lnTo>
                  <a:lnTo>
                    <a:pt x="296" y="164"/>
                  </a:lnTo>
                  <a:lnTo>
                    <a:pt x="296" y="164"/>
                  </a:lnTo>
                  <a:lnTo>
                    <a:pt x="304" y="164"/>
                  </a:lnTo>
                  <a:lnTo>
                    <a:pt x="310" y="166"/>
                  </a:lnTo>
                  <a:lnTo>
                    <a:pt x="318" y="170"/>
                  </a:lnTo>
                  <a:lnTo>
                    <a:pt x="324" y="174"/>
                  </a:lnTo>
                  <a:lnTo>
                    <a:pt x="330" y="180"/>
                  </a:lnTo>
                  <a:lnTo>
                    <a:pt x="334" y="186"/>
                  </a:lnTo>
                  <a:lnTo>
                    <a:pt x="336" y="192"/>
                  </a:lnTo>
                  <a:lnTo>
                    <a:pt x="338" y="200"/>
                  </a:lnTo>
                  <a:lnTo>
                    <a:pt x="342" y="222"/>
                  </a:lnTo>
                  <a:lnTo>
                    <a:pt x="342" y="222"/>
                  </a:lnTo>
                  <a:lnTo>
                    <a:pt x="360" y="230"/>
                  </a:lnTo>
                  <a:lnTo>
                    <a:pt x="378" y="238"/>
                  </a:lnTo>
                  <a:lnTo>
                    <a:pt x="398" y="224"/>
                  </a:lnTo>
                  <a:lnTo>
                    <a:pt x="398" y="224"/>
                  </a:lnTo>
                  <a:lnTo>
                    <a:pt x="404" y="220"/>
                  </a:lnTo>
                  <a:lnTo>
                    <a:pt x="412" y="218"/>
                  </a:lnTo>
                  <a:lnTo>
                    <a:pt x="418" y="216"/>
                  </a:lnTo>
                  <a:lnTo>
                    <a:pt x="426" y="216"/>
                  </a:lnTo>
                  <a:lnTo>
                    <a:pt x="426" y="216"/>
                  </a:lnTo>
                  <a:lnTo>
                    <a:pt x="442" y="220"/>
                  </a:lnTo>
                  <a:lnTo>
                    <a:pt x="448" y="224"/>
                  </a:lnTo>
                  <a:lnTo>
                    <a:pt x="454" y="230"/>
                  </a:lnTo>
                  <a:lnTo>
                    <a:pt x="484" y="260"/>
                  </a:lnTo>
                  <a:lnTo>
                    <a:pt x="484" y="260"/>
                  </a:lnTo>
                  <a:lnTo>
                    <a:pt x="488" y="264"/>
                  </a:lnTo>
                  <a:lnTo>
                    <a:pt x="492" y="272"/>
                  </a:lnTo>
                  <a:lnTo>
                    <a:pt x="494" y="278"/>
                  </a:lnTo>
                  <a:lnTo>
                    <a:pt x="496" y="286"/>
                  </a:lnTo>
                  <a:lnTo>
                    <a:pt x="496" y="294"/>
                  </a:lnTo>
                  <a:lnTo>
                    <a:pt x="494" y="300"/>
                  </a:lnTo>
                  <a:lnTo>
                    <a:pt x="492" y="308"/>
                  </a:lnTo>
                  <a:lnTo>
                    <a:pt x="488" y="314"/>
                  </a:lnTo>
                  <a:lnTo>
                    <a:pt x="474" y="334"/>
                  </a:lnTo>
                  <a:lnTo>
                    <a:pt x="474" y="334"/>
                  </a:lnTo>
                  <a:lnTo>
                    <a:pt x="482" y="352"/>
                  </a:lnTo>
                  <a:lnTo>
                    <a:pt x="490" y="370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20" y="376"/>
                  </a:lnTo>
                  <a:lnTo>
                    <a:pt x="528" y="378"/>
                  </a:lnTo>
                  <a:lnTo>
                    <a:pt x="534" y="384"/>
                  </a:lnTo>
                  <a:lnTo>
                    <a:pt x="538" y="388"/>
                  </a:lnTo>
                  <a:lnTo>
                    <a:pt x="542" y="396"/>
                  </a:lnTo>
                  <a:lnTo>
                    <a:pt x="546" y="402"/>
                  </a:lnTo>
                  <a:lnTo>
                    <a:pt x="548" y="410"/>
                  </a:lnTo>
                  <a:lnTo>
                    <a:pt x="548" y="416"/>
                  </a:lnTo>
                  <a:lnTo>
                    <a:pt x="548" y="460"/>
                  </a:lnTo>
                  <a:lnTo>
                    <a:pt x="548" y="460"/>
                  </a:lnTo>
                  <a:lnTo>
                    <a:pt x="548" y="466"/>
                  </a:lnTo>
                  <a:lnTo>
                    <a:pt x="546" y="474"/>
                  </a:lnTo>
                  <a:lnTo>
                    <a:pt x="542" y="480"/>
                  </a:lnTo>
                  <a:lnTo>
                    <a:pt x="538" y="488"/>
                  </a:lnTo>
                  <a:lnTo>
                    <a:pt x="534" y="492"/>
                  </a:lnTo>
                  <a:lnTo>
                    <a:pt x="528" y="498"/>
                  </a:lnTo>
                  <a:lnTo>
                    <a:pt x="520" y="500"/>
                  </a:lnTo>
                  <a:lnTo>
                    <a:pt x="512" y="502"/>
                  </a:lnTo>
                  <a:lnTo>
                    <a:pt x="490" y="506"/>
                  </a:lnTo>
                  <a:lnTo>
                    <a:pt x="490" y="506"/>
                  </a:lnTo>
                  <a:lnTo>
                    <a:pt x="482" y="524"/>
                  </a:lnTo>
                  <a:lnTo>
                    <a:pt x="474" y="542"/>
                  </a:lnTo>
                  <a:lnTo>
                    <a:pt x="488" y="562"/>
                  </a:lnTo>
                  <a:lnTo>
                    <a:pt x="488" y="562"/>
                  </a:lnTo>
                  <a:lnTo>
                    <a:pt x="492" y="568"/>
                  </a:lnTo>
                  <a:lnTo>
                    <a:pt x="494" y="574"/>
                  </a:lnTo>
                  <a:lnTo>
                    <a:pt x="496" y="582"/>
                  </a:lnTo>
                  <a:lnTo>
                    <a:pt x="496" y="590"/>
                  </a:lnTo>
                  <a:lnTo>
                    <a:pt x="494" y="598"/>
                  </a:lnTo>
                  <a:lnTo>
                    <a:pt x="492" y="604"/>
                  </a:lnTo>
                  <a:lnTo>
                    <a:pt x="488" y="610"/>
                  </a:lnTo>
                  <a:lnTo>
                    <a:pt x="484" y="616"/>
                  </a:lnTo>
                  <a:lnTo>
                    <a:pt x="452" y="646"/>
                  </a:lnTo>
                  <a:lnTo>
                    <a:pt x="452" y="646"/>
                  </a:lnTo>
                  <a:lnTo>
                    <a:pt x="448" y="652"/>
                  </a:lnTo>
                  <a:lnTo>
                    <a:pt x="442" y="656"/>
                  </a:lnTo>
                  <a:lnTo>
                    <a:pt x="434" y="658"/>
                  </a:lnTo>
                  <a:lnTo>
                    <a:pt x="426" y="660"/>
                  </a:lnTo>
                  <a:lnTo>
                    <a:pt x="426" y="660"/>
                  </a:lnTo>
                  <a:lnTo>
                    <a:pt x="418" y="660"/>
                  </a:lnTo>
                  <a:lnTo>
                    <a:pt x="412" y="658"/>
                  </a:lnTo>
                  <a:lnTo>
                    <a:pt x="404" y="656"/>
                  </a:lnTo>
                  <a:lnTo>
                    <a:pt x="398" y="652"/>
                  </a:lnTo>
                  <a:lnTo>
                    <a:pt x="378" y="638"/>
                  </a:lnTo>
                  <a:lnTo>
                    <a:pt x="378" y="638"/>
                  </a:lnTo>
                  <a:lnTo>
                    <a:pt x="360" y="646"/>
                  </a:lnTo>
                  <a:lnTo>
                    <a:pt x="342" y="652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336" y="684"/>
                  </a:lnTo>
                  <a:lnTo>
                    <a:pt x="334" y="690"/>
                  </a:lnTo>
                  <a:lnTo>
                    <a:pt x="330" y="696"/>
                  </a:lnTo>
                  <a:lnTo>
                    <a:pt x="324" y="702"/>
                  </a:lnTo>
                  <a:lnTo>
                    <a:pt x="318" y="706"/>
                  </a:lnTo>
                  <a:lnTo>
                    <a:pt x="310" y="710"/>
                  </a:lnTo>
                  <a:lnTo>
                    <a:pt x="302" y="712"/>
                  </a:lnTo>
                  <a:lnTo>
                    <a:pt x="296" y="712"/>
                  </a:lnTo>
                  <a:lnTo>
                    <a:pt x="252" y="712"/>
                  </a:lnTo>
                  <a:lnTo>
                    <a:pt x="252" y="712"/>
                  </a:lnTo>
                  <a:lnTo>
                    <a:pt x="246" y="712"/>
                  </a:lnTo>
                  <a:lnTo>
                    <a:pt x="238" y="710"/>
                  </a:lnTo>
                  <a:lnTo>
                    <a:pt x="232" y="706"/>
                  </a:lnTo>
                  <a:lnTo>
                    <a:pt x="226" y="702"/>
                  </a:lnTo>
                  <a:lnTo>
                    <a:pt x="220" y="696"/>
                  </a:lnTo>
                  <a:lnTo>
                    <a:pt x="216" y="690"/>
                  </a:lnTo>
                  <a:lnTo>
                    <a:pt x="212" y="684"/>
                  </a:lnTo>
                  <a:lnTo>
                    <a:pt x="210" y="676"/>
                  </a:lnTo>
                  <a:lnTo>
                    <a:pt x="206" y="652"/>
                  </a:lnTo>
                  <a:lnTo>
                    <a:pt x="206" y="652"/>
                  </a:lnTo>
                  <a:lnTo>
                    <a:pt x="176" y="640"/>
                  </a:lnTo>
                  <a:lnTo>
                    <a:pt x="118" y="744"/>
                  </a:lnTo>
                  <a:lnTo>
                    <a:pt x="112" y="752"/>
                  </a:lnTo>
                  <a:lnTo>
                    <a:pt x="112" y="752"/>
                  </a:lnTo>
                  <a:lnTo>
                    <a:pt x="132" y="762"/>
                  </a:lnTo>
                  <a:lnTo>
                    <a:pt x="150" y="770"/>
                  </a:lnTo>
                  <a:lnTo>
                    <a:pt x="170" y="776"/>
                  </a:lnTo>
                  <a:lnTo>
                    <a:pt x="190" y="782"/>
                  </a:lnTo>
                  <a:lnTo>
                    <a:pt x="212" y="786"/>
                  </a:lnTo>
                  <a:lnTo>
                    <a:pt x="232" y="788"/>
                  </a:lnTo>
                  <a:lnTo>
                    <a:pt x="254" y="790"/>
                  </a:lnTo>
                  <a:lnTo>
                    <a:pt x="274" y="792"/>
                  </a:lnTo>
                  <a:lnTo>
                    <a:pt x="274" y="792"/>
                  </a:lnTo>
                  <a:lnTo>
                    <a:pt x="310" y="790"/>
                  </a:lnTo>
                  <a:lnTo>
                    <a:pt x="346" y="784"/>
                  </a:lnTo>
                  <a:lnTo>
                    <a:pt x="380" y="776"/>
                  </a:lnTo>
                  <a:lnTo>
                    <a:pt x="412" y="764"/>
                  </a:lnTo>
                  <a:lnTo>
                    <a:pt x="442" y="748"/>
                  </a:lnTo>
                  <a:lnTo>
                    <a:pt x="472" y="730"/>
                  </a:lnTo>
                  <a:lnTo>
                    <a:pt x="500" y="710"/>
                  </a:lnTo>
                  <a:lnTo>
                    <a:pt x="524" y="688"/>
                  </a:lnTo>
                  <a:lnTo>
                    <a:pt x="546" y="662"/>
                  </a:lnTo>
                  <a:lnTo>
                    <a:pt x="568" y="636"/>
                  </a:lnTo>
                  <a:lnTo>
                    <a:pt x="586" y="606"/>
                  </a:lnTo>
                  <a:lnTo>
                    <a:pt x="600" y="576"/>
                  </a:lnTo>
                  <a:lnTo>
                    <a:pt x="612" y="542"/>
                  </a:lnTo>
                  <a:lnTo>
                    <a:pt x="620" y="510"/>
                  </a:lnTo>
                  <a:lnTo>
                    <a:pt x="626" y="474"/>
                  </a:lnTo>
                  <a:lnTo>
                    <a:pt x="628" y="438"/>
                  </a:lnTo>
                  <a:lnTo>
                    <a:pt x="628" y="438"/>
                  </a:lnTo>
                  <a:lnTo>
                    <a:pt x="626" y="402"/>
                  </a:lnTo>
                  <a:lnTo>
                    <a:pt x="620" y="366"/>
                  </a:lnTo>
                  <a:lnTo>
                    <a:pt x="612" y="332"/>
                  </a:lnTo>
                  <a:lnTo>
                    <a:pt x="600" y="300"/>
                  </a:lnTo>
                  <a:lnTo>
                    <a:pt x="586" y="270"/>
                  </a:lnTo>
                  <a:lnTo>
                    <a:pt x="568" y="240"/>
                  </a:lnTo>
                  <a:lnTo>
                    <a:pt x="546" y="214"/>
                  </a:lnTo>
                  <a:lnTo>
                    <a:pt x="524" y="188"/>
                  </a:lnTo>
                  <a:lnTo>
                    <a:pt x="500" y="166"/>
                  </a:lnTo>
                  <a:lnTo>
                    <a:pt x="472" y="144"/>
                  </a:lnTo>
                  <a:lnTo>
                    <a:pt x="442" y="128"/>
                  </a:lnTo>
                  <a:lnTo>
                    <a:pt x="412" y="112"/>
                  </a:lnTo>
                  <a:lnTo>
                    <a:pt x="380" y="100"/>
                  </a:lnTo>
                  <a:lnTo>
                    <a:pt x="346" y="92"/>
                  </a:lnTo>
                  <a:lnTo>
                    <a:pt x="310" y="86"/>
                  </a:lnTo>
                  <a:lnTo>
                    <a:pt x="274" y="84"/>
                  </a:lnTo>
                  <a:lnTo>
                    <a:pt x="274" y="84"/>
                  </a:lnTo>
                  <a:lnTo>
                    <a:pt x="246" y="86"/>
                  </a:lnTo>
                  <a:lnTo>
                    <a:pt x="218" y="88"/>
                  </a:lnTo>
                  <a:lnTo>
                    <a:pt x="190" y="94"/>
                  </a:lnTo>
                  <a:lnTo>
                    <a:pt x="162" y="102"/>
                  </a:lnTo>
                  <a:lnTo>
                    <a:pt x="174" y="130"/>
                  </a:lnTo>
                  <a:lnTo>
                    <a:pt x="186" y="164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4" y="178"/>
                  </a:lnTo>
                  <a:lnTo>
                    <a:pt x="184" y="178"/>
                  </a:lnTo>
                  <a:lnTo>
                    <a:pt x="176" y="182"/>
                  </a:lnTo>
                  <a:lnTo>
                    <a:pt x="170" y="182"/>
                  </a:lnTo>
                  <a:lnTo>
                    <a:pt x="40" y="144"/>
                  </a:lnTo>
                  <a:lnTo>
                    <a:pt x="40" y="144"/>
                  </a:lnTo>
                  <a:lnTo>
                    <a:pt x="34" y="142"/>
                  </a:lnTo>
                  <a:lnTo>
                    <a:pt x="30" y="136"/>
                  </a:lnTo>
                  <a:lnTo>
                    <a:pt x="30" y="136"/>
                  </a:lnTo>
                  <a:lnTo>
                    <a:pt x="28" y="130"/>
                  </a:lnTo>
                  <a:lnTo>
                    <a:pt x="32" y="124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8" y="4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4" y="2"/>
                  </a:lnTo>
                  <a:lnTo>
                    <a:pt x="124" y="2"/>
                  </a:lnTo>
                  <a:lnTo>
                    <a:pt x="128" y="6"/>
                  </a:lnTo>
                  <a:lnTo>
                    <a:pt x="130" y="12"/>
                  </a:lnTo>
                  <a:lnTo>
                    <a:pt x="130" y="16"/>
                  </a:lnTo>
                  <a:lnTo>
                    <a:pt x="128" y="22"/>
                  </a:lnTo>
                  <a:lnTo>
                    <a:pt x="64" y="122"/>
                  </a:lnTo>
                  <a:lnTo>
                    <a:pt x="150" y="148"/>
                  </a:lnTo>
                  <a:lnTo>
                    <a:pt x="148" y="140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30" y="94"/>
                  </a:lnTo>
                  <a:lnTo>
                    <a:pt x="130" y="88"/>
                  </a:lnTo>
                  <a:lnTo>
                    <a:pt x="130" y="88"/>
                  </a:lnTo>
                  <a:lnTo>
                    <a:pt x="134" y="84"/>
                  </a:lnTo>
                  <a:lnTo>
                    <a:pt x="138" y="82"/>
                  </a:lnTo>
                  <a:lnTo>
                    <a:pt x="138" y="82"/>
                  </a:lnTo>
                  <a:lnTo>
                    <a:pt x="172" y="70"/>
                  </a:lnTo>
                  <a:lnTo>
                    <a:pt x="206" y="62"/>
                  </a:lnTo>
                  <a:lnTo>
                    <a:pt x="240" y="58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314" y="58"/>
                  </a:lnTo>
                  <a:lnTo>
                    <a:pt x="352" y="64"/>
                  </a:lnTo>
                  <a:lnTo>
                    <a:pt x="388" y="74"/>
                  </a:lnTo>
                  <a:lnTo>
                    <a:pt x="422" y="86"/>
                  </a:lnTo>
                  <a:lnTo>
                    <a:pt x="456" y="102"/>
                  </a:lnTo>
                  <a:lnTo>
                    <a:pt x="488" y="122"/>
                  </a:lnTo>
                  <a:lnTo>
                    <a:pt x="516" y="144"/>
                  </a:lnTo>
                  <a:lnTo>
                    <a:pt x="544" y="168"/>
                  </a:lnTo>
                  <a:lnTo>
                    <a:pt x="568" y="196"/>
                  </a:lnTo>
                  <a:lnTo>
                    <a:pt x="590" y="224"/>
                  </a:lnTo>
                  <a:lnTo>
                    <a:pt x="610" y="256"/>
                  </a:lnTo>
                  <a:lnTo>
                    <a:pt x="626" y="290"/>
                  </a:lnTo>
                  <a:lnTo>
                    <a:pt x="638" y="324"/>
                  </a:lnTo>
                  <a:lnTo>
                    <a:pt x="648" y="362"/>
                  </a:lnTo>
                  <a:lnTo>
                    <a:pt x="654" y="398"/>
                  </a:lnTo>
                  <a:lnTo>
                    <a:pt x="656" y="438"/>
                  </a:lnTo>
                  <a:lnTo>
                    <a:pt x="656" y="438"/>
                  </a:lnTo>
                  <a:lnTo>
                    <a:pt x="654" y="476"/>
                  </a:lnTo>
                  <a:lnTo>
                    <a:pt x="648" y="514"/>
                  </a:lnTo>
                  <a:lnTo>
                    <a:pt x="638" y="552"/>
                  </a:lnTo>
                  <a:lnTo>
                    <a:pt x="626" y="586"/>
                  </a:lnTo>
                  <a:lnTo>
                    <a:pt x="610" y="620"/>
                  </a:lnTo>
                  <a:lnTo>
                    <a:pt x="590" y="652"/>
                  </a:lnTo>
                  <a:lnTo>
                    <a:pt x="568" y="680"/>
                  </a:lnTo>
                  <a:lnTo>
                    <a:pt x="544" y="708"/>
                  </a:lnTo>
                  <a:lnTo>
                    <a:pt x="516" y="732"/>
                  </a:lnTo>
                  <a:lnTo>
                    <a:pt x="488" y="754"/>
                  </a:lnTo>
                  <a:lnTo>
                    <a:pt x="456" y="774"/>
                  </a:lnTo>
                  <a:lnTo>
                    <a:pt x="422" y="790"/>
                  </a:lnTo>
                  <a:lnTo>
                    <a:pt x="388" y="802"/>
                  </a:lnTo>
                  <a:lnTo>
                    <a:pt x="352" y="812"/>
                  </a:lnTo>
                  <a:lnTo>
                    <a:pt x="314" y="818"/>
                  </a:lnTo>
                  <a:lnTo>
                    <a:pt x="274" y="820"/>
                  </a:lnTo>
                  <a:lnTo>
                    <a:pt x="274" y="8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828594" y="2845608"/>
            <a:ext cx="1760336" cy="1445432"/>
            <a:chOff x="9910801" y="2434267"/>
            <a:chExt cx="1878892" cy="1542780"/>
          </a:xfrm>
          <a:solidFill>
            <a:schemeClr val="accent2"/>
          </a:solidFill>
        </p:grpSpPr>
        <p:sp>
          <p:nvSpPr>
            <p:cNvPr id="218" name="TextBox 217"/>
            <p:cNvSpPr txBox="1"/>
            <p:nvPr/>
          </p:nvSpPr>
          <p:spPr>
            <a:xfrm>
              <a:off x="9910801" y="3234749"/>
              <a:ext cx="1090058" cy="489180"/>
            </a:xfrm>
            <a:prstGeom prst="rect">
              <a:avLst/>
            </a:prstGeom>
            <a:noFill/>
          </p:spPr>
          <p:txBody>
            <a:bodyPr wrap="square" lIns="182828" tIns="146262" rIns="182828" bIns="146262" rtlCol="0">
              <a:spAutoFit/>
            </a:bodyPr>
            <a:lstStyle/>
            <a:p>
              <a:pPr defTabSz="932384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kern="0" spc="-3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Apps</a:t>
              </a: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10012430" y="2917883"/>
              <a:ext cx="462396" cy="357669"/>
              <a:chOff x="5007615" y="2323753"/>
              <a:chExt cx="649029" cy="502032"/>
            </a:xfrm>
            <a:grpFill/>
          </p:grpSpPr>
          <p:sp>
            <p:nvSpPr>
              <p:cNvPr id="220" name="Freeform 219"/>
              <p:cNvSpPr>
                <a:spLocks/>
              </p:cNvSpPr>
              <p:nvPr/>
            </p:nvSpPr>
            <p:spPr bwMode="auto">
              <a:xfrm>
                <a:off x="5175285" y="2455306"/>
                <a:ext cx="313688" cy="314768"/>
              </a:xfrm>
              <a:custGeom>
                <a:avLst/>
                <a:gdLst>
                  <a:gd name="connsiteX0" fmla="*/ 193673 w 319670"/>
                  <a:gd name="connsiteY0" fmla="*/ 280605 h 320770"/>
                  <a:gd name="connsiteX1" fmla="*/ 165888 w 319670"/>
                  <a:gd name="connsiteY1" fmla="*/ 281661 h 320770"/>
                  <a:gd name="connsiteX2" fmla="*/ 167460 w 319670"/>
                  <a:gd name="connsiteY2" fmla="*/ 307015 h 320770"/>
                  <a:gd name="connsiteX3" fmla="*/ 181091 w 319670"/>
                  <a:gd name="connsiteY3" fmla="*/ 305430 h 320770"/>
                  <a:gd name="connsiteX4" fmla="*/ 193673 w 319670"/>
                  <a:gd name="connsiteY4" fmla="*/ 280605 h 320770"/>
                  <a:gd name="connsiteX5" fmla="*/ 127923 w 319670"/>
                  <a:gd name="connsiteY5" fmla="*/ 280054 h 320770"/>
                  <a:gd name="connsiteX6" fmla="*/ 141657 w 319670"/>
                  <a:gd name="connsiteY6" fmla="*/ 305957 h 320770"/>
                  <a:gd name="connsiteX7" fmla="*/ 154333 w 319670"/>
                  <a:gd name="connsiteY7" fmla="*/ 307015 h 320770"/>
                  <a:gd name="connsiteX8" fmla="*/ 152749 w 319670"/>
                  <a:gd name="connsiteY8" fmla="*/ 281640 h 320770"/>
                  <a:gd name="connsiteX9" fmla="*/ 127923 w 319670"/>
                  <a:gd name="connsiteY9" fmla="*/ 280054 h 320770"/>
                  <a:gd name="connsiteX10" fmla="*/ 226960 w 319670"/>
                  <a:gd name="connsiteY10" fmla="*/ 275378 h 320770"/>
                  <a:gd name="connsiteX11" fmla="*/ 209629 w 319670"/>
                  <a:gd name="connsiteY11" fmla="*/ 278547 h 320770"/>
                  <a:gd name="connsiteX12" fmla="*/ 198075 w 319670"/>
                  <a:gd name="connsiteY12" fmla="*/ 301788 h 320770"/>
                  <a:gd name="connsiteX13" fmla="*/ 204377 w 319670"/>
                  <a:gd name="connsiteY13" fmla="*/ 300203 h 320770"/>
                  <a:gd name="connsiteX14" fmla="*/ 226960 w 319670"/>
                  <a:gd name="connsiteY14" fmla="*/ 275378 h 320770"/>
                  <a:gd name="connsiteX15" fmla="*/ 94911 w 319670"/>
                  <a:gd name="connsiteY15" fmla="*/ 274277 h 320770"/>
                  <a:gd name="connsiteX16" fmla="*/ 120163 w 319670"/>
                  <a:gd name="connsiteY16" fmla="*/ 301828 h 320770"/>
                  <a:gd name="connsiteX17" fmla="*/ 124897 w 319670"/>
                  <a:gd name="connsiteY17" fmla="*/ 302888 h 320770"/>
                  <a:gd name="connsiteX18" fmla="*/ 112797 w 319670"/>
                  <a:gd name="connsiteY18" fmla="*/ 277456 h 320770"/>
                  <a:gd name="connsiteX19" fmla="*/ 94911 w 319670"/>
                  <a:gd name="connsiteY19" fmla="*/ 274277 h 320770"/>
                  <a:gd name="connsiteX20" fmla="*/ 261623 w 319670"/>
                  <a:gd name="connsiteY20" fmla="*/ 266024 h 320770"/>
                  <a:gd name="connsiteX21" fmla="*/ 247511 w 319670"/>
                  <a:gd name="connsiteY21" fmla="*/ 270781 h 320770"/>
                  <a:gd name="connsiteX22" fmla="*/ 235489 w 319670"/>
                  <a:gd name="connsiteY22" fmla="*/ 286107 h 320770"/>
                  <a:gd name="connsiteX23" fmla="*/ 261623 w 319670"/>
                  <a:gd name="connsiteY23" fmla="*/ 266024 h 320770"/>
                  <a:gd name="connsiteX24" fmla="*/ 53646 w 319670"/>
                  <a:gd name="connsiteY24" fmla="*/ 261072 h 320770"/>
                  <a:gd name="connsiteX25" fmla="*/ 90509 w 319670"/>
                  <a:gd name="connsiteY25" fmla="*/ 289683 h 320770"/>
                  <a:gd name="connsiteX26" fmla="*/ 74184 w 319670"/>
                  <a:gd name="connsiteY26" fmla="*/ 268490 h 320770"/>
                  <a:gd name="connsiteX27" fmla="*/ 53646 w 319670"/>
                  <a:gd name="connsiteY27" fmla="*/ 261072 h 320770"/>
                  <a:gd name="connsiteX28" fmla="*/ 213205 w 319670"/>
                  <a:gd name="connsiteY28" fmla="*/ 224209 h 320770"/>
                  <a:gd name="connsiteX29" fmla="*/ 163687 w 319670"/>
                  <a:gd name="connsiteY29" fmla="*/ 228957 h 320770"/>
                  <a:gd name="connsiteX30" fmla="*/ 165267 w 319670"/>
                  <a:gd name="connsiteY30" fmla="*/ 269051 h 320770"/>
                  <a:gd name="connsiteX31" fmla="*/ 200035 w 319670"/>
                  <a:gd name="connsiteY31" fmla="*/ 266413 h 320770"/>
                  <a:gd name="connsiteX32" fmla="*/ 213205 w 319670"/>
                  <a:gd name="connsiteY32" fmla="*/ 224209 h 320770"/>
                  <a:gd name="connsiteX33" fmla="*/ 108941 w 319670"/>
                  <a:gd name="connsiteY33" fmla="*/ 224209 h 320770"/>
                  <a:gd name="connsiteX34" fmla="*/ 122109 w 319670"/>
                  <a:gd name="connsiteY34" fmla="*/ 265864 h 320770"/>
                  <a:gd name="connsiteX35" fmla="*/ 152132 w 319670"/>
                  <a:gd name="connsiteY35" fmla="*/ 268500 h 320770"/>
                  <a:gd name="connsiteX36" fmla="*/ 150552 w 319670"/>
                  <a:gd name="connsiteY36" fmla="*/ 228954 h 320770"/>
                  <a:gd name="connsiteX37" fmla="*/ 108941 w 319670"/>
                  <a:gd name="connsiteY37" fmla="*/ 224209 h 320770"/>
                  <a:gd name="connsiteX38" fmla="*/ 58322 w 319670"/>
                  <a:gd name="connsiteY38" fmla="*/ 209903 h 320770"/>
                  <a:gd name="connsiteX39" fmla="*/ 82669 w 319670"/>
                  <a:gd name="connsiteY39" fmla="*/ 257461 h 320770"/>
                  <a:gd name="connsiteX40" fmla="*/ 107016 w 319670"/>
                  <a:gd name="connsiteY40" fmla="*/ 263273 h 320770"/>
                  <a:gd name="connsiteX41" fmla="*/ 94842 w 319670"/>
                  <a:gd name="connsiteY41" fmla="*/ 221000 h 320770"/>
                  <a:gd name="connsiteX42" fmla="*/ 58322 w 319670"/>
                  <a:gd name="connsiteY42" fmla="*/ 209903 h 320770"/>
                  <a:gd name="connsiteX43" fmla="*/ 264925 w 319670"/>
                  <a:gd name="connsiteY43" fmla="*/ 209078 h 320770"/>
                  <a:gd name="connsiteX44" fmla="*/ 227505 w 319670"/>
                  <a:gd name="connsiteY44" fmla="*/ 221190 h 320770"/>
                  <a:gd name="connsiteX45" fmla="*/ 214856 w 319670"/>
                  <a:gd name="connsiteY45" fmla="*/ 264374 h 320770"/>
                  <a:gd name="connsiteX46" fmla="*/ 239100 w 319670"/>
                  <a:gd name="connsiteY46" fmla="*/ 259634 h 320770"/>
                  <a:gd name="connsiteX47" fmla="*/ 264925 w 319670"/>
                  <a:gd name="connsiteY47" fmla="*/ 209078 h 320770"/>
                  <a:gd name="connsiteX48" fmla="*/ 303989 w 319670"/>
                  <a:gd name="connsiteY48" fmla="*/ 187895 h 320770"/>
                  <a:gd name="connsiteX49" fmla="*/ 280765 w 319670"/>
                  <a:gd name="connsiteY49" fmla="*/ 201624 h 320770"/>
                  <a:gd name="connsiteX50" fmla="*/ 258597 w 319670"/>
                  <a:gd name="connsiteY50" fmla="*/ 253370 h 320770"/>
                  <a:gd name="connsiteX51" fmla="*/ 279710 w 319670"/>
                  <a:gd name="connsiteY51" fmla="*/ 244921 h 320770"/>
                  <a:gd name="connsiteX52" fmla="*/ 303989 w 319670"/>
                  <a:gd name="connsiteY52" fmla="*/ 187895 h 320770"/>
                  <a:gd name="connsiteX53" fmla="*/ 15131 w 319670"/>
                  <a:gd name="connsiteY53" fmla="*/ 186244 h 320770"/>
                  <a:gd name="connsiteX54" fmla="*/ 35764 w 319670"/>
                  <a:gd name="connsiteY54" fmla="*/ 239029 h 320770"/>
                  <a:gd name="connsiteX55" fmla="*/ 63274 w 319670"/>
                  <a:gd name="connsiteY55" fmla="*/ 251169 h 320770"/>
                  <a:gd name="connsiteX56" fmla="*/ 42641 w 319670"/>
                  <a:gd name="connsiteY56" fmla="*/ 202607 h 320770"/>
                  <a:gd name="connsiteX57" fmla="*/ 15131 w 319670"/>
                  <a:gd name="connsiteY57" fmla="*/ 186244 h 320770"/>
                  <a:gd name="connsiteX58" fmla="*/ 220633 w 319670"/>
                  <a:gd name="connsiteY58" fmla="*/ 169463 h 320770"/>
                  <a:gd name="connsiteX59" fmla="*/ 162861 w 319670"/>
                  <a:gd name="connsiteY59" fmla="*/ 176816 h 320770"/>
                  <a:gd name="connsiteX60" fmla="*/ 163386 w 319670"/>
                  <a:gd name="connsiteY60" fmla="*/ 215680 h 320770"/>
                  <a:gd name="connsiteX61" fmla="*/ 216431 w 319670"/>
                  <a:gd name="connsiteY61" fmla="*/ 209903 h 320770"/>
                  <a:gd name="connsiteX62" fmla="*/ 220633 w 319670"/>
                  <a:gd name="connsiteY62" fmla="*/ 169463 h 320770"/>
                  <a:gd name="connsiteX63" fmla="*/ 101513 w 319670"/>
                  <a:gd name="connsiteY63" fmla="*/ 169463 h 320770"/>
                  <a:gd name="connsiteX64" fmla="*/ 105748 w 319670"/>
                  <a:gd name="connsiteY64" fmla="*/ 210428 h 320770"/>
                  <a:gd name="connsiteX65" fmla="*/ 150207 w 319670"/>
                  <a:gd name="connsiteY65" fmla="*/ 215680 h 320770"/>
                  <a:gd name="connsiteX66" fmla="*/ 149678 w 319670"/>
                  <a:gd name="connsiteY66" fmla="*/ 176291 h 320770"/>
                  <a:gd name="connsiteX67" fmla="*/ 101513 w 319670"/>
                  <a:gd name="connsiteY67" fmla="*/ 169463 h 320770"/>
                  <a:gd name="connsiteX68" fmla="*/ 51121 w 319670"/>
                  <a:gd name="connsiteY68" fmla="*/ 149931 h 320770"/>
                  <a:gd name="connsiteX69" fmla="*/ 50069 w 319670"/>
                  <a:gd name="connsiteY69" fmla="*/ 159953 h 320770"/>
                  <a:gd name="connsiteX70" fmla="*/ 53752 w 319670"/>
                  <a:gd name="connsiteY70" fmla="*/ 193713 h 320770"/>
                  <a:gd name="connsiteX71" fmla="*/ 92160 w 319670"/>
                  <a:gd name="connsiteY71" fmla="*/ 207427 h 320770"/>
                  <a:gd name="connsiteX72" fmla="*/ 89003 w 319670"/>
                  <a:gd name="connsiteY72" fmla="*/ 166283 h 320770"/>
                  <a:gd name="connsiteX73" fmla="*/ 51121 w 319670"/>
                  <a:gd name="connsiteY73" fmla="*/ 149931 h 320770"/>
                  <a:gd name="connsiteX74" fmla="*/ 271850 w 319670"/>
                  <a:gd name="connsiteY74" fmla="*/ 148830 h 320770"/>
                  <a:gd name="connsiteX75" fmla="*/ 233420 w 319670"/>
                  <a:gd name="connsiteY75" fmla="*/ 165717 h 320770"/>
                  <a:gd name="connsiteX76" fmla="*/ 230262 w 319670"/>
                  <a:gd name="connsiteY76" fmla="*/ 206877 h 320770"/>
                  <a:gd name="connsiteX77" fmla="*/ 269218 w 319670"/>
                  <a:gd name="connsiteY77" fmla="*/ 193157 h 320770"/>
                  <a:gd name="connsiteX78" fmla="*/ 272903 w 319670"/>
                  <a:gd name="connsiteY78" fmla="*/ 159912 h 320770"/>
                  <a:gd name="connsiteX79" fmla="*/ 271850 w 319670"/>
                  <a:gd name="connsiteY79" fmla="*/ 148830 h 320770"/>
                  <a:gd name="connsiteX80" fmla="*/ 302793 w 319670"/>
                  <a:gd name="connsiteY80" fmla="*/ 126547 h 320770"/>
                  <a:gd name="connsiteX81" fmla="*/ 284431 w 319670"/>
                  <a:gd name="connsiteY81" fmla="*/ 141328 h 320770"/>
                  <a:gd name="connsiteX82" fmla="*/ 286005 w 319670"/>
                  <a:gd name="connsiteY82" fmla="*/ 159805 h 320770"/>
                  <a:gd name="connsiteX83" fmla="*/ 283907 w 319670"/>
                  <a:gd name="connsiteY83" fmla="*/ 185144 h 320770"/>
                  <a:gd name="connsiteX84" fmla="*/ 306465 w 319670"/>
                  <a:gd name="connsiteY84" fmla="*/ 169835 h 320770"/>
                  <a:gd name="connsiteX85" fmla="*/ 306465 w 319670"/>
                  <a:gd name="connsiteY85" fmla="*/ 160333 h 320770"/>
                  <a:gd name="connsiteX86" fmla="*/ 302793 w 319670"/>
                  <a:gd name="connsiteY86" fmla="*/ 126547 h 320770"/>
                  <a:gd name="connsiteX87" fmla="*/ 17427 w 319670"/>
                  <a:gd name="connsiteY87" fmla="*/ 125172 h 320770"/>
                  <a:gd name="connsiteX88" fmla="*/ 13205 w 319670"/>
                  <a:gd name="connsiteY88" fmla="*/ 160446 h 320770"/>
                  <a:gd name="connsiteX89" fmla="*/ 13205 w 319670"/>
                  <a:gd name="connsiteY89" fmla="*/ 168870 h 320770"/>
                  <a:gd name="connsiteX90" fmla="*/ 39065 w 319670"/>
                  <a:gd name="connsiteY90" fmla="*/ 186244 h 320770"/>
                  <a:gd name="connsiteX91" fmla="*/ 36954 w 319670"/>
                  <a:gd name="connsiteY91" fmla="*/ 159920 h 320770"/>
                  <a:gd name="connsiteX92" fmla="*/ 38537 w 319670"/>
                  <a:gd name="connsiteY92" fmla="*/ 142546 h 320770"/>
                  <a:gd name="connsiteX93" fmla="*/ 17427 w 319670"/>
                  <a:gd name="connsiteY93" fmla="*/ 125172 h 320770"/>
                  <a:gd name="connsiteX94" fmla="*/ 215883 w 319670"/>
                  <a:gd name="connsiteY94" fmla="*/ 122420 h 320770"/>
                  <a:gd name="connsiteX95" fmla="*/ 165486 w 319670"/>
                  <a:gd name="connsiteY95" fmla="*/ 128769 h 320770"/>
                  <a:gd name="connsiteX96" fmla="*/ 163386 w 319670"/>
                  <a:gd name="connsiteY96" fmla="*/ 128769 h 320770"/>
                  <a:gd name="connsiteX97" fmla="*/ 162861 w 319670"/>
                  <a:gd name="connsiteY97" fmla="*/ 155221 h 320770"/>
                  <a:gd name="connsiteX98" fmla="*/ 162861 w 319670"/>
                  <a:gd name="connsiteY98" fmla="*/ 163686 h 320770"/>
                  <a:gd name="connsiteX99" fmla="*/ 220083 w 319670"/>
                  <a:gd name="connsiteY99" fmla="*/ 155750 h 320770"/>
                  <a:gd name="connsiteX100" fmla="*/ 215883 w 319670"/>
                  <a:gd name="connsiteY100" fmla="*/ 122420 h 320770"/>
                  <a:gd name="connsiteX101" fmla="*/ 106825 w 319670"/>
                  <a:gd name="connsiteY101" fmla="*/ 120220 h 320770"/>
                  <a:gd name="connsiteX102" fmla="*/ 102064 w 319670"/>
                  <a:gd name="connsiteY102" fmla="*/ 156248 h 320770"/>
                  <a:gd name="connsiteX103" fmla="*/ 149678 w 319670"/>
                  <a:gd name="connsiteY103" fmla="*/ 163136 h 320770"/>
                  <a:gd name="connsiteX104" fmla="*/ 149678 w 319670"/>
                  <a:gd name="connsiteY104" fmla="*/ 155188 h 320770"/>
                  <a:gd name="connsiteX105" fmla="*/ 150207 w 319670"/>
                  <a:gd name="connsiteY105" fmla="*/ 128167 h 320770"/>
                  <a:gd name="connsiteX106" fmla="*/ 106825 w 319670"/>
                  <a:gd name="connsiteY106" fmla="*/ 120220 h 320770"/>
                  <a:gd name="connsiteX107" fmla="*/ 259617 w 319670"/>
                  <a:gd name="connsiteY107" fmla="*/ 103988 h 320770"/>
                  <a:gd name="connsiteX108" fmla="*/ 228611 w 319670"/>
                  <a:gd name="connsiteY108" fmla="*/ 118717 h 320770"/>
                  <a:gd name="connsiteX109" fmla="*/ 233341 w 319670"/>
                  <a:gd name="connsiteY109" fmla="*/ 151856 h 320770"/>
                  <a:gd name="connsiteX110" fmla="*/ 269602 w 319670"/>
                  <a:gd name="connsiteY110" fmla="*/ 135024 h 320770"/>
                  <a:gd name="connsiteX111" fmla="*/ 259617 w 319670"/>
                  <a:gd name="connsiteY111" fmla="*/ 103988 h 320770"/>
                  <a:gd name="connsiteX112" fmla="*/ 65249 w 319670"/>
                  <a:gd name="connsiteY112" fmla="*/ 99862 h 320770"/>
                  <a:gd name="connsiteX113" fmla="*/ 52545 w 319670"/>
                  <a:gd name="connsiteY113" fmla="*/ 136118 h 320770"/>
                  <a:gd name="connsiteX114" fmla="*/ 89068 w 319670"/>
                  <a:gd name="connsiteY114" fmla="*/ 152407 h 320770"/>
                  <a:gd name="connsiteX115" fmla="*/ 94361 w 319670"/>
                  <a:gd name="connsiteY115" fmla="*/ 115625 h 320770"/>
                  <a:gd name="connsiteX116" fmla="*/ 65249 w 319670"/>
                  <a:gd name="connsiteY116" fmla="*/ 99862 h 320770"/>
                  <a:gd name="connsiteX117" fmla="*/ 285381 w 319670"/>
                  <a:gd name="connsiteY117" fmla="*/ 83906 h 320770"/>
                  <a:gd name="connsiteX118" fmla="*/ 270702 w 319670"/>
                  <a:gd name="connsiteY118" fmla="*/ 96554 h 320770"/>
                  <a:gd name="connsiteX119" fmla="*/ 281711 w 319670"/>
                  <a:gd name="connsiteY119" fmla="*/ 127648 h 320770"/>
                  <a:gd name="connsiteX120" fmla="*/ 298487 w 319670"/>
                  <a:gd name="connsiteY120" fmla="*/ 112365 h 320770"/>
                  <a:gd name="connsiteX121" fmla="*/ 285381 w 319670"/>
                  <a:gd name="connsiteY121" fmla="*/ 83906 h 320770"/>
                  <a:gd name="connsiteX122" fmla="*/ 39411 w 319670"/>
                  <a:gd name="connsiteY122" fmla="*/ 75928 h 320770"/>
                  <a:gd name="connsiteX123" fmla="*/ 21458 w 319670"/>
                  <a:gd name="connsiteY123" fmla="*/ 111317 h 320770"/>
                  <a:gd name="connsiteX124" fmla="*/ 40995 w 319670"/>
                  <a:gd name="connsiteY124" fmla="*/ 128748 h 320770"/>
                  <a:gd name="connsiteX125" fmla="*/ 54196 w 319670"/>
                  <a:gd name="connsiteY125" fmla="*/ 91774 h 320770"/>
                  <a:gd name="connsiteX126" fmla="*/ 39411 w 319670"/>
                  <a:gd name="connsiteY126" fmla="*/ 75928 h 320770"/>
                  <a:gd name="connsiteX127" fmla="*/ 201616 w 319670"/>
                  <a:gd name="connsiteY127" fmla="*/ 73452 h 320770"/>
                  <a:gd name="connsiteX128" fmla="*/ 165267 w 319670"/>
                  <a:gd name="connsiteY128" fmla="*/ 78187 h 320770"/>
                  <a:gd name="connsiteX129" fmla="*/ 164740 w 319670"/>
                  <a:gd name="connsiteY129" fmla="*/ 78187 h 320770"/>
                  <a:gd name="connsiteX130" fmla="*/ 163687 w 319670"/>
                  <a:gd name="connsiteY130" fmla="*/ 115543 h 320770"/>
                  <a:gd name="connsiteX131" fmla="*/ 165267 w 319670"/>
                  <a:gd name="connsiteY131" fmla="*/ 115543 h 320770"/>
                  <a:gd name="connsiteX132" fmla="*/ 213205 w 319670"/>
                  <a:gd name="connsiteY132" fmla="*/ 109756 h 320770"/>
                  <a:gd name="connsiteX133" fmla="*/ 201616 w 319670"/>
                  <a:gd name="connsiteY133" fmla="*/ 73452 h 320770"/>
                  <a:gd name="connsiteX134" fmla="*/ 121592 w 319670"/>
                  <a:gd name="connsiteY134" fmla="*/ 70701 h 320770"/>
                  <a:gd name="connsiteX135" fmla="*/ 109491 w 319670"/>
                  <a:gd name="connsiteY135" fmla="*/ 107084 h 320770"/>
                  <a:gd name="connsiteX136" fmla="*/ 150530 w 319670"/>
                  <a:gd name="connsiteY136" fmla="*/ 114993 h 320770"/>
                  <a:gd name="connsiteX137" fmla="*/ 151582 w 319670"/>
                  <a:gd name="connsiteY137" fmla="*/ 77028 h 320770"/>
                  <a:gd name="connsiteX138" fmla="*/ 121592 w 319670"/>
                  <a:gd name="connsiteY138" fmla="*/ 70701 h 320770"/>
                  <a:gd name="connsiteX139" fmla="*/ 233321 w 319670"/>
                  <a:gd name="connsiteY139" fmla="*/ 59697 h 320770"/>
                  <a:gd name="connsiteX140" fmla="*/ 214306 w 319670"/>
                  <a:gd name="connsiteY140" fmla="*/ 69207 h 320770"/>
                  <a:gd name="connsiteX141" fmla="*/ 225926 w 319670"/>
                  <a:gd name="connsiteY141" fmla="*/ 106189 h 320770"/>
                  <a:gd name="connsiteX142" fmla="*/ 253921 w 319670"/>
                  <a:gd name="connsiteY142" fmla="*/ 92453 h 320770"/>
                  <a:gd name="connsiteX143" fmla="*/ 233321 w 319670"/>
                  <a:gd name="connsiteY143" fmla="*/ 59697 h 320770"/>
                  <a:gd name="connsiteX144" fmla="*/ 92595 w 319670"/>
                  <a:gd name="connsiteY144" fmla="*/ 55846 h 320770"/>
                  <a:gd name="connsiteX145" fmla="*/ 70977 w 319670"/>
                  <a:gd name="connsiteY145" fmla="*/ 88088 h 320770"/>
                  <a:gd name="connsiteX146" fmla="*/ 97341 w 319670"/>
                  <a:gd name="connsiteY146" fmla="*/ 102888 h 320770"/>
                  <a:gd name="connsiteX147" fmla="*/ 108941 w 319670"/>
                  <a:gd name="connsiteY147" fmla="*/ 65360 h 320770"/>
                  <a:gd name="connsiteX148" fmla="*/ 92595 w 319670"/>
                  <a:gd name="connsiteY148" fmla="*/ 55846 h 320770"/>
                  <a:gd name="connsiteX149" fmla="*/ 251144 w 319670"/>
                  <a:gd name="connsiteY149" fmla="*/ 44842 h 320770"/>
                  <a:gd name="connsiteX150" fmla="*/ 243742 w 319670"/>
                  <a:gd name="connsiteY150" fmla="*/ 51712 h 320770"/>
                  <a:gd name="connsiteX151" fmla="*/ 264890 w 319670"/>
                  <a:gd name="connsiteY151" fmla="*/ 85007 h 320770"/>
                  <a:gd name="connsiteX152" fmla="*/ 277579 w 319670"/>
                  <a:gd name="connsiteY152" fmla="*/ 72851 h 320770"/>
                  <a:gd name="connsiteX153" fmla="*/ 251144 w 319670"/>
                  <a:gd name="connsiteY153" fmla="*/ 44842 h 320770"/>
                  <a:gd name="connsiteX154" fmla="*/ 75908 w 319670"/>
                  <a:gd name="connsiteY154" fmla="*/ 39614 h 320770"/>
                  <a:gd name="connsiteX155" fmla="*/ 47868 w 319670"/>
                  <a:gd name="connsiteY155" fmla="*/ 65510 h 320770"/>
                  <a:gd name="connsiteX156" fmla="*/ 60565 w 319670"/>
                  <a:gd name="connsiteY156" fmla="*/ 79779 h 320770"/>
                  <a:gd name="connsiteX157" fmla="*/ 82256 w 319670"/>
                  <a:gd name="connsiteY157" fmla="*/ 47013 h 320770"/>
                  <a:gd name="connsiteX158" fmla="*/ 75908 w 319670"/>
                  <a:gd name="connsiteY158" fmla="*/ 39614 h 320770"/>
                  <a:gd name="connsiteX159" fmla="*/ 224484 w 319670"/>
                  <a:gd name="connsiteY159" fmla="*/ 28060 h 320770"/>
                  <a:gd name="connsiteX160" fmla="*/ 236003 w 319670"/>
                  <a:gd name="connsiteY160" fmla="*/ 41815 h 320770"/>
                  <a:gd name="connsiteX161" fmla="*/ 240716 w 319670"/>
                  <a:gd name="connsiteY161" fmla="*/ 37583 h 320770"/>
                  <a:gd name="connsiteX162" fmla="*/ 224484 w 319670"/>
                  <a:gd name="connsiteY162" fmla="*/ 28060 h 320770"/>
                  <a:gd name="connsiteX163" fmla="*/ 101238 w 319670"/>
                  <a:gd name="connsiteY163" fmla="*/ 25309 h 320770"/>
                  <a:gd name="connsiteX164" fmla="*/ 86933 w 319670"/>
                  <a:gd name="connsiteY164" fmla="*/ 32662 h 320770"/>
                  <a:gd name="connsiteX165" fmla="*/ 90642 w 319670"/>
                  <a:gd name="connsiteY165" fmla="*/ 36863 h 320770"/>
                  <a:gd name="connsiteX166" fmla="*/ 101238 w 319670"/>
                  <a:gd name="connsiteY166" fmla="*/ 25309 h 320770"/>
                  <a:gd name="connsiteX167" fmla="*/ 189546 w 319670"/>
                  <a:gd name="connsiteY167" fmla="*/ 16506 h 320770"/>
                  <a:gd name="connsiteX168" fmla="*/ 209532 w 319670"/>
                  <a:gd name="connsiteY168" fmla="*/ 56946 h 320770"/>
                  <a:gd name="connsiteX169" fmla="*/ 225310 w 319670"/>
                  <a:gd name="connsiteY169" fmla="*/ 49068 h 320770"/>
                  <a:gd name="connsiteX170" fmla="*/ 194280 w 319670"/>
                  <a:gd name="connsiteY170" fmla="*/ 17556 h 320770"/>
                  <a:gd name="connsiteX171" fmla="*/ 189546 w 319670"/>
                  <a:gd name="connsiteY171" fmla="*/ 16506 h 320770"/>
                  <a:gd name="connsiteX172" fmla="*/ 132600 w 319670"/>
                  <a:gd name="connsiteY172" fmla="*/ 15955 h 320770"/>
                  <a:gd name="connsiteX173" fmla="*/ 128938 w 319670"/>
                  <a:gd name="connsiteY173" fmla="*/ 16483 h 320770"/>
                  <a:gd name="connsiteX174" fmla="*/ 100688 w 319670"/>
                  <a:gd name="connsiteY174" fmla="*/ 46010 h 320770"/>
                  <a:gd name="connsiteX175" fmla="*/ 114290 w 319670"/>
                  <a:gd name="connsiteY175" fmla="*/ 53920 h 320770"/>
                  <a:gd name="connsiteX176" fmla="*/ 132600 w 319670"/>
                  <a:gd name="connsiteY176" fmla="*/ 15955 h 320770"/>
                  <a:gd name="connsiteX177" fmla="*/ 167974 w 319670"/>
                  <a:gd name="connsiteY177" fmla="*/ 13204 h 320770"/>
                  <a:gd name="connsiteX178" fmla="*/ 165337 w 319670"/>
                  <a:gd name="connsiteY178" fmla="*/ 64924 h 320770"/>
                  <a:gd name="connsiteX179" fmla="*/ 196974 w 319670"/>
                  <a:gd name="connsiteY179" fmla="*/ 60702 h 320770"/>
                  <a:gd name="connsiteX180" fmla="*/ 173247 w 319670"/>
                  <a:gd name="connsiteY180" fmla="*/ 13732 h 320770"/>
                  <a:gd name="connsiteX181" fmla="*/ 167974 w 319670"/>
                  <a:gd name="connsiteY181" fmla="*/ 13204 h 320770"/>
                  <a:gd name="connsiteX182" fmla="*/ 149585 w 319670"/>
                  <a:gd name="connsiteY182" fmla="*/ 13204 h 320770"/>
                  <a:gd name="connsiteX183" fmla="*/ 126273 w 319670"/>
                  <a:gd name="connsiteY183" fmla="*/ 58551 h 320770"/>
                  <a:gd name="connsiteX184" fmla="*/ 152764 w 319670"/>
                  <a:gd name="connsiteY184" fmla="*/ 63823 h 320770"/>
                  <a:gd name="connsiteX185" fmla="*/ 154883 w 319670"/>
                  <a:gd name="connsiteY185" fmla="*/ 13204 h 320770"/>
                  <a:gd name="connsiteX186" fmla="*/ 149585 w 319670"/>
                  <a:gd name="connsiteY186" fmla="*/ 13204 h 320770"/>
                  <a:gd name="connsiteX187" fmla="*/ 160099 w 319670"/>
                  <a:gd name="connsiteY187" fmla="*/ 0 h 320770"/>
                  <a:gd name="connsiteX188" fmla="*/ 248047 w 319670"/>
                  <a:gd name="connsiteY188" fmla="*/ 26906 h 320770"/>
                  <a:gd name="connsiteX189" fmla="*/ 259107 w 319670"/>
                  <a:gd name="connsiteY189" fmla="*/ 34293 h 320770"/>
                  <a:gd name="connsiteX190" fmla="*/ 285965 w 319670"/>
                  <a:gd name="connsiteY190" fmla="*/ 61727 h 320770"/>
                  <a:gd name="connsiteX191" fmla="*/ 293865 w 319670"/>
                  <a:gd name="connsiteY191" fmla="*/ 72806 h 320770"/>
                  <a:gd name="connsiteX192" fmla="*/ 308084 w 319670"/>
                  <a:gd name="connsiteY192" fmla="*/ 100768 h 320770"/>
                  <a:gd name="connsiteX193" fmla="*/ 313350 w 319670"/>
                  <a:gd name="connsiteY193" fmla="*/ 115013 h 320770"/>
                  <a:gd name="connsiteX194" fmla="*/ 319670 w 319670"/>
                  <a:gd name="connsiteY194" fmla="*/ 157747 h 320770"/>
                  <a:gd name="connsiteX195" fmla="*/ 319670 w 319670"/>
                  <a:gd name="connsiteY195" fmla="*/ 160385 h 320770"/>
                  <a:gd name="connsiteX196" fmla="*/ 319144 w 319670"/>
                  <a:gd name="connsiteY196" fmla="*/ 176212 h 320770"/>
                  <a:gd name="connsiteX197" fmla="*/ 302291 w 319670"/>
                  <a:gd name="connsiteY197" fmla="*/ 232664 h 320770"/>
                  <a:gd name="connsiteX198" fmla="*/ 288598 w 319670"/>
                  <a:gd name="connsiteY198" fmla="*/ 254822 h 320770"/>
                  <a:gd name="connsiteX199" fmla="*/ 160099 w 319670"/>
                  <a:gd name="connsiteY199" fmla="*/ 320242 h 320770"/>
                  <a:gd name="connsiteX200" fmla="*/ 159572 w 319670"/>
                  <a:gd name="connsiteY200" fmla="*/ 320242 h 320770"/>
                  <a:gd name="connsiteX201" fmla="*/ 155359 w 319670"/>
                  <a:gd name="connsiteY201" fmla="*/ 320770 h 320770"/>
                  <a:gd name="connsiteX202" fmla="*/ 155359 w 319670"/>
                  <a:gd name="connsiteY202" fmla="*/ 320242 h 320770"/>
                  <a:gd name="connsiteX203" fmla="*/ 26332 w 319670"/>
                  <a:gd name="connsiteY203" fmla="*/ 248491 h 320770"/>
                  <a:gd name="connsiteX204" fmla="*/ 13693 w 319670"/>
                  <a:gd name="connsiteY204" fmla="*/ 225278 h 320770"/>
                  <a:gd name="connsiteX205" fmla="*/ 527 w 319670"/>
                  <a:gd name="connsiteY205" fmla="*/ 174630 h 320770"/>
                  <a:gd name="connsiteX206" fmla="*/ 0 w 319670"/>
                  <a:gd name="connsiteY206" fmla="*/ 160385 h 320770"/>
                  <a:gd name="connsiteX207" fmla="*/ 0 w 319670"/>
                  <a:gd name="connsiteY207" fmla="*/ 156164 h 320770"/>
                  <a:gd name="connsiteX208" fmla="*/ 6847 w 319670"/>
                  <a:gd name="connsiteY208" fmla="*/ 113958 h 320770"/>
                  <a:gd name="connsiteX209" fmla="*/ 12113 w 319670"/>
                  <a:gd name="connsiteY209" fmla="*/ 99185 h 320770"/>
                  <a:gd name="connsiteX210" fmla="*/ 32125 w 319670"/>
                  <a:gd name="connsiteY210" fmla="*/ 64365 h 320770"/>
                  <a:gd name="connsiteX211" fmla="*/ 41078 w 319670"/>
                  <a:gd name="connsiteY211" fmla="*/ 52758 h 320770"/>
                  <a:gd name="connsiteX212" fmla="*/ 68990 w 319670"/>
                  <a:gd name="connsiteY212" fmla="*/ 28489 h 320770"/>
                  <a:gd name="connsiteX213" fmla="*/ 80576 w 319670"/>
                  <a:gd name="connsiteY213" fmla="*/ 21103 h 320770"/>
                  <a:gd name="connsiteX214" fmla="*/ 160099 w 319670"/>
                  <a:gd name="connsiteY214" fmla="*/ 0 h 32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</a:cxnLst>
                <a:rect l="l" t="t" r="r" b="b"/>
                <a:pathLst>
                  <a:path w="319670" h="320770">
                    <a:moveTo>
                      <a:pt x="193673" y="280605"/>
                    </a:moveTo>
                    <a:cubicBezTo>
                      <a:pt x="184761" y="281133"/>
                      <a:pt x="175324" y="281661"/>
                      <a:pt x="165888" y="281661"/>
                    </a:cubicBezTo>
                    <a:cubicBezTo>
                      <a:pt x="166412" y="292225"/>
                      <a:pt x="166936" y="300676"/>
                      <a:pt x="167460" y="307015"/>
                    </a:cubicBezTo>
                    <a:cubicBezTo>
                      <a:pt x="172179" y="306486"/>
                      <a:pt x="176373" y="305958"/>
                      <a:pt x="181091" y="305430"/>
                    </a:cubicBezTo>
                    <a:cubicBezTo>
                      <a:pt x="183188" y="301733"/>
                      <a:pt x="188430" y="292753"/>
                      <a:pt x="193673" y="280605"/>
                    </a:cubicBezTo>
                    <a:close/>
                    <a:moveTo>
                      <a:pt x="127923" y="280054"/>
                    </a:moveTo>
                    <a:cubicBezTo>
                      <a:pt x="133734" y="293270"/>
                      <a:pt x="139016" y="302257"/>
                      <a:pt x="141657" y="305957"/>
                    </a:cubicBezTo>
                    <a:cubicBezTo>
                      <a:pt x="145882" y="306486"/>
                      <a:pt x="150108" y="307015"/>
                      <a:pt x="154333" y="307015"/>
                    </a:cubicBezTo>
                    <a:cubicBezTo>
                      <a:pt x="153805" y="300671"/>
                      <a:pt x="153277" y="291684"/>
                      <a:pt x="152749" y="281640"/>
                    </a:cubicBezTo>
                    <a:cubicBezTo>
                      <a:pt x="144298" y="281640"/>
                      <a:pt x="135846" y="280583"/>
                      <a:pt x="127923" y="280054"/>
                    </a:cubicBezTo>
                    <a:close/>
                    <a:moveTo>
                      <a:pt x="226960" y="275378"/>
                    </a:moveTo>
                    <a:cubicBezTo>
                      <a:pt x="221183" y="276962"/>
                      <a:pt x="215406" y="277491"/>
                      <a:pt x="209629" y="278547"/>
                    </a:cubicBezTo>
                    <a:cubicBezTo>
                      <a:pt x="205427" y="288055"/>
                      <a:pt x="201226" y="295978"/>
                      <a:pt x="198075" y="301788"/>
                    </a:cubicBezTo>
                    <a:cubicBezTo>
                      <a:pt x="200175" y="301260"/>
                      <a:pt x="202276" y="300731"/>
                      <a:pt x="204377" y="300203"/>
                    </a:cubicBezTo>
                    <a:cubicBezTo>
                      <a:pt x="208053" y="296506"/>
                      <a:pt x="216982" y="288055"/>
                      <a:pt x="226960" y="275378"/>
                    </a:cubicBezTo>
                    <a:close/>
                    <a:moveTo>
                      <a:pt x="94911" y="274277"/>
                    </a:moveTo>
                    <a:cubicBezTo>
                      <a:pt x="107537" y="290172"/>
                      <a:pt x="118584" y="300239"/>
                      <a:pt x="120163" y="301828"/>
                    </a:cubicBezTo>
                    <a:cubicBezTo>
                      <a:pt x="121741" y="302358"/>
                      <a:pt x="123319" y="302358"/>
                      <a:pt x="124897" y="302888"/>
                    </a:cubicBezTo>
                    <a:cubicBezTo>
                      <a:pt x="121215" y="296530"/>
                      <a:pt x="117006" y="288053"/>
                      <a:pt x="112797" y="277456"/>
                    </a:cubicBezTo>
                    <a:cubicBezTo>
                      <a:pt x="106485" y="276927"/>
                      <a:pt x="100698" y="275337"/>
                      <a:pt x="94911" y="274277"/>
                    </a:cubicBezTo>
                    <a:close/>
                    <a:moveTo>
                      <a:pt x="261623" y="266024"/>
                    </a:moveTo>
                    <a:cubicBezTo>
                      <a:pt x="256919" y="267610"/>
                      <a:pt x="252215" y="269195"/>
                      <a:pt x="247511" y="270781"/>
                    </a:cubicBezTo>
                    <a:cubicBezTo>
                      <a:pt x="243329" y="276066"/>
                      <a:pt x="239670" y="281351"/>
                      <a:pt x="235489" y="286107"/>
                    </a:cubicBezTo>
                    <a:cubicBezTo>
                      <a:pt x="244897" y="280294"/>
                      <a:pt x="253783" y="273952"/>
                      <a:pt x="261623" y="266024"/>
                    </a:cubicBezTo>
                    <a:close/>
                    <a:moveTo>
                      <a:pt x="53646" y="261072"/>
                    </a:moveTo>
                    <a:cubicBezTo>
                      <a:pt x="64178" y="272729"/>
                      <a:pt x="76817" y="282266"/>
                      <a:pt x="90509" y="289683"/>
                    </a:cubicBezTo>
                    <a:cubicBezTo>
                      <a:pt x="85243" y="283855"/>
                      <a:pt x="79977" y="276438"/>
                      <a:pt x="74184" y="268490"/>
                    </a:cubicBezTo>
                    <a:cubicBezTo>
                      <a:pt x="66811" y="266371"/>
                      <a:pt x="59965" y="264252"/>
                      <a:pt x="53646" y="261072"/>
                    </a:cubicBezTo>
                    <a:close/>
                    <a:moveTo>
                      <a:pt x="213205" y="224209"/>
                    </a:moveTo>
                    <a:cubicBezTo>
                      <a:pt x="197402" y="226846"/>
                      <a:pt x="180544" y="228429"/>
                      <a:pt x="163687" y="228957"/>
                    </a:cubicBezTo>
                    <a:cubicBezTo>
                      <a:pt x="163687" y="243201"/>
                      <a:pt x="164740" y="256917"/>
                      <a:pt x="165267" y="269051"/>
                    </a:cubicBezTo>
                    <a:cubicBezTo>
                      <a:pt x="176857" y="268523"/>
                      <a:pt x="188446" y="267996"/>
                      <a:pt x="200035" y="266413"/>
                    </a:cubicBezTo>
                    <a:cubicBezTo>
                      <a:pt x="204777" y="254279"/>
                      <a:pt x="209518" y="240035"/>
                      <a:pt x="213205" y="224209"/>
                    </a:cubicBezTo>
                    <a:close/>
                    <a:moveTo>
                      <a:pt x="108941" y="224209"/>
                    </a:moveTo>
                    <a:cubicBezTo>
                      <a:pt x="112628" y="240027"/>
                      <a:pt x="117369" y="253736"/>
                      <a:pt x="122109" y="265864"/>
                    </a:cubicBezTo>
                    <a:cubicBezTo>
                      <a:pt x="131590" y="267446"/>
                      <a:pt x="141598" y="267973"/>
                      <a:pt x="152132" y="268500"/>
                    </a:cubicBezTo>
                    <a:cubicBezTo>
                      <a:pt x="151606" y="256373"/>
                      <a:pt x="151079" y="243191"/>
                      <a:pt x="150552" y="228954"/>
                    </a:cubicBezTo>
                    <a:cubicBezTo>
                      <a:pt x="135804" y="228427"/>
                      <a:pt x="122109" y="226845"/>
                      <a:pt x="108941" y="224209"/>
                    </a:cubicBezTo>
                    <a:close/>
                    <a:moveTo>
                      <a:pt x="58322" y="209903"/>
                    </a:moveTo>
                    <a:cubicBezTo>
                      <a:pt x="64673" y="227869"/>
                      <a:pt x="73671" y="243722"/>
                      <a:pt x="82669" y="257461"/>
                    </a:cubicBezTo>
                    <a:cubicBezTo>
                      <a:pt x="90608" y="260103"/>
                      <a:pt x="98547" y="261688"/>
                      <a:pt x="107016" y="263273"/>
                    </a:cubicBezTo>
                    <a:cubicBezTo>
                      <a:pt x="102252" y="251120"/>
                      <a:pt x="98018" y="236852"/>
                      <a:pt x="94842" y="221000"/>
                    </a:cubicBezTo>
                    <a:cubicBezTo>
                      <a:pt x="82140" y="218358"/>
                      <a:pt x="69966" y="214131"/>
                      <a:pt x="58322" y="209903"/>
                    </a:cubicBezTo>
                    <a:close/>
                    <a:moveTo>
                      <a:pt x="264925" y="209078"/>
                    </a:moveTo>
                    <a:cubicBezTo>
                      <a:pt x="253330" y="213818"/>
                      <a:pt x="240681" y="218031"/>
                      <a:pt x="227505" y="221190"/>
                    </a:cubicBezTo>
                    <a:cubicBezTo>
                      <a:pt x="224343" y="236989"/>
                      <a:pt x="219599" y="251735"/>
                      <a:pt x="214856" y="264374"/>
                    </a:cubicBezTo>
                    <a:cubicBezTo>
                      <a:pt x="223289" y="263320"/>
                      <a:pt x="231194" y="261214"/>
                      <a:pt x="239100" y="259634"/>
                    </a:cubicBezTo>
                    <a:cubicBezTo>
                      <a:pt x="248586" y="245415"/>
                      <a:pt x="258073" y="228037"/>
                      <a:pt x="264925" y="209078"/>
                    </a:cubicBezTo>
                    <a:close/>
                    <a:moveTo>
                      <a:pt x="303989" y="187895"/>
                    </a:moveTo>
                    <a:cubicBezTo>
                      <a:pt x="297128" y="192647"/>
                      <a:pt x="289211" y="197399"/>
                      <a:pt x="280765" y="201624"/>
                    </a:cubicBezTo>
                    <a:cubicBezTo>
                      <a:pt x="275487" y="220632"/>
                      <a:pt x="267570" y="238057"/>
                      <a:pt x="258597" y="253370"/>
                    </a:cubicBezTo>
                    <a:cubicBezTo>
                      <a:pt x="265987" y="250729"/>
                      <a:pt x="273376" y="248089"/>
                      <a:pt x="279710" y="244921"/>
                    </a:cubicBezTo>
                    <a:cubicBezTo>
                      <a:pt x="291850" y="228025"/>
                      <a:pt x="300295" y="209016"/>
                      <a:pt x="303989" y="187895"/>
                    </a:cubicBezTo>
                    <a:close/>
                    <a:moveTo>
                      <a:pt x="15131" y="186244"/>
                    </a:moveTo>
                    <a:cubicBezTo>
                      <a:pt x="18834" y="205247"/>
                      <a:pt x="25712" y="223193"/>
                      <a:pt x="35764" y="239029"/>
                    </a:cubicBezTo>
                    <a:cubicBezTo>
                      <a:pt x="44229" y="243251"/>
                      <a:pt x="53751" y="247474"/>
                      <a:pt x="63274" y="251169"/>
                    </a:cubicBezTo>
                    <a:cubicBezTo>
                      <a:pt x="54810" y="236917"/>
                      <a:pt x="47403" y="220554"/>
                      <a:pt x="42641" y="202607"/>
                    </a:cubicBezTo>
                    <a:cubicBezTo>
                      <a:pt x="32590" y="197857"/>
                      <a:pt x="23596" y="192578"/>
                      <a:pt x="15131" y="186244"/>
                    </a:cubicBezTo>
                    <a:close/>
                    <a:moveTo>
                      <a:pt x="220633" y="169463"/>
                    </a:moveTo>
                    <a:cubicBezTo>
                      <a:pt x="202251" y="174190"/>
                      <a:pt x="182819" y="176291"/>
                      <a:pt x="162861" y="176816"/>
                    </a:cubicBezTo>
                    <a:cubicBezTo>
                      <a:pt x="162861" y="189946"/>
                      <a:pt x="162861" y="203076"/>
                      <a:pt x="163386" y="215680"/>
                    </a:cubicBezTo>
                    <a:cubicBezTo>
                      <a:pt x="181768" y="215680"/>
                      <a:pt x="199625" y="213580"/>
                      <a:pt x="216431" y="209903"/>
                    </a:cubicBezTo>
                    <a:cubicBezTo>
                      <a:pt x="218532" y="197298"/>
                      <a:pt x="220108" y="183643"/>
                      <a:pt x="220633" y="169463"/>
                    </a:cubicBezTo>
                    <a:close/>
                    <a:moveTo>
                      <a:pt x="101513" y="169463"/>
                    </a:moveTo>
                    <a:cubicBezTo>
                      <a:pt x="102043" y="183643"/>
                      <a:pt x="103631" y="197298"/>
                      <a:pt x="105748" y="210428"/>
                    </a:cubicBezTo>
                    <a:cubicBezTo>
                      <a:pt x="120038" y="213054"/>
                      <a:pt x="134858" y="215155"/>
                      <a:pt x="150207" y="215680"/>
                    </a:cubicBezTo>
                    <a:cubicBezTo>
                      <a:pt x="149678" y="203076"/>
                      <a:pt x="149678" y="189946"/>
                      <a:pt x="149678" y="176291"/>
                    </a:cubicBezTo>
                    <a:cubicBezTo>
                      <a:pt x="132741" y="175765"/>
                      <a:pt x="116862" y="173139"/>
                      <a:pt x="101513" y="169463"/>
                    </a:cubicBezTo>
                    <a:close/>
                    <a:moveTo>
                      <a:pt x="51121" y="149931"/>
                    </a:moveTo>
                    <a:cubicBezTo>
                      <a:pt x="50595" y="153623"/>
                      <a:pt x="50069" y="156788"/>
                      <a:pt x="50069" y="159953"/>
                    </a:cubicBezTo>
                    <a:cubicBezTo>
                      <a:pt x="50069" y="171558"/>
                      <a:pt x="51647" y="183163"/>
                      <a:pt x="53752" y="193713"/>
                    </a:cubicBezTo>
                    <a:cubicBezTo>
                      <a:pt x="65853" y="198988"/>
                      <a:pt x="78480" y="203735"/>
                      <a:pt x="92160" y="207427"/>
                    </a:cubicBezTo>
                    <a:cubicBezTo>
                      <a:pt x="90055" y="194240"/>
                      <a:pt x="88477" y="180525"/>
                      <a:pt x="89003" y="166283"/>
                    </a:cubicBezTo>
                    <a:cubicBezTo>
                      <a:pt x="75324" y="161536"/>
                      <a:pt x="62170" y="156261"/>
                      <a:pt x="51121" y="149931"/>
                    </a:cubicBezTo>
                    <a:close/>
                    <a:moveTo>
                      <a:pt x="271850" y="148830"/>
                    </a:moveTo>
                    <a:cubicBezTo>
                      <a:pt x="260269" y="155690"/>
                      <a:pt x="247634" y="161495"/>
                      <a:pt x="233420" y="165717"/>
                    </a:cubicBezTo>
                    <a:cubicBezTo>
                      <a:pt x="233947" y="179965"/>
                      <a:pt x="232367" y="193685"/>
                      <a:pt x="230262" y="206877"/>
                    </a:cubicBezTo>
                    <a:cubicBezTo>
                      <a:pt x="244475" y="203183"/>
                      <a:pt x="257110" y="198434"/>
                      <a:pt x="269218" y="193157"/>
                    </a:cubicBezTo>
                    <a:cubicBezTo>
                      <a:pt x="271850" y="182603"/>
                      <a:pt x="272903" y="171521"/>
                      <a:pt x="272903" y="159912"/>
                    </a:cubicBezTo>
                    <a:cubicBezTo>
                      <a:pt x="272903" y="156218"/>
                      <a:pt x="272376" y="152524"/>
                      <a:pt x="271850" y="148830"/>
                    </a:cubicBezTo>
                    <a:close/>
                    <a:moveTo>
                      <a:pt x="302793" y="126547"/>
                    </a:moveTo>
                    <a:cubicBezTo>
                      <a:pt x="297022" y="131826"/>
                      <a:pt x="290727" y="136577"/>
                      <a:pt x="284431" y="141328"/>
                    </a:cubicBezTo>
                    <a:cubicBezTo>
                      <a:pt x="284956" y="147135"/>
                      <a:pt x="286005" y="153470"/>
                      <a:pt x="286005" y="159805"/>
                    </a:cubicBezTo>
                    <a:cubicBezTo>
                      <a:pt x="286005" y="168251"/>
                      <a:pt x="285481" y="176698"/>
                      <a:pt x="283907" y="185144"/>
                    </a:cubicBezTo>
                    <a:cubicBezTo>
                      <a:pt x="292301" y="180393"/>
                      <a:pt x="299645" y="175642"/>
                      <a:pt x="306465" y="169835"/>
                    </a:cubicBezTo>
                    <a:cubicBezTo>
                      <a:pt x="306465" y="166668"/>
                      <a:pt x="306465" y="163500"/>
                      <a:pt x="306465" y="160333"/>
                    </a:cubicBezTo>
                    <a:cubicBezTo>
                      <a:pt x="306465" y="148719"/>
                      <a:pt x="305416" y="137105"/>
                      <a:pt x="302793" y="126547"/>
                    </a:cubicBezTo>
                    <a:close/>
                    <a:moveTo>
                      <a:pt x="17427" y="125172"/>
                    </a:moveTo>
                    <a:cubicBezTo>
                      <a:pt x="14789" y="136754"/>
                      <a:pt x="13205" y="148337"/>
                      <a:pt x="13205" y="160446"/>
                    </a:cubicBezTo>
                    <a:cubicBezTo>
                      <a:pt x="13205" y="163079"/>
                      <a:pt x="13205" y="165711"/>
                      <a:pt x="13205" y="168870"/>
                    </a:cubicBezTo>
                    <a:cubicBezTo>
                      <a:pt x="21122" y="175188"/>
                      <a:pt x="29565" y="180979"/>
                      <a:pt x="39065" y="186244"/>
                    </a:cubicBezTo>
                    <a:cubicBezTo>
                      <a:pt x="37482" y="177821"/>
                      <a:pt x="36954" y="168870"/>
                      <a:pt x="36954" y="159920"/>
                    </a:cubicBezTo>
                    <a:cubicBezTo>
                      <a:pt x="37482" y="154128"/>
                      <a:pt x="38009" y="148337"/>
                      <a:pt x="38537" y="142546"/>
                    </a:cubicBezTo>
                    <a:cubicBezTo>
                      <a:pt x="30621" y="137281"/>
                      <a:pt x="23760" y="131489"/>
                      <a:pt x="17427" y="125172"/>
                    </a:cubicBezTo>
                    <a:close/>
                    <a:moveTo>
                      <a:pt x="215883" y="122420"/>
                    </a:moveTo>
                    <a:cubicBezTo>
                      <a:pt x="200134" y="126653"/>
                      <a:pt x="183335" y="128769"/>
                      <a:pt x="165486" y="128769"/>
                    </a:cubicBezTo>
                    <a:cubicBezTo>
                      <a:pt x="164961" y="128769"/>
                      <a:pt x="164436" y="128769"/>
                      <a:pt x="163386" y="128769"/>
                    </a:cubicBezTo>
                    <a:cubicBezTo>
                      <a:pt x="163386" y="137763"/>
                      <a:pt x="163386" y="146228"/>
                      <a:pt x="162861" y="155221"/>
                    </a:cubicBezTo>
                    <a:cubicBezTo>
                      <a:pt x="162861" y="157866"/>
                      <a:pt x="162861" y="161041"/>
                      <a:pt x="162861" y="163686"/>
                    </a:cubicBezTo>
                    <a:cubicBezTo>
                      <a:pt x="183335" y="163157"/>
                      <a:pt x="202234" y="160512"/>
                      <a:pt x="220083" y="155750"/>
                    </a:cubicBezTo>
                    <a:cubicBezTo>
                      <a:pt x="219558" y="144640"/>
                      <a:pt x="217983" y="133530"/>
                      <a:pt x="215883" y="122420"/>
                    </a:cubicBezTo>
                    <a:close/>
                    <a:moveTo>
                      <a:pt x="106825" y="120220"/>
                    </a:moveTo>
                    <a:cubicBezTo>
                      <a:pt x="104180" y="131876"/>
                      <a:pt x="102593" y="144062"/>
                      <a:pt x="102064" y="156248"/>
                    </a:cubicBezTo>
                    <a:cubicBezTo>
                      <a:pt x="116877" y="159957"/>
                      <a:pt x="132748" y="162606"/>
                      <a:pt x="149678" y="163136"/>
                    </a:cubicBezTo>
                    <a:cubicBezTo>
                      <a:pt x="149678" y="160487"/>
                      <a:pt x="149678" y="157837"/>
                      <a:pt x="149678" y="155188"/>
                    </a:cubicBezTo>
                    <a:cubicBezTo>
                      <a:pt x="150207" y="146181"/>
                      <a:pt x="150207" y="137174"/>
                      <a:pt x="150207" y="128167"/>
                    </a:cubicBezTo>
                    <a:cubicBezTo>
                      <a:pt x="134864" y="127107"/>
                      <a:pt x="120051" y="124458"/>
                      <a:pt x="106825" y="120220"/>
                    </a:cubicBezTo>
                    <a:close/>
                    <a:moveTo>
                      <a:pt x="259617" y="103988"/>
                    </a:moveTo>
                    <a:cubicBezTo>
                      <a:pt x="250157" y="109775"/>
                      <a:pt x="240173" y="115035"/>
                      <a:pt x="228611" y="118717"/>
                    </a:cubicBezTo>
                    <a:cubicBezTo>
                      <a:pt x="230713" y="129238"/>
                      <a:pt x="232290" y="140810"/>
                      <a:pt x="233341" y="151856"/>
                    </a:cubicBezTo>
                    <a:cubicBezTo>
                      <a:pt x="246479" y="147648"/>
                      <a:pt x="258566" y="141862"/>
                      <a:pt x="269602" y="135024"/>
                    </a:cubicBezTo>
                    <a:cubicBezTo>
                      <a:pt x="267500" y="124503"/>
                      <a:pt x="263821" y="113983"/>
                      <a:pt x="259617" y="103988"/>
                    </a:cubicBezTo>
                    <a:close/>
                    <a:moveTo>
                      <a:pt x="65249" y="99862"/>
                    </a:moveTo>
                    <a:cubicBezTo>
                      <a:pt x="59956" y="111422"/>
                      <a:pt x="55192" y="123507"/>
                      <a:pt x="52545" y="136118"/>
                    </a:cubicBezTo>
                    <a:cubicBezTo>
                      <a:pt x="63661" y="142423"/>
                      <a:pt x="75835" y="148203"/>
                      <a:pt x="89068" y="152407"/>
                    </a:cubicBezTo>
                    <a:cubicBezTo>
                      <a:pt x="90126" y="139796"/>
                      <a:pt x="91714" y="127185"/>
                      <a:pt x="94361" y="115625"/>
                    </a:cubicBezTo>
                    <a:cubicBezTo>
                      <a:pt x="83774" y="111422"/>
                      <a:pt x="73718" y="106167"/>
                      <a:pt x="65249" y="99862"/>
                    </a:cubicBezTo>
                    <a:close/>
                    <a:moveTo>
                      <a:pt x="285381" y="83906"/>
                    </a:moveTo>
                    <a:cubicBezTo>
                      <a:pt x="280663" y="88122"/>
                      <a:pt x="275944" y="92338"/>
                      <a:pt x="270702" y="96554"/>
                    </a:cubicBezTo>
                    <a:cubicBezTo>
                      <a:pt x="275420" y="106567"/>
                      <a:pt x="279090" y="116581"/>
                      <a:pt x="281711" y="127648"/>
                    </a:cubicBezTo>
                    <a:cubicBezTo>
                      <a:pt x="288002" y="122905"/>
                      <a:pt x="293769" y="117635"/>
                      <a:pt x="298487" y="112365"/>
                    </a:cubicBezTo>
                    <a:cubicBezTo>
                      <a:pt x="295342" y="102351"/>
                      <a:pt x="290624" y="92865"/>
                      <a:pt x="285381" y="83906"/>
                    </a:cubicBezTo>
                    <a:close/>
                    <a:moveTo>
                      <a:pt x="39411" y="75928"/>
                    </a:moveTo>
                    <a:cubicBezTo>
                      <a:pt x="32019" y="87020"/>
                      <a:pt x="25683" y="98640"/>
                      <a:pt x="21458" y="111317"/>
                    </a:cubicBezTo>
                    <a:cubicBezTo>
                      <a:pt x="26739" y="117656"/>
                      <a:pt x="33603" y="122938"/>
                      <a:pt x="40995" y="128748"/>
                    </a:cubicBezTo>
                    <a:cubicBezTo>
                      <a:pt x="44163" y="115543"/>
                      <a:pt x="48916" y="103394"/>
                      <a:pt x="54196" y="91774"/>
                    </a:cubicBezTo>
                    <a:cubicBezTo>
                      <a:pt x="48916" y="87020"/>
                      <a:pt x="43635" y="81738"/>
                      <a:pt x="39411" y="75928"/>
                    </a:cubicBezTo>
                    <a:close/>
                    <a:moveTo>
                      <a:pt x="201616" y="73452"/>
                    </a:moveTo>
                    <a:cubicBezTo>
                      <a:pt x="190553" y="76083"/>
                      <a:pt x="178437" y="78187"/>
                      <a:pt x="165267" y="78187"/>
                    </a:cubicBezTo>
                    <a:cubicBezTo>
                      <a:pt x="165267" y="78187"/>
                      <a:pt x="165267" y="78187"/>
                      <a:pt x="164740" y="78187"/>
                    </a:cubicBezTo>
                    <a:cubicBezTo>
                      <a:pt x="164740" y="89762"/>
                      <a:pt x="164214" y="102390"/>
                      <a:pt x="163687" y="115543"/>
                    </a:cubicBezTo>
                    <a:cubicBezTo>
                      <a:pt x="164214" y="115543"/>
                      <a:pt x="164740" y="115543"/>
                      <a:pt x="165267" y="115543"/>
                    </a:cubicBezTo>
                    <a:cubicBezTo>
                      <a:pt x="182125" y="115543"/>
                      <a:pt x="198455" y="113438"/>
                      <a:pt x="213205" y="109756"/>
                    </a:cubicBezTo>
                    <a:cubicBezTo>
                      <a:pt x="210044" y="96602"/>
                      <a:pt x="205830" y="84501"/>
                      <a:pt x="201616" y="73452"/>
                    </a:cubicBezTo>
                    <a:close/>
                    <a:moveTo>
                      <a:pt x="121592" y="70701"/>
                    </a:moveTo>
                    <a:cubicBezTo>
                      <a:pt x="116857" y="81774"/>
                      <a:pt x="113174" y="94429"/>
                      <a:pt x="109491" y="107084"/>
                    </a:cubicBezTo>
                    <a:cubicBezTo>
                      <a:pt x="122119" y="111302"/>
                      <a:pt x="136324" y="113938"/>
                      <a:pt x="150530" y="114993"/>
                    </a:cubicBezTo>
                    <a:cubicBezTo>
                      <a:pt x="151056" y="101811"/>
                      <a:pt x="151582" y="88629"/>
                      <a:pt x="151582" y="77028"/>
                    </a:cubicBezTo>
                    <a:cubicBezTo>
                      <a:pt x="141060" y="75974"/>
                      <a:pt x="131063" y="73865"/>
                      <a:pt x="121592" y="70701"/>
                    </a:cubicBezTo>
                    <a:close/>
                    <a:moveTo>
                      <a:pt x="233321" y="59697"/>
                    </a:moveTo>
                    <a:cubicBezTo>
                      <a:pt x="227511" y="63395"/>
                      <a:pt x="221172" y="66565"/>
                      <a:pt x="214306" y="69207"/>
                    </a:cubicBezTo>
                    <a:cubicBezTo>
                      <a:pt x="218531" y="80302"/>
                      <a:pt x="222757" y="92981"/>
                      <a:pt x="225926" y="106189"/>
                    </a:cubicBezTo>
                    <a:cubicBezTo>
                      <a:pt x="235962" y="102491"/>
                      <a:pt x="245469" y="97736"/>
                      <a:pt x="253921" y="92453"/>
                    </a:cubicBezTo>
                    <a:cubicBezTo>
                      <a:pt x="247582" y="80302"/>
                      <a:pt x="240716" y="69207"/>
                      <a:pt x="233321" y="59697"/>
                    </a:cubicBezTo>
                    <a:close/>
                    <a:moveTo>
                      <a:pt x="92595" y="55846"/>
                    </a:moveTo>
                    <a:cubicBezTo>
                      <a:pt x="85214" y="65360"/>
                      <a:pt x="77832" y="76460"/>
                      <a:pt x="70977" y="88088"/>
                    </a:cubicBezTo>
                    <a:cubicBezTo>
                      <a:pt x="78886" y="93902"/>
                      <a:pt x="87323" y="98660"/>
                      <a:pt x="97341" y="102888"/>
                    </a:cubicBezTo>
                    <a:cubicBezTo>
                      <a:pt x="100505" y="89674"/>
                      <a:pt x="104723" y="76988"/>
                      <a:pt x="108941" y="65360"/>
                    </a:cubicBezTo>
                    <a:cubicBezTo>
                      <a:pt x="103141" y="62717"/>
                      <a:pt x="97341" y="59546"/>
                      <a:pt x="92595" y="55846"/>
                    </a:cubicBezTo>
                    <a:close/>
                    <a:moveTo>
                      <a:pt x="251144" y="44842"/>
                    </a:moveTo>
                    <a:cubicBezTo>
                      <a:pt x="248500" y="47484"/>
                      <a:pt x="246385" y="49598"/>
                      <a:pt x="243742" y="51712"/>
                    </a:cubicBezTo>
                    <a:cubicBezTo>
                      <a:pt x="251144" y="61225"/>
                      <a:pt x="258546" y="72323"/>
                      <a:pt x="264890" y="85007"/>
                    </a:cubicBezTo>
                    <a:cubicBezTo>
                      <a:pt x="269649" y="80779"/>
                      <a:pt x="273878" y="77079"/>
                      <a:pt x="277579" y="72851"/>
                    </a:cubicBezTo>
                    <a:cubicBezTo>
                      <a:pt x="270177" y="62282"/>
                      <a:pt x="261189" y="52769"/>
                      <a:pt x="251144" y="44842"/>
                    </a:cubicBezTo>
                    <a:close/>
                    <a:moveTo>
                      <a:pt x="75908" y="39614"/>
                    </a:moveTo>
                    <a:cubicBezTo>
                      <a:pt x="65327" y="47013"/>
                      <a:pt x="55804" y="55469"/>
                      <a:pt x="47868" y="65510"/>
                    </a:cubicBezTo>
                    <a:cubicBezTo>
                      <a:pt x="51043" y="70795"/>
                      <a:pt x="55804" y="75551"/>
                      <a:pt x="60565" y="79779"/>
                    </a:cubicBezTo>
                    <a:cubicBezTo>
                      <a:pt x="67443" y="67624"/>
                      <a:pt x="74850" y="56526"/>
                      <a:pt x="82256" y="47013"/>
                    </a:cubicBezTo>
                    <a:cubicBezTo>
                      <a:pt x="80140" y="44899"/>
                      <a:pt x="78024" y="42257"/>
                      <a:pt x="75908" y="39614"/>
                    </a:cubicBezTo>
                    <a:close/>
                    <a:moveTo>
                      <a:pt x="224484" y="28060"/>
                    </a:moveTo>
                    <a:cubicBezTo>
                      <a:pt x="228150" y="32293"/>
                      <a:pt x="231815" y="36525"/>
                      <a:pt x="236003" y="41815"/>
                    </a:cubicBezTo>
                    <a:cubicBezTo>
                      <a:pt x="237574" y="40228"/>
                      <a:pt x="239145" y="38641"/>
                      <a:pt x="240716" y="37583"/>
                    </a:cubicBezTo>
                    <a:cubicBezTo>
                      <a:pt x="235480" y="33880"/>
                      <a:pt x="230244" y="31234"/>
                      <a:pt x="224484" y="28060"/>
                    </a:cubicBezTo>
                    <a:close/>
                    <a:moveTo>
                      <a:pt x="101238" y="25309"/>
                    </a:moveTo>
                    <a:cubicBezTo>
                      <a:pt x="95940" y="27410"/>
                      <a:pt x="91172" y="30036"/>
                      <a:pt x="86933" y="32662"/>
                    </a:cubicBezTo>
                    <a:cubicBezTo>
                      <a:pt x="87993" y="34237"/>
                      <a:pt x="89582" y="35288"/>
                      <a:pt x="90642" y="36863"/>
                    </a:cubicBezTo>
                    <a:cubicBezTo>
                      <a:pt x="94350" y="32662"/>
                      <a:pt x="97529" y="28985"/>
                      <a:pt x="101238" y="25309"/>
                    </a:cubicBezTo>
                    <a:close/>
                    <a:moveTo>
                      <a:pt x="189546" y="16506"/>
                    </a:moveTo>
                    <a:cubicBezTo>
                      <a:pt x="195332" y="25959"/>
                      <a:pt x="202695" y="39614"/>
                      <a:pt x="209532" y="56946"/>
                    </a:cubicBezTo>
                    <a:cubicBezTo>
                      <a:pt x="215317" y="54845"/>
                      <a:pt x="220576" y="52219"/>
                      <a:pt x="225310" y="49068"/>
                    </a:cubicBezTo>
                    <a:cubicBezTo>
                      <a:pt x="210584" y="31736"/>
                      <a:pt x="197961" y="20707"/>
                      <a:pt x="194280" y="17556"/>
                    </a:cubicBezTo>
                    <a:cubicBezTo>
                      <a:pt x="192702" y="17031"/>
                      <a:pt x="191124" y="16506"/>
                      <a:pt x="189546" y="16506"/>
                    </a:cubicBezTo>
                    <a:close/>
                    <a:moveTo>
                      <a:pt x="132600" y="15955"/>
                    </a:moveTo>
                    <a:cubicBezTo>
                      <a:pt x="131554" y="15955"/>
                      <a:pt x="130507" y="15955"/>
                      <a:pt x="128938" y="16483"/>
                    </a:cubicBezTo>
                    <a:cubicBezTo>
                      <a:pt x="128938" y="17010"/>
                      <a:pt x="115859" y="27556"/>
                      <a:pt x="100688" y="46010"/>
                    </a:cubicBezTo>
                    <a:cubicBezTo>
                      <a:pt x="104873" y="48647"/>
                      <a:pt x="109058" y="51283"/>
                      <a:pt x="114290" y="53920"/>
                    </a:cubicBezTo>
                    <a:cubicBezTo>
                      <a:pt x="121091" y="37574"/>
                      <a:pt x="127892" y="24919"/>
                      <a:pt x="132600" y="15955"/>
                    </a:cubicBezTo>
                    <a:close/>
                    <a:moveTo>
                      <a:pt x="167974" y="13204"/>
                    </a:moveTo>
                    <a:cubicBezTo>
                      <a:pt x="167447" y="22704"/>
                      <a:pt x="166392" y="40647"/>
                      <a:pt x="165337" y="64924"/>
                    </a:cubicBezTo>
                    <a:cubicBezTo>
                      <a:pt x="176410" y="64924"/>
                      <a:pt x="186956" y="63341"/>
                      <a:pt x="196974" y="60702"/>
                    </a:cubicBezTo>
                    <a:cubicBezTo>
                      <a:pt x="187483" y="38009"/>
                      <a:pt x="177465" y="21121"/>
                      <a:pt x="173247" y="13732"/>
                    </a:cubicBezTo>
                    <a:cubicBezTo>
                      <a:pt x="171665" y="13732"/>
                      <a:pt x="169556" y="13732"/>
                      <a:pt x="167974" y="13204"/>
                    </a:cubicBezTo>
                    <a:close/>
                    <a:moveTo>
                      <a:pt x="149585" y="13204"/>
                    </a:moveTo>
                    <a:cubicBezTo>
                      <a:pt x="145346" y="20059"/>
                      <a:pt x="135810" y="36405"/>
                      <a:pt x="126273" y="58551"/>
                    </a:cubicBezTo>
                    <a:cubicBezTo>
                      <a:pt x="134220" y="61187"/>
                      <a:pt x="143227" y="63296"/>
                      <a:pt x="152764" y="63823"/>
                    </a:cubicBezTo>
                    <a:cubicBezTo>
                      <a:pt x="153294" y="40623"/>
                      <a:pt x="154354" y="22696"/>
                      <a:pt x="154883" y="13204"/>
                    </a:cubicBezTo>
                    <a:cubicBezTo>
                      <a:pt x="153294" y="13204"/>
                      <a:pt x="151175" y="13204"/>
                      <a:pt x="149585" y="13204"/>
                    </a:cubicBezTo>
                    <a:close/>
                    <a:moveTo>
                      <a:pt x="160099" y="0"/>
                    </a:moveTo>
                    <a:cubicBezTo>
                      <a:pt x="192750" y="0"/>
                      <a:pt x="222769" y="10024"/>
                      <a:pt x="248047" y="26906"/>
                    </a:cubicBezTo>
                    <a:cubicBezTo>
                      <a:pt x="251734" y="29017"/>
                      <a:pt x="255420" y="31655"/>
                      <a:pt x="259107" y="34293"/>
                    </a:cubicBezTo>
                    <a:cubicBezTo>
                      <a:pt x="269113" y="42206"/>
                      <a:pt x="278066" y="51703"/>
                      <a:pt x="285965" y="61727"/>
                    </a:cubicBezTo>
                    <a:cubicBezTo>
                      <a:pt x="288598" y="65420"/>
                      <a:pt x="291232" y="69113"/>
                      <a:pt x="293865" y="72806"/>
                    </a:cubicBezTo>
                    <a:cubicBezTo>
                      <a:pt x="299658" y="81775"/>
                      <a:pt x="304398" y="90744"/>
                      <a:pt x="308084" y="100768"/>
                    </a:cubicBezTo>
                    <a:cubicBezTo>
                      <a:pt x="310191" y="105516"/>
                      <a:pt x="311771" y="110264"/>
                      <a:pt x="313350" y="115013"/>
                    </a:cubicBezTo>
                    <a:cubicBezTo>
                      <a:pt x="317564" y="128730"/>
                      <a:pt x="319670" y="142975"/>
                      <a:pt x="319670" y="157747"/>
                    </a:cubicBezTo>
                    <a:cubicBezTo>
                      <a:pt x="319670" y="158275"/>
                      <a:pt x="319670" y="159330"/>
                      <a:pt x="319670" y="160385"/>
                    </a:cubicBezTo>
                    <a:cubicBezTo>
                      <a:pt x="319670" y="165661"/>
                      <a:pt x="319670" y="170937"/>
                      <a:pt x="319144" y="176212"/>
                    </a:cubicBezTo>
                    <a:cubicBezTo>
                      <a:pt x="317037" y="196260"/>
                      <a:pt x="311244" y="215253"/>
                      <a:pt x="302291" y="232664"/>
                    </a:cubicBezTo>
                    <a:cubicBezTo>
                      <a:pt x="298605" y="240577"/>
                      <a:pt x="293865" y="247964"/>
                      <a:pt x="288598" y="254822"/>
                    </a:cubicBezTo>
                    <a:cubicBezTo>
                      <a:pt x="259633" y="294391"/>
                      <a:pt x="212763" y="320242"/>
                      <a:pt x="160099" y="320242"/>
                    </a:cubicBezTo>
                    <a:cubicBezTo>
                      <a:pt x="159572" y="320242"/>
                      <a:pt x="159572" y="320242"/>
                      <a:pt x="159572" y="320242"/>
                    </a:cubicBezTo>
                    <a:cubicBezTo>
                      <a:pt x="159572" y="320242"/>
                      <a:pt x="159572" y="320242"/>
                      <a:pt x="155359" y="320770"/>
                    </a:cubicBezTo>
                    <a:cubicBezTo>
                      <a:pt x="155359" y="320770"/>
                      <a:pt x="155359" y="320242"/>
                      <a:pt x="155359" y="320242"/>
                    </a:cubicBezTo>
                    <a:cubicBezTo>
                      <a:pt x="101642" y="318660"/>
                      <a:pt x="54244" y="290698"/>
                      <a:pt x="26332" y="248491"/>
                    </a:cubicBezTo>
                    <a:cubicBezTo>
                      <a:pt x="21593" y="241105"/>
                      <a:pt x="17379" y="233191"/>
                      <a:pt x="13693" y="225278"/>
                    </a:cubicBezTo>
                    <a:cubicBezTo>
                      <a:pt x="6847" y="209450"/>
                      <a:pt x="2107" y="192567"/>
                      <a:pt x="527" y="174630"/>
                    </a:cubicBezTo>
                    <a:cubicBezTo>
                      <a:pt x="0" y="169881"/>
                      <a:pt x="0" y="165133"/>
                      <a:pt x="0" y="160385"/>
                    </a:cubicBezTo>
                    <a:cubicBezTo>
                      <a:pt x="0" y="158802"/>
                      <a:pt x="0" y="157219"/>
                      <a:pt x="0" y="156164"/>
                    </a:cubicBezTo>
                    <a:cubicBezTo>
                      <a:pt x="527" y="141392"/>
                      <a:pt x="2634" y="127147"/>
                      <a:pt x="6847" y="113958"/>
                    </a:cubicBezTo>
                    <a:cubicBezTo>
                      <a:pt x="8427" y="108682"/>
                      <a:pt x="10006" y="103934"/>
                      <a:pt x="12113" y="99185"/>
                    </a:cubicBezTo>
                    <a:cubicBezTo>
                      <a:pt x="17379" y="86523"/>
                      <a:pt x="23699" y="74916"/>
                      <a:pt x="32125" y="64365"/>
                    </a:cubicBezTo>
                    <a:cubicBezTo>
                      <a:pt x="34758" y="60144"/>
                      <a:pt x="37918" y="56451"/>
                      <a:pt x="41078" y="52758"/>
                    </a:cubicBezTo>
                    <a:cubicBezTo>
                      <a:pt x="49505" y="43789"/>
                      <a:pt x="58984" y="35348"/>
                      <a:pt x="68990" y="28489"/>
                    </a:cubicBezTo>
                    <a:cubicBezTo>
                      <a:pt x="72677" y="25851"/>
                      <a:pt x="76363" y="23213"/>
                      <a:pt x="80576" y="21103"/>
                    </a:cubicBezTo>
                    <a:cubicBezTo>
                      <a:pt x="103748" y="7913"/>
                      <a:pt x="131133" y="0"/>
                      <a:pt x="16009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96386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1" name="Freeform 220"/>
              <p:cNvSpPr>
                <a:spLocks/>
              </p:cNvSpPr>
              <p:nvPr/>
            </p:nvSpPr>
            <p:spPr bwMode="auto">
              <a:xfrm>
                <a:off x="5007615" y="2323753"/>
                <a:ext cx="649029" cy="502032"/>
              </a:xfrm>
              <a:custGeom>
                <a:avLst/>
                <a:gdLst>
                  <a:gd name="connsiteX0" fmla="*/ 33287 w 649029"/>
                  <a:gd name="connsiteY0" fmla="*/ 88963 h 502032"/>
                  <a:gd name="connsiteX1" fmla="*/ 21098 w 649029"/>
                  <a:gd name="connsiteY1" fmla="*/ 102250 h 502032"/>
                  <a:gd name="connsiteX2" fmla="*/ 21098 w 649029"/>
                  <a:gd name="connsiteY2" fmla="*/ 467370 h 502032"/>
                  <a:gd name="connsiteX3" fmla="*/ 33287 w 649029"/>
                  <a:gd name="connsiteY3" fmla="*/ 480657 h 502032"/>
                  <a:gd name="connsiteX4" fmla="*/ 615742 w 649029"/>
                  <a:gd name="connsiteY4" fmla="*/ 480657 h 502032"/>
                  <a:gd name="connsiteX5" fmla="*/ 627932 w 649029"/>
                  <a:gd name="connsiteY5" fmla="*/ 467370 h 502032"/>
                  <a:gd name="connsiteX6" fmla="*/ 627932 w 649029"/>
                  <a:gd name="connsiteY6" fmla="*/ 102250 h 502032"/>
                  <a:gd name="connsiteX7" fmla="*/ 615742 w 649029"/>
                  <a:gd name="connsiteY7" fmla="*/ 88963 h 502032"/>
                  <a:gd name="connsiteX8" fmla="*/ 71744 w 649029"/>
                  <a:gd name="connsiteY8" fmla="*/ 21375 h 502032"/>
                  <a:gd name="connsiteX9" fmla="*/ 61676 w 649029"/>
                  <a:gd name="connsiteY9" fmla="*/ 31460 h 502032"/>
                  <a:gd name="connsiteX10" fmla="*/ 61676 w 649029"/>
                  <a:gd name="connsiteY10" fmla="*/ 67588 h 502032"/>
                  <a:gd name="connsiteX11" fmla="*/ 281061 w 649029"/>
                  <a:gd name="connsiteY11" fmla="*/ 67588 h 502032"/>
                  <a:gd name="connsiteX12" fmla="*/ 281061 w 649029"/>
                  <a:gd name="connsiteY12" fmla="*/ 31460 h 502032"/>
                  <a:gd name="connsiteX13" fmla="*/ 270993 w 649029"/>
                  <a:gd name="connsiteY13" fmla="*/ 21375 h 502032"/>
                  <a:gd name="connsiteX14" fmla="*/ 71826 w 649029"/>
                  <a:gd name="connsiteY14" fmla="*/ 0 h 502032"/>
                  <a:gd name="connsiteX15" fmla="*/ 271010 w 649029"/>
                  <a:gd name="connsiteY15" fmla="*/ 0 h 502032"/>
                  <a:gd name="connsiteX16" fmla="*/ 302265 w 649029"/>
                  <a:gd name="connsiteY16" fmla="*/ 31399 h 502032"/>
                  <a:gd name="connsiteX17" fmla="*/ 302265 w 649029"/>
                  <a:gd name="connsiteY17" fmla="*/ 59604 h 502032"/>
                  <a:gd name="connsiteX18" fmla="*/ 614285 w 649029"/>
                  <a:gd name="connsiteY18" fmla="*/ 59604 h 502032"/>
                  <a:gd name="connsiteX19" fmla="*/ 625873 w 649029"/>
                  <a:gd name="connsiteY19" fmla="*/ 64461 h 502032"/>
                  <a:gd name="connsiteX20" fmla="*/ 629657 w 649029"/>
                  <a:gd name="connsiteY20" fmla="*/ 73573 h 502032"/>
                  <a:gd name="connsiteX21" fmla="*/ 639294 w 649029"/>
                  <a:gd name="connsiteY21" fmla="*/ 77692 h 502032"/>
                  <a:gd name="connsiteX22" fmla="*/ 649029 w 649029"/>
                  <a:gd name="connsiteY22" fmla="*/ 102152 h 502032"/>
                  <a:gd name="connsiteX23" fmla="*/ 649029 w 649029"/>
                  <a:gd name="connsiteY23" fmla="*/ 467468 h 502032"/>
                  <a:gd name="connsiteX24" fmla="*/ 615651 w 649029"/>
                  <a:gd name="connsiteY24" fmla="*/ 502032 h 502032"/>
                  <a:gd name="connsiteX25" fmla="*/ 33379 w 649029"/>
                  <a:gd name="connsiteY25" fmla="*/ 502032 h 502032"/>
                  <a:gd name="connsiteX26" fmla="*/ 0 w 649029"/>
                  <a:gd name="connsiteY26" fmla="*/ 467468 h 502032"/>
                  <a:gd name="connsiteX27" fmla="*/ 0 w 649029"/>
                  <a:gd name="connsiteY27" fmla="*/ 102152 h 502032"/>
                  <a:gd name="connsiteX28" fmla="*/ 9735 w 649029"/>
                  <a:gd name="connsiteY28" fmla="*/ 77692 h 502032"/>
                  <a:gd name="connsiteX29" fmla="*/ 19371 w 649029"/>
                  <a:gd name="connsiteY29" fmla="*/ 73574 h 502032"/>
                  <a:gd name="connsiteX30" fmla="*/ 23155 w 649029"/>
                  <a:gd name="connsiteY30" fmla="*/ 64461 h 502032"/>
                  <a:gd name="connsiteX31" fmla="*/ 34744 w 649029"/>
                  <a:gd name="connsiteY31" fmla="*/ 59604 h 502032"/>
                  <a:gd name="connsiteX32" fmla="*/ 40571 w 649029"/>
                  <a:gd name="connsiteY32" fmla="*/ 59604 h 502032"/>
                  <a:gd name="connsiteX33" fmla="*/ 40571 w 649029"/>
                  <a:gd name="connsiteY33" fmla="*/ 31399 h 502032"/>
                  <a:gd name="connsiteX34" fmla="*/ 71826 w 649029"/>
                  <a:gd name="connsiteY34" fmla="*/ 0 h 502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49029" h="502032">
                    <a:moveTo>
                      <a:pt x="33287" y="88963"/>
                    </a:moveTo>
                    <a:cubicBezTo>
                      <a:pt x="26398" y="88963"/>
                      <a:pt x="21098" y="94809"/>
                      <a:pt x="21098" y="102250"/>
                    </a:cubicBezTo>
                    <a:lnTo>
                      <a:pt x="21098" y="467370"/>
                    </a:lnTo>
                    <a:cubicBezTo>
                      <a:pt x="21098" y="474811"/>
                      <a:pt x="26398" y="480657"/>
                      <a:pt x="33287" y="480657"/>
                    </a:cubicBezTo>
                    <a:lnTo>
                      <a:pt x="615742" y="480657"/>
                    </a:lnTo>
                    <a:cubicBezTo>
                      <a:pt x="622632" y="480657"/>
                      <a:pt x="627932" y="474811"/>
                      <a:pt x="627932" y="467370"/>
                    </a:cubicBezTo>
                    <a:lnTo>
                      <a:pt x="627932" y="102250"/>
                    </a:lnTo>
                    <a:cubicBezTo>
                      <a:pt x="627932" y="94809"/>
                      <a:pt x="622632" y="88963"/>
                      <a:pt x="615742" y="88963"/>
                    </a:cubicBezTo>
                    <a:close/>
                    <a:moveTo>
                      <a:pt x="71744" y="21375"/>
                    </a:moveTo>
                    <a:cubicBezTo>
                      <a:pt x="66445" y="21375"/>
                      <a:pt x="61676" y="26152"/>
                      <a:pt x="61676" y="31460"/>
                    </a:cubicBezTo>
                    <a:lnTo>
                      <a:pt x="61676" y="67588"/>
                    </a:lnTo>
                    <a:lnTo>
                      <a:pt x="281061" y="67588"/>
                    </a:lnTo>
                    <a:lnTo>
                      <a:pt x="281061" y="31460"/>
                    </a:lnTo>
                    <a:cubicBezTo>
                      <a:pt x="281061" y="26152"/>
                      <a:pt x="276292" y="21375"/>
                      <a:pt x="270993" y="21375"/>
                    </a:cubicBezTo>
                    <a:close/>
                    <a:moveTo>
                      <a:pt x="71826" y="0"/>
                    </a:moveTo>
                    <a:lnTo>
                      <a:pt x="271010" y="0"/>
                    </a:lnTo>
                    <a:cubicBezTo>
                      <a:pt x="287962" y="0"/>
                      <a:pt x="302265" y="14369"/>
                      <a:pt x="302265" y="31399"/>
                    </a:cubicBezTo>
                    <a:lnTo>
                      <a:pt x="302265" y="59604"/>
                    </a:lnTo>
                    <a:lnTo>
                      <a:pt x="614285" y="59604"/>
                    </a:lnTo>
                    <a:cubicBezTo>
                      <a:pt x="618788" y="59604"/>
                      <a:pt x="622894" y="61467"/>
                      <a:pt x="625873" y="64461"/>
                    </a:cubicBezTo>
                    <a:lnTo>
                      <a:pt x="629657" y="73573"/>
                    </a:lnTo>
                    <a:lnTo>
                      <a:pt x="639294" y="77692"/>
                    </a:lnTo>
                    <a:cubicBezTo>
                      <a:pt x="645320" y="83940"/>
                      <a:pt x="649029" y="92581"/>
                      <a:pt x="649029" y="102152"/>
                    </a:cubicBezTo>
                    <a:lnTo>
                      <a:pt x="649029" y="467468"/>
                    </a:lnTo>
                    <a:cubicBezTo>
                      <a:pt x="649029" y="486611"/>
                      <a:pt x="634194" y="502032"/>
                      <a:pt x="615651" y="502032"/>
                    </a:cubicBezTo>
                    <a:lnTo>
                      <a:pt x="33379" y="502032"/>
                    </a:lnTo>
                    <a:cubicBezTo>
                      <a:pt x="14835" y="502032"/>
                      <a:pt x="0" y="486611"/>
                      <a:pt x="0" y="467468"/>
                    </a:cubicBezTo>
                    <a:lnTo>
                      <a:pt x="0" y="102152"/>
                    </a:lnTo>
                    <a:cubicBezTo>
                      <a:pt x="0" y="92581"/>
                      <a:pt x="3709" y="83940"/>
                      <a:pt x="9735" y="77692"/>
                    </a:cubicBezTo>
                    <a:lnTo>
                      <a:pt x="19371" y="73574"/>
                    </a:lnTo>
                    <a:lnTo>
                      <a:pt x="23155" y="64461"/>
                    </a:lnTo>
                    <a:cubicBezTo>
                      <a:pt x="26135" y="61467"/>
                      <a:pt x="30241" y="59604"/>
                      <a:pt x="34744" y="59604"/>
                    </a:cubicBezTo>
                    <a:lnTo>
                      <a:pt x="40571" y="59604"/>
                    </a:lnTo>
                    <a:lnTo>
                      <a:pt x="40571" y="31399"/>
                    </a:lnTo>
                    <a:cubicBezTo>
                      <a:pt x="40571" y="14369"/>
                      <a:pt x="54344" y="0"/>
                      <a:pt x="718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96386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10486805" y="2434267"/>
              <a:ext cx="1302888" cy="1542780"/>
              <a:chOff x="10486805" y="2923046"/>
              <a:chExt cx="1302888" cy="1542780"/>
            </a:xfrm>
            <a:grpFill/>
          </p:grpSpPr>
          <p:sp>
            <p:nvSpPr>
              <p:cNvPr id="223" name="Rectangle 222"/>
              <p:cNvSpPr/>
              <p:nvPr/>
            </p:nvSpPr>
            <p:spPr bwMode="auto">
              <a:xfrm>
                <a:off x="10802824" y="2923046"/>
                <a:ext cx="986869" cy="154278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</a:scheme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11212738" y="3022354"/>
                <a:ext cx="473389" cy="172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32384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1050" kern="0" dirty="0">
                    <a:solidFill>
                      <a:schemeClr val="accent2"/>
                    </a:solidFill>
                    <a:cs typeface="Segoe UI Semilight" panose="020B0402040204020203" pitchFamily="34" charset="0"/>
                  </a:rPr>
                  <a:t>Web</a:t>
                </a: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11212738" y="3571985"/>
                <a:ext cx="473389" cy="172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32384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1050" kern="0" dirty="0">
                    <a:solidFill>
                      <a:schemeClr val="accent2"/>
                    </a:solidFill>
                    <a:cs typeface="Segoe UI Semilight" panose="020B0402040204020203" pitchFamily="34" charset="0"/>
                  </a:rPr>
                  <a:t>Mobile</a:t>
                </a: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1212738" y="4160204"/>
                <a:ext cx="473389" cy="172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32384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1050" kern="0" dirty="0">
                    <a:solidFill>
                      <a:schemeClr val="accent2"/>
                    </a:solidFill>
                    <a:cs typeface="Segoe UI Semilight" panose="020B0402040204020203" pitchFamily="34" charset="0"/>
                  </a:rPr>
                  <a:t>Bots</a:t>
                </a:r>
              </a:p>
            </p:txBody>
          </p:sp>
          <p:sp>
            <p:nvSpPr>
              <p:cNvPr id="227" name="Freeform 226"/>
              <p:cNvSpPr>
                <a:spLocks noChangeArrowheads="1"/>
              </p:cNvSpPr>
              <p:nvPr/>
            </p:nvSpPr>
            <p:spPr bwMode="auto">
              <a:xfrm>
                <a:off x="10907711" y="3020740"/>
                <a:ext cx="187689" cy="187689"/>
              </a:xfrm>
              <a:custGeom>
                <a:avLst/>
                <a:gdLst>
                  <a:gd name="connsiteX0" fmla="*/ 2240514 w 3214688"/>
                  <a:gd name="connsiteY0" fmla="*/ 2452692 h 3214688"/>
                  <a:gd name="connsiteX1" fmla="*/ 2164154 w 3214688"/>
                  <a:gd name="connsiteY1" fmla="*/ 2577661 h 3214688"/>
                  <a:gd name="connsiteX2" fmla="*/ 2066550 w 3214688"/>
                  <a:gd name="connsiteY2" fmla="*/ 2716118 h 3214688"/>
                  <a:gd name="connsiteX3" fmla="*/ 1754615 w 3214688"/>
                  <a:gd name="connsiteY3" fmla="*/ 3074168 h 3214688"/>
                  <a:gd name="connsiteX4" fmla="*/ 1740871 w 3214688"/>
                  <a:gd name="connsiteY4" fmla="*/ 3087292 h 3214688"/>
                  <a:gd name="connsiteX5" fmla="*/ 1759187 w 3214688"/>
                  <a:gd name="connsiteY5" fmla="*/ 3086367 h 3214688"/>
                  <a:gd name="connsiteX6" fmla="*/ 2552008 w 3214688"/>
                  <a:gd name="connsiteY6" fmla="*/ 2754731 h 3214688"/>
                  <a:gd name="connsiteX7" fmla="*/ 2647815 w 3214688"/>
                  <a:gd name="connsiteY7" fmla="*/ 2667609 h 3214688"/>
                  <a:gd name="connsiteX8" fmla="*/ 2533366 w 3214688"/>
                  <a:gd name="connsiteY8" fmla="*/ 2587696 h 3214688"/>
                  <a:gd name="connsiteX9" fmla="*/ 2342448 w 3214688"/>
                  <a:gd name="connsiteY9" fmla="*/ 2491033 h 3214688"/>
                  <a:gd name="connsiteX10" fmla="*/ 974642 w 3214688"/>
                  <a:gd name="connsiteY10" fmla="*/ 2452516 h 3214688"/>
                  <a:gd name="connsiteX11" fmla="*/ 872242 w 3214688"/>
                  <a:gd name="connsiteY11" fmla="*/ 2491033 h 3214688"/>
                  <a:gd name="connsiteX12" fmla="*/ 681324 w 3214688"/>
                  <a:gd name="connsiteY12" fmla="*/ 2587696 h 3214688"/>
                  <a:gd name="connsiteX13" fmla="*/ 566873 w 3214688"/>
                  <a:gd name="connsiteY13" fmla="*/ 2667611 h 3214688"/>
                  <a:gd name="connsiteX14" fmla="*/ 662678 w 3214688"/>
                  <a:gd name="connsiteY14" fmla="*/ 2754731 h 3214688"/>
                  <a:gd name="connsiteX15" fmla="*/ 1455500 w 3214688"/>
                  <a:gd name="connsiteY15" fmla="*/ 3086367 h 3214688"/>
                  <a:gd name="connsiteX16" fmla="*/ 1473960 w 3214688"/>
                  <a:gd name="connsiteY16" fmla="*/ 3087299 h 3214688"/>
                  <a:gd name="connsiteX17" fmla="*/ 1460208 w 3214688"/>
                  <a:gd name="connsiteY17" fmla="*/ 3074168 h 3214688"/>
                  <a:gd name="connsiteX18" fmla="*/ 1148273 w 3214688"/>
                  <a:gd name="connsiteY18" fmla="*/ 2716118 h 3214688"/>
                  <a:gd name="connsiteX19" fmla="*/ 1050800 w 3214688"/>
                  <a:gd name="connsiteY19" fmla="*/ 2577661 h 3214688"/>
                  <a:gd name="connsiteX20" fmla="*/ 1668463 w 3214688"/>
                  <a:gd name="connsiteY20" fmla="*/ 2349078 h 3214688"/>
                  <a:gd name="connsiteX21" fmla="*/ 1668463 w 3214688"/>
                  <a:gd name="connsiteY21" fmla="*/ 2987045 h 3214688"/>
                  <a:gd name="connsiteX22" fmla="*/ 1686282 w 3214688"/>
                  <a:gd name="connsiteY22" fmla="*/ 2969732 h 3214688"/>
                  <a:gd name="connsiteX23" fmla="*/ 2047573 w 3214688"/>
                  <a:gd name="connsiteY23" fmla="*/ 2532767 h 3214688"/>
                  <a:gd name="connsiteX24" fmla="*/ 2118389 w 3214688"/>
                  <a:gd name="connsiteY24" fmla="*/ 2414793 h 3214688"/>
                  <a:gd name="connsiteX25" fmla="*/ 2062644 w 3214688"/>
                  <a:gd name="connsiteY25" fmla="*/ 2398957 h 3214688"/>
                  <a:gd name="connsiteX26" fmla="*/ 1838838 w 3214688"/>
                  <a:gd name="connsiteY26" fmla="*/ 2359062 h 3214688"/>
                  <a:gd name="connsiteX27" fmla="*/ 1546226 w 3214688"/>
                  <a:gd name="connsiteY27" fmla="*/ 2349078 h 3214688"/>
                  <a:gd name="connsiteX28" fmla="*/ 1375851 w 3214688"/>
                  <a:gd name="connsiteY28" fmla="*/ 2359062 h 3214688"/>
                  <a:gd name="connsiteX29" fmla="*/ 1152046 w 3214688"/>
                  <a:gd name="connsiteY29" fmla="*/ 2398957 h 3214688"/>
                  <a:gd name="connsiteX30" fmla="*/ 1097994 w 3214688"/>
                  <a:gd name="connsiteY30" fmla="*/ 2414312 h 3214688"/>
                  <a:gd name="connsiteX31" fmla="*/ 1168773 w 3214688"/>
                  <a:gd name="connsiteY31" fmla="*/ 2532767 h 3214688"/>
                  <a:gd name="connsiteX32" fmla="*/ 1528675 w 3214688"/>
                  <a:gd name="connsiteY32" fmla="*/ 2969732 h 3214688"/>
                  <a:gd name="connsiteX33" fmla="*/ 1546226 w 3214688"/>
                  <a:gd name="connsiteY33" fmla="*/ 2986822 h 3214688"/>
                  <a:gd name="connsiteX34" fmla="*/ 2486262 w 3214688"/>
                  <a:gd name="connsiteY34" fmla="*/ 1668463 h 3214688"/>
                  <a:gd name="connsiteX35" fmla="*/ 2482389 w 3214688"/>
                  <a:gd name="connsiteY35" fmla="*/ 1744921 h 3214688"/>
                  <a:gd name="connsiteX36" fmla="*/ 2321876 w 3214688"/>
                  <a:gd name="connsiteY36" fmla="*/ 2298467 h 3214688"/>
                  <a:gd name="connsiteX37" fmla="*/ 2297383 w 3214688"/>
                  <a:gd name="connsiteY37" fmla="*/ 2345664 h 3214688"/>
                  <a:gd name="connsiteX38" fmla="*/ 2392218 w 3214688"/>
                  <a:gd name="connsiteY38" fmla="*/ 2381629 h 3214688"/>
                  <a:gd name="connsiteX39" fmla="*/ 2596737 w 3214688"/>
                  <a:gd name="connsiteY39" fmla="*/ 2485449 h 3214688"/>
                  <a:gd name="connsiteX40" fmla="*/ 2730520 w 3214688"/>
                  <a:gd name="connsiteY40" fmla="*/ 2578412 h 3214688"/>
                  <a:gd name="connsiteX41" fmla="*/ 2753323 w 3214688"/>
                  <a:gd name="connsiteY41" fmla="*/ 2553309 h 3214688"/>
                  <a:gd name="connsiteX42" fmla="*/ 3084782 w 3214688"/>
                  <a:gd name="connsiteY42" fmla="*/ 1760063 h 3214688"/>
                  <a:gd name="connsiteX43" fmla="*/ 3089405 w 3214688"/>
                  <a:gd name="connsiteY43" fmla="*/ 1668463 h 3214688"/>
                  <a:gd name="connsiteX44" fmla="*/ 1668463 w 3214688"/>
                  <a:gd name="connsiteY44" fmla="*/ 1668463 h 3214688"/>
                  <a:gd name="connsiteX45" fmla="*/ 1668463 w 3214688"/>
                  <a:gd name="connsiteY45" fmla="*/ 2227749 h 3214688"/>
                  <a:gd name="connsiteX46" fmla="*/ 1854174 w 3214688"/>
                  <a:gd name="connsiteY46" fmla="*/ 2238874 h 3214688"/>
                  <a:gd name="connsiteX47" fmla="*/ 2093075 w 3214688"/>
                  <a:gd name="connsiteY47" fmla="*/ 2282190 h 3214688"/>
                  <a:gd name="connsiteX48" fmla="*/ 2180461 w 3214688"/>
                  <a:gd name="connsiteY48" fmla="*/ 2307322 h 3214688"/>
                  <a:gd name="connsiteX49" fmla="*/ 2223231 w 3214688"/>
                  <a:gd name="connsiteY49" fmla="*/ 2220775 h 3214688"/>
                  <a:gd name="connsiteX50" fmla="*/ 2360202 w 3214688"/>
                  <a:gd name="connsiteY50" fmla="*/ 1739141 h 3214688"/>
                  <a:gd name="connsiteX51" fmla="*/ 2363915 w 3214688"/>
                  <a:gd name="connsiteY51" fmla="*/ 1668463 h 3214688"/>
                  <a:gd name="connsiteX52" fmla="*/ 853934 w 3214688"/>
                  <a:gd name="connsiteY52" fmla="*/ 1668463 h 3214688"/>
                  <a:gd name="connsiteX53" fmla="*/ 857628 w 3214688"/>
                  <a:gd name="connsiteY53" fmla="*/ 1739141 h 3214688"/>
                  <a:gd name="connsiteX54" fmla="*/ 993929 w 3214688"/>
                  <a:gd name="connsiteY54" fmla="*/ 2220775 h 3214688"/>
                  <a:gd name="connsiteX55" fmla="*/ 1036215 w 3214688"/>
                  <a:gd name="connsiteY55" fmla="*/ 2306750 h 3214688"/>
                  <a:gd name="connsiteX56" fmla="*/ 1121614 w 3214688"/>
                  <a:gd name="connsiteY56" fmla="*/ 2282190 h 3214688"/>
                  <a:gd name="connsiteX57" fmla="*/ 1360516 w 3214688"/>
                  <a:gd name="connsiteY57" fmla="*/ 2238874 h 3214688"/>
                  <a:gd name="connsiteX58" fmla="*/ 1546226 w 3214688"/>
                  <a:gd name="connsiteY58" fmla="*/ 2227749 h 3214688"/>
                  <a:gd name="connsiteX59" fmla="*/ 1546226 w 3214688"/>
                  <a:gd name="connsiteY59" fmla="*/ 1668463 h 3214688"/>
                  <a:gd name="connsiteX60" fmla="*/ 125282 w 3214688"/>
                  <a:gd name="connsiteY60" fmla="*/ 1668463 h 3214688"/>
                  <a:gd name="connsiteX61" fmla="*/ 129905 w 3214688"/>
                  <a:gd name="connsiteY61" fmla="*/ 1760063 h 3214688"/>
                  <a:gd name="connsiteX62" fmla="*/ 461363 w 3214688"/>
                  <a:gd name="connsiteY62" fmla="*/ 2553309 h 3214688"/>
                  <a:gd name="connsiteX63" fmla="*/ 484168 w 3214688"/>
                  <a:gd name="connsiteY63" fmla="*/ 2578414 h 3214688"/>
                  <a:gd name="connsiteX64" fmla="*/ 617953 w 3214688"/>
                  <a:gd name="connsiteY64" fmla="*/ 2485449 h 3214688"/>
                  <a:gd name="connsiteX65" fmla="*/ 822472 w 3214688"/>
                  <a:gd name="connsiteY65" fmla="*/ 2381629 h 3214688"/>
                  <a:gd name="connsiteX66" fmla="*/ 918086 w 3214688"/>
                  <a:gd name="connsiteY66" fmla="*/ 2345368 h 3214688"/>
                  <a:gd name="connsiteX67" fmla="*/ 893910 w 3214688"/>
                  <a:gd name="connsiteY67" fmla="*/ 2298467 h 3214688"/>
                  <a:gd name="connsiteX68" fmla="*/ 735344 w 3214688"/>
                  <a:gd name="connsiteY68" fmla="*/ 1744921 h 3214688"/>
                  <a:gd name="connsiteX69" fmla="*/ 731546 w 3214688"/>
                  <a:gd name="connsiteY69" fmla="*/ 1668463 h 3214688"/>
                  <a:gd name="connsiteX70" fmla="*/ 1036436 w 3214688"/>
                  <a:gd name="connsiteY70" fmla="*/ 911460 h 3214688"/>
                  <a:gd name="connsiteX71" fmla="*/ 993929 w 3214688"/>
                  <a:gd name="connsiteY71" fmla="*/ 998077 h 3214688"/>
                  <a:gd name="connsiteX72" fmla="*/ 857628 w 3214688"/>
                  <a:gd name="connsiteY72" fmla="*/ 1481228 h 3214688"/>
                  <a:gd name="connsiteX73" fmla="*/ 854245 w 3214688"/>
                  <a:gd name="connsiteY73" fmla="*/ 1546225 h 3214688"/>
                  <a:gd name="connsiteX74" fmla="*/ 1546226 w 3214688"/>
                  <a:gd name="connsiteY74" fmla="*/ 1546225 h 3214688"/>
                  <a:gd name="connsiteX75" fmla="*/ 1546226 w 3214688"/>
                  <a:gd name="connsiteY75" fmla="*/ 990118 h 3214688"/>
                  <a:gd name="connsiteX76" fmla="*/ 1360255 w 3214688"/>
                  <a:gd name="connsiteY76" fmla="*/ 978989 h 3214688"/>
                  <a:gd name="connsiteX77" fmla="*/ 1120814 w 3214688"/>
                  <a:gd name="connsiteY77" fmla="*/ 935673 h 3214688"/>
                  <a:gd name="connsiteX78" fmla="*/ 2180241 w 3214688"/>
                  <a:gd name="connsiteY78" fmla="*/ 910890 h 3214688"/>
                  <a:gd name="connsiteX79" fmla="*/ 2093876 w 3214688"/>
                  <a:gd name="connsiteY79" fmla="*/ 935673 h 3214688"/>
                  <a:gd name="connsiteX80" fmla="*/ 1854434 w 3214688"/>
                  <a:gd name="connsiteY80" fmla="*/ 978989 h 3214688"/>
                  <a:gd name="connsiteX81" fmla="*/ 1668463 w 3214688"/>
                  <a:gd name="connsiteY81" fmla="*/ 990118 h 3214688"/>
                  <a:gd name="connsiteX82" fmla="*/ 1668463 w 3214688"/>
                  <a:gd name="connsiteY82" fmla="*/ 1546225 h 3214688"/>
                  <a:gd name="connsiteX83" fmla="*/ 2363603 w 3214688"/>
                  <a:gd name="connsiteY83" fmla="*/ 1546225 h 3214688"/>
                  <a:gd name="connsiteX84" fmla="*/ 2360202 w 3214688"/>
                  <a:gd name="connsiteY84" fmla="*/ 1481228 h 3214688"/>
                  <a:gd name="connsiteX85" fmla="*/ 2223231 w 3214688"/>
                  <a:gd name="connsiteY85" fmla="*/ 998077 h 3214688"/>
                  <a:gd name="connsiteX86" fmla="*/ 2731519 w 3214688"/>
                  <a:gd name="connsiteY86" fmla="*/ 638964 h 3214688"/>
                  <a:gd name="connsiteX87" fmla="*/ 2597865 w 3214688"/>
                  <a:gd name="connsiteY87" fmla="*/ 732415 h 3214688"/>
                  <a:gd name="connsiteX88" fmla="*/ 2393553 w 3214688"/>
                  <a:gd name="connsiteY88" fmla="*/ 836234 h 3214688"/>
                  <a:gd name="connsiteX89" fmla="*/ 2297528 w 3214688"/>
                  <a:gd name="connsiteY89" fmla="*/ 872602 h 3214688"/>
                  <a:gd name="connsiteX90" fmla="*/ 2321876 w 3214688"/>
                  <a:gd name="connsiteY90" fmla="*/ 919557 h 3214688"/>
                  <a:gd name="connsiteX91" fmla="*/ 2482389 w 3214688"/>
                  <a:gd name="connsiteY91" fmla="*/ 1474977 h 3214688"/>
                  <a:gd name="connsiteX92" fmla="*/ 2485971 w 3214688"/>
                  <a:gd name="connsiteY92" fmla="*/ 1546225 h 3214688"/>
                  <a:gd name="connsiteX93" fmla="*/ 3089325 w 3214688"/>
                  <a:gd name="connsiteY93" fmla="*/ 1546225 h 3214688"/>
                  <a:gd name="connsiteX94" fmla="*/ 3084782 w 3214688"/>
                  <a:gd name="connsiteY94" fmla="*/ 1456213 h 3214688"/>
                  <a:gd name="connsiteX95" fmla="*/ 2753323 w 3214688"/>
                  <a:gd name="connsiteY95" fmla="*/ 662968 h 3214688"/>
                  <a:gd name="connsiteX96" fmla="*/ 483169 w 3214688"/>
                  <a:gd name="connsiteY96" fmla="*/ 638963 h 3214688"/>
                  <a:gd name="connsiteX97" fmla="*/ 461363 w 3214688"/>
                  <a:gd name="connsiteY97" fmla="*/ 662968 h 3214688"/>
                  <a:gd name="connsiteX98" fmla="*/ 129905 w 3214688"/>
                  <a:gd name="connsiteY98" fmla="*/ 1456213 h 3214688"/>
                  <a:gd name="connsiteX99" fmla="*/ 125362 w 3214688"/>
                  <a:gd name="connsiteY99" fmla="*/ 1546225 h 3214688"/>
                  <a:gd name="connsiteX100" fmla="*/ 731831 w 3214688"/>
                  <a:gd name="connsiteY100" fmla="*/ 1546225 h 3214688"/>
                  <a:gd name="connsiteX101" fmla="*/ 735344 w 3214688"/>
                  <a:gd name="connsiteY101" fmla="*/ 1474977 h 3214688"/>
                  <a:gd name="connsiteX102" fmla="*/ 893910 w 3214688"/>
                  <a:gd name="connsiteY102" fmla="*/ 919557 h 3214688"/>
                  <a:gd name="connsiteX103" fmla="*/ 917942 w 3214688"/>
                  <a:gd name="connsiteY103" fmla="*/ 872897 h 3214688"/>
                  <a:gd name="connsiteX104" fmla="*/ 821137 w 3214688"/>
                  <a:gd name="connsiteY104" fmla="*/ 836234 h 3214688"/>
                  <a:gd name="connsiteX105" fmla="*/ 616825 w 3214688"/>
                  <a:gd name="connsiteY105" fmla="*/ 732415 h 3214688"/>
                  <a:gd name="connsiteX106" fmla="*/ 1546226 w 3214688"/>
                  <a:gd name="connsiteY106" fmla="*/ 231046 h 3214688"/>
                  <a:gd name="connsiteX107" fmla="*/ 1528675 w 3214688"/>
                  <a:gd name="connsiteY107" fmla="*/ 248139 h 3214688"/>
                  <a:gd name="connsiteX108" fmla="*/ 1168773 w 3214688"/>
                  <a:gd name="connsiteY108" fmla="*/ 685478 h 3214688"/>
                  <a:gd name="connsiteX109" fmla="*/ 1098769 w 3214688"/>
                  <a:gd name="connsiteY109" fmla="*/ 802845 h 3214688"/>
                  <a:gd name="connsiteX110" fmla="*/ 1152046 w 3214688"/>
                  <a:gd name="connsiteY110" fmla="*/ 818106 h 3214688"/>
                  <a:gd name="connsiteX111" fmla="*/ 1375851 w 3214688"/>
                  <a:gd name="connsiteY111" fmla="*/ 858541 h 3214688"/>
                  <a:gd name="connsiteX112" fmla="*/ 1546226 w 3214688"/>
                  <a:gd name="connsiteY112" fmla="*/ 868716 h 3214688"/>
                  <a:gd name="connsiteX113" fmla="*/ 1668463 w 3214688"/>
                  <a:gd name="connsiteY113" fmla="*/ 230823 h 3214688"/>
                  <a:gd name="connsiteX114" fmla="*/ 1668463 w 3214688"/>
                  <a:gd name="connsiteY114" fmla="*/ 868716 h 3214688"/>
                  <a:gd name="connsiteX115" fmla="*/ 1838838 w 3214688"/>
                  <a:gd name="connsiteY115" fmla="*/ 858541 h 3214688"/>
                  <a:gd name="connsiteX116" fmla="*/ 2062644 w 3214688"/>
                  <a:gd name="connsiteY116" fmla="*/ 818106 h 3214688"/>
                  <a:gd name="connsiteX117" fmla="*/ 2117610 w 3214688"/>
                  <a:gd name="connsiteY117" fmla="*/ 802362 h 3214688"/>
                  <a:gd name="connsiteX118" fmla="*/ 2047573 w 3214688"/>
                  <a:gd name="connsiteY118" fmla="*/ 685478 h 3214688"/>
                  <a:gd name="connsiteX119" fmla="*/ 1686282 w 3214688"/>
                  <a:gd name="connsiteY119" fmla="*/ 248139 h 3214688"/>
                  <a:gd name="connsiteX120" fmla="*/ 1739116 w 3214688"/>
                  <a:gd name="connsiteY120" fmla="*/ 128896 h 3214688"/>
                  <a:gd name="connsiteX121" fmla="*/ 1754615 w 3214688"/>
                  <a:gd name="connsiteY121" fmla="*/ 143696 h 3214688"/>
                  <a:gd name="connsiteX122" fmla="*/ 2066550 w 3214688"/>
                  <a:gd name="connsiteY122" fmla="*/ 501745 h 3214688"/>
                  <a:gd name="connsiteX123" fmla="*/ 2164154 w 3214688"/>
                  <a:gd name="connsiteY123" fmla="*/ 640209 h 3214688"/>
                  <a:gd name="connsiteX124" fmla="*/ 2239903 w 3214688"/>
                  <a:gd name="connsiteY124" fmla="*/ 764214 h 3214688"/>
                  <a:gd name="connsiteX125" fmla="*/ 2342448 w 3214688"/>
                  <a:gd name="connsiteY125" fmla="*/ 725496 h 3214688"/>
                  <a:gd name="connsiteX126" fmla="*/ 2533366 w 3214688"/>
                  <a:gd name="connsiteY126" fmla="*/ 629040 h 3214688"/>
                  <a:gd name="connsiteX127" fmla="*/ 2648575 w 3214688"/>
                  <a:gd name="connsiteY127" fmla="*/ 549358 h 3214688"/>
                  <a:gd name="connsiteX128" fmla="*/ 2552008 w 3214688"/>
                  <a:gd name="connsiteY128" fmla="*/ 461545 h 3214688"/>
                  <a:gd name="connsiteX129" fmla="*/ 1759187 w 3214688"/>
                  <a:gd name="connsiteY129" fmla="*/ 129910 h 3214688"/>
                  <a:gd name="connsiteX130" fmla="*/ 1475715 w 3214688"/>
                  <a:gd name="connsiteY130" fmla="*/ 128888 h 3214688"/>
                  <a:gd name="connsiteX131" fmla="*/ 1455500 w 3214688"/>
                  <a:gd name="connsiteY131" fmla="*/ 129910 h 3214688"/>
                  <a:gd name="connsiteX132" fmla="*/ 662678 w 3214688"/>
                  <a:gd name="connsiteY132" fmla="*/ 461545 h 3214688"/>
                  <a:gd name="connsiteX133" fmla="*/ 566113 w 3214688"/>
                  <a:gd name="connsiteY133" fmla="*/ 549357 h 3214688"/>
                  <a:gd name="connsiteX134" fmla="*/ 681324 w 3214688"/>
                  <a:gd name="connsiteY134" fmla="*/ 629040 h 3214688"/>
                  <a:gd name="connsiteX135" fmla="*/ 872242 w 3214688"/>
                  <a:gd name="connsiteY135" fmla="*/ 725496 h 3214688"/>
                  <a:gd name="connsiteX136" fmla="*/ 975251 w 3214688"/>
                  <a:gd name="connsiteY136" fmla="*/ 764389 h 3214688"/>
                  <a:gd name="connsiteX137" fmla="*/ 1050800 w 3214688"/>
                  <a:gd name="connsiteY137" fmla="*/ 640209 h 3214688"/>
                  <a:gd name="connsiteX138" fmla="*/ 1148273 w 3214688"/>
                  <a:gd name="connsiteY138" fmla="*/ 501745 h 3214688"/>
                  <a:gd name="connsiteX139" fmla="*/ 1460208 w 3214688"/>
                  <a:gd name="connsiteY139" fmla="*/ 143696 h 3214688"/>
                  <a:gd name="connsiteX140" fmla="*/ 1607344 w 3214688"/>
                  <a:gd name="connsiteY140" fmla="*/ 0 h 3214688"/>
                  <a:gd name="connsiteX141" fmla="*/ 3214688 w 3214688"/>
                  <a:gd name="connsiteY141" fmla="*/ 1607344 h 3214688"/>
                  <a:gd name="connsiteX142" fmla="*/ 1607344 w 3214688"/>
                  <a:gd name="connsiteY142" fmla="*/ 3214688 h 3214688"/>
                  <a:gd name="connsiteX143" fmla="*/ 0 w 3214688"/>
                  <a:gd name="connsiteY143" fmla="*/ 1607344 h 3214688"/>
                  <a:gd name="connsiteX144" fmla="*/ 1607344 w 3214688"/>
                  <a:gd name="connsiteY144" fmla="*/ 0 h 321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3214688" h="3214688">
                    <a:moveTo>
                      <a:pt x="2240514" y="2452692"/>
                    </a:moveTo>
                    <a:lnTo>
                      <a:pt x="2164154" y="2577661"/>
                    </a:lnTo>
                    <a:cubicBezTo>
                      <a:pt x="2133682" y="2623995"/>
                      <a:pt x="2101138" y="2670175"/>
                      <a:pt x="2066550" y="2716118"/>
                    </a:cubicBezTo>
                    <a:cubicBezTo>
                      <a:pt x="1950245" y="2873312"/>
                      <a:pt x="1834903" y="2995905"/>
                      <a:pt x="1754615" y="3074168"/>
                    </a:cubicBezTo>
                    <a:lnTo>
                      <a:pt x="1740871" y="3087292"/>
                    </a:lnTo>
                    <a:lnTo>
                      <a:pt x="1759187" y="3086367"/>
                    </a:lnTo>
                    <a:cubicBezTo>
                      <a:pt x="2058736" y="3055930"/>
                      <a:pt x="2331968" y="2936422"/>
                      <a:pt x="2552008" y="2754731"/>
                    </a:cubicBezTo>
                    <a:lnTo>
                      <a:pt x="2647815" y="2667609"/>
                    </a:lnTo>
                    <a:lnTo>
                      <a:pt x="2533366" y="2587696"/>
                    </a:lnTo>
                    <a:cubicBezTo>
                      <a:pt x="2472930" y="2551687"/>
                      <a:pt x="2409077" y="2519400"/>
                      <a:pt x="2342448" y="2491033"/>
                    </a:cubicBezTo>
                    <a:close/>
                    <a:moveTo>
                      <a:pt x="974642" y="2452516"/>
                    </a:moveTo>
                    <a:lnTo>
                      <a:pt x="872242" y="2491033"/>
                    </a:lnTo>
                    <a:cubicBezTo>
                      <a:pt x="805613" y="2519400"/>
                      <a:pt x="741760" y="2551687"/>
                      <a:pt x="681324" y="2587696"/>
                    </a:cubicBezTo>
                    <a:lnTo>
                      <a:pt x="566873" y="2667611"/>
                    </a:lnTo>
                    <a:lnTo>
                      <a:pt x="662678" y="2754731"/>
                    </a:lnTo>
                    <a:cubicBezTo>
                      <a:pt x="882719" y="2936422"/>
                      <a:pt x="1155951" y="3055930"/>
                      <a:pt x="1455500" y="3086367"/>
                    </a:cubicBezTo>
                    <a:lnTo>
                      <a:pt x="1473960" y="3087299"/>
                    </a:lnTo>
                    <a:lnTo>
                      <a:pt x="1460208" y="3074168"/>
                    </a:lnTo>
                    <a:cubicBezTo>
                      <a:pt x="1379921" y="2995905"/>
                      <a:pt x="1264578" y="2873312"/>
                      <a:pt x="1148273" y="2716118"/>
                    </a:cubicBezTo>
                    <a:cubicBezTo>
                      <a:pt x="1113686" y="2670175"/>
                      <a:pt x="1081189" y="2623995"/>
                      <a:pt x="1050800" y="2577661"/>
                    </a:cubicBezTo>
                    <a:close/>
                    <a:moveTo>
                      <a:pt x="1668463" y="2349078"/>
                    </a:moveTo>
                    <a:lnTo>
                      <a:pt x="1668463" y="2987045"/>
                    </a:lnTo>
                    <a:lnTo>
                      <a:pt x="1686282" y="2969732"/>
                    </a:lnTo>
                    <a:cubicBezTo>
                      <a:pt x="1781612" y="2874931"/>
                      <a:pt x="1920253" y="2723080"/>
                      <a:pt x="2047573" y="2532767"/>
                    </a:cubicBezTo>
                    <a:lnTo>
                      <a:pt x="2118389" y="2414793"/>
                    </a:lnTo>
                    <a:lnTo>
                      <a:pt x="2062644" y="2398957"/>
                    </a:lnTo>
                    <a:cubicBezTo>
                      <a:pt x="1989750" y="2381404"/>
                      <a:pt x="1914935" y="2368039"/>
                      <a:pt x="1838838" y="2359062"/>
                    </a:cubicBezTo>
                    <a:close/>
                    <a:moveTo>
                      <a:pt x="1546226" y="2349078"/>
                    </a:moveTo>
                    <a:lnTo>
                      <a:pt x="1375851" y="2359062"/>
                    </a:lnTo>
                    <a:cubicBezTo>
                      <a:pt x="1299755" y="2368039"/>
                      <a:pt x="1224940" y="2381404"/>
                      <a:pt x="1152046" y="2398957"/>
                    </a:cubicBezTo>
                    <a:lnTo>
                      <a:pt x="1097994" y="2414312"/>
                    </a:lnTo>
                    <a:lnTo>
                      <a:pt x="1168773" y="2532767"/>
                    </a:lnTo>
                    <a:cubicBezTo>
                      <a:pt x="1295523" y="2723080"/>
                      <a:pt x="1433595" y="2874931"/>
                      <a:pt x="1528675" y="2969732"/>
                    </a:cubicBezTo>
                    <a:lnTo>
                      <a:pt x="1546226" y="2986822"/>
                    </a:lnTo>
                    <a:close/>
                    <a:moveTo>
                      <a:pt x="2486262" y="1668463"/>
                    </a:moveTo>
                    <a:lnTo>
                      <a:pt x="2482389" y="1744921"/>
                    </a:lnTo>
                    <a:cubicBezTo>
                      <a:pt x="2464263" y="1925703"/>
                      <a:pt x="2410126" y="2111990"/>
                      <a:pt x="2321876" y="2298467"/>
                    </a:cubicBezTo>
                    <a:lnTo>
                      <a:pt x="2297383" y="2345664"/>
                    </a:lnTo>
                    <a:lnTo>
                      <a:pt x="2392218" y="2381629"/>
                    </a:lnTo>
                    <a:cubicBezTo>
                      <a:pt x="2463528" y="2412174"/>
                      <a:pt x="2531927" y="2446867"/>
                      <a:pt x="2596737" y="2485449"/>
                    </a:cubicBezTo>
                    <a:lnTo>
                      <a:pt x="2730520" y="2578412"/>
                    </a:lnTo>
                    <a:lnTo>
                      <a:pt x="2753323" y="2553309"/>
                    </a:lnTo>
                    <a:cubicBezTo>
                      <a:pt x="2934917" y="2333150"/>
                      <a:pt x="3054361" y="2059772"/>
                      <a:pt x="3084782" y="1760063"/>
                    </a:cubicBezTo>
                    <a:lnTo>
                      <a:pt x="3089405" y="1668463"/>
                    </a:lnTo>
                    <a:close/>
                    <a:moveTo>
                      <a:pt x="1668463" y="1668463"/>
                    </a:moveTo>
                    <a:lnTo>
                      <a:pt x="1668463" y="2227749"/>
                    </a:lnTo>
                    <a:lnTo>
                      <a:pt x="1854174" y="2238874"/>
                    </a:lnTo>
                    <a:cubicBezTo>
                      <a:pt x="1935356" y="2248644"/>
                      <a:pt x="2015217" y="2263170"/>
                      <a:pt x="2093075" y="2282190"/>
                    </a:cubicBezTo>
                    <a:lnTo>
                      <a:pt x="2180461" y="2307322"/>
                    </a:lnTo>
                    <a:lnTo>
                      <a:pt x="2223231" y="2220775"/>
                    </a:lnTo>
                    <a:cubicBezTo>
                      <a:pt x="2291457" y="2071357"/>
                      <a:pt x="2342510" y="1908976"/>
                      <a:pt x="2360202" y="1739141"/>
                    </a:cubicBezTo>
                    <a:lnTo>
                      <a:pt x="2363915" y="1668463"/>
                    </a:lnTo>
                    <a:close/>
                    <a:moveTo>
                      <a:pt x="853934" y="1668463"/>
                    </a:moveTo>
                    <a:lnTo>
                      <a:pt x="857628" y="1739141"/>
                    </a:lnTo>
                    <a:cubicBezTo>
                      <a:pt x="875231" y="1908976"/>
                      <a:pt x="926029" y="2071357"/>
                      <a:pt x="993929" y="2220775"/>
                    </a:cubicBezTo>
                    <a:lnTo>
                      <a:pt x="1036215" y="2306750"/>
                    </a:lnTo>
                    <a:lnTo>
                      <a:pt x="1121614" y="2282190"/>
                    </a:lnTo>
                    <a:cubicBezTo>
                      <a:pt x="1199473" y="2263170"/>
                      <a:pt x="1279334" y="2248644"/>
                      <a:pt x="1360516" y="2238874"/>
                    </a:cubicBezTo>
                    <a:lnTo>
                      <a:pt x="1546226" y="2227749"/>
                    </a:lnTo>
                    <a:lnTo>
                      <a:pt x="1546226" y="1668463"/>
                    </a:lnTo>
                    <a:close/>
                    <a:moveTo>
                      <a:pt x="125282" y="1668463"/>
                    </a:moveTo>
                    <a:lnTo>
                      <a:pt x="129905" y="1760063"/>
                    </a:lnTo>
                    <a:cubicBezTo>
                      <a:pt x="160326" y="2059772"/>
                      <a:pt x="279770" y="2333150"/>
                      <a:pt x="461363" y="2553309"/>
                    </a:cubicBezTo>
                    <a:lnTo>
                      <a:pt x="484168" y="2578414"/>
                    </a:lnTo>
                    <a:lnTo>
                      <a:pt x="617953" y="2485449"/>
                    </a:lnTo>
                    <a:cubicBezTo>
                      <a:pt x="682763" y="2446867"/>
                      <a:pt x="751163" y="2412174"/>
                      <a:pt x="822472" y="2381629"/>
                    </a:cubicBezTo>
                    <a:lnTo>
                      <a:pt x="918086" y="2345368"/>
                    </a:lnTo>
                    <a:lnTo>
                      <a:pt x="893910" y="2298467"/>
                    </a:lnTo>
                    <a:cubicBezTo>
                      <a:pt x="806372" y="2111990"/>
                      <a:pt x="753137" y="1925703"/>
                      <a:pt x="735344" y="1744921"/>
                    </a:cubicBezTo>
                    <a:lnTo>
                      <a:pt x="731546" y="1668463"/>
                    </a:lnTo>
                    <a:close/>
                    <a:moveTo>
                      <a:pt x="1036436" y="911460"/>
                    </a:moveTo>
                    <a:lnTo>
                      <a:pt x="993929" y="998077"/>
                    </a:lnTo>
                    <a:cubicBezTo>
                      <a:pt x="926029" y="1147854"/>
                      <a:pt x="875231" y="1310725"/>
                      <a:pt x="857628" y="1481228"/>
                    </a:cubicBezTo>
                    <a:lnTo>
                      <a:pt x="854245" y="1546225"/>
                    </a:lnTo>
                    <a:lnTo>
                      <a:pt x="1546226" y="1546225"/>
                    </a:lnTo>
                    <a:lnTo>
                      <a:pt x="1546226" y="990118"/>
                    </a:lnTo>
                    <a:lnTo>
                      <a:pt x="1360255" y="978989"/>
                    </a:lnTo>
                    <a:cubicBezTo>
                      <a:pt x="1278920" y="969219"/>
                      <a:pt x="1198859" y="954694"/>
                      <a:pt x="1120814" y="935673"/>
                    </a:cubicBezTo>
                    <a:close/>
                    <a:moveTo>
                      <a:pt x="2180241" y="910890"/>
                    </a:moveTo>
                    <a:lnTo>
                      <a:pt x="2093876" y="935673"/>
                    </a:lnTo>
                    <a:cubicBezTo>
                      <a:pt x="2015831" y="954694"/>
                      <a:pt x="1935770" y="969219"/>
                      <a:pt x="1854434" y="978989"/>
                    </a:cubicBezTo>
                    <a:lnTo>
                      <a:pt x="1668463" y="990118"/>
                    </a:lnTo>
                    <a:lnTo>
                      <a:pt x="1668463" y="1546225"/>
                    </a:lnTo>
                    <a:lnTo>
                      <a:pt x="2363603" y="1546225"/>
                    </a:lnTo>
                    <a:lnTo>
                      <a:pt x="2360202" y="1481228"/>
                    </a:lnTo>
                    <a:cubicBezTo>
                      <a:pt x="2342510" y="1310725"/>
                      <a:pt x="2291457" y="1147854"/>
                      <a:pt x="2223231" y="998077"/>
                    </a:cubicBezTo>
                    <a:close/>
                    <a:moveTo>
                      <a:pt x="2731519" y="638964"/>
                    </a:moveTo>
                    <a:lnTo>
                      <a:pt x="2597865" y="732415"/>
                    </a:lnTo>
                    <a:cubicBezTo>
                      <a:pt x="2533258" y="770996"/>
                      <a:pt x="2464907" y="805689"/>
                      <a:pt x="2393553" y="836234"/>
                    </a:cubicBezTo>
                    <a:lnTo>
                      <a:pt x="2297528" y="872602"/>
                    </a:lnTo>
                    <a:lnTo>
                      <a:pt x="2321876" y="919557"/>
                    </a:lnTo>
                    <a:cubicBezTo>
                      <a:pt x="2410126" y="1106247"/>
                      <a:pt x="2464263" y="1293033"/>
                      <a:pt x="2482389" y="1474977"/>
                    </a:cubicBezTo>
                    <a:lnTo>
                      <a:pt x="2485971" y="1546225"/>
                    </a:lnTo>
                    <a:lnTo>
                      <a:pt x="3089325" y="1546225"/>
                    </a:lnTo>
                    <a:lnTo>
                      <a:pt x="3084782" y="1456213"/>
                    </a:lnTo>
                    <a:cubicBezTo>
                      <a:pt x="3054361" y="1156504"/>
                      <a:pt x="2934917" y="883126"/>
                      <a:pt x="2753323" y="662968"/>
                    </a:cubicBezTo>
                    <a:close/>
                    <a:moveTo>
                      <a:pt x="483169" y="638963"/>
                    </a:moveTo>
                    <a:lnTo>
                      <a:pt x="461363" y="662968"/>
                    </a:lnTo>
                    <a:cubicBezTo>
                      <a:pt x="279770" y="883126"/>
                      <a:pt x="160326" y="1156504"/>
                      <a:pt x="129905" y="1456213"/>
                    </a:cubicBezTo>
                    <a:lnTo>
                      <a:pt x="125362" y="1546225"/>
                    </a:lnTo>
                    <a:lnTo>
                      <a:pt x="731831" y="1546225"/>
                    </a:lnTo>
                    <a:lnTo>
                      <a:pt x="735344" y="1474977"/>
                    </a:lnTo>
                    <a:cubicBezTo>
                      <a:pt x="753137" y="1293033"/>
                      <a:pt x="806372" y="1106247"/>
                      <a:pt x="893910" y="919557"/>
                    </a:cubicBezTo>
                    <a:lnTo>
                      <a:pt x="917942" y="872897"/>
                    </a:lnTo>
                    <a:lnTo>
                      <a:pt x="821137" y="836234"/>
                    </a:lnTo>
                    <a:cubicBezTo>
                      <a:pt x="749783" y="805689"/>
                      <a:pt x="681432" y="770996"/>
                      <a:pt x="616825" y="732415"/>
                    </a:cubicBezTo>
                    <a:close/>
                    <a:moveTo>
                      <a:pt x="1546226" y="231046"/>
                    </a:moveTo>
                    <a:lnTo>
                      <a:pt x="1528675" y="248139"/>
                    </a:lnTo>
                    <a:cubicBezTo>
                      <a:pt x="1433595" y="342957"/>
                      <a:pt x="1295523" y="494880"/>
                      <a:pt x="1168773" y="685478"/>
                    </a:cubicBezTo>
                    <a:lnTo>
                      <a:pt x="1098769" y="802845"/>
                    </a:lnTo>
                    <a:lnTo>
                      <a:pt x="1152046" y="818106"/>
                    </a:lnTo>
                    <a:cubicBezTo>
                      <a:pt x="1224940" y="835846"/>
                      <a:pt x="1299755" y="849411"/>
                      <a:pt x="1375851" y="858541"/>
                    </a:cubicBezTo>
                    <a:lnTo>
                      <a:pt x="1546226" y="868716"/>
                    </a:lnTo>
                    <a:close/>
                    <a:moveTo>
                      <a:pt x="1668463" y="230823"/>
                    </a:moveTo>
                    <a:lnTo>
                      <a:pt x="1668463" y="868716"/>
                    </a:lnTo>
                    <a:lnTo>
                      <a:pt x="1838838" y="858541"/>
                    </a:lnTo>
                    <a:cubicBezTo>
                      <a:pt x="1914935" y="849411"/>
                      <a:pt x="1989750" y="835846"/>
                      <a:pt x="2062644" y="818106"/>
                    </a:cubicBezTo>
                    <a:lnTo>
                      <a:pt x="2117610" y="802362"/>
                    </a:lnTo>
                    <a:lnTo>
                      <a:pt x="2047573" y="685478"/>
                    </a:lnTo>
                    <a:cubicBezTo>
                      <a:pt x="1920253" y="494880"/>
                      <a:pt x="1781612" y="342957"/>
                      <a:pt x="1686282" y="248139"/>
                    </a:cubicBezTo>
                    <a:close/>
                    <a:moveTo>
                      <a:pt x="1739116" y="128896"/>
                    </a:moveTo>
                    <a:lnTo>
                      <a:pt x="1754615" y="143696"/>
                    </a:lnTo>
                    <a:cubicBezTo>
                      <a:pt x="1834903" y="221959"/>
                      <a:pt x="1950245" y="344552"/>
                      <a:pt x="2066550" y="501745"/>
                    </a:cubicBezTo>
                    <a:cubicBezTo>
                      <a:pt x="2101138" y="547688"/>
                      <a:pt x="2133682" y="593868"/>
                      <a:pt x="2164154" y="640209"/>
                    </a:cubicBezTo>
                    <a:lnTo>
                      <a:pt x="2239903" y="764214"/>
                    </a:lnTo>
                    <a:lnTo>
                      <a:pt x="2342448" y="725496"/>
                    </a:lnTo>
                    <a:cubicBezTo>
                      <a:pt x="2409077" y="697086"/>
                      <a:pt x="2472930" y="664847"/>
                      <a:pt x="2533366" y="629040"/>
                    </a:cubicBezTo>
                    <a:lnTo>
                      <a:pt x="2648575" y="549358"/>
                    </a:lnTo>
                    <a:lnTo>
                      <a:pt x="2552008" y="461545"/>
                    </a:lnTo>
                    <a:cubicBezTo>
                      <a:pt x="2331968" y="279855"/>
                      <a:pt x="2058736" y="160347"/>
                      <a:pt x="1759187" y="129910"/>
                    </a:cubicBezTo>
                    <a:close/>
                    <a:moveTo>
                      <a:pt x="1475715" y="128888"/>
                    </a:moveTo>
                    <a:lnTo>
                      <a:pt x="1455500" y="129910"/>
                    </a:lnTo>
                    <a:cubicBezTo>
                      <a:pt x="1155951" y="160347"/>
                      <a:pt x="882719" y="279855"/>
                      <a:pt x="662678" y="461545"/>
                    </a:cubicBezTo>
                    <a:lnTo>
                      <a:pt x="566113" y="549357"/>
                    </a:lnTo>
                    <a:lnTo>
                      <a:pt x="681324" y="629040"/>
                    </a:lnTo>
                    <a:cubicBezTo>
                      <a:pt x="741760" y="664847"/>
                      <a:pt x="805613" y="697086"/>
                      <a:pt x="872242" y="725496"/>
                    </a:cubicBezTo>
                    <a:lnTo>
                      <a:pt x="975251" y="764389"/>
                    </a:lnTo>
                    <a:lnTo>
                      <a:pt x="1050800" y="640209"/>
                    </a:lnTo>
                    <a:cubicBezTo>
                      <a:pt x="1081189" y="593868"/>
                      <a:pt x="1113686" y="547688"/>
                      <a:pt x="1148273" y="501745"/>
                    </a:cubicBezTo>
                    <a:cubicBezTo>
                      <a:pt x="1264578" y="344552"/>
                      <a:pt x="1379921" y="221959"/>
                      <a:pt x="1460208" y="143696"/>
                    </a:cubicBezTo>
                    <a:close/>
                    <a:moveTo>
                      <a:pt x="1607344" y="0"/>
                    </a:moveTo>
                    <a:cubicBezTo>
                      <a:pt x="2495056" y="0"/>
                      <a:pt x="3214688" y="719632"/>
                      <a:pt x="3214688" y="1607344"/>
                    </a:cubicBezTo>
                    <a:cubicBezTo>
                      <a:pt x="3214688" y="2495056"/>
                      <a:pt x="2495056" y="3214688"/>
                      <a:pt x="1607344" y="3214688"/>
                    </a:cubicBezTo>
                    <a:cubicBezTo>
                      <a:pt x="719632" y="3214688"/>
                      <a:pt x="0" y="2495056"/>
                      <a:pt x="0" y="1607344"/>
                    </a:cubicBezTo>
                    <a:cubicBezTo>
                      <a:pt x="0" y="719632"/>
                      <a:pt x="719632" y="0"/>
                      <a:pt x="16073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96386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8" name="Freeform 227"/>
              <p:cNvSpPr>
                <a:spLocks/>
              </p:cNvSpPr>
              <p:nvPr/>
            </p:nvSpPr>
            <p:spPr bwMode="auto">
              <a:xfrm>
                <a:off x="10935462" y="3576787"/>
                <a:ext cx="131222" cy="235796"/>
              </a:xfrm>
              <a:custGeom>
                <a:avLst/>
                <a:gdLst>
                  <a:gd name="connsiteX0" fmla="*/ 930274 w 1860550"/>
                  <a:gd name="connsiteY0" fmla="*/ 2997199 h 3343276"/>
                  <a:gd name="connsiteX1" fmla="*/ 898524 w 1860550"/>
                  <a:gd name="connsiteY1" fmla="*/ 3030537 h 3343276"/>
                  <a:gd name="connsiteX2" fmla="*/ 930274 w 1860550"/>
                  <a:gd name="connsiteY2" fmla="*/ 3063875 h 3343276"/>
                  <a:gd name="connsiteX3" fmla="*/ 962024 w 1860550"/>
                  <a:gd name="connsiteY3" fmla="*/ 3030537 h 3343276"/>
                  <a:gd name="connsiteX4" fmla="*/ 930274 w 1860550"/>
                  <a:gd name="connsiteY4" fmla="*/ 2997199 h 3343276"/>
                  <a:gd name="connsiteX5" fmla="*/ 930275 w 1860550"/>
                  <a:gd name="connsiteY5" fmla="*/ 2874962 h 3343276"/>
                  <a:gd name="connsiteX6" fmla="*/ 1084263 w 1860550"/>
                  <a:gd name="connsiteY6" fmla="*/ 3029744 h 3343276"/>
                  <a:gd name="connsiteX7" fmla="*/ 930275 w 1860550"/>
                  <a:gd name="connsiteY7" fmla="*/ 3184526 h 3343276"/>
                  <a:gd name="connsiteX8" fmla="*/ 776287 w 1860550"/>
                  <a:gd name="connsiteY8" fmla="*/ 3029744 h 3343276"/>
                  <a:gd name="connsiteX9" fmla="*/ 930275 w 1860550"/>
                  <a:gd name="connsiteY9" fmla="*/ 2874962 h 3343276"/>
                  <a:gd name="connsiteX10" fmla="*/ 122238 w 1860550"/>
                  <a:gd name="connsiteY10" fmla="*/ 2844800 h 3343276"/>
                  <a:gd name="connsiteX11" fmla="*/ 122238 w 1860550"/>
                  <a:gd name="connsiteY11" fmla="*/ 2858922 h 3343276"/>
                  <a:gd name="connsiteX12" fmla="*/ 122238 w 1860550"/>
                  <a:gd name="connsiteY12" fmla="*/ 2919914 h 3343276"/>
                  <a:gd name="connsiteX13" fmla="*/ 122238 w 1860550"/>
                  <a:gd name="connsiteY13" fmla="*/ 2937881 h 3343276"/>
                  <a:gd name="connsiteX14" fmla="*/ 122238 w 1860550"/>
                  <a:gd name="connsiteY14" fmla="*/ 2976361 h 3343276"/>
                  <a:gd name="connsiteX15" fmla="*/ 122238 w 1860550"/>
                  <a:gd name="connsiteY15" fmla="*/ 2994458 h 3343276"/>
                  <a:gd name="connsiteX16" fmla="*/ 122238 w 1860550"/>
                  <a:gd name="connsiteY16" fmla="*/ 3016807 h 3343276"/>
                  <a:gd name="connsiteX17" fmla="*/ 122238 w 1860550"/>
                  <a:gd name="connsiteY17" fmla="*/ 3032384 h 3343276"/>
                  <a:gd name="connsiteX18" fmla="*/ 122238 w 1860550"/>
                  <a:gd name="connsiteY18" fmla="*/ 3043919 h 3343276"/>
                  <a:gd name="connsiteX19" fmla="*/ 122238 w 1860550"/>
                  <a:gd name="connsiteY19" fmla="*/ 3055388 h 3343276"/>
                  <a:gd name="connsiteX20" fmla="*/ 122238 w 1860550"/>
                  <a:gd name="connsiteY20" fmla="*/ 3067200 h 3343276"/>
                  <a:gd name="connsiteX21" fmla="*/ 122238 w 1860550"/>
                  <a:gd name="connsiteY21" fmla="*/ 3068809 h 3343276"/>
                  <a:gd name="connsiteX22" fmla="*/ 122238 w 1860550"/>
                  <a:gd name="connsiteY22" fmla="*/ 3072174 h 3343276"/>
                  <a:gd name="connsiteX23" fmla="*/ 268324 w 1860550"/>
                  <a:gd name="connsiteY23" fmla="*/ 3221038 h 3343276"/>
                  <a:gd name="connsiteX24" fmla="*/ 1589184 w 1860550"/>
                  <a:gd name="connsiteY24" fmla="*/ 3221038 h 3343276"/>
                  <a:gd name="connsiteX25" fmla="*/ 1738313 w 1860550"/>
                  <a:gd name="connsiteY25" fmla="*/ 3072174 h 3343276"/>
                  <a:gd name="connsiteX26" fmla="*/ 1738313 w 1860550"/>
                  <a:gd name="connsiteY26" fmla="*/ 2997250 h 3343276"/>
                  <a:gd name="connsiteX27" fmla="*/ 1738313 w 1860550"/>
                  <a:gd name="connsiteY27" fmla="*/ 2940804 h 3343276"/>
                  <a:gd name="connsiteX28" fmla="*/ 1738313 w 1860550"/>
                  <a:gd name="connsiteY28" fmla="*/ 2900358 h 3343276"/>
                  <a:gd name="connsiteX29" fmla="*/ 1738313 w 1860550"/>
                  <a:gd name="connsiteY29" fmla="*/ 2873246 h 3343276"/>
                  <a:gd name="connsiteX30" fmla="*/ 1738313 w 1860550"/>
                  <a:gd name="connsiteY30" fmla="*/ 2848356 h 3343276"/>
                  <a:gd name="connsiteX31" fmla="*/ 1738313 w 1860550"/>
                  <a:gd name="connsiteY31" fmla="*/ 2844800 h 3343276"/>
                  <a:gd name="connsiteX32" fmla="*/ 122238 w 1860550"/>
                  <a:gd name="connsiteY32" fmla="*/ 461963 h 3343276"/>
                  <a:gd name="connsiteX33" fmla="*/ 122238 w 1860550"/>
                  <a:gd name="connsiteY33" fmla="*/ 525582 h 3343276"/>
                  <a:gd name="connsiteX34" fmla="*/ 122238 w 1860550"/>
                  <a:gd name="connsiteY34" fmla="*/ 2618936 h 3343276"/>
                  <a:gd name="connsiteX35" fmla="*/ 122238 w 1860550"/>
                  <a:gd name="connsiteY35" fmla="*/ 2722563 h 3343276"/>
                  <a:gd name="connsiteX36" fmla="*/ 169032 w 1860550"/>
                  <a:gd name="connsiteY36" fmla="*/ 2722563 h 3343276"/>
                  <a:gd name="connsiteX37" fmla="*/ 1704747 w 1860550"/>
                  <a:gd name="connsiteY37" fmla="*/ 2722563 h 3343276"/>
                  <a:gd name="connsiteX38" fmla="*/ 1738313 w 1860550"/>
                  <a:gd name="connsiteY38" fmla="*/ 2722563 h 3343276"/>
                  <a:gd name="connsiteX39" fmla="*/ 1738313 w 1860550"/>
                  <a:gd name="connsiteY39" fmla="*/ 2521894 h 3343276"/>
                  <a:gd name="connsiteX40" fmla="*/ 1738313 w 1860550"/>
                  <a:gd name="connsiteY40" fmla="*/ 505665 h 3343276"/>
                  <a:gd name="connsiteX41" fmla="*/ 1738313 w 1860550"/>
                  <a:gd name="connsiteY41" fmla="*/ 461963 h 3343276"/>
                  <a:gd name="connsiteX42" fmla="*/ 1691518 w 1860550"/>
                  <a:gd name="connsiteY42" fmla="*/ 461963 h 3343276"/>
                  <a:gd name="connsiteX43" fmla="*/ 155803 w 1860550"/>
                  <a:gd name="connsiteY43" fmla="*/ 461963 h 3343276"/>
                  <a:gd name="connsiteX44" fmla="*/ 721442 w 1860550"/>
                  <a:gd name="connsiteY44" fmla="*/ 169863 h 3343276"/>
                  <a:gd name="connsiteX45" fmla="*/ 1072433 w 1860550"/>
                  <a:gd name="connsiteY45" fmla="*/ 169863 h 3343276"/>
                  <a:gd name="connsiteX46" fmla="*/ 1133475 w 1860550"/>
                  <a:gd name="connsiteY46" fmla="*/ 230982 h 3343276"/>
                  <a:gd name="connsiteX47" fmla="*/ 1072433 w 1860550"/>
                  <a:gd name="connsiteY47" fmla="*/ 292101 h 3343276"/>
                  <a:gd name="connsiteX48" fmla="*/ 721442 w 1860550"/>
                  <a:gd name="connsiteY48" fmla="*/ 292101 h 3343276"/>
                  <a:gd name="connsiteX49" fmla="*/ 660400 w 1860550"/>
                  <a:gd name="connsiteY49" fmla="*/ 230982 h 3343276"/>
                  <a:gd name="connsiteX50" fmla="*/ 721442 w 1860550"/>
                  <a:gd name="connsiteY50" fmla="*/ 169863 h 3343276"/>
                  <a:gd name="connsiteX51" fmla="*/ 1281907 w 1860550"/>
                  <a:gd name="connsiteY51" fmla="*/ 149225 h 3343276"/>
                  <a:gd name="connsiteX52" fmla="*/ 1363664 w 1860550"/>
                  <a:gd name="connsiteY52" fmla="*/ 229394 h 3343276"/>
                  <a:gd name="connsiteX53" fmla="*/ 1281907 w 1860550"/>
                  <a:gd name="connsiteY53" fmla="*/ 309563 h 3343276"/>
                  <a:gd name="connsiteX54" fmla="*/ 1200150 w 1860550"/>
                  <a:gd name="connsiteY54" fmla="*/ 229394 h 3343276"/>
                  <a:gd name="connsiteX55" fmla="*/ 1281907 w 1860550"/>
                  <a:gd name="connsiteY55" fmla="*/ 149225 h 3343276"/>
                  <a:gd name="connsiteX56" fmla="*/ 268324 w 1860550"/>
                  <a:gd name="connsiteY56" fmla="*/ 122238 h 3343276"/>
                  <a:gd name="connsiteX57" fmla="*/ 122238 w 1860550"/>
                  <a:gd name="connsiteY57" fmla="*/ 271331 h 3343276"/>
                  <a:gd name="connsiteX58" fmla="*/ 122238 w 1860550"/>
                  <a:gd name="connsiteY58" fmla="*/ 341313 h 3343276"/>
                  <a:gd name="connsiteX59" fmla="*/ 1738313 w 1860550"/>
                  <a:gd name="connsiteY59" fmla="*/ 341313 h 3343276"/>
                  <a:gd name="connsiteX60" fmla="*/ 1738313 w 1860550"/>
                  <a:gd name="connsiteY60" fmla="*/ 314869 h 3343276"/>
                  <a:gd name="connsiteX61" fmla="*/ 1738313 w 1860550"/>
                  <a:gd name="connsiteY61" fmla="*/ 300855 h 3343276"/>
                  <a:gd name="connsiteX62" fmla="*/ 1738313 w 1860550"/>
                  <a:gd name="connsiteY62" fmla="*/ 289566 h 3343276"/>
                  <a:gd name="connsiteX63" fmla="*/ 1738313 w 1860550"/>
                  <a:gd name="connsiteY63" fmla="*/ 280079 h 3343276"/>
                  <a:gd name="connsiteX64" fmla="*/ 1738313 w 1860550"/>
                  <a:gd name="connsiteY64" fmla="*/ 276573 h 3343276"/>
                  <a:gd name="connsiteX65" fmla="*/ 1738313 w 1860550"/>
                  <a:gd name="connsiteY65" fmla="*/ 271331 h 3343276"/>
                  <a:gd name="connsiteX66" fmla="*/ 1589184 w 1860550"/>
                  <a:gd name="connsiteY66" fmla="*/ 122238 h 3343276"/>
                  <a:gd name="connsiteX67" fmla="*/ 1469183 w 1860550"/>
                  <a:gd name="connsiteY67" fmla="*/ 122238 h 3343276"/>
                  <a:gd name="connsiteX68" fmla="*/ 1356679 w 1860550"/>
                  <a:gd name="connsiteY68" fmla="*/ 122238 h 3343276"/>
                  <a:gd name="connsiteX69" fmla="*/ 1153197 w 1860550"/>
                  <a:gd name="connsiteY69" fmla="*/ 122238 h 3343276"/>
                  <a:gd name="connsiteX70" fmla="*/ 976803 w 1860550"/>
                  <a:gd name="connsiteY70" fmla="*/ 122238 h 3343276"/>
                  <a:gd name="connsiteX71" fmla="*/ 825562 w 1860550"/>
                  <a:gd name="connsiteY71" fmla="*/ 122238 h 3343276"/>
                  <a:gd name="connsiteX72" fmla="*/ 697539 w 1860550"/>
                  <a:gd name="connsiteY72" fmla="*/ 122238 h 3343276"/>
                  <a:gd name="connsiteX73" fmla="*/ 590799 w 1860550"/>
                  <a:gd name="connsiteY73" fmla="*/ 122238 h 3343276"/>
                  <a:gd name="connsiteX74" fmla="*/ 503408 w 1860550"/>
                  <a:gd name="connsiteY74" fmla="*/ 122238 h 3343276"/>
                  <a:gd name="connsiteX75" fmla="*/ 433431 w 1860550"/>
                  <a:gd name="connsiteY75" fmla="*/ 122238 h 3343276"/>
                  <a:gd name="connsiteX76" fmla="*/ 378933 w 1860550"/>
                  <a:gd name="connsiteY76" fmla="*/ 122238 h 3343276"/>
                  <a:gd name="connsiteX77" fmla="*/ 337979 w 1860550"/>
                  <a:gd name="connsiteY77" fmla="*/ 122238 h 3343276"/>
                  <a:gd name="connsiteX78" fmla="*/ 308633 w 1860550"/>
                  <a:gd name="connsiteY78" fmla="*/ 122238 h 3343276"/>
                  <a:gd name="connsiteX79" fmla="*/ 288962 w 1860550"/>
                  <a:gd name="connsiteY79" fmla="*/ 122238 h 3343276"/>
                  <a:gd name="connsiteX80" fmla="*/ 277031 w 1860550"/>
                  <a:gd name="connsiteY80" fmla="*/ 122238 h 3343276"/>
                  <a:gd name="connsiteX81" fmla="*/ 270904 w 1860550"/>
                  <a:gd name="connsiteY81" fmla="*/ 122238 h 3343276"/>
                  <a:gd name="connsiteX82" fmla="*/ 267968 w 1860550"/>
                  <a:gd name="connsiteY82" fmla="*/ 0 h 3343276"/>
                  <a:gd name="connsiteX83" fmla="*/ 1589537 w 1860550"/>
                  <a:gd name="connsiteY83" fmla="*/ 0 h 3343276"/>
                  <a:gd name="connsiteX84" fmla="*/ 1860550 w 1860550"/>
                  <a:gd name="connsiteY84" fmla="*/ 270492 h 3343276"/>
                  <a:gd name="connsiteX85" fmla="*/ 1860550 w 1860550"/>
                  <a:gd name="connsiteY85" fmla="*/ 270501 h 3343276"/>
                  <a:gd name="connsiteX86" fmla="*/ 1860550 w 1860550"/>
                  <a:gd name="connsiteY86" fmla="*/ 461963 h 3343276"/>
                  <a:gd name="connsiteX87" fmla="*/ 1860550 w 1860550"/>
                  <a:gd name="connsiteY87" fmla="*/ 525090 h 3343276"/>
                  <a:gd name="connsiteX88" fmla="*/ 1860550 w 1860550"/>
                  <a:gd name="connsiteY88" fmla="*/ 2619341 h 3343276"/>
                  <a:gd name="connsiteX89" fmla="*/ 1860550 w 1860550"/>
                  <a:gd name="connsiteY89" fmla="*/ 2722563 h 3343276"/>
                  <a:gd name="connsiteX90" fmla="*/ 1860550 w 1860550"/>
                  <a:gd name="connsiteY90" fmla="*/ 2754314 h 3343276"/>
                  <a:gd name="connsiteX91" fmla="*/ 1860550 w 1860550"/>
                  <a:gd name="connsiteY91" fmla="*/ 2838062 h 3343276"/>
                  <a:gd name="connsiteX92" fmla="*/ 1860550 w 1860550"/>
                  <a:gd name="connsiteY92" fmla="*/ 2859431 h 3343276"/>
                  <a:gd name="connsiteX93" fmla="*/ 1860550 w 1860550"/>
                  <a:gd name="connsiteY93" fmla="*/ 2924856 h 3343276"/>
                  <a:gd name="connsiteX94" fmla="*/ 1860550 w 1860550"/>
                  <a:gd name="connsiteY94" fmla="*/ 2938424 h 3343276"/>
                  <a:gd name="connsiteX95" fmla="*/ 1860550 w 1860550"/>
                  <a:gd name="connsiteY95" fmla="*/ 2987047 h 3343276"/>
                  <a:gd name="connsiteX96" fmla="*/ 1860550 w 1860550"/>
                  <a:gd name="connsiteY96" fmla="*/ 2995025 h 3343276"/>
                  <a:gd name="connsiteX97" fmla="*/ 1860550 w 1860550"/>
                  <a:gd name="connsiteY97" fmla="*/ 3028736 h 3343276"/>
                  <a:gd name="connsiteX98" fmla="*/ 1860550 w 1860550"/>
                  <a:gd name="connsiteY98" fmla="*/ 3032967 h 3343276"/>
                  <a:gd name="connsiteX99" fmla="*/ 1860550 w 1860550"/>
                  <a:gd name="connsiteY99" fmla="*/ 3054023 h 3343276"/>
                  <a:gd name="connsiteX100" fmla="*/ 1860550 w 1860550"/>
                  <a:gd name="connsiteY100" fmla="*/ 3055980 h 3343276"/>
                  <a:gd name="connsiteX101" fmla="*/ 1860550 w 1860550"/>
                  <a:gd name="connsiteY101" fmla="*/ 3067008 h 3343276"/>
                  <a:gd name="connsiteX102" fmla="*/ 1860550 w 1860550"/>
                  <a:gd name="connsiteY102" fmla="*/ 3067798 h 3343276"/>
                  <a:gd name="connsiteX103" fmla="*/ 1860550 w 1860550"/>
                  <a:gd name="connsiteY103" fmla="*/ 3072475 h 3343276"/>
                  <a:gd name="connsiteX104" fmla="*/ 1860550 w 1860550"/>
                  <a:gd name="connsiteY104" fmla="*/ 3072774 h 3343276"/>
                  <a:gd name="connsiteX105" fmla="*/ 1694831 w 1860550"/>
                  <a:gd name="connsiteY105" fmla="*/ 3321952 h 3343276"/>
                  <a:gd name="connsiteX106" fmla="*/ 1593989 w 1860550"/>
                  <a:gd name="connsiteY106" fmla="*/ 3342374 h 3343276"/>
                  <a:gd name="connsiteX107" fmla="*/ 1589537 w 1860550"/>
                  <a:gd name="connsiteY107" fmla="*/ 3343276 h 3343276"/>
                  <a:gd name="connsiteX108" fmla="*/ 267968 w 1860550"/>
                  <a:gd name="connsiteY108" fmla="*/ 3343276 h 3343276"/>
                  <a:gd name="connsiteX109" fmla="*/ 263590 w 1860550"/>
                  <a:gd name="connsiteY109" fmla="*/ 3342374 h 3343276"/>
                  <a:gd name="connsiteX110" fmla="*/ 164435 w 1860550"/>
                  <a:gd name="connsiteY110" fmla="*/ 3321952 h 3343276"/>
                  <a:gd name="connsiteX111" fmla="*/ 0 w 1860550"/>
                  <a:gd name="connsiteY111" fmla="*/ 3072774 h 3343276"/>
                  <a:gd name="connsiteX112" fmla="*/ 0 w 1860550"/>
                  <a:gd name="connsiteY112" fmla="*/ 3072475 h 3343276"/>
                  <a:gd name="connsiteX113" fmla="*/ 0 w 1860550"/>
                  <a:gd name="connsiteY113" fmla="*/ 2956977 h 3343276"/>
                  <a:gd name="connsiteX114" fmla="*/ 0 w 1860550"/>
                  <a:gd name="connsiteY114" fmla="*/ 2870182 h 3343276"/>
                  <a:gd name="connsiteX115" fmla="*/ 0 w 1860550"/>
                  <a:gd name="connsiteY115" fmla="*/ 2807991 h 3343276"/>
                  <a:gd name="connsiteX116" fmla="*/ 0 w 1860550"/>
                  <a:gd name="connsiteY116" fmla="*/ 2787491 h 3343276"/>
                  <a:gd name="connsiteX117" fmla="*/ 0 w 1860550"/>
                  <a:gd name="connsiteY117" fmla="*/ 2766302 h 3343276"/>
                  <a:gd name="connsiteX118" fmla="*/ 0 w 1860550"/>
                  <a:gd name="connsiteY118" fmla="*/ 2741016 h 3343276"/>
                  <a:gd name="connsiteX119" fmla="*/ 0 w 1860550"/>
                  <a:gd name="connsiteY119" fmla="*/ 2728031 h 3343276"/>
                  <a:gd name="connsiteX120" fmla="*/ 0 w 1860550"/>
                  <a:gd name="connsiteY120" fmla="*/ 2722563 h 3343276"/>
                  <a:gd name="connsiteX121" fmla="*/ 0 w 1860550"/>
                  <a:gd name="connsiteY121" fmla="*/ 2522258 h 3343276"/>
                  <a:gd name="connsiteX122" fmla="*/ 0 w 1860550"/>
                  <a:gd name="connsiteY122" fmla="*/ 505164 h 3343276"/>
                  <a:gd name="connsiteX123" fmla="*/ 0 w 1860550"/>
                  <a:gd name="connsiteY123" fmla="*/ 461963 h 3343276"/>
                  <a:gd name="connsiteX124" fmla="*/ 0 w 1860550"/>
                  <a:gd name="connsiteY124" fmla="*/ 418277 h 3343276"/>
                  <a:gd name="connsiteX125" fmla="*/ 0 w 1860550"/>
                  <a:gd name="connsiteY125" fmla="*/ 398763 h 3343276"/>
                  <a:gd name="connsiteX126" fmla="*/ 0 w 1860550"/>
                  <a:gd name="connsiteY126" fmla="*/ 356020 h 3343276"/>
                  <a:gd name="connsiteX127" fmla="*/ 0 w 1860550"/>
                  <a:gd name="connsiteY127" fmla="*/ 351269 h 3343276"/>
                  <a:gd name="connsiteX128" fmla="*/ 0 w 1860550"/>
                  <a:gd name="connsiteY128" fmla="*/ 314287 h 3343276"/>
                  <a:gd name="connsiteX129" fmla="*/ 0 w 1860550"/>
                  <a:gd name="connsiteY129" fmla="*/ 294426 h 3343276"/>
                  <a:gd name="connsiteX130" fmla="*/ 0 w 1860550"/>
                  <a:gd name="connsiteY130" fmla="*/ 288973 h 3343276"/>
                  <a:gd name="connsiteX131" fmla="*/ 0 w 1860550"/>
                  <a:gd name="connsiteY131" fmla="*/ 275975 h 3343276"/>
                  <a:gd name="connsiteX132" fmla="*/ 0 w 1860550"/>
                  <a:gd name="connsiteY132" fmla="*/ 273484 h 3343276"/>
                  <a:gd name="connsiteX133" fmla="*/ 0 w 1860550"/>
                  <a:gd name="connsiteY133" fmla="*/ 270501 h 3343276"/>
                  <a:gd name="connsiteX134" fmla="*/ 0 w 1860550"/>
                  <a:gd name="connsiteY134" fmla="*/ 270492 h 3343276"/>
                  <a:gd name="connsiteX135" fmla="*/ 267968 w 1860550"/>
                  <a:gd name="connsiteY135" fmla="*/ 0 h 3343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1860550" h="3343276">
                    <a:moveTo>
                      <a:pt x="930274" y="2997199"/>
                    </a:moveTo>
                    <a:cubicBezTo>
                      <a:pt x="912739" y="2997199"/>
                      <a:pt x="898524" y="3012125"/>
                      <a:pt x="898524" y="3030537"/>
                    </a:cubicBezTo>
                    <a:cubicBezTo>
                      <a:pt x="898524" y="3048949"/>
                      <a:pt x="912739" y="3063875"/>
                      <a:pt x="930274" y="3063875"/>
                    </a:cubicBezTo>
                    <a:cubicBezTo>
                      <a:pt x="947809" y="3063875"/>
                      <a:pt x="962024" y="3048949"/>
                      <a:pt x="962024" y="3030537"/>
                    </a:cubicBezTo>
                    <a:cubicBezTo>
                      <a:pt x="962024" y="3012125"/>
                      <a:pt x="947809" y="2997199"/>
                      <a:pt x="930274" y="2997199"/>
                    </a:cubicBezTo>
                    <a:close/>
                    <a:moveTo>
                      <a:pt x="930275" y="2874962"/>
                    </a:moveTo>
                    <a:cubicBezTo>
                      <a:pt x="1015320" y="2874962"/>
                      <a:pt x="1084263" y="2944260"/>
                      <a:pt x="1084263" y="3029744"/>
                    </a:cubicBezTo>
                    <a:cubicBezTo>
                      <a:pt x="1084263" y="3115228"/>
                      <a:pt x="1015320" y="3184526"/>
                      <a:pt x="930275" y="3184526"/>
                    </a:cubicBezTo>
                    <a:cubicBezTo>
                      <a:pt x="845230" y="3184526"/>
                      <a:pt x="776287" y="3115228"/>
                      <a:pt x="776287" y="3029744"/>
                    </a:cubicBezTo>
                    <a:cubicBezTo>
                      <a:pt x="776287" y="2944260"/>
                      <a:pt x="845230" y="2874962"/>
                      <a:pt x="930275" y="2874962"/>
                    </a:cubicBezTo>
                    <a:close/>
                    <a:moveTo>
                      <a:pt x="122238" y="2844800"/>
                    </a:moveTo>
                    <a:lnTo>
                      <a:pt x="122238" y="2858922"/>
                    </a:lnTo>
                    <a:lnTo>
                      <a:pt x="122238" y="2919914"/>
                    </a:lnTo>
                    <a:lnTo>
                      <a:pt x="122238" y="2937881"/>
                    </a:lnTo>
                    <a:lnTo>
                      <a:pt x="122238" y="2976361"/>
                    </a:lnTo>
                    <a:lnTo>
                      <a:pt x="122238" y="2994458"/>
                    </a:lnTo>
                    <a:lnTo>
                      <a:pt x="122238" y="3016807"/>
                    </a:lnTo>
                    <a:lnTo>
                      <a:pt x="122238" y="3032384"/>
                    </a:lnTo>
                    <a:lnTo>
                      <a:pt x="122238" y="3043919"/>
                    </a:lnTo>
                    <a:lnTo>
                      <a:pt x="122238" y="3055388"/>
                    </a:lnTo>
                    <a:cubicBezTo>
                      <a:pt x="122238" y="3060983"/>
                      <a:pt x="122238" y="3064714"/>
                      <a:pt x="122238" y="3067200"/>
                    </a:cubicBezTo>
                    <a:lnTo>
                      <a:pt x="122238" y="3068809"/>
                    </a:lnTo>
                    <a:lnTo>
                      <a:pt x="122238" y="3072174"/>
                    </a:lnTo>
                    <a:cubicBezTo>
                      <a:pt x="122238" y="3154201"/>
                      <a:pt x="189194" y="3221038"/>
                      <a:pt x="268324" y="3221038"/>
                    </a:cubicBezTo>
                    <a:cubicBezTo>
                      <a:pt x="1589184" y="3221038"/>
                      <a:pt x="1589184" y="3221038"/>
                      <a:pt x="1589184" y="3221038"/>
                    </a:cubicBezTo>
                    <a:cubicBezTo>
                      <a:pt x="1671357" y="3221038"/>
                      <a:pt x="1738313" y="3154201"/>
                      <a:pt x="1738313" y="3072174"/>
                    </a:cubicBezTo>
                    <a:lnTo>
                      <a:pt x="1738313" y="2997250"/>
                    </a:lnTo>
                    <a:lnTo>
                      <a:pt x="1738313" y="2940804"/>
                    </a:lnTo>
                    <a:lnTo>
                      <a:pt x="1738313" y="2900358"/>
                    </a:lnTo>
                    <a:lnTo>
                      <a:pt x="1738313" y="2873246"/>
                    </a:lnTo>
                    <a:lnTo>
                      <a:pt x="1738313" y="2848356"/>
                    </a:lnTo>
                    <a:lnTo>
                      <a:pt x="1738313" y="2844800"/>
                    </a:lnTo>
                    <a:close/>
                    <a:moveTo>
                      <a:pt x="122238" y="461963"/>
                    </a:moveTo>
                    <a:lnTo>
                      <a:pt x="122238" y="525582"/>
                    </a:lnTo>
                    <a:cubicBezTo>
                      <a:pt x="122238" y="1639716"/>
                      <a:pt x="122238" y="2266416"/>
                      <a:pt x="122238" y="2618936"/>
                    </a:cubicBezTo>
                    <a:lnTo>
                      <a:pt x="122238" y="2722563"/>
                    </a:lnTo>
                    <a:lnTo>
                      <a:pt x="169032" y="2722563"/>
                    </a:lnTo>
                    <a:cubicBezTo>
                      <a:pt x="1096639" y="2722563"/>
                      <a:pt x="1515558" y="2722563"/>
                      <a:pt x="1704747" y="2722563"/>
                    </a:cubicBezTo>
                    <a:lnTo>
                      <a:pt x="1738313" y="2722563"/>
                    </a:lnTo>
                    <a:lnTo>
                      <a:pt x="1738313" y="2521894"/>
                    </a:lnTo>
                    <a:cubicBezTo>
                      <a:pt x="1738313" y="1330298"/>
                      <a:pt x="1738313" y="769547"/>
                      <a:pt x="1738313" y="505665"/>
                    </a:cubicBezTo>
                    <a:lnTo>
                      <a:pt x="1738313" y="461963"/>
                    </a:lnTo>
                    <a:lnTo>
                      <a:pt x="1691518" y="461963"/>
                    </a:lnTo>
                    <a:cubicBezTo>
                      <a:pt x="763911" y="461963"/>
                      <a:pt x="344992" y="461963"/>
                      <a:pt x="155803" y="461963"/>
                    </a:cubicBezTo>
                    <a:close/>
                    <a:moveTo>
                      <a:pt x="721442" y="169863"/>
                    </a:moveTo>
                    <a:cubicBezTo>
                      <a:pt x="1072433" y="169863"/>
                      <a:pt x="1072433" y="169863"/>
                      <a:pt x="1072433" y="169863"/>
                    </a:cubicBezTo>
                    <a:cubicBezTo>
                      <a:pt x="1106006" y="169863"/>
                      <a:pt x="1133475" y="197367"/>
                      <a:pt x="1133475" y="230982"/>
                    </a:cubicBezTo>
                    <a:cubicBezTo>
                      <a:pt x="1133475" y="264598"/>
                      <a:pt x="1106006" y="292101"/>
                      <a:pt x="1072433" y="292101"/>
                    </a:cubicBezTo>
                    <a:cubicBezTo>
                      <a:pt x="721442" y="292101"/>
                      <a:pt x="721442" y="292101"/>
                      <a:pt x="721442" y="292101"/>
                    </a:cubicBezTo>
                    <a:cubicBezTo>
                      <a:pt x="687869" y="292101"/>
                      <a:pt x="660400" y="264598"/>
                      <a:pt x="660400" y="230982"/>
                    </a:cubicBezTo>
                    <a:cubicBezTo>
                      <a:pt x="660400" y="197367"/>
                      <a:pt x="687869" y="169863"/>
                      <a:pt x="721442" y="169863"/>
                    </a:cubicBezTo>
                    <a:close/>
                    <a:moveTo>
                      <a:pt x="1281907" y="149225"/>
                    </a:moveTo>
                    <a:cubicBezTo>
                      <a:pt x="1327060" y="149225"/>
                      <a:pt x="1363664" y="185118"/>
                      <a:pt x="1363664" y="229394"/>
                    </a:cubicBezTo>
                    <a:cubicBezTo>
                      <a:pt x="1363664" y="273670"/>
                      <a:pt x="1327060" y="309563"/>
                      <a:pt x="1281907" y="309563"/>
                    </a:cubicBezTo>
                    <a:cubicBezTo>
                      <a:pt x="1236754" y="309563"/>
                      <a:pt x="1200150" y="273670"/>
                      <a:pt x="1200150" y="229394"/>
                    </a:cubicBezTo>
                    <a:cubicBezTo>
                      <a:pt x="1200150" y="185118"/>
                      <a:pt x="1236754" y="149225"/>
                      <a:pt x="1281907" y="149225"/>
                    </a:cubicBezTo>
                    <a:close/>
                    <a:moveTo>
                      <a:pt x="268324" y="122238"/>
                    </a:moveTo>
                    <a:cubicBezTo>
                      <a:pt x="189194" y="122238"/>
                      <a:pt x="122238" y="189178"/>
                      <a:pt x="122238" y="271331"/>
                    </a:cubicBezTo>
                    <a:lnTo>
                      <a:pt x="122238" y="341313"/>
                    </a:lnTo>
                    <a:cubicBezTo>
                      <a:pt x="1738313" y="341313"/>
                      <a:pt x="1738313" y="341313"/>
                      <a:pt x="1738313" y="341313"/>
                    </a:cubicBezTo>
                    <a:lnTo>
                      <a:pt x="1738313" y="314869"/>
                    </a:lnTo>
                    <a:lnTo>
                      <a:pt x="1738313" y="300855"/>
                    </a:lnTo>
                    <a:lnTo>
                      <a:pt x="1738313" y="289566"/>
                    </a:lnTo>
                    <a:lnTo>
                      <a:pt x="1738313" y="280079"/>
                    </a:lnTo>
                    <a:lnTo>
                      <a:pt x="1738313" y="276573"/>
                    </a:lnTo>
                    <a:lnTo>
                      <a:pt x="1738313" y="271331"/>
                    </a:lnTo>
                    <a:cubicBezTo>
                      <a:pt x="1738313" y="189178"/>
                      <a:pt x="1671357" y="122238"/>
                      <a:pt x="1589184" y="122238"/>
                    </a:cubicBezTo>
                    <a:lnTo>
                      <a:pt x="1469183" y="122238"/>
                    </a:lnTo>
                    <a:lnTo>
                      <a:pt x="1356679" y="122238"/>
                    </a:lnTo>
                    <a:lnTo>
                      <a:pt x="1153197" y="122238"/>
                    </a:lnTo>
                    <a:lnTo>
                      <a:pt x="976803" y="122238"/>
                    </a:lnTo>
                    <a:lnTo>
                      <a:pt x="825562" y="122238"/>
                    </a:lnTo>
                    <a:lnTo>
                      <a:pt x="697539" y="122238"/>
                    </a:lnTo>
                    <a:lnTo>
                      <a:pt x="590799" y="122238"/>
                    </a:lnTo>
                    <a:lnTo>
                      <a:pt x="503408" y="122238"/>
                    </a:lnTo>
                    <a:lnTo>
                      <a:pt x="433431" y="122238"/>
                    </a:lnTo>
                    <a:lnTo>
                      <a:pt x="378933" y="122238"/>
                    </a:lnTo>
                    <a:lnTo>
                      <a:pt x="337979" y="122238"/>
                    </a:lnTo>
                    <a:lnTo>
                      <a:pt x="308633" y="122238"/>
                    </a:lnTo>
                    <a:lnTo>
                      <a:pt x="288962" y="122238"/>
                    </a:lnTo>
                    <a:lnTo>
                      <a:pt x="277031" y="122238"/>
                    </a:lnTo>
                    <a:lnTo>
                      <a:pt x="270904" y="122238"/>
                    </a:lnTo>
                    <a:close/>
                    <a:moveTo>
                      <a:pt x="267968" y="0"/>
                    </a:moveTo>
                    <a:cubicBezTo>
                      <a:pt x="1589537" y="0"/>
                      <a:pt x="1589537" y="0"/>
                      <a:pt x="1589537" y="0"/>
                    </a:cubicBezTo>
                    <a:cubicBezTo>
                      <a:pt x="1738747" y="0"/>
                      <a:pt x="1860550" y="121569"/>
                      <a:pt x="1860550" y="270492"/>
                    </a:cubicBezTo>
                    <a:lnTo>
                      <a:pt x="1860550" y="270501"/>
                    </a:lnTo>
                    <a:lnTo>
                      <a:pt x="1860550" y="461963"/>
                    </a:lnTo>
                    <a:lnTo>
                      <a:pt x="1860550" y="525090"/>
                    </a:lnTo>
                    <a:cubicBezTo>
                      <a:pt x="1860550" y="1639702"/>
                      <a:pt x="1860550" y="2266671"/>
                      <a:pt x="1860550" y="2619341"/>
                    </a:cubicBezTo>
                    <a:lnTo>
                      <a:pt x="1860550" y="2722563"/>
                    </a:lnTo>
                    <a:lnTo>
                      <a:pt x="1860550" y="2754314"/>
                    </a:lnTo>
                    <a:lnTo>
                      <a:pt x="1860550" y="2838062"/>
                    </a:lnTo>
                    <a:lnTo>
                      <a:pt x="1860550" y="2859431"/>
                    </a:lnTo>
                    <a:lnTo>
                      <a:pt x="1860550" y="2924856"/>
                    </a:lnTo>
                    <a:lnTo>
                      <a:pt x="1860550" y="2938424"/>
                    </a:lnTo>
                    <a:lnTo>
                      <a:pt x="1860550" y="2987047"/>
                    </a:lnTo>
                    <a:lnTo>
                      <a:pt x="1860550" y="2995025"/>
                    </a:lnTo>
                    <a:lnTo>
                      <a:pt x="1860550" y="3028736"/>
                    </a:lnTo>
                    <a:lnTo>
                      <a:pt x="1860550" y="3032967"/>
                    </a:lnTo>
                    <a:lnTo>
                      <a:pt x="1860550" y="3054023"/>
                    </a:lnTo>
                    <a:lnTo>
                      <a:pt x="1860550" y="3055980"/>
                    </a:lnTo>
                    <a:lnTo>
                      <a:pt x="1860550" y="3067008"/>
                    </a:lnTo>
                    <a:lnTo>
                      <a:pt x="1860550" y="3067798"/>
                    </a:lnTo>
                    <a:lnTo>
                      <a:pt x="1860550" y="3072475"/>
                    </a:lnTo>
                    <a:lnTo>
                      <a:pt x="1860550" y="3072774"/>
                    </a:lnTo>
                    <a:cubicBezTo>
                      <a:pt x="1860550" y="3184470"/>
                      <a:pt x="1792036" y="3280779"/>
                      <a:pt x="1694831" y="3321952"/>
                    </a:cubicBezTo>
                    <a:lnTo>
                      <a:pt x="1593989" y="3342374"/>
                    </a:lnTo>
                    <a:lnTo>
                      <a:pt x="1589537" y="3343276"/>
                    </a:lnTo>
                    <a:cubicBezTo>
                      <a:pt x="267968" y="3343276"/>
                      <a:pt x="267968" y="3343276"/>
                      <a:pt x="267968" y="3343276"/>
                    </a:cubicBezTo>
                    <a:lnTo>
                      <a:pt x="263590" y="3342374"/>
                    </a:lnTo>
                    <a:lnTo>
                      <a:pt x="164435" y="3321952"/>
                    </a:lnTo>
                    <a:cubicBezTo>
                      <a:pt x="68515" y="3280779"/>
                      <a:pt x="0" y="3184470"/>
                      <a:pt x="0" y="3072774"/>
                    </a:cubicBezTo>
                    <a:lnTo>
                      <a:pt x="0" y="3072475"/>
                    </a:lnTo>
                    <a:lnTo>
                      <a:pt x="0" y="2956977"/>
                    </a:lnTo>
                    <a:lnTo>
                      <a:pt x="0" y="2870182"/>
                    </a:lnTo>
                    <a:lnTo>
                      <a:pt x="0" y="2807991"/>
                    </a:lnTo>
                    <a:lnTo>
                      <a:pt x="0" y="2787491"/>
                    </a:lnTo>
                    <a:lnTo>
                      <a:pt x="0" y="2766302"/>
                    </a:lnTo>
                    <a:lnTo>
                      <a:pt x="0" y="2741016"/>
                    </a:lnTo>
                    <a:lnTo>
                      <a:pt x="0" y="2728031"/>
                    </a:lnTo>
                    <a:lnTo>
                      <a:pt x="0" y="2722563"/>
                    </a:lnTo>
                    <a:lnTo>
                      <a:pt x="0" y="2522258"/>
                    </a:lnTo>
                    <a:cubicBezTo>
                      <a:pt x="0" y="1330151"/>
                      <a:pt x="0" y="769160"/>
                      <a:pt x="0" y="505164"/>
                    </a:cubicBezTo>
                    <a:lnTo>
                      <a:pt x="0" y="461963"/>
                    </a:lnTo>
                    <a:lnTo>
                      <a:pt x="0" y="418277"/>
                    </a:lnTo>
                    <a:lnTo>
                      <a:pt x="0" y="398763"/>
                    </a:lnTo>
                    <a:lnTo>
                      <a:pt x="0" y="356020"/>
                    </a:lnTo>
                    <a:lnTo>
                      <a:pt x="0" y="351269"/>
                    </a:lnTo>
                    <a:lnTo>
                      <a:pt x="0" y="314287"/>
                    </a:lnTo>
                    <a:lnTo>
                      <a:pt x="0" y="294426"/>
                    </a:lnTo>
                    <a:lnTo>
                      <a:pt x="0" y="288973"/>
                    </a:lnTo>
                    <a:cubicBezTo>
                      <a:pt x="0" y="282816"/>
                      <a:pt x="0" y="278711"/>
                      <a:pt x="0" y="275975"/>
                    </a:cubicBezTo>
                    <a:lnTo>
                      <a:pt x="0" y="273484"/>
                    </a:lnTo>
                    <a:lnTo>
                      <a:pt x="0" y="270501"/>
                    </a:lnTo>
                    <a:lnTo>
                      <a:pt x="0" y="270492"/>
                    </a:lnTo>
                    <a:cubicBezTo>
                      <a:pt x="0" y="121569"/>
                      <a:pt x="121804" y="0"/>
                      <a:pt x="2679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96386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9" name="Freeform 228"/>
              <p:cNvSpPr/>
              <p:nvPr/>
            </p:nvSpPr>
            <p:spPr bwMode="auto">
              <a:xfrm>
                <a:off x="10884687" y="4165112"/>
                <a:ext cx="248428" cy="140196"/>
              </a:xfrm>
              <a:custGeom>
                <a:avLst/>
                <a:gdLst>
                  <a:gd name="connsiteX0" fmla="*/ 5333671 w 7645936"/>
                  <a:gd name="connsiteY0" fmla="*/ 2643510 h 4314825"/>
                  <a:gd name="connsiteX1" fmla="*/ 5193195 w 7645936"/>
                  <a:gd name="connsiteY1" fmla="*/ 2783986 h 4314825"/>
                  <a:gd name="connsiteX2" fmla="*/ 5193195 w 7645936"/>
                  <a:gd name="connsiteY2" fmla="*/ 3723500 h 4314825"/>
                  <a:gd name="connsiteX3" fmla="*/ 5333671 w 7645936"/>
                  <a:gd name="connsiteY3" fmla="*/ 3863976 h 4314825"/>
                  <a:gd name="connsiteX4" fmla="*/ 5421017 w 7645936"/>
                  <a:gd name="connsiteY4" fmla="*/ 3863976 h 4314825"/>
                  <a:gd name="connsiteX5" fmla="*/ 5561493 w 7645936"/>
                  <a:gd name="connsiteY5" fmla="*/ 3723500 h 4314825"/>
                  <a:gd name="connsiteX6" fmla="*/ 5561493 w 7645936"/>
                  <a:gd name="connsiteY6" fmla="*/ 2783986 h 4314825"/>
                  <a:gd name="connsiteX7" fmla="*/ 5421017 w 7645936"/>
                  <a:gd name="connsiteY7" fmla="*/ 2643510 h 4314825"/>
                  <a:gd name="connsiteX8" fmla="*/ 4527329 w 7645936"/>
                  <a:gd name="connsiteY8" fmla="*/ 2643510 h 4314825"/>
                  <a:gd name="connsiteX9" fmla="*/ 4386853 w 7645936"/>
                  <a:gd name="connsiteY9" fmla="*/ 2783986 h 4314825"/>
                  <a:gd name="connsiteX10" fmla="*/ 4386853 w 7645936"/>
                  <a:gd name="connsiteY10" fmla="*/ 3723500 h 4314825"/>
                  <a:gd name="connsiteX11" fmla="*/ 4527329 w 7645936"/>
                  <a:gd name="connsiteY11" fmla="*/ 3863976 h 4314825"/>
                  <a:gd name="connsiteX12" fmla="*/ 4614675 w 7645936"/>
                  <a:gd name="connsiteY12" fmla="*/ 3863976 h 4314825"/>
                  <a:gd name="connsiteX13" fmla="*/ 4755151 w 7645936"/>
                  <a:gd name="connsiteY13" fmla="*/ 3723500 h 4314825"/>
                  <a:gd name="connsiteX14" fmla="*/ 4755151 w 7645936"/>
                  <a:gd name="connsiteY14" fmla="*/ 2783986 h 4314825"/>
                  <a:gd name="connsiteX15" fmla="*/ 4614675 w 7645936"/>
                  <a:gd name="connsiteY15" fmla="*/ 2643510 h 4314825"/>
                  <a:gd name="connsiteX16" fmla="*/ 3720987 w 7645936"/>
                  <a:gd name="connsiteY16" fmla="*/ 2643510 h 4314825"/>
                  <a:gd name="connsiteX17" fmla="*/ 3580511 w 7645936"/>
                  <a:gd name="connsiteY17" fmla="*/ 2783986 h 4314825"/>
                  <a:gd name="connsiteX18" fmla="*/ 3580511 w 7645936"/>
                  <a:gd name="connsiteY18" fmla="*/ 3723500 h 4314825"/>
                  <a:gd name="connsiteX19" fmla="*/ 3720987 w 7645936"/>
                  <a:gd name="connsiteY19" fmla="*/ 3863976 h 4314825"/>
                  <a:gd name="connsiteX20" fmla="*/ 3808333 w 7645936"/>
                  <a:gd name="connsiteY20" fmla="*/ 3863976 h 4314825"/>
                  <a:gd name="connsiteX21" fmla="*/ 3948809 w 7645936"/>
                  <a:gd name="connsiteY21" fmla="*/ 3723500 h 4314825"/>
                  <a:gd name="connsiteX22" fmla="*/ 3948809 w 7645936"/>
                  <a:gd name="connsiteY22" fmla="*/ 2783986 h 4314825"/>
                  <a:gd name="connsiteX23" fmla="*/ 3808333 w 7645936"/>
                  <a:gd name="connsiteY23" fmla="*/ 2643510 h 4314825"/>
                  <a:gd name="connsiteX24" fmla="*/ 2914644 w 7645936"/>
                  <a:gd name="connsiteY24" fmla="*/ 2643510 h 4314825"/>
                  <a:gd name="connsiteX25" fmla="*/ 2774168 w 7645936"/>
                  <a:gd name="connsiteY25" fmla="*/ 2783986 h 4314825"/>
                  <a:gd name="connsiteX26" fmla="*/ 2774168 w 7645936"/>
                  <a:gd name="connsiteY26" fmla="*/ 3723500 h 4314825"/>
                  <a:gd name="connsiteX27" fmla="*/ 2914644 w 7645936"/>
                  <a:gd name="connsiteY27" fmla="*/ 3863976 h 4314825"/>
                  <a:gd name="connsiteX28" fmla="*/ 3001990 w 7645936"/>
                  <a:gd name="connsiteY28" fmla="*/ 3863976 h 4314825"/>
                  <a:gd name="connsiteX29" fmla="*/ 3142466 w 7645936"/>
                  <a:gd name="connsiteY29" fmla="*/ 3723500 h 4314825"/>
                  <a:gd name="connsiteX30" fmla="*/ 3142466 w 7645936"/>
                  <a:gd name="connsiteY30" fmla="*/ 2783986 h 4314825"/>
                  <a:gd name="connsiteX31" fmla="*/ 3001990 w 7645936"/>
                  <a:gd name="connsiteY31" fmla="*/ 2643510 h 4314825"/>
                  <a:gd name="connsiteX32" fmla="*/ 2108301 w 7645936"/>
                  <a:gd name="connsiteY32" fmla="*/ 2643510 h 4314825"/>
                  <a:gd name="connsiteX33" fmla="*/ 1967825 w 7645936"/>
                  <a:gd name="connsiteY33" fmla="*/ 2783986 h 4314825"/>
                  <a:gd name="connsiteX34" fmla="*/ 1967825 w 7645936"/>
                  <a:gd name="connsiteY34" fmla="*/ 3723500 h 4314825"/>
                  <a:gd name="connsiteX35" fmla="*/ 2108301 w 7645936"/>
                  <a:gd name="connsiteY35" fmla="*/ 3863976 h 4314825"/>
                  <a:gd name="connsiteX36" fmla="*/ 2195647 w 7645936"/>
                  <a:gd name="connsiteY36" fmla="*/ 3863976 h 4314825"/>
                  <a:gd name="connsiteX37" fmla="*/ 2336123 w 7645936"/>
                  <a:gd name="connsiteY37" fmla="*/ 3723500 h 4314825"/>
                  <a:gd name="connsiteX38" fmla="*/ 2336123 w 7645936"/>
                  <a:gd name="connsiteY38" fmla="*/ 2783986 h 4314825"/>
                  <a:gd name="connsiteX39" fmla="*/ 2195647 w 7645936"/>
                  <a:gd name="connsiteY39" fmla="*/ 2643510 h 4314825"/>
                  <a:gd name="connsiteX40" fmla="*/ 5312536 w 7645936"/>
                  <a:gd name="connsiteY40" fmla="*/ 2564132 h 4314825"/>
                  <a:gd name="connsiteX41" fmla="*/ 5442152 w 7645936"/>
                  <a:gd name="connsiteY41" fmla="*/ 2564132 h 4314825"/>
                  <a:gd name="connsiteX42" fmla="*/ 5650609 w 7645936"/>
                  <a:gd name="connsiteY42" fmla="*/ 2772589 h 4314825"/>
                  <a:gd name="connsiteX43" fmla="*/ 5650609 w 7645936"/>
                  <a:gd name="connsiteY43" fmla="*/ 3734896 h 4314825"/>
                  <a:gd name="connsiteX44" fmla="*/ 5442152 w 7645936"/>
                  <a:gd name="connsiteY44" fmla="*/ 3943353 h 4314825"/>
                  <a:gd name="connsiteX45" fmla="*/ 5312536 w 7645936"/>
                  <a:gd name="connsiteY45" fmla="*/ 3943353 h 4314825"/>
                  <a:gd name="connsiteX46" fmla="*/ 5104079 w 7645936"/>
                  <a:gd name="connsiteY46" fmla="*/ 3734896 h 4314825"/>
                  <a:gd name="connsiteX47" fmla="*/ 5104079 w 7645936"/>
                  <a:gd name="connsiteY47" fmla="*/ 2772589 h 4314825"/>
                  <a:gd name="connsiteX48" fmla="*/ 5312536 w 7645936"/>
                  <a:gd name="connsiteY48" fmla="*/ 2564132 h 4314825"/>
                  <a:gd name="connsiteX49" fmla="*/ 4506194 w 7645936"/>
                  <a:gd name="connsiteY49" fmla="*/ 2564132 h 4314825"/>
                  <a:gd name="connsiteX50" fmla="*/ 4635810 w 7645936"/>
                  <a:gd name="connsiteY50" fmla="*/ 2564132 h 4314825"/>
                  <a:gd name="connsiteX51" fmla="*/ 4844267 w 7645936"/>
                  <a:gd name="connsiteY51" fmla="*/ 2772589 h 4314825"/>
                  <a:gd name="connsiteX52" fmla="*/ 4844267 w 7645936"/>
                  <a:gd name="connsiteY52" fmla="*/ 3734896 h 4314825"/>
                  <a:gd name="connsiteX53" fmla="*/ 4635810 w 7645936"/>
                  <a:gd name="connsiteY53" fmla="*/ 3943353 h 4314825"/>
                  <a:gd name="connsiteX54" fmla="*/ 4506194 w 7645936"/>
                  <a:gd name="connsiteY54" fmla="*/ 3943353 h 4314825"/>
                  <a:gd name="connsiteX55" fmla="*/ 4297737 w 7645936"/>
                  <a:gd name="connsiteY55" fmla="*/ 3734896 h 4314825"/>
                  <a:gd name="connsiteX56" fmla="*/ 4297737 w 7645936"/>
                  <a:gd name="connsiteY56" fmla="*/ 2772589 h 4314825"/>
                  <a:gd name="connsiteX57" fmla="*/ 4506194 w 7645936"/>
                  <a:gd name="connsiteY57" fmla="*/ 2564132 h 4314825"/>
                  <a:gd name="connsiteX58" fmla="*/ 3699852 w 7645936"/>
                  <a:gd name="connsiteY58" fmla="*/ 2564132 h 4314825"/>
                  <a:gd name="connsiteX59" fmla="*/ 3829468 w 7645936"/>
                  <a:gd name="connsiteY59" fmla="*/ 2564132 h 4314825"/>
                  <a:gd name="connsiteX60" fmla="*/ 4037925 w 7645936"/>
                  <a:gd name="connsiteY60" fmla="*/ 2772589 h 4314825"/>
                  <a:gd name="connsiteX61" fmla="*/ 4037925 w 7645936"/>
                  <a:gd name="connsiteY61" fmla="*/ 3734896 h 4314825"/>
                  <a:gd name="connsiteX62" fmla="*/ 3829468 w 7645936"/>
                  <a:gd name="connsiteY62" fmla="*/ 3943353 h 4314825"/>
                  <a:gd name="connsiteX63" fmla="*/ 3699852 w 7645936"/>
                  <a:gd name="connsiteY63" fmla="*/ 3943353 h 4314825"/>
                  <a:gd name="connsiteX64" fmla="*/ 3491395 w 7645936"/>
                  <a:gd name="connsiteY64" fmla="*/ 3734896 h 4314825"/>
                  <a:gd name="connsiteX65" fmla="*/ 3491395 w 7645936"/>
                  <a:gd name="connsiteY65" fmla="*/ 2772589 h 4314825"/>
                  <a:gd name="connsiteX66" fmla="*/ 3699852 w 7645936"/>
                  <a:gd name="connsiteY66" fmla="*/ 2564132 h 4314825"/>
                  <a:gd name="connsiteX67" fmla="*/ 2893509 w 7645936"/>
                  <a:gd name="connsiteY67" fmla="*/ 2564132 h 4314825"/>
                  <a:gd name="connsiteX68" fmla="*/ 3023125 w 7645936"/>
                  <a:gd name="connsiteY68" fmla="*/ 2564132 h 4314825"/>
                  <a:gd name="connsiteX69" fmla="*/ 3231582 w 7645936"/>
                  <a:gd name="connsiteY69" fmla="*/ 2772589 h 4314825"/>
                  <a:gd name="connsiteX70" fmla="*/ 3231582 w 7645936"/>
                  <a:gd name="connsiteY70" fmla="*/ 3734896 h 4314825"/>
                  <a:gd name="connsiteX71" fmla="*/ 3023125 w 7645936"/>
                  <a:gd name="connsiteY71" fmla="*/ 3943353 h 4314825"/>
                  <a:gd name="connsiteX72" fmla="*/ 2893509 w 7645936"/>
                  <a:gd name="connsiteY72" fmla="*/ 3943353 h 4314825"/>
                  <a:gd name="connsiteX73" fmla="*/ 2685052 w 7645936"/>
                  <a:gd name="connsiteY73" fmla="*/ 3734896 h 4314825"/>
                  <a:gd name="connsiteX74" fmla="*/ 2685052 w 7645936"/>
                  <a:gd name="connsiteY74" fmla="*/ 2772589 h 4314825"/>
                  <a:gd name="connsiteX75" fmla="*/ 2893509 w 7645936"/>
                  <a:gd name="connsiteY75" fmla="*/ 2564132 h 4314825"/>
                  <a:gd name="connsiteX76" fmla="*/ 2087166 w 7645936"/>
                  <a:gd name="connsiteY76" fmla="*/ 2564132 h 4314825"/>
                  <a:gd name="connsiteX77" fmla="*/ 2216782 w 7645936"/>
                  <a:gd name="connsiteY77" fmla="*/ 2564132 h 4314825"/>
                  <a:gd name="connsiteX78" fmla="*/ 2425239 w 7645936"/>
                  <a:gd name="connsiteY78" fmla="*/ 2772589 h 4314825"/>
                  <a:gd name="connsiteX79" fmla="*/ 2425239 w 7645936"/>
                  <a:gd name="connsiteY79" fmla="*/ 3734896 h 4314825"/>
                  <a:gd name="connsiteX80" fmla="*/ 2216782 w 7645936"/>
                  <a:gd name="connsiteY80" fmla="*/ 3943353 h 4314825"/>
                  <a:gd name="connsiteX81" fmla="*/ 2087166 w 7645936"/>
                  <a:gd name="connsiteY81" fmla="*/ 3943353 h 4314825"/>
                  <a:gd name="connsiteX82" fmla="*/ 1878709 w 7645936"/>
                  <a:gd name="connsiteY82" fmla="*/ 3734896 h 4314825"/>
                  <a:gd name="connsiteX83" fmla="*/ 1878709 w 7645936"/>
                  <a:gd name="connsiteY83" fmla="*/ 2772589 h 4314825"/>
                  <a:gd name="connsiteX84" fmla="*/ 2087166 w 7645936"/>
                  <a:gd name="connsiteY84" fmla="*/ 2564132 h 4314825"/>
                  <a:gd name="connsiteX85" fmla="*/ 5082919 w 7645936"/>
                  <a:gd name="connsiteY85" fmla="*/ 775812 h 4314825"/>
                  <a:gd name="connsiteX86" fmla="*/ 4576665 w 7645936"/>
                  <a:gd name="connsiteY86" fmla="*/ 1282066 h 4314825"/>
                  <a:gd name="connsiteX87" fmla="*/ 5082919 w 7645936"/>
                  <a:gd name="connsiteY87" fmla="*/ 1788320 h 4314825"/>
                  <a:gd name="connsiteX88" fmla="*/ 5589173 w 7645936"/>
                  <a:gd name="connsiteY88" fmla="*/ 1282066 h 4314825"/>
                  <a:gd name="connsiteX89" fmla="*/ 5082919 w 7645936"/>
                  <a:gd name="connsiteY89" fmla="*/ 775812 h 4314825"/>
                  <a:gd name="connsiteX90" fmla="*/ 2408299 w 7645936"/>
                  <a:gd name="connsiteY90" fmla="*/ 775812 h 4314825"/>
                  <a:gd name="connsiteX91" fmla="*/ 1902046 w 7645936"/>
                  <a:gd name="connsiteY91" fmla="*/ 1282066 h 4314825"/>
                  <a:gd name="connsiteX92" fmla="*/ 2408299 w 7645936"/>
                  <a:gd name="connsiteY92" fmla="*/ 1788320 h 4314825"/>
                  <a:gd name="connsiteX93" fmla="*/ 2914553 w 7645936"/>
                  <a:gd name="connsiteY93" fmla="*/ 1282066 h 4314825"/>
                  <a:gd name="connsiteX94" fmla="*/ 2408299 w 7645936"/>
                  <a:gd name="connsiteY94" fmla="*/ 775812 h 4314825"/>
                  <a:gd name="connsiteX95" fmla="*/ 5082919 w 7645936"/>
                  <a:gd name="connsiteY95" fmla="*/ 661036 h 4314825"/>
                  <a:gd name="connsiteX96" fmla="*/ 5703949 w 7645936"/>
                  <a:gd name="connsiteY96" fmla="*/ 1282066 h 4314825"/>
                  <a:gd name="connsiteX97" fmla="*/ 5082919 w 7645936"/>
                  <a:gd name="connsiteY97" fmla="*/ 1903096 h 4314825"/>
                  <a:gd name="connsiteX98" fmla="*/ 4461889 w 7645936"/>
                  <a:gd name="connsiteY98" fmla="*/ 1282066 h 4314825"/>
                  <a:gd name="connsiteX99" fmla="*/ 5082919 w 7645936"/>
                  <a:gd name="connsiteY99" fmla="*/ 661036 h 4314825"/>
                  <a:gd name="connsiteX100" fmla="*/ 2408299 w 7645936"/>
                  <a:gd name="connsiteY100" fmla="*/ 661036 h 4314825"/>
                  <a:gd name="connsiteX101" fmla="*/ 3029329 w 7645936"/>
                  <a:gd name="connsiteY101" fmla="*/ 1282066 h 4314825"/>
                  <a:gd name="connsiteX102" fmla="*/ 2408299 w 7645936"/>
                  <a:gd name="connsiteY102" fmla="*/ 1903096 h 4314825"/>
                  <a:gd name="connsiteX103" fmla="*/ 1787269 w 7645936"/>
                  <a:gd name="connsiteY103" fmla="*/ 1282066 h 4314825"/>
                  <a:gd name="connsiteX104" fmla="*/ 2408299 w 7645936"/>
                  <a:gd name="connsiteY104" fmla="*/ 661036 h 4314825"/>
                  <a:gd name="connsiteX105" fmla="*/ 1164182 w 7645936"/>
                  <a:gd name="connsiteY105" fmla="*/ 126434 h 4314825"/>
                  <a:gd name="connsiteX106" fmla="*/ 1034158 w 7645936"/>
                  <a:gd name="connsiteY106" fmla="*/ 256457 h 4314825"/>
                  <a:gd name="connsiteX107" fmla="*/ 1034158 w 7645936"/>
                  <a:gd name="connsiteY107" fmla="*/ 1603376 h 4314825"/>
                  <a:gd name="connsiteX108" fmla="*/ 879743 w 7645936"/>
                  <a:gd name="connsiteY108" fmla="*/ 1603376 h 4314825"/>
                  <a:gd name="connsiteX109" fmla="*/ 478976 w 7645936"/>
                  <a:gd name="connsiteY109" fmla="*/ 1603376 h 4314825"/>
                  <a:gd name="connsiteX110" fmla="*/ 478976 w 7645936"/>
                  <a:gd name="connsiteY110" fmla="*/ 1286475 h 4314825"/>
                  <a:gd name="connsiteX111" fmla="*/ 89830 w 7645936"/>
                  <a:gd name="connsiteY111" fmla="*/ 1286475 h 4314825"/>
                  <a:gd name="connsiteX112" fmla="*/ 89830 w 7645936"/>
                  <a:gd name="connsiteY112" fmla="*/ 2046729 h 4314825"/>
                  <a:gd name="connsiteX113" fmla="*/ 478976 w 7645936"/>
                  <a:gd name="connsiteY113" fmla="*/ 2046729 h 4314825"/>
                  <a:gd name="connsiteX114" fmla="*/ 478976 w 7645936"/>
                  <a:gd name="connsiteY114" fmla="*/ 1724026 h 4314825"/>
                  <a:gd name="connsiteX115" fmla="*/ 879743 w 7645936"/>
                  <a:gd name="connsiteY115" fmla="*/ 1724026 h 4314825"/>
                  <a:gd name="connsiteX116" fmla="*/ 1034158 w 7645936"/>
                  <a:gd name="connsiteY116" fmla="*/ 1724026 h 4314825"/>
                  <a:gd name="connsiteX117" fmla="*/ 1034158 w 7645936"/>
                  <a:gd name="connsiteY117" fmla="*/ 4058369 h 4314825"/>
                  <a:gd name="connsiteX118" fmla="*/ 1164182 w 7645936"/>
                  <a:gd name="connsiteY118" fmla="*/ 4188392 h 4314825"/>
                  <a:gd name="connsiteX119" fmla="*/ 6481755 w 7645936"/>
                  <a:gd name="connsiteY119" fmla="*/ 4188392 h 4314825"/>
                  <a:gd name="connsiteX120" fmla="*/ 6611778 w 7645936"/>
                  <a:gd name="connsiteY120" fmla="*/ 4058369 h 4314825"/>
                  <a:gd name="connsiteX121" fmla="*/ 6611778 w 7645936"/>
                  <a:gd name="connsiteY121" fmla="*/ 1724026 h 4314825"/>
                  <a:gd name="connsiteX122" fmla="*/ 6766193 w 7645936"/>
                  <a:gd name="connsiteY122" fmla="*/ 1724026 h 4314825"/>
                  <a:gd name="connsiteX123" fmla="*/ 7166960 w 7645936"/>
                  <a:gd name="connsiteY123" fmla="*/ 1724026 h 4314825"/>
                  <a:gd name="connsiteX124" fmla="*/ 7166960 w 7645936"/>
                  <a:gd name="connsiteY124" fmla="*/ 2046729 h 4314825"/>
                  <a:gd name="connsiteX125" fmla="*/ 7556106 w 7645936"/>
                  <a:gd name="connsiteY125" fmla="*/ 2046729 h 4314825"/>
                  <a:gd name="connsiteX126" fmla="*/ 7556106 w 7645936"/>
                  <a:gd name="connsiteY126" fmla="*/ 1286475 h 4314825"/>
                  <a:gd name="connsiteX127" fmla="*/ 7166960 w 7645936"/>
                  <a:gd name="connsiteY127" fmla="*/ 1286475 h 4314825"/>
                  <a:gd name="connsiteX128" fmla="*/ 7166960 w 7645936"/>
                  <a:gd name="connsiteY128" fmla="*/ 1603376 h 4314825"/>
                  <a:gd name="connsiteX129" fmla="*/ 6766193 w 7645936"/>
                  <a:gd name="connsiteY129" fmla="*/ 1603376 h 4314825"/>
                  <a:gd name="connsiteX130" fmla="*/ 6611778 w 7645936"/>
                  <a:gd name="connsiteY130" fmla="*/ 1603376 h 4314825"/>
                  <a:gd name="connsiteX131" fmla="*/ 6611778 w 7645936"/>
                  <a:gd name="connsiteY131" fmla="*/ 256457 h 4314825"/>
                  <a:gd name="connsiteX132" fmla="*/ 6481755 w 7645936"/>
                  <a:gd name="connsiteY132" fmla="*/ 126434 h 4314825"/>
                  <a:gd name="connsiteX133" fmla="*/ 1011518 w 7645936"/>
                  <a:gd name="connsiteY133" fmla="*/ 0 h 4314825"/>
                  <a:gd name="connsiteX134" fmla="*/ 6634418 w 7645936"/>
                  <a:gd name="connsiteY134" fmla="*/ 0 h 4314825"/>
                  <a:gd name="connsiteX135" fmla="*/ 6766193 w 7645936"/>
                  <a:gd name="connsiteY135" fmla="*/ 131775 h 4314825"/>
                  <a:gd name="connsiteX136" fmla="*/ 6766193 w 7645936"/>
                  <a:gd name="connsiteY136" fmla="*/ 1485987 h 4314825"/>
                  <a:gd name="connsiteX137" fmla="*/ 7077129 w 7645936"/>
                  <a:gd name="connsiteY137" fmla="*/ 1485987 h 4314825"/>
                  <a:gd name="connsiteX138" fmla="*/ 7077129 w 7645936"/>
                  <a:gd name="connsiteY138" fmla="*/ 1193887 h 4314825"/>
                  <a:gd name="connsiteX139" fmla="*/ 7645936 w 7645936"/>
                  <a:gd name="connsiteY139" fmla="*/ 1193887 h 4314825"/>
                  <a:gd name="connsiteX140" fmla="*/ 7645936 w 7645936"/>
                  <a:gd name="connsiteY140" fmla="*/ 2139317 h 4314825"/>
                  <a:gd name="connsiteX141" fmla="*/ 7077129 w 7645936"/>
                  <a:gd name="connsiteY141" fmla="*/ 2139317 h 4314825"/>
                  <a:gd name="connsiteX142" fmla="*/ 7077129 w 7645936"/>
                  <a:gd name="connsiteY142" fmla="*/ 1840719 h 4314825"/>
                  <a:gd name="connsiteX143" fmla="*/ 6766193 w 7645936"/>
                  <a:gd name="connsiteY143" fmla="*/ 1840719 h 4314825"/>
                  <a:gd name="connsiteX144" fmla="*/ 6766193 w 7645936"/>
                  <a:gd name="connsiteY144" fmla="*/ 4183050 h 4314825"/>
                  <a:gd name="connsiteX145" fmla="*/ 6634418 w 7645936"/>
                  <a:gd name="connsiteY145" fmla="*/ 4314825 h 4314825"/>
                  <a:gd name="connsiteX146" fmla="*/ 1011518 w 7645936"/>
                  <a:gd name="connsiteY146" fmla="*/ 4314825 h 4314825"/>
                  <a:gd name="connsiteX147" fmla="*/ 879743 w 7645936"/>
                  <a:gd name="connsiteY147" fmla="*/ 4183050 h 4314825"/>
                  <a:gd name="connsiteX148" fmla="*/ 879743 w 7645936"/>
                  <a:gd name="connsiteY148" fmla="*/ 1840719 h 4314825"/>
                  <a:gd name="connsiteX149" fmla="*/ 568807 w 7645936"/>
                  <a:gd name="connsiteY149" fmla="*/ 1840719 h 4314825"/>
                  <a:gd name="connsiteX150" fmla="*/ 568807 w 7645936"/>
                  <a:gd name="connsiteY150" fmla="*/ 2139317 h 4314825"/>
                  <a:gd name="connsiteX151" fmla="*/ 0 w 7645936"/>
                  <a:gd name="connsiteY151" fmla="*/ 2139317 h 4314825"/>
                  <a:gd name="connsiteX152" fmla="*/ 0 w 7645936"/>
                  <a:gd name="connsiteY152" fmla="*/ 1193887 h 4314825"/>
                  <a:gd name="connsiteX153" fmla="*/ 568807 w 7645936"/>
                  <a:gd name="connsiteY153" fmla="*/ 1193887 h 4314825"/>
                  <a:gd name="connsiteX154" fmla="*/ 568807 w 7645936"/>
                  <a:gd name="connsiteY154" fmla="*/ 1485987 h 4314825"/>
                  <a:gd name="connsiteX155" fmla="*/ 879743 w 7645936"/>
                  <a:gd name="connsiteY155" fmla="*/ 1485987 h 4314825"/>
                  <a:gd name="connsiteX156" fmla="*/ 879743 w 7645936"/>
                  <a:gd name="connsiteY156" fmla="*/ 131775 h 4314825"/>
                  <a:gd name="connsiteX157" fmla="*/ 1011518 w 7645936"/>
                  <a:gd name="connsiteY157" fmla="*/ 0 h 431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7645936" h="4314825">
                    <a:moveTo>
                      <a:pt x="5333671" y="2643510"/>
                    </a:moveTo>
                    <a:cubicBezTo>
                      <a:pt x="5256088" y="2643510"/>
                      <a:pt x="5193195" y="2706403"/>
                      <a:pt x="5193195" y="2783986"/>
                    </a:cubicBezTo>
                    <a:lnTo>
                      <a:pt x="5193195" y="3723500"/>
                    </a:lnTo>
                    <a:cubicBezTo>
                      <a:pt x="5193195" y="3801083"/>
                      <a:pt x="5256088" y="3863976"/>
                      <a:pt x="5333671" y="3863976"/>
                    </a:cubicBezTo>
                    <a:lnTo>
                      <a:pt x="5421017" y="3863976"/>
                    </a:lnTo>
                    <a:cubicBezTo>
                      <a:pt x="5498600" y="3863976"/>
                      <a:pt x="5561493" y="3801083"/>
                      <a:pt x="5561493" y="3723500"/>
                    </a:cubicBezTo>
                    <a:lnTo>
                      <a:pt x="5561493" y="2783986"/>
                    </a:lnTo>
                    <a:cubicBezTo>
                      <a:pt x="5561493" y="2706403"/>
                      <a:pt x="5498600" y="2643510"/>
                      <a:pt x="5421017" y="2643510"/>
                    </a:cubicBezTo>
                    <a:close/>
                    <a:moveTo>
                      <a:pt x="4527329" y="2643510"/>
                    </a:moveTo>
                    <a:cubicBezTo>
                      <a:pt x="4449746" y="2643510"/>
                      <a:pt x="4386853" y="2706403"/>
                      <a:pt x="4386853" y="2783986"/>
                    </a:cubicBezTo>
                    <a:lnTo>
                      <a:pt x="4386853" y="3723500"/>
                    </a:lnTo>
                    <a:cubicBezTo>
                      <a:pt x="4386853" y="3801083"/>
                      <a:pt x="4449746" y="3863976"/>
                      <a:pt x="4527329" y="3863976"/>
                    </a:cubicBezTo>
                    <a:lnTo>
                      <a:pt x="4614675" y="3863976"/>
                    </a:lnTo>
                    <a:cubicBezTo>
                      <a:pt x="4692258" y="3863976"/>
                      <a:pt x="4755151" y="3801083"/>
                      <a:pt x="4755151" y="3723500"/>
                    </a:cubicBezTo>
                    <a:lnTo>
                      <a:pt x="4755151" y="2783986"/>
                    </a:lnTo>
                    <a:cubicBezTo>
                      <a:pt x="4755151" y="2706403"/>
                      <a:pt x="4692258" y="2643510"/>
                      <a:pt x="4614675" y="2643510"/>
                    </a:cubicBezTo>
                    <a:close/>
                    <a:moveTo>
                      <a:pt x="3720987" y="2643510"/>
                    </a:moveTo>
                    <a:cubicBezTo>
                      <a:pt x="3643404" y="2643510"/>
                      <a:pt x="3580511" y="2706403"/>
                      <a:pt x="3580511" y="2783986"/>
                    </a:cubicBezTo>
                    <a:lnTo>
                      <a:pt x="3580511" y="3723500"/>
                    </a:lnTo>
                    <a:cubicBezTo>
                      <a:pt x="3580511" y="3801083"/>
                      <a:pt x="3643404" y="3863976"/>
                      <a:pt x="3720987" y="3863976"/>
                    </a:cubicBezTo>
                    <a:lnTo>
                      <a:pt x="3808333" y="3863976"/>
                    </a:lnTo>
                    <a:cubicBezTo>
                      <a:pt x="3885916" y="3863976"/>
                      <a:pt x="3948809" y="3801083"/>
                      <a:pt x="3948809" y="3723500"/>
                    </a:cubicBezTo>
                    <a:lnTo>
                      <a:pt x="3948809" y="2783986"/>
                    </a:lnTo>
                    <a:cubicBezTo>
                      <a:pt x="3948809" y="2706403"/>
                      <a:pt x="3885916" y="2643510"/>
                      <a:pt x="3808333" y="2643510"/>
                    </a:cubicBezTo>
                    <a:close/>
                    <a:moveTo>
                      <a:pt x="2914644" y="2643510"/>
                    </a:moveTo>
                    <a:cubicBezTo>
                      <a:pt x="2837061" y="2643510"/>
                      <a:pt x="2774168" y="2706403"/>
                      <a:pt x="2774168" y="2783986"/>
                    </a:cubicBezTo>
                    <a:lnTo>
                      <a:pt x="2774168" y="3723500"/>
                    </a:lnTo>
                    <a:cubicBezTo>
                      <a:pt x="2774168" y="3801083"/>
                      <a:pt x="2837061" y="3863976"/>
                      <a:pt x="2914644" y="3863976"/>
                    </a:cubicBezTo>
                    <a:lnTo>
                      <a:pt x="3001990" y="3863976"/>
                    </a:lnTo>
                    <a:cubicBezTo>
                      <a:pt x="3079573" y="3863976"/>
                      <a:pt x="3142466" y="3801083"/>
                      <a:pt x="3142466" y="3723500"/>
                    </a:cubicBezTo>
                    <a:lnTo>
                      <a:pt x="3142466" y="2783986"/>
                    </a:lnTo>
                    <a:cubicBezTo>
                      <a:pt x="3142466" y="2706403"/>
                      <a:pt x="3079573" y="2643510"/>
                      <a:pt x="3001990" y="2643510"/>
                    </a:cubicBezTo>
                    <a:close/>
                    <a:moveTo>
                      <a:pt x="2108301" y="2643510"/>
                    </a:moveTo>
                    <a:cubicBezTo>
                      <a:pt x="2030718" y="2643510"/>
                      <a:pt x="1967825" y="2706403"/>
                      <a:pt x="1967825" y="2783986"/>
                    </a:cubicBezTo>
                    <a:lnTo>
                      <a:pt x="1967825" y="3723500"/>
                    </a:lnTo>
                    <a:cubicBezTo>
                      <a:pt x="1967825" y="3801083"/>
                      <a:pt x="2030718" y="3863976"/>
                      <a:pt x="2108301" y="3863976"/>
                    </a:cubicBezTo>
                    <a:lnTo>
                      <a:pt x="2195647" y="3863976"/>
                    </a:lnTo>
                    <a:cubicBezTo>
                      <a:pt x="2273230" y="3863976"/>
                      <a:pt x="2336123" y="3801083"/>
                      <a:pt x="2336123" y="3723500"/>
                    </a:cubicBezTo>
                    <a:lnTo>
                      <a:pt x="2336123" y="2783986"/>
                    </a:lnTo>
                    <a:cubicBezTo>
                      <a:pt x="2336123" y="2706403"/>
                      <a:pt x="2273230" y="2643510"/>
                      <a:pt x="2195647" y="2643510"/>
                    </a:cubicBezTo>
                    <a:close/>
                    <a:moveTo>
                      <a:pt x="5312536" y="2564132"/>
                    </a:moveTo>
                    <a:lnTo>
                      <a:pt x="5442152" y="2564132"/>
                    </a:lnTo>
                    <a:cubicBezTo>
                      <a:pt x="5557280" y="2564132"/>
                      <a:pt x="5650609" y="2657461"/>
                      <a:pt x="5650609" y="2772589"/>
                    </a:cubicBezTo>
                    <a:lnTo>
                      <a:pt x="5650609" y="3734896"/>
                    </a:lnTo>
                    <a:cubicBezTo>
                      <a:pt x="5650609" y="3850024"/>
                      <a:pt x="5557280" y="3943353"/>
                      <a:pt x="5442152" y="3943353"/>
                    </a:cubicBezTo>
                    <a:lnTo>
                      <a:pt x="5312536" y="3943353"/>
                    </a:lnTo>
                    <a:cubicBezTo>
                      <a:pt x="5197408" y="3943353"/>
                      <a:pt x="5104079" y="3850024"/>
                      <a:pt x="5104079" y="3734896"/>
                    </a:cubicBezTo>
                    <a:lnTo>
                      <a:pt x="5104079" y="2772589"/>
                    </a:lnTo>
                    <a:cubicBezTo>
                      <a:pt x="5104079" y="2657461"/>
                      <a:pt x="5197408" y="2564132"/>
                      <a:pt x="5312536" y="2564132"/>
                    </a:cubicBezTo>
                    <a:close/>
                    <a:moveTo>
                      <a:pt x="4506194" y="2564132"/>
                    </a:moveTo>
                    <a:lnTo>
                      <a:pt x="4635810" y="2564132"/>
                    </a:lnTo>
                    <a:cubicBezTo>
                      <a:pt x="4750938" y="2564132"/>
                      <a:pt x="4844267" y="2657461"/>
                      <a:pt x="4844267" y="2772589"/>
                    </a:cubicBezTo>
                    <a:lnTo>
                      <a:pt x="4844267" y="3734896"/>
                    </a:lnTo>
                    <a:cubicBezTo>
                      <a:pt x="4844267" y="3850024"/>
                      <a:pt x="4750938" y="3943353"/>
                      <a:pt x="4635810" y="3943353"/>
                    </a:cubicBezTo>
                    <a:lnTo>
                      <a:pt x="4506194" y="3943353"/>
                    </a:lnTo>
                    <a:cubicBezTo>
                      <a:pt x="4391066" y="3943353"/>
                      <a:pt x="4297737" y="3850024"/>
                      <a:pt x="4297737" y="3734896"/>
                    </a:cubicBezTo>
                    <a:lnTo>
                      <a:pt x="4297737" y="2772589"/>
                    </a:lnTo>
                    <a:cubicBezTo>
                      <a:pt x="4297737" y="2657461"/>
                      <a:pt x="4391066" y="2564132"/>
                      <a:pt x="4506194" y="2564132"/>
                    </a:cubicBezTo>
                    <a:close/>
                    <a:moveTo>
                      <a:pt x="3699852" y="2564132"/>
                    </a:moveTo>
                    <a:lnTo>
                      <a:pt x="3829468" y="2564132"/>
                    </a:lnTo>
                    <a:cubicBezTo>
                      <a:pt x="3944596" y="2564132"/>
                      <a:pt x="4037925" y="2657461"/>
                      <a:pt x="4037925" y="2772589"/>
                    </a:cubicBezTo>
                    <a:lnTo>
                      <a:pt x="4037925" y="3734896"/>
                    </a:lnTo>
                    <a:cubicBezTo>
                      <a:pt x="4037925" y="3850024"/>
                      <a:pt x="3944596" y="3943353"/>
                      <a:pt x="3829468" y="3943353"/>
                    </a:cubicBezTo>
                    <a:lnTo>
                      <a:pt x="3699852" y="3943353"/>
                    </a:lnTo>
                    <a:cubicBezTo>
                      <a:pt x="3584724" y="3943353"/>
                      <a:pt x="3491395" y="3850024"/>
                      <a:pt x="3491395" y="3734896"/>
                    </a:cubicBezTo>
                    <a:lnTo>
                      <a:pt x="3491395" y="2772589"/>
                    </a:lnTo>
                    <a:cubicBezTo>
                      <a:pt x="3491395" y="2657461"/>
                      <a:pt x="3584724" y="2564132"/>
                      <a:pt x="3699852" y="2564132"/>
                    </a:cubicBezTo>
                    <a:close/>
                    <a:moveTo>
                      <a:pt x="2893509" y="2564132"/>
                    </a:moveTo>
                    <a:lnTo>
                      <a:pt x="3023125" y="2564132"/>
                    </a:lnTo>
                    <a:cubicBezTo>
                      <a:pt x="3138253" y="2564132"/>
                      <a:pt x="3231582" y="2657461"/>
                      <a:pt x="3231582" y="2772589"/>
                    </a:cubicBezTo>
                    <a:lnTo>
                      <a:pt x="3231582" y="3734896"/>
                    </a:lnTo>
                    <a:cubicBezTo>
                      <a:pt x="3231582" y="3850024"/>
                      <a:pt x="3138253" y="3943353"/>
                      <a:pt x="3023125" y="3943353"/>
                    </a:cubicBezTo>
                    <a:lnTo>
                      <a:pt x="2893509" y="3943353"/>
                    </a:lnTo>
                    <a:cubicBezTo>
                      <a:pt x="2778381" y="3943353"/>
                      <a:pt x="2685052" y="3850024"/>
                      <a:pt x="2685052" y="3734896"/>
                    </a:cubicBezTo>
                    <a:lnTo>
                      <a:pt x="2685052" y="2772589"/>
                    </a:lnTo>
                    <a:cubicBezTo>
                      <a:pt x="2685052" y="2657461"/>
                      <a:pt x="2778381" y="2564132"/>
                      <a:pt x="2893509" y="2564132"/>
                    </a:cubicBezTo>
                    <a:close/>
                    <a:moveTo>
                      <a:pt x="2087166" y="2564132"/>
                    </a:moveTo>
                    <a:lnTo>
                      <a:pt x="2216782" y="2564132"/>
                    </a:lnTo>
                    <a:cubicBezTo>
                      <a:pt x="2331910" y="2564132"/>
                      <a:pt x="2425239" y="2657461"/>
                      <a:pt x="2425239" y="2772589"/>
                    </a:cubicBezTo>
                    <a:lnTo>
                      <a:pt x="2425239" y="3734896"/>
                    </a:lnTo>
                    <a:cubicBezTo>
                      <a:pt x="2425239" y="3850024"/>
                      <a:pt x="2331910" y="3943353"/>
                      <a:pt x="2216782" y="3943353"/>
                    </a:cubicBezTo>
                    <a:lnTo>
                      <a:pt x="2087166" y="3943353"/>
                    </a:lnTo>
                    <a:cubicBezTo>
                      <a:pt x="1972038" y="3943353"/>
                      <a:pt x="1878709" y="3850024"/>
                      <a:pt x="1878709" y="3734896"/>
                    </a:cubicBezTo>
                    <a:lnTo>
                      <a:pt x="1878709" y="2772589"/>
                    </a:lnTo>
                    <a:cubicBezTo>
                      <a:pt x="1878709" y="2657461"/>
                      <a:pt x="1972038" y="2564132"/>
                      <a:pt x="2087166" y="2564132"/>
                    </a:cubicBezTo>
                    <a:close/>
                    <a:moveTo>
                      <a:pt x="5082919" y="775812"/>
                    </a:moveTo>
                    <a:cubicBezTo>
                      <a:pt x="4803323" y="775812"/>
                      <a:pt x="4576665" y="1002470"/>
                      <a:pt x="4576665" y="1282066"/>
                    </a:cubicBezTo>
                    <a:cubicBezTo>
                      <a:pt x="4576665" y="1561662"/>
                      <a:pt x="4803323" y="1788320"/>
                      <a:pt x="5082919" y="1788320"/>
                    </a:cubicBezTo>
                    <a:cubicBezTo>
                      <a:pt x="5362515" y="1788320"/>
                      <a:pt x="5589173" y="1561662"/>
                      <a:pt x="5589173" y="1282066"/>
                    </a:cubicBezTo>
                    <a:cubicBezTo>
                      <a:pt x="5589173" y="1002470"/>
                      <a:pt x="5362515" y="775812"/>
                      <a:pt x="5082919" y="775812"/>
                    </a:cubicBezTo>
                    <a:close/>
                    <a:moveTo>
                      <a:pt x="2408299" y="775812"/>
                    </a:moveTo>
                    <a:cubicBezTo>
                      <a:pt x="2128703" y="775812"/>
                      <a:pt x="1902046" y="1002470"/>
                      <a:pt x="1902046" y="1282066"/>
                    </a:cubicBezTo>
                    <a:cubicBezTo>
                      <a:pt x="1902046" y="1561662"/>
                      <a:pt x="2128703" y="1788320"/>
                      <a:pt x="2408299" y="1788320"/>
                    </a:cubicBezTo>
                    <a:cubicBezTo>
                      <a:pt x="2687895" y="1788320"/>
                      <a:pt x="2914553" y="1561662"/>
                      <a:pt x="2914553" y="1282066"/>
                    </a:cubicBezTo>
                    <a:cubicBezTo>
                      <a:pt x="2914553" y="1002470"/>
                      <a:pt x="2687895" y="775812"/>
                      <a:pt x="2408299" y="775812"/>
                    </a:cubicBezTo>
                    <a:close/>
                    <a:moveTo>
                      <a:pt x="5082919" y="661036"/>
                    </a:moveTo>
                    <a:cubicBezTo>
                      <a:pt x="5425904" y="661036"/>
                      <a:pt x="5703949" y="939081"/>
                      <a:pt x="5703949" y="1282066"/>
                    </a:cubicBezTo>
                    <a:cubicBezTo>
                      <a:pt x="5703949" y="1625051"/>
                      <a:pt x="5425904" y="1903096"/>
                      <a:pt x="5082919" y="1903096"/>
                    </a:cubicBezTo>
                    <a:cubicBezTo>
                      <a:pt x="4739934" y="1903096"/>
                      <a:pt x="4461889" y="1625051"/>
                      <a:pt x="4461889" y="1282066"/>
                    </a:cubicBezTo>
                    <a:cubicBezTo>
                      <a:pt x="4461889" y="939081"/>
                      <a:pt x="4739934" y="661036"/>
                      <a:pt x="5082919" y="661036"/>
                    </a:cubicBezTo>
                    <a:close/>
                    <a:moveTo>
                      <a:pt x="2408299" y="661036"/>
                    </a:moveTo>
                    <a:cubicBezTo>
                      <a:pt x="2751284" y="661036"/>
                      <a:pt x="3029329" y="939081"/>
                      <a:pt x="3029329" y="1282066"/>
                    </a:cubicBezTo>
                    <a:cubicBezTo>
                      <a:pt x="3029329" y="1625051"/>
                      <a:pt x="2751284" y="1903096"/>
                      <a:pt x="2408299" y="1903096"/>
                    </a:cubicBezTo>
                    <a:cubicBezTo>
                      <a:pt x="2065314" y="1903096"/>
                      <a:pt x="1787269" y="1625051"/>
                      <a:pt x="1787269" y="1282066"/>
                    </a:cubicBezTo>
                    <a:cubicBezTo>
                      <a:pt x="1787269" y="939081"/>
                      <a:pt x="2065314" y="661036"/>
                      <a:pt x="2408299" y="661036"/>
                    </a:cubicBezTo>
                    <a:close/>
                    <a:moveTo>
                      <a:pt x="1164182" y="126434"/>
                    </a:moveTo>
                    <a:cubicBezTo>
                      <a:pt x="1092372" y="126434"/>
                      <a:pt x="1034158" y="184647"/>
                      <a:pt x="1034158" y="256457"/>
                    </a:cubicBezTo>
                    <a:lnTo>
                      <a:pt x="1034158" y="1603376"/>
                    </a:lnTo>
                    <a:lnTo>
                      <a:pt x="879743" y="1603376"/>
                    </a:lnTo>
                    <a:lnTo>
                      <a:pt x="478976" y="1603376"/>
                    </a:lnTo>
                    <a:lnTo>
                      <a:pt x="478976" y="1286475"/>
                    </a:lnTo>
                    <a:lnTo>
                      <a:pt x="89830" y="1286475"/>
                    </a:lnTo>
                    <a:lnTo>
                      <a:pt x="89830" y="2046729"/>
                    </a:lnTo>
                    <a:lnTo>
                      <a:pt x="478976" y="2046729"/>
                    </a:lnTo>
                    <a:lnTo>
                      <a:pt x="478976" y="1724026"/>
                    </a:lnTo>
                    <a:lnTo>
                      <a:pt x="879743" y="1724026"/>
                    </a:lnTo>
                    <a:lnTo>
                      <a:pt x="1034158" y="1724026"/>
                    </a:lnTo>
                    <a:lnTo>
                      <a:pt x="1034158" y="4058369"/>
                    </a:lnTo>
                    <a:cubicBezTo>
                      <a:pt x="1034158" y="4130179"/>
                      <a:pt x="1092372" y="4188392"/>
                      <a:pt x="1164182" y="4188392"/>
                    </a:cubicBezTo>
                    <a:lnTo>
                      <a:pt x="6481755" y="4188392"/>
                    </a:lnTo>
                    <a:cubicBezTo>
                      <a:pt x="6553565" y="4188392"/>
                      <a:pt x="6611778" y="4130179"/>
                      <a:pt x="6611778" y="4058369"/>
                    </a:cubicBezTo>
                    <a:lnTo>
                      <a:pt x="6611778" y="1724026"/>
                    </a:lnTo>
                    <a:lnTo>
                      <a:pt x="6766193" y="1724026"/>
                    </a:lnTo>
                    <a:lnTo>
                      <a:pt x="7166960" y="1724026"/>
                    </a:lnTo>
                    <a:lnTo>
                      <a:pt x="7166960" y="2046729"/>
                    </a:lnTo>
                    <a:lnTo>
                      <a:pt x="7556106" y="2046729"/>
                    </a:lnTo>
                    <a:lnTo>
                      <a:pt x="7556106" y="1286475"/>
                    </a:lnTo>
                    <a:lnTo>
                      <a:pt x="7166960" y="1286475"/>
                    </a:lnTo>
                    <a:lnTo>
                      <a:pt x="7166960" y="1603376"/>
                    </a:lnTo>
                    <a:lnTo>
                      <a:pt x="6766193" y="1603376"/>
                    </a:lnTo>
                    <a:lnTo>
                      <a:pt x="6611778" y="1603376"/>
                    </a:lnTo>
                    <a:lnTo>
                      <a:pt x="6611778" y="256457"/>
                    </a:lnTo>
                    <a:cubicBezTo>
                      <a:pt x="6611778" y="184647"/>
                      <a:pt x="6553565" y="126434"/>
                      <a:pt x="6481755" y="126434"/>
                    </a:cubicBezTo>
                    <a:close/>
                    <a:moveTo>
                      <a:pt x="1011518" y="0"/>
                    </a:moveTo>
                    <a:lnTo>
                      <a:pt x="6634418" y="0"/>
                    </a:lnTo>
                    <a:cubicBezTo>
                      <a:pt x="6707195" y="0"/>
                      <a:pt x="6766193" y="58999"/>
                      <a:pt x="6766193" y="131775"/>
                    </a:cubicBezTo>
                    <a:lnTo>
                      <a:pt x="6766193" y="1485987"/>
                    </a:lnTo>
                    <a:lnTo>
                      <a:pt x="7077129" y="1485987"/>
                    </a:lnTo>
                    <a:lnTo>
                      <a:pt x="7077129" y="1193887"/>
                    </a:lnTo>
                    <a:lnTo>
                      <a:pt x="7645936" y="1193887"/>
                    </a:lnTo>
                    <a:lnTo>
                      <a:pt x="7645936" y="2139317"/>
                    </a:lnTo>
                    <a:lnTo>
                      <a:pt x="7077129" y="2139317"/>
                    </a:lnTo>
                    <a:lnTo>
                      <a:pt x="7077129" y="1840719"/>
                    </a:lnTo>
                    <a:lnTo>
                      <a:pt x="6766193" y="1840719"/>
                    </a:lnTo>
                    <a:lnTo>
                      <a:pt x="6766193" y="4183050"/>
                    </a:lnTo>
                    <a:cubicBezTo>
                      <a:pt x="6766193" y="4255827"/>
                      <a:pt x="6707195" y="4314825"/>
                      <a:pt x="6634418" y="4314825"/>
                    </a:cubicBezTo>
                    <a:lnTo>
                      <a:pt x="1011518" y="4314825"/>
                    </a:lnTo>
                    <a:cubicBezTo>
                      <a:pt x="938741" y="4314825"/>
                      <a:pt x="879743" y="4255827"/>
                      <a:pt x="879743" y="4183050"/>
                    </a:cubicBezTo>
                    <a:lnTo>
                      <a:pt x="879743" y="1840719"/>
                    </a:lnTo>
                    <a:lnTo>
                      <a:pt x="568807" y="1840719"/>
                    </a:lnTo>
                    <a:lnTo>
                      <a:pt x="568807" y="2139317"/>
                    </a:lnTo>
                    <a:lnTo>
                      <a:pt x="0" y="2139317"/>
                    </a:lnTo>
                    <a:lnTo>
                      <a:pt x="0" y="1193887"/>
                    </a:lnTo>
                    <a:lnTo>
                      <a:pt x="568807" y="1193887"/>
                    </a:lnTo>
                    <a:lnTo>
                      <a:pt x="568807" y="1485987"/>
                    </a:lnTo>
                    <a:lnTo>
                      <a:pt x="879743" y="1485987"/>
                    </a:lnTo>
                    <a:lnTo>
                      <a:pt x="879743" y="131775"/>
                    </a:lnTo>
                    <a:cubicBezTo>
                      <a:pt x="879743" y="58999"/>
                      <a:pt x="938741" y="0"/>
                      <a:pt x="1011518" y="0"/>
                    </a:cubicBezTo>
                    <a:close/>
                  </a:path>
                </a:pathLst>
              </a:custGeom>
              <a:noFill/>
              <a:ln w="3175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dirty="0" err="1">
                  <a:solidFill>
                    <a:schemeClr val="accent2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30" name="Straight Connector 229"/>
              <p:cNvCxnSpPr/>
              <p:nvPr/>
            </p:nvCxnSpPr>
            <p:spPr>
              <a:xfrm flipH="1">
                <a:off x="10486805" y="3605293"/>
                <a:ext cx="308472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65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sp>
        <p:nvSpPr>
          <p:cNvPr id="139" name="Rectangle 138"/>
          <p:cNvSpPr/>
          <p:nvPr/>
        </p:nvSpPr>
        <p:spPr>
          <a:xfrm>
            <a:off x="8477444" y="2846796"/>
            <a:ext cx="1188805" cy="43088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Bot </a:t>
            </a:r>
            <a:br>
              <a:rPr lang="en-US" sz="1100" kern="0" dirty="0">
                <a:cs typeface="Segoe UI Semilight" panose="020B0402040204020203" pitchFamily="34" charset="0"/>
              </a:rPr>
            </a:br>
            <a:r>
              <a:rPr lang="en-US" sz="1100" kern="0" dirty="0">
                <a:cs typeface="Segoe UI Semilight" panose="020B0402040204020203" pitchFamily="34" charset="0"/>
              </a:rPr>
              <a:t>Framework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847393" y="2860389"/>
            <a:ext cx="11908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SQL Data </a:t>
            </a:r>
          </a:p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Warehouse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145110" y="2959570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Data Catalog</a:t>
            </a:r>
          </a:p>
        </p:txBody>
      </p:sp>
      <p:grpSp>
        <p:nvGrpSpPr>
          <p:cNvPr id="231" name="Group 230"/>
          <p:cNvGrpSpPr/>
          <p:nvPr/>
        </p:nvGrpSpPr>
        <p:grpSpPr>
          <a:xfrm>
            <a:off x="2850073" y="2919805"/>
            <a:ext cx="257645" cy="274068"/>
            <a:chOff x="3232150" y="382588"/>
            <a:chExt cx="5727700" cy="6092825"/>
          </a:xfrm>
          <a:solidFill>
            <a:schemeClr val="tx1"/>
          </a:solidFill>
        </p:grpSpPr>
        <p:sp>
          <p:nvSpPr>
            <p:cNvPr id="232" name="Freeform 10"/>
            <p:cNvSpPr>
              <a:spLocks/>
            </p:cNvSpPr>
            <p:nvPr/>
          </p:nvSpPr>
          <p:spPr bwMode="auto">
            <a:xfrm>
              <a:off x="3232150" y="382588"/>
              <a:ext cx="4492625" cy="4781550"/>
            </a:xfrm>
            <a:custGeom>
              <a:avLst/>
              <a:gdLst>
                <a:gd name="T0" fmla="*/ 490 w 2830"/>
                <a:gd name="T1" fmla="*/ 280 h 3012"/>
                <a:gd name="T2" fmla="*/ 458 w 2830"/>
                <a:gd name="T3" fmla="*/ 274 h 3012"/>
                <a:gd name="T4" fmla="*/ 422 w 2830"/>
                <a:gd name="T5" fmla="*/ 246 h 3012"/>
                <a:gd name="T6" fmla="*/ 410 w 2830"/>
                <a:gd name="T7" fmla="*/ 200 h 3012"/>
                <a:gd name="T8" fmla="*/ 416 w 2830"/>
                <a:gd name="T9" fmla="*/ 170 h 3012"/>
                <a:gd name="T10" fmla="*/ 444 w 2830"/>
                <a:gd name="T11" fmla="*/ 134 h 3012"/>
                <a:gd name="T12" fmla="*/ 490 w 2830"/>
                <a:gd name="T13" fmla="*/ 120 h 3012"/>
                <a:gd name="T14" fmla="*/ 2724 w 2830"/>
                <a:gd name="T15" fmla="*/ 1362 h 3012"/>
                <a:gd name="T16" fmla="*/ 2830 w 2830"/>
                <a:gd name="T17" fmla="*/ 0 h 3012"/>
                <a:gd name="T18" fmla="*/ 382 w 2830"/>
                <a:gd name="T19" fmla="*/ 16 h 3012"/>
                <a:gd name="T20" fmla="*/ 314 w 2830"/>
                <a:gd name="T21" fmla="*/ 74 h 3012"/>
                <a:gd name="T22" fmla="*/ 266 w 2830"/>
                <a:gd name="T23" fmla="*/ 130 h 3012"/>
                <a:gd name="T24" fmla="*/ 222 w 2830"/>
                <a:gd name="T25" fmla="*/ 206 h 3012"/>
                <a:gd name="T26" fmla="*/ 214 w 2830"/>
                <a:gd name="T27" fmla="*/ 736 h 3012"/>
                <a:gd name="T28" fmla="*/ 62 w 2830"/>
                <a:gd name="T29" fmla="*/ 738 h 3012"/>
                <a:gd name="T30" fmla="*/ 22 w 2830"/>
                <a:gd name="T31" fmla="*/ 760 h 3012"/>
                <a:gd name="T32" fmla="*/ 0 w 2830"/>
                <a:gd name="T33" fmla="*/ 800 h 3012"/>
                <a:gd name="T34" fmla="*/ 0 w 2830"/>
                <a:gd name="T35" fmla="*/ 832 h 3012"/>
                <a:gd name="T36" fmla="*/ 22 w 2830"/>
                <a:gd name="T37" fmla="*/ 872 h 3012"/>
                <a:gd name="T38" fmla="*/ 62 w 2830"/>
                <a:gd name="T39" fmla="*/ 894 h 3012"/>
                <a:gd name="T40" fmla="*/ 214 w 2830"/>
                <a:gd name="T41" fmla="*/ 896 h 3012"/>
                <a:gd name="T42" fmla="*/ 80 w 2830"/>
                <a:gd name="T43" fmla="*/ 1556 h 3012"/>
                <a:gd name="T44" fmla="*/ 34 w 2830"/>
                <a:gd name="T45" fmla="*/ 1570 h 3012"/>
                <a:gd name="T46" fmla="*/ 6 w 2830"/>
                <a:gd name="T47" fmla="*/ 1606 h 3012"/>
                <a:gd name="T48" fmla="*/ 0 w 2830"/>
                <a:gd name="T49" fmla="*/ 1636 h 3012"/>
                <a:gd name="T50" fmla="*/ 12 w 2830"/>
                <a:gd name="T51" fmla="*/ 1682 h 3012"/>
                <a:gd name="T52" fmla="*/ 48 w 2830"/>
                <a:gd name="T53" fmla="*/ 1710 h 3012"/>
                <a:gd name="T54" fmla="*/ 214 w 2830"/>
                <a:gd name="T55" fmla="*/ 1716 h 3012"/>
                <a:gd name="T56" fmla="*/ 80 w 2830"/>
                <a:gd name="T57" fmla="*/ 2314 h 3012"/>
                <a:gd name="T58" fmla="*/ 48 w 2830"/>
                <a:gd name="T59" fmla="*/ 2320 h 3012"/>
                <a:gd name="T60" fmla="*/ 12 w 2830"/>
                <a:gd name="T61" fmla="*/ 2348 h 3012"/>
                <a:gd name="T62" fmla="*/ 0 w 2830"/>
                <a:gd name="T63" fmla="*/ 2394 h 3012"/>
                <a:gd name="T64" fmla="*/ 6 w 2830"/>
                <a:gd name="T65" fmla="*/ 2424 h 3012"/>
                <a:gd name="T66" fmla="*/ 34 w 2830"/>
                <a:gd name="T67" fmla="*/ 2460 h 3012"/>
                <a:gd name="T68" fmla="*/ 80 w 2830"/>
                <a:gd name="T69" fmla="*/ 2474 h 3012"/>
                <a:gd name="T70" fmla="*/ 214 w 2830"/>
                <a:gd name="T71" fmla="*/ 2854 h 3012"/>
                <a:gd name="T72" fmla="*/ 220 w 2830"/>
                <a:gd name="T73" fmla="*/ 2910 h 3012"/>
                <a:gd name="T74" fmla="*/ 250 w 2830"/>
                <a:gd name="T75" fmla="*/ 2966 h 3012"/>
                <a:gd name="T76" fmla="*/ 292 w 2830"/>
                <a:gd name="T77" fmla="*/ 2998 h 3012"/>
                <a:gd name="T78" fmla="*/ 346 w 2830"/>
                <a:gd name="T79" fmla="*/ 3010 h 3012"/>
                <a:gd name="T80" fmla="*/ 1744 w 2830"/>
                <a:gd name="T81" fmla="*/ 3012 h 3012"/>
                <a:gd name="T82" fmla="*/ 1746 w 2830"/>
                <a:gd name="T83" fmla="*/ 1702 h 3012"/>
                <a:gd name="T84" fmla="*/ 1786 w 2830"/>
                <a:gd name="T85" fmla="*/ 1632 h 3012"/>
                <a:gd name="T86" fmla="*/ 1840 w 2830"/>
                <a:gd name="T87" fmla="*/ 1572 h 3012"/>
                <a:gd name="T88" fmla="*/ 1900 w 2830"/>
                <a:gd name="T89" fmla="*/ 1530 h 3012"/>
                <a:gd name="T90" fmla="*/ 1952 w 2830"/>
                <a:gd name="T91" fmla="*/ 1502 h 3012"/>
                <a:gd name="T92" fmla="*/ 2048 w 2830"/>
                <a:gd name="T93" fmla="*/ 1458 h 3012"/>
                <a:gd name="T94" fmla="*/ 2162 w 2830"/>
                <a:gd name="T95" fmla="*/ 1424 h 3012"/>
                <a:gd name="T96" fmla="*/ 2376 w 2830"/>
                <a:gd name="T97" fmla="*/ 1382 h 3012"/>
                <a:gd name="T98" fmla="*/ 2564 w 2830"/>
                <a:gd name="T99" fmla="*/ 1366 h 3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30" h="3012">
                  <a:moveTo>
                    <a:pt x="2564" y="1366"/>
                  </a:moveTo>
                  <a:lnTo>
                    <a:pt x="2564" y="280"/>
                  </a:lnTo>
                  <a:lnTo>
                    <a:pt x="490" y="280"/>
                  </a:lnTo>
                  <a:lnTo>
                    <a:pt x="490" y="280"/>
                  </a:lnTo>
                  <a:lnTo>
                    <a:pt x="472" y="280"/>
                  </a:lnTo>
                  <a:lnTo>
                    <a:pt x="458" y="274"/>
                  </a:lnTo>
                  <a:lnTo>
                    <a:pt x="444" y="268"/>
                  </a:lnTo>
                  <a:lnTo>
                    <a:pt x="432" y="258"/>
                  </a:lnTo>
                  <a:lnTo>
                    <a:pt x="422" y="246"/>
                  </a:lnTo>
                  <a:lnTo>
                    <a:pt x="416" y="232"/>
                  </a:lnTo>
                  <a:lnTo>
                    <a:pt x="410" y="216"/>
                  </a:lnTo>
                  <a:lnTo>
                    <a:pt x="410" y="200"/>
                  </a:lnTo>
                  <a:lnTo>
                    <a:pt x="410" y="200"/>
                  </a:lnTo>
                  <a:lnTo>
                    <a:pt x="410" y="184"/>
                  </a:lnTo>
                  <a:lnTo>
                    <a:pt x="416" y="170"/>
                  </a:lnTo>
                  <a:lnTo>
                    <a:pt x="422" y="156"/>
                  </a:lnTo>
                  <a:lnTo>
                    <a:pt x="432" y="144"/>
                  </a:lnTo>
                  <a:lnTo>
                    <a:pt x="444" y="134"/>
                  </a:lnTo>
                  <a:lnTo>
                    <a:pt x="458" y="126"/>
                  </a:lnTo>
                  <a:lnTo>
                    <a:pt x="472" y="122"/>
                  </a:lnTo>
                  <a:lnTo>
                    <a:pt x="490" y="120"/>
                  </a:lnTo>
                  <a:lnTo>
                    <a:pt x="2724" y="120"/>
                  </a:lnTo>
                  <a:lnTo>
                    <a:pt x="2724" y="1362"/>
                  </a:lnTo>
                  <a:lnTo>
                    <a:pt x="2724" y="1362"/>
                  </a:lnTo>
                  <a:lnTo>
                    <a:pt x="2776" y="1364"/>
                  </a:lnTo>
                  <a:lnTo>
                    <a:pt x="2830" y="1366"/>
                  </a:lnTo>
                  <a:lnTo>
                    <a:pt x="2830" y="0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382" y="16"/>
                  </a:lnTo>
                  <a:lnTo>
                    <a:pt x="356" y="36"/>
                  </a:lnTo>
                  <a:lnTo>
                    <a:pt x="334" y="54"/>
                  </a:lnTo>
                  <a:lnTo>
                    <a:pt x="314" y="74"/>
                  </a:lnTo>
                  <a:lnTo>
                    <a:pt x="296" y="92"/>
                  </a:lnTo>
                  <a:lnTo>
                    <a:pt x="280" y="112"/>
                  </a:lnTo>
                  <a:lnTo>
                    <a:pt x="266" y="130"/>
                  </a:lnTo>
                  <a:lnTo>
                    <a:pt x="254" y="148"/>
                  </a:lnTo>
                  <a:lnTo>
                    <a:pt x="234" y="180"/>
                  </a:lnTo>
                  <a:lnTo>
                    <a:pt x="222" y="206"/>
                  </a:lnTo>
                  <a:lnTo>
                    <a:pt x="214" y="230"/>
                  </a:lnTo>
                  <a:lnTo>
                    <a:pt x="214" y="230"/>
                  </a:lnTo>
                  <a:lnTo>
                    <a:pt x="214" y="736"/>
                  </a:lnTo>
                  <a:lnTo>
                    <a:pt x="80" y="736"/>
                  </a:lnTo>
                  <a:lnTo>
                    <a:pt x="80" y="736"/>
                  </a:lnTo>
                  <a:lnTo>
                    <a:pt x="62" y="738"/>
                  </a:lnTo>
                  <a:lnTo>
                    <a:pt x="48" y="742"/>
                  </a:lnTo>
                  <a:lnTo>
                    <a:pt x="34" y="750"/>
                  </a:lnTo>
                  <a:lnTo>
                    <a:pt x="22" y="760"/>
                  </a:lnTo>
                  <a:lnTo>
                    <a:pt x="12" y="772"/>
                  </a:lnTo>
                  <a:lnTo>
                    <a:pt x="6" y="784"/>
                  </a:lnTo>
                  <a:lnTo>
                    <a:pt x="0" y="800"/>
                  </a:lnTo>
                  <a:lnTo>
                    <a:pt x="0" y="816"/>
                  </a:lnTo>
                  <a:lnTo>
                    <a:pt x="0" y="816"/>
                  </a:lnTo>
                  <a:lnTo>
                    <a:pt x="0" y="832"/>
                  </a:lnTo>
                  <a:lnTo>
                    <a:pt x="6" y="846"/>
                  </a:lnTo>
                  <a:lnTo>
                    <a:pt x="12" y="860"/>
                  </a:lnTo>
                  <a:lnTo>
                    <a:pt x="22" y="872"/>
                  </a:lnTo>
                  <a:lnTo>
                    <a:pt x="34" y="882"/>
                  </a:lnTo>
                  <a:lnTo>
                    <a:pt x="48" y="890"/>
                  </a:lnTo>
                  <a:lnTo>
                    <a:pt x="62" y="894"/>
                  </a:lnTo>
                  <a:lnTo>
                    <a:pt x="80" y="896"/>
                  </a:lnTo>
                  <a:lnTo>
                    <a:pt x="214" y="896"/>
                  </a:lnTo>
                  <a:lnTo>
                    <a:pt x="214" y="896"/>
                  </a:lnTo>
                  <a:lnTo>
                    <a:pt x="214" y="1556"/>
                  </a:lnTo>
                  <a:lnTo>
                    <a:pt x="80" y="1556"/>
                  </a:lnTo>
                  <a:lnTo>
                    <a:pt x="80" y="1556"/>
                  </a:lnTo>
                  <a:lnTo>
                    <a:pt x="62" y="1558"/>
                  </a:lnTo>
                  <a:lnTo>
                    <a:pt x="48" y="1562"/>
                  </a:lnTo>
                  <a:lnTo>
                    <a:pt x="34" y="1570"/>
                  </a:lnTo>
                  <a:lnTo>
                    <a:pt x="22" y="1580"/>
                  </a:lnTo>
                  <a:lnTo>
                    <a:pt x="12" y="1592"/>
                  </a:lnTo>
                  <a:lnTo>
                    <a:pt x="6" y="1606"/>
                  </a:lnTo>
                  <a:lnTo>
                    <a:pt x="0" y="1620"/>
                  </a:lnTo>
                  <a:lnTo>
                    <a:pt x="0" y="1636"/>
                  </a:lnTo>
                  <a:lnTo>
                    <a:pt x="0" y="1636"/>
                  </a:lnTo>
                  <a:lnTo>
                    <a:pt x="0" y="1652"/>
                  </a:lnTo>
                  <a:lnTo>
                    <a:pt x="6" y="1668"/>
                  </a:lnTo>
                  <a:lnTo>
                    <a:pt x="12" y="1682"/>
                  </a:lnTo>
                  <a:lnTo>
                    <a:pt x="22" y="1694"/>
                  </a:lnTo>
                  <a:lnTo>
                    <a:pt x="34" y="1702"/>
                  </a:lnTo>
                  <a:lnTo>
                    <a:pt x="48" y="1710"/>
                  </a:lnTo>
                  <a:lnTo>
                    <a:pt x="62" y="1716"/>
                  </a:lnTo>
                  <a:lnTo>
                    <a:pt x="80" y="1716"/>
                  </a:lnTo>
                  <a:lnTo>
                    <a:pt x="214" y="1716"/>
                  </a:lnTo>
                  <a:lnTo>
                    <a:pt x="214" y="1716"/>
                  </a:lnTo>
                  <a:lnTo>
                    <a:pt x="214" y="2314"/>
                  </a:lnTo>
                  <a:lnTo>
                    <a:pt x="80" y="2314"/>
                  </a:lnTo>
                  <a:lnTo>
                    <a:pt x="80" y="2314"/>
                  </a:lnTo>
                  <a:lnTo>
                    <a:pt x="62" y="2316"/>
                  </a:lnTo>
                  <a:lnTo>
                    <a:pt x="48" y="2320"/>
                  </a:lnTo>
                  <a:lnTo>
                    <a:pt x="34" y="2328"/>
                  </a:lnTo>
                  <a:lnTo>
                    <a:pt x="22" y="2338"/>
                  </a:lnTo>
                  <a:lnTo>
                    <a:pt x="12" y="2348"/>
                  </a:lnTo>
                  <a:lnTo>
                    <a:pt x="6" y="2362"/>
                  </a:lnTo>
                  <a:lnTo>
                    <a:pt x="0" y="2378"/>
                  </a:lnTo>
                  <a:lnTo>
                    <a:pt x="0" y="2394"/>
                  </a:lnTo>
                  <a:lnTo>
                    <a:pt x="0" y="2394"/>
                  </a:lnTo>
                  <a:lnTo>
                    <a:pt x="0" y="2410"/>
                  </a:lnTo>
                  <a:lnTo>
                    <a:pt x="6" y="2424"/>
                  </a:lnTo>
                  <a:lnTo>
                    <a:pt x="12" y="2438"/>
                  </a:lnTo>
                  <a:lnTo>
                    <a:pt x="22" y="2450"/>
                  </a:lnTo>
                  <a:lnTo>
                    <a:pt x="34" y="2460"/>
                  </a:lnTo>
                  <a:lnTo>
                    <a:pt x="48" y="2468"/>
                  </a:lnTo>
                  <a:lnTo>
                    <a:pt x="62" y="2472"/>
                  </a:lnTo>
                  <a:lnTo>
                    <a:pt x="80" y="2474"/>
                  </a:lnTo>
                  <a:lnTo>
                    <a:pt x="214" y="2474"/>
                  </a:lnTo>
                  <a:lnTo>
                    <a:pt x="214" y="2474"/>
                  </a:lnTo>
                  <a:lnTo>
                    <a:pt x="214" y="2854"/>
                  </a:lnTo>
                  <a:lnTo>
                    <a:pt x="214" y="2854"/>
                  </a:lnTo>
                  <a:lnTo>
                    <a:pt x="216" y="2884"/>
                  </a:lnTo>
                  <a:lnTo>
                    <a:pt x="220" y="2910"/>
                  </a:lnTo>
                  <a:lnTo>
                    <a:pt x="228" y="2932"/>
                  </a:lnTo>
                  <a:lnTo>
                    <a:pt x="238" y="2952"/>
                  </a:lnTo>
                  <a:lnTo>
                    <a:pt x="250" y="2966"/>
                  </a:lnTo>
                  <a:lnTo>
                    <a:pt x="262" y="2980"/>
                  </a:lnTo>
                  <a:lnTo>
                    <a:pt x="276" y="2990"/>
                  </a:lnTo>
                  <a:lnTo>
                    <a:pt x="292" y="2998"/>
                  </a:lnTo>
                  <a:lnTo>
                    <a:pt x="306" y="3002"/>
                  </a:lnTo>
                  <a:lnTo>
                    <a:pt x="320" y="3006"/>
                  </a:lnTo>
                  <a:lnTo>
                    <a:pt x="346" y="3010"/>
                  </a:lnTo>
                  <a:lnTo>
                    <a:pt x="364" y="3012"/>
                  </a:lnTo>
                  <a:lnTo>
                    <a:pt x="370" y="3012"/>
                  </a:lnTo>
                  <a:lnTo>
                    <a:pt x="1744" y="3012"/>
                  </a:lnTo>
                  <a:lnTo>
                    <a:pt x="1744" y="1710"/>
                  </a:lnTo>
                  <a:lnTo>
                    <a:pt x="1746" y="1702"/>
                  </a:lnTo>
                  <a:lnTo>
                    <a:pt x="1746" y="1702"/>
                  </a:lnTo>
                  <a:lnTo>
                    <a:pt x="1756" y="1680"/>
                  </a:lnTo>
                  <a:lnTo>
                    <a:pt x="1768" y="1658"/>
                  </a:lnTo>
                  <a:lnTo>
                    <a:pt x="1786" y="1632"/>
                  </a:lnTo>
                  <a:lnTo>
                    <a:pt x="1810" y="1602"/>
                  </a:lnTo>
                  <a:lnTo>
                    <a:pt x="1824" y="1588"/>
                  </a:lnTo>
                  <a:lnTo>
                    <a:pt x="1840" y="1572"/>
                  </a:lnTo>
                  <a:lnTo>
                    <a:pt x="1858" y="1558"/>
                  </a:lnTo>
                  <a:lnTo>
                    <a:pt x="1878" y="1544"/>
                  </a:lnTo>
                  <a:lnTo>
                    <a:pt x="1900" y="1530"/>
                  </a:lnTo>
                  <a:lnTo>
                    <a:pt x="1924" y="1518"/>
                  </a:lnTo>
                  <a:lnTo>
                    <a:pt x="1924" y="1518"/>
                  </a:lnTo>
                  <a:lnTo>
                    <a:pt x="1952" y="1502"/>
                  </a:lnTo>
                  <a:lnTo>
                    <a:pt x="1982" y="1486"/>
                  </a:lnTo>
                  <a:lnTo>
                    <a:pt x="2014" y="1472"/>
                  </a:lnTo>
                  <a:lnTo>
                    <a:pt x="2048" y="1458"/>
                  </a:lnTo>
                  <a:lnTo>
                    <a:pt x="2086" y="1446"/>
                  </a:lnTo>
                  <a:lnTo>
                    <a:pt x="2122" y="1434"/>
                  </a:lnTo>
                  <a:lnTo>
                    <a:pt x="2162" y="1424"/>
                  </a:lnTo>
                  <a:lnTo>
                    <a:pt x="2202" y="1414"/>
                  </a:lnTo>
                  <a:lnTo>
                    <a:pt x="2288" y="1396"/>
                  </a:lnTo>
                  <a:lnTo>
                    <a:pt x="2376" y="1382"/>
                  </a:lnTo>
                  <a:lnTo>
                    <a:pt x="2470" y="1372"/>
                  </a:lnTo>
                  <a:lnTo>
                    <a:pt x="2564" y="1366"/>
                  </a:lnTo>
                  <a:lnTo>
                    <a:pt x="2564" y="13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Freeform 11"/>
            <p:cNvSpPr>
              <a:spLocks/>
            </p:cNvSpPr>
            <p:nvPr/>
          </p:nvSpPr>
          <p:spPr bwMode="auto">
            <a:xfrm>
              <a:off x="6134100" y="3106738"/>
              <a:ext cx="2825750" cy="3368675"/>
            </a:xfrm>
            <a:custGeom>
              <a:avLst/>
              <a:gdLst>
                <a:gd name="T0" fmla="*/ 866 w 1780"/>
                <a:gd name="T1" fmla="*/ 356 h 2122"/>
                <a:gd name="T2" fmla="*/ 730 w 1780"/>
                <a:gd name="T3" fmla="*/ 352 h 2122"/>
                <a:gd name="T4" fmla="*/ 594 w 1780"/>
                <a:gd name="T5" fmla="*/ 340 h 2122"/>
                <a:gd name="T6" fmla="*/ 464 w 1780"/>
                <a:gd name="T7" fmla="*/ 322 h 2122"/>
                <a:gd name="T8" fmla="*/ 342 w 1780"/>
                <a:gd name="T9" fmla="*/ 296 h 2122"/>
                <a:gd name="T10" fmla="*/ 232 w 1780"/>
                <a:gd name="T11" fmla="*/ 262 h 2122"/>
                <a:gd name="T12" fmla="*/ 136 w 1780"/>
                <a:gd name="T13" fmla="*/ 222 h 2122"/>
                <a:gd name="T14" fmla="*/ 58 w 1780"/>
                <a:gd name="T15" fmla="*/ 174 h 2122"/>
                <a:gd name="T16" fmla="*/ 12 w 1780"/>
                <a:gd name="T17" fmla="*/ 134 h 2122"/>
                <a:gd name="T18" fmla="*/ 0 w 1780"/>
                <a:gd name="T19" fmla="*/ 1940 h 2122"/>
                <a:gd name="T20" fmla="*/ 26 w 1780"/>
                <a:gd name="T21" fmla="*/ 1960 h 2122"/>
                <a:gd name="T22" fmla="*/ 90 w 1780"/>
                <a:gd name="T23" fmla="*/ 1996 h 2122"/>
                <a:gd name="T24" fmla="*/ 174 w 1780"/>
                <a:gd name="T25" fmla="*/ 2030 h 2122"/>
                <a:gd name="T26" fmla="*/ 272 w 1780"/>
                <a:gd name="T27" fmla="*/ 2058 h 2122"/>
                <a:gd name="T28" fmla="*/ 386 w 1780"/>
                <a:gd name="T29" fmla="*/ 2082 h 2122"/>
                <a:gd name="T30" fmla="*/ 512 w 1780"/>
                <a:gd name="T31" fmla="*/ 2102 h 2122"/>
                <a:gd name="T32" fmla="*/ 646 w 1780"/>
                <a:gd name="T33" fmla="*/ 2114 h 2122"/>
                <a:gd name="T34" fmla="*/ 790 w 1780"/>
                <a:gd name="T35" fmla="*/ 2122 h 2122"/>
                <a:gd name="T36" fmla="*/ 866 w 1780"/>
                <a:gd name="T37" fmla="*/ 2122 h 2122"/>
                <a:gd name="T38" fmla="*/ 1050 w 1780"/>
                <a:gd name="T39" fmla="*/ 2118 h 2122"/>
                <a:gd name="T40" fmla="*/ 1222 w 1780"/>
                <a:gd name="T41" fmla="*/ 2102 h 2122"/>
                <a:gd name="T42" fmla="*/ 1376 w 1780"/>
                <a:gd name="T43" fmla="*/ 2076 h 2122"/>
                <a:gd name="T44" fmla="*/ 1512 w 1780"/>
                <a:gd name="T45" fmla="*/ 2044 h 2122"/>
                <a:gd name="T46" fmla="*/ 1624 w 1780"/>
                <a:gd name="T47" fmla="*/ 2004 h 2122"/>
                <a:gd name="T48" fmla="*/ 1690 w 1780"/>
                <a:gd name="T49" fmla="*/ 1970 h 2122"/>
                <a:gd name="T50" fmla="*/ 1724 w 1780"/>
                <a:gd name="T51" fmla="*/ 1946 h 2122"/>
                <a:gd name="T52" fmla="*/ 1750 w 1780"/>
                <a:gd name="T53" fmla="*/ 1922 h 2122"/>
                <a:gd name="T54" fmla="*/ 1770 w 1780"/>
                <a:gd name="T55" fmla="*/ 1894 h 2122"/>
                <a:gd name="T56" fmla="*/ 1778 w 1780"/>
                <a:gd name="T57" fmla="*/ 1868 h 2122"/>
                <a:gd name="T58" fmla="*/ 1780 w 1780"/>
                <a:gd name="T59" fmla="*/ 0 h 2122"/>
                <a:gd name="T60" fmla="*/ 1778 w 1780"/>
                <a:gd name="T61" fmla="*/ 22 h 2122"/>
                <a:gd name="T62" fmla="*/ 1768 w 1780"/>
                <a:gd name="T63" fmla="*/ 64 h 2122"/>
                <a:gd name="T64" fmla="*/ 1748 w 1780"/>
                <a:gd name="T65" fmla="*/ 102 h 2122"/>
                <a:gd name="T66" fmla="*/ 1718 w 1780"/>
                <a:gd name="T67" fmla="*/ 138 h 2122"/>
                <a:gd name="T68" fmla="*/ 1682 w 1780"/>
                <a:gd name="T69" fmla="*/ 170 h 2122"/>
                <a:gd name="T70" fmla="*/ 1636 w 1780"/>
                <a:gd name="T71" fmla="*/ 202 h 2122"/>
                <a:gd name="T72" fmla="*/ 1584 w 1780"/>
                <a:gd name="T73" fmla="*/ 228 h 2122"/>
                <a:gd name="T74" fmla="*/ 1494 w 1780"/>
                <a:gd name="T75" fmla="*/ 266 h 2122"/>
                <a:gd name="T76" fmla="*/ 1356 w 1780"/>
                <a:gd name="T77" fmla="*/ 304 h 2122"/>
                <a:gd name="T78" fmla="*/ 1200 w 1780"/>
                <a:gd name="T79" fmla="*/ 332 h 2122"/>
                <a:gd name="T80" fmla="*/ 1036 w 1780"/>
                <a:gd name="T81" fmla="*/ 350 h 2122"/>
                <a:gd name="T82" fmla="*/ 866 w 1780"/>
                <a:gd name="T83" fmla="*/ 356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80" h="2122">
                  <a:moveTo>
                    <a:pt x="866" y="356"/>
                  </a:moveTo>
                  <a:lnTo>
                    <a:pt x="866" y="356"/>
                  </a:lnTo>
                  <a:lnTo>
                    <a:pt x="798" y="354"/>
                  </a:lnTo>
                  <a:lnTo>
                    <a:pt x="730" y="352"/>
                  </a:lnTo>
                  <a:lnTo>
                    <a:pt x="660" y="348"/>
                  </a:lnTo>
                  <a:lnTo>
                    <a:pt x="594" y="340"/>
                  </a:lnTo>
                  <a:lnTo>
                    <a:pt x="528" y="332"/>
                  </a:lnTo>
                  <a:lnTo>
                    <a:pt x="464" y="322"/>
                  </a:lnTo>
                  <a:lnTo>
                    <a:pt x="402" y="310"/>
                  </a:lnTo>
                  <a:lnTo>
                    <a:pt x="342" y="296"/>
                  </a:lnTo>
                  <a:lnTo>
                    <a:pt x="286" y="280"/>
                  </a:lnTo>
                  <a:lnTo>
                    <a:pt x="232" y="262"/>
                  </a:lnTo>
                  <a:lnTo>
                    <a:pt x="182" y="244"/>
                  </a:lnTo>
                  <a:lnTo>
                    <a:pt x="136" y="222"/>
                  </a:lnTo>
                  <a:lnTo>
                    <a:pt x="96" y="200"/>
                  </a:lnTo>
                  <a:lnTo>
                    <a:pt x="58" y="174"/>
                  </a:lnTo>
                  <a:lnTo>
                    <a:pt x="26" y="148"/>
                  </a:lnTo>
                  <a:lnTo>
                    <a:pt x="12" y="134"/>
                  </a:lnTo>
                  <a:lnTo>
                    <a:pt x="0" y="120"/>
                  </a:lnTo>
                  <a:lnTo>
                    <a:pt x="0" y="1940"/>
                  </a:lnTo>
                  <a:lnTo>
                    <a:pt x="0" y="1940"/>
                  </a:lnTo>
                  <a:lnTo>
                    <a:pt x="26" y="1960"/>
                  </a:lnTo>
                  <a:lnTo>
                    <a:pt x="56" y="1978"/>
                  </a:lnTo>
                  <a:lnTo>
                    <a:pt x="90" y="1996"/>
                  </a:lnTo>
                  <a:lnTo>
                    <a:pt x="130" y="2014"/>
                  </a:lnTo>
                  <a:lnTo>
                    <a:pt x="174" y="2030"/>
                  </a:lnTo>
                  <a:lnTo>
                    <a:pt x="222" y="2044"/>
                  </a:lnTo>
                  <a:lnTo>
                    <a:pt x="272" y="2058"/>
                  </a:lnTo>
                  <a:lnTo>
                    <a:pt x="328" y="2072"/>
                  </a:lnTo>
                  <a:lnTo>
                    <a:pt x="386" y="2082"/>
                  </a:lnTo>
                  <a:lnTo>
                    <a:pt x="448" y="2092"/>
                  </a:lnTo>
                  <a:lnTo>
                    <a:pt x="512" y="2102"/>
                  </a:lnTo>
                  <a:lnTo>
                    <a:pt x="578" y="2108"/>
                  </a:lnTo>
                  <a:lnTo>
                    <a:pt x="646" y="2114"/>
                  </a:lnTo>
                  <a:lnTo>
                    <a:pt x="718" y="2118"/>
                  </a:lnTo>
                  <a:lnTo>
                    <a:pt x="790" y="2122"/>
                  </a:lnTo>
                  <a:lnTo>
                    <a:pt x="866" y="2122"/>
                  </a:lnTo>
                  <a:lnTo>
                    <a:pt x="866" y="2122"/>
                  </a:lnTo>
                  <a:lnTo>
                    <a:pt x="958" y="2122"/>
                  </a:lnTo>
                  <a:lnTo>
                    <a:pt x="1050" y="2118"/>
                  </a:lnTo>
                  <a:lnTo>
                    <a:pt x="1138" y="2110"/>
                  </a:lnTo>
                  <a:lnTo>
                    <a:pt x="1222" y="2102"/>
                  </a:lnTo>
                  <a:lnTo>
                    <a:pt x="1302" y="2090"/>
                  </a:lnTo>
                  <a:lnTo>
                    <a:pt x="1376" y="2076"/>
                  </a:lnTo>
                  <a:lnTo>
                    <a:pt x="1446" y="2062"/>
                  </a:lnTo>
                  <a:lnTo>
                    <a:pt x="1512" y="2044"/>
                  </a:lnTo>
                  <a:lnTo>
                    <a:pt x="1570" y="2024"/>
                  </a:lnTo>
                  <a:lnTo>
                    <a:pt x="1624" y="2004"/>
                  </a:lnTo>
                  <a:lnTo>
                    <a:pt x="1670" y="1982"/>
                  </a:lnTo>
                  <a:lnTo>
                    <a:pt x="1690" y="1970"/>
                  </a:lnTo>
                  <a:lnTo>
                    <a:pt x="1708" y="1958"/>
                  </a:lnTo>
                  <a:lnTo>
                    <a:pt x="1724" y="1946"/>
                  </a:lnTo>
                  <a:lnTo>
                    <a:pt x="1738" y="1934"/>
                  </a:lnTo>
                  <a:lnTo>
                    <a:pt x="1750" y="1922"/>
                  </a:lnTo>
                  <a:lnTo>
                    <a:pt x="1762" y="1908"/>
                  </a:lnTo>
                  <a:lnTo>
                    <a:pt x="1770" y="1894"/>
                  </a:lnTo>
                  <a:lnTo>
                    <a:pt x="1774" y="1882"/>
                  </a:lnTo>
                  <a:lnTo>
                    <a:pt x="1778" y="1868"/>
                  </a:lnTo>
                  <a:lnTo>
                    <a:pt x="1780" y="1854"/>
                  </a:lnTo>
                  <a:lnTo>
                    <a:pt x="1780" y="0"/>
                  </a:lnTo>
                  <a:lnTo>
                    <a:pt x="1780" y="0"/>
                  </a:lnTo>
                  <a:lnTo>
                    <a:pt x="1778" y="22"/>
                  </a:lnTo>
                  <a:lnTo>
                    <a:pt x="1774" y="44"/>
                  </a:lnTo>
                  <a:lnTo>
                    <a:pt x="1768" y="64"/>
                  </a:lnTo>
                  <a:lnTo>
                    <a:pt x="1760" y="82"/>
                  </a:lnTo>
                  <a:lnTo>
                    <a:pt x="1748" y="102"/>
                  </a:lnTo>
                  <a:lnTo>
                    <a:pt x="1734" y="120"/>
                  </a:lnTo>
                  <a:lnTo>
                    <a:pt x="1718" y="138"/>
                  </a:lnTo>
                  <a:lnTo>
                    <a:pt x="1700" y="154"/>
                  </a:lnTo>
                  <a:lnTo>
                    <a:pt x="1682" y="170"/>
                  </a:lnTo>
                  <a:lnTo>
                    <a:pt x="1660" y="186"/>
                  </a:lnTo>
                  <a:lnTo>
                    <a:pt x="1636" y="202"/>
                  </a:lnTo>
                  <a:lnTo>
                    <a:pt x="1610" y="216"/>
                  </a:lnTo>
                  <a:lnTo>
                    <a:pt x="1584" y="228"/>
                  </a:lnTo>
                  <a:lnTo>
                    <a:pt x="1554" y="242"/>
                  </a:lnTo>
                  <a:lnTo>
                    <a:pt x="1494" y="266"/>
                  </a:lnTo>
                  <a:lnTo>
                    <a:pt x="1426" y="286"/>
                  </a:lnTo>
                  <a:lnTo>
                    <a:pt x="1356" y="304"/>
                  </a:lnTo>
                  <a:lnTo>
                    <a:pt x="1280" y="320"/>
                  </a:lnTo>
                  <a:lnTo>
                    <a:pt x="1200" y="332"/>
                  </a:lnTo>
                  <a:lnTo>
                    <a:pt x="1120" y="342"/>
                  </a:lnTo>
                  <a:lnTo>
                    <a:pt x="1036" y="350"/>
                  </a:lnTo>
                  <a:lnTo>
                    <a:pt x="952" y="354"/>
                  </a:lnTo>
                  <a:lnTo>
                    <a:pt x="866" y="356"/>
                  </a:lnTo>
                  <a:lnTo>
                    <a:pt x="866" y="3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reeform 12"/>
            <p:cNvSpPr>
              <a:spLocks/>
            </p:cNvSpPr>
            <p:nvPr/>
          </p:nvSpPr>
          <p:spPr bwMode="auto">
            <a:xfrm>
              <a:off x="6299200" y="2779713"/>
              <a:ext cx="2422525" cy="654050"/>
            </a:xfrm>
            <a:custGeom>
              <a:avLst/>
              <a:gdLst>
                <a:gd name="T0" fmla="*/ 0 w 1526"/>
                <a:gd name="T1" fmla="*/ 206 h 412"/>
                <a:gd name="T2" fmla="*/ 2 w 1526"/>
                <a:gd name="T3" fmla="*/ 220 h 412"/>
                <a:gd name="T4" fmla="*/ 12 w 1526"/>
                <a:gd name="T5" fmla="*/ 236 h 412"/>
                <a:gd name="T6" fmla="*/ 52 w 1526"/>
                <a:gd name="T7" fmla="*/ 270 h 412"/>
                <a:gd name="T8" fmla="*/ 116 w 1526"/>
                <a:gd name="T9" fmla="*/ 304 h 412"/>
                <a:gd name="T10" fmla="*/ 204 w 1526"/>
                <a:gd name="T11" fmla="*/ 336 h 412"/>
                <a:gd name="T12" fmla="*/ 312 w 1526"/>
                <a:gd name="T13" fmla="*/ 366 h 412"/>
                <a:gd name="T14" fmla="*/ 444 w 1526"/>
                <a:gd name="T15" fmla="*/ 390 h 412"/>
                <a:gd name="T16" fmla="*/ 594 w 1526"/>
                <a:gd name="T17" fmla="*/ 406 h 412"/>
                <a:gd name="T18" fmla="*/ 762 w 1526"/>
                <a:gd name="T19" fmla="*/ 412 h 412"/>
                <a:gd name="T20" fmla="*/ 850 w 1526"/>
                <a:gd name="T21" fmla="*/ 412 h 412"/>
                <a:gd name="T22" fmla="*/ 1010 w 1526"/>
                <a:gd name="T23" fmla="*/ 400 h 412"/>
                <a:gd name="T24" fmla="*/ 1150 w 1526"/>
                <a:gd name="T25" fmla="*/ 380 h 412"/>
                <a:gd name="T26" fmla="*/ 1270 w 1526"/>
                <a:gd name="T27" fmla="*/ 352 h 412"/>
                <a:gd name="T28" fmla="*/ 1370 w 1526"/>
                <a:gd name="T29" fmla="*/ 320 h 412"/>
                <a:gd name="T30" fmla="*/ 1446 w 1526"/>
                <a:gd name="T31" fmla="*/ 286 h 412"/>
                <a:gd name="T32" fmla="*/ 1496 w 1526"/>
                <a:gd name="T33" fmla="*/ 252 h 412"/>
                <a:gd name="T34" fmla="*/ 1520 w 1526"/>
                <a:gd name="T35" fmla="*/ 228 h 412"/>
                <a:gd name="T36" fmla="*/ 1526 w 1526"/>
                <a:gd name="T37" fmla="*/ 214 h 412"/>
                <a:gd name="T38" fmla="*/ 1526 w 1526"/>
                <a:gd name="T39" fmla="*/ 206 h 412"/>
                <a:gd name="T40" fmla="*/ 1524 w 1526"/>
                <a:gd name="T41" fmla="*/ 192 h 412"/>
                <a:gd name="T42" fmla="*/ 1514 w 1526"/>
                <a:gd name="T43" fmla="*/ 176 h 412"/>
                <a:gd name="T44" fmla="*/ 1474 w 1526"/>
                <a:gd name="T45" fmla="*/ 144 h 412"/>
                <a:gd name="T46" fmla="*/ 1410 w 1526"/>
                <a:gd name="T47" fmla="*/ 110 h 412"/>
                <a:gd name="T48" fmla="*/ 1322 w 1526"/>
                <a:gd name="T49" fmla="*/ 76 h 412"/>
                <a:gd name="T50" fmla="*/ 1212 w 1526"/>
                <a:gd name="T51" fmla="*/ 46 h 412"/>
                <a:gd name="T52" fmla="*/ 1082 w 1526"/>
                <a:gd name="T53" fmla="*/ 22 h 412"/>
                <a:gd name="T54" fmla="*/ 932 w 1526"/>
                <a:gd name="T55" fmla="*/ 6 h 412"/>
                <a:gd name="T56" fmla="*/ 762 w 1526"/>
                <a:gd name="T57" fmla="*/ 0 h 412"/>
                <a:gd name="T58" fmla="*/ 676 w 1526"/>
                <a:gd name="T59" fmla="*/ 2 h 412"/>
                <a:gd name="T60" fmla="*/ 516 w 1526"/>
                <a:gd name="T61" fmla="*/ 14 h 412"/>
                <a:gd name="T62" fmla="*/ 376 w 1526"/>
                <a:gd name="T63" fmla="*/ 34 h 412"/>
                <a:gd name="T64" fmla="*/ 256 w 1526"/>
                <a:gd name="T65" fmla="*/ 60 h 412"/>
                <a:gd name="T66" fmla="*/ 156 w 1526"/>
                <a:gd name="T67" fmla="*/ 92 h 412"/>
                <a:gd name="T68" fmla="*/ 80 w 1526"/>
                <a:gd name="T69" fmla="*/ 126 h 412"/>
                <a:gd name="T70" fmla="*/ 28 w 1526"/>
                <a:gd name="T71" fmla="*/ 160 h 412"/>
                <a:gd name="T72" fmla="*/ 6 w 1526"/>
                <a:gd name="T73" fmla="*/ 184 h 412"/>
                <a:gd name="T74" fmla="*/ 0 w 1526"/>
                <a:gd name="T75" fmla="*/ 200 h 412"/>
                <a:gd name="T76" fmla="*/ 0 w 1526"/>
                <a:gd name="T77" fmla="*/ 20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26" h="412">
                  <a:moveTo>
                    <a:pt x="0" y="206"/>
                  </a:moveTo>
                  <a:lnTo>
                    <a:pt x="0" y="206"/>
                  </a:lnTo>
                  <a:lnTo>
                    <a:pt x="0" y="214"/>
                  </a:lnTo>
                  <a:lnTo>
                    <a:pt x="2" y="220"/>
                  </a:lnTo>
                  <a:lnTo>
                    <a:pt x="6" y="228"/>
                  </a:lnTo>
                  <a:lnTo>
                    <a:pt x="12" y="236"/>
                  </a:lnTo>
                  <a:lnTo>
                    <a:pt x="28" y="252"/>
                  </a:lnTo>
                  <a:lnTo>
                    <a:pt x="52" y="270"/>
                  </a:lnTo>
                  <a:lnTo>
                    <a:pt x="80" y="286"/>
                  </a:lnTo>
                  <a:lnTo>
                    <a:pt x="116" y="304"/>
                  </a:lnTo>
                  <a:lnTo>
                    <a:pt x="156" y="320"/>
                  </a:lnTo>
                  <a:lnTo>
                    <a:pt x="204" y="336"/>
                  </a:lnTo>
                  <a:lnTo>
                    <a:pt x="256" y="352"/>
                  </a:lnTo>
                  <a:lnTo>
                    <a:pt x="312" y="366"/>
                  </a:lnTo>
                  <a:lnTo>
                    <a:pt x="376" y="380"/>
                  </a:lnTo>
                  <a:lnTo>
                    <a:pt x="444" y="390"/>
                  </a:lnTo>
                  <a:lnTo>
                    <a:pt x="516" y="400"/>
                  </a:lnTo>
                  <a:lnTo>
                    <a:pt x="594" y="406"/>
                  </a:lnTo>
                  <a:lnTo>
                    <a:pt x="676" y="412"/>
                  </a:lnTo>
                  <a:lnTo>
                    <a:pt x="762" y="412"/>
                  </a:lnTo>
                  <a:lnTo>
                    <a:pt x="762" y="412"/>
                  </a:lnTo>
                  <a:lnTo>
                    <a:pt x="850" y="412"/>
                  </a:lnTo>
                  <a:lnTo>
                    <a:pt x="932" y="406"/>
                  </a:lnTo>
                  <a:lnTo>
                    <a:pt x="1010" y="400"/>
                  </a:lnTo>
                  <a:lnTo>
                    <a:pt x="1082" y="390"/>
                  </a:lnTo>
                  <a:lnTo>
                    <a:pt x="1150" y="380"/>
                  </a:lnTo>
                  <a:lnTo>
                    <a:pt x="1212" y="366"/>
                  </a:lnTo>
                  <a:lnTo>
                    <a:pt x="1270" y="352"/>
                  </a:lnTo>
                  <a:lnTo>
                    <a:pt x="1322" y="336"/>
                  </a:lnTo>
                  <a:lnTo>
                    <a:pt x="1370" y="320"/>
                  </a:lnTo>
                  <a:lnTo>
                    <a:pt x="1410" y="304"/>
                  </a:lnTo>
                  <a:lnTo>
                    <a:pt x="1446" y="286"/>
                  </a:lnTo>
                  <a:lnTo>
                    <a:pt x="1474" y="270"/>
                  </a:lnTo>
                  <a:lnTo>
                    <a:pt x="1496" y="252"/>
                  </a:lnTo>
                  <a:lnTo>
                    <a:pt x="1514" y="236"/>
                  </a:lnTo>
                  <a:lnTo>
                    <a:pt x="1520" y="228"/>
                  </a:lnTo>
                  <a:lnTo>
                    <a:pt x="1524" y="220"/>
                  </a:lnTo>
                  <a:lnTo>
                    <a:pt x="1526" y="214"/>
                  </a:lnTo>
                  <a:lnTo>
                    <a:pt x="1526" y="206"/>
                  </a:lnTo>
                  <a:lnTo>
                    <a:pt x="1526" y="206"/>
                  </a:lnTo>
                  <a:lnTo>
                    <a:pt x="1526" y="200"/>
                  </a:lnTo>
                  <a:lnTo>
                    <a:pt x="1524" y="192"/>
                  </a:lnTo>
                  <a:lnTo>
                    <a:pt x="1520" y="184"/>
                  </a:lnTo>
                  <a:lnTo>
                    <a:pt x="1514" y="176"/>
                  </a:lnTo>
                  <a:lnTo>
                    <a:pt x="1496" y="160"/>
                  </a:lnTo>
                  <a:lnTo>
                    <a:pt x="1474" y="144"/>
                  </a:lnTo>
                  <a:lnTo>
                    <a:pt x="1446" y="126"/>
                  </a:lnTo>
                  <a:lnTo>
                    <a:pt x="1410" y="110"/>
                  </a:lnTo>
                  <a:lnTo>
                    <a:pt x="1370" y="92"/>
                  </a:lnTo>
                  <a:lnTo>
                    <a:pt x="1322" y="76"/>
                  </a:lnTo>
                  <a:lnTo>
                    <a:pt x="1270" y="60"/>
                  </a:lnTo>
                  <a:lnTo>
                    <a:pt x="1212" y="46"/>
                  </a:lnTo>
                  <a:lnTo>
                    <a:pt x="1150" y="34"/>
                  </a:lnTo>
                  <a:lnTo>
                    <a:pt x="1082" y="22"/>
                  </a:lnTo>
                  <a:lnTo>
                    <a:pt x="1010" y="14"/>
                  </a:lnTo>
                  <a:lnTo>
                    <a:pt x="932" y="6"/>
                  </a:lnTo>
                  <a:lnTo>
                    <a:pt x="850" y="2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676" y="2"/>
                  </a:lnTo>
                  <a:lnTo>
                    <a:pt x="594" y="6"/>
                  </a:lnTo>
                  <a:lnTo>
                    <a:pt x="516" y="14"/>
                  </a:lnTo>
                  <a:lnTo>
                    <a:pt x="444" y="22"/>
                  </a:lnTo>
                  <a:lnTo>
                    <a:pt x="376" y="34"/>
                  </a:lnTo>
                  <a:lnTo>
                    <a:pt x="312" y="46"/>
                  </a:lnTo>
                  <a:lnTo>
                    <a:pt x="256" y="60"/>
                  </a:lnTo>
                  <a:lnTo>
                    <a:pt x="204" y="76"/>
                  </a:lnTo>
                  <a:lnTo>
                    <a:pt x="156" y="92"/>
                  </a:lnTo>
                  <a:lnTo>
                    <a:pt x="116" y="110"/>
                  </a:lnTo>
                  <a:lnTo>
                    <a:pt x="80" y="126"/>
                  </a:lnTo>
                  <a:lnTo>
                    <a:pt x="52" y="144"/>
                  </a:lnTo>
                  <a:lnTo>
                    <a:pt x="28" y="160"/>
                  </a:lnTo>
                  <a:lnTo>
                    <a:pt x="12" y="176"/>
                  </a:lnTo>
                  <a:lnTo>
                    <a:pt x="6" y="184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6"/>
                  </a:lnTo>
                  <a:lnTo>
                    <a:pt x="0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6697340" y="2860389"/>
            <a:ext cx="11888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Data Lake Analytics</a:t>
            </a:r>
          </a:p>
        </p:txBody>
      </p:sp>
      <p:grpSp>
        <p:nvGrpSpPr>
          <p:cNvPr id="235" name="Group 234"/>
          <p:cNvGrpSpPr/>
          <p:nvPr/>
        </p:nvGrpSpPr>
        <p:grpSpPr>
          <a:xfrm>
            <a:off x="6349902" y="2938197"/>
            <a:ext cx="206719" cy="270413"/>
            <a:chOff x="3473450" y="4579938"/>
            <a:chExt cx="1741488" cy="2278062"/>
          </a:xfrm>
          <a:solidFill>
            <a:schemeClr val="tx1"/>
          </a:solidFill>
        </p:grpSpPr>
        <p:sp>
          <p:nvSpPr>
            <p:cNvPr id="236" name="Freeform 16"/>
            <p:cNvSpPr>
              <a:spLocks/>
            </p:cNvSpPr>
            <p:nvPr/>
          </p:nvSpPr>
          <p:spPr bwMode="auto">
            <a:xfrm>
              <a:off x="3575050" y="4579938"/>
              <a:ext cx="1493838" cy="403225"/>
            </a:xfrm>
            <a:custGeom>
              <a:avLst/>
              <a:gdLst>
                <a:gd name="T0" fmla="*/ 2 w 1883"/>
                <a:gd name="T1" fmla="*/ 263 h 508"/>
                <a:gd name="T2" fmla="*/ 17 w 1883"/>
                <a:gd name="T3" fmla="*/ 290 h 508"/>
                <a:gd name="T4" fmla="*/ 51 w 1883"/>
                <a:gd name="T5" fmla="*/ 321 h 508"/>
                <a:gd name="T6" fmla="*/ 101 w 1883"/>
                <a:gd name="T7" fmla="*/ 352 h 508"/>
                <a:gd name="T8" fmla="*/ 169 w 1883"/>
                <a:gd name="T9" fmla="*/ 384 h 508"/>
                <a:gd name="T10" fmla="*/ 253 w 1883"/>
                <a:gd name="T11" fmla="*/ 414 h 508"/>
                <a:gd name="T12" fmla="*/ 351 w 1883"/>
                <a:gd name="T13" fmla="*/ 442 h 508"/>
                <a:gd name="T14" fmla="*/ 465 w 1883"/>
                <a:gd name="T15" fmla="*/ 467 h 508"/>
                <a:gd name="T16" fmla="*/ 592 w 1883"/>
                <a:gd name="T17" fmla="*/ 486 h 508"/>
                <a:gd name="T18" fmla="*/ 733 w 1883"/>
                <a:gd name="T19" fmla="*/ 500 h 508"/>
                <a:gd name="T20" fmla="*/ 887 w 1883"/>
                <a:gd name="T21" fmla="*/ 508 h 508"/>
                <a:gd name="T22" fmla="*/ 996 w 1883"/>
                <a:gd name="T23" fmla="*/ 508 h 508"/>
                <a:gd name="T24" fmla="*/ 1150 w 1883"/>
                <a:gd name="T25" fmla="*/ 500 h 508"/>
                <a:gd name="T26" fmla="*/ 1291 w 1883"/>
                <a:gd name="T27" fmla="*/ 486 h 508"/>
                <a:gd name="T28" fmla="*/ 1419 w 1883"/>
                <a:gd name="T29" fmla="*/ 467 h 508"/>
                <a:gd name="T30" fmla="*/ 1532 w 1883"/>
                <a:gd name="T31" fmla="*/ 442 h 508"/>
                <a:gd name="T32" fmla="*/ 1632 w 1883"/>
                <a:gd name="T33" fmla="*/ 414 h 508"/>
                <a:gd name="T34" fmla="*/ 1715 w 1883"/>
                <a:gd name="T35" fmla="*/ 384 h 508"/>
                <a:gd name="T36" fmla="*/ 1782 w 1883"/>
                <a:gd name="T37" fmla="*/ 352 h 508"/>
                <a:gd name="T38" fmla="*/ 1834 w 1883"/>
                <a:gd name="T39" fmla="*/ 321 h 508"/>
                <a:gd name="T40" fmla="*/ 1866 w 1883"/>
                <a:gd name="T41" fmla="*/ 290 h 508"/>
                <a:gd name="T42" fmla="*/ 1882 w 1883"/>
                <a:gd name="T43" fmla="*/ 263 h 508"/>
                <a:gd name="T44" fmla="*/ 1882 w 1883"/>
                <a:gd name="T45" fmla="*/ 245 h 508"/>
                <a:gd name="T46" fmla="*/ 1866 w 1883"/>
                <a:gd name="T47" fmla="*/ 217 h 508"/>
                <a:gd name="T48" fmla="*/ 1834 w 1883"/>
                <a:gd name="T49" fmla="*/ 187 h 508"/>
                <a:gd name="T50" fmla="*/ 1782 w 1883"/>
                <a:gd name="T51" fmla="*/ 155 h 508"/>
                <a:gd name="T52" fmla="*/ 1715 w 1883"/>
                <a:gd name="T53" fmla="*/ 124 h 508"/>
                <a:gd name="T54" fmla="*/ 1632 w 1883"/>
                <a:gd name="T55" fmla="*/ 93 h 508"/>
                <a:gd name="T56" fmla="*/ 1532 w 1883"/>
                <a:gd name="T57" fmla="*/ 64 h 508"/>
                <a:gd name="T58" fmla="*/ 1419 w 1883"/>
                <a:gd name="T59" fmla="*/ 40 h 508"/>
                <a:gd name="T60" fmla="*/ 1291 w 1883"/>
                <a:gd name="T61" fmla="*/ 20 h 508"/>
                <a:gd name="T62" fmla="*/ 1150 w 1883"/>
                <a:gd name="T63" fmla="*/ 6 h 508"/>
                <a:gd name="T64" fmla="*/ 996 w 1883"/>
                <a:gd name="T65" fmla="*/ 0 h 508"/>
                <a:gd name="T66" fmla="*/ 887 w 1883"/>
                <a:gd name="T67" fmla="*/ 0 h 508"/>
                <a:gd name="T68" fmla="*/ 733 w 1883"/>
                <a:gd name="T69" fmla="*/ 6 h 508"/>
                <a:gd name="T70" fmla="*/ 592 w 1883"/>
                <a:gd name="T71" fmla="*/ 20 h 508"/>
                <a:gd name="T72" fmla="*/ 465 w 1883"/>
                <a:gd name="T73" fmla="*/ 40 h 508"/>
                <a:gd name="T74" fmla="*/ 351 w 1883"/>
                <a:gd name="T75" fmla="*/ 64 h 508"/>
                <a:gd name="T76" fmla="*/ 253 w 1883"/>
                <a:gd name="T77" fmla="*/ 93 h 508"/>
                <a:gd name="T78" fmla="*/ 169 w 1883"/>
                <a:gd name="T79" fmla="*/ 124 h 508"/>
                <a:gd name="T80" fmla="*/ 101 w 1883"/>
                <a:gd name="T81" fmla="*/ 155 h 508"/>
                <a:gd name="T82" fmla="*/ 51 w 1883"/>
                <a:gd name="T83" fmla="*/ 187 h 508"/>
                <a:gd name="T84" fmla="*/ 17 w 1883"/>
                <a:gd name="T85" fmla="*/ 217 h 508"/>
                <a:gd name="T86" fmla="*/ 2 w 1883"/>
                <a:gd name="T87" fmla="*/ 24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3" h="508">
                  <a:moveTo>
                    <a:pt x="0" y="254"/>
                  </a:moveTo>
                  <a:lnTo>
                    <a:pt x="0" y="254"/>
                  </a:lnTo>
                  <a:lnTo>
                    <a:pt x="2" y="263"/>
                  </a:lnTo>
                  <a:lnTo>
                    <a:pt x="5" y="271"/>
                  </a:lnTo>
                  <a:lnTo>
                    <a:pt x="11" y="280"/>
                  </a:lnTo>
                  <a:lnTo>
                    <a:pt x="17" y="290"/>
                  </a:lnTo>
                  <a:lnTo>
                    <a:pt x="27" y="301"/>
                  </a:lnTo>
                  <a:lnTo>
                    <a:pt x="37" y="311"/>
                  </a:lnTo>
                  <a:lnTo>
                    <a:pt x="51" y="321"/>
                  </a:lnTo>
                  <a:lnTo>
                    <a:pt x="66" y="331"/>
                  </a:lnTo>
                  <a:lnTo>
                    <a:pt x="82" y="342"/>
                  </a:lnTo>
                  <a:lnTo>
                    <a:pt x="101" y="352"/>
                  </a:lnTo>
                  <a:lnTo>
                    <a:pt x="122" y="362"/>
                  </a:lnTo>
                  <a:lnTo>
                    <a:pt x="144" y="374"/>
                  </a:lnTo>
                  <a:lnTo>
                    <a:pt x="169" y="384"/>
                  </a:lnTo>
                  <a:lnTo>
                    <a:pt x="195" y="394"/>
                  </a:lnTo>
                  <a:lnTo>
                    <a:pt x="222" y="404"/>
                  </a:lnTo>
                  <a:lnTo>
                    <a:pt x="253" y="414"/>
                  </a:lnTo>
                  <a:lnTo>
                    <a:pt x="284" y="424"/>
                  </a:lnTo>
                  <a:lnTo>
                    <a:pt x="317" y="433"/>
                  </a:lnTo>
                  <a:lnTo>
                    <a:pt x="351" y="442"/>
                  </a:lnTo>
                  <a:lnTo>
                    <a:pt x="388" y="451"/>
                  </a:lnTo>
                  <a:lnTo>
                    <a:pt x="426" y="460"/>
                  </a:lnTo>
                  <a:lnTo>
                    <a:pt x="465" y="467"/>
                  </a:lnTo>
                  <a:lnTo>
                    <a:pt x="506" y="473"/>
                  </a:lnTo>
                  <a:lnTo>
                    <a:pt x="549" y="481"/>
                  </a:lnTo>
                  <a:lnTo>
                    <a:pt x="592" y="486"/>
                  </a:lnTo>
                  <a:lnTo>
                    <a:pt x="639" y="492"/>
                  </a:lnTo>
                  <a:lnTo>
                    <a:pt x="685" y="496"/>
                  </a:lnTo>
                  <a:lnTo>
                    <a:pt x="733" y="500"/>
                  </a:lnTo>
                  <a:lnTo>
                    <a:pt x="784" y="504"/>
                  </a:lnTo>
                  <a:lnTo>
                    <a:pt x="836" y="506"/>
                  </a:lnTo>
                  <a:lnTo>
                    <a:pt x="887" y="508"/>
                  </a:lnTo>
                  <a:lnTo>
                    <a:pt x="942" y="508"/>
                  </a:lnTo>
                  <a:lnTo>
                    <a:pt x="942" y="508"/>
                  </a:lnTo>
                  <a:lnTo>
                    <a:pt x="996" y="508"/>
                  </a:lnTo>
                  <a:lnTo>
                    <a:pt x="1049" y="506"/>
                  </a:lnTo>
                  <a:lnTo>
                    <a:pt x="1101" y="504"/>
                  </a:lnTo>
                  <a:lnTo>
                    <a:pt x="1150" y="500"/>
                  </a:lnTo>
                  <a:lnTo>
                    <a:pt x="1199" y="496"/>
                  </a:lnTo>
                  <a:lnTo>
                    <a:pt x="1246" y="492"/>
                  </a:lnTo>
                  <a:lnTo>
                    <a:pt x="1291" y="486"/>
                  </a:lnTo>
                  <a:lnTo>
                    <a:pt x="1335" y="481"/>
                  </a:lnTo>
                  <a:lnTo>
                    <a:pt x="1378" y="473"/>
                  </a:lnTo>
                  <a:lnTo>
                    <a:pt x="1419" y="467"/>
                  </a:lnTo>
                  <a:lnTo>
                    <a:pt x="1459" y="460"/>
                  </a:lnTo>
                  <a:lnTo>
                    <a:pt x="1497" y="451"/>
                  </a:lnTo>
                  <a:lnTo>
                    <a:pt x="1532" y="442"/>
                  </a:lnTo>
                  <a:lnTo>
                    <a:pt x="1567" y="433"/>
                  </a:lnTo>
                  <a:lnTo>
                    <a:pt x="1600" y="424"/>
                  </a:lnTo>
                  <a:lnTo>
                    <a:pt x="1632" y="414"/>
                  </a:lnTo>
                  <a:lnTo>
                    <a:pt x="1661" y="404"/>
                  </a:lnTo>
                  <a:lnTo>
                    <a:pt x="1689" y="394"/>
                  </a:lnTo>
                  <a:lnTo>
                    <a:pt x="1715" y="384"/>
                  </a:lnTo>
                  <a:lnTo>
                    <a:pt x="1739" y="374"/>
                  </a:lnTo>
                  <a:lnTo>
                    <a:pt x="1762" y="362"/>
                  </a:lnTo>
                  <a:lnTo>
                    <a:pt x="1782" y="352"/>
                  </a:lnTo>
                  <a:lnTo>
                    <a:pt x="1801" y="342"/>
                  </a:lnTo>
                  <a:lnTo>
                    <a:pt x="1818" y="331"/>
                  </a:lnTo>
                  <a:lnTo>
                    <a:pt x="1834" y="321"/>
                  </a:lnTo>
                  <a:lnTo>
                    <a:pt x="1846" y="311"/>
                  </a:lnTo>
                  <a:lnTo>
                    <a:pt x="1858" y="301"/>
                  </a:lnTo>
                  <a:lnTo>
                    <a:pt x="1866" y="290"/>
                  </a:lnTo>
                  <a:lnTo>
                    <a:pt x="1874" y="280"/>
                  </a:lnTo>
                  <a:lnTo>
                    <a:pt x="1879" y="271"/>
                  </a:lnTo>
                  <a:lnTo>
                    <a:pt x="1882" y="263"/>
                  </a:lnTo>
                  <a:lnTo>
                    <a:pt x="1883" y="254"/>
                  </a:lnTo>
                  <a:lnTo>
                    <a:pt x="1883" y="254"/>
                  </a:lnTo>
                  <a:lnTo>
                    <a:pt x="1882" y="245"/>
                  </a:lnTo>
                  <a:lnTo>
                    <a:pt x="1879" y="236"/>
                  </a:lnTo>
                  <a:lnTo>
                    <a:pt x="1874" y="226"/>
                  </a:lnTo>
                  <a:lnTo>
                    <a:pt x="1866" y="217"/>
                  </a:lnTo>
                  <a:lnTo>
                    <a:pt x="1858" y="207"/>
                  </a:lnTo>
                  <a:lnTo>
                    <a:pt x="1846" y="197"/>
                  </a:lnTo>
                  <a:lnTo>
                    <a:pt x="1834" y="187"/>
                  </a:lnTo>
                  <a:lnTo>
                    <a:pt x="1818" y="176"/>
                  </a:lnTo>
                  <a:lnTo>
                    <a:pt x="1801" y="165"/>
                  </a:lnTo>
                  <a:lnTo>
                    <a:pt x="1782" y="155"/>
                  </a:lnTo>
                  <a:lnTo>
                    <a:pt x="1762" y="144"/>
                  </a:lnTo>
                  <a:lnTo>
                    <a:pt x="1739" y="134"/>
                  </a:lnTo>
                  <a:lnTo>
                    <a:pt x="1715" y="124"/>
                  </a:lnTo>
                  <a:lnTo>
                    <a:pt x="1689" y="114"/>
                  </a:lnTo>
                  <a:lnTo>
                    <a:pt x="1661" y="102"/>
                  </a:lnTo>
                  <a:lnTo>
                    <a:pt x="1632" y="93"/>
                  </a:lnTo>
                  <a:lnTo>
                    <a:pt x="1600" y="83"/>
                  </a:lnTo>
                  <a:lnTo>
                    <a:pt x="1567" y="74"/>
                  </a:lnTo>
                  <a:lnTo>
                    <a:pt x="1532" y="64"/>
                  </a:lnTo>
                  <a:lnTo>
                    <a:pt x="1497" y="57"/>
                  </a:lnTo>
                  <a:lnTo>
                    <a:pt x="1459" y="48"/>
                  </a:lnTo>
                  <a:lnTo>
                    <a:pt x="1419" y="40"/>
                  </a:lnTo>
                  <a:lnTo>
                    <a:pt x="1378" y="33"/>
                  </a:lnTo>
                  <a:lnTo>
                    <a:pt x="1335" y="27"/>
                  </a:lnTo>
                  <a:lnTo>
                    <a:pt x="1291" y="20"/>
                  </a:lnTo>
                  <a:lnTo>
                    <a:pt x="1246" y="15"/>
                  </a:lnTo>
                  <a:lnTo>
                    <a:pt x="1199" y="10"/>
                  </a:lnTo>
                  <a:lnTo>
                    <a:pt x="1150" y="6"/>
                  </a:lnTo>
                  <a:lnTo>
                    <a:pt x="1101" y="4"/>
                  </a:lnTo>
                  <a:lnTo>
                    <a:pt x="1049" y="1"/>
                  </a:lnTo>
                  <a:lnTo>
                    <a:pt x="996" y="0"/>
                  </a:lnTo>
                  <a:lnTo>
                    <a:pt x="942" y="0"/>
                  </a:lnTo>
                  <a:lnTo>
                    <a:pt x="942" y="0"/>
                  </a:lnTo>
                  <a:lnTo>
                    <a:pt x="887" y="0"/>
                  </a:lnTo>
                  <a:lnTo>
                    <a:pt x="836" y="1"/>
                  </a:lnTo>
                  <a:lnTo>
                    <a:pt x="784" y="4"/>
                  </a:lnTo>
                  <a:lnTo>
                    <a:pt x="733" y="6"/>
                  </a:lnTo>
                  <a:lnTo>
                    <a:pt x="685" y="10"/>
                  </a:lnTo>
                  <a:lnTo>
                    <a:pt x="639" y="15"/>
                  </a:lnTo>
                  <a:lnTo>
                    <a:pt x="592" y="20"/>
                  </a:lnTo>
                  <a:lnTo>
                    <a:pt x="549" y="27"/>
                  </a:lnTo>
                  <a:lnTo>
                    <a:pt x="506" y="33"/>
                  </a:lnTo>
                  <a:lnTo>
                    <a:pt x="465" y="40"/>
                  </a:lnTo>
                  <a:lnTo>
                    <a:pt x="426" y="48"/>
                  </a:lnTo>
                  <a:lnTo>
                    <a:pt x="388" y="57"/>
                  </a:lnTo>
                  <a:lnTo>
                    <a:pt x="351" y="64"/>
                  </a:lnTo>
                  <a:lnTo>
                    <a:pt x="317" y="74"/>
                  </a:lnTo>
                  <a:lnTo>
                    <a:pt x="284" y="83"/>
                  </a:lnTo>
                  <a:lnTo>
                    <a:pt x="253" y="93"/>
                  </a:lnTo>
                  <a:lnTo>
                    <a:pt x="222" y="102"/>
                  </a:lnTo>
                  <a:lnTo>
                    <a:pt x="195" y="114"/>
                  </a:lnTo>
                  <a:lnTo>
                    <a:pt x="169" y="124"/>
                  </a:lnTo>
                  <a:lnTo>
                    <a:pt x="144" y="134"/>
                  </a:lnTo>
                  <a:lnTo>
                    <a:pt x="122" y="144"/>
                  </a:lnTo>
                  <a:lnTo>
                    <a:pt x="101" y="155"/>
                  </a:lnTo>
                  <a:lnTo>
                    <a:pt x="82" y="165"/>
                  </a:lnTo>
                  <a:lnTo>
                    <a:pt x="66" y="176"/>
                  </a:lnTo>
                  <a:lnTo>
                    <a:pt x="51" y="187"/>
                  </a:lnTo>
                  <a:lnTo>
                    <a:pt x="37" y="197"/>
                  </a:lnTo>
                  <a:lnTo>
                    <a:pt x="27" y="207"/>
                  </a:lnTo>
                  <a:lnTo>
                    <a:pt x="17" y="217"/>
                  </a:lnTo>
                  <a:lnTo>
                    <a:pt x="11" y="226"/>
                  </a:lnTo>
                  <a:lnTo>
                    <a:pt x="5" y="236"/>
                  </a:lnTo>
                  <a:lnTo>
                    <a:pt x="2" y="245"/>
                  </a:lnTo>
                  <a:lnTo>
                    <a:pt x="0" y="254"/>
                  </a:lnTo>
                  <a:lnTo>
                    <a:pt x="0" y="2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7" name="Freeform 17"/>
            <p:cNvSpPr>
              <a:spLocks/>
            </p:cNvSpPr>
            <p:nvPr/>
          </p:nvSpPr>
          <p:spPr bwMode="auto">
            <a:xfrm>
              <a:off x="3473450" y="4781550"/>
              <a:ext cx="1741488" cy="1411287"/>
            </a:xfrm>
            <a:custGeom>
              <a:avLst/>
              <a:gdLst>
                <a:gd name="T0" fmla="*/ 280 w 2194"/>
                <a:gd name="T1" fmla="*/ 1778 h 1779"/>
                <a:gd name="T2" fmla="*/ 363 w 2194"/>
                <a:gd name="T3" fmla="*/ 1764 h 1779"/>
                <a:gd name="T4" fmla="*/ 440 w 2194"/>
                <a:gd name="T5" fmla="*/ 1736 h 1779"/>
                <a:gd name="T6" fmla="*/ 511 w 2194"/>
                <a:gd name="T7" fmla="*/ 1693 h 1779"/>
                <a:gd name="T8" fmla="*/ 573 w 2194"/>
                <a:gd name="T9" fmla="*/ 1637 h 1779"/>
                <a:gd name="T10" fmla="*/ 625 w 2194"/>
                <a:gd name="T11" fmla="*/ 1569 h 1779"/>
                <a:gd name="T12" fmla="*/ 633 w 2194"/>
                <a:gd name="T13" fmla="*/ 1558 h 1779"/>
                <a:gd name="T14" fmla="*/ 652 w 2194"/>
                <a:gd name="T15" fmla="*/ 1547 h 1779"/>
                <a:gd name="T16" fmla="*/ 675 w 2194"/>
                <a:gd name="T17" fmla="*/ 1543 h 1779"/>
                <a:gd name="T18" fmla="*/ 696 w 2194"/>
                <a:gd name="T19" fmla="*/ 1547 h 1779"/>
                <a:gd name="T20" fmla="*/ 715 w 2194"/>
                <a:gd name="T21" fmla="*/ 1558 h 1779"/>
                <a:gd name="T22" fmla="*/ 725 w 2194"/>
                <a:gd name="T23" fmla="*/ 1569 h 1779"/>
                <a:gd name="T24" fmla="*/ 776 w 2194"/>
                <a:gd name="T25" fmla="*/ 1637 h 1779"/>
                <a:gd name="T26" fmla="*/ 838 w 2194"/>
                <a:gd name="T27" fmla="*/ 1693 h 1779"/>
                <a:gd name="T28" fmla="*/ 908 w 2194"/>
                <a:gd name="T29" fmla="*/ 1736 h 1779"/>
                <a:gd name="T30" fmla="*/ 985 w 2194"/>
                <a:gd name="T31" fmla="*/ 1764 h 1779"/>
                <a:gd name="T32" fmla="*/ 1069 w 2194"/>
                <a:gd name="T33" fmla="*/ 1778 h 1779"/>
                <a:gd name="T34" fmla="*/ 1125 w 2194"/>
                <a:gd name="T35" fmla="*/ 1778 h 1779"/>
                <a:gd name="T36" fmla="*/ 1209 w 2194"/>
                <a:gd name="T37" fmla="*/ 1764 h 1779"/>
                <a:gd name="T38" fmla="*/ 1286 w 2194"/>
                <a:gd name="T39" fmla="*/ 1736 h 1779"/>
                <a:gd name="T40" fmla="*/ 1356 w 2194"/>
                <a:gd name="T41" fmla="*/ 1693 h 1779"/>
                <a:gd name="T42" fmla="*/ 1418 w 2194"/>
                <a:gd name="T43" fmla="*/ 1637 h 1779"/>
                <a:gd name="T44" fmla="*/ 1470 w 2194"/>
                <a:gd name="T45" fmla="*/ 1569 h 1779"/>
                <a:gd name="T46" fmla="*/ 1479 w 2194"/>
                <a:gd name="T47" fmla="*/ 1558 h 1779"/>
                <a:gd name="T48" fmla="*/ 1498 w 2194"/>
                <a:gd name="T49" fmla="*/ 1547 h 1779"/>
                <a:gd name="T50" fmla="*/ 1519 w 2194"/>
                <a:gd name="T51" fmla="*/ 1543 h 1779"/>
                <a:gd name="T52" fmla="*/ 1542 w 2194"/>
                <a:gd name="T53" fmla="*/ 1547 h 1779"/>
                <a:gd name="T54" fmla="*/ 1561 w 2194"/>
                <a:gd name="T55" fmla="*/ 1558 h 1779"/>
                <a:gd name="T56" fmla="*/ 1569 w 2194"/>
                <a:gd name="T57" fmla="*/ 1569 h 1779"/>
                <a:gd name="T58" fmla="*/ 1621 w 2194"/>
                <a:gd name="T59" fmla="*/ 1637 h 1779"/>
                <a:gd name="T60" fmla="*/ 1683 w 2194"/>
                <a:gd name="T61" fmla="*/ 1693 h 1779"/>
                <a:gd name="T62" fmla="*/ 1754 w 2194"/>
                <a:gd name="T63" fmla="*/ 1736 h 1779"/>
                <a:gd name="T64" fmla="*/ 1831 w 2194"/>
                <a:gd name="T65" fmla="*/ 1764 h 1779"/>
                <a:gd name="T66" fmla="*/ 1914 w 2194"/>
                <a:gd name="T67" fmla="*/ 1778 h 1779"/>
                <a:gd name="T68" fmla="*/ 1977 w 2194"/>
                <a:gd name="T69" fmla="*/ 1778 h 1779"/>
                <a:gd name="T70" fmla="*/ 2077 w 2194"/>
                <a:gd name="T71" fmla="*/ 1757 h 1779"/>
                <a:gd name="T72" fmla="*/ 2166 w 2194"/>
                <a:gd name="T73" fmla="*/ 1716 h 1779"/>
                <a:gd name="T74" fmla="*/ 2194 w 2194"/>
                <a:gd name="T75" fmla="*/ 0 h 1779"/>
                <a:gd name="T76" fmla="*/ 2190 w 2194"/>
                <a:gd name="T77" fmla="*/ 39 h 1779"/>
                <a:gd name="T78" fmla="*/ 2179 w 2194"/>
                <a:gd name="T79" fmla="*/ 77 h 1779"/>
                <a:gd name="T80" fmla="*/ 2154 w 2194"/>
                <a:gd name="T81" fmla="*/ 125 h 1779"/>
                <a:gd name="T82" fmla="*/ 2097 w 2194"/>
                <a:gd name="T83" fmla="*/ 189 h 1779"/>
                <a:gd name="T84" fmla="*/ 2016 w 2194"/>
                <a:gd name="T85" fmla="*/ 247 h 1779"/>
                <a:gd name="T86" fmla="*/ 1916 w 2194"/>
                <a:gd name="T87" fmla="*/ 297 h 1779"/>
                <a:gd name="T88" fmla="*/ 1800 w 2194"/>
                <a:gd name="T89" fmla="*/ 339 h 1779"/>
                <a:gd name="T90" fmla="*/ 1670 w 2194"/>
                <a:gd name="T91" fmla="*/ 375 h 1779"/>
                <a:gd name="T92" fmla="*/ 1529 w 2194"/>
                <a:gd name="T93" fmla="*/ 401 h 1779"/>
                <a:gd name="T94" fmla="*/ 1380 w 2194"/>
                <a:gd name="T95" fmla="*/ 422 h 1779"/>
                <a:gd name="T96" fmla="*/ 1226 w 2194"/>
                <a:gd name="T97" fmla="*/ 433 h 1779"/>
                <a:gd name="T98" fmla="*/ 1069 w 2194"/>
                <a:gd name="T99" fmla="*/ 437 h 1779"/>
                <a:gd name="T100" fmla="*/ 900 w 2194"/>
                <a:gd name="T101" fmla="*/ 433 h 1779"/>
                <a:gd name="T102" fmla="*/ 651 w 2194"/>
                <a:gd name="T103" fmla="*/ 409 h 1779"/>
                <a:gd name="T104" fmla="*/ 423 w 2194"/>
                <a:gd name="T105" fmla="*/ 363 h 1779"/>
                <a:gd name="T106" fmla="*/ 320 w 2194"/>
                <a:gd name="T107" fmla="*/ 334 h 1779"/>
                <a:gd name="T108" fmla="*/ 226 w 2194"/>
                <a:gd name="T109" fmla="*/ 299 h 1779"/>
                <a:gd name="T110" fmla="*/ 144 w 2194"/>
                <a:gd name="T111" fmla="*/ 259 h 1779"/>
                <a:gd name="T112" fmla="*/ 73 w 2194"/>
                <a:gd name="T113" fmla="*/ 214 h 1779"/>
                <a:gd name="T114" fmla="*/ 16 w 2194"/>
                <a:gd name="T115" fmla="*/ 165 h 1779"/>
                <a:gd name="T116" fmla="*/ 0 w 2194"/>
                <a:gd name="T117" fmla="*/ 1698 h 1779"/>
                <a:gd name="T118" fmla="*/ 87 w 2194"/>
                <a:gd name="T119" fmla="*/ 1746 h 1779"/>
                <a:gd name="T120" fmla="*/ 183 w 2194"/>
                <a:gd name="T121" fmla="*/ 1773 h 1779"/>
                <a:gd name="T122" fmla="*/ 252 w 2194"/>
                <a:gd name="T123" fmla="*/ 1779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94" h="1779">
                  <a:moveTo>
                    <a:pt x="252" y="1779"/>
                  </a:moveTo>
                  <a:lnTo>
                    <a:pt x="252" y="1779"/>
                  </a:lnTo>
                  <a:lnTo>
                    <a:pt x="280" y="1778"/>
                  </a:lnTo>
                  <a:lnTo>
                    <a:pt x="308" y="1775"/>
                  </a:lnTo>
                  <a:lnTo>
                    <a:pt x="336" y="1770"/>
                  </a:lnTo>
                  <a:lnTo>
                    <a:pt x="363" y="1764"/>
                  </a:lnTo>
                  <a:lnTo>
                    <a:pt x="390" y="1756"/>
                  </a:lnTo>
                  <a:lnTo>
                    <a:pt x="415" y="1747"/>
                  </a:lnTo>
                  <a:lnTo>
                    <a:pt x="440" y="1736"/>
                  </a:lnTo>
                  <a:lnTo>
                    <a:pt x="466" y="1723"/>
                  </a:lnTo>
                  <a:lnTo>
                    <a:pt x="488" y="1709"/>
                  </a:lnTo>
                  <a:lnTo>
                    <a:pt x="511" y="1693"/>
                  </a:lnTo>
                  <a:lnTo>
                    <a:pt x="532" y="1675"/>
                  </a:lnTo>
                  <a:lnTo>
                    <a:pt x="554" y="1658"/>
                  </a:lnTo>
                  <a:lnTo>
                    <a:pt x="573" y="1637"/>
                  </a:lnTo>
                  <a:lnTo>
                    <a:pt x="592" y="1616"/>
                  </a:lnTo>
                  <a:lnTo>
                    <a:pt x="608" y="1593"/>
                  </a:lnTo>
                  <a:lnTo>
                    <a:pt x="625" y="1569"/>
                  </a:lnTo>
                  <a:lnTo>
                    <a:pt x="625" y="1569"/>
                  </a:lnTo>
                  <a:lnTo>
                    <a:pt x="628" y="1563"/>
                  </a:lnTo>
                  <a:lnTo>
                    <a:pt x="633" y="1558"/>
                  </a:lnTo>
                  <a:lnTo>
                    <a:pt x="640" y="1554"/>
                  </a:lnTo>
                  <a:lnTo>
                    <a:pt x="646" y="1550"/>
                  </a:lnTo>
                  <a:lnTo>
                    <a:pt x="652" y="1547"/>
                  </a:lnTo>
                  <a:lnTo>
                    <a:pt x="660" y="1545"/>
                  </a:lnTo>
                  <a:lnTo>
                    <a:pt x="667" y="1544"/>
                  </a:lnTo>
                  <a:lnTo>
                    <a:pt x="675" y="1543"/>
                  </a:lnTo>
                  <a:lnTo>
                    <a:pt x="681" y="1544"/>
                  </a:lnTo>
                  <a:lnTo>
                    <a:pt x="689" y="1545"/>
                  </a:lnTo>
                  <a:lnTo>
                    <a:pt x="696" y="1547"/>
                  </a:lnTo>
                  <a:lnTo>
                    <a:pt x="703" y="1550"/>
                  </a:lnTo>
                  <a:lnTo>
                    <a:pt x="709" y="1554"/>
                  </a:lnTo>
                  <a:lnTo>
                    <a:pt x="715" y="1558"/>
                  </a:lnTo>
                  <a:lnTo>
                    <a:pt x="720" y="1563"/>
                  </a:lnTo>
                  <a:lnTo>
                    <a:pt x="725" y="1569"/>
                  </a:lnTo>
                  <a:lnTo>
                    <a:pt x="725" y="1569"/>
                  </a:lnTo>
                  <a:lnTo>
                    <a:pt x="741" y="1593"/>
                  </a:lnTo>
                  <a:lnTo>
                    <a:pt x="758" y="1616"/>
                  </a:lnTo>
                  <a:lnTo>
                    <a:pt x="776" y="1637"/>
                  </a:lnTo>
                  <a:lnTo>
                    <a:pt x="796" y="1658"/>
                  </a:lnTo>
                  <a:lnTo>
                    <a:pt x="816" y="1675"/>
                  </a:lnTo>
                  <a:lnTo>
                    <a:pt x="838" y="1693"/>
                  </a:lnTo>
                  <a:lnTo>
                    <a:pt x="860" y="1709"/>
                  </a:lnTo>
                  <a:lnTo>
                    <a:pt x="884" y="1723"/>
                  </a:lnTo>
                  <a:lnTo>
                    <a:pt x="908" y="1736"/>
                  </a:lnTo>
                  <a:lnTo>
                    <a:pt x="934" y="1747"/>
                  </a:lnTo>
                  <a:lnTo>
                    <a:pt x="959" y="1756"/>
                  </a:lnTo>
                  <a:lnTo>
                    <a:pt x="985" y="1764"/>
                  </a:lnTo>
                  <a:lnTo>
                    <a:pt x="1013" y="1770"/>
                  </a:lnTo>
                  <a:lnTo>
                    <a:pt x="1041" y="1775"/>
                  </a:lnTo>
                  <a:lnTo>
                    <a:pt x="1069" y="1778"/>
                  </a:lnTo>
                  <a:lnTo>
                    <a:pt x="1098" y="1779"/>
                  </a:lnTo>
                  <a:lnTo>
                    <a:pt x="1098" y="1779"/>
                  </a:lnTo>
                  <a:lnTo>
                    <a:pt x="1125" y="1778"/>
                  </a:lnTo>
                  <a:lnTo>
                    <a:pt x="1153" y="1775"/>
                  </a:lnTo>
                  <a:lnTo>
                    <a:pt x="1181" y="1770"/>
                  </a:lnTo>
                  <a:lnTo>
                    <a:pt x="1209" y="1764"/>
                  </a:lnTo>
                  <a:lnTo>
                    <a:pt x="1235" y="1756"/>
                  </a:lnTo>
                  <a:lnTo>
                    <a:pt x="1260" y="1747"/>
                  </a:lnTo>
                  <a:lnTo>
                    <a:pt x="1286" y="1736"/>
                  </a:lnTo>
                  <a:lnTo>
                    <a:pt x="1310" y="1723"/>
                  </a:lnTo>
                  <a:lnTo>
                    <a:pt x="1334" y="1709"/>
                  </a:lnTo>
                  <a:lnTo>
                    <a:pt x="1356" y="1693"/>
                  </a:lnTo>
                  <a:lnTo>
                    <a:pt x="1378" y="1675"/>
                  </a:lnTo>
                  <a:lnTo>
                    <a:pt x="1399" y="1658"/>
                  </a:lnTo>
                  <a:lnTo>
                    <a:pt x="1418" y="1637"/>
                  </a:lnTo>
                  <a:lnTo>
                    <a:pt x="1436" y="1616"/>
                  </a:lnTo>
                  <a:lnTo>
                    <a:pt x="1453" y="1593"/>
                  </a:lnTo>
                  <a:lnTo>
                    <a:pt x="1470" y="1569"/>
                  </a:lnTo>
                  <a:lnTo>
                    <a:pt x="1470" y="1569"/>
                  </a:lnTo>
                  <a:lnTo>
                    <a:pt x="1474" y="1563"/>
                  </a:lnTo>
                  <a:lnTo>
                    <a:pt x="1479" y="1558"/>
                  </a:lnTo>
                  <a:lnTo>
                    <a:pt x="1485" y="1554"/>
                  </a:lnTo>
                  <a:lnTo>
                    <a:pt x="1491" y="1550"/>
                  </a:lnTo>
                  <a:lnTo>
                    <a:pt x="1498" y="1547"/>
                  </a:lnTo>
                  <a:lnTo>
                    <a:pt x="1505" y="1545"/>
                  </a:lnTo>
                  <a:lnTo>
                    <a:pt x="1513" y="1544"/>
                  </a:lnTo>
                  <a:lnTo>
                    <a:pt x="1519" y="1543"/>
                  </a:lnTo>
                  <a:lnTo>
                    <a:pt x="1527" y="1544"/>
                  </a:lnTo>
                  <a:lnTo>
                    <a:pt x="1534" y="1545"/>
                  </a:lnTo>
                  <a:lnTo>
                    <a:pt x="1542" y="1547"/>
                  </a:lnTo>
                  <a:lnTo>
                    <a:pt x="1548" y="1550"/>
                  </a:lnTo>
                  <a:lnTo>
                    <a:pt x="1554" y="1554"/>
                  </a:lnTo>
                  <a:lnTo>
                    <a:pt x="1561" y="1558"/>
                  </a:lnTo>
                  <a:lnTo>
                    <a:pt x="1566" y="1563"/>
                  </a:lnTo>
                  <a:lnTo>
                    <a:pt x="1569" y="1569"/>
                  </a:lnTo>
                  <a:lnTo>
                    <a:pt x="1569" y="1569"/>
                  </a:lnTo>
                  <a:lnTo>
                    <a:pt x="1586" y="1593"/>
                  </a:lnTo>
                  <a:lnTo>
                    <a:pt x="1602" y="1616"/>
                  </a:lnTo>
                  <a:lnTo>
                    <a:pt x="1621" y="1637"/>
                  </a:lnTo>
                  <a:lnTo>
                    <a:pt x="1640" y="1658"/>
                  </a:lnTo>
                  <a:lnTo>
                    <a:pt x="1662" y="1675"/>
                  </a:lnTo>
                  <a:lnTo>
                    <a:pt x="1683" y="1693"/>
                  </a:lnTo>
                  <a:lnTo>
                    <a:pt x="1706" y="1709"/>
                  </a:lnTo>
                  <a:lnTo>
                    <a:pt x="1728" y="1723"/>
                  </a:lnTo>
                  <a:lnTo>
                    <a:pt x="1754" y="1736"/>
                  </a:lnTo>
                  <a:lnTo>
                    <a:pt x="1779" y="1747"/>
                  </a:lnTo>
                  <a:lnTo>
                    <a:pt x="1804" y="1756"/>
                  </a:lnTo>
                  <a:lnTo>
                    <a:pt x="1831" y="1764"/>
                  </a:lnTo>
                  <a:lnTo>
                    <a:pt x="1858" y="1770"/>
                  </a:lnTo>
                  <a:lnTo>
                    <a:pt x="1886" y="1775"/>
                  </a:lnTo>
                  <a:lnTo>
                    <a:pt x="1914" y="1778"/>
                  </a:lnTo>
                  <a:lnTo>
                    <a:pt x="1942" y="1779"/>
                  </a:lnTo>
                  <a:lnTo>
                    <a:pt x="1942" y="1779"/>
                  </a:lnTo>
                  <a:lnTo>
                    <a:pt x="1977" y="1778"/>
                  </a:lnTo>
                  <a:lnTo>
                    <a:pt x="2011" y="1773"/>
                  </a:lnTo>
                  <a:lnTo>
                    <a:pt x="2044" y="1766"/>
                  </a:lnTo>
                  <a:lnTo>
                    <a:pt x="2077" y="1757"/>
                  </a:lnTo>
                  <a:lnTo>
                    <a:pt x="2107" y="1746"/>
                  </a:lnTo>
                  <a:lnTo>
                    <a:pt x="2137" y="1732"/>
                  </a:lnTo>
                  <a:lnTo>
                    <a:pt x="2166" y="1716"/>
                  </a:lnTo>
                  <a:lnTo>
                    <a:pt x="2194" y="1698"/>
                  </a:lnTo>
                  <a:lnTo>
                    <a:pt x="2194" y="0"/>
                  </a:lnTo>
                  <a:lnTo>
                    <a:pt x="2194" y="0"/>
                  </a:lnTo>
                  <a:lnTo>
                    <a:pt x="2193" y="12"/>
                  </a:lnTo>
                  <a:lnTo>
                    <a:pt x="2191" y="26"/>
                  </a:lnTo>
                  <a:lnTo>
                    <a:pt x="2190" y="39"/>
                  </a:lnTo>
                  <a:lnTo>
                    <a:pt x="2186" y="52"/>
                  </a:lnTo>
                  <a:lnTo>
                    <a:pt x="2184" y="64"/>
                  </a:lnTo>
                  <a:lnTo>
                    <a:pt x="2179" y="77"/>
                  </a:lnTo>
                  <a:lnTo>
                    <a:pt x="2174" y="89"/>
                  </a:lnTo>
                  <a:lnTo>
                    <a:pt x="2168" y="101"/>
                  </a:lnTo>
                  <a:lnTo>
                    <a:pt x="2154" y="125"/>
                  </a:lnTo>
                  <a:lnTo>
                    <a:pt x="2137" y="146"/>
                  </a:lnTo>
                  <a:lnTo>
                    <a:pt x="2118" y="169"/>
                  </a:lnTo>
                  <a:lnTo>
                    <a:pt x="2097" y="189"/>
                  </a:lnTo>
                  <a:lnTo>
                    <a:pt x="2072" y="209"/>
                  </a:lnTo>
                  <a:lnTo>
                    <a:pt x="2045" y="228"/>
                  </a:lnTo>
                  <a:lnTo>
                    <a:pt x="2016" y="247"/>
                  </a:lnTo>
                  <a:lnTo>
                    <a:pt x="1985" y="265"/>
                  </a:lnTo>
                  <a:lnTo>
                    <a:pt x="1952" y="281"/>
                  </a:lnTo>
                  <a:lnTo>
                    <a:pt x="1916" y="297"/>
                  </a:lnTo>
                  <a:lnTo>
                    <a:pt x="1880" y="312"/>
                  </a:lnTo>
                  <a:lnTo>
                    <a:pt x="1841" y="327"/>
                  </a:lnTo>
                  <a:lnTo>
                    <a:pt x="1800" y="339"/>
                  </a:lnTo>
                  <a:lnTo>
                    <a:pt x="1759" y="352"/>
                  </a:lnTo>
                  <a:lnTo>
                    <a:pt x="1715" y="363"/>
                  </a:lnTo>
                  <a:lnTo>
                    <a:pt x="1670" y="375"/>
                  </a:lnTo>
                  <a:lnTo>
                    <a:pt x="1625" y="385"/>
                  </a:lnTo>
                  <a:lnTo>
                    <a:pt x="1577" y="394"/>
                  </a:lnTo>
                  <a:lnTo>
                    <a:pt x="1529" y="401"/>
                  </a:lnTo>
                  <a:lnTo>
                    <a:pt x="1480" y="409"/>
                  </a:lnTo>
                  <a:lnTo>
                    <a:pt x="1431" y="415"/>
                  </a:lnTo>
                  <a:lnTo>
                    <a:pt x="1380" y="422"/>
                  </a:lnTo>
                  <a:lnTo>
                    <a:pt x="1330" y="427"/>
                  </a:lnTo>
                  <a:lnTo>
                    <a:pt x="1278" y="430"/>
                  </a:lnTo>
                  <a:lnTo>
                    <a:pt x="1226" y="433"/>
                  </a:lnTo>
                  <a:lnTo>
                    <a:pt x="1173" y="435"/>
                  </a:lnTo>
                  <a:lnTo>
                    <a:pt x="1122" y="437"/>
                  </a:lnTo>
                  <a:lnTo>
                    <a:pt x="1069" y="437"/>
                  </a:lnTo>
                  <a:lnTo>
                    <a:pt x="1069" y="437"/>
                  </a:lnTo>
                  <a:lnTo>
                    <a:pt x="984" y="437"/>
                  </a:lnTo>
                  <a:lnTo>
                    <a:pt x="900" y="433"/>
                  </a:lnTo>
                  <a:lnTo>
                    <a:pt x="815" y="427"/>
                  </a:lnTo>
                  <a:lnTo>
                    <a:pt x="733" y="419"/>
                  </a:lnTo>
                  <a:lnTo>
                    <a:pt x="651" y="409"/>
                  </a:lnTo>
                  <a:lnTo>
                    <a:pt x="573" y="396"/>
                  </a:lnTo>
                  <a:lnTo>
                    <a:pt x="496" y="381"/>
                  </a:lnTo>
                  <a:lnTo>
                    <a:pt x="423" y="363"/>
                  </a:lnTo>
                  <a:lnTo>
                    <a:pt x="387" y="355"/>
                  </a:lnTo>
                  <a:lnTo>
                    <a:pt x="353" y="344"/>
                  </a:lnTo>
                  <a:lnTo>
                    <a:pt x="320" y="334"/>
                  </a:lnTo>
                  <a:lnTo>
                    <a:pt x="288" y="323"/>
                  </a:lnTo>
                  <a:lnTo>
                    <a:pt x="256" y="312"/>
                  </a:lnTo>
                  <a:lnTo>
                    <a:pt x="226" y="299"/>
                  </a:lnTo>
                  <a:lnTo>
                    <a:pt x="197" y="286"/>
                  </a:lnTo>
                  <a:lnTo>
                    <a:pt x="169" y="273"/>
                  </a:lnTo>
                  <a:lnTo>
                    <a:pt x="144" y="259"/>
                  </a:lnTo>
                  <a:lnTo>
                    <a:pt x="119" y="245"/>
                  </a:lnTo>
                  <a:lnTo>
                    <a:pt x="95" y="230"/>
                  </a:lnTo>
                  <a:lnTo>
                    <a:pt x="73" y="214"/>
                  </a:lnTo>
                  <a:lnTo>
                    <a:pt x="52" y="198"/>
                  </a:lnTo>
                  <a:lnTo>
                    <a:pt x="33" y="182"/>
                  </a:lnTo>
                  <a:lnTo>
                    <a:pt x="16" y="165"/>
                  </a:lnTo>
                  <a:lnTo>
                    <a:pt x="0" y="148"/>
                  </a:lnTo>
                  <a:lnTo>
                    <a:pt x="0" y="1698"/>
                  </a:lnTo>
                  <a:lnTo>
                    <a:pt x="0" y="1698"/>
                  </a:lnTo>
                  <a:lnTo>
                    <a:pt x="28" y="1716"/>
                  </a:lnTo>
                  <a:lnTo>
                    <a:pt x="57" y="1732"/>
                  </a:lnTo>
                  <a:lnTo>
                    <a:pt x="87" y="1746"/>
                  </a:lnTo>
                  <a:lnTo>
                    <a:pt x="117" y="1757"/>
                  </a:lnTo>
                  <a:lnTo>
                    <a:pt x="150" y="1766"/>
                  </a:lnTo>
                  <a:lnTo>
                    <a:pt x="183" y="1773"/>
                  </a:lnTo>
                  <a:lnTo>
                    <a:pt x="217" y="1778"/>
                  </a:lnTo>
                  <a:lnTo>
                    <a:pt x="252" y="1779"/>
                  </a:lnTo>
                  <a:lnTo>
                    <a:pt x="252" y="1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8" name="Freeform 18"/>
            <p:cNvSpPr>
              <a:spLocks/>
            </p:cNvSpPr>
            <p:nvPr/>
          </p:nvSpPr>
          <p:spPr bwMode="auto">
            <a:xfrm>
              <a:off x="3473450" y="6130925"/>
              <a:ext cx="1741488" cy="727075"/>
            </a:xfrm>
            <a:custGeom>
              <a:avLst/>
              <a:gdLst>
                <a:gd name="T0" fmla="*/ 1911 w 2194"/>
                <a:gd name="T1" fmla="*/ 195 h 915"/>
                <a:gd name="T2" fmla="*/ 1821 w 2194"/>
                <a:gd name="T3" fmla="*/ 183 h 915"/>
                <a:gd name="T4" fmla="*/ 1736 w 2194"/>
                <a:gd name="T5" fmla="*/ 156 h 915"/>
                <a:gd name="T6" fmla="*/ 1655 w 2194"/>
                <a:gd name="T7" fmla="*/ 117 h 915"/>
                <a:gd name="T8" fmla="*/ 1583 w 2194"/>
                <a:gd name="T9" fmla="*/ 64 h 915"/>
                <a:gd name="T10" fmla="*/ 1519 w 2194"/>
                <a:gd name="T11" fmla="*/ 0 h 915"/>
                <a:gd name="T12" fmla="*/ 1479 w 2194"/>
                <a:gd name="T13" fmla="*/ 44 h 915"/>
                <a:gd name="T14" fmla="*/ 1408 w 2194"/>
                <a:gd name="T15" fmla="*/ 101 h 915"/>
                <a:gd name="T16" fmla="*/ 1331 w 2194"/>
                <a:gd name="T17" fmla="*/ 145 h 915"/>
                <a:gd name="T18" fmla="*/ 1247 w 2194"/>
                <a:gd name="T19" fmla="*/ 175 h 915"/>
                <a:gd name="T20" fmla="*/ 1158 w 2194"/>
                <a:gd name="T21" fmla="*/ 193 h 915"/>
                <a:gd name="T22" fmla="*/ 1098 w 2194"/>
                <a:gd name="T23" fmla="*/ 195 h 915"/>
                <a:gd name="T24" fmla="*/ 1006 w 2194"/>
                <a:gd name="T25" fmla="*/ 188 h 915"/>
                <a:gd name="T26" fmla="*/ 918 w 2194"/>
                <a:gd name="T27" fmla="*/ 166 h 915"/>
                <a:gd name="T28" fmla="*/ 836 w 2194"/>
                <a:gd name="T29" fmla="*/ 131 h 915"/>
                <a:gd name="T30" fmla="*/ 762 w 2194"/>
                <a:gd name="T31" fmla="*/ 83 h 915"/>
                <a:gd name="T32" fmla="*/ 695 w 2194"/>
                <a:gd name="T33" fmla="*/ 22 h 915"/>
                <a:gd name="T34" fmla="*/ 655 w 2194"/>
                <a:gd name="T35" fmla="*/ 22 h 915"/>
                <a:gd name="T36" fmla="*/ 588 w 2194"/>
                <a:gd name="T37" fmla="*/ 83 h 915"/>
                <a:gd name="T38" fmla="*/ 512 w 2194"/>
                <a:gd name="T39" fmla="*/ 131 h 915"/>
                <a:gd name="T40" fmla="*/ 430 w 2194"/>
                <a:gd name="T41" fmla="*/ 166 h 915"/>
                <a:gd name="T42" fmla="*/ 343 w 2194"/>
                <a:gd name="T43" fmla="*/ 188 h 915"/>
                <a:gd name="T44" fmla="*/ 252 w 2194"/>
                <a:gd name="T45" fmla="*/ 195 h 915"/>
                <a:gd name="T46" fmla="*/ 185 w 2194"/>
                <a:gd name="T47" fmla="*/ 192 h 915"/>
                <a:gd name="T48" fmla="*/ 90 w 2194"/>
                <a:gd name="T49" fmla="*/ 171 h 915"/>
                <a:gd name="T50" fmla="*/ 0 w 2194"/>
                <a:gd name="T51" fmla="*/ 135 h 915"/>
                <a:gd name="T52" fmla="*/ 15 w 2194"/>
                <a:gd name="T53" fmla="*/ 703 h 915"/>
                <a:gd name="T54" fmla="*/ 69 w 2194"/>
                <a:gd name="T55" fmla="*/ 737 h 915"/>
                <a:gd name="T56" fmla="*/ 136 w 2194"/>
                <a:gd name="T57" fmla="*/ 770 h 915"/>
                <a:gd name="T58" fmla="*/ 274 w 2194"/>
                <a:gd name="T59" fmla="*/ 819 h 915"/>
                <a:gd name="T60" fmla="*/ 477 w 2194"/>
                <a:gd name="T61" fmla="*/ 866 h 915"/>
                <a:gd name="T62" fmla="*/ 713 w 2194"/>
                <a:gd name="T63" fmla="*/ 899 h 915"/>
                <a:gd name="T64" fmla="*/ 975 w 2194"/>
                <a:gd name="T65" fmla="*/ 914 h 915"/>
                <a:gd name="T66" fmla="*/ 1125 w 2194"/>
                <a:gd name="T67" fmla="*/ 915 h 915"/>
                <a:gd name="T68" fmla="*/ 1294 w 2194"/>
                <a:gd name="T69" fmla="*/ 909 h 915"/>
                <a:gd name="T70" fmla="*/ 1455 w 2194"/>
                <a:gd name="T71" fmla="*/ 895 h 915"/>
                <a:gd name="T72" fmla="*/ 1604 w 2194"/>
                <a:gd name="T73" fmla="*/ 875 h 915"/>
                <a:gd name="T74" fmla="*/ 1741 w 2194"/>
                <a:gd name="T75" fmla="*/ 849 h 915"/>
                <a:gd name="T76" fmla="*/ 1863 w 2194"/>
                <a:gd name="T77" fmla="*/ 818 h 915"/>
                <a:gd name="T78" fmla="*/ 1969 w 2194"/>
                <a:gd name="T79" fmla="*/ 782 h 915"/>
                <a:gd name="T80" fmla="*/ 2058 w 2194"/>
                <a:gd name="T81" fmla="*/ 742 h 915"/>
                <a:gd name="T82" fmla="*/ 2125 w 2194"/>
                <a:gd name="T83" fmla="*/ 698 h 915"/>
                <a:gd name="T84" fmla="*/ 2170 w 2194"/>
                <a:gd name="T85" fmla="*/ 651 h 915"/>
                <a:gd name="T86" fmla="*/ 2191 w 2194"/>
                <a:gd name="T87" fmla="*/ 601 h 915"/>
                <a:gd name="T88" fmla="*/ 2194 w 2194"/>
                <a:gd name="T89" fmla="*/ 135 h 915"/>
                <a:gd name="T90" fmla="*/ 2104 w 2194"/>
                <a:gd name="T91" fmla="*/ 171 h 915"/>
                <a:gd name="T92" fmla="*/ 2009 w 2194"/>
                <a:gd name="T93" fmla="*/ 192 h 915"/>
                <a:gd name="T94" fmla="*/ 1942 w 2194"/>
                <a:gd name="T95" fmla="*/ 195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94" h="915">
                  <a:moveTo>
                    <a:pt x="1942" y="195"/>
                  </a:moveTo>
                  <a:lnTo>
                    <a:pt x="1942" y="195"/>
                  </a:lnTo>
                  <a:lnTo>
                    <a:pt x="1911" y="195"/>
                  </a:lnTo>
                  <a:lnTo>
                    <a:pt x="1881" y="193"/>
                  </a:lnTo>
                  <a:lnTo>
                    <a:pt x="1851" y="188"/>
                  </a:lnTo>
                  <a:lnTo>
                    <a:pt x="1821" y="183"/>
                  </a:lnTo>
                  <a:lnTo>
                    <a:pt x="1792" y="175"/>
                  </a:lnTo>
                  <a:lnTo>
                    <a:pt x="1764" y="166"/>
                  </a:lnTo>
                  <a:lnTo>
                    <a:pt x="1736" y="156"/>
                  </a:lnTo>
                  <a:lnTo>
                    <a:pt x="1708" y="145"/>
                  </a:lnTo>
                  <a:lnTo>
                    <a:pt x="1682" y="131"/>
                  </a:lnTo>
                  <a:lnTo>
                    <a:pt x="1655" y="117"/>
                  </a:lnTo>
                  <a:lnTo>
                    <a:pt x="1631" y="101"/>
                  </a:lnTo>
                  <a:lnTo>
                    <a:pt x="1606" y="83"/>
                  </a:lnTo>
                  <a:lnTo>
                    <a:pt x="1583" y="64"/>
                  </a:lnTo>
                  <a:lnTo>
                    <a:pt x="1561" y="44"/>
                  </a:lnTo>
                  <a:lnTo>
                    <a:pt x="1539" y="22"/>
                  </a:lnTo>
                  <a:lnTo>
                    <a:pt x="1519" y="0"/>
                  </a:lnTo>
                  <a:lnTo>
                    <a:pt x="1519" y="0"/>
                  </a:lnTo>
                  <a:lnTo>
                    <a:pt x="1499" y="22"/>
                  </a:lnTo>
                  <a:lnTo>
                    <a:pt x="1479" y="44"/>
                  </a:lnTo>
                  <a:lnTo>
                    <a:pt x="1456" y="64"/>
                  </a:lnTo>
                  <a:lnTo>
                    <a:pt x="1432" y="83"/>
                  </a:lnTo>
                  <a:lnTo>
                    <a:pt x="1408" y="101"/>
                  </a:lnTo>
                  <a:lnTo>
                    <a:pt x="1383" y="117"/>
                  </a:lnTo>
                  <a:lnTo>
                    <a:pt x="1358" y="131"/>
                  </a:lnTo>
                  <a:lnTo>
                    <a:pt x="1331" y="145"/>
                  </a:lnTo>
                  <a:lnTo>
                    <a:pt x="1303" y="156"/>
                  </a:lnTo>
                  <a:lnTo>
                    <a:pt x="1276" y="166"/>
                  </a:lnTo>
                  <a:lnTo>
                    <a:pt x="1247" y="175"/>
                  </a:lnTo>
                  <a:lnTo>
                    <a:pt x="1217" y="183"/>
                  </a:lnTo>
                  <a:lnTo>
                    <a:pt x="1188" y="188"/>
                  </a:lnTo>
                  <a:lnTo>
                    <a:pt x="1158" y="193"/>
                  </a:lnTo>
                  <a:lnTo>
                    <a:pt x="1128" y="195"/>
                  </a:lnTo>
                  <a:lnTo>
                    <a:pt x="1098" y="195"/>
                  </a:lnTo>
                  <a:lnTo>
                    <a:pt x="1098" y="195"/>
                  </a:lnTo>
                  <a:lnTo>
                    <a:pt x="1066" y="195"/>
                  </a:lnTo>
                  <a:lnTo>
                    <a:pt x="1036" y="193"/>
                  </a:lnTo>
                  <a:lnTo>
                    <a:pt x="1006" y="188"/>
                  </a:lnTo>
                  <a:lnTo>
                    <a:pt x="977" y="183"/>
                  </a:lnTo>
                  <a:lnTo>
                    <a:pt x="947" y="175"/>
                  </a:lnTo>
                  <a:lnTo>
                    <a:pt x="918" y="166"/>
                  </a:lnTo>
                  <a:lnTo>
                    <a:pt x="891" y="156"/>
                  </a:lnTo>
                  <a:lnTo>
                    <a:pt x="863" y="145"/>
                  </a:lnTo>
                  <a:lnTo>
                    <a:pt x="836" y="131"/>
                  </a:lnTo>
                  <a:lnTo>
                    <a:pt x="811" y="117"/>
                  </a:lnTo>
                  <a:lnTo>
                    <a:pt x="786" y="101"/>
                  </a:lnTo>
                  <a:lnTo>
                    <a:pt x="762" y="83"/>
                  </a:lnTo>
                  <a:lnTo>
                    <a:pt x="738" y="64"/>
                  </a:lnTo>
                  <a:lnTo>
                    <a:pt x="715" y="44"/>
                  </a:lnTo>
                  <a:lnTo>
                    <a:pt x="695" y="22"/>
                  </a:lnTo>
                  <a:lnTo>
                    <a:pt x="675" y="0"/>
                  </a:lnTo>
                  <a:lnTo>
                    <a:pt x="675" y="0"/>
                  </a:lnTo>
                  <a:lnTo>
                    <a:pt x="655" y="22"/>
                  </a:lnTo>
                  <a:lnTo>
                    <a:pt x="633" y="44"/>
                  </a:lnTo>
                  <a:lnTo>
                    <a:pt x="611" y="64"/>
                  </a:lnTo>
                  <a:lnTo>
                    <a:pt x="588" y="83"/>
                  </a:lnTo>
                  <a:lnTo>
                    <a:pt x="563" y="101"/>
                  </a:lnTo>
                  <a:lnTo>
                    <a:pt x="539" y="117"/>
                  </a:lnTo>
                  <a:lnTo>
                    <a:pt x="512" y="131"/>
                  </a:lnTo>
                  <a:lnTo>
                    <a:pt x="486" y="145"/>
                  </a:lnTo>
                  <a:lnTo>
                    <a:pt x="458" y="156"/>
                  </a:lnTo>
                  <a:lnTo>
                    <a:pt x="430" y="166"/>
                  </a:lnTo>
                  <a:lnTo>
                    <a:pt x="402" y="175"/>
                  </a:lnTo>
                  <a:lnTo>
                    <a:pt x="373" y="183"/>
                  </a:lnTo>
                  <a:lnTo>
                    <a:pt x="343" y="188"/>
                  </a:lnTo>
                  <a:lnTo>
                    <a:pt x="313" y="193"/>
                  </a:lnTo>
                  <a:lnTo>
                    <a:pt x="283" y="195"/>
                  </a:lnTo>
                  <a:lnTo>
                    <a:pt x="252" y="195"/>
                  </a:lnTo>
                  <a:lnTo>
                    <a:pt x="252" y="195"/>
                  </a:lnTo>
                  <a:lnTo>
                    <a:pt x="218" y="195"/>
                  </a:lnTo>
                  <a:lnTo>
                    <a:pt x="185" y="192"/>
                  </a:lnTo>
                  <a:lnTo>
                    <a:pt x="153" y="186"/>
                  </a:lnTo>
                  <a:lnTo>
                    <a:pt x="121" y="180"/>
                  </a:lnTo>
                  <a:lnTo>
                    <a:pt x="90" y="171"/>
                  </a:lnTo>
                  <a:lnTo>
                    <a:pt x="59" y="161"/>
                  </a:lnTo>
                  <a:lnTo>
                    <a:pt x="29" y="149"/>
                  </a:lnTo>
                  <a:lnTo>
                    <a:pt x="0" y="135"/>
                  </a:lnTo>
                  <a:lnTo>
                    <a:pt x="0" y="690"/>
                  </a:lnTo>
                  <a:lnTo>
                    <a:pt x="0" y="690"/>
                  </a:lnTo>
                  <a:lnTo>
                    <a:pt x="15" y="703"/>
                  </a:lnTo>
                  <a:lnTo>
                    <a:pt x="32" y="714"/>
                  </a:lnTo>
                  <a:lnTo>
                    <a:pt x="50" y="726"/>
                  </a:lnTo>
                  <a:lnTo>
                    <a:pt x="69" y="737"/>
                  </a:lnTo>
                  <a:lnTo>
                    <a:pt x="91" y="748"/>
                  </a:lnTo>
                  <a:lnTo>
                    <a:pt x="112" y="760"/>
                  </a:lnTo>
                  <a:lnTo>
                    <a:pt x="136" y="770"/>
                  </a:lnTo>
                  <a:lnTo>
                    <a:pt x="161" y="780"/>
                  </a:lnTo>
                  <a:lnTo>
                    <a:pt x="214" y="800"/>
                  </a:lnTo>
                  <a:lnTo>
                    <a:pt x="274" y="819"/>
                  </a:lnTo>
                  <a:lnTo>
                    <a:pt x="337" y="835"/>
                  </a:lnTo>
                  <a:lnTo>
                    <a:pt x="405" y="852"/>
                  </a:lnTo>
                  <a:lnTo>
                    <a:pt x="477" y="866"/>
                  </a:lnTo>
                  <a:lnTo>
                    <a:pt x="551" y="878"/>
                  </a:lnTo>
                  <a:lnTo>
                    <a:pt x="631" y="890"/>
                  </a:lnTo>
                  <a:lnTo>
                    <a:pt x="713" y="899"/>
                  </a:lnTo>
                  <a:lnTo>
                    <a:pt x="797" y="905"/>
                  </a:lnTo>
                  <a:lnTo>
                    <a:pt x="886" y="911"/>
                  </a:lnTo>
                  <a:lnTo>
                    <a:pt x="975" y="914"/>
                  </a:lnTo>
                  <a:lnTo>
                    <a:pt x="1067" y="915"/>
                  </a:lnTo>
                  <a:lnTo>
                    <a:pt x="1067" y="915"/>
                  </a:lnTo>
                  <a:lnTo>
                    <a:pt x="1125" y="915"/>
                  </a:lnTo>
                  <a:lnTo>
                    <a:pt x="1182" y="914"/>
                  </a:lnTo>
                  <a:lnTo>
                    <a:pt x="1239" y="911"/>
                  </a:lnTo>
                  <a:lnTo>
                    <a:pt x="1294" y="909"/>
                  </a:lnTo>
                  <a:lnTo>
                    <a:pt x="1349" y="905"/>
                  </a:lnTo>
                  <a:lnTo>
                    <a:pt x="1402" y="900"/>
                  </a:lnTo>
                  <a:lnTo>
                    <a:pt x="1455" y="895"/>
                  </a:lnTo>
                  <a:lnTo>
                    <a:pt x="1505" y="888"/>
                  </a:lnTo>
                  <a:lnTo>
                    <a:pt x="1556" y="882"/>
                  </a:lnTo>
                  <a:lnTo>
                    <a:pt x="1604" y="875"/>
                  </a:lnTo>
                  <a:lnTo>
                    <a:pt x="1651" y="867"/>
                  </a:lnTo>
                  <a:lnTo>
                    <a:pt x="1697" y="858"/>
                  </a:lnTo>
                  <a:lnTo>
                    <a:pt x="1741" y="849"/>
                  </a:lnTo>
                  <a:lnTo>
                    <a:pt x="1784" y="839"/>
                  </a:lnTo>
                  <a:lnTo>
                    <a:pt x="1824" y="829"/>
                  </a:lnTo>
                  <a:lnTo>
                    <a:pt x="1863" y="818"/>
                  </a:lnTo>
                  <a:lnTo>
                    <a:pt x="1901" y="806"/>
                  </a:lnTo>
                  <a:lnTo>
                    <a:pt x="1937" y="795"/>
                  </a:lnTo>
                  <a:lnTo>
                    <a:pt x="1969" y="782"/>
                  </a:lnTo>
                  <a:lnTo>
                    <a:pt x="2001" y="769"/>
                  </a:lnTo>
                  <a:lnTo>
                    <a:pt x="2030" y="756"/>
                  </a:lnTo>
                  <a:lnTo>
                    <a:pt x="2058" y="742"/>
                  </a:lnTo>
                  <a:lnTo>
                    <a:pt x="2083" y="727"/>
                  </a:lnTo>
                  <a:lnTo>
                    <a:pt x="2104" y="713"/>
                  </a:lnTo>
                  <a:lnTo>
                    <a:pt x="2125" y="698"/>
                  </a:lnTo>
                  <a:lnTo>
                    <a:pt x="2142" y="683"/>
                  </a:lnTo>
                  <a:lnTo>
                    <a:pt x="2157" y="666"/>
                  </a:lnTo>
                  <a:lnTo>
                    <a:pt x="2170" y="651"/>
                  </a:lnTo>
                  <a:lnTo>
                    <a:pt x="2180" y="635"/>
                  </a:lnTo>
                  <a:lnTo>
                    <a:pt x="2188" y="618"/>
                  </a:lnTo>
                  <a:lnTo>
                    <a:pt x="2191" y="601"/>
                  </a:lnTo>
                  <a:lnTo>
                    <a:pt x="2194" y="584"/>
                  </a:lnTo>
                  <a:lnTo>
                    <a:pt x="2194" y="135"/>
                  </a:lnTo>
                  <a:lnTo>
                    <a:pt x="2194" y="135"/>
                  </a:lnTo>
                  <a:lnTo>
                    <a:pt x="2165" y="149"/>
                  </a:lnTo>
                  <a:lnTo>
                    <a:pt x="2135" y="161"/>
                  </a:lnTo>
                  <a:lnTo>
                    <a:pt x="2104" y="171"/>
                  </a:lnTo>
                  <a:lnTo>
                    <a:pt x="2073" y="180"/>
                  </a:lnTo>
                  <a:lnTo>
                    <a:pt x="2041" y="186"/>
                  </a:lnTo>
                  <a:lnTo>
                    <a:pt x="2009" y="192"/>
                  </a:lnTo>
                  <a:lnTo>
                    <a:pt x="1976" y="195"/>
                  </a:lnTo>
                  <a:lnTo>
                    <a:pt x="1942" y="195"/>
                  </a:lnTo>
                  <a:lnTo>
                    <a:pt x="1942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6" name="Rectangle 145"/>
          <p:cNvSpPr/>
          <p:nvPr/>
        </p:nvSpPr>
        <p:spPr>
          <a:xfrm>
            <a:off x="3145110" y="2176754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Data Factory </a:t>
            </a:r>
            <a:endParaRPr lang="en-US" sz="1100" kern="0" dirty="0"/>
          </a:p>
        </p:txBody>
      </p:sp>
      <p:sp>
        <p:nvSpPr>
          <p:cNvPr id="149" name="Rectangle 148"/>
          <p:cNvSpPr/>
          <p:nvPr/>
        </p:nvSpPr>
        <p:spPr>
          <a:xfrm>
            <a:off x="6697340" y="2097458"/>
            <a:ext cx="11888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Machine Learning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4834447" y="2176754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Data Lake Store</a:t>
            </a:r>
          </a:p>
        </p:txBody>
      </p:sp>
      <p:grpSp>
        <p:nvGrpSpPr>
          <p:cNvPr id="239" name="Group 238"/>
          <p:cNvGrpSpPr/>
          <p:nvPr/>
        </p:nvGrpSpPr>
        <p:grpSpPr>
          <a:xfrm>
            <a:off x="4545383" y="2181635"/>
            <a:ext cx="235342" cy="235342"/>
            <a:chOff x="4068192" y="3363795"/>
            <a:chExt cx="324957" cy="324957"/>
          </a:xfrm>
        </p:grpSpPr>
        <p:sp>
          <p:nvSpPr>
            <p:cNvPr id="240" name="Rounded Rectangle 239"/>
            <p:cNvSpPr/>
            <p:nvPr/>
          </p:nvSpPr>
          <p:spPr bwMode="auto">
            <a:xfrm>
              <a:off x="4068192" y="3363795"/>
              <a:ext cx="324957" cy="324957"/>
            </a:xfrm>
            <a:prstGeom prst="round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4106551" y="3401141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4245904" y="3401141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3" name="Oval 242"/>
            <p:cNvSpPr/>
            <p:nvPr/>
          </p:nvSpPr>
          <p:spPr bwMode="auto">
            <a:xfrm>
              <a:off x="4174625" y="3401529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4" name="Oval 243"/>
            <p:cNvSpPr/>
            <p:nvPr/>
          </p:nvSpPr>
          <p:spPr bwMode="auto">
            <a:xfrm>
              <a:off x="4313978" y="3401529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4106551" y="3550317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4245904" y="3550317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7" name="Oval 246"/>
            <p:cNvSpPr/>
            <p:nvPr/>
          </p:nvSpPr>
          <p:spPr bwMode="auto">
            <a:xfrm>
              <a:off x="4174625" y="3550705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Oval 247"/>
            <p:cNvSpPr/>
            <p:nvPr/>
          </p:nvSpPr>
          <p:spPr bwMode="auto">
            <a:xfrm>
              <a:off x="4313978" y="3550705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4178218" y="3621636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4317571" y="3621636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1" name="Oval 250"/>
            <p:cNvSpPr/>
            <p:nvPr/>
          </p:nvSpPr>
          <p:spPr bwMode="auto">
            <a:xfrm>
              <a:off x="4106939" y="3622024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2" name="Oval 251"/>
            <p:cNvSpPr/>
            <p:nvPr/>
          </p:nvSpPr>
          <p:spPr bwMode="auto">
            <a:xfrm>
              <a:off x="4246293" y="3622024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4178218" y="3465945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4317571" y="3465945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5" name="Oval 254"/>
            <p:cNvSpPr/>
            <p:nvPr/>
          </p:nvSpPr>
          <p:spPr bwMode="auto">
            <a:xfrm>
              <a:off x="4106939" y="3466334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6" name="Oval 255"/>
            <p:cNvSpPr/>
            <p:nvPr/>
          </p:nvSpPr>
          <p:spPr bwMode="auto">
            <a:xfrm>
              <a:off x="4246293" y="3466334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1" name="Rectangle 150"/>
          <p:cNvSpPr/>
          <p:nvPr/>
        </p:nvSpPr>
        <p:spPr>
          <a:xfrm>
            <a:off x="8477444" y="2097458"/>
            <a:ext cx="11888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Cognitive Services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054139" y="2170914"/>
            <a:ext cx="400460" cy="256783"/>
            <a:chOff x="7822816" y="2717080"/>
            <a:chExt cx="427431" cy="274077"/>
          </a:xfrm>
        </p:grpSpPr>
        <p:sp>
          <p:nvSpPr>
            <p:cNvPr id="257" name="Freeform 256"/>
            <p:cNvSpPr>
              <a:spLocks/>
            </p:cNvSpPr>
            <p:nvPr/>
          </p:nvSpPr>
          <p:spPr bwMode="auto">
            <a:xfrm flipH="1">
              <a:off x="7822816" y="2717080"/>
              <a:ext cx="427431" cy="274077"/>
            </a:xfrm>
            <a:custGeom>
              <a:avLst/>
              <a:gdLst>
                <a:gd name="connsiteX0" fmla="*/ 1918425 w 3835400"/>
                <a:gd name="connsiteY0" fmla="*/ 122238 h 2295525"/>
                <a:gd name="connsiteX1" fmla="*/ 1304995 w 3835400"/>
                <a:gd name="connsiteY1" fmla="*/ 621307 h 2295525"/>
                <a:gd name="connsiteX2" fmla="*/ 1292848 w 3835400"/>
                <a:gd name="connsiteY2" fmla="*/ 752160 h 2295525"/>
                <a:gd name="connsiteX3" fmla="*/ 1226039 w 3835400"/>
                <a:gd name="connsiteY3" fmla="*/ 806936 h 2295525"/>
                <a:gd name="connsiteX4" fmla="*/ 1168340 w 3835400"/>
                <a:gd name="connsiteY4" fmla="*/ 800850 h 2295525"/>
                <a:gd name="connsiteX5" fmla="*/ 800889 w 3835400"/>
                <a:gd name="connsiteY5" fmla="*/ 953005 h 2295525"/>
                <a:gd name="connsiteX6" fmla="*/ 758374 w 3835400"/>
                <a:gd name="connsiteY6" fmla="*/ 1004737 h 2295525"/>
                <a:gd name="connsiteX7" fmla="*/ 706749 w 3835400"/>
                <a:gd name="connsiteY7" fmla="*/ 1026039 h 2295525"/>
                <a:gd name="connsiteX8" fmla="*/ 694602 w 3835400"/>
                <a:gd name="connsiteY8" fmla="*/ 1026039 h 2295525"/>
                <a:gd name="connsiteX9" fmla="*/ 120650 w 3835400"/>
                <a:gd name="connsiteY9" fmla="*/ 1598142 h 2295525"/>
                <a:gd name="connsiteX10" fmla="*/ 636903 w 3835400"/>
                <a:gd name="connsiteY10" fmla="*/ 2170245 h 2295525"/>
                <a:gd name="connsiteX11" fmla="*/ 679418 w 3835400"/>
                <a:gd name="connsiteY11" fmla="*/ 2173288 h 2295525"/>
                <a:gd name="connsiteX12" fmla="*/ 682455 w 3835400"/>
                <a:gd name="connsiteY12" fmla="*/ 2173288 h 2295525"/>
                <a:gd name="connsiteX13" fmla="*/ 688528 w 3835400"/>
                <a:gd name="connsiteY13" fmla="*/ 2173288 h 2295525"/>
                <a:gd name="connsiteX14" fmla="*/ 3151358 w 3835400"/>
                <a:gd name="connsiteY14" fmla="*/ 2173288 h 2295525"/>
                <a:gd name="connsiteX15" fmla="*/ 3160469 w 3835400"/>
                <a:gd name="connsiteY15" fmla="*/ 2173288 h 2295525"/>
                <a:gd name="connsiteX16" fmla="*/ 3169579 w 3835400"/>
                <a:gd name="connsiteY16" fmla="*/ 2173288 h 2295525"/>
                <a:gd name="connsiteX17" fmla="*/ 3193873 w 3835400"/>
                <a:gd name="connsiteY17" fmla="*/ 2173288 h 2295525"/>
                <a:gd name="connsiteX18" fmla="*/ 3713163 w 3835400"/>
                <a:gd name="connsiteY18" fmla="*/ 1655961 h 2295525"/>
                <a:gd name="connsiteX19" fmla="*/ 3488441 w 3835400"/>
                <a:gd name="connsiteY19" fmla="*/ 1226884 h 2295525"/>
                <a:gd name="connsiteX20" fmla="*/ 3442890 w 3835400"/>
                <a:gd name="connsiteY20" fmla="*/ 1202539 h 2295525"/>
                <a:gd name="connsiteX21" fmla="*/ 3409485 w 3835400"/>
                <a:gd name="connsiteY21" fmla="*/ 1144720 h 2295525"/>
                <a:gd name="connsiteX22" fmla="*/ 3415558 w 3835400"/>
                <a:gd name="connsiteY22" fmla="*/ 1059513 h 2295525"/>
                <a:gd name="connsiteX23" fmla="*/ 2789981 w 3835400"/>
                <a:gd name="connsiteY23" fmla="*/ 435678 h 2295525"/>
                <a:gd name="connsiteX24" fmla="*/ 2604738 w 3835400"/>
                <a:gd name="connsiteY24" fmla="*/ 463065 h 2295525"/>
                <a:gd name="connsiteX25" fmla="*/ 2547039 w 3835400"/>
                <a:gd name="connsiteY25" fmla="*/ 484367 h 2295525"/>
                <a:gd name="connsiteX26" fmla="*/ 2471119 w 3835400"/>
                <a:gd name="connsiteY26" fmla="*/ 456979 h 2295525"/>
                <a:gd name="connsiteX27" fmla="*/ 2437715 w 3835400"/>
                <a:gd name="connsiteY27" fmla="*/ 396117 h 2295525"/>
                <a:gd name="connsiteX28" fmla="*/ 1918425 w 3835400"/>
                <a:gd name="connsiteY28" fmla="*/ 122238 h 2295525"/>
                <a:gd name="connsiteX29" fmla="*/ 1919219 w 3835400"/>
                <a:gd name="connsiteY29" fmla="*/ 0 h 2295525"/>
                <a:gd name="connsiteX30" fmla="*/ 2541750 w 3835400"/>
                <a:gd name="connsiteY30" fmla="*/ 331847 h 2295525"/>
                <a:gd name="connsiteX31" fmla="*/ 2544787 w 3835400"/>
                <a:gd name="connsiteY31" fmla="*/ 334891 h 2295525"/>
                <a:gd name="connsiteX32" fmla="*/ 2553897 w 3835400"/>
                <a:gd name="connsiteY32" fmla="*/ 353158 h 2295525"/>
                <a:gd name="connsiteX33" fmla="*/ 2563007 w 3835400"/>
                <a:gd name="connsiteY33" fmla="*/ 350113 h 2295525"/>
                <a:gd name="connsiteX34" fmla="*/ 2566044 w 3835400"/>
                <a:gd name="connsiteY34" fmla="*/ 347069 h 2295525"/>
                <a:gd name="connsiteX35" fmla="*/ 2790762 w 3835400"/>
                <a:gd name="connsiteY35" fmla="*/ 313580 h 2295525"/>
                <a:gd name="connsiteX36" fmla="*/ 3537800 w 3835400"/>
                <a:gd name="connsiteY36" fmla="*/ 1062518 h 2295525"/>
                <a:gd name="connsiteX37" fmla="*/ 3537800 w 3835400"/>
                <a:gd name="connsiteY37" fmla="*/ 1065562 h 2295525"/>
                <a:gd name="connsiteX38" fmla="*/ 3534763 w 3835400"/>
                <a:gd name="connsiteY38" fmla="*/ 1114274 h 2295525"/>
                <a:gd name="connsiteX39" fmla="*/ 3546910 w 3835400"/>
                <a:gd name="connsiteY39" fmla="*/ 1120363 h 2295525"/>
                <a:gd name="connsiteX40" fmla="*/ 3552983 w 3835400"/>
                <a:gd name="connsiteY40" fmla="*/ 1123407 h 2295525"/>
                <a:gd name="connsiteX41" fmla="*/ 3835400 w 3835400"/>
                <a:gd name="connsiteY41" fmla="*/ 1656188 h 2295525"/>
                <a:gd name="connsiteX42" fmla="*/ 3194648 w 3835400"/>
                <a:gd name="connsiteY42" fmla="*/ 2295525 h 2295525"/>
                <a:gd name="connsiteX43" fmla="*/ 3191612 w 3835400"/>
                <a:gd name="connsiteY43" fmla="*/ 2295525 h 2295525"/>
                <a:gd name="connsiteX44" fmla="*/ 3170355 w 3835400"/>
                <a:gd name="connsiteY44" fmla="*/ 2295525 h 2295525"/>
                <a:gd name="connsiteX45" fmla="*/ 3161244 w 3835400"/>
                <a:gd name="connsiteY45" fmla="*/ 2295525 h 2295525"/>
                <a:gd name="connsiteX46" fmla="*/ 3155171 w 3835400"/>
                <a:gd name="connsiteY46" fmla="*/ 2295525 h 2295525"/>
                <a:gd name="connsiteX47" fmla="*/ 686303 w 3835400"/>
                <a:gd name="connsiteY47" fmla="*/ 2295525 h 2295525"/>
                <a:gd name="connsiteX48" fmla="*/ 680230 w 3835400"/>
                <a:gd name="connsiteY48" fmla="*/ 2295525 h 2295525"/>
                <a:gd name="connsiteX49" fmla="*/ 671119 w 3835400"/>
                <a:gd name="connsiteY49" fmla="*/ 2295525 h 2295525"/>
                <a:gd name="connsiteX50" fmla="*/ 628605 w 3835400"/>
                <a:gd name="connsiteY50" fmla="*/ 2292481 h 2295525"/>
                <a:gd name="connsiteX51" fmla="*/ 625568 w 3835400"/>
                <a:gd name="connsiteY51" fmla="*/ 2292481 h 2295525"/>
                <a:gd name="connsiteX52" fmla="*/ 0 w 3835400"/>
                <a:gd name="connsiteY52" fmla="*/ 1598343 h 2295525"/>
                <a:gd name="connsiteX53" fmla="*/ 683266 w 3835400"/>
                <a:gd name="connsiteY53" fmla="*/ 904206 h 2295525"/>
                <a:gd name="connsiteX54" fmla="*/ 710597 w 3835400"/>
                <a:gd name="connsiteY54" fmla="*/ 873761 h 2295525"/>
                <a:gd name="connsiteX55" fmla="*/ 713634 w 3835400"/>
                <a:gd name="connsiteY55" fmla="*/ 867672 h 2295525"/>
                <a:gd name="connsiteX56" fmla="*/ 1172181 w 3835400"/>
                <a:gd name="connsiteY56" fmla="*/ 678915 h 2295525"/>
                <a:gd name="connsiteX57" fmla="*/ 1178255 w 3835400"/>
                <a:gd name="connsiteY57" fmla="*/ 678915 h 2295525"/>
                <a:gd name="connsiteX58" fmla="*/ 1184328 w 3835400"/>
                <a:gd name="connsiteY58" fmla="*/ 605848 h 2295525"/>
                <a:gd name="connsiteX59" fmla="*/ 1187365 w 3835400"/>
                <a:gd name="connsiteY59" fmla="*/ 599759 h 2295525"/>
                <a:gd name="connsiteX60" fmla="*/ 1919219 w 3835400"/>
                <a:gd name="connsiteY60" fmla="*/ 0 h 229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835400" h="2295525">
                  <a:moveTo>
                    <a:pt x="1918425" y="122238"/>
                  </a:moveTo>
                  <a:cubicBezTo>
                    <a:pt x="1623857" y="122238"/>
                    <a:pt x="1365731" y="332212"/>
                    <a:pt x="1304995" y="621307"/>
                  </a:cubicBezTo>
                  <a:cubicBezTo>
                    <a:pt x="1292848" y="752160"/>
                    <a:pt x="1292848" y="752160"/>
                    <a:pt x="1292848" y="752160"/>
                  </a:cubicBezTo>
                  <a:cubicBezTo>
                    <a:pt x="1289811" y="785634"/>
                    <a:pt x="1259443" y="809979"/>
                    <a:pt x="1226039" y="806936"/>
                  </a:cubicBezTo>
                  <a:cubicBezTo>
                    <a:pt x="1168340" y="800850"/>
                    <a:pt x="1168340" y="800850"/>
                    <a:pt x="1168340" y="800850"/>
                  </a:cubicBezTo>
                  <a:cubicBezTo>
                    <a:pt x="1028648" y="800850"/>
                    <a:pt x="898066" y="855625"/>
                    <a:pt x="800889" y="953005"/>
                  </a:cubicBezTo>
                  <a:cubicBezTo>
                    <a:pt x="758374" y="1004737"/>
                    <a:pt x="758374" y="1004737"/>
                    <a:pt x="758374" y="1004737"/>
                  </a:cubicBezTo>
                  <a:cubicBezTo>
                    <a:pt x="746227" y="1019953"/>
                    <a:pt x="728007" y="1026039"/>
                    <a:pt x="706749" y="1026039"/>
                  </a:cubicBezTo>
                  <a:cubicBezTo>
                    <a:pt x="694602" y="1026039"/>
                    <a:pt x="694602" y="1026039"/>
                    <a:pt x="694602" y="1026039"/>
                  </a:cubicBezTo>
                  <a:cubicBezTo>
                    <a:pt x="378777" y="1026039"/>
                    <a:pt x="120650" y="1281660"/>
                    <a:pt x="120650" y="1598142"/>
                  </a:cubicBezTo>
                  <a:cubicBezTo>
                    <a:pt x="120650" y="1893323"/>
                    <a:pt x="342335" y="2139814"/>
                    <a:pt x="636903" y="2170245"/>
                  </a:cubicBezTo>
                  <a:cubicBezTo>
                    <a:pt x="679418" y="2173288"/>
                    <a:pt x="679418" y="2173288"/>
                    <a:pt x="679418" y="2173288"/>
                  </a:cubicBezTo>
                  <a:cubicBezTo>
                    <a:pt x="679418" y="2173288"/>
                    <a:pt x="679418" y="2173288"/>
                    <a:pt x="682455" y="2173288"/>
                  </a:cubicBezTo>
                  <a:lnTo>
                    <a:pt x="688528" y="2173288"/>
                  </a:lnTo>
                  <a:cubicBezTo>
                    <a:pt x="3151358" y="2173288"/>
                    <a:pt x="3151358" y="2173288"/>
                    <a:pt x="3151358" y="2173288"/>
                  </a:cubicBezTo>
                  <a:cubicBezTo>
                    <a:pt x="3160469" y="2173288"/>
                    <a:pt x="3160469" y="2173288"/>
                    <a:pt x="3160469" y="2173288"/>
                  </a:cubicBezTo>
                  <a:cubicBezTo>
                    <a:pt x="3163506" y="2173288"/>
                    <a:pt x="3166542" y="2173288"/>
                    <a:pt x="3169579" y="2173288"/>
                  </a:cubicBezTo>
                  <a:cubicBezTo>
                    <a:pt x="3193873" y="2173288"/>
                    <a:pt x="3193873" y="2173288"/>
                    <a:pt x="3193873" y="2173288"/>
                  </a:cubicBezTo>
                  <a:cubicBezTo>
                    <a:pt x="3482368" y="2173288"/>
                    <a:pt x="3713163" y="1938969"/>
                    <a:pt x="3713163" y="1655961"/>
                  </a:cubicBezTo>
                  <a:cubicBezTo>
                    <a:pt x="3713163" y="1482504"/>
                    <a:pt x="3628133" y="1324263"/>
                    <a:pt x="3488441" y="1226884"/>
                  </a:cubicBezTo>
                  <a:cubicBezTo>
                    <a:pt x="3442890" y="1202539"/>
                    <a:pt x="3442890" y="1202539"/>
                    <a:pt x="3442890" y="1202539"/>
                  </a:cubicBezTo>
                  <a:cubicBezTo>
                    <a:pt x="3421632" y="1190367"/>
                    <a:pt x="3409485" y="1169065"/>
                    <a:pt x="3409485" y="1144720"/>
                  </a:cubicBezTo>
                  <a:cubicBezTo>
                    <a:pt x="3415558" y="1059513"/>
                    <a:pt x="3415558" y="1059513"/>
                    <a:pt x="3415558" y="1059513"/>
                  </a:cubicBezTo>
                  <a:cubicBezTo>
                    <a:pt x="3415558" y="715643"/>
                    <a:pt x="3133138" y="435678"/>
                    <a:pt x="2789981" y="435678"/>
                  </a:cubicBezTo>
                  <a:cubicBezTo>
                    <a:pt x="2726209" y="435678"/>
                    <a:pt x="2662437" y="444807"/>
                    <a:pt x="2604738" y="463065"/>
                  </a:cubicBezTo>
                  <a:cubicBezTo>
                    <a:pt x="2547039" y="484367"/>
                    <a:pt x="2547039" y="484367"/>
                    <a:pt x="2547039" y="484367"/>
                  </a:cubicBezTo>
                  <a:cubicBezTo>
                    <a:pt x="2516671" y="496540"/>
                    <a:pt x="2486303" y="484367"/>
                    <a:pt x="2471119" y="456979"/>
                  </a:cubicBezTo>
                  <a:cubicBezTo>
                    <a:pt x="2437715" y="396117"/>
                    <a:pt x="2437715" y="396117"/>
                    <a:pt x="2437715" y="396117"/>
                  </a:cubicBezTo>
                  <a:cubicBezTo>
                    <a:pt x="2322317" y="225704"/>
                    <a:pt x="2127963" y="122238"/>
                    <a:pt x="1918425" y="122238"/>
                  </a:cubicBezTo>
                  <a:close/>
                  <a:moveTo>
                    <a:pt x="1919219" y="0"/>
                  </a:moveTo>
                  <a:cubicBezTo>
                    <a:pt x="2168231" y="0"/>
                    <a:pt x="2402060" y="124823"/>
                    <a:pt x="2541750" y="331847"/>
                  </a:cubicBezTo>
                  <a:cubicBezTo>
                    <a:pt x="2541750" y="331847"/>
                    <a:pt x="2544787" y="334891"/>
                    <a:pt x="2544787" y="334891"/>
                  </a:cubicBezTo>
                  <a:cubicBezTo>
                    <a:pt x="2553897" y="353158"/>
                    <a:pt x="2553897" y="353158"/>
                    <a:pt x="2553897" y="353158"/>
                  </a:cubicBezTo>
                  <a:cubicBezTo>
                    <a:pt x="2563007" y="350113"/>
                    <a:pt x="2563007" y="350113"/>
                    <a:pt x="2563007" y="350113"/>
                  </a:cubicBezTo>
                  <a:cubicBezTo>
                    <a:pt x="2566044" y="350113"/>
                    <a:pt x="2566044" y="347069"/>
                    <a:pt x="2566044" y="347069"/>
                  </a:cubicBezTo>
                  <a:cubicBezTo>
                    <a:pt x="2638925" y="325758"/>
                    <a:pt x="2714844" y="313580"/>
                    <a:pt x="2790762" y="313580"/>
                  </a:cubicBezTo>
                  <a:cubicBezTo>
                    <a:pt x="3203759" y="313580"/>
                    <a:pt x="3537800" y="648471"/>
                    <a:pt x="3537800" y="1062518"/>
                  </a:cubicBezTo>
                  <a:cubicBezTo>
                    <a:pt x="3537800" y="1062518"/>
                    <a:pt x="3537800" y="1065562"/>
                    <a:pt x="3537800" y="1065562"/>
                  </a:cubicBezTo>
                  <a:cubicBezTo>
                    <a:pt x="3534763" y="1114274"/>
                    <a:pt x="3534763" y="1114274"/>
                    <a:pt x="3534763" y="1114274"/>
                  </a:cubicBezTo>
                  <a:cubicBezTo>
                    <a:pt x="3546910" y="1120363"/>
                    <a:pt x="3546910" y="1120363"/>
                    <a:pt x="3546910" y="1120363"/>
                  </a:cubicBezTo>
                  <a:cubicBezTo>
                    <a:pt x="3549947" y="1123407"/>
                    <a:pt x="3552983" y="1123407"/>
                    <a:pt x="3552983" y="1123407"/>
                  </a:cubicBezTo>
                  <a:cubicBezTo>
                    <a:pt x="3729114" y="1245185"/>
                    <a:pt x="3835400" y="1443076"/>
                    <a:pt x="3835400" y="1656188"/>
                  </a:cubicBezTo>
                  <a:cubicBezTo>
                    <a:pt x="3835400" y="2009346"/>
                    <a:pt x="3546910" y="2295525"/>
                    <a:pt x="3194648" y="2295525"/>
                  </a:cubicBezTo>
                  <a:cubicBezTo>
                    <a:pt x="3194648" y="2295525"/>
                    <a:pt x="3191612" y="2295525"/>
                    <a:pt x="3191612" y="2295525"/>
                  </a:cubicBezTo>
                  <a:cubicBezTo>
                    <a:pt x="3170355" y="2295525"/>
                    <a:pt x="3170355" y="2295525"/>
                    <a:pt x="3170355" y="2295525"/>
                  </a:cubicBezTo>
                  <a:cubicBezTo>
                    <a:pt x="3161244" y="2295525"/>
                    <a:pt x="3161244" y="2295525"/>
                    <a:pt x="3161244" y="2295525"/>
                  </a:cubicBezTo>
                  <a:cubicBezTo>
                    <a:pt x="3158208" y="2295525"/>
                    <a:pt x="3158208" y="2295525"/>
                    <a:pt x="3155171" y="2295525"/>
                  </a:cubicBezTo>
                  <a:cubicBezTo>
                    <a:pt x="686303" y="2295525"/>
                    <a:pt x="686303" y="2295525"/>
                    <a:pt x="686303" y="2295525"/>
                  </a:cubicBezTo>
                  <a:cubicBezTo>
                    <a:pt x="686303" y="2295525"/>
                    <a:pt x="683266" y="2295525"/>
                    <a:pt x="680230" y="2295525"/>
                  </a:cubicBezTo>
                  <a:cubicBezTo>
                    <a:pt x="671119" y="2295525"/>
                    <a:pt x="671119" y="2295525"/>
                    <a:pt x="671119" y="2295525"/>
                  </a:cubicBezTo>
                  <a:cubicBezTo>
                    <a:pt x="628605" y="2292481"/>
                    <a:pt x="628605" y="2292481"/>
                    <a:pt x="628605" y="2292481"/>
                  </a:cubicBezTo>
                  <a:cubicBezTo>
                    <a:pt x="628605" y="2292481"/>
                    <a:pt x="628605" y="2292481"/>
                    <a:pt x="625568" y="2292481"/>
                  </a:cubicBezTo>
                  <a:cubicBezTo>
                    <a:pt x="270270" y="2255947"/>
                    <a:pt x="0" y="1957590"/>
                    <a:pt x="0" y="1598343"/>
                  </a:cubicBezTo>
                  <a:cubicBezTo>
                    <a:pt x="0" y="1220830"/>
                    <a:pt x="306711" y="910295"/>
                    <a:pt x="683266" y="904206"/>
                  </a:cubicBezTo>
                  <a:cubicBezTo>
                    <a:pt x="710597" y="873761"/>
                    <a:pt x="710597" y="873761"/>
                    <a:pt x="710597" y="873761"/>
                  </a:cubicBezTo>
                  <a:cubicBezTo>
                    <a:pt x="710597" y="870717"/>
                    <a:pt x="713634" y="870717"/>
                    <a:pt x="713634" y="867672"/>
                  </a:cubicBezTo>
                  <a:cubicBezTo>
                    <a:pt x="835103" y="745894"/>
                    <a:pt x="999087" y="678915"/>
                    <a:pt x="1172181" y="678915"/>
                  </a:cubicBezTo>
                  <a:cubicBezTo>
                    <a:pt x="1172181" y="678915"/>
                    <a:pt x="1175218" y="678915"/>
                    <a:pt x="1178255" y="678915"/>
                  </a:cubicBezTo>
                  <a:cubicBezTo>
                    <a:pt x="1184328" y="605848"/>
                    <a:pt x="1184328" y="605848"/>
                    <a:pt x="1184328" y="605848"/>
                  </a:cubicBezTo>
                  <a:cubicBezTo>
                    <a:pt x="1184328" y="602804"/>
                    <a:pt x="1184328" y="599759"/>
                    <a:pt x="1187365" y="599759"/>
                  </a:cubicBezTo>
                  <a:cubicBezTo>
                    <a:pt x="1257210" y="252691"/>
                    <a:pt x="1566957" y="0"/>
                    <a:pt x="191921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8" name="Freeform 109"/>
            <p:cNvSpPr>
              <a:spLocks/>
            </p:cNvSpPr>
            <p:nvPr/>
          </p:nvSpPr>
          <p:spPr bwMode="auto">
            <a:xfrm>
              <a:off x="7936686" y="2796097"/>
              <a:ext cx="148270" cy="149376"/>
            </a:xfrm>
            <a:custGeom>
              <a:avLst/>
              <a:gdLst>
                <a:gd name="T0" fmla="*/ 680 w 701"/>
                <a:gd name="T1" fmla="*/ 640 h 704"/>
                <a:gd name="T2" fmla="*/ 568 w 701"/>
                <a:gd name="T3" fmla="*/ 571 h 704"/>
                <a:gd name="T4" fmla="*/ 531 w 701"/>
                <a:gd name="T5" fmla="*/ 573 h 704"/>
                <a:gd name="T6" fmla="*/ 351 w 701"/>
                <a:gd name="T7" fmla="*/ 637 h 704"/>
                <a:gd name="T8" fmla="*/ 64 w 701"/>
                <a:gd name="T9" fmla="*/ 350 h 704"/>
                <a:gd name="T10" fmla="*/ 351 w 701"/>
                <a:gd name="T11" fmla="*/ 64 h 704"/>
                <a:gd name="T12" fmla="*/ 631 w 701"/>
                <a:gd name="T13" fmla="*/ 294 h 704"/>
                <a:gd name="T14" fmla="*/ 474 w 701"/>
                <a:gd name="T15" fmla="*/ 294 h 704"/>
                <a:gd name="T16" fmla="*/ 445 w 701"/>
                <a:gd name="T17" fmla="*/ 312 h 704"/>
                <a:gd name="T18" fmla="*/ 432 w 701"/>
                <a:gd name="T19" fmla="*/ 338 h 704"/>
                <a:gd name="T20" fmla="*/ 320 w 701"/>
                <a:gd name="T21" fmla="*/ 203 h 704"/>
                <a:gd name="T22" fmla="*/ 284 w 701"/>
                <a:gd name="T23" fmla="*/ 193 h 704"/>
                <a:gd name="T24" fmla="*/ 263 w 701"/>
                <a:gd name="T25" fmla="*/ 223 h 704"/>
                <a:gd name="T26" fmla="*/ 263 w 701"/>
                <a:gd name="T27" fmla="*/ 327 h 704"/>
                <a:gd name="T28" fmla="*/ 192 w 701"/>
                <a:gd name="T29" fmla="*/ 327 h 704"/>
                <a:gd name="T30" fmla="*/ 160 w 701"/>
                <a:gd name="T31" fmla="*/ 359 h 704"/>
                <a:gd name="T32" fmla="*/ 192 w 701"/>
                <a:gd name="T33" fmla="*/ 391 h 704"/>
                <a:gd name="T34" fmla="*/ 295 w 701"/>
                <a:gd name="T35" fmla="*/ 391 h 704"/>
                <a:gd name="T36" fmla="*/ 327 w 701"/>
                <a:gd name="T37" fmla="*/ 359 h 704"/>
                <a:gd name="T38" fmla="*/ 327 w 701"/>
                <a:gd name="T39" fmla="*/ 311 h 704"/>
                <a:gd name="T40" fmla="*/ 414 w 701"/>
                <a:gd name="T41" fmla="*/ 416 h 704"/>
                <a:gd name="T42" fmla="*/ 439 w 701"/>
                <a:gd name="T43" fmla="*/ 428 h 704"/>
                <a:gd name="T44" fmla="*/ 443 w 701"/>
                <a:gd name="T45" fmla="*/ 428 h 704"/>
                <a:gd name="T46" fmla="*/ 468 w 701"/>
                <a:gd name="T47" fmla="*/ 410 h 704"/>
                <a:gd name="T48" fmla="*/ 494 w 701"/>
                <a:gd name="T49" fmla="*/ 358 h 704"/>
                <a:gd name="T50" fmla="*/ 661 w 701"/>
                <a:gd name="T51" fmla="*/ 358 h 704"/>
                <a:gd name="T52" fmla="*/ 665 w 701"/>
                <a:gd name="T53" fmla="*/ 358 h 704"/>
                <a:gd name="T54" fmla="*/ 670 w 701"/>
                <a:gd name="T55" fmla="*/ 358 h 704"/>
                <a:gd name="T56" fmla="*/ 700 w 701"/>
                <a:gd name="T57" fmla="*/ 324 h 704"/>
                <a:gd name="T58" fmla="*/ 589 w 701"/>
                <a:gd name="T59" fmla="*/ 94 h 704"/>
                <a:gd name="T60" fmla="*/ 351 w 701"/>
                <a:gd name="T61" fmla="*/ 0 h 704"/>
                <a:gd name="T62" fmla="*/ 0 w 701"/>
                <a:gd name="T63" fmla="*/ 350 h 704"/>
                <a:gd name="T64" fmla="*/ 351 w 701"/>
                <a:gd name="T65" fmla="*/ 701 h 704"/>
                <a:gd name="T66" fmla="*/ 553 w 701"/>
                <a:gd name="T67" fmla="*/ 637 h 704"/>
                <a:gd name="T68" fmla="*/ 646 w 701"/>
                <a:gd name="T69" fmla="*/ 694 h 704"/>
                <a:gd name="T70" fmla="*/ 690 w 701"/>
                <a:gd name="T71" fmla="*/ 684 h 704"/>
                <a:gd name="T72" fmla="*/ 680 w 701"/>
                <a:gd name="T73" fmla="*/ 64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1" h="704">
                  <a:moveTo>
                    <a:pt x="680" y="640"/>
                  </a:moveTo>
                  <a:cubicBezTo>
                    <a:pt x="568" y="571"/>
                    <a:pt x="568" y="571"/>
                    <a:pt x="568" y="571"/>
                  </a:cubicBezTo>
                  <a:cubicBezTo>
                    <a:pt x="556" y="564"/>
                    <a:pt x="541" y="564"/>
                    <a:pt x="531" y="573"/>
                  </a:cubicBezTo>
                  <a:cubicBezTo>
                    <a:pt x="479" y="615"/>
                    <a:pt x="417" y="637"/>
                    <a:pt x="351" y="637"/>
                  </a:cubicBezTo>
                  <a:cubicBezTo>
                    <a:pt x="193" y="637"/>
                    <a:pt x="64" y="508"/>
                    <a:pt x="64" y="350"/>
                  </a:cubicBezTo>
                  <a:cubicBezTo>
                    <a:pt x="64" y="193"/>
                    <a:pt x="193" y="64"/>
                    <a:pt x="351" y="64"/>
                  </a:cubicBezTo>
                  <a:cubicBezTo>
                    <a:pt x="488" y="64"/>
                    <a:pt x="605" y="163"/>
                    <a:pt x="631" y="294"/>
                  </a:cubicBezTo>
                  <a:cubicBezTo>
                    <a:pt x="474" y="294"/>
                    <a:pt x="474" y="294"/>
                    <a:pt x="474" y="294"/>
                  </a:cubicBezTo>
                  <a:cubicBezTo>
                    <a:pt x="462" y="294"/>
                    <a:pt x="451" y="301"/>
                    <a:pt x="445" y="312"/>
                  </a:cubicBezTo>
                  <a:cubicBezTo>
                    <a:pt x="432" y="338"/>
                    <a:pt x="432" y="338"/>
                    <a:pt x="432" y="338"/>
                  </a:cubicBezTo>
                  <a:cubicBezTo>
                    <a:pt x="320" y="203"/>
                    <a:pt x="320" y="203"/>
                    <a:pt x="320" y="203"/>
                  </a:cubicBezTo>
                  <a:cubicBezTo>
                    <a:pt x="311" y="192"/>
                    <a:pt x="297" y="188"/>
                    <a:pt x="284" y="193"/>
                  </a:cubicBezTo>
                  <a:cubicBezTo>
                    <a:pt x="271" y="197"/>
                    <a:pt x="263" y="210"/>
                    <a:pt x="263" y="223"/>
                  </a:cubicBezTo>
                  <a:cubicBezTo>
                    <a:pt x="263" y="327"/>
                    <a:pt x="263" y="327"/>
                    <a:pt x="263" y="327"/>
                  </a:cubicBezTo>
                  <a:cubicBezTo>
                    <a:pt x="192" y="327"/>
                    <a:pt x="192" y="327"/>
                    <a:pt x="192" y="327"/>
                  </a:cubicBezTo>
                  <a:cubicBezTo>
                    <a:pt x="174" y="327"/>
                    <a:pt x="160" y="341"/>
                    <a:pt x="160" y="359"/>
                  </a:cubicBezTo>
                  <a:cubicBezTo>
                    <a:pt x="160" y="377"/>
                    <a:pt x="174" y="391"/>
                    <a:pt x="192" y="391"/>
                  </a:cubicBezTo>
                  <a:cubicBezTo>
                    <a:pt x="295" y="391"/>
                    <a:pt x="295" y="391"/>
                    <a:pt x="295" y="391"/>
                  </a:cubicBezTo>
                  <a:cubicBezTo>
                    <a:pt x="313" y="391"/>
                    <a:pt x="327" y="377"/>
                    <a:pt x="327" y="359"/>
                  </a:cubicBezTo>
                  <a:cubicBezTo>
                    <a:pt x="327" y="311"/>
                    <a:pt x="327" y="311"/>
                    <a:pt x="327" y="311"/>
                  </a:cubicBezTo>
                  <a:cubicBezTo>
                    <a:pt x="414" y="416"/>
                    <a:pt x="414" y="416"/>
                    <a:pt x="414" y="416"/>
                  </a:cubicBezTo>
                  <a:cubicBezTo>
                    <a:pt x="421" y="424"/>
                    <a:pt x="430" y="428"/>
                    <a:pt x="439" y="428"/>
                  </a:cubicBezTo>
                  <a:cubicBezTo>
                    <a:pt x="440" y="428"/>
                    <a:pt x="441" y="428"/>
                    <a:pt x="443" y="428"/>
                  </a:cubicBezTo>
                  <a:cubicBezTo>
                    <a:pt x="453" y="427"/>
                    <a:pt x="463" y="420"/>
                    <a:pt x="468" y="410"/>
                  </a:cubicBezTo>
                  <a:cubicBezTo>
                    <a:pt x="494" y="358"/>
                    <a:pt x="494" y="358"/>
                    <a:pt x="494" y="358"/>
                  </a:cubicBezTo>
                  <a:cubicBezTo>
                    <a:pt x="661" y="358"/>
                    <a:pt x="661" y="358"/>
                    <a:pt x="661" y="358"/>
                  </a:cubicBezTo>
                  <a:cubicBezTo>
                    <a:pt x="662" y="358"/>
                    <a:pt x="663" y="358"/>
                    <a:pt x="665" y="358"/>
                  </a:cubicBezTo>
                  <a:cubicBezTo>
                    <a:pt x="666" y="358"/>
                    <a:pt x="668" y="358"/>
                    <a:pt x="670" y="358"/>
                  </a:cubicBezTo>
                  <a:cubicBezTo>
                    <a:pt x="688" y="357"/>
                    <a:pt x="701" y="341"/>
                    <a:pt x="700" y="324"/>
                  </a:cubicBezTo>
                  <a:cubicBezTo>
                    <a:pt x="693" y="236"/>
                    <a:pt x="654" y="154"/>
                    <a:pt x="589" y="94"/>
                  </a:cubicBezTo>
                  <a:cubicBezTo>
                    <a:pt x="524" y="33"/>
                    <a:pt x="439" y="0"/>
                    <a:pt x="351" y="0"/>
                  </a:cubicBezTo>
                  <a:cubicBezTo>
                    <a:pt x="157" y="0"/>
                    <a:pt x="0" y="157"/>
                    <a:pt x="0" y="350"/>
                  </a:cubicBezTo>
                  <a:cubicBezTo>
                    <a:pt x="0" y="544"/>
                    <a:pt x="157" y="701"/>
                    <a:pt x="351" y="701"/>
                  </a:cubicBezTo>
                  <a:cubicBezTo>
                    <a:pt x="423" y="701"/>
                    <a:pt x="494" y="678"/>
                    <a:pt x="553" y="637"/>
                  </a:cubicBezTo>
                  <a:cubicBezTo>
                    <a:pt x="646" y="694"/>
                    <a:pt x="646" y="694"/>
                    <a:pt x="646" y="694"/>
                  </a:cubicBezTo>
                  <a:cubicBezTo>
                    <a:pt x="661" y="704"/>
                    <a:pt x="681" y="699"/>
                    <a:pt x="690" y="684"/>
                  </a:cubicBezTo>
                  <a:cubicBezTo>
                    <a:pt x="700" y="669"/>
                    <a:pt x="695" y="649"/>
                    <a:pt x="680" y="64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3" name="Rectangle 262"/>
          <p:cNvSpPr/>
          <p:nvPr/>
        </p:nvSpPr>
        <p:spPr>
          <a:xfrm>
            <a:off x="8300622" y="5090613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Power BI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965433" y="5115886"/>
            <a:ext cx="304404" cy="194560"/>
            <a:chOff x="7884058" y="5368509"/>
            <a:chExt cx="324905" cy="207663"/>
          </a:xfrm>
        </p:grpSpPr>
        <p:sp>
          <p:nvSpPr>
            <p:cNvPr id="265" name="Freeform 5"/>
            <p:cNvSpPr>
              <a:spLocks noEditPoints="1"/>
            </p:cNvSpPr>
            <p:nvPr/>
          </p:nvSpPr>
          <p:spPr bwMode="auto">
            <a:xfrm>
              <a:off x="7884058" y="5368509"/>
              <a:ext cx="324905" cy="207663"/>
            </a:xfrm>
            <a:custGeom>
              <a:avLst/>
              <a:gdLst>
                <a:gd name="T0" fmla="*/ 296 w 296"/>
                <a:gd name="T1" fmla="*/ 164 h 188"/>
                <a:gd name="T2" fmla="*/ 296 w 296"/>
                <a:gd name="T3" fmla="*/ 188 h 188"/>
                <a:gd name="T4" fmla="*/ 0 w 296"/>
                <a:gd name="T5" fmla="*/ 188 h 188"/>
                <a:gd name="T6" fmla="*/ 0 w 296"/>
                <a:gd name="T7" fmla="*/ 164 h 188"/>
                <a:gd name="T8" fmla="*/ 21 w 296"/>
                <a:gd name="T9" fmla="*/ 164 h 188"/>
                <a:gd name="T10" fmla="*/ 20 w 296"/>
                <a:gd name="T11" fmla="*/ 22 h 188"/>
                <a:gd name="T12" fmla="*/ 42 w 296"/>
                <a:gd name="T13" fmla="*/ 0 h 188"/>
                <a:gd name="T14" fmla="*/ 222 w 296"/>
                <a:gd name="T15" fmla="*/ 1 h 188"/>
                <a:gd name="T16" fmla="*/ 275 w 296"/>
                <a:gd name="T17" fmla="*/ 54 h 188"/>
                <a:gd name="T18" fmla="*/ 275 w 296"/>
                <a:gd name="T19" fmla="*/ 164 h 188"/>
                <a:gd name="T20" fmla="*/ 296 w 296"/>
                <a:gd name="T21" fmla="*/ 164 h 188"/>
                <a:gd name="T22" fmla="*/ 251 w 296"/>
                <a:gd name="T23" fmla="*/ 164 h 188"/>
                <a:gd name="T24" fmla="*/ 251 w 296"/>
                <a:gd name="T25" fmla="*/ 25 h 188"/>
                <a:gd name="T26" fmla="*/ 45 w 296"/>
                <a:gd name="T27" fmla="*/ 25 h 188"/>
                <a:gd name="T28" fmla="*/ 45 w 296"/>
                <a:gd name="T29" fmla="*/ 164 h 188"/>
                <a:gd name="T30" fmla="*/ 251 w 296"/>
                <a:gd name="T31" fmla="*/ 16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6" h="188">
                  <a:moveTo>
                    <a:pt x="296" y="164"/>
                  </a:moveTo>
                  <a:cubicBezTo>
                    <a:pt x="296" y="172"/>
                    <a:pt x="296" y="180"/>
                    <a:pt x="296" y="188"/>
                  </a:cubicBezTo>
                  <a:cubicBezTo>
                    <a:pt x="197" y="188"/>
                    <a:pt x="99" y="188"/>
                    <a:pt x="0" y="188"/>
                  </a:cubicBezTo>
                  <a:cubicBezTo>
                    <a:pt x="0" y="180"/>
                    <a:pt x="0" y="172"/>
                    <a:pt x="0" y="164"/>
                  </a:cubicBezTo>
                  <a:cubicBezTo>
                    <a:pt x="6" y="164"/>
                    <a:pt x="13" y="164"/>
                    <a:pt x="21" y="164"/>
                  </a:cubicBezTo>
                  <a:cubicBezTo>
                    <a:pt x="21" y="115"/>
                    <a:pt x="21" y="69"/>
                    <a:pt x="20" y="22"/>
                  </a:cubicBezTo>
                  <a:cubicBezTo>
                    <a:pt x="20" y="6"/>
                    <a:pt x="25" y="0"/>
                    <a:pt x="42" y="0"/>
                  </a:cubicBezTo>
                  <a:cubicBezTo>
                    <a:pt x="102" y="1"/>
                    <a:pt x="162" y="1"/>
                    <a:pt x="222" y="1"/>
                  </a:cubicBezTo>
                  <a:cubicBezTo>
                    <a:pt x="275" y="1"/>
                    <a:pt x="275" y="1"/>
                    <a:pt x="275" y="54"/>
                  </a:cubicBezTo>
                  <a:cubicBezTo>
                    <a:pt x="275" y="91"/>
                    <a:pt x="275" y="127"/>
                    <a:pt x="275" y="164"/>
                  </a:cubicBezTo>
                  <a:cubicBezTo>
                    <a:pt x="284" y="164"/>
                    <a:pt x="290" y="164"/>
                    <a:pt x="296" y="164"/>
                  </a:cubicBezTo>
                  <a:close/>
                  <a:moveTo>
                    <a:pt x="251" y="164"/>
                  </a:moveTo>
                  <a:cubicBezTo>
                    <a:pt x="251" y="116"/>
                    <a:pt x="251" y="70"/>
                    <a:pt x="251" y="25"/>
                  </a:cubicBezTo>
                  <a:cubicBezTo>
                    <a:pt x="181" y="25"/>
                    <a:pt x="113" y="25"/>
                    <a:pt x="45" y="25"/>
                  </a:cubicBezTo>
                  <a:cubicBezTo>
                    <a:pt x="45" y="72"/>
                    <a:pt x="45" y="118"/>
                    <a:pt x="45" y="164"/>
                  </a:cubicBezTo>
                  <a:cubicBezTo>
                    <a:pt x="114" y="164"/>
                    <a:pt x="182" y="164"/>
                    <a:pt x="251" y="16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266" name="Freeform 6"/>
            <p:cNvSpPr>
              <a:spLocks/>
            </p:cNvSpPr>
            <p:nvPr/>
          </p:nvSpPr>
          <p:spPr bwMode="auto">
            <a:xfrm>
              <a:off x="8002832" y="5412187"/>
              <a:ext cx="35248" cy="124138"/>
            </a:xfrm>
            <a:custGeom>
              <a:avLst/>
              <a:gdLst>
                <a:gd name="T0" fmla="*/ 31 w 32"/>
                <a:gd name="T1" fmla="*/ 58 h 112"/>
                <a:gd name="T2" fmla="*/ 32 w 32"/>
                <a:gd name="T3" fmla="*/ 94 h 112"/>
                <a:gd name="T4" fmla="*/ 16 w 32"/>
                <a:gd name="T5" fmla="*/ 112 h 112"/>
                <a:gd name="T6" fmla="*/ 0 w 32"/>
                <a:gd name="T7" fmla="*/ 93 h 112"/>
                <a:gd name="T8" fmla="*/ 0 w 32"/>
                <a:gd name="T9" fmla="*/ 15 h 112"/>
                <a:gd name="T10" fmla="*/ 15 w 32"/>
                <a:gd name="T11" fmla="*/ 0 h 112"/>
                <a:gd name="T12" fmla="*/ 32 w 32"/>
                <a:gd name="T13" fmla="*/ 16 h 112"/>
                <a:gd name="T14" fmla="*/ 31 w 32"/>
                <a:gd name="T15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12">
                  <a:moveTo>
                    <a:pt x="31" y="58"/>
                  </a:moveTo>
                  <a:cubicBezTo>
                    <a:pt x="31" y="70"/>
                    <a:pt x="31" y="82"/>
                    <a:pt x="32" y="94"/>
                  </a:cubicBezTo>
                  <a:cubicBezTo>
                    <a:pt x="32" y="105"/>
                    <a:pt x="30" y="112"/>
                    <a:pt x="16" y="112"/>
                  </a:cubicBezTo>
                  <a:cubicBezTo>
                    <a:pt x="1" y="112"/>
                    <a:pt x="0" y="104"/>
                    <a:pt x="0" y="93"/>
                  </a:cubicBezTo>
                  <a:cubicBezTo>
                    <a:pt x="1" y="67"/>
                    <a:pt x="1" y="41"/>
                    <a:pt x="0" y="15"/>
                  </a:cubicBezTo>
                  <a:cubicBezTo>
                    <a:pt x="0" y="4"/>
                    <a:pt x="4" y="0"/>
                    <a:pt x="15" y="0"/>
                  </a:cubicBezTo>
                  <a:cubicBezTo>
                    <a:pt x="27" y="0"/>
                    <a:pt x="32" y="4"/>
                    <a:pt x="32" y="16"/>
                  </a:cubicBezTo>
                  <a:cubicBezTo>
                    <a:pt x="31" y="30"/>
                    <a:pt x="31" y="44"/>
                    <a:pt x="31" y="5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267" name="Freeform 7"/>
            <p:cNvSpPr>
              <a:spLocks/>
            </p:cNvSpPr>
            <p:nvPr/>
          </p:nvSpPr>
          <p:spPr bwMode="auto">
            <a:xfrm>
              <a:off x="8055706" y="5447436"/>
              <a:ext cx="36015" cy="88889"/>
            </a:xfrm>
            <a:custGeom>
              <a:avLst/>
              <a:gdLst>
                <a:gd name="T0" fmla="*/ 31 w 33"/>
                <a:gd name="T1" fmla="*/ 40 h 80"/>
                <a:gd name="T2" fmla="*/ 32 w 33"/>
                <a:gd name="T3" fmla="*/ 62 h 80"/>
                <a:gd name="T4" fmla="*/ 16 w 33"/>
                <a:gd name="T5" fmla="*/ 80 h 80"/>
                <a:gd name="T6" fmla="*/ 0 w 33"/>
                <a:gd name="T7" fmla="*/ 61 h 80"/>
                <a:gd name="T8" fmla="*/ 0 w 33"/>
                <a:gd name="T9" fmla="*/ 17 h 80"/>
                <a:gd name="T10" fmla="*/ 15 w 33"/>
                <a:gd name="T11" fmla="*/ 0 h 80"/>
                <a:gd name="T12" fmla="*/ 32 w 33"/>
                <a:gd name="T13" fmla="*/ 18 h 80"/>
                <a:gd name="T14" fmla="*/ 31 w 33"/>
                <a:gd name="T1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0">
                  <a:moveTo>
                    <a:pt x="31" y="40"/>
                  </a:moveTo>
                  <a:cubicBezTo>
                    <a:pt x="31" y="47"/>
                    <a:pt x="31" y="54"/>
                    <a:pt x="32" y="62"/>
                  </a:cubicBezTo>
                  <a:cubicBezTo>
                    <a:pt x="32" y="73"/>
                    <a:pt x="30" y="80"/>
                    <a:pt x="16" y="80"/>
                  </a:cubicBezTo>
                  <a:cubicBezTo>
                    <a:pt x="1" y="80"/>
                    <a:pt x="0" y="72"/>
                    <a:pt x="0" y="61"/>
                  </a:cubicBezTo>
                  <a:cubicBezTo>
                    <a:pt x="1" y="46"/>
                    <a:pt x="1" y="32"/>
                    <a:pt x="0" y="17"/>
                  </a:cubicBezTo>
                  <a:cubicBezTo>
                    <a:pt x="0" y="6"/>
                    <a:pt x="2" y="0"/>
                    <a:pt x="15" y="0"/>
                  </a:cubicBezTo>
                  <a:cubicBezTo>
                    <a:pt x="29" y="0"/>
                    <a:pt x="33" y="6"/>
                    <a:pt x="32" y="18"/>
                  </a:cubicBezTo>
                  <a:cubicBezTo>
                    <a:pt x="31" y="25"/>
                    <a:pt x="31" y="33"/>
                    <a:pt x="31" y="4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268" name="Freeform 8"/>
            <p:cNvSpPr>
              <a:spLocks/>
            </p:cNvSpPr>
            <p:nvPr/>
          </p:nvSpPr>
          <p:spPr bwMode="auto">
            <a:xfrm>
              <a:off x="7943062" y="5478854"/>
              <a:ext cx="49808" cy="57471"/>
            </a:xfrm>
            <a:custGeom>
              <a:avLst/>
              <a:gdLst>
                <a:gd name="T0" fmla="*/ 6 w 45"/>
                <a:gd name="T1" fmla="*/ 26 h 52"/>
                <a:gd name="T2" fmla="*/ 22 w 45"/>
                <a:gd name="T3" fmla="*/ 0 h 52"/>
                <a:gd name="T4" fmla="*/ 37 w 45"/>
                <a:gd name="T5" fmla="*/ 25 h 52"/>
                <a:gd name="T6" fmla="*/ 23 w 45"/>
                <a:gd name="T7" fmla="*/ 52 h 52"/>
                <a:gd name="T8" fmla="*/ 6 w 45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6" y="26"/>
                  </a:moveTo>
                  <a:cubicBezTo>
                    <a:pt x="8" y="16"/>
                    <a:pt x="0" y="0"/>
                    <a:pt x="22" y="0"/>
                  </a:cubicBezTo>
                  <a:cubicBezTo>
                    <a:pt x="43" y="0"/>
                    <a:pt x="38" y="14"/>
                    <a:pt x="37" y="25"/>
                  </a:cubicBezTo>
                  <a:cubicBezTo>
                    <a:pt x="36" y="35"/>
                    <a:pt x="45" y="51"/>
                    <a:pt x="23" y="52"/>
                  </a:cubicBezTo>
                  <a:cubicBezTo>
                    <a:pt x="1" y="52"/>
                    <a:pt x="8" y="37"/>
                    <a:pt x="6" y="2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269" name="Freeform 9"/>
            <p:cNvSpPr>
              <a:spLocks/>
            </p:cNvSpPr>
            <p:nvPr/>
          </p:nvSpPr>
          <p:spPr bwMode="auto">
            <a:xfrm>
              <a:off x="8104749" y="5487282"/>
              <a:ext cx="42145" cy="49042"/>
            </a:xfrm>
            <a:custGeom>
              <a:avLst/>
              <a:gdLst>
                <a:gd name="T0" fmla="*/ 34 w 38"/>
                <a:gd name="T1" fmla="*/ 21 h 44"/>
                <a:gd name="T2" fmla="*/ 19 w 38"/>
                <a:gd name="T3" fmla="*/ 44 h 44"/>
                <a:gd name="T4" fmla="*/ 3 w 38"/>
                <a:gd name="T5" fmla="*/ 22 h 44"/>
                <a:gd name="T6" fmla="*/ 20 w 38"/>
                <a:gd name="T7" fmla="*/ 0 h 44"/>
                <a:gd name="T8" fmla="*/ 34 w 38"/>
                <a:gd name="T9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4">
                  <a:moveTo>
                    <a:pt x="34" y="21"/>
                  </a:moveTo>
                  <a:cubicBezTo>
                    <a:pt x="34" y="32"/>
                    <a:pt x="38" y="44"/>
                    <a:pt x="19" y="44"/>
                  </a:cubicBezTo>
                  <a:cubicBezTo>
                    <a:pt x="0" y="44"/>
                    <a:pt x="4" y="32"/>
                    <a:pt x="3" y="22"/>
                  </a:cubicBezTo>
                  <a:cubicBezTo>
                    <a:pt x="3" y="10"/>
                    <a:pt x="2" y="0"/>
                    <a:pt x="20" y="0"/>
                  </a:cubicBezTo>
                  <a:cubicBezTo>
                    <a:pt x="37" y="0"/>
                    <a:pt x="34" y="11"/>
                    <a:pt x="34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</p:grpSp>
      <p:sp>
        <p:nvSpPr>
          <p:cNvPr id="156" name="Freeform 155"/>
          <p:cNvSpPr/>
          <p:nvPr/>
        </p:nvSpPr>
        <p:spPr bwMode="auto">
          <a:xfrm>
            <a:off x="8079469" y="2939449"/>
            <a:ext cx="349800" cy="237781"/>
          </a:xfrm>
          <a:custGeom>
            <a:avLst/>
            <a:gdLst>
              <a:gd name="connsiteX0" fmla="*/ 3322794 w 5223983"/>
              <a:gd name="connsiteY0" fmla="*/ 1406050 h 3551081"/>
              <a:gd name="connsiteX1" fmla="*/ 3699984 w 5223983"/>
              <a:gd name="connsiteY1" fmla="*/ 1783240 h 3551081"/>
              <a:gd name="connsiteX2" fmla="*/ 3322794 w 5223983"/>
              <a:gd name="connsiteY2" fmla="*/ 2160430 h 3551081"/>
              <a:gd name="connsiteX3" fmla="*/ 2945604 w 5223983"/>
              <a:gd name="connsiteY3" fmla="*/ 1783240 h 3551081"/>
              <a:gd name="connsiteX4" fmla="*/ 3322794 w 5223983"/>
              <a:gd name="connsiteY4" fmla="*/ 1406050 h 3551081"/>
              <a:gd name="connsiteX5" fmla="*/ 1901190 w 5223983"/>
              <a:gd name="connsiteY5" fmla="*/ 1406050 h 3551081"/>
              <a:gd name="connsiteX6" fmla="*/ 2278380 w 5223983"/>
              <a:gd name="connsiteY6" fmla="*/ 1783240 h 3551081"/>
              <a:gd name="connsiteX7" fmla="*/ 1901190 w 5223983"/>
              <a:gd name="connsiteY7" fmla="*/ 2160430 h 3551081"/>
              <a:gd name="connsiteX8" fmla="*/ 1524000 w 5223983"/>
              <a:gd name="connsiteY8" fmla="*/ 1783240 h 3551081"/>
              <a:gd name="connsiteX9" fmla="*/ 1901190 w 5223983"/>
              <a:gd name="connsiteY9" fmla="*/ 1406050 h 3551081"/>
              <a:gd name="connsiteX10" fmla="*/ 3444555 w 5223983"/>
              <a:gd name="connsiteY10" fmla="*/ 1 h 3551081"/>
              <a:gd name="connsiteX11" fmla="*/ 5223983 w 5223983"/>
              <a:gd name="connsiteY11" fmla="*/ 1779430 h 3551081"/>
              <a:gd name="connsiteX12" fmla="*/ 3452333 w 5223983"/>
              <a:gd name="connsiteY12" fmla="*/ 3551081 h 3551081"/>
              <a:gd name="connsiteX13" fmla="*/ 3296124 w 5223983"/>
              <a:gd name="connsiteY13" fmla="*/ 3394871 h 3551081"/>
              <a:gd name="connsiteX14" fmla="*/ 4919183 w 5223983"/>
              <a:gd name="connsiteY14" fmla="*/ 1771811 h 3551081"/>
              <a:gd name="connsiteX15" fmla="*/ 3295964 w 5223983"/>
              <a:gd name="connsiteY15" fmla="*/ 148592 h 3551081"/>
              <a:gd name="connsiteX16" fmla="*/ 1779429 w 5223983"/>
              <a:gd name="connsiteY16" fmla="*/ 0 h 3551081"/>
              <a:gd name="connsiteX17" fmla="*/ 1928020 w 5223983"/>
              <a:gd name="connsiteY17" fmla="*/ 148590 h 3551081"/>
              <a:gd name="connsiteX18" fmla="*/ 304801 w 5223983"/>
              <a:gd name="connsiteY18" fmla="*/ 1771809 h 3551081"/>
              <a:gd name="connsiteX19" fmla="*/ 1927860 w 5223983"/>
              <a:gd name="connsiteY19" fmla="*/ 3394869 h 3551081"/>
              <a:gd name="connsiteX20" fmla="*/ 1771651 w 5223983"/>
              <a:gd name="connsiteY20" fmla="*/ 3551079 h 3551081"/>
              <a:gd name="connsiteX21" fmla="*/ 0 w 5223983"/>
              <a:gd name="connsiteY21" fmla="*/ 1779428 h 355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223983" h="3551081">
                <a:moveTo>
                  <a:pt x="3322794" y="1406050"/>
                </a:moveTo>
                <a:cubicBezTo>
                  <a:pt x="3531110" y="1406050"/>
                  <a:pt x="3699984" y="1574924"/>
                  <a:pt x="3699984" y="1783240"/>
                </a:cubicBezTo>
                <a:cubicBezTo>
                  <a:pt x="3699984" y="1991556"/>
                  <a:pt x="3531110" y="2160430"/>
                  <a:pt x="3322794" y="2160430"/>
                </a:cubicBezTo>
                <a:cubicBezTo>
                  <a:pt x="3114478" y="2160430"/>
                  <a:pt x="2945604" y="1991556"/>
                  <a:pt x="2945604" y="1783240"/>
                </a:cubicBezTo>
                <a:cubicBezTo>
                  <a:pt x="2945604" y="1574924"/>
                  <a:pt x="3114478" y="1406050"/>
                  <a:pt x="3322794" y="1406050"/>
                </a:cubicBezTo>
                <a:close/>
                <a:moveTo>
                  <a:pt x="1901190" y="1406050"/>
                </a:moveTo>
                <a:cubicBezTo>
                  <a:pt x="2109506" y="1406050"/>
                  <a:pt x="2278380" y="1574924"/>
                  <a:pt x="2278380" y="1783240"/>
                </a:cubicBezTo>
                <a:cubicBezTo>
                  <a:pt x="2278380" y="1991556"/>
                  <a:pt x="2109506" y="2160430"/>
                  <a:pt x="1901190" y="2160430"/>
                </a:cubicBezTo>
                <a:cubicBezTo>
                  <a:pt x="1692874" y="2160430"/>
                  <a:pt x="1524000" y="1991556"/>
                  <a:pt x="1524000" y="1783240"/>
                </a:cubicBezTo>
                <a:cubicBezTo>
                  <a:pt x="1524000" y="1574924"/>
                  <a:pt x="1692874" y="1406050"/>
                  <a:pt x="1901190" y="1406050"/>
                </a:cubicBezTo>
                <a:close/>
                <a:moveTo>
                  <a:pt x="3444555" y="1"/>
                </a:moveTo>
                <a:lnTo>
                  <a:pt x="5223983" y="1779430"/>
                </a:lnTo>
                <a:lnTo>
                  <a:pt x="3452333" y="3551081"/>
                </a:lnTo>
                <a:lnTo>
                  <a:pt x="3296124" y="3394871"/>
                </a:lnTo>
                <a:lnTo>
                  <a:pt x="4919183" y="1771811"/>
                </a:lnTo>
                <a:lnTo>
                  <a:pt x="3295964" y="148592"/>
                </a:lnTo>
                <a:close/>
                <a:moveTo>
                  <a:pt x="1779429" y="0"/>
                </a:moveTo>
                <a:lnTo>
                  <a:pt x="1928020" y="148590"/>
                </a:lnTo>
                <a:lnTo>
                  <a:pt x="304801" y="1771809"/>
                </a:lnTo>
                <a:lnTo>
                  <a:pt x="1927860" y="3394869"/>
                </a:lnTo>
                <a:lnTo>
                  <a:pt x="1771651" y="3551079"/>
                </a:lnTo>
                <a:lnTo>
                  <a:pt x="0" y="1779428"/>
                </a:ln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ker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59" name="Group 258"/>
          <p:cNvGrpSpPr/>
          <p:nvPr/>
        </p:nvGrpSpPr>
        <p:grpSpPr>
          <a:xfrm>
            <a:off x="6290200" y="4481848"/>
            <a:ext cx="330403" cy="253812"/>
            <a:chOff x="1260022" y="5196402"/>
            <a:chExt cx="3273425" cy="2514600"/>
          </a:xfrm>
          <a:solidFill>
            <a:schemeClr val="tx1"/>
          </a:solidFill>
        </p:grpSpPr>
        <p:sp>
          <p:nvSpPr>
            <p:cNvPr id="260" name="Freeform 259"/>
            <p:cNvSpPr>
              <a:spLocks/>
            </p:cNvSpPr>
            <p:nvPr/>
          </p:nvSpPr>
          <p:spPr bwMode="auto">
            <a:xfrm>
              <a:off x="2247447" y="5196402"/>
              <a:ext cx="2286000" cy="2514600"/>
            </a:xfrm>
            <a:custGeom>
              <a:avLst/>
              <a:gdLst>
                <a:gd name="T0" fmla="*/ 307 w 609"/>
                <a:gd name="T1" fmla="*/ 0 h 669"/>
                <a:gd name="T2" fmla="*/ 341 w 609"/>
                <a:gd name="T3" fmla="*/ 90 h 669"/>
                <a:gd name="T4" fmla="*/ 395 w 609"/>
                <a:gd name="T5" fmla="*/ 114 h 669"/>
                <a:gd name="T6" fmla="*/ 482 w 609"/>
                <a:gd name="T7" fmla="*/ 68 h 669"/>
                <a:gd name="T8" fmla="*/ 537 w 609"/>
                <a:gd name="T9" fmla="*/ 123 h 669"/>
                <a:gd name="T10" fmla="*/ 494 w 609"/>
                <a:gd name="T11" fmla="*/ 208 h 669"/>
                <a:gd name="T12" fmla="*/ 516 w 609"/>
                <a:gd name="T13" fmla="*/ 261 h 669"/>
                <a:gd name="T14" fmla="*/ 609 w 609"/>
                <a:gd name="T15" fmla="*/ 293 h 669"/>
                <a:gd name="T16" fmla="*/ 609 w 609"/>
                <a:gd name="T17" fmla="*/ 369 h 669"/>
                <a:gd name="T18" fmla="*/ 517 w 609"/>
                <a:gd name="T19" fmla="*/ 401 h 669"/>
                <a:gd name="T20" fmla="*/ 493 w 609"/>
                <a:gd name="T21" fmla="*/ 454 h 669"/>
                <a:gd name="T22" fmla="*/ 535 w 609"/>
                <a:gd name="T23" fmla="*/ 540 h 669"/>
                <a:gd name="T24" fmla="*/ 480 w 609"/>
                <a:gd name="T25" fmla="*/ 595 h 669"/>
                <a:gd name="T26" fmla="*/ 394 w 609"/>
                <a:gd name="T27" fmla="*/ 556 h 669"/>
                <a:gd name="T28" fmla="*/ 339 w 609"/>
                <a:gd name="T29" fmla="*/ 579 h 669"/>
                <a:gd name="T30" fmla="*/ 309 w 609"/>
                <a:gd name="T31" fmla="*/ 669 h 669"/>
                <a:gd name="T32" fmla="*/ 231 w 609"/>
                <a:gd name="T33" fmla="*/ 669 h 669"/>
                <a:gd name="T34" fmla="*/ 201 w 609"/>
                <a:gd name="T35" fmla="*/ 579 h 669"/>
                <a:gd name="T36" fmla="*/ 148 w 609"/>
                <a:gd name="T37" fmla="*/ 558 h 669"/>
                <a:gd name="T38" fmla="*/ 63 w 609"/>
                <a:gd name="T39" fmla="*/ 600 h 669"/>
                <a:gd name="T40" fmla="*/ 7 w 609"/>
                <a:gd name="T41" fmla="*/ 546 h 669"/>
                <a:gd name="T42" fmla="*/ 24 w 609"/>
                <a:gd name="T43" fmla="*/ 519 h 669"/>
                <a:gd name="T44" fmla="*/ 102 w 609"/>
                <a:gd name="T45" fmla="*/ 479 h 669"/>
                <a:gd name="T46" fmla="*/ 171 w 609"/>
                <a:gd name="T47" fmla="*/ 431 h 669"/>
                <a:gd name="T48" fmla="*/ 208 w 609"/>
                <a:gd name="T49" fmla="*/ 457 h 669"/>
                <a:gd name="T50" fmla="*/ 411 w 609"/>
                <a:gd name="T51" fmla="*/ 332 h 669"/>
                <a:gd name="T52" fmla="*/ 339 w 609"/>
                <a:gd name="T53" fmla="*/ 213 h 669"/>
                <a:gd name="T54" fmla="*/ 180 w 609"/>
                <a:gd name="T55" fmla="*/ 146 h 669"/>
                <a:gd name="T56" fmla="*/ 28 w 609"/>
                <a:gd name="T57" fmla="*/ 180 h 669"/>
                <a:gd name="T58" fmla="*/ 0 w 609"/>
                <a:gd name="T59" fmla="*/ 127 h 669"/>
                <a:gd name="T60" fmla="*/ 51 w 609"/>
                <a:gd name="T61" fmla="*/ 72 h 669"/>
                <a:gd name="T62" fmla="*/ 143 w 609"/>
                <a:gd name="T63" fmla="*/ 113 h 669"/>
                <a:gd name="T64" fmla="*/ 196 w 609"/>
                <a:gd name="T65" fmla="*/ 90 h 669"/>
                <a:gd name="T66" fmla="*/ 233 w 609"/>
                <a:gd name="T67" fmla="*/ 0 h 669"/>
                <a:gd name="T68" fmla="*/ 307 w 609"/>
                <a:gd name="T69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9" h="669">
                  <a:moveTo>
                    <a:pt x="307" y="0"/>
                  </a:moveTo>
                  <a:cubicBezTo>
                    <a:pt x="319" y="29"/>
                    <a:pt x="331" y="58"/>
                    <a:pt x="341" y="90"/>
                  </a:cubicBezTo>
                  <a:cubicBezTo>
                    <a:pt x="358" y="98"/>
                    <a:pt x="378" y="105"/>
                    <a:pt x="395" y="114"/>
                  </a:cubicBezTo>
                  <a:cubicBezTo>
                    <a:pt x="423" y="98"/>
                    <a:pt x="455" y="86"/>
                    <a:pt x="482" y="68"/>
                  </a:cubicBezTo>
                  <a:cubicBezTo>
                    <a:pt x="503" y="85"/>
                    <a:pt x="521" y="103"/>
                    <a:pt x="537" y="123"/>
                  </a:cubicBezTo>
                  <a:cubicBezTo>
                    <a:pt x="521" y="150"/>
                    <a:pt x="509" y="181"/>
                    <a:pt x="494" y="208"/>
                  </a:cubicBezTo>
                  <a:cubicBezTo>
                    <a:pt x="500" y="227"/>
                    <a:pt x="510" y="242"/>
                    <a:pt x="516" y="261"/>
                  </a:cubicBezTo>
                  <a:cubicBezTo>
                    <a:pt x="546" y="272"/>
                    <a:pt x="576" y="284"/>
                    <a:pt x="609" y="293"/>
                  </a:cubicBezTo>
                  <a:cubicBezTo>
                    <a:pt x="609" y="318"/>
                    <a:pt x="609" y="344"/>
                    <a:pt x="609" y="369"/>
                  </a:cubicBezTo>
                  <a:cubicBezTo>
                    <a:pt x="579" y="380"/>
                    <a:pt x="549" y="391"/>
                    <a:pt x="517" y="401"/>
                  </a:cubicBezTo>
                  <a:cubicBezTo>
                    <a:pt x="508" y="417"/>
                    <a:pt x="502" y="437"/>
                    <a:pt x="493" y="454"/>
                  </a:cubicBezTo>
                  <a:cubicBezTo>
                    <a:pt x="506" y="484"/>
                    <a:pt x="519" y="513"/>
                    <a:pt x="535" y="540"/>
                  </a:cubicBezTo>
                  <a:cubicBezTo>
                    <a:pt x="519" y="561"/>
                    <a:pt x="501" y="579"/>
                    <a:pt x="480" y="595"/>
                  </a:cubicBezTo>
                  <a:cubicBezTo>
                    <a:pt x="453" y="581"/>
                    <a:pt x="422" y="570"/>
                    <a:pt x="394" y="556"/>
                  </a:cubicBezTo>
                  <a:cubicBezTo>
                    <a:pt x="374" y="562"/>
                    <a:pt x="357" y="572"/>
                    <a:pt x="339" y="579"/>
                  </a:cubicBezTo>
                  <a:cubicBezTo>
                    <a:pt x="329" y="609"/>
                    <a:pt x="317" y="638"/>
                    <a:pt x="309" y="669"/>
                  </a:cubicBezTo>
                  <a:cubicBezTo>
                    <a:pt x="283" y="669"/>
                    <a:pt x="257" y="669"/>
                    <a:pt x="231" y="669"/>
                  </a:cubicBezTo>
                  <a:cubicBezTo>
                    <a:pt x="221" y="640"/>
                    <a:pt x="211" y="610"/>
                    <a:pt x="201" y="579"/>
                  </a:cubicBezTo>
                  <a:cubicBezTo>
                    <a:pt x="183" y="572"/>
                    <a:pt x="166" y="564"/>
                    <a:pt x="148" y="558"/>
                  </a:cubicBezTo>
                  <a:cubicBezTo>
                    <a:pt x="118" y="571"/>
                    <a:pt x="92" y="587"/>
                    <a:pt x="63" y="600"/>
                  </a:cubicBezTo>
                  <a:cubicBezTo>
                    <a:pt x="44" y="590"/>
                    <a:pt x="23" y="565"/>
                    <a:pt x="7" y="546"/>
                  </a:cubicBezTo>
                  <a:cubicBezTo>
                    <a:pt x="14" y="538"/>
                    <a:pt x="20" y="529"/>
                    <a:pt x="24" y="519"/>
                  </a:cubicBezTo>
                  <a:cubicBezTo>
                    <a:pt x="53" y="509"/>
                    <a:pt x="77" y="498"/>
                    <a:pt x="102" y="479"/>
                  </a:cubicBezTo>
                  <a:cubicBezTo>
                    <a:pt x="119" y="466"/>
                    <a:pt x="144" y="427"/>
                    <a:pt x="171" y="431"/>
                  </a:cubicBezTo>
                  <a:cubicBezTo>
                    <a:pt x="182" y="432"/>
                    <a:pt x="193" y="450"/>
                    <a:pt x="208" y="457"/>
                  </a:cubicBezTo>
                  <a:cubicBezTo>
                    <a:pt x="301" y="505"/>
                    <a:pt x="414" y="433"/>
                    <a:pt x="411" y="332"/>
                  </a:cubicBezTo>
                  <a:cubicBezTo>
                    <a:pt x="410" y="268"/>
                    <a:pt x="377" y="244"/>
                    <a:pt x="339" y="213"/>
                  </a:cubicBezTo>
                  <a:cubicBezTo>
                    <a:pt x="299" y="181"/>
                    <a:pt x="244" y="151"/>
                    <a:pt x="180" y="146"/>
                  </a:cubicBezTo>
                  <a:cubicBezTo>
                    <a:pt x="125" y="142"/>
                    <a:pt x="75" y="156"/>
                    <a:pt x="28" y="180"/>
                  </a:cubicBezTo>
                  <a:cubicBezTo>
                    <a:pt x="19" y="162"/>
                    <a:pt x="10" y="144"/>
                    <a:pt x="0" y="127"/>
                  </a:cubicBezTo>
                  <a:cubicBezTo>
                    <a:pt x="14" y="106"/>
                    <a:pt x="35" y="92"/>
                    <a:pt x="51" y="72"/>
                  </a:cubicBezTo>
                  <a:cubicBezTo>
                    <a:pt x="81" y="86"/>
                    <a:pt x="112" y="99"/>
                    <a:pt x="143" y="113"/>
                  </a:cubicBezTo>
                  <a:cubicBezTo>
                    <a:pt x="160" y="105"/>
                    <a:pt x="177" y="97"/>
                    <a:pt x="196" y="90"/>
                  </a:cubicBezTo>
                  <a:cubicBezTo>
                    <a:pt x="209" y="60"/>
                    <a:pt x="218" y="27"/>
                    <a:pt x="233" y="0"/>
                  </a:cubicBezTo>
                  <a:cubicBezTo>
                    <a:pt x="258" y="0"/>
                    <a:pt x="282" y="0"/>
                    <a:pt x="3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/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1620384" y="5858389"/>
              <a:ext cx="1892300" cy="604838"/>
            </a:xfrm>
            <a:custGeom>
              <a:avLst/>
              <a:gdLst>
                <a:gd name="T0" fmla="*/ 319 w 504"/>
                <a:gd name="T1" fmla="*/ 4 h 161"/>
                <a:gd name="T2" fmla="*/ 486 w 504"/>
                <a:gd name="T3" fmla="*/ 67 h 161"/>
                <a:gd name="T4" fmla="*/ 502 w 504"/>
                <a:gd name="T5" fmla="*/ 90 h 161"/>
                <a:gd name="T6" fmla="*/ 490 w 504"/>
                <a:gd name="T7" fmla="*/ 115 h 161"/>
                <a:gd name="T8" fmla="*/ 455 w 504"/>
                <a:gd name="T9" fmla="*/ 90 h 161"/>
                <a:gd name="T10" fmla="*/ 327 w 504"/>
                <a:gd name="T11" fmla="*/ 37 h 161"/>
                <a:gd name="T12" fmla="*/ 216 w 504"/>
                <a:gd name="T13" fmla="*/ 69 h 161"/>
                <a:gd name="T14" fmla="*/ 68 w 504"/>
                <a:gd name="T15" fmla="*/ 143 h 161"/>
                <a:gd name="T16" fmla="*/ 2 w 504"/>
                <a:gd name="T17" fmla="*/ 99 h 161"/>
                <a:gd name="T18" fmla="*/ 11 w 504"/>
                <a:gd name="T19" fmla="*/ 76 h 161"/>
                <a:gd name="T20" fmla="*/ 76 w 504"/>
                <a:gd name="T21" fmla="*/ 110 h 161"/>
                <a:gd name="T22" fmla="*/ 174 w 504"/>
                <a:gd name="T23" fmla="*/ 57 h 161"/>
                <a:gd name="T24" fmla="*/ 319 w 504"/>
                <a:gd name="T25" fmla="*/ 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4" h="161">
                  <a:moveTo>
                    <a:pt x="319" y="4"/>
                  </a:moveTo>
                  <a:cubicBezTo>
                    <a:pt x="384" y="0"/>
                    <a:pt x="445" y="29"/>
                    <a:pt x="486" y="67"/>
                  </a:cubicBezTo>
                  <a:cubicBezTo>
                    <a:pt x="490" y="71"/>
                    <a:pt x="501" y="81"/>
                    <a:pt x="502" y="90"/>
                  </a:cubicBezTo>
                  <a:cubicBezTo>
                    <a:pt x="504" y="101"/>
                    <a:pt x="499" y="113"/>
                    <a:pt x="490" y="115"/>
                  </a:cubicBezTo>
                  <a:cubicBezTo>
                    <a:pt x="480" y="117"/>
                    <a:pt x="461" y="97"/>
                    <a:pt x="455" y="90"/>
                  </a:cubicBezTo>
                  <a:cubicBezTo>
                    <a:pt x="424" y="61"/>
                    <a:pt x="384" y="38"/>
                    <a:pt x="327" y="37"/>
                  </a:cubicBezTo>
                  <a:cubicBezTo>
                    <a:pt x="284" y="37"/>
                    <a:pt x="245" y="51"/>
                    <a:pt x="216" y="69"/>
                  </a:cubicBezTo>
                  <a:cubicBezTo>
                    <a:pt x="173" y="96"/>
                    <a:pt x="147" y="161"/>
                    <a:pt x="68" y="143"/>
                  </a:cubicBezTo>
                  <a:cubicBezTo>
                    <a:pt x="45" y="138"/>
                    <a:pt x="7" y="123"/>
                    <a:pt x="2" y="99"/>
                  </a:cubicBezTo>
                  <a:cubicBezTo>
                    <a:pt x="0" y="91"/>
                    <a:pt x="1" y="80"/>
                    <a:pt x="11" y="76"/>
                  </a:cubicBezTo>
                  <a:cubicBezTo>
                    <a:pt x="31" y="70"/>
                    <a:pt x="54" y="107"/>
                    <a:pt x="76" y="110"/>
                  </a:cubicBezTo>
                  <a:cubicBezTo>
                    <a:pt x="126" y="116"/>
                    <a:pt x="147" y="79"/>
                    <a:pt x="174" y="57"/>
                  </a:cubicBezTo>
                  <a:cubicBezTo>
                    <a:pt x="208" y="29"/>
                    <a:pt x="256" y="8"/>
                    <a:pt x="3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/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1394959" y="6174302"/>
              <a:ext cx="1952625" cy="593725"/>
            </a:xfrm>
            <a:custGeom>
              <a:avLst/>
              <a:gdLst>
                <a:gd name="T0" fmla="*/ 366 w 520"/>
                <a:gd name="T1" fmla="*/ 6 h 158"/>
                <a:gd name="T2" fmla="*/ 508 w 520"/>
                <a:gd name="T3" fmla="*/ 59 h 158"/>
                <a:gd name="T4" fmla="*/ 506 w 520"/>
                <a:gd name="T5" fmla="*/ 95 h 158"/>
                <a:gd name="T6" fmla="*/ 453 w 520"/>
                <a:gd name="T7" fmla="*/ 59 h 158"/>
                <a:gd name="T8" fmla="*/ 290 w 520"/>
                <a:gd name="T9" fmla="*/ 74 h 158"/>
                <a:gd name="T10" fmla="*/ 260 w 520"/>
                <a:gd name="T11" fmla="*/ 105 h 158"/>
                <a:gd name="T12" fmla="*/ 32 w 520"/>
                <a:gd name="T13" fmla="*/ 97 h 158"/>
                <a:gd name="T14" fmla="*/ 27 w 520"/>
                <a:gd name="T15" fmla="*/ 51 h 158"/>
                <a:gd name="T16" fmla="*/ 78 w 520"/>
                <a:gd name="T17" fmla="*/ 88 h 158"/>
                <a:gd name="T18" fmla="*/ 230 w 520"/>
                <a:gd name="T19" fmla="*/ 82 h 158"/>
                <a:gd name="T20" fmla="*/ 366 w 520"/>
                <a:gd name="T21" fmla="*/ 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0" h="158">
                  <a:moveTo>
                    <a:pt x="366" y="6"/>
                  </a:moveTo>
                  <a:cubicBezTo>
                    <a:pt x="422" y="0"/>
                    <a:pt x="479" y="24"/>
                    <a:pt x="508" y="59"/>
                  </a:cubicBezTo>
                  <a:cubicBezTo>
                    <a:pt x="520" y="75"/>
                    <a:pt x="518" y="91"/>
                    <a:pt x="506" y="95"/>
                  </a:cubicBezTo>
                  <a:cubicBezTo>
                    <a:pt x="488" y="100"/>
                    <a:pt x="467" y="68"/>
                    <a:pt x="453" y="59"/>
                  </a:cubicBezTo>
                  <a:cubicBezTo>
                    <a:pt x="402" y="29"/>
                    <a:pt x="333" y="38"/>
                    <a:pt x="290" y="74"/>
                  </a:cubicBezTo>
                  <a:cubicBezTo>
                    <a:pt x="281" y="82"/>
                    <a:pt x="270" y="97"/>
                    <a:pt x="260" y="105"/>
                  </a:cubicBezTo>
                  <a:cubicBezTo>
                    <a:pt x="195" y="158"/>
                    <a:pt x="91" y="149"/>
                    <a:pt x="32" y="97"/>
                  </a:cubicBezTo>
                  <a:cubicBezTo>
                    <a:pt x="24" y="89"/>
                    <a:pt x="0" y="56"/>
                    <a:pt x="27" y="51"/>
                  </a:cubicBezTo>
                  <a:cubicBezTo>
                    <a:pt x="43" y="47"/>
                    <a:pt x="61" y="77"/>
                    <a:pt x="78" y="88"/>
                  </a:cubicBezTo>
                  <a:cubicBezTo>
                    <a:pt x="125" y="116"/>
                    <a:pt x="190" y="109"/>
                    <a:pt x="230" y="82"/>
                  </a:cubicBezTo>
                  <a:cubicBezTo>
                    <a:pt x="277" y="51"/>
                    <a:pt x="292" y="14"/>
                    <a:pt x="36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/>
            </a:p>
          </p:txBody>
        </p:sp>
        <p:sp>
          <p:nvSpPr>
            <p:cNvPr id="270" name="Freeform 269"/>
            <p:cNvSpPr>
              <a:spLocks/>
            </p:cNvSpPr>
            <p:nvPr/>
          </p:nvSpPr>
          <p:spPr bwMode="auto">
            <a:xfrm>
              <a:off x="1260022" y="6493389"/>
              <a:ext cx="1930400" cy="566738"/>
            </a:xfrm>
            <a:custGeom>
              <a:avLst/>
              <a:gdLst>
                <a:gd name="T0" fmla="*/ 10 w 514"/>
                <a:gd name="T1" fmla="*/ 35 h 151"/>
                <a:gd name="T2" fmla="*/ 63 w 514"/>
                <a:gd name="T3" fmla="*/ 72 h 151"/>
                <a:gd name="T4" fmla="*/ 211 w 514"/>
                <a:gd name="T5" fmla="*/ 111 h 151"/>
                <a:gd name="T6" fmla="*/ 296 w 514"/>
                <a:gd name="T7" fmla="*/ 77 h 151"/>
                <a:gd name="T8" fmla="*/ 436 w 514"/>
                <a:gd name="T9" fmla="*/ 8 h 151"/>
                <a:gd name="T10" fmla="*/ 510 w 514"/>
                <a:gd name="T11" fmla="*/ 49 h 151"/>
                <a:gd name="T12" fmla="*/ 501 w 514"/>
                <a:gd name="T13" fmla="*/ 73 h 151"/>
                <a:gd name="T14" fmla="*/ 448 w 514"/>
                <a:gd name="T15" fmla="*/ 42 h 151"/>
                <a:gd name="T16" fmla="*/ 323 w 514"/>
                <a:gd name="T17" fmla="*/ 103 h 151"/>
                <a:gd name="T18" fmla="*/ 165 w 514"/>
                <a:gd name="T19" fmla="*/ 146 h 151"/>
                <a:gd name="T20" fmla="*/ 63 w 514"/>
                <a:gd name="T21" fmla="*/ 111 h 151"/>
                <a:gd name="T22" fmla="*/ 10 w 514"/>
                <a:gd name="T23" fmla="*/ 3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151">
                  <a:moveTo>
                    <a:pt x="10" y="35"/>
                  </a:moveTo>
                  <a:cubicBezTo>
                    <a:pt x="40" y="37"/>
                    <a:pt x="46" y="59"/>
                    <a:pt x="63" y="72"/>
                  </a:cubicBezTo>
                  <a:cubicBezTo>
                    <a:pt x="95" y="96"/>
                    <a:pt x="147" y="117"/>
                    <a:pt x="211" y="111"/>
                  </a:cubicBezTo>
                  <a:cubicBezTo>
                    <a:pt x="248" y="107"/>
                    <a:pt x="274" y="92"/>
                    <a:pt x="296" y="77"/>
                  </a:cubicBezTo>
                  <a:cubicBezTo>
                    <a:pt x="338" y="48"/>
                    <a:pt x="358" y="0"/>
                    <a:pt x="436" y="8"/>
                  </a:cubicBezTo>
                  <a:cubicBezTo>
                    <a:pt x="454" y="10"/>
                    <a:pt x="503" y="25"/>
                    <a:pt x="510" y="49"/>
                  </a:cubicBezTo>
                  <a:cubicBezTo>
                    <a:pt x="512" y="58"/>
                    <a:pt x="514" y="70"/>
                    <a:pt x="501" y="73"/>
                  </a:cubicBezTo>
                  <a:cubicBezTo>
                    <a:pt x="484" y="78"/>
                    <a:pt x="467" y="48"/>
                    <a:pt x="448" y="42"/>
                  </a:cubicBezTo>
                  <a:cubicBezTo>
                    <a:pt x="388" y="23"/>
                    <a:pt x="360" y="77"/>
                    <a:pt x="323" y="103"/>
                  </a:cubicBezTo>
                  <a:cubicBezTo>
                    <a:pt x="286" y="130"/>
                    <a:pt x="237" y="151"/>
                    <a:pt x="165" y="146"/>
                  </a:cubicBezTo>
                  <a:cubicBezTo>
                    <a:pt x="129" y="143"/>
                    <a:pt x="92" y="129"/>
                    <a:pt x="63" y="111"/>
                  </a:cubicBezTo>
                  <a:cubicBezTo>
                    <a:pt x="38" y="95"/>
                    <a:pt x="0" y="73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/>
            </a:p>
          </p:txBody>
        </p:sp>
      </p:grpSp>
      <p:sp>
        <p:nvSpPr>
          <p:cNvPr id="271" name="Freeform 270"/>
          <p:cNvSpPr>
            <a:spLocks/>
          </p:cNvSpPr>
          <p:nvPr/>
        </p:nvSpPr>
        <p:spPr bwMode="auto">
          <a:xfrm>
            <a:off x="6291433" y="3695421"/>
            <a:ext cx="343262" cy="259763"/>
          </a:xfrm>
          <a:custGeom>
            <a:avLst/>
            <a:gdLst>
              <a:gd name="connsiteX0" fmla="*/ 5546725 w 8802688"/>
              <a:gd name="connsiteY0" fmla="*/ 4819650 h 6677025"/>
              <a:gd name="connsiteX1" fmla="*/ 5573713 w 8802688"/>
              <a:gd name="connsiteY1" fmla="*/ 4926013 h 6677025"/>
              <a:gd name="connsiteX2" fmla="*/ 5603875 w 8802688"/>
              <a:gd name="connsiteY2" fmla="*/ 5024438 h 6677025"/>
              <a:gd name="connsiteX3" fmla="*/ 5630863 w 8802688"/>
              <a:gd name="connsiteY3" fmla="*/ 5122863 h 6677025"/>
              <a:gd name="connsiteX4" fmla="*/ 5657850 w 8802688"/>
              <a:gd name="connsiteY4" fmla="*/ 5229225 h 6677025"/>
              <a:gd name="connsiteX5" fmla="*/ 5668963 w 8802688"/>
              <a:gd name="connsiteY5" fmla="*/ 5313363 h 6677025"/>
              <a:gd name="connsiteX6" fmla="*/ 5681663 w 8802688"/>
              <a:gd name="connsiteY6" fmla="*/ 5399088 h 6677025"/>
              <a:gd name="connsiteX7" fmla="*/ 5686425 w 8802688"/>
              <a:gd name="connsiteY7" fmla="*/ 5484813 h 6677025"/>
              <a:gd name="connsiteX8" fmla="*/ 5689600 w 8802688"/>
              <a:gd name="connsiteY8" fmla="*/ 5572126 h 6677025"/>
              <a:gd name="connsiteX9" fmla="*/ 5695950 w 8802688"/>
              <a:gd name="connsiteY9" fmla="*/ 5749926 h 6677025"/>
              <a:gd name="connsiteX10" fmla="*/ 5695950 w 8802688"/>
              <a:gd name="connsiteY10" fmla="*/ 5940426 h 6677025"/>
              <a:gd name="connsiteX11" fmla="*/ 5692775 w 8802688"/>
              <a:gd name="connsiteY11" fmla="*/ 5957888 h 6677025"/>
              <a:gd name="connsiteX12" fmla="*/ 5689600 w 8802688"/>
              <a:gd name="connsiteY12" fmla="*/ 5978526 h 6677025"/>
              <a:gd name="connsiteX13" fmla="*/ 5681663 w 8802688"/>
              <a:gd name="connsiteY13" fmla="*/ 6002338 h 6677025"/>
              <a:gd name="connsiteX14" fmla="*/ 5672138 w 8802688"/>
              <a:gd name="connsiteY14" fmla="*/ 6029326 h 6677025"/>
              <a:gd name="connsiteX15" fmla="*/ 5659438 w 8802688"/>
              <a:gd name="connsiteY15" fmla="*/ 6053138 h 6677025"/>
              <a:gd name="connsiteX16" fmla="*/ 5648325 w 8802688"/>
              <a:gd name="connsiteY16" fmla="*/ 6070601 h 6677025"/>
              <a:gd name="connsiteX17" fmla="*/ 5634038 w 8802688"/>
              <a:gd name="connsiteY17" fmla="*/ 6086476 h 6677025"/>
              <a:gd name="connsiteX18" fmla="*/ 5627688 w 8802688"/>
              <a:gd name="connsiteY18" fmla="*/ 6088063 h 6677025"/>
              <a:gd name="connsiteX19" fmla="*/ 5621338 w 8802688"/>
              <a:gd name="connsiteY19" fmla="*/ 6088063 h 6677025"/>
              <a:gd name="connsiteX20" fmla="*/ 5526088 w 8802688"/>
              <a:gd name="connsiteY20" fmla="*/ 6100763 h 6677025"/>
              <a:gd name="connsiteX21" fmla="*/ 5430838 w 8802688"/>
              <a:gd name="connsiteY21" fmla="*/ 6107113 h 6677025"/>
              <a:gd name="connsiteX22" fmla="*/ 5338763 w 8802688"/>
              <a:gd name="connsiteY22" fmla="*/ 6107113 h 6677025"/>
              <a:gd name="connsiteX23" fmla="*/ 5249862 w 8802688"/>
              <a:gd name="connsiteY23" fmla="*/ 6103938 h 6677025"/>
              <a:gd name="connsiteX24" fmla="*/ 5068887 w 8802688"/>
              <a:gd name="connsiteY24" fmla="*/ 6094413 h 6677025"/>
              <a:gd name="connsiteX25" fmla="*/ 4973637 w 8802688"/>
              <a:gd name="connsiteY25" fmla="*/ 6091238 h 6677025"/>
              <a:gd name="connsiteX26" fmla="*/ 4878387 w 8802688"/>
              <a:gd name="connsiteY26" fmla="*/ 6088063 h 6677025"/>
              <a:gd name="connsiteX27" fmla="*/ 5045075 w 8802688"/>
              <a:gd name="connsiteY27" fmla="*/ 5780088 h 6677025"/>
              <a:gd name="connsiteX28" fmla="*/ 5213350 w 8802688"/>
              <a:gd name="connsiteY28" fmla="*/ 5467350 h 6677025"/>
              <a:gd name="connsiteX29" fmla="*/ 5380038 w 8802688"/>
              <a:gd name="connsiteY29" fmla="*/ 5149850 h 6677025"/>
              <a:gd name="connsiteX30" fmla="*/ 576262 w 8802688"/>
              <a:gd name="connsiteY30" fmla="*/ 4632325 h 6677025"/>
              <a:gd name="connsiteX31" fmla="*/ 685799 w 8802688"/>
              <a:gd name="connsiteY31" fmla="*/ 4827588 h 6677025"/>
              <a:gd name="connsiteX32" fmla="*/ 796925 w 8802688"/>
              <a:gd name="connsiteY32" fmla="*/ 5030788 h 6677025"/>
              <a:gd name="connsiteX33" fmla="*/ 909637 w 8802688"/>
              <a:gd name="connsiteY33" fmla="*/ 5235575 h 6677025"/>
              <a:gd name="connsiteX34" fmla="*/ 1019175 w 8802688"/>
              <a:gd name="connsiteY34" fmla="*/ 5456238 h 6677025"/>
              <a:gd name="connsiteX35" fmla="*/ 1031875 w 8802688"/>
              <a:gd name="connsiteY35" fmla="*/ 5481638 h 6677025"/>
              <a:gd name="connsiteX36" fmla="*/ 1039812 w 8802688"/>
              <a:gd name="connsiteY36" fmla="*/ 5508626 h 6677025"/>
              <a:gd name="connsiteX37" fmla="*/ 1046162 w 8802688"/>
              <a:gd name="connsiteY37" fmla="*/ 5532438 h 6677025"/>
              <a:gd name="connsiteX38" fmla="*/ 1049337 w 8802688"/>
              <a:gd name="connsiteY38" fmla="*/ 5559426 h 6677025"/>
              <a:gd name="connsiteX39" fmla="*/ 1049337 w 8802688"/>
              <a:gd name="connsiteY39" fmla="*/ 5580063 h 6677025"/>
              <a:gd name="connsiteX40" fmla="*/ 1046162 w 8802688"/>
              <a:gd name="connsiteY40" fmla="*/ 5600701 h 6677025"/>
              <a:gd name="connsiteX41" fmla="*/ 1039812 w 8802688"/>
              <a:gd name="connsiteY41" fmla="*/ 5621338 h 6677025"/>
              <a:gd name="connsiteX42" fmla="*/ 1028699 w 8802688"/>
              <a:gd name="connsiteY42" fmla="*/ 5640388 h 6677025"/>
              <a:gd name="connsiteX43" fmla="*/ 1019175 w 8802688"/>
              <a:gd name="connsiteY43" fmla="*/ 5657851 h 6677025"/>
              <a:gd name="connsiteX44" fmla="*/ 1004887 w 8802688"/>
              <a:gd name="connsiteY44" fmla="*/ 5672138 h 6677025"/>
              <a:gd name="connsiteX45" fmla="*/ 987425 w 8802688"/>
              <a:gd name="connsiteY45" fmla="*/ 5684838 h 6677025"/>
              <a:gd name="connsiteX46" fmla="*/ 968375 w 8802688"/>
              <a:gd name="connsiteY46" fmla="*/ 5695951 h 6677025"/>
              <a:gd name="connsiteX47" fmla="*/ 947737 w 8802688"/>
              <a:gd name="connsiteY47" fmla="*/ 5705476 h 6677025"/>
              <a:gd name="connsiteX48" fmla="*/ 923925 w 8802688"/>
              <a:gd name="connsiteY48" fmla="*/ 5711826 h 6677025"/>
              <a:gd name="connsiteX49" fmla="*/ 896937 w 8802688"/>
              <a:gd name="connsiteY49" fmla="*/ 5713413 h 6677025"/>
              <a:gd name="connsiteX50" fmla="*/ 871537 w 8802688"/>
              <a:gd name="connsiteY50" fmla="*/ 5716588 h 6677025"/>
              <a:gd name="connsiteX51" fmla="*/ 844549 w 8802688"/>
              <a:gd name="connsiteY51" fmla="*/ 5716588 h 6677025"/>
              <a:gd name="connsiteX52" fmla="*/ 814387 w 8802688"/>
              <a:gd name="connsiteY52" fmla="*/ 5716588 h 6677025"/>
              <a:gd name="connsiteX53" fmla="*/ 787399 w 8802688"/>
              <a:gd name="connsiteY53" fmla="*/ 5713413 h 6677025"/>
              <a:gd name="connsiteX54" fmla="*/ 757237 w 8802688"/>
              <a:gd name="connsiteY54" fmla="*/ 5711826 h 6677025"/>
              <a:gd name="connsiteX55" fmla="*/ 728662 w 8802688"/>
              <a:gd name="connsiteY55" fmla="*/ 5702301 h 6677025"/>
              <a:gd name="connsiteX56" fmla="*/ 695325 w 8802688"/>
              <a:gd name="connsiteY56" fmla="*/ 5692776 h 6677025"/>
              <a:gd name="connsiteX57" fmla="*/ 636587 w 8802688"/>
              <a:gd name="connsiteY57" fmla="*/ 5668963 h 6677025"/>
              <a:gd name="connsiteX58" fmla="*/ 576262 w 8802688"/>
              <a:gd name="connsiteY58" fmla="*/ 5637213 h 6677025"/>
              <a:gd name="connsiteX59" fmla="*/ 520699 w 8802688"/>
              <a:gd name="connsiteY59" fmla="*/ 5600701 h 6677025"/>
              <a:gd name="connsiteX60" fmla="*/ 463549 w 8802688"/>
              <a:gd name="connsiteY60" fmla="*/ 5556251 h 6677025"/>
              <a:gd name="connsiteX61" fmla="*/ 406399 w 8802688"/>
              <a:gd name="connsiteY61" fmla="*/ 5508626 h 6677025"/>
              <a:gd name="connsiteX62" fmla="*/ 360362 w 8802688"/>
              <a:gd name="connsiteY62" fmla="*/ 5457826 h 6677025"/>
              <a:gd name="connsiteX63" fmla="*/ 312737 w 8802688"/>
              <a:gd name="connsiteY63" fmla="*/ 5405438 h 6677025"/>
              <a:gd name="connsiteX64" fmla="*/ 269875 w 8802688"/>
              <a:gd name="connsiteY64" fmla="*/ 5351463 h 6677025"/>
              <a:gd name="connsiteX65" fmla="*/ 234949 w 8802688"/>
              <a:gd name="connsiteY65" fmla="*/ 5294313 h 6677025"/>
              <a:gd name="connsiteX66" fmla="*/ 207962 w 8802688"/>
              <a:gd name="connsiteY66" fmla="*/ 5238750 h 6677025"/>
              <a:gd name="connsiteX67" fmla="*/ 184149 w 8802688"/>
              <a:gd name="connsiteY67" fmla="*/ 5184775 h 6677025"/>
              <a:gd name="connsiteX68" fmla="*/ 177799 w 8802688"/>
              <a:gd name="connsiteY68" fmla="*/ 5157788 h 6677025"/>
              <a:gd name="connsiteX69" fmla="*/ 173037 w 8802688"/>
              <a:gd name="connsiteY69" fmla="*/ 5130800 h 6677025"/>
              <a:gd name="connsiteX70" fmla="*/ 169862 w 8802688"/>
              <a:gd name="connsiteY70" fmla="*/ 5105400 h 6677025"/>
              <a:gd name="connsiteX71" fmla="*/ 166687 w 8802688"/>
              <a:gd name="connsiteY71" fmla="*/ 5081588 h 6677025"/>
              <a:gd name="connsiteX72" fmla="*/ 169862 w 8802688"/>
              <a:gd name="connsiteY72" fmla="*/ 5054600 h 6677025"/>
              <a:gd name="connsiteX73" fmla="*/ 173037 w 8802688"/>
              <a:gd name="connsiteY73" fmla="*/ 5024438 h 6677025"/>
              <a:gd name="connsiteX74" fmla="*/ 180975 w 8802688"/>
              <a:gd name="connsiteY74" fmla="*/ 4997450 h 6677025"/>
              <a:gd name="connsiteX75" fmla="*/ 190499 w 8802688"/>
              <a:gd name="connsiteY75" fmla="*/ 4973638 h 6677025"/>
              <a:gd name="connsiteX76" fmla="*/ 201612 w 8802688"/>
              <a:gd name="connsiteY76" fmla="*/ 4949825 h 6677025"/>
              <a:gd name="connsiteX77" fmla="*/ 214312 w 8802688"/>
              <a:gd name="connsiteY77" fmla="*/ 4929188 h 6677025"/>
              <a:gd name="connsiteX78" fmla="*/ 228599 w 8802688"/>
              <a:gd name="connsiteY78" fmla="*/ 4908550 h 6677025"/>
              <a:gd name="connsiteX79" fmla="*/ 241299 w 8802688"/>
              <a:gd name="connsiteY79" fmla="*/ 4894263 h 6677025"/>
              <a:gd name="connsiteX80" fmla="*/ 285749 w 8802688"/>
              <a:gd name="connsiteY80" fmla="*/ 4851400 h 6677025"/>
              <a:gd name="connsiteX81" fmla="*/ 330199 w 8802688"/>
              <a:gd name="connsiteY81" fmla="*/ 4816475 h 6677025"/>
              <a:gd name="connsiteX82" fmla="*/ 377825 w 8802688"/>
              <a:gd name="connsiteY82" fmla="*/ 4779963 h 6677025"/>
              <a:gd name="connsiteX83" fmla="*/ 422275 w 8802688"/>
              <a:gd name="connsiteY83" fmla="*/ 4748213 h 6677025"/>
              <a:gd name="connsiteX84" fmla="*/ 507999 w 8802688"/>
              <a:gd name="connsiteY84" fmla="*/ 4687888 h 6677025"/>
              <a:gd name="connsiteX85" fmla="*/ 544512 w 8802688"/>
              <a:gd name="connsiteY85" fmla="*/ 4662488 h 6677025"/>
              <a:gd name="connsiteX86" fmla="*/ 6180138 w 8802688"/>
              <a:gd name="connsiteY86" fmla="*/ 3546475 h 6677025"/>
              <a:gd name="connsiteX87" fmla="*/ 6124576 w 8802688"/>
              <a:gd name="connsiteY87" fmla="*/ 3562350 h 6677025"/>
              <a:gd name="connsiteX88" fmla="*/ 6076951 w 8802688"/>
              <a:gd name="connsiteY88" fmla="*/ 3579813 h 6677025"/>
              <a:gd name="connsiteX89" fmla="*/ 6037263 w 8802688"/>
              <a:gd name="connsiteY89" fmla="*/ 3600450 h 6677025"/>
              <a:gd name="connsiteX90" fmla="*/ 6002338 w 8802688"/>
              <a:gd name="connsiteY90" fmla="*/ 3624263 h 6677025"/>
              <a:gd name="connsiteX91" fmla="*/ 5978526 w 8802688"/>
              <a:gd name="connsiteY91" fmla="*/ 3651250 h 6677025"/>
              <a:gd name="connsiteX92" fmla="*/ 5961063 w 8802688"/>
              <a:gd name="connsiteY92" fmla="*/ 3678238 h 6677025"/>
              <a:gd name="connsiteX93" fmla="*/ 5948363 w 8802688"/>
              <a:gd name="connsiteY93" fmla="*/ 3705225 h 6677025"/>
              <a:gd name="connsiteX94" fmla="*/ 5945188 w 8802688"/>
              <a:gd name="connsiteY94" fmla="*/ 3719513 h 6677025"/>
              <a:gd name="connsiteX95" fmla="*/ 5945188 w 8802688"/>
              <a:gd name="connsiteY95" fmla="*/ 3733800 h 6677025"/>
              <a:gd name="connsiteX96" fmla="*/ 5986463 w 8802688"/>
              <a:gd name="connsiteY96" fmla="*/ 3698875 h 6677025"/>
              <a:gd name="connsiteX97" fmla="*/ 6046788 w 8802688"/>
              <a:gd name="connsiteY97" fmla="*/ 3654425 h 6677025"/>
              <a:gd name="connsiteX98" fmla="*/ 6115051 w 8802688"/>
              <a:gd name="connsiteY98" fmla="*/ 3600450 h 6677025"/>
              <a:gd name="connsiteX99" fmla="*/ 6148388 w 8802688"/>
              <a:gd name="connsiteY99" fmla="*/ 3573463 h 6677025"/>
              <a:gd name="connsiteX100" fmla="*/ 279400 w 8802688"/>
              <a:gd name="connsiteY100" fmla="*/ 2203450 h 6677025"/>
              <a:gd name="connsiteX101" fmla="*/ 354013 w 8802688"/>
              <a:gd name="connsiteY101" fmla="*/ 2203450 h 6677025"/>
              <a:gd name="connsiteX102" fmla="*/ 327025 w 8802688"/>
              <a:gd name="connsiteY102" fmla="*/ 2274888 h 6677025"/>
              <a:gd name="connsiteX103" fmla="*/ 303213 w 8802688"/>
              <a:gd name="connsiteY103" fmla="*/ 2343150 h 6677025"/>
              <a:gd name="connsiteX104" fmla="*/ 261938 w 8802688"/>
              <a:gd name="connsiteY104" fmla="*/ 2482850 h 6677025"/>
              <a:gd name="connsiteX105" fmla="*/ 217488 w 8802688"/>
              <a:gd name="connsiteY105" fmla="*/ 2625726 h 6677025"/>
              <a:gd name="connsiteX106" fmla="*/ 193675 w 8802688"/>
              <a:gd name="connsiteY106" fmla="*/ 2693988 h 6677025"/>
              <a:gd name="connsiteX107" fmla="*/ 166688 w 8802688"/>
              <a:gd name="connsiteY107" fmla="*/ 2765425 h 6677025"/>
              <a:gd name="connsiteX108" fmla="*/ 169863 w 8802688"/>
              <a:gd name="connsiteY108" fmla="*/ 2792413 h 6677025"/>
              <a:gd name="connsiteX109" fmla="*/ 173038 w 8802688"/>
              <a:gd name="connsiteY109" fmla="*/ 2819400 h 6677025"/>
              <a:gd name="connsiteX110" fmla="*/ 180975 w 8802688"/>
              <a:gd name="connsiteY110" fmla="*/ 2844801 h 6677025"/>
              <a:gd name="connsiteX111" fmla="*/ 190500 w 8802688"/>
              <a:gd name="connsiteY111" fmla="*/ 2871788 h 6677025"/>
              <a:gd name="connsiteX112" fmla="*/ 201613 w 8802688"/>
              <a:gd name="connsiteY112" fmla="*/ 2895601 h 6677025"/>
              <a:gd name="connsiteX113" fmla="*/ 214313 w 8802688"/>
              <a:gd name="connsiteY113" fmla="*/ 2916238 h 6677025"/>
              <a:gd name="connsiteX114" fmla="*/ 228600 w 8802688"/>
              <a:gd name="connsiteY114" fmla="*/ 2935288 h 6677025"/>
              <a:gd name="connsiteX115" fmla="*/ 241300 w 8802688"/>
              <a:gd name="connsiteY115" fmla="*/ 2952751 h 6677025"/>
              <a:gd name="connsiteX116" fmla="*/ 242888 w 8802688"/>
              <a:gd name="connsiteY116" fmla="*/ 2959101 h 6677025"/>
              <a:gd name="connsiteX117" fmla="*/ 242888 w 8802688"/>
              <a:gd name="connsiteY117" fmla="*/ 2963863 h 6677025"/>
              <a:gd name="connsiteX118" fmla="*/ 255588 w 8802688"/>
              <a:gd name="connsiteY118" fmla="*/ 2973388 h 6677025"/>
              <a:gd name="connsiteX119" fmla="*/ 266700 w 8802688"/>
              <a:gd name="connsiteY119" fmla="*/ 2979738 h 6677025"/>
              <a:gd name="connsiteX120" fmla="*/ 288925 w 8802688"/>
              <a:gd name="connsiteY120" fmla="*/ 2984501 h 6677025"/>
              <a:gd name="connsiteX121" fmla="*/ 336550 w 8802688"/>
              <a:gd name="connsiteY121" fmla="*/ 2987676 h 6677025"/>
              <a:gd name="connsiteX122" fmla="*/ 388938 w 8802688"/>
              <a:gd name="connsiteY122" fmla="*/ 2987676 h 6677025"/>
              <a:gd name="connsiteX123" fmla="*/ 404813 w 8802688"/>
              <a:gd name="connsiteY123" fmla="*/ 2987676 h 6677025"/>
              <a:gd name="connsiteX124" fmla="*/ 425450 w 8802688"/>
              <a:gd name="connsiteY124" fmla="*/ 2982913 h 6677025"/>
              <a:gd name="connsiteX125" fmla="*/ 469900 w 8802688"/>
              <a:gd name="connsiteY125" fmla="*/ 2963863 h 6677025"/>
              <a:gd name="connsiteX126" fmla="*/ 520700 w 8802688"/>
              <a:gd name="connsiteY126" fmla="*/ 2940051 h 6677025"/>
              <a:gd name="connsiteX127" fmla="*/ 576263 w 8802688"/>
              <a:gd name="connsiteY127" fmla="*/ 2914651 h 6677025"/>
              <a:gd name="connsiteX128" fmla="*/ 573088 w 8802688"/>
              <a:gd name="connsiteY128" fmla="*/ 2946401 h 6677025"/>
              <a:gd name="connsiteX129" fmla="*/ 568325 w 8802688"/>
              <a:gd name="connsiteY129" fmla="*/ 2979738 h 6677025"/>
              <a:gd name="connsiteX130" fmla="*/ 558801 w 8802688"/>
              <a:gd name="connsiteY130" fmla="*/ 3008313 h 6677025"/>
              <a:gd name="connsiteX131" fmla="*/ 544513 w 8802688"/>
              <a:gd name="connsiteY131" fmla="*/ 3038476 h 6677025"/>
              <a:gd name="connsiteX132" fmla="*/ 528638 w 8802688"/>
              <a:gd name="connsiteY132" fmla="*/ 3062288 h 6677025"/>
              <a:gd name="connsiteX133" fmla="*/ 508000 w 8802688"/>
              <a:gd name="connsiteY133" fmla="*/ 3086101 h 6677025"/>
              <a:gd name="connsiteX134" fmla="*/ 487363 w 8802688"/>
              <a:gd name="connsiteY134" fmla="*/ 3106738 h 6677025"/>
              <a:gd name="connsiteX135" fmla="*/ 463550 w 8802688"/>
              <a:gd name="connsiteY135" fmla="*/ 3124201 h 6677025"/>
              <a:gd name="connsiteX136" fmla="*/ 439738 w 8802688"/>
              <a:gd name="connsiteY136" fmla="*/ 3136901 h 6677025"/>
              <a:gd name="connsiteX137" fmla="*/ 412750 w 8802688"/>
              <a:gd name="connsiteY137" fmla="*/ 3148013 h 6677025"/>
              <a:gd name="connsiteX138" fmla="*/ 382588 w 8802688"/>
              <a:gd name="connsiteY138" fmla="*/ 3157538 h 6677025"/>
              <a:gd name="connsiteX139" fmla="*/ 357188 w 8802688"/>
              <a:gd name="connsiteY139" fmla="*/ 3160713 h 6677025"/>
              <a:gd name="connsiteX140" fmla="*/ 327025 w 8802688"/>
              <a:gd name="connsiteY140" fmla="*/ 3160713 h 6677025"/>
              <a:gd name="connsiteX141" fmla="*/ 296863 w 8802688"/>
              <a:gd name="connsiteY141" fmla="*/ 3157538 h 6677025"/>
              <a:gd name="connsiteX142" fmla="*/ 269875 w 8802688"/>
              <a:gd name="connsiteY142" fmla="*/ 3148013 h 6677025"/>
              <a:gd name="connsiteX143" fmla="*/ 241300 w 8802688"/>
              <a:gd name="connsiteY143" fmla="*/ 3136901 h 6677025"/>
              <a:gd name="connsiteX144" fmla="*/ 228600 w 8802688"/>
              <a:gd name="connsiteY144" fmla="*/ 3130551 h 6677025"/>
              <a:gd name="connsiteX145" fmla="*/ 214313 w 8802688"/>
              <a:gd name="connsiteY145" fmla="*/ 3119438 h 6677025"/>
              <a:gd name="connsiteX146" fmla="*/ 187325 w 8802688"/>
              <a:gd name="connsiteY146" fmla="*/ 3092451 h 6677025"/>
              <a:gd name="connsiteX147" fmla="*/ 160338 w 8802688"/>
              <a:gd name="connsiteY147" fmla="*/ 3055938 h 6677025"/>
              <a:gd name="connsiteX148" fmla="*/ 133350 w 8802688"/>
              <a:gd name="connsiteY148" fmla="*/ 3017838 h 6677025"/>
              <a:gd name="connsiteX149" fmla="*/ 109538 w 8802688"/>
              <a:gd name="connsiteY149" fmla="*/ 2970213 h 6677025"/>
              <a:gd name="connsiteX150" fmla="*/ 85725 w 8802688"/>
              <a:gd name="connsiteY150" fmla="*/ 2922588 h 6677025"/>
              <a:gd name="connsiteX151" fmla="*/ 65088 w 8802688"/>
              <a:gd name="connsiteY151" fmla="*/ 2868613 h 6677025"/>
              <a:gd name="connsiteX152" fmla="*/ 47625 w 8802688"/>
              <a:gd name="connsiteY152" fmla="*/ 2816225 h 6677025"/>
              <a:gd name="connsiteX153" fmla="*/ 30163 w 8802688"/>
              <a:gd name="connsiteY153" fmla="*/ 2762250 h 6677025"/>
              <a:gd name="connsiteX154" fmla="*/ 17463 w 8802688"/>
              <a:gd name="connsiteY154" fmla="*/ 2708275 h 6677025"/>
              <a:gd name="connsiteX155" fmla="*/ 9525 w 8802688"/>
              <a:gd name="connsiteY155" fmla="*/ 2655888 h 6677025"/>
              <a:gd name="connsiteX156" fmla="*/ 3175 w 8802688"/>
              <a:gd name="connsiteY156" fmla="*/ 2608263 h 6677025"/>
              <a:gd name="connsiteX157" fmla="*/ 0 w 8802688"/>
              <a:gd name="connsiteY157" fmla="*/ 2563813 h 6677025"/>
              <a:gd name="connsiteX158" fmla="*/ 0 w 8802688"/>
              <a:gd name="connsiteY158" fmla="*/ 2524125 h 6677025"/>
              <a:gd name="connsiteX159" fmla="*/ 9525 w 8802688"/>
              <a:gd name="connsiteY159" fmla="*/ 2492375 h 6677025"/>
              <a:gd name="connsiteX160" fmla="*/ 11113 w 8802688"/>
              <a:gd name="connsiteY160" fmla="*/ 2476500 h 6677025"/>
              <a:gd name="connsiteX161" fmla="*/ 17463 w 8802688"/>
              <a:gd name="connsiteY161" fmla="*/ 2465388 h 6677025"/>
              <a:gd name="connsiteX162" fmla="*/ 47625 w 8802688"/>
              <a:gd name="connsiteY162" fmla="*/ 2425700 h 6677025"/>
              <a:gd name="connsiteX163" fmla="*/ 79375 w 8802688"/>
              <a:gd name="connsiteY163" fmla="*/ 2387600 h 6677025"/>
              <a:gd name="connsiteX164" fmla="*/ 112713 w 8802688"/>
              <a:gd name="connsiteY164" fmla="*/ 2352675 h 6677025"/>
              <a:gd name="connsiteX165" fmla="*/ 149225 w 8802688"/>
              <a:gd name="connsiteY165" fmla="*/ 2322513 h 6677025"/>
              <a:gd name="connsiteX166" fmla="*/ 217488 w 8802688"/>
              <a:gd name="connsiteY166" fmla="*/ 2260600 h 6677025"/>
              <a:gd name="connsiteX167" fmla="*/ 5886450 w 8802688"/>
              <a:gd name="connsiteY167" fmla="*/ 2019300 h 6677025"/>
              <a:gd name="connsiteX168" fmla="*/ 5907087 w 8802688"/>
              <a:gd name="connsiteY168" fmla="*/ 2022475 h 6677025"/>
              <a:gd name="connsiteX169" fmla="*/ 5930900 w 8802688"/>
              <a:gd name="connsiteY169" fmla="*/ 2028825 h 6677025"/>
              <a:gd name="connsiteX170" fmla="*/ 5957888 w 8802688"/>
              <a:gd name="connsiteY170" fmla="*/ 2036763 h 6677025"/>
              <a:gd name="connsiteX171" fmla="*/ 5984875 w 8802688"/>
              <a:gd name="connsiteY171" fmla="*/ 2049463 h 6677025"/>
              <a:gd name="connsiteX172" fmla="*/ 6010275 w 8802688"/>
              <a:gd name="connsiteY172" fmla="*/ 2060575 h 6677025"/>
              <a:gd name="connsiteX173" fmla="*/ 6034088 w 8802688"/>
              <a:gd name="connsiteY173" fmla="*/ 2078038 h 6677025"/>
              <a:gd name="connsiteX174" fmla="*/ 6057900 w 8802688"/>
              <a:gd name="connsiteY174" fmla="*/ 2093913 h 6677025"/>
              <a:gd name="connsiteX175" fmla="*/ 5951538 w 8802688"/>
              <a:gd name="connsiteY175" fmla="*/ 2170113 h 6677025"/>
              <a:gd name="connsiteX176" fmla="*/ 5897562 w 8802688"/>
              <a:gd name="connsiteY176" fmla="*/ 2209800 h 6677025"/>
              <a:gd name="connsiteX177" fmla="*/ 5838825 w 8802688"/>
              <a:gd name="connsiteY177" fmla="*/ 2244725 h 6677025"/>
              <a:gd name="connsiteX178" fmla="*/ 5811837 w 8802688"/>
              <a:gd name="connsiteY178" fmla="*/ 2216150 h 6677025"/>
              <a:gd name="connsiteX179" fmla="*/ 5788025 w 8802688"/>
              <a:gd name="connsiteY179" fmla="*/ 2182813 h 6677025"/>
              <a:gd name="connsiteX180" fmla="*/ 5775325 w 8802688"/>
              <a:gd name="connsiteY180" fmla="*/ 2165350 h 6677025"/>
              <a:gd name="connsiteX181" fmla="*/ 5770562 w 8802688"/>
              <a:gd name="connsiteY181" fmla="*/ 2146300 h 6677025"/>
              <a:gd name="connsiteX182" fmla="*/ 5764212 w 8802688"/>
              <a:gd name="connsiteY182" fmla="*/ 2132013 h 6677025"/>
              <a:gd name="connsiteX183" fmla="*/ 5764212 w 8802688"/>
              <a:gd name="connsiteY183" fmla="*/ 2117725 h 6677025"/>
              <a:gd name="connsiteX184" fmla="*/ 5770562 w 8802688"/>
              <a:gd name="connsiteY184" fmla="*/ 2101850 h 6677025"/>
              <a:gd name="connsiteX185" fmla="*/ 5778500 w 8802688"/>
              <a:gd name="connsiteY185" fmla="*/ 2087563 h 6677025"/>
              <a:gd name="connsiteX186" fmla="*/ 5791200 w 8802688"/>
              <a:gd name="connsiteY186" fmla="*/ 2073275 h 6677025"/>
              <a:gd name="connsiteX187" fmla="*/ 5805487 w 8802688"/>
              <a:gd name="connsiteY187" fmla="*/ 2057400 h 6677025"/>
              <a:gd name="connsiteX188" fmla="*/ 5821362 w 8802688"/>
              <a:gd name="connsiteY188" fmla="*/ 2046288 h 6677025"/>
              <a:gd name="connsiteX189" fmla="*/ 5838825 w 8802688"/>
              <a:gd name="connsiteY189" fmla="*/ 2033588 h 6677025"/>
              <a:gd name="connsiteX190" fmla="*/ 5853112 w 8802688"/>
              <a:gd name="connsiteY190" fmla="*/ 2025650 h 6677025"/>
              <a:gd name="connsiteX191" fmla="*/ 5870575 w 8802688"/>
              <a:gd name="connsiteY191" fmla="*/ 2022475 h 6677025"/>
              <a:gd name="connsiteX192" fmla="*/ 6169026 w 8802688"/>
              <a:gd name="connsiteY192" fmla="*/ 1685925 h 6677025"/>
              <a:gd name="connsiteX193" fmla="*/ 6076951 w 8802688"/>
              <a:gd name="connsiteY193" fmla="*/ 1712913 h 6677025"/>
              <a:gd name="connsiteX194" fmla="*/ 5984875 w 8802688"/>
              <a:gd name="connsiteY194" fmla="*/ 1739900 h 6677025"/>
              <a:gd name="connsiteX195" fmla="*/ 5938838 w 8802688"/>
              <a:gd name="connsiteY195" fmla="*/ 1757363 h 6677025"/>
              <a:gd name="connsiteX196" fmla="*/ 5894388 w 8802688"/>
              <a:gd name="connsiteY196" fmla="*/ 1774825 h 6677025"/>
              <a:gd name="connsiteX197" fmla="*/ 5849938 w 8802688"/>
              <a:gd name="connsiteY197" fmla="*/ 1798638 h 6677025"/>
              <a:gd name="connsiteX198" fmla="*/ 5805488 w 8802688"/>
              <a:gd name="connsiteY198" fmla="*/ 1828800 h 6677025"/>
              <a:gd name="connsiteX199" fmla="*/ 5764213 w 8802688"/>
              <a:gd name="connsiteY199" fmla="*/ 1862138 h 6677025"/>
              <a:gd name="connsiteX200" fmla="*/ 5722938 w 8802688"/>
              <a:gd name="connsiteY200" fmla="*/ 1897063 h 6677025"/>
              <a:gd name="connsiteX201" fmla="*/ 5683250 w 8802688"/>
              <a:gd name="connsiteY201" fmla="*/ 1933575 h 6677025"/>
              <a:gd name="connsiteX202" fmla="*/ 5648325 w 8802688"/>
              <a:gd name="connsiteY202" fmla="*/ 1971675 h 6677025"/>
              <a:gd name="connsiteX203" fmla="*/ 5576888 w 8802688"/>
              <a:gd name="connsiteY203" fmla="*/ 2052638 h 6677025"/>
              <a:gd name="connsiteX204" fmla="*/ 5502275 w 8802688"/>
              <a:gd name="connsiteY204" fmla="*/ 2128838 h 6677025"/>
              <a:gd name="connsiteX205" fmla="*/ 5522913 w 8802688"/>
              <a:gd name="connsiteY205" fmla="*/ 2122488 h 6677025"/>
              <a:gd name="connsiteX206" fmla="*/ 5543550 w 8802688"/>
              <a:gd name="connsiteY206" fmla="*/ 2117725 h 6677025"/>
              <a:gd name="connsiteX207" fmla="*/ 5586413 w 8802688"/>
              <a:gd name="connsiteY207" fmla="*/ 2098675 h 6677025"/>
              <a:gd name="connsiteX208" fmla="*/ 5607050 w 8802688"/>
              <a:gd name="connsiteY208" fmla="*/ 2093913 h 6677025"/>
              <a:gd name="connsiteX209" fmla="*/ 5624513 w 8802688"/>
              <a:gd name="connsiteY209" fmla="*/ 2087563 h 6677025"/>
              <a:gd name="connsiteX210" fmla="*/ 5641975 w 8802688"/>
              <a:gd name="connsiteY210" fmla="*/ 2087563 h 6677025"/>
              <a:gd name="connsiteX211" fmla="*/ 5657850 w 8802688"/>
              <a:gd name="connsiteY211" fmla="*/ 2093913 h 6677025"/>
              <a:gd name="connsiteX212" fmla="*/ 5832475 w 8802688"/>
              <a:gd name="connsiteY212" fmla="*/ 2357438 h 6677025"/>
              <a:gd name="connsiteX213" fmla="*/ 5975350 w 8802688"/>
              <a:gd name="connsiteY213" fmla="*/ 2265363 h 6677025"/>
              <a:gd name="connsiteX214" fmla="*/ 6115051 w 8802688"/>
              <a:gd name="connsiteY214" fmla="*/ 2170113 h 6677025"/>
              <a:gd name="connsiteX215" fmla="*/ 6264276 w 8802688"/>
              <a:gd name="connsiteY215" fmla="*/ 2078038 h 6677025"/>
              <a:gd name="connsiteX216" fmla="*/ 6340476 w 8802688"/>
              <a:gd name="connsiteY216" fmla="*/ 2030413 h 6677025"/>
              <a:gd name="connsiteX217" fmla="*/ 6424613 w 8802688"/>
              <a:gd name="connsiteY217" fmla="*/ 1982788 h 6677025"/>
              <a:gd name="connsiteX218" fmla="*/ 6400801 w 8802688"/>
              <a:gd name="connsiteY218" fmla="*/ 1981200 h 6677025"/>
              <a:gd name="connsiteX219" fmla="*/ 6364288 w 8802688"/>
              <a:gd name="connsiteY219" fmla="*/ 1971675 h 6677025"/>
              <a:gd name="connsiteX220" fmla="*/ 6323013 w 8802688"/>
              <a:gd name="connsiteY220" fmla="*/ 1958975 h 6677025"/>
              <a:gd name="connsiteX221" fmla="*/ 6302376 w 8802688"/>
              <a:gd name="connsiteY221" fmla="*/ 1947863 h 6677025"/>
              <a:gd name="connsiteX222" fmla="*/ 6281738 w 8802688"/>
              <a:gd name="connsiteY222" fmla="*/ 1935163 h 6677025"/>
              <a:gd name="connsiteX223" fmla="*/ 6261101 w 8802688"/>
              <a:gd name="connsiteY223" fmla="*/ 1917700 h 6677025"/>
              <a:gd name="connsiteX224" fmla="*/ 6240463 w 8802688"/>
              <a:gd name="connsiteY224" fmla="*/ 1900238 h 6677025"/>
              <a:gd name="connsiteX225" fmla="*/ 6221413 w 8802688"/>
              <a:gd name="connsiteY225" fmla="*/ 1876425 h 6677025"/>
              <a:gd name="connsiteX226" fmla="*/ 6203951 w 8802688"/>
              <a:gd name="connsiteY226" fmla="*/ 1849438 h 6677025"/>
              <a:gd name="connsiteX227" fmla="*/ 6192838 w 8802688"/>
              <a:gd name="connsiteY227" fmla="*/ 1817688 h 6677025"/>
              <a:gd name="connsiteX228" fmla="*/ 6180138 w 8802688"/>
              <a:gd name="connsiteY228" fmla="*/ 1778000 h 6677025"/>
              <a:gd name="connsiteX229" fmla="*/ 6170613 w 8802688"/>
              <a:gd name="connsiteY229" fmla="*/ 1736725 h 6677025"/>
              <a:gd name="connsiteX230" fmla="*/ 8401050 w 8802688"/>
              <a:gd name="connsiteY230" fmla="*/ 1338262 h 6677025"/>
              <a:gd name="connsiteX231" fmla="*/ 8332788 w 8802688"/>
              <a:gd name="connsiteY231" fmla="*/ 1382712 h 6677025"/>
              <a:gd name="connsiteX232" fmla="*/ 8264525 w 8802688"/>
              <a:gd name="connsiteY232" fmla="*/ 1430337 h 6677025"/>
              <a:gd name="connsiteX233" fmla="*/ 8131175 w 8802688"/>
              <a:gd name="connsiteY233" fmla="*/ 1531937 h 6677025"/>
              <a:gd name="connsiteX234" fmla="*/ 8002588 w 8802688"/>
              <a:gd name="connsiteY234" fmla="*/ 1630363 h 6677025"/>
              <a:gd name="connsiteX235" fmla="*/ 7886700 w 8802688"/>
              <a:gd name="connsiteY235" fmla="*/ 1722438 h 6677025"/>
              <a:gd name="connsiteX236" fmla="*/ 7920038 w 8802688"/>
              <a:gd name="connsiteY236" fmla="*/ 1727200 h 6677025"/>
              <a:gd name="connsiteX237" fmla="*/ 7954963 w 8802688"/>
              <a:gd name="connsiteY237" fmla="*/ 1727200 h 6677025"/>
              <a:gd name="connsiteX238" fmla="*/ 7993063 w 8802688"/>
              <a:gd name="connsiteY238" fmla="*/ 1725613 h 6677025"/>
              <a:gd name="connsiteX239" fmla="*/ 8029575 w 8802688"/>
              <a:gd name="connsiteY239" fmla="*/ 1716088 h 6677025"/>
              <a:gd name="connsiteX240" fmla="*/ 8064500 w 8802688"/>
              <a:gd name="connsiteY240" fmla="*/ 1703388 h 6677025"/>
              <a:gd name="connsiteX241" fmla="*/ 8101013 w 8802688"/>
              <a:gd name="connsiteY241" fmla="*/ 1689100 h 6677025"/>
              <a:gd name="connsiteX242" fmla="*/ 8135938 w 8802688"/>
              <a:gd name="connsiteY242" fmla="*/ 1668463 h 6677025"/>
              <a:gd name="connsiteX243" fmla="*/ 8172450 w 8802688"/>
              <a:gd name="connsiteY243" fmla="*/ 1644650 h 6677025"/>
              <a:gd name="connsiteX244" fmla="*/ 8204200 w 8802688"/>
              <a:gd name="connsiteY244" fmla="*/ 1617662 h 6677025"/>
              <a:gd name="connsiteX245" fmla="*/ 8237538 w 8802688"/>
              <a:gd name="connsiteY245" fmla="*/ 1587500 h 6677025"/>
              <a:gd name="connsiteX246" fmla="*/ 8270875 w 8802688"/>
              <a:gd name="connsiteY246" fmla="*/ 1555750 h 6677025"/>
              <a:gd name="connsiteX247" fmla="*/ 8299450 w 8802688"/>
              <a:gd name="connsiteY247" fmla="*/ 1516062 h 6677025"/>
              <a:gd name="connsiteX248" fmla="*/ 8329613 w 8802688"/>
              <a:gd name="connsiteY248" fmla="*/ 1477963 h 6677025"/>
              <a:gd name="connsiteX249" fmla="*/ 8356600 w 8802688"/>
              <a:gd name="connsiteY249" fmla="*/ 1433512 h 6677025"/>
              <a:gd name="connsiteX250" fmla="*/ 8380413 w 8802688"/>
              <a:gd name="connsiteY250" fmla="*/ 1389062 h 6677025"/>
              <a:gd name="connsiteX251" fmla="*/ 4067176 w 8802688"/>
              <a:gd name="connsiteY251" fmla="*/ 1181100 h 6677025"/>
              <a:gd name="connsiteX252" fmla="*/ 3979864 w 8802688"/>
              <a:gd name="connsiteY252" fmla="*/ 1184275 h 6677025"/>
              <a:gd name="connsiteX253" fmla="*/ 3900489 w 8802688"/>
              <a:gd name="connsiteY253" fmla="*/ 1192213 h 6677025"/>
              <a:gd name="connsiteX254" fmla="*/ 3860801 w 8802688"/>
              <a:gd name="connsiteY254" fmla="*/ 1201738 h 6677025"/>
              <a:gd name="connsiteX255" fmla="*/ 3825876 w 8802688"/>
              <a:gd name="connsiteY255" fmla="*/ 1211263 h 6677025"/>
              <a:gd name="connsiteX256" fmla="*/ 3790951 w 8802688"/>
              <a:gd name="connsiteY256" fmla="*/ 1219200 h 6677025"/>
              <a:gd name="connsiteX257" fmla="*/ 3757613 w 8802688"/>
              <a:gd name="connsiteY257" fmla="*/ 1231900 h 6677025"/>
              <a:gd name="connsiteX258" fmla="*/ 3724276 w 8802688"/>
              <a:gd name="connsiteY258" fmla="*/ 1246188 h 6677025"/>
              <a:gd name="connsiteX259" fmla="*/ 3695701 w 8802688"/>
              <a:gd name="connsiteY259" fmla="*/ 1260475 h 6677025"/>
              <a:gd name="connsiteX260" fmla="*/ 3665538 w 8802688"/>
              <a:gd name="connsiteY260" fmla="*/ 1279525 h 6677025"/>
              <a:gd name="connsiteX261" fmla="*/ 3635376 w 8802688"/>
              <a:gd name="connsiteY261" fmla="*/ 1296988 h 6677025"/>
              <a:gd name="connsiteX262" fmla="*/ 3608388 w 8802688"/>
              <a:gd name="connsiteY262" fmla="*/ 1317625 h 6677025"/>
              <a:gd name="connsiteX263" fmla="*/ 3581401 w 8802688"/>
              <a:gd name="connsiteY263" fmla="*/ 1341438 h 6677025"/>
              <a:gd name="connsiteX264" fmla="*/ 3557588 w 8802688"/>
              <a:gd name="connsiteY264" fmla="*/ 1365250 h 6677025"/>
              <a:gd name="connsiteX265" fmla="*/ 3533776 w 8802688"/>
              <a:gd name="connsiteY265" fmla="*/ 1392238 h 6677025"/>
              <a:gd name="connsiteX266" fmla="*/ 3509963 w 8802688"/>
              <a:gd name="connsiteY266" fmla="*/ 1419225 h 6677025"/>
              <a:gd name="connsiteX267" fmla="*/ 3489326 w 8802688"/>
              <a:gd name="connsiteY267" fmla="*/ 1450975 h 6677025"/>
              <a:gd name="connsiteX268" fmla="*/ 3468688 w 8802688"/>
              <a:gd name="connsiteY268" fmla="*/ 1481138 h 6677025"/>
              <a:gd name="connsiteX269" fmla="*/ 3448051 w 8802688"/>
              <a:gd name="connsiteY269" fmla="*/ 1516063 h 6677025"/>
              <a:gd name="connsiteX270" fmla="*/ 3413126 w 8802688"/>
              <a:gd name="connsiteY270" fmla="*/ 1590675 h 6677025"/>
              <a:gd name="connsiteX271" fmla="*/ 3379788 w 8802688"/>
              <a:gd name="connsiteY271" fmla="*/ 1671638 h 6677025"/>
              <a:gd name="connsiteX272" fmla="*/ 3349626 w 8802688"/>
              <a:gd name="connsiteY272" fmla="*/ 1763713 h 6677025"/>
              <a:gd name="connsiteX273" fmla="*/ 3325813 w 8802688"/>
              <a:gd name="connsiteY273" fmla="*/ 1865313 h 6677025"/>
              <a:gd name="connsiteX274" fmla="*/ 3302001 w 8802688"/>
              <a:gd name="connsiteY274" fmla="*/ 1971676 h 6677025"/>
              <a:gd name="connsiteX275" fmla="*/ 3281363 w 8802688"/>
              <a:gd name="connsiteY275" fmla="*/ 2090738 h 6677025"/>
              <a:gd name="connsiteX276" fmla="*/ 3368676 w 8802688"/>
              <a:gd name="connsiteY276" fmla="*/ 1944688 h 6677025"/>
              <a:gd name="connsiteX277" fmla="*/ 3451226 w 8802688"/>
              <a:gd name="connsiteY277" fmla="*/ 1787526 h 6677025"/>
              <a:gd name="connsiteX278" fmla="*/ 3533776 w 8802688"/>
              <a:gd name="connsiteY278" fmla="*/ 1624013 h 6677025"/>
              <a:gd name="connsiteX279" fmla="*/ 3617913 w 8802688"/>
              <a:gd name="connsiteY279" fmla="*/ 1454150 h 6677025"/>
              <a:gd name="connsiteX280" fmla="*/ 3652838 w 8802688"/>
              <a:gd name="connsiteY280" fmla="*/ 1454150 h 6677025"/>
              <a:gd name="connsiteX281" fmla="*/ 3656013 w 8802688"/>
              <a:gd name="connsiteY281" fmla="*/ 1495425 h 6677025"/>
              <a:gd name="connsiteX282" fmla="*/ 3659188 w 8802688"/>
              <a:gd name="connsiteY282" fmla="*/ 1531938 h 6677025"/>
              <a:gd name="connsiteX283" fmla="*/ 3673476 w 8802688"/>
              <a:gd name="connsiteY283" fmla="*/ 1600200 h 6677025"/>
              <a:gd name="connsiteX284" fmla="*/ 3686176 w 8802688"/>
              <a:gd name="connsiteY284" fmla="*/ 1658938 h 6677025"/>
              <a:gd name="connsiteX285" fmla="*/ 3689351 w 8802688"/>
              <a:gd name="connsiteY285" fmla="*/ 1689100 h 6677025"/>
              <a:gd name="connsiteX286" fmla="*/ 3692526 w 8802688"/>
              <a:gd name="connsiteY286" fmla="*/ 1716088 h 6677025"/>
              <a:gd name="connsiteX287" fmla="*/ 3713163 w 8802688"/>
              <a:gd name="connsiteY287" fmla="*/ 1662113 h 6677025"/>
              <a:gd name="connsiteX288" fmla="*/ 3736976 w 8802688"/>
              <a:gd name="connsiteY288" fmla="*/ 1609725 h 6677025"/>
              <a:gd name="connsiteX289" fmla="*/ 3757613 w 8802688"/>
              <a:gd name="connsiteY289" fmla="*/ 1562101 h 6677025"/>
              <a:gd name="connsiteX290" fmla="*/ 3784601 w 8802688"/>
              <a:gd name="connsiteY290" fmla="*/ 1514475 h 6677025"/>
              <a:gd name="connsiteX291" fmla="*/ 3811588 w 8802688"/>
              <a:gd name="connsiteY291" fmla="*/ 1471613 h 6677025"/>
              <a:gd name="connsiteX292" fmla="*/ 3840163 w 8802688"/>
              <a:gd name="connsiteY292" fmla="*/ 1430338 h 6677025"/>
              <a:gd name="connsiteX293" fmla="*/ 3870326 w 8802688"/>
              <a:gd name="connsiteY293" fmla="*/ 1392238 h 6677025"/>
              <a:gd name="connsiteX294" fmla="*/ 3906839 w 8802688"/>
              <a:gd name="connsiteY294" fmla="*/ 1355725 h 6677025"/>
              <a:gd name="connsiteX295" fmla="*/ 3941764 w 8802688"/>
              <a:gd name="connsiteY295" fmla="*/ 1327150 h 6677025"/>
              <a:gd name="connsiteX296" fmla="*/ 3979864 w 8802688"/>
              <a:gd name="connsiteY296" fmla="*/ 1296988 h 6677025"/>
              <a:gd name="connsiteX297" fmla="*/ 4022726 w 8802688"/>
              <a:gd name="connsiteY297" fmla="*/ 1273175 h 6677025"/>
              <a:gd name="connsiteX298" fmla="*/ 4067176 w 8802688"/>
              <a:gd name="connsiteY298" fmla="*/ 1249363 h 6677025"/>
              <a:gd name="connsiteX299" fmla="*/ 4117976 w 8802688"/>
              <a:gd name="connsiteY299" fmla="*/ 1231900 h 6677025"/>
              <a:gd name="connsiteX300" fmla="*/ 4167189 w 8802688"/>
              <a:gd name="connsiteY300" fmla="*/ 1216025 h 6677025"/>
              <a:gd name="connsiteX301" fmla="*/ 4224339 w 8802688"/>
              <a:gd name="connsiteY301" fmla="*/ 1201738 h 6677025"/>
              <a:gd name="connsiteX302" fmla="*/ 4286251 w 8802688"/>
              <a:gd name="connsiteY302" fmla="*/ 1195388 h 6677025"/>
              <a:gd name="connsiteX303" fmla="*/ 4170364 w 8802688"/>
              <a:gd name="connsiteY303" fmla="*/ 1184275 h 6677025"/>
              <a:gd name="connsiteX304" fmla="*/ 4117976 w 8802688"/>
              <a:gd name="connsiteY304" fmla="*/ 1181100 h 6677025"/>
              <a:gd name="connsiteX305" fmla="*/ 5586413 w 8802688"/>
              <a:gd name="connsiteY305" fmla="*/ 1166812 h 6677025"/>
              <a:gd name="connsiteX306" fmla="*/ 5481638 w 8802688"/>
              <a:gd name="connsiteY306" fmla="*/ 1204912 h 6677025"/>
              <a:gd name="connsiteX307" fmla="*/ 5437188 w 8802688"/>
              <a:gd name="connsiteY307" fmla="*/ 1225550 h 6677025"/>
              <a:gd name="connsiteX308" fmla="*/ 5399088 w 8802688"/>
              <a:gd name="connsiteY308" fmla="*/ 1243012 h 6677025"/>
              <a:gd name="connsiteX309" fmla="*/ 5365751 w 8802688"/>
              <a:gd name="connsiteY309" fmla="*/ 1260475 h 6677025"/>
              <a:gd name="connsiteX310" fmla="*/ 5335588 w 8802688"/>
              <a:gd name="connsiteY310" fmla="*/ 1282700 h 6677025"/>
              <a:gd name="connsiteX311" fmla="*/ 5308601 w 8802688"/>
              <a:gd name="connsiteY311" fmla="*/ 1300162 h 6677025"/>
              <a:gd name="connsiteX312" fmla="*/ 5287963 w 8802688"/>
              <a:gd name="connsiteY312" fmla="*/ 1320800 h 6677025"/>
              <a:gd name="connsiteX313" fmla="*/ 5270501 w 8802688"/>
              <a:gd name="connsiteY313" fmla="*/ 1341437 h 6677025"/>
              <a:gd name="connsiteX314" fmla="*/ 5259388 w 8802688"/>
              <a:gd name="connsiteY314" fmla="*/ 1362075 h 6677025"/>
              <a:gd name="connsiteX315" fmla="*/ 5246688 w 8802688"/>
              <a:gd name="connsiteY315" fmla="*/ 1385887 h 6677025"/>
              <a:gd name="connsiteX316" fmla="*/ 5240338 w 8802688"/>
              <a:gd name="connsiteY316" fmla="*/ 1409700 h 6677025"/>
              <a:gd name="connsiteX317" fmla="*/ 5237163 w 8802688"/>
              <a:gd name="connsiteY317" fmla="*/ 1436687 h 6677025"/>
              <a:gd name="connsiteX318" fmla="*/ 5237163 w 8802688"/>
              <a:gd name="connsiteY318" fmla="*/ 1463675 h 6677025"/>
              <a:gd name="connsiteX319" fmla="*/ 5240338 w 8802688"/>
              <a:gd name="connsiteY319" fmla="*/ 1492250 h 6677025"/>
              <a:gd name="connsiteX320" fmla="*/ 5246688 w 8802688"/>
              <a:gd name="connsiteY320" fmla="*/ 1525587 h 6677025"/>
              <a:gd name="connsiteX321" fmla="*/ 5287963 w 8802688"/>
              <a:gd name="connsiteY321" fmla="*/ 1484312 h 6677025"/>
              <a:gd name="connsiteX322" fmla="*/ 5330826 w 8802688"/>
              <a:gd name="connsiteY322" fmla="*/ 1439862 h 6677025"/>
              <a:gd name="connsiteX323" fmla="*/ 5416551 w 8802688"/>
              <a:gd name="connsiteY323" fmla="*/ 1347787 h 6677025"/>
              <a:gd name="connsiteX324" fmla="*/ 5499101 w 8802688"/>
              <a:gd name="connsiteY324" fmla="*/ 1252537 h 6677025"/>
              <a:gd name="connsiteX325" fmla="*/ 5540376 w 8802688"/>
              <a:gd name="connsiteY325" fmla="*/ 1208087 h 6677025"/>
              <a:gd name="connsiteX326" fmla="*/ 5434013 w 8802688"/>
              <a:gd name="connsiteY326" fmla="*/ 0 h 6677025"/>
              <a:gd name="connsiteX327" fmla="*/ 5519738 w 8802688"/>
              <a:gd name="connsiteY327" fmla="*/ 3175 h 6677025"/>
              <a:gd name="connsiteX328" fmla="*/ 5610226 w 8802688"/>
              <a:gd name="connsiteY328" fmla="*/ 12700 h 6677025"/>
              <a:gd name="connsiteX329" fmla="*/ 5699126 w 8802688"/>
              <a:gd name="connsiteY329" fmla="*/ 30163 h 6677025"/>
              <a:gd name="connsiteX330" fmla="*/ 5788026 w 8802688"/>
              <a:gd name="connsiteY330" fmla="*/ 50800 h 6677025"/>
              <a:gd name="connsiteX331" fmla="*/ 5876926 w 8802688"/>
              <a:gd name="connsiteY331" fmla="*/ 77788 h 6677025"/>
              <a:gd name="connsiteX332" fmla="*/ 5965826 w 8802688"/>
              <a:gd name="connsiteY332" fmla="*/ 111125 h 6677025"/>
              <a:gd name="connsiteX333" fmla="*/ 6054726 w 8802688"/>
              <a:gd name="connsiteY333" fmla="*/ 146050 h 6677025"/>
              <a:gd name="connsiteX334" fmla="*/ 6142038 w 8802688"/>
              <a:gd name="connsiteY334" fmla="*/ 187325 h 6677025"/>
              <a:gd name="connsiteX335" fmla="*/ 6237288 w 8802688"/>
              <a:gd name="connsiteY335" fmla="*/ 258763 h 6677025"/>
              <a:gd name="connsiteX336" fmla="*/ 6329363 w 8802688"/>
              <a:gd name="connsiteY336" fmla="*/ 333375 h 6677025"/>
              <a:gd name="connsiteX337" fmla="*/ 6418263 w 8802688"/>
              <a:gd name="connsiteY337" fmla="*/ 407988 h 6677025"/>
              <a:gd name="connsiteX338" fmla="*/ 6507163 w 8802688"/>
              <a:gd name="connsiteY338" fmla="*/ 485775 h 6677025"/>
              <a:gd name="connsiteX339" fmla="*/ 6677026 w 8802688"/>
              <a:gd name="connsiteY339" fmla="*/ 639763 h 6677025"/>
              <a:gd name="connsiteX340" fmla="*/ 6762751 w 8802688"/>
              <a:gd name="connsiteY340" fmla="*/ 714375 h 6677025"/>
              <a:gd name="connsiteX341" fmla="*/ 6846888 w 8802688"/>
              <a:gd name="connsiteY341" fmla="*/ 785813 h 6677025"/>
              <a:gd name="connsiteX342" fmla="*/ 6846888 w 8802688"/>
              <a:gd name="connsiteY342" fmla="*/ 796926 h 6677025"/>
              <a:gd name="connsiteX343" fmla="*/ 6851651 w 8802688"/>
              <a:gd name="connsiteY343" fmla="*/ 812801 h 6677025"/>
              <a:gd name="connsiteX344" fmla="*/ 6858001 w 8802688"/>
              <a:gd name="connsiteY344" fmla="*/ 823913 h 6677025"/>
              <a:gd name="connsiteX345" fmla="*/ 6867526 w 8802688"/>
              <a:gd name="connsiteY345" fmla="*/ 836613 h 6677025"/>
              <a:gd name="connsiteX346" fmla="*/ 6878638 w 8802688"/>
              <a:gd name="connsiteY346" fmla="*/ 844550 h 6677025"/>
              <a:gd name="connsiteX347" fmla="*/ 6891338 w 8802688"/>
              <a:gd name="connsiteY347" fmla="*/ 854075 h 6677025"/>
              <a:gd name="connsiteX348" fmla="*/ 6905626 w 8802688"/>
              <a:gd name="connsiteY348" fmla="*/ 857250 h 6677025"/>
              <a:gd name="connsiteX349" fmla="*/ 6919913 w 8802688"/>
              <a:gd name="connsiteY349" fmla="*/ 860425 h 6677025"/>
              <a:gd name="connsiteX350" fmla="*/ 6973888 w 8802688"/>
              <a:gd name="connsiteY350" fmla="*/ 868363 h 6677025"/>
              <a:gd name="connsiteX351" fmla="*/ 7024688 w 8802688"/>
              <a:gd name="connsiteY351" fmla="*/ 884238 h 6677025"/>
              <a:gd name="connsiteX352" fmla="*/ 7072313 w 8802688"/>
              <a:gd name="connsiteY352" fmla="*/ 901700 h 6677025"/>
              <a:gd name="connsiteX353" fmla="*/ 7116763 w 8802688"/>
              <a:gd name="connsiteY353" fmla="*/ 925513 h 6677025"/>
              <a:gd name="connsiteX354" fmla="*/ 7158038 w 8802688"/>
              <a:gd name="connsiteY354" fmla="*/ 952500 h 6677025"/>
              <a:gd name="connsiteX355" fmla="*/ 7199313 w 8802688"/>
              <a:gd name="connsiteY355" fmla="*/ 981075 h 6677025"/>
              <a:gd name="connsiteX356" fmla="*/ 7235826 w 8802688"/>
              <a:gd name="connsiteY356" fmla="*/ 1014413 h 6677025"/>
              <a:gd name="connsiteX357" fmla="*/ 7270751 w 8802688"/>
              <a:gd name="connsiteY357" fmla="*/ 1049338 h 6677025"/>
              <a:gd name="connsiteX358" fmla="*/ 7307263 w 8802688"/>
              <a:gd name="connsiteY358" fmla="*/ 1089025 h 6677025"/>
              <a:gd name="connsiteX359" fmla="*/ 7337426 w 8802688"/>
              <a:gd name="connsiteY359" fmla="*/ 1127125 h 6677025"/>
              <a:gd name="connsiteX360" fmla="*/ 7399338 w 8802688"/>
              <a:gd name="connsiteY360" fmla="*/ 1211263 h 6677025"/>
              <a:gd name="connsiteX361" fmla="*/ 7454901 w 8802688"/>
              <a:gd name="connsiteY361" fmla="*/ 1296988 h 6677025"/>
              <a:gd name="connsiteX362" fmla="*/ 7512051 w 8802688"/>
              <a:gd name="connsiteY362" fmla="*/ 1382713 h 6677025"/>
              <a:gd name="connsiteX363" fmla="*/ 7069138 w 8802688"/>
              <a:gd name="connsiteY363" fmla="*/ 1492250 h 6677025"/>
              <a:gd name="connsiteX364" fmla="*/ 7083426 w 8802688"/>
              <a:gd name="connsiteY364" fmla="*/ 1573213 h 6677025"/>
              <a:gd name="connsiteX365" fmla="*/ 7092951 w 8802688"/>
              <a:gd name="connsiteY365" fmla="*/ 1611313 h 6677025"/>
              <a:gd name="connsiteX366" fmla="*/ 7104063 w 8802688"/>
              <a:gd name="connsiteY366" fmla="*/ 1647826 h 6677025"/>
              <a:gd name="connsiteX367" fmla="*/ 7116763 w 8802688"/>
              <a:gd name="connsiteY367" fmla="*/ 1677988 h 6677025"/>
              <a:gd name="connsiteX368" fmla="*/ 7131051 w 8802688"/>
              <a:gd name="connsiteY368" fmla="*/ 1706563 h 6677025"/>
              <a:gd name="connsiteX369" fmla="*/ 7150101 w 8802688"/>
              <a:gd name="connsiteY369" fmla="*/ 1733550 h 6677025"/>
              <a:gd name="connsiteX370" fmla="*/ 7170738 w 8802688"/>
              <a:gd name="connsiteY370" fmla="*/ 1754188 h 6677025"/>
              <a:gd name="connsiteX371" fmla="*/ 7191376 w 8802688"/>
              <a:gd name="connsiteY371" fmla="*/ 1774825 h 6677025"/>
              <a:gd name="connsiteX372" fmla="*/ 7218363 w 8802688"/>
              <a:gd name="connsiteY372" fmla="*/ 1790700 h 6677025"/>
              <a:gd name="connsiteX373" fmla="*/ 7243763 w 8802688"/>
              <a:gd name="connsiteY373" fmla="*/ 1801813 h 6677025"/>
              <a:gd name="connsiteX374" fmla="*/ 7277101 w 8802688"/>
              <a:gd name="connsiteY374" fmla="*/ 1811338 h 6677025"/>
              <a:gd name="connsiteX375" fmla="*/ 7310438 w 8802688"/>
              <a:gd name="connsiteY375" fmla="*/ 1814513 h 6677025"/>
              <a:gd name="connsiteX376" fmla="*/ 7348538 w 8802688"/>
              <a:gd name="connsiteY376" fmla="*/ 1811338 h 6677025"/>
              <a:gd name="connsiteX377" fmla="*/ 7392988 w 8802688"/>
              <a:gd name="connsiteY377" fmla="*/ 1804988 h 6677025"/>
              <a:gd name="connsiteX378" fmla="*/ 7437438 w 8802688"/>
              <a:gd name="connsiteY378" fmla="*/ 1793875 h 6677025"/>
              <a:gd name="connsiteX379" fmla="*/ 7550151 w 8802688"/>
              <a:gd name="connsiteY379" fmla="*/ 1906588 h 6677025"/>
              <a:gd name="connsiteX380" fmla="*/ 7362826 w 8802688"/>
              <a:gd name="connsiteY380" fmla="*/ 1941513 h 6677025"/>
              <a:gd name="connsiteX381" fmla="*/ 7221538 w 8802688"/>
              <a:gd name="connsiteY381" fmla="*/ 1974850 h 6677025"/>
              <a:gd name="connsiteX382" fmla="*/ 7164388 w 8802688"/>
              <a:gd name="connsiteY382" fmla="*/ 1992313 h 6677025"/>
              <a:gd name="connsiteX383" fmla="*/ 7116763 w 8802688"/>
              <a:gd name="connsiteY383" fmla="*/ 2006600 h 6677025"/>
              <a:gd name="connsiteX384" fmla="*/ 7075488 w 8802688"/>
              <a:gd name="connsiteY384" fmla="*/ 2025650 h 6677025"/>
              <a:gd name="connsiteX385" fmla="*/ 7038976 w 8802688"/>
              <a:gd name="connsiteY385" fmla="*/ 2046288 h 6677025"/>
              <a:gd name="connsiteX386" fmla="*/ 7011988 w 8802688"/>
              <a:gd name="connsiteY386" fmla="*/ 2066925 h 6677025"/>
              <a:gd name="connsiteX387" fmla="*/ 6988176 w 8802688"/>
              <a:gd name="connsiteY387" fmla="*/ 2093913 h 6677025"/>
              <a:gd name="connsiteX388" fmla="*/ 6970713 w 8802688"/>
              <a:gd name="connsiteY388" fmla="*/ 2122488 h 6677025"/>
              <a:gd name="connsiteX389" fmla="*/ 6956426 w 8802688"/>
              <a:gd name="connsiteY389" fmla="*/ 2159000 h 6677025"/>
              <a:gd name="connsiteX390" fmla="*/ 6943726 w 8802688"/>
              <a:gd name="connsiteY390" fmla="*/ 2197100 h 6677025"/>
              <a:gd name="connsiteX391" fmla="*/ 6935788 w 8802688"/>
              <a:gd name="connsiteY391" fmla="*/ 2241550 h 6677025"/>
              <a:gd name="connsiteX392" fmla="*/ 6926263 w 8802688"/>
              <a:gd name="connsiteY392" fmla="*/ 2295525 h 6677025"/>
              <a:gd name="connsiteX393" fmla="*/ 6919913 w 8802688"/>
              <a:gd name="connsiteY393" fmla="*/ 2355850 h 6677025"/>
              <a:gd name="connsiteX394" fmla="*/ 6946901 w 8802688"/>
              <a:gd name="connsiteY394" fmla="*/ 2298700 h 6677025"/>
              <a:gd name="connsiteX395" fmla="*/ 6973888 w 8802688"/>
              <a:gd name="connsiteY395" fmla="*/ 2244725 h 6677025"/>
              <a:gd name="connsiteX396" fmla="*/ 7004051 w 8802688"/>
              <a:gd name="connsiteY396" fmla="*/ 2200275 h 6677025"/>
              <a:gd name="connsiteX397" fmla="*/ 7015163 w 8802688"/>
              <a:gd name="connsiteY397" fmla="*/ 2182813 h 6677025"/>
              <a:gd name="connsiteX398" fmla="*/ 7031038 w 8802688"/>
              <a:gd name="connsiteY398" fmla="*/ 2168525 h 6677025"/>
              <a:gd name="connsiteX399" fmla="*/ 7081838 w 8802688"/>
              <a:gd name="connsiteY399" fmla="*/ 2117725 h 6677025"/>
              <a:gd name="connsiteX400" fmla="*/ 7127876 w 8802688"/>
              <a:gd name="connsiteY400" fmla="*/ 2073276 h 6677025"/>
              <a:gd name="connsiteX401" fmla="*/ 7181851 w 8802688"/>
              <a:gd name="connsiteY401" fmla="*/ 2030413 h 6677025"/>
              <a:gd name="connsiteX402" fmla="*/ 7253288 w 8802688"/>
              <a:gd name="connsiteY402" fmla="*/ 1981200 h 6677025"/>
              <a:gd name="connsiteX403" fmla="*/ 7226301 w 8802688"/>
              <a:gd name="connsiteY403" fmla="*/ 2135188 h 6677025"/>
              <a:gd name="connsiteX404" fmla="*/ 7197726 w 8802688"/>
              <a:gd name="connsiteY404" fmla="*/ 2268538 h 6677025"/>
              <a:gd name="connsiteX405" fmla="*/ 7170738 w 8802688"/>
              <a:gd name="connsiteY405" fmla="*/ 2390775 h 6677025"/>
              <a:gd name="connsiteX406" fmla="*/ 7140576 w 8802688"/>
              <a:gd name="connsiteY406" fmla="*/ 2503488 h 6677025"/>
              <a:gd name="connsiteX407" fmla="*/ 7178676 w 8802688"/>
              <a:gd name="connsiteY407" fmla="*/ 2503488 h 6677025"/>
              <a:gd name="connsiteX408" fmla="*/ 7235826 w 8802688"/>
              <a:gd name="connsiteY408" fmla="*/ 2414588 h 6677025"/>
              <a:gd name="connsiteX409" fmla="*/ 7289801 w 8802688"/>
              <a:gd name="connsiteY409" fmla="*/ 2316163 h 6677025"/>
              <a:gd name="connsiteX410" fmla="*/ 7345363 w 8802688"/>
              <a:gd name="connsiteY410" fmla="*/ 2217738 h 6677025"/>
              <a:gd name="connsiteX411" fmla="*/ 7402513 w 8802688"/>
              <a:gd name="connsiteY411" fmla="*/ 2128838 h 6677025"/>
              <a:gd name="connsiteX412" fmla="*/ 7405688 w 8802688"/>
              <a:gd name="connsiteY412" fmla="*/ 2117725 h 6677025"/>
              <a:gd name="connsiteX413" fmla="*/ 7413626 w 8802688"/>
              <a:gd name="connsiteY413" fmla="*/ 2108200 h 6677025"/>
              <a:gd name="connsiteX414" fmla="*/ 7426326 w 8802688"/>
              <a:gd name="connsiteY414" fmla="*/ 2098675 h 6677025"/>
              <a:gd name="connsiteX415" fmla="*/ 7443788 w 8802688"/>
              <a:gd name="connsiteY415" fmla="*/ 2093913 h 6677025"/>
              <a:gd name="connsiteX416" fmla="*/ 7478713 w 8802688"/>
              <a:gd name="connsiteY416" fmla="*/ 2076451 h 6677025"/>
              <a:gd name="connsiteX417" fmla="*/ 7497763 w 8802688"/>
              <a:gd name="connsiteY417" fmla="*/ 2066925 h 6677025"/>
              <a:gd name="connsiteX418" fmla="*/ 7512051 w 8802688"/>
              <a:gd name="connsiteY418" fmla="*/ 2054225 h 6677025"/>
              <a:gd name="connsiteX419" fmla="*/ 7539038 w 8802688"/>
              <a:gd name="connsiteY419" fmla="*/ 2084388 h 6677025"/>
              <a:gd name="connsiteX420" fmla="*/ 7553326 w 8802688"/>
              <a:gd name="connsiteY420" fmla="*/ 2098675 h 6677025"/>
              <a:gd name="connsiteX421" fmla="*/ 7562851 w 8802688"/>
              <a:gd name="connsiteY421" fmla="*/ 2114550 h 6677025"/>
              <a:gd name="connsiteX422" fmla="*/ 7573963 w 8802688"/>
              <a:gd name="connsiteY422" fmla="*/ 2135188 h 6677025"/>
              <a:gd name="connsiteX423" fmla="*/ 7580313 w 8802688"/>
              <a:gd name="connsiteY423" fmla="*/ 2155825 h 6677025"/>
              <a:gd name="connsiteX424" fmla="*/ 7586663 w 8802688"/>
              <a:gd name="connsiteY424" fmla="*/ 2176463 h 6677025"/>
              <a:gd name="connsiteX425" fmla="*/ 7586663 w 8802688"/>
              <a:gd name="connsiteY425" fmla="*/ 2203450 h 6677025"/>
              <a:gd name="connsiteX426" fmla="*/ 7586663 w 8802688"/>
              <a:gd name="connsiteY426" fmla="*/ 2262188 h 6677025"/>
              <a:gd name="connsiteX427" fmla="*/ 7580313 w 8802688"/>
              <a:gd name="connsiteY427" fmla="*/ 2322513 h 6677025"/>
              <a:gd name="connsiteX428" fmla="*/ 7569201 w 8802688"/>
              <a:gd name="connsiteY428" fmla="*/ 2452688 h 6677025"/>
              <a:gd name="connsiteX429" fmla="*/ 7556501 w 8802688"/>
              <a:gd name="connsiteY429" fmla="*/ 2587625 h 6677025"/>
              <a:gd name="connsiteX430" fmla="*/ 7550151 w 8802688"/>
              <a:gd name="connsiteY430" fmla="*/ 2659063 h 6677025"/>
              <a:gd name="connsiteX431" fmla="*/ 7550151 w 8802688"/>
              <a:gd name="connsiteY431" fmla="*/ 2727325 h 6677025"/>
              <a:gd name="connsiteX432" fmla="*/ 7589838 w 8802688"/>
              <a:gd name="connsiteY432" fmla="*/ 2613025 h 6677025"/>
              <a:gd name="connsiteX433" fmla="*/ 7624763 w 8802688"/>
              <a:gd name="connsiteY433" fmla="*/ 2503488 h 6677025"/>
              <a:gd name="connsiteX434" fmla="*/ 7654926 w 8802688"/>
              <a:gd name="connsiteY434" fmla="*/ 2390775 h 6677025"/>
              <a:gd name="connsiteX435" fmla="*/ 7666038 w 8802688"/>
              <a:gd name="connsiteY435" fmla="*/ 2333625 h 6677025"/>
              <a:gd name="connsiteX436" fmla="*/ 7675563 w 8802688"/>
              <a:gd name="connsiteY436" fmla="*/ 2278063 h 6677025"/>
              <a:gd name="connsiteX437" fmla="*/ 7681913 w 8802688"/>
              <a:gd name="connsiteY437" fmla="*/ 2224088 h 6677025"/>
              <a:gd name="connsiteX438" fmla="*/ 7688263 w 8802688"/>
              <a:gd name="connsiteY438" fmla="*/ 2168525 h 6677025"/>
              <a:gd name="connsiteX439" fmla="*/ 7689851 w 8802688"/>
              <a:gd name="connsiteY439" fmla="*/ 2111375 h 6677025"/>
              <a:gd name="connsiteX440" fmla="*/ 7689851 w 8802688"/>
              <a:gd name="connsiteY440" fmla="*/ 2054225 h 6677025"/>
              <a:gd name="connsiteX441" fmla="*/ 7688263 w 8802688"/>
              <a:gd name="connsiteY441" fmla="*/ 1998663 h 6677025"/>
              <a:gd name="connsiteX442" fmla="*/ 7681913 w 8802688"/>
              <a:gd name="connsiteY442" fmla="*/ 1941513 h 6677025"/>
              <a:gd name="connsiteX443" fmla="*/ 7672388 w 8802688"/>
              <a:gd name="connsiteY443" fmla="*/ 1885950 h 6677025"/>
              <a:gd name="connsiteX444" fmla="*/ 7661276 w 8802688"/>
              <a:gd name="connsiteY444" fmla="*/ 1831975 h 6677025"/>
              <a:gd name="connsiteX445" fmla="*/ 7654926 w 8802688"/>
              <a:gd name="connsiteY445" fmla="*/ 1811338 h 6677025"/>
              <a:gd name="connsiteX446" fmla="*/ 7651751 w 8802688"/>
              <a:gd name="connsiteY446" fmla="*/ 1790700 h 6677025"/>
              <a:gd name="connsiteX447" fmla="*/ 7651751 w 8802688"/>
              <a:gd name="connsiteY447" fmla="*/ 1773238 h 6677025"/>
              <a:gd name="connsiteX448" fmla="*/ 7651751 w 8802688"/>
              <a:gd name="connsiteY448" fmla="*/ 1754188 h 6677025"/>
              <a:gd name="connsiteX449" fmla="*/ 7654926 w 8802688"/>
              <a:gd name="connsiteY449" fmla="*/ 1736725 h 6677025"/>
              <a:gd name="connsiteX450" fmla="*/ 7661276 w 8802688"/>
              <a:gd name="connsiteY450" fmla="*/ 1719263 h 6677025"/>
              <a:gd name="connsiteX451" fmla="*/ 7675563 w 8802688"/>
              <a:gd name="connsiteY451" fmla="*/ 1689100 h 6677025"/>
              <a:gd name="connsiteX452" fmla="*/ 7696201 w 8802688"/>
              <a:gd name="connsiteY452" fmla="*/ 1665288 h 6677025"/>
              <a:gd name="connsiteX453" fmla="*/ 7720013 w 8802688"/>
              <a:gd name="connsiteY453" fmla="*/ 1641476 h 6677025"/>
              <a:gd name="connsiteX454" fmla="*/ 7743826 w 8802688"/>
              <a:gd name="connsiteY454" fmla="*/ 1620838 h 6677025"/>
              <a:gd name="connsiteX455" fmla="*/ 7773988 w 8802688"/>
              <a:gd name="connsiteY455" fmla="*/ 1606550 h 6677025"/>
              <a:gd name="connsiteX456" fmla="*/ 7805738 w 8802688"/>
              <a:gd name="connsiteY456" fmla="*/ 1590675 h 6677025"/>
              <a:gd name="connsiteX457" fmla="*/ 7839076 w 8802688"/>
              <a:gd name="connsiteY457" fmla="*/ 1576388 h 6677025"/>
              <a:gd name="connsiteX458" fmla="*/ 7904163 w 8802688"/>
              <a:gd name="connsiteY458" fmla="*/ 1538288 h 6677025"/>
              <a:gd name="connsiteX459" fmla="*/ 7967663 w 8802688"/>
              <a:gd name="connsiteY459" fmla="*/ 1495425 h 6677025"/>
              <a:gd name="connsiteX460" fmla="*/ 8026401 w 8802688"/>
              <a:gd name="connsiteY460" fmla="*/ 1447801 h 6677025"/>
              <a:gd name="connsiteX461" fmla="*/ 8085138 w 8802688"/>
              <a:gd name="connsiteY461" fmla="*/ 1398588 h 6677025"/>
              <a:gd name="connsiteX462" fmla="*/ 8142288 w 8802688"/>
              <a:gd name="connsiteY462" fmla="*/ 1344613 h 6677025"/>
              <a:gd name="connsiteX463" fmla="*/ 8255001 w 8802688"/>
              <a:gd name="connsiteY463" fmla="*/ 1235076 h 6677025"/>
              <a:gd name="connsiteX464" fmla="*/ 8275638 w 8802688"/>
              <a:gd name="connsiteY464" fmla="*/ 1208088 h 6677025"/>
              <a:gd name="connsiteX465" fmla="*/ 8296276 w 8802688"/>
              <a:gd name="connsiteY465" fmla="*/ 1187450 h 6677025"/>
              <a:gd name="connsiteX466" fmla="*/ 8318501 w 8802688"/>
              <a:gd name="connsiteY466" fmla="*/ 1168400 h 6677025"/>
              <a:gd name="connsiteX467" fmla="*/ 8339138 w 8802688"/>
              <a:gd name="connsiteY467" fmla="*/ 1154113 h 6677025"/>
              <a:gd name="connsiteX468" fmla="*/ 8359776 w 8802688"/>
              <a:gd name="connsiteY468" fmla="*/ 1144588 h 6677025"/>
              <a:gd name="connsiteX469" fmla="*/ 8377238 w 8802688"/>
              <a:gd name="connsiteY469" fmla="*/ 1139825 h 6677025"/>
              <a:gd name="connsiteX470" fmla="*/ 8397876 w 8802688"/>
              <a:gd name="connsiteY470" fmla="*/ 1139825 h 6677025"/>
              <a:gd name="connsiteX471" fmla="*/ 8415338 w 8802688"/>
              <a:gd name="connsiteY471" fmla="*/ 1139825 h 6677025"/>
              <a:gd name="connsiteX472" fmla="*/ 8435976 w 8802688"/>
              <a:gd name="connsiteY472" fmla="*/ 1144588 h 6677025"/>
              <a:gd name="connsiteX473" fmla="*/ 8455026 w 8802688"/>
              <a:gd name="connsiteY473" fmla="*/ 1154113 h 6677025"/>
              <a:gd name="connsiteX474" fmla="*/ 8472488 w 8802688"/>
              <a:gd name="connsiteY474" fmla="*/ 1166813 h 6677025"/>
              <a:gd name="connsiteX475" fmla="*/ 8489951 w 8802688"/>
              <a:gd name="connsiteY475" fmla="*/ 1181100 h 6677025"/>
              <a:gd name="connsiteX476" fmla="*/ 8504238 w 8802688"/>
              <a:gd name="connsiteY476" fmla="*/ 1198563 h 6677025"/>
              <a:gd name="connsiteX477" fmla="*/ 8523288 w 8802688"/>
              <a:gd name="connsiteY477" fmla="*/ 1219201 h 6677025"/>
              <a:gd name="connsiteX478" fmla="*/ 8537576 w 8802688"/>
              <a:gd name="connsiteY478" fmla="*/ 1243013 h 6677025"/>
              <a:gd name="connsiteX479" fmla="*/ 8551863 w 8802688"/>
              <a:gd name="connsiteY479" fmla="*/ 1270000 h 6677025"/>
              <a:gd name="connsiteX480" fmla="*/ 8605838 w 8802688"/>
              <a:gd name="connsiteY480" fmla="*/ 1403350 h 6677025"/>
              <a:gd name="connsiteX481" fmla="*/ 8659813 w 8802688"/>
              <a:gd name="connsiteY481" fmla="*/ 1531938 h 6677025"/>
              <a:gd name="connsiteX482" fmla="*/ 8680451 w 8802688"/>
              <a:gd name="connsiteY482" fmla="*/ 1593850 h 6677025"/>
              <a:gd name="connsiteX483" fmla="*/ 8704263 w 8802688"/>
              <a:gd name="connsiteY483" fmla="*/ 1658938 h 6677025"/>
              <a:gd name="connsiteX484" fmla="*/ 8721726 w 8802688"/>
              <a:gd name="connsiteY484" fmla="*/ 1725613 h 6677025"/>
              <a:gd name="connsiteX485" fmla="*/ 8737601 w 8802688"/>
              <a:gd name="connsiteY485" fmla="*/ 1793875 h 6677025"/>
              <a:gd name="connsiteX486" fmla="*/ 8763001 w 8802688"/>
              <a:gd name="connsiteY486" fmla="*/ 1974850 h 6677025"/>
              <a:gd name="connsiteX487" fmla="*/ 8785226 w 8802688"/>
              <a:gd name="connsiteY487" fmla="*/ 2149475 h 6677025"/>
              <a:gd name="connsiteX488" fmla="*/ 8789988 w 8802688"/>
              <a:gd name="connsiteY488" fmla="*/ 2238375 h 6677025"/>
              <a:gd name="connsiteX489" fmla="*/ 8796338 w 8802688"/>
              <a:gd name="connsiteY489" fmla="*/ 2325688 h 6677025"/>
              <a:gd name="connsiteX490" fmla="*/ 8802688 w 8802688"/>
              <a:gd name="connsiteY490" fmla="*/ 2411413 h 6677025"/>
              <a:gd name="connsiteX491" fmla="*/ 8802688 w 8802688"/>
              <a:gd name="connsiteY491" fmla="*/ 2497138 h 6677025"/>
              <a:gd name="connsiteX492" fmla="*/ 8802688 w 8802688"/>
              <a:gd name="connsiteY492" fmla="*/ 2584450 h 6677025"/>
              <a:gd name="connsiteX493" fmla="*/ 8796338 w 8802688"/>
              <a:gd name="connsiteY493" fmla="*/ 2670175 h 6677025"/>
              <a:gd name="connsiteX494" fmla="*/ 8789988 w 8802688"/>
              <a:gd name="connsiteY494" fmla="*/ 2752725 h 6677025"/>
              <a:gd name="connsiteX495" fmla="*/ 8778876 w 8802688"/>
              <a:gd name="connsiteY495" fmla="*/ 2840038 h 6677025"/>
              <a:gd name="connsiteX496" fmla="*/ 8763001 w 8802688"/>
              <a:gd name="connsiteY496" fmla="*/ 2922588 h 6677025"/>
              <a:gd name="connsiteX497" fmla="*/ 8748713 w 8802688"/>
              <a:gd name="connsiteY497" fmla="*/ 3006725 h 6677025"/>
              <a:gd name="connsiteX498" fmla="*/ 8724901 w 8802688"/>
              <a:gd name="connsiteY498" fmla="*/ 3092450 h 6677025"/>
              <a:gd name="connsiteX499" fmla="*/ 8701088 w 8802688"/>
              <a:gd name="connsiteY499" fmla="*/ 3175000 h 6677025"/>
              <a:gd name="connsiteX500" fmla="*/ 8670926 w 8802688"/>
              <a:gd name="connsiteY500" fmla="*/ 3249613 h 6677025"/>
              <a:gd name="connsiteX501" fmla="*/ 8642351 w 8802688"/>
              <a:gd name="connsiteY501" fmla="*/ 3321050 h 6677025"/>
              <a:gd name="connsiteX502" fmla="*/ 8609013 w 8802688"/>
              <a:gd name="connsiteY502" fmla="*/ 3389313 h 6677025"/>
              <a:gd name="connsiteX503" fmla="*/ 8575676 w 8802688"/>
              <a:gd name="connsiteY503" fmla="*/ 3451225 h 6677025"/>
              <a:gd name="connsiteX504" fmla="*/ 8543926 w 8802688"/>
              <a:gd name="connsiteY504" fmla="*/ 3514725 h 6677025"/>
              <a:gd name="connsiteX505" fmla="*/ 8507413 w 8802688"/>
              <a:gd name="connsiteY505" fmla="*/ 3570288 h 6677025"/>
              <a:gd name="connsiteX506" fmla="*/ 8469313 w 8802688"/>
              <a:gd name="connsiteY506" fmla="*/ 3621088 h 6677025"/>
              <a:gd name="connsiteX507" fmla="*/ 8431213 w 8802688"/>
              <a:gd name="connsiteY507" fmla="*/ 3671888 h 6677025"/>
              <a:gd name="connsiteX508" fmla="*/ 8391526 w 8802688"/>
              <a:gd name="connsiteY508" fmla="*/ 3719513 h 6677025"/>
              <a:gd name="connsiteX509" fmla="*/ 8350251 w 8802688"/>
              <a:gd name="connsiteY509" fmla="*/ 3760788 h 6677025"/>
              <a:gd name="connsiteX510" fmla="*/ 8305801 w 8802688"/>
              <a:gd name="connsiteY510" fmla="*/ 3802063 h 6677025"/>
              <a:gd name="connsiteX511" fmla="*/ 8261351 w 8802688"/>
              <a:gd name="connsiteY511" fmla="*/ 3838575 h 6677025"/>
              <a:gd name="connsiteX512" fmla="*/ 8216901 w 8802688"/>
              <a:gd name="connsiteY512" fmla="*/ 3870325 h 6677025"/>
              <a:gd name="connsiteX513" fmla="*/ 8172451 w 8802688"/>
              <a:gd name="connsiteY513" fmla="*/ 3903663 h 6677025"/>
              <a:gd name="connsiteX514" fmla="*/ 8124826 w 8802688"/>
              <a:gd name="connsiteY514" fmla="*/ 3930650 h 6677025"/>
              <a:gd name="connsiteX515" fmla="*/ 8074026 w 8802688"/>
              <a:gd name="connsiteY515" fmla="*/ 3954463 h 6677025"/>
              <a:gd name="connsiteX516" fmla="*/ 8023226 w 8802688"/>
              <a:gd name="connsiteY516" fmla="*/ 3978275 h 6677025"/>
              <a:gd name="connsiteX517" fmla="*/ 7972426 w 8802688"/>
              <a:gd name="connsiteY517" fmla="*/ 3995738 h 6677025"/>
              <a:gd name="connsiteX518" fmla="*/ 7920038 w 8802688"/>
              <a:gd name="connsiteY518" fmla="*/ 4013200 h 6677025"/>
              <a:gd name="connsiteX519" fmla="*/ 7866063 w 8802688"/>
              <a:gd name="connsiteY519" fmla="*/ 4029075 h 6677025"/>
              <a:gd name="connsiteX520" fmla="*/ 7812088 w 8802688"/>
              <a:gd name="connsiteY520" fmla="*/ 4040188 h 6677025"/>
              <a:gd name="connsiteX521" fmla="*/ 7756526 w 8802688"/>
              <a:gd name="connsiteY521" fmla="*/ 4049713 h 6677025"/>
              <a:gd name="connsiteX522" fmla="*/ 7699376 w 8802688"/>
              <a:gd name="connsiteY522" fmla="*/ 4057650 h 6677025"/>
              <a:gd name="connsiteX523" fmla="*/ 7640638 w 8802688"/>
              <a:gd name="connsiteY523" fmla="*/ 4064000 h 6677025"/>
              <a:gd name="connsiteX524" fmla="*/ 7583488 w 8802688"/>
              <a:gd name="connsiteY524" fmla="*/ 4067175 h 6677025"/>
              <a:gd name="connsiteX525" fmla="*/ 7521576 w 8802688"/>
              <a:gd name="connsiteY525" fmla="*/ 4067175 h 6677025"/>
              <a:gd name="connsiteX526" fmla="*/ 7461251 w 8802688"/>
              <a:gd name="connsiteY526" fmla="*/ 4067175 h 6677025"/>
              <a:gd name="connsiteX527" fmla="*/ 7399338 w 8802688"/>
              <a:gd name="connsiteY527" fmla="*/ 4064000 h 6677025"/>
              <a:gd name="connsiteX528" fmla="*/ 7270751 w 8802688"/>
              <a:gd name="connsiteY528" fmla="*/ 4052888 h 6677025"/>
              <a:gd name="connsiteX529" fmla="*/ 7140576 w 8802688"/>
              <a:gd name="connsiteY529" fmla="*/ 4033838 h 6677025"/>
              <a:gd name="connsiteX530" fmla="*/ 7018338 w 8802688"/>
              <a:gd name="connsiteY530" fmla="*/ 4016375 h 6677025"/>
              <a:gd name="connsiteX531" fmla="*/ 6896101 w 8802688"/>
              <a:gd name="connsiteY531" fmla="*/ 3992563 h 6677025"/>
              <a:gd name="connsiteX532" fmla="*/ 6780213 w 8802688"/>
              <a:gd name="connsiteY532" fmla="*/ 3965575 h 6677025"/>
              <a:gd name="connsiteX533" fmla="*/ 6664326 w 8802688"/>
              <a:gd name="connsiteY533" fmla="*/ 3937000 h 6677025"/>
              <a:gd name="connsiteX534" fmla="*/ 6438901 w 8802688"/>
              <a:gd name="connsiteY534" fmla="*/ 3870325 h 6677025"/>
              <a:gd name="connsiteX535" fmla="*/ 6326188 w 8802688"/>
              <a:gd name="connsiteY535" fmla="*/ 3841750 h 6677025"/>
              <a:gd name="connsiteX536" fmla="*/ 6216651 w 8802688"/>
              <a:gd name="connsiteY536" fmla="*/ 3811588 h 6677025"/>
              <a:gd name="connsiteX537" fmla="*/ 6186488 w 8802688"/>
              <a:gd name="connsiteY537" fmla="*/ 3951288 h 6677025"/>
              <a:gd name="connsiteX538" fmla="*/ 6162676 w 8802688"/>
              <a:gd name="connsiteY538" fmla="*/ 4094163 h 6677025"/>
              <a:gd name="connsiteX539" fmla="*/ 6153151 w 8802688"/>
              <a:gd name="connsiteY539" fmla="*/ 4171950 h 6677025"/>
              <a:gd name="connsiteX540" fmla="*/ 6148388 w 8802688"/>
              <a:gd name="connsiteY540" fmla="*/ 4244975 h 6677025"/>
              <a:gd name="connsiteX541" fmla="*/ 6142038 w 8802688"/>
              <a:gd name="connsiteY541" fmla="*/ 4325938 h 6677025"/>
              <a:gd name="connsiteX542" fmla="*/ 6142038 w 8802688"/>
              <a:gd name="connsiteY542" fmla="*/ 4408488 h 6677025"/>
              <a:gd name="connsiteX543" fmla="*/ 6142038 w 8802688"/>
              <a:gd name="connsiteY543" fmla="*/ 4438650 h 6677025"/>
              <a:gd name="connsiteX544" fmla="*/ 6148388 w 8802688"/>
              <a:gd name="connsiteY544" fmla="*/ 4468813 h 6677025"/>
              <a:gd name="connsiteX545" fmla="*/ 6156326 w 8802688"/>
              <a:gd name="connsiteY545" fmla="*/ 4500563 h 6677025"/>
              <a:gd name="connsiteX546" fmla="*/ 6169026 w 8802688"/>
              <a:gd name="connsiteY546" fmla="*/ 4530725 h 6677025"/>
              <a:gd name="connsiteX547" fmla="*/ 6183313 w 8802688"/>
              <a:gd name="connsiteY547" fmla="*/ 4554538 h 6677025"/>
              <a:gd name="connsiteX548" fmla="*/ 6203951 w 8802688"/>
              <a:gd name="connsiteY548" fmla="*/ 4575175 h 6677025"/>
              <a:gd name="connsiteX549" fmla="*/ 6213476 w 8802688"/>
              <a:gd name="connsiteY549" fmla="*/ 4584700 h 6677025"/>
              <a:gd name="connsiteX550" fmla="*/ 6224588 w 8802688"/>
              <a:gd name="connsiteY550" fmla="*/ 4591050 h 6677025"/>
              <a:gd name="connsiteX551" fmla="*/ 6237288 w 8802688"/>
              <a:gd name="connsiteY551" fmla="*/ 4594225 h 6677025"/>
              <a:gd name="connsiteX552" fmla="*/ 6251576 w 8802688"/>
              <a:gd name="connsiteY552" fmla="*/ 4595813 h 6677025"/>
              <a:gd name="connsiteX553" fmla="*/ 6281738 w 8802688"/>
              <a:gd name="connsiteY553" fmla="*/ 4608513 h 6677025"/>
              <a:gd name="connsiteX554" fmla="*/ 6313488 w 8802688"/>
              <a:gd name="connsiteY554" fmla="*/ 4619625 h 6677025"/>
              <a:gd name="connsiteX555" fmla="*/ 6350001 w 8802688"/>
              <a:gd name="connsiteY555" fmla="*/ 4629150 h 6677025"/>
              <a:gd name="connsiteX556" fmla="*/ 6384926 w 8802688"/>
              <a:gd name="connsiteY556" fmla="*/ 4632325 h 6677025"/>
              <a:gd name="connsiteX557" fmla="*/ 6405563 w 8802688"/>
              <a:gd name="connsiteY557" fmla="*/ 4632325 h 6677025"/>
              <a:gd name="connsiteX558" fmla="*/ 6424613 w 8802688"/>
              <a:gd name="connsiteY558" fmla="*/ 4629150 h 6677025"/>
              <a:gd name="connsiteX559" fmla="*/ 6445251 w 8802688"/>
              <a:gd name="connsiteY559" fmla="*/ 4622800 h 6677025"/>
              <a:gd name="connsiteX560" fmla="*/ 6465888 w 8802688"/>
              <a:gd name="connsiteY560" fmla="*/ 4616450 h 6677025"/>
              <a:gd name="connsiteX561" fmla="*/ 6486526 w 8802688"/>
              <a:gd name="connsiteY561" fmla="*/ 4605338 h 6677025"/>
              <a:gd name="connsiteX562" fmla="*/ 6507163 w 8802688"/>
              <a:gd name="connsiteY562" fmla="*/ 4594225 h 6677025"/>
              <a:gd name="connsiteX563" fmla="*/ 6527801 w 8802688"/>
              <a:gd name="connsiteY563" fmla="*/ 4575175 h 6677025"/>
              <a:gd name="connsiteX564" fmla="*/ 6548438 w 8802688"/>
              <a:gd name="connsiteY564" fmla="*/ 4557713 h 6677025"/>
              <a:gd name="connsiteX565" fmla="*/ 6578601 w 8802688"/>
              <a:gd name="connsiteY565" fmla="*/ 4516438 h 6677025"/>
              <a:gd name="connsiteX566" fmla="*/ 6608763 w 8802688"/>
              <a:gd name="connsiteY566" fmla="*/ 4476750 h 6677025"/>
              <a:gd name="connsiteX567" fmla="*/ 6673851 w 8802688"/>
              <a:gd name="connsiteY567" fmla="*/ 4403725 h 6677025"/>
              <a:gd name="connsiteX568" fmla="*/ 6704013 w 8802688"/>
              <a:gd name="connsiteY568" fmla="*/ 4364038 h 6677025"/>
              <a:gd name="connsiteX569" fmla="*/ 6731001 w 8802688"/>
              <a:gd name="connsiteY569" fmla="*/ 4319588 h 6677025"/>
              <a:gd name="connsiteX570" fmla="*/ 6754813 w 8802688"/>
              <a:gd name="connsiteY570" fmla="*/ 4275138 h 6677025"/>
              <a:gd name="connsiteX571" fmla="*/ 6762751 w 8802688"/>
              <a:gd name="connsiteY571" fmla="*/ 4248150 h 6677025"/>
              <a:gd name="connsiteX572" fmla="*/ 6772276 w 8802688"/>
              <a:gd name="connsiteY572" fmla="*/ 4221163 h 6677025"/>
              <a:gd name="connsiteX573" fmla="*/ 6775451 w 8802688"/>
              <a:gd name="connsiteY573" fmla="*/ 4210050 h 6677025"/>
              <a:gd name="connsiteX574" fmla="*/ 6783388 w 8802688"/>
              <a:gd name="connsiteY574" fmla="*/ 4197350 h 6677025"/>
              <a:gd name="connsiteX575" fmla="*/ 6796088 w 8802688"/>
              <a:gd name="connsiteY575" fmla="*/ 4192588 h 6677025"/>
              <a:gd name="connsiteX576" fmla="*/ 6813551 w 8802688"/>
              <a:gd name="connsiteY576" fmla="*/ 4183063 h 6677025"/>
              <a:gd name="connsiteX577" fmla="*/ 6848476 w 8802688"/>
              <a:gd name="connsiteY577" fmla="*/ 4168775 h 6677025"/>
              <a:gd name="connsiteX578" fmla="*/ 6867526 w 8802688"/>
              <a:gd name="connsiteY578" fmla="*/ 4159250 h 6677025"/>
              <a:gd name="connsiteX579" fmla="*/ 6881813 w 8802688"/>
              <a:gd name="connsiteY579" fmla="*/ 4148138 h 6677025"/>
              <a:gd name="connsiteX580" fmla="*/ 6881813 w 8802688"/>
              <a:gd name="connsiteY580" fmla="*/ 4200525 h 6677025"/>
              <a:gd name="connsiteX581" fmla="*/ 6875463 w 8802688"/>
              <a:gd name="connsiteY581" fmla="*/ 4254500 h 6677025"/>
              <a:gd name="connsiteX582" fmla="*/ 6867526 w 8802688"/>
              <a:gd name="connsiteY582" fmla="*/ 4302125 h 6677025"/>
              <a:gd name="connsiteX583" fmla="*/ 6854826 w 8802688"/>
              <a:gd name="connsiteY583" fmla="*/ 4349750 h 6677025"/>
              <a:gd name="connsiteX584" fmla="*/ 6840538 w 8802688"/>
              <a:gd name="connsiteY584" fmla="*/ 4394200 h 6677025"/>
              <a:gd name="connsiteX585" fmla="*/ 6823076 w 8802688"/>
              <a:gd name="connsiteY585" fmla="*/ 4435475 h 6677025"/>
              <a:gd name="connsiteX586" fmla="*/ 6800851 w 8802688"/>
              <a:gd name="connsiteY586" fmla="*/ 4475163 h 6677025"/>
              <a:gd name="connsiteX587" fmla="*/ 6775451 w 8802688"/>
              <a:gd name="connsiteY587" fmla="*/ 4510088 h 6677025"/>
              <a:gd name="connsiteX588" fmla="*/ 6748463 w 8802688"/>
              <a:gd name="connsiteY588" fmla="*/ 4546600 h 6677025"/>
              <a:gd name="connsiteX589" fmla="*/ 6718301 w 8802688"/>
              <a:gd name="connsiteY589" fmla="*/ 4575175 h 6677025"/>
              <a:gd name="connsiteX590" fmla="*/ 6683376 w 8802688"/>
              <a:gd name="connsiteY590" fmla="*/ 4605338 h 6677025"/>
              <a:gd name="connsiteX591" fmla="*/ 6646863 w 8802688"/>
              <a:gd name="connsiteY591" fmla="*/ 4629150 h 6677025"/>
              <a:gd name="connsiteX592" fmla="*/ 6608763 w 8802688"/>
              <a:gd name="connsiteY592" fmla="*/ 4652963 h 6677025"/>
              <a:gd name="connsiteX593" fmla="*/ 6567488 w 8802688"/>
              <a:gd name="connsiteY593" fmla="*/ 4673600 h 6677025"/>
              <a:gd name="connsiteX594" fmla="*/ 6521451 w 8802688"/>
              <a:gd name="connsiteY594" fmla="*/ 4691063 h 6677025"/>
              <a:gd name="connsiteX595" fmla="*/ 6473826 w 8802688"/>
              <a:gd name="connsiteY595" fmla="*/ 4706938 h 6677025"/>
              <a:gd name="connsiteX596" fmla="*/ 6438901 w 8802688"/>
              <a:gd name="connsiteY596" fmla="*/ 4718050 h 6677025"/>
              <a:gd name="connsiteX597" fmla="*/ 6403976 w 8802688"/>
              <a:gd name="connsiteY597" fmla="*/ 4727575 h 6677025"/>
              <a:gd name="connsiteX598" fmla="*/ 6370638 w 8802688"/>
              <a:gd name="connsiteY598" fmla="*/ 4733925 h 6677025"/>
              <a:gd name="connsiteX599" fmla="*/ 6334126 w 8802688"/>
              <a:gd name="connsiteY599" fmla="*/ 4735513 h 6677025"/>
              <a:gd name="connsiteX600" fmla="*/ 6302376 w 8802688"/>
              <a:gd name="connsiteY600" fmla="*/ 4735513 h 6677025"/>
              <a:gd name="connsiteX601" fmla="*/ 6265863 w 8802688"/>
              <a:gd name="connsiteY601" fmla="*/ 4733925 h 6677025"/>
              <a:gd name="connsiteX602" fmla="*/ 6234113 w 8802688"/>
              <a:gd name="connsiteY602" fmla="*/ 4724400 h 6677025"/>
              <a:gd name="connsiteX603" fmla="*/ 6200776 w 8802688"/>
              <a:gd name="connsiteY603" fmla="*/ 4714875 h 6677025"/>
              <a:gd name="connsiteX604" fmla="*/ 6169026 w 8802688"/>
              <a:gd name="connsiteY604" fmla="*/ 4703763 h 6677025"/>
              <a:gd name="connsiteX605" fmla="*/ 6135688 w 8802688"/>
              <a:gd name="connsiteY605" fmla="*/ 4691063 h 6677025"/>
              <a:gd name="connsiteX606" fmla="*/ 6102351 w 8802688"/>
              <a:gd name="connsiteY606" fmla="*/ 4673600 h 6677025"/>
              <a:gd name="connsiteX607" fmla="*/ 6073776 w 8802688"/>
              <a:gd name="connsiteY607" fmla="*/ 4656138 h 6677025"/>
              <a:gd name="connsiteX608" fmla="*/ 6040438 w 8802688"/>
              <a:gd name="connsiteY608" fmla="*/ 4632325 h 6677025"/>
              <a:gd name="connsiteX609" fmla="*/ 6010276 w 8802688"/>
              <a:gd name="connsiteY609" fmla="*/ 4611688 h 6677025"/>
              <a:gd name="connsiteX610" fmla="*/ 5984876 w 8802688"/>
              <a:gd name="connsiteY610" fmla="*/ 4584700 h 6677025"/>
              <a:gd name="connsiteX611" fmla="*/ 5954713 w 8802688"/>
              <a:gd name="connsiteY611" fmla="*/ 4557713 h 6677025"/>
              <a:gd name="connsiteX612" fmla="*/ 5903913 w 8802688"/>
              <a:gd name="connsiteY612" fmla="*/ 4510088 h 6677025"/>
              <a:gd name="connsiteX613" fmla="*/ 5853113 w 8802688"/>
              <a:gd name="connsiteY613" fmla="*/ 4465638 h 6677025"/>
              <a:gd name="connsiteX614" fmla="*/ 5802313 w 8802688"/>
              <a:gd name="connsiteY614" fmla="*/ 4424363 h 6677025"/>
              <a:gd name="connsiteX615" fmla="*/ 5746751 w 8802688"/>
              <a:gd name="connsiteY615" fmla="*/ 4384675 h 6677025"/>
              <a:gd name="connsiteX616" fmla="*/ 5692776 w 8802688"/>
              <a:gd name="connsiteY616" fmla="*/ 4349750 h 6677025"/>
              <a:gd name="connsiteX617" fmla="*/ 5635626 w 8802688"/>
              <a:gd name="connsiteY617" fmla="*/ 4316413 h 6677025"/>
              <a:gd name="connsiteX618" fmla="*/ 5576888 w 8802688"/>
              <a:gd name="connsiteY618" fmla="*/ 4284663 h 6677025"/>
              <a:gd name="connsiteX619" fmla="*/ 5519738 w 8802688"/>
              <a:gd name="connsiteY619" fmla="*/ 4254500 h 6677025"/>
              <a:gd name="connsiteX620" fmla="*/ 5399088 w 8802688"/>
              <a:gd name="connsiteY620" fmla="*/ 4197350 h 6677025"/>
              <a:gd name="connsiteX621" fmla="*/ 5276851 w 8802688"/>
              <a:gd name="connsiteY621" fmla="*/ 4141788 h 6677025"/>
              <a:gd name="connsiteX622" fmla="*/ 5027613 w 8802688"/>
              <a:gd name="connsiteY622" fmla="*/ 4033838 h 6677025"/>
              <a:gd name="connsiteX623" fmla="*/ 5110163 w 8802688"/>
              <a:gd name="connsiteY623" fmla="*/ 4090988 h 6677025"/>
              <a:gd name="connsiteX624" fmla="*/ 5151438 w 8802688"/>
              <a:gd name="connsiteY624" fmla="*/ 4121150 h 6677025"/>
              <a:gd name="connsiteX625" fmla="*/ 5191126 w 8802688"/>
              <a:gd name="connsiteY625" fmla="*/ 4151313 h 6677025"/>
              <a:gd name="connsiteX626" fmla="*/ 5226051 w 8802688"/>
              <a:gd name="connsiteY626" fmla="*/ 4183063 h 6677025"/>
              <a:gd name="connsiteX627" fmla="*/ 5260976 w 8802688"/>
              <a:gd name="connsiteY627" fmla="*/ 4219575 h 6677025"/>
              <a:gd name="connsiteX628" fmla="*/ 5294313 w 8802688"/>
              <a:gd name="connsiteY628" fmla="*/ 4254500 h 6677025"/>
              <a:gd name="connsiteX629" fmla="*/ 5324476 w 8802688"/>
              <a:gd name="connsiteY629" fmla="*/ 4295775 h 6677025"/>
              <a:gd name="connsiteX630" fmla="*/ 5356226 w 8802688"/>
              <a:gd name="connsiteY630" fmla="*/ 4329113 h 6677025"/>
              <a:gd name="connsiteX631" fmla="*/ 5392738 w 8802688"/>
              <a:gd name="connsiteY631" fmla="*/ 4370388 h 6677025"/>
              <a:gd name="connsiteX632" fmla="*/ 5410201 w 8802688"/>
              <a:gd name="connsiteY632" fmla="*/ 4391025 h 6677025"/>
              <a:gd name="connsiteX633" fmla="*/ 5422901 w 8802688"/>
              <a:gd name="connsiteY633" fmla="*/ 4411663 h 6677025"/>
              <a:gd name="connsiteX634" fmla="*/ 5430838 w 8802688"/>
              <a:gd name="connsiteY634" fmla="*/ 4430713 h 6677025"/>
              <a:gd name="connsiteX635" fmla="*/ 5434013 w 8802688"/>
              <a:gd name="connsiteY635" fmla="*/ 4445000 h 6677025"/>
              <a:gd name="connsiteX636" fmla="*/ 5376863 w 8802688"/>
              <a:gd name="connsiteY636" fmla="*/ 4656138 h 6677025"/>
              <a:gd name="connsiteX637" fmla="*/ 5348288 w 8802688"/>
              <a:gd name="connsiteY637" fmla="*/ 4759325 h 6677025"/>
              <a:gd name="connsiteX638" fmla="*/ 5314951 w 8802688"/>
              <a:gd name="connsiteY638" fmla="*/ 4864100 h 6677025"/>
              <a:gd name="connsiteX639" fmla="*/ 5280026 w 8802688"/>
              <a:gd name="connsiteY639" fmla="*/ 4965700 h 6677025"/>
              <a:gd name="connsiteX640" fmla="*/ 5243513 w 8802688"/>
              <a:gd name="connsiteY640" fmla="*/ 5068888 h 6677025"/>
              <a:gd name="connsiteX641" fmla="*/ 5205413 w 8802688"/>
              <a:gd name="connsiteY641" fmla="*/ 5167313 h 6677025"/>
              <a:gd name="connsiteX642" fmla="*/ 5160963 w 8802688"/>
              <a:gd name="connsiteY642" fmla="*/ 5268913 h 6677025"/>
              <a:gd name="connsiteX643" fmla="*/ 5116513 w 8802688"/>
              <a:gd name="connsiteY643" fmla="*/ 5362575 h 6677025"/>
              <a:gd name="connsiteX644" fmla="*/ 5068888 w 8802688"/>
              <a:gd name="connsiteY644" fmla="*/ 5457825 h 6677025"/>
              <a:gd name="connsiteX645" fmla="*/ 5014913 w 8802688"/>
              <a:gd name="connsiteY645" fmla="*/ 5553075 h 6677025"/>
              <a:gd name="connsiteX646" fmla="*/ 4960938 w 8802688"/>
              <a:gd name="connsiteY646" fmla="*/ 5643563 h 6677025"/>
              <a:gd name="connsiteX647" fmla="*/ 4902201 w 8802688"/>
              <a:gd name="connsiteY647" fmla="*/ 5732463 h 6677025"/>
              <a:gd name="connsiteX648" fmla="*/ 4837113 w 8802688"/>
              <a:gd name="connsiteY648" fmla="*/ 5815013 h 6677025"/>
              <a:gd name="connsiteX649" fmla="*/ 4768850 w 8802688"/>
              <a:gd name="connsiteY649" fmla="*/ 5899150 h 6677025"/>
              <a:gd name="connsiteX650" fmla="*/ 4694238 w 8802688"/>
              <a:gd name="connsiteY650" fmla="*/ 5978525 h 6677025"/>
              <a:gd name="connsiteX651" fmla="*/ 4581525 w 8802688"/>
              <a:gd name="connsiteY651" fmla="*/ 6062663 h 6677025"/>
              <a:gd name="connsiteX652" fmla="*/ 4470400 w 8802688"/>
              <a:gd name="connsiteY652" fmla="*/ 6151563 h 6677025"/>
              <a:gd name="connsiteX653" fmla="*/ 4360863 w 8802688"/>
              <a:gd name="connsiteY653" fmla="*/ 6246813 h 6677025"/>
              <a:gd name="connsiteX654" fmla="*/ 4303713 w 8802688"/>
              <a:gd name="connsiteY654" fmla="*/ 6296025 h 6677025"/>
              <a:gd name="connsiteX655" fmla="*/ 4248150 w 8802688"/>
              <a:gd name="connsiteY655" fmla="*/ 6350000 h 6677025"/>
              <a:gd name="connsiteX656" fmla="*/ 4221163 w 8802688"/>
              <a:gd name="connsiteY656" fmla="*/ 6365875 h 6677025"/>
              <a:gd name="connsiteX657" fmla="*/ 4194175 w 8802688"/>
              <a:gd name="connsiteY657" fmla="*/ 6386513 h 6677025"/>
              <a:gd name="connsiteX658" fmla="*/ 4167188 w 8802688"/>
              <a:gd name="connsiteY658" fmla="*/ 6407150 h 6677025"/>
              <a:gd name="connsiteX659" fmla="*/ 4140200 w 8802688"/>
              <a:gd name="connsiteY659" fmla="*/ 6430963 h 6677025"/>
              <a:gd name="connsiteX660" fmla="*/ 4117975 w 8802688"/>
              <a:gd name="connsiteY660" fmla="*/ 6454775 h 6677025"/>
              <a:gd name="connsiteX661" fmla="*/ 4095750 w 8802688"/>
              <a:gd name="connsiteY661" fmla="*/ 6481763 h 6677025"/>
              <a:gd name="connsiteX662" fmla="*/ 4078288 w 8802688"/>
              <a:gd name="connsiteY662" fmla="*/ 6510338 h 6677025"/>
              <a:gd name="connsiteX663" fmla="*/ 4064000 w 8802688"/>
              <a:gd name="connsiteY663" fmla="*/ 6537325 h 6677025"/>
              <a:gd name="connsiteX664" fmla="*/ 4033838 w 8802688"/>
              <a:gd name="connsiteY664" fmla="*/ 6564313 h 6677025"/>
              <a:gd name="connsiteX665" fmla="*/ 4003675 w 8802688"/>
              <a:gd name="connsiteY665" fmla="*/ 6588125 h 6677025"/>
              <a:gd name="connsiteX666" fmla="*/ 3975100 w 8802688"/>
              <a:gd name="connsiteY666" fmla="*/ 6608763 h 6677025"/>
              <a:gd name="connsiteX667" fmla="*/ 3944938 w 8802688"/>
              <a:gd name="connsiteY667" fmla="*/ 6626225 h 6677025"/>
              <a:gd name="connsiteX668" fmla="*/ 3914775 w 8802688"/>
              <a:gd name="connsiteY668" fmla="*/ 6645275 h 6677025"/>
              <a:gd name="connsiteX669" fmla="*/ 3884613 w 8802688"/>
              <a:gd name="connsiteY669" fmla="*/ 6656388 h 6677025"/>
              <a:gd name="connsiteX670" fmla="*/ 3852863 w 8802688"/>
              <a:gd name="connsiteY670" fmla="*/ 6665913 h 6677025"/>
              <a:gd name="connsiteX671" fmla="*/ 3822700 w 8802688"/>
              <a:gd name="connsiteY671" fmla="*/ 6673850 h 6677025"/>
              <a:gd name="connsiteX672" fmla="*/ 3790950 w 8802688"/>
              <a:gd name="connsiteY672" fmla="*/ 6677025 h 6677025"/>
              <a:gd name="connsiteX673" fmla="*/ 3760788 w 8802688"/>
              <a:gd name="connsiteY673" fmla="*/ 6677025 h 6677025"/>
              <a:gd name="connsiteX674" fmla="*/ 3727450 w 8802688"/>
              <a:gd name="connsiteY674" fmla="*/ 6673850 h 6677025"/>
              <a:gd name="connsiteX675" fmla="*/ 3697288 w 8802688"/>
              <a:gd name="connsiteY675" fmla="*/ 6669088 h 6677025"/>
              <a:gd name="connsiteX676" fmla="*/ 3668713 w 8802688"/>
              <a:gd name="connsiteY676" fmla="*/ 6659563 h 6677025"/>
              <a:gd name="connsiteX677" fmla="*/ 3638550 w 8802688"/>
              <a:gd name="connsiteY677" fmla="*/ 6646863 h 6677025"/>
              <a:gd name="connsiteX678" fmla="*/ 3608388 w 8802688"/>
              <a:gd name="connsiteY678" fmla="*/ 6632575 h 6677025"/>
              <a:gd name="connsiteX679" fmla="*/ 3579813 w 8802688"/>
              <a:gd name="connsiteY679" fmla="*/ 6611938 h 6677025"/>
              <a:gd name="connsiteX680" fmla="*/ 3525838 w 8802688"/>
              <a:gd name="connsiteY680" fmla="*/ 6543675 h 6677025"/>
              <a:gd name="connsiteX681" fmla="*/ 3475038 w 8802688"/>
              <a:gd name="connsiteY681" fmla="*/ 6472238 h 6677025"/>
              <a:gd name="connsiteX682" fmla="*/ 3427413 w 8802688"/>
              <a:gd name="connsiteY682" fmla="*/ 6400800 h 6677025"/>
              <a:gd name="connsiteX683" fmla="*/ 3379788 w 8802688"/>
              <a:gd name="connsiteY683" fmla="*/ 6326188 h 6677025"/>
              <a:gd name="connsiteX684" fmla="*/ 3335338 w 8802688"/>
              <a:gd name="connsiteY684" fmla="*/ 6251575 h 6677025"/>
              <a:gd name="connsiteX685" fmla="*/ 3294063 w 8802688"/>
              <a:gd name="connsiteY685" fmla="*/ 6175375 h 6677025"/>
              <a:gd name="connsiteX686" fmla="*/ 3252788 w 8802688"/>
              <a:gd name="connsiteY686" fmla="*/ 6097588 h 6677025"/>
              <a:gd name="connsiteX687" fmla="*/ 3209925 w 8802688"/>
              <a:gd name="connsiteY687" fmla="*/ 6015038 h 6677025"/>
              <a:gd name="connsiteX688" fmla="*/ 3195638 w 8802688"/>
              <a:gd name="connsiteY688" fmla="*/ 5999163 h 6677025"/>
              <a:gd name="connsiteX689" fmla="*/ 3186113 w 8802688"/>
              <a:gd name="connsiteY689" fmla="*/ 5984875 h 6677025"/>
              <a:gd name="connsiteX690" fmla="*/ 3181350 w 8802688"/>
              <a:gd name="connsiteY690" fmla="*/ 5967413 h 6677025"/>
              <a:gd name="connsiteX691" fmla="*/ 3175000 w 8802688"/>
              <a:gd name="connsiteY691" fmla="*/ 5946775 h 6677025"/>
              <a:gd name="connsiteX692" fmla="*/ 3171825 w 8802688"/>
              <a:gd name="connsiteY692" fmla="*/ 5927725 h 6677025"/>
              <a:gd name="connsiteX693" fmla="*/ 3171825 w 8802688"/>
              <a:gd name="connsiteY693" fmla="*/ 5907088 h 6677025"/>
              <a:gd name="connsiteX694" fmla="*/ 3175000 w 8802688"/>
              <a:gd name="connsiteY694" fmla="*/ 5886450 h 6677025"/>
              <a:gd name="connsiteX695" fmla="*/ 3181350 w 8802688"/>
              <a:gd name="connsiteY695" fmla="*/ 5865813 h 6677025"/>
              <a:gd name="connsiteX696" fmla="*/ 3189288 w 8802688"/>
              <a:gd name="connsiteY696" fmla="*/ 5845175 h 6677025"/>
              <a:gd name="connsiteX697" fmla="*/ 3201988 w 8802688"/>
              <a:gd name="connsiteY697" fmla="*/ 5824538 h 6677025"/>
              <a:gd name="connsiteX698" fmla="*/ 3213100 w 8802688"/>
              <a:gd name="connsiteY698" fmla="*/ 5803900 h 6677025"/>
              <a:gd name="connsiteX699" fmla="*/ 3230563 w 8802688"/>
              <a:gd name="connsiteY699" fmla="*/ 5783263 h 6677025"/>
              <a:gd name="connsiteX700" fmla="*/ 3249613 w 8802688"/>
              <a:gd name="connsiteY700" fmla="*/ 5764213 h 6677025"/>
              <a:gd name="connsiteX701" fmla="*/ 3270250 w 8802688"/>
              <a:gd name="connsiteY701" fmla="*/ 5746750 h 6677025"/>
              <a:gd name="connsiteX702" fmla="*/ 3294063 w 8802688"/>
              <a:gd name="connsiteY702" fmla="*/ 5732463 h 6677025"/>
              <a:gd name="connsiteX703" fmla="*/ 3321050 w 8802688"/>
              <a:gd name="connsiteY703" fmla="*/ 5716588 h 6677025"/>
              <a:gd name="connsiteX704" fmla="*/ 3362325 w 8802688"/>
              <a:gd name="connsiteY704" fmla="*/ 5699125 h 6677025"/>
              <a:gd name="connsiteX705" fmla="*/ 3403600 w 8802688"/>
              <a:gd name="connsiteY705" fmla="*/ 5681663 h 6677025"/>
              <a:gd name="connsiteX706" fmla="*/ 3492500 w 8802688"/>
              <a:gd name="connsiteY706" fmla="*/ 5637213 h 6677025"/>
              <a:gd name="connsiteX707" fmla="*/ 3587750 w 8802688"/>
              <a:gd name="connsiteY707" fmla="*/ 5583238 h 6677025"/>
              <a:gd name="connsiteX708" fmla="*/ 3692525 w 8802688"/>
              <a:gd name="connsiteY708" fmla="*/ 5529263 h 6677025"/>
              <a:gd name="connsiteX709" fmla="*/ 3692525 w 8802688"/>
              <a:gd name="connsiteY709" fmla="*/ 5081588 h 6677025"/>
              <a:gd name="connsiteX710" fmla="*/ 3683000 w 8802688"/>
              <a:gd name="connsiteY710" fmla="*/ 5116513 h 6677025"/>
              <a:gd name="connsiteX711" fmla="*/ 3673475 w 8802688"/>
              <a:gd name="connsiteY711" fmla="*/ 5153025 h 6677025"/>
              <a:gd name="connsiteX712" fmla="*/ 3665538 w 8802688"/>
              <a:gd name="connsiteY712" fmla="*/ 5184775 h 6677025"/>
              <a:gd name="connsiteX713" fmla="*/ 3652838 w 8802688"/>
              <a:gd name="connsiteY713" fmla="*/ 5211763 h 6677025"/>
              <a:gd name="connsiteX714" fmla="*/ 3641725 w 8802688"/>
              <a:gd name="connsiteY714" fmla="*/ 5238750 h 6677025"/>
              <a:gd name="connsiteX715" fmla="*/ 3629025 w 8802688"/>
              <a:gd name="connsiteY715" fmla="*/ 5265738 h 6677025"/>
              <a:gd name="connsiteX716" fmla="*/ 3614738 w 8802688"/>
              <a:gd name="connsiteY716" fmla="*/ 5286375 h 6677025"/>
              <a:gd name="connsiteX717" fmla="*/ 3600450 w 8802688"/>
              <a:gd name="connsiteY717" fmla="*/ 5307013 h 6677025"/>
              <a:gd name="connsiteX718" fmla="*/ 3581400 w 8802688"/>
              <a:gd name="connsiteY718" fmla="*/ 5324475 h 6677025"/>
              <a:gd name="connsiteX719" fmla="*/ 3567113 w 8802688"/>
              <a:gd name="connsiteY719" fmla="*/ 5340350 h 6677025"/>
              <a:gd name="connsiteX720" fmla="*/ 3549650 w 8802688"/>
              <a:gd name="connsiteY720" fmla="*/ 5354638 h 6677025"/>
              <a:gd name="connsiteX721" fmla="*/ 3529013 w 8802688"/>
              <a:gd name="connsiteY721" fmla="*/ 5365750 h 6677025"/>
              <a:gd name="connsiteX722" fmla="*/ 3489325 w 8802688"/>
              <a:gd name="connsiteY722" fmla="*/ 5386388 h 6677025"/>
              <a:gd name="connsiteX723" fmla="*/ 3451225 w 8802688"/>
              <a:gd name="connsiteY723" fmla="*/ 5402263 h 6677025"/>
              <a:gd name="connsiteX724" fmla="*/ 3406775 w 8802688"/>
              <a:gd name="connsiteY724" fmla="*/ 5413375 h 6677025"/>
              <a:gd name="connsiteX725" fmla="*/ 3365500 w 8802688"/>
              <a:gd name="connsiteY725" fmla="*/ 5419725 h 6677025"/>
              <a:gd name="connsiteX726" fmla="*/ 3321050 w 8802688"/>
              <a:gd name="connsiteY726" fmla="*/ 5422900 h 6677025"/>
              <a:gd name="connsiteX727" fmla="*/ 3273425 w 8802688"/>
              <a:gd name="connsiteY727" fmla="*/ 5422900 h 6677025"/>
              <a:gd name="connsiteX728" fmla="*/ 3182938 w 8802688"/>
              <a:gd name="connsiteY728" fmla="*/ 5419725 h 6677025"/>
              <a:gd name="connsiteX729" fmla="*/ 3097213 w 8802688"/>
              <a:gd name="connsiteY729" fmla="*/ 5416550 h 6677025"/>
              <a:gd name="connsiteX730" fmla="*/ 2838450 w 8802688"/>
              <a:gd name="connsiteY730" fmla="*/ 5416550 h 6677025"/>
              <a:gd name="connsiteX731" fmla="*/ 2770188 w 8802688"/>
              <a:gd name="connsiteY731" fmla="*/ 5416550 h 6677025"/>
              <a:gd name="connsiteX732" fmla="*/ 2708275 w 8802688"/>
              <a:gd name="connsiteY732" fmla="*/ 5413375 h 6677025"/>
              <a:gd name="connsiteX733" fmla="*/ 2678113 w 8802688"/>
              <a:gd name="connsiteY733" fmla="*/ 5408613 h 6677025"/>
              <a:gd name="connsiteX734" fmla="*/ 2647950 w 8802688"/>
              <a:gd name="connsiteY734" fmla="*/ 5402263 h 6677025"/>
              <a:gd name="connsiteX735" fmla="*/ 2622550 w 8802688"/>
              <a:gd name="connsiteY735" fmla="*/ 5395913 h 6677025"/>
              <a:gd name="connsiteX736" fmla="*/ 2598738 w 8802688"/>
              <a:gd name="connsiteY736" fmla="*/ 5384800 h 6677025"/>
              <a:gd name="connsiteX737" fmla="*/ 2574925 w 8802688"/>
              <a:gd name="connsiteY737" fmla="*/ 5368925 h 6677025"/>
              <a:gd name="connsiteX738" fmla="*/ 2554288 w 8802688"/>
              <a:gd name="connsiteY738" fmla="*/ 5354638 h 6677025"/>
              <a:gd name="connsiteX739" fmla="*/ 2532063 w 8802688"/>
              <a:gd name="connsiteY739" fmla="*/ 5330825 h 6677025"/>
              <a:gd name="connsiteX740" fmla="*/ 2514600 w 8802688"/>
              <a:gd name="connsiteY740" fmla="*/ 5307013 h 6677025"/>
              <a:gd name="connsiteX741" fmla="*/ 2500313 w 8802688"/>
              <a:gd name="connsiteY741" fmla="*/ 5276850 h 6677025"/>
              <a:gd name="connsiteX742" fmla="*/ 2484438 w 8802688"/>
              <a:gd name="connsiteY742" fmla="*/ 5241925 h 6677025"/>
              <a:gd name="connsiteX743" fmla="*/ 2476500 w 8802688"/>
              <a:gd name="connsiteY743" fmla="*/ 5202238 h 6677025"/>
              <a:gd name="connsiteX744" fmla="*/ 2466975 w 8802688"/>
              <a:gd name="connsiteY744" fmla="*/ 5154613 h 6677025"/>
              <a:gd name="connsiteX745" fmla="*/ 2466975 w 8802688"/>
              <a:gd name="connsiteY745" fmla="*/ 5229225 h 6677025"/>
              <a:gd name="connsiteX746" fmla="*/ 2466975 w 8802688"/>
              <a:gd name="connsiteY746" fmla="*/ 5341938 h 6677025"/>
              <a:gd name="connsiteX747" fmla="*/ 2466975 w 8802688"/>
              <a:gd name="connsiteY747" fmla="*/ 5440363 h 6677025"/>
              <a:gd name="connsiteX748" fmla="*/ 2463800 w 8802688"/>
              <a:gd name="connsiteY748" fmla="*/ 5538788 h 6677025"/>
              <a:gd name="connsiteX749" fmla="*/ 2459038 w 8802688"/>
              <a:gd name="connsiteY749" fmla="*/ 5634038 h 6677025"/>
              <a:gd name="connsiteX750" fmla="*/ 2452688 w 8802688"/>
              <a:gd name="connsiteY750" fmla="*/ 5681663 h 6677025"/>
              <a:gd name="connsiteX751" fmla="*/ 2443163 w 8802688"/>
              <a:gd name="connsiteY751" fmla="*/ 5729288 h 6677025"/>
              <a:gd name="connsiteX752" fmla="*/ 2435225 w 8802688"/>
              <a:gd name="connsiteY752" fmla="*/ 5776913 h 6677025"/>
              <a:gd name="connsiteX753" fmla="*/ 2422525 w 8802688"/>
              <a:gd name="connsiteY753" fmla="*/ 5824538 h 6677025"/>
              <a:gd name="connsiteX754" fmla="*/ 2408238 w 8802688"/>
              <a:gd name="connsiteY754" fmla="*/ 5868988 h 6677025"/>
              <a:gd name="connsiteX755" fmla="*/ 2390775 w 8802688"/>
              <a:gd name="connsiteY755" fmla="*/ 5916613 h 6677025"/>
              <a:gd name="connsiteX756" fmla="*/ 2368550 w 8802688"/>
              <a:gd name="connsiteY756" fmla="*/ 5961063 h 6677025"/>
              <a:gd name="connsiteX757" fmla="*/ 2343150 w 8802688"/>
              <a:gd name="connsiteY757" fmla="*/ 6002338 h 6677025"/>
              <a:gd name="connsiteX758" fmla="*/ 2316163 w 8802688"/>
              <a:gd name="connsiteY758" fmla="*/ 6046788 h 6677025"/>
              <a:gd name="connsiteX759" fmla="*/ 2282825 w 8802688"/>
              <a:gd name="connsiteY759" fmla="*/ 6088063 h 6677025"/>
              <a:gd name="connsiteX760" fmla="*/ 2268538 w 8802688"/>
              <a:gd name="connsiteY760" fmla="*/ 6103938 h 6677025"/>
              <a:gd name="connsiteX761" fmla="*/ 2255838 w 8802688"/>
              <a:gd name="connsiteY761" fmla="*/ 6121400 h 6677025"/>
              <a:gd name="connsiteX762" fmla="*/ 2238375 w 8802688"/>
              <a:gd name="connsiteY762" fmla="*/ 6156325 h 6677025"/>
              <a:gd name="connsiteX763" fmla="*/ 2224088 w 8802688"/>
              <a:gd name="connsiteY763" fmla="*/ 6199188 h 6677025"/>
              <a:gd name="connsiteX764" fmla="*/ 2211388 w 8802688"/>
              <a:gd name="connsiteY764" fmla="*/ 6243638 h 6677025"/>
              <a:gd name="connsiteX765" fmla="*/ 2193925 w 8802688"/>
              <a:gd name="connsiteY765" fmla="*/ 6335713 h 6677025"/>
              <a:gd name="connsiteX766" fmla="*/ 2181225 w 8802688"/>
              <a:gd name="connsiteY766" fmla="*/ 6383338 h 6677025"/>
              <a:gd name="connsiteX767" fmla="*/ 2170113 w 8802688"/>
              <a:gd name="connsiteY767" fmla="*/ 6424613 h 6677025"/>
              <a:gd name="connsiteX768" fmla="*/ 2166938 w 8802688"/>
              <a:gd name="connsiteY768" fmla="*/ 6442075 h 6677025"/>
              <a:gd name="connsiteX769" fmla="*/ 2157413 w 8802688"/>
              <a:gd name="connsiteY769" fmla="*/ 6459538 h 6677025"/>
              <a:gd name="connsiteX770" fmla="*/ 2143125 w 8802688"/>
              <a:gd name="connsiteY770" fmla="*/ 6478588 h 6677025"/>
              <a:gd name="connsiteX771" fmla="*/ 2125663 w 8802688"/>
              <a:gd name="connsiteY771" fmla="*/ 6496050 h 6677025"/>
              <a:gd name="connsiteX772" fmla="*/ 2101850 w 8802688"/>
              <a:gd name="connsiteY772" fmla="*/ 6510338 h 6677025"/>
              <a:gd name="connsiteX773" fmla="*/ 2078038 w 8802688"/>
              <a:gd name="connsiteY773" fmla="*/ 6526213 h 6677025"/>
              <a:gd name="connsiteX774" fmla="*/ 2051050 w 8802688"/>
              <a:gd name="connsiteY774" fmla="*/ 6534150 h 6677025"/>
              <a:gd name="connsiteX775" fmla="*/ 2020888 w 8802688"/>
              <a:gd name="connsiteY775" fmla="*/ 6537325 h 6677025"/>
              <a:gd name="connsiteX776" fmla="*/ 1828800 w 8802688"/>
              <a:gd name="connsiteY776" fmla="*/ 6507163 h 6677025"/>
              <a:gd name="connsiteX777" fmla="*/ 1628775 w 8802688"/>
              <a:gd name="connsiteY777" fmla="*/ 6478588 h 6677025"/>
              <a:gd name="connsiteX778" fmla="*/ 1525588 w 8802688"/>
              <a:gd name="connsiteY778" fmla="*/ 6457950 h 6677025"/>
              <a:gd name="connsiteX779" fmla="*/ 1420813 w 8802688"/>
              <a:gd name="connsiteY779" fmla="*/ 6435725 h 6677025"/>
              <a:gd name="connsiteX780" fmla="*/ 1316038 w 8802688"/>
              <a:gd name="connsiteY780" fmla="*/ 6415088 h 6677025"/>
              <a:gd name="connsiteX781" fmla="*/ 1206500 w 8802688"/>
              <a:gd name="connsiteY781" fmla="*/ 6389688 h 6677025"/>
              <a:gd name="connsiteX782" fmla="*/ 1168400 w 8802688"/>
              <a:gd name="connsiteY782" fmla="*/ 6370638 h 6677025"/>
              <a:gd name="connsiteX783" fmla="*/ 1150938 w 8802688"/>
              <a:gd name="connsiteY783" fmla="*/ 6362700 h 6677025"/>
              <a:gd name="connsiteX784" fmla="*/ 1135063 w 8802688"/>
              <a:gd name="connsiteY784" fmla="*/ 6353175 h 6677025"/>
              <a:gd name="connsiteX785" fmla="*/ 1123950 w 8802688"/>
              <a:gd name="connsiteY785" fmla="*/ 6342063 h 6677025"/>
              <a:gd name="connsiteX786" fmla="*/ 1111250 w 8802688"/>
              <a:gd name="connsiteY786" fmla="*/ 6326188 h 6677025"/>
              <a:gd name="connsiteX787" fmla="*/ 1103313 w 8802688"/>
              <a:gd name="connsiteY787" fmla="*/ 6311900 h 6677025"/>
              <a:gd name="connsiteX788" fmla="*/ 1093788 w 8802688"/>
              <a:gd name="connsiteY788" fmla="*/ 6294438 h 6677025"/>
              <a:gd name="connsiteX789" fmla="*/ 1087438 w 8802688"/>
              <a:gd name="connsiteY789" fmla="*/ 6275388 h 6677025"/>
              <a:gd name="connsiteX790" fmla="*/ 1084263 w 8802688"/>
              <a:gd name="connsiteY790" fmla="*/ 6254750 h 6677025"/>
              <a:gd name="connsiteX791" fmla="*/ 1082675 w 8802688"/>
              <a:gd name="connsiteY791" fmla="*/ 6234113 h 6677025"/>
              <a:gd name="connsiteX792" fmla="*/ 1082675 w 8802688"/>
              <a:gd name="connsiteY792" fmla="*/ 6210300 h 6677025"/>
              <a:gd name="connsiteX793" fmla="*/ 1084263 w 8802688"/>
              <a:gd name="connsiteY793" fmla="*/ 6154738 h 6677025"/>
              <a:gd name="connsiteX794" fmla="*/ 1093788 w 8802688"/>
              <a:gd name="connsiteY794" fmla="*/ 6088063 h 6677025"/>
              <a:gd name="connsiteX795" fmla="*/ 1120775 w 8802688"/>
              <a:gd name="connsiteY795" fmla="*/ 6046788 h 6677025"/>
              <a:gd name="connsiteX796" fmla="*/ 1144588 w 8802688"/>
              <a:gd name="connsiteY796" fmla="*/ 5999163 h 6677025"/>
              <a:gd name="connsiteX797" fmla="*/ 1162050 w 8802688"/>
              <a:gd name="connsiteY797" fmla="*/ 5948363 h 6677025"/>
              <a:gd name="connsiteX798" fmla="*/ 1176338 w 8802688"/>
              <a:gd name="connsiteY798" fmla="*/ 5899150 h 6677025"/>
              <a:gd name="connsiteX799" fmla="*/ 1189038 w 8802688"/>
              <a:gd name="connsiteY799" fmla="*/ 5845175 h 6677025"/>
              <a:gd name="connsiteX800" fmla="*/ 1198563 w 8802688"/>
              <a:gd name="connsiteY800" fmla="*/ 5788025 h 6677025"/>
              <a:gd name="connsiteX801" fmla="*/ 1203325 w 8802688"/>
              <a:gd name="connsiteY801" fmla="*/ 5735638 h 6677025"/>
              <a:gd name="connsiteX802" fmla="*/ 1206500 w 8802688"/>
              <a:gd name="connsiteY802" fmla="*/ 5678488 h 6677025"/>
              <a:gd name="connsiteX803" fmla="*/ 1212850 w 8802688"/>
              <a:gd name="connsiteY803" fmla="*/ 5657850 h 6677025"/>
              <a:gd name="connsiteX804" fmla="*/ 1216025 w 8802688"/>
              <a:gd name="connsiteY804" fmla="*/ 5634038 h 6677025"/>
              <a:gd name="connsiteX805" fmla="*/ 1216025 w 8802688"/>
              <a:gd name="connsiteY805" fmla="*/ 5613400 h 6677025"/>
              <a:gd name="connsiteX806" fmla="*/ 1216025 w 8802688"/>
              <a:gd name="connsiteY806" fmla="*/ 5589588 h 6677025"/>
              <a:gd name="connsiteX807" fmla="*/ 1209675 w 8802688"/>
              <a:gd name="connsiteY807" fmla="*/ 5541963 h 6677025"/>
              <a:gd name="connsiteX808" fmla="*/ 1198563 w 8802688"/>
              <a:gd name="connsiteY808" fmla="*/ 5497513 h 6677025"/>
              <a:gd name="connsiteX809" fmla="*/ 1179513 w 8802688"/>
              <a:gd name="connsiteY809" fmla="*/ 5453063 h 6677025"/>
              <a:gd name="connsiteX810" fmla="*/ 1165225 w 8802688"/>
              <a:gd name="connsiteY810" fmla="*/ 5410200 h 6677025"/>
              <a:gd name="connsiteX811" fmla="*/ 1131888 w 8802688"/>
              <a:gd name="connsiteY811" fmla="*/ 5341938 h 6677025"/>
              <a:gd name="connsiteX812" fmla="*/ 1069975 w 8802688"/>
              <a:gd name="connsiteY812" fmla="*/ 5238750 h 6677025"/>
              <a:gd name="connsiteX813" fmla="*/ 1012825 w 8802688"/>
              <a:gd name="connsiteY813" fmla="*/ 5130800 h 6677025"/>
              <a:gd name="connsiteX814" fmla="*/ 957263 w 8802688"/>
              <a:gd name="connsiteY814" fmla="*/ 5027613 h 6677025"/>
              <a:gd name="connsiteX815" fmla="*/ 903288 w 8802688"/>
              <a:gd name="connsiteY815" fmla="*/ 4919663 h 6677025"/>
              <a:gd name="connsiteX816" fmla="*/ 855663 w 8802688"/>
              <a:gd name="connsiteY816" fmla="*/ 4813300 h 6677025"/>
              <a:gd name="connsiteX817" fmla="*/ 811213 w 8802688"/>
              <a:gd name="connsiteY817" fmla="*/ 4706938 h 6677025"/>
              <a:gd name="connsiteX818" fmla="*/ 769938 w 8802688"/>
              <a:gd name="connsiteY818" fmla="*/ 4598988 h 6677025"/>
              <a:gd name="connsiteX819" fmla="*/ 733425 w 8802688"/>
              <a:gd name="connsiteY819" fmla="*/ 4492625 h 6677025"/>
              <a:gd name="connsiteX820" fmla="*/ 701675 w 8802688"/>
              <a:gd name="connsiteY820" fmla="*/ 4383088 h 6677025"/>
              <a:gd name="connsiteX821" fmla="*/ 671513 w 8802688"/>
              <a:gd name="connsiteY821" fmla="*/ 4271963 h 6677025"/>
              <a:gd name="connsiteX822" fmla="*/ 647700 w 8802688"/>
              <a:gd name="connsiteY822" fmla="*/ 4162425 h 6677025"/>
              <a:gd name="connsiteX823" fmla="*/ 630238 w 8802688"/>
              <a:gd name="connsiteY823" fmla="*/ 4049713 h 6677025"/>
              <a:gd name="connsiteX824" fmla="*/ 617538 w 8802688"/>
              <a:gd name="connsiteY824" fmla="*/ 3937000 h 6677025"/>
              <a:gd name="connsiteX825" fmla="*/ 609600 w 8802688"/>
              <a:gd name="connsiteY825" fmla="*/ 3821113 h 6677025"/>
              <a:gd name="connsiteX826" fmla="*/ 609600 w 8802688"/>
              <a:gd name="connsiteY826" fmla="*/ 3705225 h 6677025"/>
              <a:gd name="connsiteX827" fmla="*/ 612775 w 8802688"/>
              <a:gd name="connsiteY827" fmla="*/ 3586163 h 6677025"/>
              <a:gd name="connsiteX828" fmla="*/ 620713 w 8802688"/>
              <a:gd name="connsiteY828" fmla="*/ 3470275 h 6677025"/>
              <a:gd name="connsiteX829" fmla="*/ 636588 w 8802688"/>
              <a:gd name="connsiteY829" fmla="*/ 3354388 h 6677025"/>
              <a:gd name="connsiteX830" fmla="*/ 657225 w 8802688"/>
              <a:gd name="connsiteY830" fmla="*/ 3243263 h 6677025"/>
              <a:gd name="connsiteX831" fmla="*/ 681038 w 8802688"/>
              <a:gd name="connsiteY831" fmla="*/ 3136900 h 6677025"/>
              <a:gd name="connsiteX832" fmla="*/ 709613 w 8802688"/>
              <a:gd name="connsiteY832" fmla="*/ 3032125 h 6677025"/>
              <a:gd name="connsiteX833" fmla="*/ 746125 w 8802688"/>
              <a:gd name="connsiteY833" fmla="*/ 2932113 h 6677025"/>
              <a:gd name="connsiteX834" fmla="*/ 784225 w 8802688"/>
              <a:gd name="connsiteY834" fmla="*/ 2833688 h 6677025"/>
              <a:gd name="connsiteX835" fmla="*/ 828675 w 8802688"/>
              <a:gd name="connsiteY835" fmla="*/ 2735263 h 6677025"/>
              <a:gd name="connsiteX836" fmla="*/ 879475 w 8802688"/>
              <a:gd name="connsiteY836" fmla="*/ 2643188 h 6677025"/>
              <a:gd name="connsiteX837" fmla="*/ 933450 w 8802688"/>
              <a:gd name="connsiteY837" fmla="*/ 2551113 h 6677025"/>
              <a:gd name="connsiteX838" fmla="*/ 992188 w 8802688"/>
              <a:gd name="connsiteY838" fmla="*/ 2465388 h 6677025"/>
              <a:gd name="connsiteX839" fmla="*/ 1055688 w 8802688"/>
              <a:gd name="connsiteY839" fmla="*/ 2379663 h 6677025"/>
              <a:gd name="connsiteX840" fmla="*/ 1123950 w 8802688"/>
              <a:gd name="connsiteY840" fmla="*/ 2295525 h 6677025"/>
              <a:gd name="connsiteX841" fmla="*/ 1195388 w 8802688"/>
              <a:gd name="connsiteY841" fmla="*/ 2212975 h 6677025"/>
              <a:gd name="connsiteX842" fmla="*/ 1271588 w 8802688"/>
              <a:gd name="connsiteY842" fmla="*/ 2132013 h 6677025"/>
              <a:gd name="connsiteX843" fmla="*/ 1355725 w 8802688"/>
              <a:gd name="connsiteY843" fmla="*/ 2054225 h 6677025"/>
              <a:gd name="connsiteX844" fmla="*/ 1423988 w 8802688"/>
              <a:gd name="connsiteY844" fmla="*/ 2001838 h 6677025"/>
              <a:gd name="connsiteX845" fmla="*/ 1495425 w 8802688"/>
              <a:gd name="connsiteY845" fmla="*/ 1951038 h 6677025"/>
              <a:gd name="connsiteX846" fmla="*/ 1566863 w 8802688"/>
              <a:gd name="connsiteY846" fmla="*/ 1900238 h 6677025"/>
              <a:gd name="connsiteX847" fmla="*/ 1641475 w 8802688"/>
              <a:gd name="connsiteY847" fmla="*/ 1855788 h 6677025"/>
              <a:gd name="connsiteX848" fmla="*/ 1714500 w 8802688"/>
              <a:gd name="connsiteY848" fmla="*/ 1814513 h 6677025"/>
              <a:gd name="connsiteX849" fmla="*/ 1789113 w 8802688"/>
              <a:gd name="connsiteY849" fmla="*/ 1774825 h 6677025"/>
              <a:gd name="connsiteX850" fmla="*/ 1866900 w 8802688"/>
              <a:gd name="connsiteY850" fmla="*/ 1739900 h 6677025"/>
              <a:gd name="connsiteX851" fmla="*/ 1944688 w 8802688"/>
              <a:gd name="connsiteY851" fmla="*/ 1703388 h 6677025"/>
              <a:gd name="connsiteX852" fmla="*/ 2020888 w 8802688"/>
              <a:gd name="connsiteY852" fmla="*/ 1671638 h 6677025"/>
              <a:gd name="connsiteX853" fmla="*/ 2101850 w 8802688"/>
              <a:gd name="connsiteY853" fmla="*/ 1641476 h 6677025"/>
              <a:gd name="connsiteX854" fmla="*/ 2184400 w 8802688"/>
              <a:gd name="connsiteY854" fmla="*/ 1614488 h 6677025"/>
              <a:gd name="connsiteX855" fmla="*/ 2268538 w 8802688"/>
              <a:gd name="connsiteY855" fmla="*/ 1587500 h 6677025"/>
              <a:gd name="connsiteX856" fmla="*/ 2351088 w 8802688"/>
              <a:gd name="connsiteY856" fmla="*/ 1562100 h 6677025"/>
              <a:gd name="connsiteX857" fmla="*/ 2436813 w 8802688"/>
              <a:gd name="connsiteY857" fmla="*/ 1538288 h 6677025"/>
              <a:gd name="connsiteX858" fmla="*/ 2616200 w 8802688"/>
              <a:gd name="connsiteY858" fmla="*/ 1492250 h 6677025"/>
              <a:gd name="connsiteX859" fmla="*/ 2725738 w 8802688"/>
              <a:gd name="connsiteY859" fmla="*/ 1492250 h 6677025"/>
              <a:gd name="connsiteX860" fmla="*/ 2654300 w 8802688"/>
              <a:gd name="connsiteY860" fmla="*/ 1590675 h 6677025"/>
              <a:gd name="connsiteX861" fmla="*/ 2582863 w 8802688"/>
              <a:gd name="connsiteY861" fmla="*/ 1682750 h 6677025"/>
              <a:gd name="connsiteX862" fmla="*/ 2435225 w 8802688"/>
              <a:gd name="connsiteY862" fmla="*/ 1866901 h 6677025"/>
              <a:gd name="connsiteX863" fmla="*/ 2363788 w 8802688"/>
              <a:gd name="connsiteY863" fmla="*/ 1958975 h 6677025"/>
              <a:gd name="connsiteX864" fmla="*/ 2295525 w 8802688"/>
              <a:gd name="connsiteY864" fmla="*/ 2052638 h 6677025"/>
              <a:gd name="connsiteX865" fmla="*/ 2228850 w 8802688"/>
              <a:gd name="connsiteY865" fmla="*/ 2144713 h 6677025"/>
              <a:gd name="connsiteX866" fmla="*/ 2200275 w 8802688"/>
              <a:gd name="connsiteY866" fmla="*/ 2192338 h 6677025"/>
              <a:gd name="connsiteX867" fmla="*/ 2170113 w 8802688"/>
              <a:gd name="connsiteY867" fmla="*/ 2241550 h 6677025"/>
              <a:gd name="connsiteX868" fmla="*/ 2089150 w 8802688"/>
              <a:gd name="connsiteY868" fmla="*/ 2355850 h 6677025"/>
              <a:gd name="connsiteX869" fmla="*/ 2047875 w 8802688"/>
              <a:gd name="connsiteY869" fmla="*/ 2411413 h 6677025"/>
              <a:gd name="connsiteX870" fmla="*/ 2012950 w 8802688"/>
              <a:gd name="connsiteY870" fmla="*/ 2471738 h 6677025"/>
              <a:gd name="connsiteX871" fmla="*/ 1979613 w 8802688"/>
              <a:gd name="connsiteY871" fmla="*/ 2530475 h 6677025"/>
              <a:gd name="connsiteX872" fmla="*/ 1952625 w 8802688"/>
              <a:gd name="connsiteY872" fmla="*/ 2592388 h 6677025"/>
              <a:gd name="connsiteX873" fmla="*/ 1928813 w 8802688"/>
              <a:gd name="connsiteY873" fmla="*/ 2659063 h 6677025"/>
              <a:gd name="connsiteX874" fmla="*/ 1917700 w 8802688"/>
              <a:gd name="connsiteY874" fmla="*/ 2693988 h 6677025"/>
              <a:gd name="connsiteX875" fmla="*/ 1911350 w 8802688"/>
              <a:gd name="connsiteY875" fmla="*/ 2727325 h 6677025"/>
              <a:gd name="connsiteX876" fmla="*/ 1893888 w 8802688"/>
              <a:gd name="connsiteY876" fmla="*/ 2776538 h 6677025"/>
              <a:gd name="connsiteX877" fmla="*/ 1881188 w 8802688"/>
              <a:gd name="connsiteY877" fmla="*/ 2824163 h 6677025"/>
              <a:gd name="connsiteX878" fmla="*/ 1873250 w 8802688"/>
              <a:gd name="connsiteY878" fmla="*/ 2868613 h 6677025"/>
              <a:gd name="connsiteX879" fmla="*/ 1873250 w 8802688"/>
              <a:gd name="connsiteY879" fmla="*/ 2916238 h 6677025"/>
              <a:gd name="connsiteX880" fmla="*/ 1876425 w 8802688"/>
              <a:gd name="connsiteY880" fmla="*/ 2962275 h 6677025"/>
              <a:gd name="connsiteX881" fmla="*/ 1881188 w 8802688"/>
              <a:gd name="connsiteY881" fmla="*/ 3006725 h 6677025"/>
              <a:gd name="connsiteX882" fmla="*/ 1893888 w 8802688"/>
              <a:gd name="connsiteY882" fmla="*/ 3048000 h 6677025"/>
              <a:gd name="connsiteX883" fmla="*/ 1905000 w 8802688"/>
              <a:gd name="connsiteY883" fmla="*/ 3092450 h 6677025"/>
              <a:gd name="connsiteX884" fmla="*/ 1924050 w 8802688"/>
              <a:gd name="connsiteY884" fmla="*/ 3133725 h 6677025"/>
              <a:gd name="connsiteX885" fmla="*/ 1944688 w 8802688"/>
              <a:gd name="connsiteY885" fmla="*/ 3171825 h 6677025"/>
              <a:gd name="connsiteX886" fmla="*/ 1965325 w 8802688"/>
              <a:gd name="connsiteY886" fmla="*/ 3214688 h 6677025"/>
              <a:gd name="connsiteX887" fmla="*/ 1989138 w 8802688"/>
              <a:gd name="connsiteY887" fmla="*/ 3252788 h 6677025"/>
              <a:gd name="connsiteX888" fmla="*/ 2041525 w 8802688"/>
              <a:gd name="connsiteY888" fmla="*/ 3327400 h 6677025"/>
              <a:gd name="connsiteX889" fmla="*/ 2095500 w 8802688"/>
              <a:gd name="connsiteY889" fmla="*/ 3398838 h 6677025"/>
              <a:gd name="connsiteX890" fmla="*/ 2149475 w 8802688"/>
              <a:gd name="connsiteY890" fmla="*/ 3470275 h 6677025"/>
              <a:gd name="connsiteX891" fmla="*/ 2197100 w 8802688"/>
              <a:gd name="connsiteY891" fmla="*/ 3541713 h 6677025"/>
              <a:gd name="connsiteX892" fmla="*/ 2217738 w 8802688"/>
              <a:gd name="connsiteY892" fmla="*/ 3576638 h 6677025"/>
              <a:gd name="connsiteX893" fmla="*/ 2238375 w 8802688"/>
              <a:gd name="connsiteY893" fmla="*/ 3613150 h 6677025"/>
              <a:gd name="connsiteX894" fmla="*/ 2252663 w 8802688"/>
              <a:gd name="connsiteY894" fmla="*/ 3648075 h 6677025"/>
              <a:gd name="connsiteX895" fmla="*/ 2268538 w 8802688"/>
              <a:gd name="connsiteY895" fmla="*/ 3684588 h 6677025"/>
              <a:gd name="connsiteX896" fmla="*/ 2279650 w 8802688"/>
              <a:gd name="connsiteY896" fmla="*/ 3722688 h 6677025"/>
              <a:gd name="connsiteX897" fmla="*/ 2286000 w 8802688"/>
              <a:gd name="connsiteY897" fmla="*/ 3757613 h 6677025"/>
              <a:gd name="connsiteX898" fmla="*/ 2289175 w 8802688"/>
              <a:gd name="connsiteY898" fmla="*/ 3797300 h 6677025"/>
              <a:gd name="connsiteX899" fmla="*/ 2289175 w 8802688"/>
              <a:gd name="connsiteY899" fmla="*/ 3835400 h 6677025"/>
              <a:gd name="connsiteX900" fmla="*/ 2286000 w 8802688"/>
              <a:gd name="connsiteY900" fmla="*/ 3873500 h 6677025"/>
              <a:gd name="connsiteX901" fmla="*/ 2276475 w 8802688"/>
              <a:gd name="connsiteY901" fmla="*/ 3916363 h 6677025"/>
              <a:gd name="connsiteX902" fmla="*/ 2262188 w 8802688"/>
              <a:gd name="connsiteY902" fmla="*/ 3954463 h 6677025"/>
              <a:gd name="connsiteX903" fmla="*/ 2244725 w 8802688"/>
              <a:gd name="connsiteY903" fmla="*/ 3995738 h 6677025"/>
              <a:gd name="connsiteX904" fmla="*/ 2232025 w 8802688"/>
              <a:gd name="connsiteY904" fmla="*/ 4013200 h 6677025"/>
              <a:gd name="connsiteX905" fmla="*/ 2224088 w 8802688"/>
              <a:gd name="connsiteY905" fmla="*/ 4037013 h 6677025"/>
              <a:gd name="connsiteX906" fmla="*/ 2217738 w 8802688"/>
              <a:gd name="connsiteY906" fmla="*/ 4064000 h 6677025"/>
              <a:gd name="connsiteX907" fmla="*/ 2217738 w 8802688"/>
              <a:gd name="connsiteY907" fmla="*/ 4090988 h 6677025"/>
              <a:gd name="connsiteX908" fmla="*/ 2217738 w 8802688"/>
              <a:gd name="connsiteY908" fmla="*/ 4117975 h 6677025"/>
              <a:gd name="connsiteX909" fmla="*/ 2224088 w 8802688"/>
              <a:gd name="connsiteY909" fmla="*/ 4144963 h 6677025"/>
              <a:gd name="connsiteX910" fmla="*/ 2232025 w 8802688"/>
              <a:gd name="connsiteY910" fmla="*/ 4168775 h 6677025"/>
              <a:gd name="connsiteX911" fmla="*/ 2244725 w 8802688"/>
              <a:gd name="connsiteY911" fmla="*/ 4183063 h 6677025"/>
              <a:gd name="connsiteX912" fmla="*/ 2306638 w 8802688"/>
              <a:gd name="connsiteY912" fmla="*/ 4251325 h 6677025"/>
              <a:gd name="connsiteX913" fmla="*/ 2368550 w 8802688"/>
              <a:gd name="connsiteY913" fmla="*/ 4313238 h 6677025"/>
              <a:gd name="connsiteX914" fmla="*/ 2435225 w 8802688"/>
              <a:gd name="connsiteY914" fmla="*/ 4373563 h 6677025"/>
              <a:gd name="connsiteX915" fmla="*/ 2497138 w 8802688"/>
              <a:gd name="connsiteY915" fmla="*/ 4424363 h 6677025"/>
              <a:gd name="connsiteX916" fmla="*/ 2562225 w 8802688"/>
              <a:gd name="connsiteY916" fmla="*/ 4471988 h 6677025"/>
              <a:gd name="connsiteX917" fmla="*/ 2627313 w 8802688"/>
              <a:gd name="connsiteY917" fmla="*/ 4510088 h 6677025"/>
              <a:gd name="connsiteX918" fmla="*/ 2660650 w 8802688"/>
              <a:gd name="connsiteY918" fmla="*/ 4527550 h 6677025"/>
              <a:gd name="connsiteX919" fmla="*/ 2695575 w 8802688"/>
              <a:gd name="connsiteY919" fmla="*/ 4543425 h 6677025"/>
              <a:gd name="connsiteX920" fmla="*/ 2728913 w 8802688"/>
              <a:gd name="connsiteY920" fmla="*/ 4554538 h 6677025"/>
              <a:gd name="connsiteX921" fmla="*/ 2763838 w 8802688"/>
              <a:gd name="connsiteY921" fmla="*/ 4567238 h 6677025"/>
              <a:gd name="connsiteX922" fmla="*/ 2800350 w 8802688"/>
              <a:gd name="connsiteY922" fmla="*/ 4575175 h 6677025"/>
              <a:gd name="connsiteX923" fmla="*/ 2835275 w 8802688"/>
              <a:gd name="connsiteY923" fmla="*/ 4584700 h 6677025"/>
              <a:gd name="connsiteX924" fmla="*/ 2871788 w 8802688"/>
              <a:gd name="connsiteY924" fmla="*/ 4591050 h 6677025"/>
              <a:gd name="connsiteX925" fmla="*/ 2906713 w 8802688"/>
              <a:gd name="connsiteY925" fmla="*/ 4594225 h 6677025"/>
              <a:gd name="connsiteX926" fmla="*/ 2943225 w 8802688"/>
              <a:gd name="connsiteY926" fmla="*/ 4594225 h 6677025"/>
              <a:gd name="connsiteX927" fmla="*/ 2981325 w 8802688"/>
              <a:gd name="connsiteY927" fmla="*/ 4594225 h 6677025"/>
              <a:gd name="connsiteX928" fmla="*/ 3021013 w 8802688"/>
              <a:gd name="connsiteY928" fmla="*/ 4591050 h 6677025"/>
              <a:gd name="connsiteX929" fmla="*/ 3059113 w 8802688"/>
              <a:gd name="connsiteY929" fmla="*/ 4584700 h 6677025"/>
              <a:gd name="connsiteX930" fmla="*/ 3097213 w 8802688"/>
              <a:gd name="connsiteY930" fmla="*/ 4575175 h 6677025"/>
              <a:gd name="connsiteX931" fmla="*/ 3138488 w 8802688"/>
              <a:gd name="connsiteY931" fmla="*/ 4564063 h 6677025"/>
              <a:gd name="connsiteX932" fmla="*/ 3178175 w 8802688"/>
              <a:gd name="connsiteY932" fmla="*/ 4551363 h 6677025"/>
              <a:gd name="connsiteX933" fmla="*/ 3219450 w 8802688"/>
              <a:gd name="connsiteY933" fmla="*/ 4537075 h 6677025"/>
              <a:gd name="connsiteX934" fmla="*/ 3263900 w 8802688"/>
              <a:gd name="connsiteY934" fmla="*/ 4516438 h 6677025"/>
              <a:gd name="connsiteX935" fmla="*/ 3305175 w 8802688"/>
              <a:gd name="connsiteY935" fmla="*/ 4495800 h 6677025"/>
              <a:gd name="connsiteX936" fmla="*/ 3349625 w 8802688"/>
              <a:gd name="connsiteY936" fmla="*/ 4471988 h 6677025"/>
              <a:gd name="connsiteX937" fmla="*/ 3394075 w 8802688"/>
              <a:gd name="connsiteY937" fmla="*/ 4445000 h 6677025"/>
              <a:gd name="connsiteX938" fmla="*/ 3617913 w 8802688"/>
              <a:gd name="connsiteY938" fmla="*/ 4329113 h 6677025"/>
              <a:gd name="connsiteX939" fmla="*/ 3730625 w 8802688"/>
              <a:gd name="connsiteY939" fmla="*/ 4271963 h 6677025"/>
              <a:gd name="connsiteX940" fmla="*/ 3843338 w 8802688"/>
              <a:gd name="connsiteY940" fmla="*/ 4216400 h 6677025"/>
              <a:gd name="connsiteX941" fmla="*/ 3959225 w 8802688"/>
              <a:gd name="connsiteY941" fmla="*/ 4168775 h 6677025"/>
              <a:gd name="connsiteX942" fmla="*/ 4019550 w 8802688"/>
              <a:gd name="connsiteY942" fmla="*/ 4144963 h 6677025"/>
              <a:gd name="connsiteX943" fmla="*/ 4078288 w 8802688"/>
              <a:gd name="connsiteY943" fmla="*/ 4124325 h 6677025"/>
              <a:gd name="connsiteX944" fmla="*/ 4138613 w 8802688"/>
              <a:gd name="connsiteY944" fmla="*/ 4108450 h 6677025"/>
              <a:gd name="connsiteX945" fmla="*/ 4197350 w 8802688"/>
              <a:gd name="connsiteY945" fmla="*/ 4094163 h 6677025"/>
              <a:gd name="connsiteX946" fmla="*/ 4259263 w 8802688"/>
              <a:gd name="connsiteY946" fmla="*/ 4081463 h 6677025"/>
              <a:gd name="connsiteX947" fmla="*/ 4322763 w 8802688"/>
              <a:gd name="connsiteY947" fmla="*/ 4073525 h 6677025"/>
              <a:gd name="connsiteX948" fmla="*/ 4337050 w 8802688"/>
              <a:gd name="connsiteY948" fmla="*/ 4067175 h 6677025"/>
              <a:gd name="connsiteX949" fmla="*/ 4354513 w 8802688"/>
              <a:gd name="connsiteY949" fmla="*/ 4057650 h 6677025"/>
              <a:gd name="connsiteX950" fmla="*/ 4375150 w 8802688"/>
              <a:gd name="connsiteY950" fmla="*/ 4043363 h 6677025"/>
              <a:gd name="connsiteX951" fmla="*/ 4397375 w 8802688"/>
              <a:gd name="connsiteY951" fmla="*/ 4025900 h 6677025"/>
              <a:gd name="connsiteX952" fmla="*/ 4418013 w 8802688"/>
              <a:gd name="connsiteY952" fmla="*/ 4002088 h 6677025"/>
              <a:gd name="connsiteX953" fmla="*/ 4438650 w 8802688"/>
              <a:gd name="connsiteY953" fmla="*/ 3978275 h 6677025"/>
              <a:gd name="connsiteX954" fmla="*/ 4456113 w 8802688"/>
              <a:gd name="connsiteY954" fmla="*/ 3951288 h 6677025"/>
              <a:gd name="connsiteX955" fmla="*/ 4470400 w 8802688"/>
              <a:gd name="connsiteY955" fmla="*/ 3921125 h 6677025"/>
              <a:gd name="connsiteX956" fmla="*/ 4497388 w 8802688"/>
              <a:gd name="connsiteY956" fmla="*/ 3844925 h 6677025"/>
              <a:gd name="connsiteX957" fmla="*/ 4518025 w 8802688"/>
              <a:gd name="connsiteY957" fmla="*/ 3767138 h 6677025"/>
              <a:gd name="connsiteX958" fmla="*/ 4537075 w 8802688"/>
              <a:gd name="connsiteY958" fmla="*/ 3689350 h 6677025"/>
              <a:gd name="connsiteX959" fmla="*/ 4548188 w 8802688"/>
              <a:gd name="connsiteY959" fmla="*/ 3613150 h 6677025"/>
              <a:gd name="connsiteX960" fmla="*/ 4560888 w 8802688"/>
              <a:gd name="connsiteY960" fmla="*/ 3535363 h 6677025"/>
              <a:gd name="connsiteX961" fmla="*/ 4565650 w 8802688"/>
              <a:gd name="connsiteY961" fmla="*/ 3457575 h 6677025"/>
              <a:gd name="connsiteX962" fmla="*/ 4572000 w 8802688"/>
              <a:gd name="connsiteY962" fmla="*/ 3381375 h 6677025"/>
              <a:gd name="connsiteX963" fmla="*/ 4572000 w 8802688"/>
              <a:gd name="connsiteY963" fmla="*/ 3300413 h 6677025"/>
              <a:gd name="connsiteX964" fmla="*/ 4572000 w 8802688"/>
              <a:gd name="connsiteY964" fmla="*/ 3222625 h 6677025"/>
              <a:gd name="connsiteX965" fmla="*/ 4568825 w 8802688"/>
              <a:gd name="connsiteY965" fmla="*/ 3143250 h 6677025"/>
              <a:gd name="connsiteX966" fmla="*/ 4562475 w 8802688"/>
              <a:gd name="connsiteY966" fmla="*/ 3062288 h 6677025"/>
              <a:gd name="connsiteX967" fmla="*/ 4554538 w 8802688"/>
              <a:gd name="connsiteY967" fmla="*/ 2982913 h 6677025"/>
              <a:gd name="connsiteX968" fmla="*/ 4533900 w 8802688"/>
              <a:gd name="connsiteY968" fmla="*/ 2819400 h 6677025"/>
              <a:gd name="connsiteX969" fmla="*/ 4506913 w 8802688"/>
              <a:gd name="connsiteY969" fmla="*/ 2652713 h 6677025"/>
              <a:gd name="connsiteX970" fmla="*/ 4479925 w 8802688"/>
              <a:gd name="connsiteY970" fmla="*/ 2476500 h 6677025"/>
              <a:gd name="connsiteX971" fmla="*/ 4446588 w 8802688"/>
              <a:gd name="connsiteY971" fmla="*/ 2292351 h 6677025"/>
              <a:gd name="connsiteX972" fmla="*/ 4429125 w 8802688"/>
              <a:gd name="connsiteY972" fmla="*/ 2197100 h 6677025"/>
              <a:gd name="connsiteX973" fmla="*/ 4408488 w 8802688"/>
              <a:gd name="connsiteY973" fmla="*/ 2098675 h 6677025"/>
              <a:gd name="connsiteX974" fmla="*/ 4384675 w 8802688"/>
              <a:gd name="connsiteY974" fmla="*/ 2005013 h 6677025"/>
              <a:gd name="connsiteX975" fmla="*/ 4360863 w 8802688"/>
              <a:gd name="connsiteY975" fmla="*/ 1906588 h 6677025"/>
              <a:gd name="connsiteX976" fmla="*/ 4360863 w 8802688"/>
              <a:gd name="connsiteY976" fmla="*/ 2765425 h 6677025"/>
              <a:gd name="connsiteX977" fmla="*/ 4360863 w 8802688"/>
              <a:gd name="connsiteY977" fmla="*/ 3698875 h 6677025"/>
              <a:gd name="connsiteX978" fmla="*/ 4357688 w 8802688"/>
              <a:gd name="connsiteY978" fmla="*/ 3725863 h 6677025"/>
              <a:gd name="connsiteX979" fmla="*/ 4354513 w 8802688"/>
              <a:gd name="connsiteY979" fmla="*/ 3752850 h 6677025"/>
              <a:gd name="connsiteX980" fmla="*/ 4349750 w 8802688"/>
              <a:gd name="connsiteY980" fmla="*/ 3776663 h 6677025"/>
              <a:gd name="connsiteX981" fmla="*/ 4340225 w 8802688"/>
              <a:gd name="connsiteY981" fmla="*/ 3797300 h 6677025"/>
              <a:gd name="connsiteX982" fmla="*/ 4327525 w 8802688"/>
              <a:gd name="connsiteY982" fmla="*/ 3817938 h 6677025"/>
              <a:gd name="connsiteX983" fmla="*/ 4316413 w 8802688"/>
              <a:gd name="connsiteY983" fmla="*/ 3838575 h 6677025"/>
              <a:gd name="connsiteX984" fmla="*/ 4302125 w 8802688"/>
              <a:gd name="connsiteY984" fmla="*/ 3856038 h 6677025"/>
              <a:gd name="connsiteX985" fmla="*/ 4286250 w 8802688"/>
              <a:gd name="connsiteY985" fmla="*/ 3870325 h 6677025"/>
              <a:gd name="connsiteX986" fmla="*/ 4265613 w 8802688"/>
              <a:gd name="connsiteY986" fmla="*/ 3886200 h 6677025"/>
              <a:gd name="connsiteX987" fmla="*/ 4248150 w 8802688"/>
              <a:gd name="connsiteY987" fmla="*/ 3900488 h 6677025"/>
              <a:gd name="connsiteX988" fmla="*/ 4203700 w 8802688"/>
              <a:gd name="connsiteY988" fmla="*/ 3924300 h 6677025"/>
              <a:gd name="connsiteX989" fmla="*/ 4152900 w 8802688"/>
              <a:gd name="connsiteY989" fmla="*/ 3944938 h 6677025"/>
              <a:gd name="connsiteX990" fmla="*/ 4098925 w 8802688"/>
              <a:gd name="connsiteY990" fmla="*/ 3960813 h 6677025"/>
              <a:gd name="connsiteX991" fmla="*/ 4000500 w 8802688"/>
              <a:gd name="connsiteY991" fmla="*/ 3989388 h 6677025"/>
              <a:gd name="connsiteX992" fmla="*/ 3906838 w 8802688"/>
              <a:gd name="connsiteY992" fmla="*/ 4022725 h 6677025"/>
              <a:gd name="connsiteX993" fmla="*/ 3811588 w 8802688"/>
              <a:gd name="connsiteY993" fmla="*/ 4057650 h 6677025"/>
              <a:gd name="connsiteX994" fmla="*/ 3716338 w 8802688"/>
              <a:gd name="connsiteY994" fmla="*/ 4100513 h 6677025"/>
              <a:gd name="connsiteX995" fmla="*/ 3621088 w 8802688"/>
              <a:gd name="connsiteY995" fmla="*/ 4144963 h 6677025"/>
              <a:gd name="connsiteX996" fmla="*/ 3532188 w 8802688"/>
              <a:gd name="connsiteY996" fmla="*/ 4192588 h 6677025"/>
              <a:gd name="connsiteX997" fmla="*/ 3441700 w 8802688"/>
              <a:gd name="connsiteY997" fmla="*/ 4243388 h 6677025"/>
              <a:gd name="connsiteX998" fmla="*/ 3359150 w 8802688"/>
              <a:gd name="connsiteY998" fmla="*/ 4295775 h 6677025"/>
              <a:gd name="connsiteX999" fmla="*/ 3287713 w 8802688"/>
              <a:gd name="connsiteY999" fmla="*/ 4329113 h 6677025"/>
              <a:gd name="connsiteX1000" fmla="*/ 3222625 w 8802688"/>
              <a:gd name="connsiteY1000" fmla="*/ 4359275 h 6677025"/>
              <a:gd name="connsiteX1001" fmla="*/ 3157538 w 8802688"/>
              <a:gd name="connsiteY1001" fmla="*/ 4379913 h 6677025"/>
              <a:gd name="connsiteX1002" fmla="*/ 3094038 w 8802688"/>
              <a:gd name="connsiteY1002" fmla="*/ 4400550 h 6677025"/>
              <a:gd name="connsiteX1003" fmla="*/ 3032125 w 8802688"/>
              <a:gd name="connsiteY1003" fmla="*/ 4411663 h 6677025"/>
              <a:gd name="connsiteX1004" fmla="*/ 2973388 w 8802688"/>
              <a:gd name="connsiteY1004" fmla="*/ 4421188 h 6677025"/>
              <a:gd name="connsiteX1005" fmla="*/ 2913063 w 8802688"/>
              <a:gd name="connsiteY1005" fmla="*/ 4421188 h 6677025"/>
              <a:gd name="connsiteX1006" fmla="*/ 2857500 w 8802688"/>
              <a:gd name="connsiteY1006" fmla="*/ 4418013 h 6677025"/>
              <a:gd name="connsiteX1007" fmla="*/ 2803525 w 8802688"/>
              <a:gd name="connsiteY1007" fmla="*/ 4406900 h 6677025"/>
              <a:gd name="connsiteX1008" fmla="*/ 2749550 w 8802688"/>
              <a:gd name="connsiteY1008" fmla="*/ 4391025 h 6677025"/>
              <a:gd name="connsiteX1009" fmla="*/ 2698750 w 8802688"/>
              <a:gd name="connsiteY1009" fmla="*/ 4367213 h 6677025"/>
              <a:gd name="connsiteX1010" fmla="*/ 2647950 w 8802688"/>
              <a:gd name="connsiteY1010" fmla="*/ 4337050 h 6677025"/>
              <a:gd name="connsiteX1011" fmla="*/ 2600325 w 8802688"/>
              <a:gd name="connsiteY1011" fmla="*/ 4302125 h 6677025"/>
              <a:gd name="connsiteX1012" fmla="*/ 2554288 w 8802688"/>
              <a:gd name="connsiteY1012" fmla="*/ 4257675 h 6677025"/>
              <a:gd name="connsiteX1013" fmla="*/ 2508250 w 8802688"/>
              <a:gd name="connsiteY1013" fmla="*/ 4206875 h 6677025"/>
              <a:gd name="connsiteX1014" fmla="*/ 2466975 w 8802688"/>
              <a:gd name="connsiteY1014" fmla="*/ 4148138 h 6677025"/>
              <a:gd name="connsiteX1015" fmla="*/ 2452688 w 8802688"/>
              <a:gd name="connsiteY1015" fmla="*/ 4117975 h 6677025"/>
              <a:gd name="connsiteX1016" fmla="*/ 2439988 w 8802688"/>
              <a:gd name="connsiteY1016" fmla="*/ 4084638 h 6677025"/>
              <a:gd name="connsiteX1017" fmla="*/ 2428875 w 8802688"/>
              <a:gd name="connsiteY1017" fmla="*/ 4049713 h 6677025"/>
              <a:gd name="connsiteX1018" fmla="*/ 2419350 w 8802688"/>
              <a:gd name="connsiteY1018" fmla="*/ 4016375 h 6677025"/>
              <a:gd name="connsiteX1019" fmla="*/ 2416175 w 8802688"/>
              <a:gd name="connsiteY1019" fmla="*/ 3981450 h 6677025"/>
              <a:gd name="connsiteX1020" fmla="*/ 2416175 w 8802688"/>
              <a:gd name="connsiteY1020" fmla="*/ 3948113 h 6677025"/>
              <a:gd name="connsiteX1021" fmla="*/ 2419350 w 8802688"/>
              <a:gd name="connsiteY1021" fmla="*/ 3916363 h 6677025"/>
              <a:gd name="connsiteX1022" fmla="*/ 2425700 w 8802688"/>
              <a:gd name="connsiteY1022" fmla="*/ 3900488 h 6677025"/>
              <a:gd name="connsiteX1023" fmla="*/ 2432050 w 8802688"/>
              <a:gd name="connsiteY1023" fmla="*/ 3886200 h 6677025"/>
              <a:gd name="connsiteX1024" fmla="*/ 2446338 w 8802688"/>
              <a:gd name="connsiteY1024" fmla="*/ 3829050 h 6677025"/>
              <a:gd name="connsiteX1025" fmla="*/ 2463800 w 8802688"/>
              <a:gd name="connsiteY1025" fmla="*/ 3778250 h 6677025"/>
              <a:gd name="connsiteX1026" fmla="*/ 2484438 w 8802688"/>
              <a:gd name="connsiteY1026" fmla="*/ 3730625 h 6677025"/>
              <a:gd name="connsiteX1027" fmla="*/ 2508250 w 8802688"/>
              <a:gd name="connsiteY1027" fmla="*/ 3684588 h 6677025"/>
              <a:gd name="connsiteX1028" fmla="*/ 2535238 w 8802688"/>
              <a:gd name="connsiteY1028" fmla="*/ 3638550 h 6677025"/>
              <a:gd name="connsiteX1029" fmla="*/ 2559050 w 8802688"/>
              <a:gd name="connsiteY1029" fmla="*/ 3597275 h 6677025"/>
              <a:gd name="connsiteX1030" fmla="*/ 2616200 w 8802688"/>
              <a:gd name="connsiteY1030" fmla="*/ 3511550 h 6677025"/>
              <a:gd name="connsiteX1031" fmla="*/ 2667000 w 8802688"/>
              <a:gd name="connsiteY1031" fmla="*/ 3406775 h 6677025"/>
              <a:gd name="connsiteX1032" fmla="*/ 2705100 w 8802688"/>
              <a:gd name="connsiteY1032" fmla="*/ 3311525 h 6677025"/>
              <a:gd name="connsiteX1033" fmla="*/ 2735263 w 8802688"/>
              <a:gd name="connsiteY1033" fmla="*/ 3222625 h 6677025"/>
              <a:gd name="connsiteX1034" fmla="*/ 2763838 w 8802688"/>
              <a:gd name="connsiteY1034" fmla="*/ 3136900 h 6677025"/>
              <a:gd name="connsiteX1035" fmla="*/ 2722563 w 8802688"/>
              <a:gd name="connsiteY1035" fmla="*/ 3181350 h 6677025"/>
              <a:gd name="connsiteX1036" fmla="*/ 2681288 w 8802688"/>
              <a:gd name="connsiteY1036" fmla="*/ 3228975 h 6677025"/>
              <a:gd name="connsiteX1037" fmla="*/ 2598738 w 8802688"/>
              <a:gd name="connsiteY1037" fmla="*/ 3330575 h 6677025"/>
              <a:gd name="connsiteX1038" fmla="*/ 2514600 w 8802688"/>
              <a:gd name="connsiteY1038" fmla="*/ 3436938 h 6677025"/>
              <a:gd name="connsiteX1039" fmla="*/ 2432050 w 8802688"/>
              <a:gd name="connsiteY1039" fmla="*/ 3549650 h 6677025"/>
              <a:gd name="connsiteX1040" fmla="*/ 2374900 w 8802688"/>
              <a:gd name="connsiteY1040" fmla="*/ 3478213 h 6677025"/>
              <a:gd name="connsiteX1041" fmla="*/ 2324100 w 8802688"/>
              <a:gd name="connsiteY1041" fmla="*/ 3409950 h 6677025"/>
              <a:gd name="connsiteX1042" fmla="*/ 2276475 w 8802688"/>
              <a:gd name="connsiteY1042" fmla="*/ 3338513 h 6677025"/>
              <a:gd name="connsiteX1043" fmla="*/ 2228850 w 8802688"/>
              <a:gd name="connsiteY1043" fmla="*/ 3267075 h 6677025"/>
              <a:gd name="connsiteX1044" fmla="*/ 2143125 w 8802688"/>
              <a:gd name="connsiteY1044" fmla="*/ 3127375 h 6677025"/>
              <a:gd name="connsiteX1045" fmla="*/ 2060575 w 8802688"/>
              <a:gd name="connsiteY1045" fmla="*/ 2987675 h 6677025"/>
              <a:gd name="connsiteX1046" fmla="*/ 2047875 w 8802688"/>
              <a:gd name="connsiteY1046" fmla="*/ 2973388 h 6677025"/>
              <a:gd name="connsiteX1047" fmla="*/ 2039938 w 8802688"/>
              <a:gd name="connsiteY1047" fmla="*/ 2955925 h 6677025"/>
              <a:gd name="connsiteX1048" fmla="*/ 2030413 w 8802688"/>
              <a:gd name="connsiteY1048" fmla="*/ 2935288 h 6677025"/>
              <a:gd name="connsiteX1049" fmla="*/ 2027238 w 8802688"/>
              <a:gd name="connsiteY1049" fmla="*/ 2914650 h 6677025"/>
              <a:gd name="connsiteX1050" fmla="*/ 2020888 w 8802688"/>
              <a:gd name="connsiteY1050" fmla="*/ 2871788 h 6677025"/>
              <a:gd name="connsiteX1051" fmla="*/ 2020888 w 8802688"/>
              <a:gd name="connsiteY1051" fmla="*/ 2840038 h 6677025"/>
              <a:gd name="connsiteX1052" fmla="*/ 2063750 w 8802688"/>
              <a:gd name="connsiteY1052" fmla="*/ 2755900 h 6677025"/>
              <a:gd name="connsiteX1053" fmla="*/ 2101850 w 8802688"/>
              <a:gd name="connsiteY1053" fmla="*/ 2673350 h 6677025"/>
              <a:gd name="connsiteX1054" fmla="*/ 2176463 w 8802688"/>
              <a:gd name="connsiteY1054" fmla="*/ 2506663 h 6677025"/>
              <a:gd name="connsiteX1055" fmla="*/ 2214563 w 8802688"/>
              <a:gd name="connsiteY1055" fmla="*/ 2428875 h 6677025"/>
              <a:gd name="connsiteX1056" fmla="*/ 2255838 w 8802688"/>
              <a:gd name="connsiteY1056" fmla="*/ 2352675 h 6677025"/>
              <a:gd name="connsiteX1057" fmla="*/ 2303463 w 8802688"/>
              <a:gd name="connsiteY1057" fmla="*/ 2274888 h 6677025"/>
              <a:gd name="connsiteX1058" fmla="*/ 2330450 w 8802688"/>
              <a:gd name="connsiteY1058" fmla="*/ 2238375 h 6677025"/>
              <a:gd name="connsiteX1059" fmla="*/ 2357438 w 8802688"/>
              <a:gd name="connsiteY1059" fmla="*/ 2203450 h 6677025"/>
              <a:gd name="connsiteX1060" fmla="*/ 2482850 w 8802688"/>
              <a:gd name="connsiteY1060" fmla="*/ 2054225 h 6677025"/>
              <a:gd name="connsiteX1061" fmla="*/ 2613025 w 8802688"/>
              <a:gd name="connsiteY1061" fmla="*/ 1909763 h 6677025"/>
              <a:gd name="connsiteX1062" fmla="*/ 2743200 w 8802688"/>
              <a:gd name="connsiteY1062" fmla="*/ 1766888 h 6677025"/>
              <a:gd name="connsiteX1063" fmla="*/ 2874963 w 8802688"/>
              <a:gd name="connsiteY1063" fmla="*/ 1630363 h 6677025"/>
              <a:gd name="connsiteX1064" fmla="*/ 3138488 w 8802688"/>
              <a:gd name="connsiteY1064" fmla="*/ 1358900 h 6677025"/>
              <a:gd name="connsiteX1065" fmla="*/ 3267075 w 8802688"/>
              <a:gd name="connsiteY1065" fmla="*/ 1222376 h 6677025"/>
              <a:gd name="connsiteX1066" fmla="*/ 3394075 w 8802688"/>
              <a:gd name="connsiteY1066" fmla="*/ 1082675 h 6677025"/>
              <a:gd name="connsiteX1067" fmla="*/ 3430588 w 8802688"/>
              <a:gd name="connsiteY1067" fmla="*/ 1044576 h 6677025"/>
              <a:gd name="connsiteX1068" fmla="*/ 3468688 w 8802688"/>
              <a:gd name="connsiteY1068" fmla="*/ 1011238 h 6677025"/>
              <a:gd name="connsiteX1069" fmla="*/ 3508375 w 8802688"/>
              <a:gd name="connsiteY1069" fmla="*/ 984250 h 6677025"/>
              <a:gd name="connsiteX1070" fmla="*/ 3546475 w 8802688"/>
              <a:gd name="connsiteY1070" fmla="*/ 963613 h 6677025"/>
              <a:gd name="connsiteX1071" fmla="*/ 3587750 w 8802688"/>
              <a:gd name="connsiteY1071" fmla="*/ 946150 h 6677025"/>
              <a:gd name="connsiteX1072" fmla="*/ 3629025 w 8802688"/>
              <a:gd name="connsiteY1072" fmla="*/ 933450 h 6677025"/>
              <a:gd name="connsiteX1073" fmla="*/ 3671888 w 8802688"/>
              <a:gd name="connsiteY1073" fmla="*/ 922338 h 6677025"/>
              <a:gd name="connsiteX1074" fmla="*/ 3716338 w 8802688"/>
              <a:gd name="connsiteY1074" fmla="*/ 915988 h 6677025"/>
              <a:gd name="connsiteX1075" fmla="*/ 3802063 w 8802688"/>
              <a:gd name="connsiteY1075" fmla="*/ 904875 h 6677025"/>
              <a:gd name="connsiteX1076" fmla="*/ 3890963 w 8802688"/>
              <a:gd name="connsiteY1076" fmla="*/ 895350 h 6677025"/>
              <a:gd name="connsiteX1077" fmla="*/ 3932238 w 8802688"/>
              <a:gd name="connsiteY1077" fmla="*/ 889000 h 6677025"/>
              <a:gd name="connsiteX1078" fmla="*/ 3976688 w 8802688"/>
              <a:gd name="connsiteY1078" fmla="*/ 881063 h 6677025"/>
              <a:gd name="connsiteX1079" fmla="*/ 4022725 w 8802688"/>
              <a:gd name="connsiteY1079" fmla="*/ 871538 h 6677025"/>
              <a:gd name="connsiteX1080" fmla="*/ 4064000 w 8802688"/>
              <a:gd name="connsiteY1080" fmla="*/ 860425 h 6677025"/>
              <a:gd name="connsiteX1081" fmla="*/ 4090988 w 8802688"/>
              <a:gd name="connsiteY1081" fmla="*/ 857250 h 6677025"/>
              <a:gd name="connsiteX1082" fmla="*/ 4117975 w 8802688"/>
              <a:gd name="connsiteY1082" fmla="*/ 854075 h 6677025"/>
              <a:gd name="connsiteX1083" fmla="*/ 4143375 w 8802688"/>
              <a:gd name="connsiteY1083" fmla="*/ 844550 h 6677025"/>
              <a:gd name="connsiteX1084" fmla="*/ 4170363 w 8802688"/>
              <a:gd name="connsiteY1084" fmla="*/ 836613 h 6677025"/>
              <a:gd name="connsiteX1085" fmla="*/ 4191000 w 8802688"/>
              <a:gd name="connsiteY1085" fmla="*/ 823913 h 6677025"/>
              <a:gd name="connsiteX1086" fmla="*/ 4214813 w 8802688"/>
              <a:gd name="connsiteY1086" fmla="*/ 812801 h 6677025"/>
              <a:gd name="connsiteX1087" fmla="*/ 4233863 w 8802688"/>
              <a:gd name="connsiteY1087" fmla="*/ 796926 h 6677025"/>
              <a:gd name="connsiteX1088" fmla="*/ 4248150 w 8802688"/>
              <a:gd name="connsiteY1088" fmla="*/ 785813 h 6677025"/>
              <a:gd name="connsiteX1089" fmla="*/ 3876675 w 8802688"/>
              <a:gd name="connsiteY1089" fmla="*/ 785813 h 6677025"/>
              <a:gd name="connsiteX1090" fmla="*/ 3906838 w 8802688"/>
              <a:gd name="connsiteY1090" fmla="*/ 728663 h 6677025"/>
              <a:gd name="connsiteX1091" fmla="*/ 3938588 w 8802688"/>
              <a:gd name="connsiteY1091" fmla="*/ 677863 h 6677025"/>
              <a:gd name="connsiteX1092" fmla="*/ 3971925 w 8802688"/>
              <a:gd name="connsiteY1092" fmla="*/ 630238 h 6677025"/>
              <a:gd name="connsiteX1093" fmla="*/ 4006850 w 8802688"/>
              <a:gd name="connsiteY1093" fmla="*/ 585788 h 6677025"/>
              <a:gd name="connsiteX1094" fmla="*/ 4046538 w 8802688"/>
              <a:gd name="connsiteY1094" fmla="*/ 544513 h 6677025"/>
              <a:gd name="connsiteX1095" fmla="*/ 4084638 w 8802688"/>
              <a:gd name="connsiteY1095" fmla="*/ 506413 h 6677025"/>
              <a:gd name="connsiteX1096" fmla="*/ 4125913 w 8802688"/>
              <a:gd name="connsiteY1096" fmla="*/ 466725 h 6677025"/>
              <a:gd name="connsiteX1097" fmla="*/ 4170363 w 8802688"/>
              <a:gd name="connsiteY1097" fmla="*/ 434975 h 6677025"/>
              <a:gd name="connsiteX1098" fmla="*/ 4211638 w 8802688"/>
              <a:gd name="connsiteY1098" fmla="*/ 401638 h 6677025"/>
              <a:gd name="connsiteX1099" fmla="*/ 4259263 w 8802688"/>
              <a:gd name="connsiteY1099" fmla="*/ 373063 h 6677025"/>
              <a:gd name="connsiteX1100" fmla="*/ 4303713 w 8802688"/>
              <a:gd name="connsiteY1100" fmla="*/ 342900 h 6677025"/>
              <a:gd name="connsiteX1101" fmla="*/ 4351338 w 8802688"/>
              <a:gd name="connsiteY1101" fmla="*/ 315913 h 6677025"/>
              <a:gd name="connsiteX1102" fmla="*/ 4446588 w 8802688"/>
              <a:gd name="connsiteY1102" fmla="*/ 268288 h 6677025"/>
              <a:gd name="connsiteX1103" fmla="*/ 4545013 w 8802688"/>
              <a:gd name="connsiteY1103" fmla="*/ 223838 h 6677025"/>
              <a:gd name="connsiteX1104" fmla="*/ 4654550 w 8802688"/>
              <a:gd name="connsiteY1104" fmla="*/ 193675 h 6677025"/>
              <a:gd name="connsiteX1105" fmla="*/ 4768850 w 8802688"/>
              <a:gd name="connsiteY1105" fmla="*/ 163513 h 6677025"/>
              <a:gd name="connsiteX1106" fmla="*/ 4991101 w 8802688"/>
              <a:gd name="connsiteY1106" fmla="*/ 98425 h 6677025"/>
              <a:gd name="connsiteX1107" fmla="*/ 5100638 w 8802688"/>
              <a:gd name="connsiteY1107" fmla="*/ 69850 h 6677025"/>
              <a:gd name="connsiteX1108" fmla="*/ 5213351 w 8802688"/>
              <a:gd name="connsiteY1108" fmla="*/ 39688 h 6677025"/>
              <a:gd name="connsiteX1109" fmla="*/ 5324476 w 8802688"/>
              <a:gd name="connsiteY1109" fmla="*/ 19050 h 667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</a:cxnLst>
            <a:rect l="l" t="t" r="r" b="b"/>
            <a:pathLst>
              <a:path w="8802688" h="6677025">
                <a:moveTo>
                  <a:pt x="5546725" y="4819650"/>
                </a:moveTo>
                <a:lnTo>
                  <a:pt x="5573713" y="4926013"/>
                </a:lnTo>
                <a:lnTo>
                  <a:pt x="5603875" y="5024438"/>
                </a:lnTo>
                <a:lnTo>
                  <a:pt x="5630863" y="5122863"/>
                </a:lnTo>
                <a:lnTo>
                  <a:pt x="5657850" y="5229225"/>
                </a:lnTo>
                <a:lnTo>
                  <a:pt x="5668963" y="5313363"/>
                </a:lnTo>
                <a:lnTo>
                  <a:pt x="5681663" y="5399088"/>
                </a:lnTo>
                <a:lnTo>
                  <a:pt x="5686425" y="5484813"/>
                </a:lnTo>
                <a:lnTo>
                  <a:pt x="5689600" y="5572126"/>
                </a:lnTo>
                <a:lnTo>
                  <a:pt x="5695950" y="5749926"/>
                </a:lnTo>
                <a:lnTo>
                  <a:pt x="5695950" y="5940426"/>
                </a:lnTo>
                <a:lnTo>
                  <a:pt x="5692775" y="5957888"/>
                </a:lnTo>
                <a:lnTo>
                  <a:pt x="5689600" y="5978526"/>
                </a:lnTo>
                <a:lnTo>
                  <a:pt x="5681663" y="6002338"/>
                </a:lnTo>
                <a:lnTo>
                  <a:pt x="5672138" y="6029326"/>
                </a:lnTo>
                <a:lnTo>
                  <a:pt x="5659438" y="6053138"/>
                </a:lnTo>
                <a:lnTo>
                  <a:pt x="5648325" y="6070601"/>
                </a:lnTo>
                <a:lnTo>
                  <a:pt x="5634038" y="6086476"/>
                </a:lnTo>
                <a:lnTo>
                  <a:pt x="5627688" y="6088063"/>
                </a:lnTo>
                <a:lnTo>
                  <a:pt x="5621338" y="6088063"/>
                </a:lnTo>
                <a:lnTo>
                  <a:pt x="5526088" y="6100763"/>
                </a:lnTo>
                <a:lnTo>
                  <a:pt x="5430838" y="6107113"/>
                </a:lnTo>
                <a:lnTo>
                  <a:pt x="5338763" y="6107113"/>
                </a:lnTo>
                <a:lnTo>
                  <a:pt x="5249862" y="6103938"/>
                </a:lnTo>
                <a:lnTo>
                  <a:pt x="5068887" y="6094413"/>
                </a:lnTo>
                <a:lnTo>
                  <a:pt x="4973637" y="6091238"/>
                </a:lnTo>
                <a:lnTo>
                  <a:pt x="4878387" y="6088063"/>
                </a:lnTo>
                <a:lnTo>
                  <a:pt x="5045075" y="5780088"/>
                </a:lnTo>
                <a:lnTo>
                  <a:pt x="5213350" y="5467350"/>
                </a:lnTo>
                <a:lnTo>
                  <a:pt x="5380038" y="5149850"/>
                </a:lnTo>
                <a:close/>
                <a:moveTo>
                  <a:pt x="576262" y="4632325"/>
                </a:moveTo>
                <a:lnTo>
                  <a:pt x="685799" y="4827588"/>
                </a:lnTo>
                <a:lnTo>
                  <a:pt x="796925" y="5030788"/>
                </a:lnTo>
                <a:lnTo>
                  <a:pt x="909637" y="5235575"/>
                </a:lnTo>
                <a:lnTo>
                  <a:pt x="1019175" y="5456238"/>
                </a:lnTo>
                <a:lnTo>
                  <a:pt x="1031875" y="5481638"/>
                </a:lnTo>
                <a:lnTo>
                  <a:pt x="1039812" y="5508626"/>
                </a:lnTo>
                <a:lnTo>
                  <a:pt x="1046162" y="5532438"/>
                </a:lnTo>
                <a:lnTo>
                  <a:pt x="1049337" y="5559426"/>
                </a:lnTo>
                <a:lnTo>
                  <a:pt x="1049337" y="5580063"/>
                </a:lnTo>
                <a:lnTo>
                  <a:pt x="1046162" y="5600701"/>
                </a:lnTo>
                <a:lnTo>
                  <a:pt x="1039812" y="5621338"/>
                </a:lnTo>
                <a:lnTo>
                  <a:pt x="1028699" y="5640388"/>
                </a:lnTo>
                <a:lnTo>
                  <a:pt x="1019175" y="5657851"/>
                </a:lnTo>
                <a:lnTo>
                  <a:pt x="1004887" y="5672138"/>
                </a:lnTo>
                <a:lnTo>
                  <a:pt x="987425" y="5684838"/>
                </a:lnTo>
                <a:lnTo>
                  <a:pt x="968375" y="5695951"/>
                </a:lnTo>
                <a:lnTo>
                  <a:pt x="947737" y="5705476"/>
                </a:lnTo>
                <a:lnTo>
                  <a:pt x="923925" y="5711826"/>
                </a:lnTo>
                <a:lnTo>
                  <a:pt x="896937" y="5713413"/>
                </a:lnTo>
                <a:lnTo>
                  <a:pt x="871537" y="5716588"/>
                </a:lnTo>
                <a:lnTo>
                  <a:pt x="844549" y="5716588"/>
                </a:lnTo>
                <a:lnTo>
                  <a:pt x="814387" y="5716588"/>
                </a:lnTo>
                <a:lnTo>
                  <a:pt x="787399" y="5713413"/>
                </a:lnTo>
                <a:lnTo>
                  <a:pt x="757237" y="5711826"/>
                </a:lnTo>
                <a:lnTo>
                  <a:pt x="728662" y="5702301"/>
                </a:lnTo>
                <a:lnTo>
                  <a:pt x="695325" y="5692776"/>
                </a:lnTo>
                <a:lnTo>
                  <a:pt x="636587" y="5668963"/>
                </a:lnTo>
                <a:lnTo>
                  <a:pt x="576262" y="5637213"/>
                </a:lnTo>
                <a:lnTo>
                  <a:pt x="520699" y="5600701"/>
                </a:lnTo>
                <a:lnTo>
                  <a:pt x="463549" y="5556251"/>
                </a:lnTo>
                <a:lnTo>
                  <a:pt x="406399" y="5508626"/>
                </a:lnTo>
                <a:lnTo>
                  <a:pt x="360362" y="5457826"/>
                </a:lnTo>
                <a:lnTo>
                  <a:pt x="312737" y="5405438"/>
                </a:lnTo>
                <a:lnTo>
                  <a:pt x="269875" y="5351463"/>
                </a:lnTo>
                <a:lnTo>
                  <a:pt x="234949" y="5294313"/>
                </a:lnTo>
                <a:lnTo>
                  <a:pt x="207962" y="5238750"/>
                </a:lnTo>
                <a:lnTo>
                  <a:pt x="184149" y="5184775"/>
                </a:lnTo>
                <a:lnTo>
                  <a:pt x="177799" y="5157788"/>
                </a:lnTo>
                <a:lnTo>
                  <a:pt x="173037" y="5130800"/>
                </a:lnTo>
                <a:lnTo>
                  <a:pt x="169862" y="5105400"/>
                </a:lnTo>
                <a:lnTo>
                  <a:pt x="166687" y="5081588"/>
                </a:lnTo>
                <a:lnTo>
                  <a:pt x="169862" y="5054600"/>
                </a:lnTo>
                <a:lnTo>
                  <a:pt x="173037" y="5024438"/>
                </a:lnTo>
                <a:lnTo>
                  <a:pt x="180975" y="4997450"/>
                </a:lnTo>
                <a:lnTo>
                  <a:pt x="190499" y="4973638"/>
                </a:lnTo>
                <a:lnTo>
                  <a:pt x="201612" y="4949825"/>
                </a:lnTo>
                <a:lnTo>
                  <a:pt x="214312" y="4929188"/>
                </a:lnTo>
                <a:lnTo>
                  <a:pt x="228599" y="4908550"/>
                </a:lnTo>
                <a:lnTo>
                  <a:pt x="241299" y="4894263"/>
                </a:lnTo>
                <a:lnTo>
                  <a:pt x="285749" y="4851400"/>
                </a:lnTo>
                <a:lnTo>
                  <a:pt x="330199" y="4816475"/>
                </a:lnTo>
                <a:lnTo>
                  <a:pt x="377825" y="4779963"/>
                </a:lnTo>
                <a:lnTo>
                  <a:pt x="422275" y="4748213"/>
                </a:lnTo>
                <a:lnTo>
                  <a:pt x="507999" y="4687888"/>
                </a:lnTo>
                <a:lnTo>
                  <a:pt x="544512" y="4662488"/>
                </a:lnTo>
                <a:close/>
                <a:moveTo>
                  <a:pt x="6180138" y="3546475"/>
                </a:moveTo>
                <a:lnTo>
                  <a:pt x="6124576" y="3562350"/>
                </a:lnTo>
                <a:lnTo>
                  <a:pt x="6076951" y="3579813"/>
                </a:lnTo>
                <a:lnTo>
                  <a:pt x="6037263" y="3600450"/>
                </a:lnTo>
                <a:lnTo>
                  <a:pt x="6002338" y="3624263"/>
                </a:lnTo>
                <a:lnTo>
                  <a:pt x="5978526" y="3651250"/>
                </a:lnTo>
                <a:lnTo>
                  <a:pt x="5961063" y="3678238"/>
                </a:lnTo>
                <a:lnTo>
                  <a:pt x="5948363" y="3705225"/>
                </a:lnTo>
                <a:lnTo>
                  <a:pt x="5945188" y="3719513"/>
                </a:lnTo>
                <a:lnTo>
                  <a:pt x="5945188" y="3733800"/>
                </a:lnTo>
                <a:lnTo>
                  <a:pt x="5986463" y="3698875"/>
                </a:lnTo>
                <a:lnTo>
                  <a:pt x="6046788" y="3654425"/>
                </a:lnTo>
                <a:lnTo>
                  <a:pt x="6115051" y="3600450"/>
                </a:lnTo>
                <a:lnTo>
                  <a:pt x="6148388" y="3573463"/>
                </a:lnTo>
                <a:close/>
                <a:moveTo>
                  <a:pt x="279400" y="2203450"/>
                </a:moveTo>
                <a:lnTo>
                  <a:pt x="354013" y="2203450"/>
                </a:lnTo>
                <a:lnTo>
                  <a:pt x="327025" y="2274888"/>
                </a:lnTo>
                <a:lnTo>
                  <a:pt x="303213" y="2343150"/>
                </a:lnTo>
                <a:lnTo>
                  <a:pt x="261938" y="2482850"/>
                </a:lnTo>
                <a:lnTo>
                  <a:pt x="217488" y="2625726"/>
                </a:lnTo>
                <a:lnTo>
                  <a:pt x="193675" y="2693988"/>
                </a:lnTo>
                <a:lnTo>
                  <a:pt x="166688" y="2765425"/>
                </a:lnTo>
                <a:lnTo>
                  <a:pt x="169863" y="2792413"/>
                </a:lnTo>
                <a:lnTo>
                  <a:pt x="173038" y="2819400"/>
                </a:lnTo>
                <a:lnTo>
                  <a:pt x="180975" y="2844801"/>
                </a:lnTo>
                <a:lnTo>
                  <a:pt x="190500" y="2871788"/>
                </a:lnTo>
                <a:lnTo>
                  <a:pt x="201613" y="2895601"/>
                </a:lnTo>
                <a:lnTo>
                  <a:pt x="214313" y="2916238"/>
                </a:lnTo>
                <a:lnTo>
                  <a:pt x="228600" y="2935288"/>
                </a:lnTo>
                <a:lnTo>
                  <a:pt x="241300" y="2952751"/>
                </a:lnTo>
                <a:lnTo>
                  <a:pt x="242888" y="2959101"/>
                </a:lnTo>
                <a:lnTo>
                  <a:pt x="242888" y="2963863"/>
                </a:lnTo>
                <a:lnTo>
                  <a:pt x="255588" y="2973388"/>
                </a:lnTo>
                <a:lnTo>
                  <a:pt x="266700" y="2979738"/>
                </a:lnTo>
                <a:lnTo>
                  <a:pt x="288925" y="2984501"/>
                </a:lnTo>
                <a:lnTo>
                  <a:pt x="336550" y="2987676"/>
                </a:lnTo>
                <a:lnTo>
                  <a:pt x="388938" y="2987676"/>
                </a:lnTo>
                <a:lnTo>
                  <a:pt x="404813" y="2987676"/>
                </a:lnTo>
                <a:lnTo>
                  <a:pt x="425450" y="2982913"/>
                </a:lnTo>
                <a:lnTo>
                  <a:pt x="469900" y="2963863"/>
                </a:lnTo>
                <a:lnTo>
                  <a:pt x="520700" y="2940051"/>
                </a:lnTo>
                <a:lnTo>
                  <a:pt x="576263" y="2914651"/>
                </a:lnTo>
                <a:lnTo>
                  <a:pt x="573088" y="2946401"/>
                </a:lnTo>
                <a:lnTo>
                  <a:pt x="568325" y="2979738"/>
                </a:lnTo>
                <a:lnTo>
                  <a:pt x="558801" y="3008313"/>
                </a:lnTo>
                <a:lnTo>
                  <a:pt x="544513" y="3038476"/>
                </a:lnTo>
                <a:lnTo>
                  <a:pt x="528638" y="3062288"/>
                </a:lnTo>
                <a:lnTo>
                  <a:pt x="508000" y="3086101"/>
                </a:lnTo>
                <a:lnTo>
                  <a:pt x="487363" y="3106738"/>
                </a:lnTo>
                <a:lnTo>
                  <a:pt x="463550" y="3124201"/>
                </a:lnTo>
                <a:lnTo>
                  <a:pt x="439738" y="3136901"/>
                </a:lnTo>
                <a:lnTo>
                  <a:pt x="412750" y="3148013"/>
                </a:lnTo>
                <a:lnTo>
                  <a:pt x="382588" y="3157538"/>
                </a:lnTo>
                <a:lnTo>
                  <a:pt x="357188" y="3160713"/>
                </a:lnTo>
                <a:lnTo>
                  <a:pt x="327025" y="3160713"/>
                </a:lnTo>
                <a:lnTo>
                  <a:pt x="296863" y="3157538"/>
                </a:lnTo>
                <a:lnTo>
                  <a:pt x="269875" y="3148013"/>
                </a:lnTo>
                <a:lnTo>
                  <a:pt x="241300" y="3136901"/>
                </a:lnTo>
                <a:lnTo>
                  <a:pt x="228600" y="3130551"/>
                </a:lnTo>
                <a:lnTo>
                  <a:pt x="214313" y="3119438"/>
                </a:lnTo>
                <a:lnTo>
                  <a:pt x="187325" y="3092451"/>
                </a:lnTo>
                <a:lnTo>
                  <a:pt x="160338" y="3055938"/>
                </a:lnTo>
                <a:lnTo>
                  <a:pt x="133350" y="3017838"/>
                </a:lnTo>
                <a:lnTo>
                  <a:pt x="109538" y="2970213"/>
                </a:lnTo>
                <a:lnTo>
                  <a:pt x="85725" y="2922588"/>
                </a:lnTo>
                <a:lnTo>
                  <a:pt x="65088" y="2868613"/>
                </a:lnTo>
                <a:lnTo>
                  <a:pt x="47625" y="2816225"/>
                </a:lnTo>
                <a:lnTo>
                  <a:pt x="30163" y="2762250"/>
                </a:lnTo>
                <a:lnTo>
                  <a:pt x="17463" y="2708275"/>
                </a:lnTo>
                <a:lnTo>
                  <a:pt x="9525" y="2655888"/>
                </a:lnTo>
                <a:lnTo>
                  <a:pt x="3175" y="2608263"/>
                </a:lnTo>
                <a:lnTo>
                  <a:pt x="0" y="2563813"/>
                </a:lnTo>
                <a:lnTo>
                  <a:pt x="0" y="2524125"/>
                </a:lnTo>
                <a:lnTo>
                  <a:pt x="9525" y="2492375"/>
                </a:lnTo>
                <a:lnTo>
                  <a:pt x="11113" y="2476500"/>
                </a:lnTo>
                <a:lnTo>
                  <a:pt x="17463" y="2465388"/>
                </a:lnTo>
                <a:lnTo>
                  <a:pt x="47625" y="2425700"/>
                </a:lnTo>
                <a:lnTo>
                  <a:pt x="79375" y="2387600"/>
                </a:lnTo>
                <a:lnTo>
                  <a:pt x="112713" y="2352675"/>
                </a:lnTo>
                <a:lnTo>
                  <a:pt x="149225" y="2322513"/>
                </a:lnTo>
                <a:lnTo>
                  <a:pt x="217488" y="2260600"/>
                </a:lnTo>
                <a:close/>
                <a:moveTo>
                  <a:pt x="5886450" y="2019300"/>
                </a:moveTo>
                <a:lnTo>
                  <a:pt x="5907087" y="2022475"/>
                </a:lnTo>
                <a:lnTo>
                  <a:pt x="5930900" y="2028825"/>
                </a:lnTo>
                <a:lnTo>
                  <a:pt x="5957888" y="2036763"/>
                </a:lnTo>
                <a:lnTo>
                  <a:pt x="5984875" y="2049463"/>
                </a:lnTo>
                <a:lnTo>
                  <a:pt x="6010275" y="2060575"/>
                </a:lnTo>
                <a:lnTo>
                  <a:pt x="6034088" y="2078038"/>
                </a:lnTo>
                <a:lnTo>
                  <a:pt x="6057900" y="2093913"/>
                </a:lnTo>
                <a:lnTo>
                  <a:pt x="5951538" y="2170113"/>
                </a:lnTo>
                <a:lnTo>
                  <a:pt x="5897562" y="2209800"/>
                </a:lnTo>
                <a:lnTo>
                  <a:pt x="5838825" y="2244725"/>
                </a:lnTo>
                <a:lnTo>
                  <a:pt x="5811837" y="2216150"/>
                </a:lnTo>
                <a:lnTo>
                  <a:pt x="5788025" y="2182813"/>
                </a:lnTo>
                <a:lnTo>
                  <a:pt x="5775325" y="2165350"/>
                </a:lnTo>
                <a:lnTo>
                  <a:pt x="5770562" y="2146300"/>
                </a:lnTo>
                <a:lnTo>
                  <a:pt x="5764212" y="2132013"/>
                </a:lnTo>
                <a:lnTo>
                  <a:pt x="5764212" y="2117725"/>
                </a:lnTo>
                <a:lnTo>
                  <a:pt x="5770562" y="2101850"/>
                </a:lnTo>
                <a:lnTo>
                  <a:pt x="5778500" y="2087563"/>
                </a:lnTo>
                <a:lnTo>
                  <a:pt x="5791200" y="2073275"/>
                </a:lnTo>
                <a:lnTo>
                  <a:pt x="5805487" y="2057400"/>
                </a:lnTo>
                <a:lnTo>
                  <a:pt x="5821362" y="2046288"/>
                </a:lnTo>
                <a:lnTo>
                  <a:pt x="5838825" y="2033588"/>
                </a:lnTo>
                <a:lnTo>
                  <a:pt x="5853112" y="2025650"/>
                </a:lnTo>
                <a:lnTo>
                  <a:pt x="5870575" y="2022475"/>
                </a:lnTo>
                <a:close/>
                <a:moveTo>
                  <a:pt x="6169026" y="1685925"/>
                </a:moveTo>
                <a:lnTo>
                  <a:pt x="6076951" y="1712913"/>
                </a:lnTo>
                <a:lnTo>
                  <a:pt x="5984875" y="1739900"/>
                </a:lnTo>
                <a:lnTo>
                  <a:pt x="5938838" y="1757363"/>
                </a:lnTo>
                <a:lnTo>
                  <a:pt x="5894388" y="1774825"/>
                </a:lnTo>
                <a:lnTo>
                  <a:pt x="5849938" y="1798638"/>
                </a:lnTo>
                <a:lnTo>
                  <a:pt x="5805488" y="1828800"/>
                </a:lnTo>
                <a:lnTo>
                  <a:pt x="5764213" y="1862138"/>
                </a:lnTo>
                <a:lnTo>
                  <a:pt x="5722938" y="1897063"/>
                </a:lnTo>
                <a:lnTo>
                  <a:pt x="5683250" y="1933575"/>
                </a:lnTo>
                <a:lnTo>
                  <a:pt x="5648325" y="1971675"/>
                </a:lnTo>
                <a:lnTo>
                  <a:pt x="5576888" y="2052638"/>
                </a:lnTo>
                <a:lnTo>
                  <a:pt x="5502275" y="2128838"/>
                </a:lnTo>
                <a:lnTo>
                  <a:pt x="5522913" y="2122488"/>
                </a:lnTo>
                <a:lnTo>
                  <a:pt x="5543550" y="2117725"/>
                </a:lnTo>
                <a:lnTo>
                  <a:pt x="5586413" y="2098675"/>
                </a:lnTo>
                <a:lnTo>
                  <a:pt x="5607050" y="2093913"/>
                </a:lnTo>
                <a:lnTo>
                  <a:pt x="5624513" y="2087563"/>
                </a:lnTo>
                <a:lnTo>
                  <a:pt x="5641975" y="2087563"/>
                </a:lnTo>
                <a:lnTo>
                  <a:pt x="5657850" y="2093913"/>
                </a:lnTo>
                <a:lnTo>
                  <a:pt x="5832475" y="2357438"/>
                </a:lnTo>
                <a:lnTo>
                  <a:pt x="5975350" y="2265363"/>
                </a:lnTo>
                <a:lnTo>
                  <a:pt x="6115051" y="2170113"/>
                </a:lnTo>
                <a:lnTo>
                  <a:pt x="6264276" y="2078038"/>
                </a:lnTo>
                <a:lnTo>
                  <a:pt x="6340476" y="2030413"/>
                </a:lnTo>
                <a:lnTo>
                  <a:pt x="6424613" y="1982788"/>
                </a:lnTo>
                <a:lnTo>
                  <a:pt x="6400801" y="1981200"/>
                </a:lnTo>
                <a:lnTo>
                  <a:pt x="6364288" y="1971675"/>
                </a:lnTo>
                <a:lnTo>
                  <a:pt x="6323013" y="1958975"/>
                </a:lnTo>
                <a:lnTo>
                  <a:pt x="6302376" y="1947863"/>
                </a:lnTo>
                <a:lnTo>
                  <a:pt x="6281738" y="1935163"/>
                </a:lnTo>
                <a:lnTo>
                  <a:pt x="6261101" y="1917700"/>
                </a:lnTo>
                <a:lnTo>
                  <a:pt x="6240463" y="1900238"/>
                </a:lnTo>
                <a:lnTo>
                  <a:pt x="6221413" y="1876425"/>
                </a:lnTo>
                <a:lnTo>
                  <a:pt x="6203951" y="1849438"/>
                </a:lnTo>
                <a:lnTo>
                  <a:pt x="6192838" y="1817688"/>
                </a:lnTo>
                <a:lnTo>
                  <a:pt x="6180138" y="1778000"/>
                </a:lnTo>
                <a:lnTo>
                  <a:pt x="6170613" y="1736725"/>
                </a:lnTo>
                <a:close/>
                <a:moveTo>
                  <a:pt x="8401050" y="1338262"/>
                </a:moveTo>
                <a:lnTo>
                  <a:pt x="8332788" y="1382712"/>
                </a:lnTo>
                <a:lnTo>
                  <a:pt x="8264525" y="1430337"/>
                </a:lnTo>
                <a:lnTo>
                  <a:pt x="8131175" y="1531937"/>
                </a:lnTo>
                <a:lnTo>
                  <a:pt x="8002588" y="1630363"/>
                </a:lnTo>
                <a:lnTo>
                  <a:pt x="7886700" y="1722438"/>
                </a:lnTo>
                <a:lnTo>
                  <a:pt x="7920038" y="1727200"/>
                </a:lnTo>
                <a:lnTo>
                  <a:pt x="7954963" y="1727200"/>
                </a:lnTo>
                <a:lnTo>
                  <a:pt x="7993063" y="1725613"/>
                </a:lnTo>
                <a:lnTo>
                  <a:pt x="8029575" y="1716088"/>
                </a:lnTo>
                <a:lnTo>
                  <a:pt x="8064500" y="1703388"/>
                </a:lnTo>
                <a:lnTo>
                  <a:pt x="8101013" y="1689100"/>
                </a:lnTo>
                <a:lnTo>
                  <a:pt x="8135938" y="1668463"/>
                </a:lnTo>
                <a:lnTo>
                  <a:pt x="8172450" y="1644650"/>
                </a:lnTo>
                <a:lnTo>
                  <a:pt x="8204200" y="1617662"/>
                </a:lnTo>
                <a:lnTo>
                  <a:pt x="8237538" y="1587500"/>
                </a:lnTo>
                <a:lnTo>
                  <a:pt x="8270875" y="1555750"/>
                </a:lnTo>
                <a:lnTo>
                  <a:pt x="8299450" y="1516062"/>
                </a:lnTo>
                <a:lnTo>
                  <a:pt x="8329613" y="1477963"/>
                </a:lnTo>
                <a:lnTo>
                  <a:pt x="8356600" y="1433512"/>
                </a:lnTo>
                <a:lnTo>
                  <a:pt x="8380413" y="1389062"/>
                </a:lnTo>
                <a:close/>
                <a:moveTo>
                  <a:pt x="4067176" y="1181100"/>
                </a:moveTo>
                <a:lnTo>
                  <a:pt x="3979864" y="1184275"/>
                </a:lnTo>
                <a:lnTo>
                  <a:pt x="3900489" y="1192213"/>
                </a:lnTo>
                <a:lnTo>
                  <a:pt x="3860801" y="1201738"/>
                </a:lnTo>
                <a:lnTo>
                  <a:pt x="3825876" y="1211263"/>
                </a:lnTo>
                <a:lnTo>
                  <a:pt x="3790951" y="1219200"/>
                </a:lnTo>
                <a:lnTo>
                  <a:pt x="3757613" y="1231900"/>
                </a:lnTo>
                <a:lnTo>
                  <a:pt x="3724276" y="1246188"/>
                </a:lnTo>
                <a:lnTo>
                  <a:pt x="3695701" y="1260475"/>
                </a:lnTo>
                <a:lnTo>
                  <a:pt x="3665538" y="1279525"/>
                </a:lnTo>
                <a:lnTo>
                  <a:pt x="3635376" y="1296988"/>
                </a:lnTo>
                <a:lnTo>
                  <a:pt x="3608388" y="1317625"/>
                </a:lnTo>
                <a:lnTo>
                  <a:pt x="3581401" y="1341438"/>
                </a:lnTo>
                <a:lnTo>
                  <a:pt x="3557588" y="1365250"/>
                </a:lnTo>
                <a:lnTo>
                  <a:pt x="3533776" y="1392238"/>
                </a:lnTo>
                <a:lnTo>
                  <a:pt x="3509963" y="1419225"/>
                </a:lnTo>
                <a:lnTo>
                  <a:pt x="3489326" y="1450975"/>
                </a:lnTo>
                <a:lnTo>
                  <a:pt x="3468688" y="1481138"/>
                </a:lnTo>
                <a:lnTo>
                  <a:pt x="3448051" y="1516063"/>
                </a:lnTo>
                <a:lnTo>
                  <a:pt x="3413126" y="1590675"/>
                </a:lnTo>
                <a:lnTo>
                  <a:pt x="3379788" y="1671638"/>
                </a:lnTo>
                <a:lnTo>
                  <a:pt x="3349626" y="1763713"/>
                </a:lnTo>
                <a:lnTo>
                  <a:pt x="3325813" y="1865313"/>
                </a:lnTo>
                <a:lnTo>
                  <a:pt x="3302001" y="1971676"/>
                </a:lnTo>
                <a:lnTo>
                  <a:pt x="3281363" y="2090738"/>
                </a:lnTo>
                <a:lnTo>
                  <a:pt x="3368676" y="1944688"/>
                </a:lnTo>
                <a:lnTo>
                  <a:pt x="3451226" y="1787526"/>
                </a:lnTo>
                <a:lnTo>
                  <a:pt x="3533776" y="1624013"/>
                </a:lnTo>
                <a:lnTo>
                  <a:pt x="3617913" y="1454150"/>
                </a:lnTo>
                <a:lnTo>
                  <a:pt x="3652838" y="1454150"/>
                </a:lnTo>
                <a:lnTo>
                  <a:pt x="3656013" y="1495425"/>
                </a:lnTo>
                <a:lnTo>
                  <a:pt x="3659188" y="1531938"/>
                </a:lnTo>
                <a:lnTo>
                  <a:pt x="3673476" y="1600200"/>
                </a:lnTo>
                <a:lnTo>
                  <a:pt x="3686176" y="1658938"/>
                </a:lnTo>
                <a:lnTo>
                  <a:pt x="3689351" y="1689100"/>
                </a:lnTo>
                <a:lnTo>
                  <a:pt x="3692526" y="1716088"/>
                </a:lnTo>
                <a:lnTo>
                  <a:pt x="3713163" y="1662113"/>
                </a:lnTo>
                <a:lnTo>
                  <a:pt x="3736976" y="1609725"/>
                </a:lnTo>
                <a:lnTo>
                  <a:pt x="3757613" y="1562101"/>
                </a:lnTo>
                <a:lnTo>
                  <a:pt x="3784601" y="1514475"/>
                </a:lnTo>
                <a:lnTo>
                  <a:pt x="3811588" y="1471613"/>
                </a:lnTo>
                <a:lnTo>
                  <a:pt x="3840163" y="1430338"/>
                </a:lnTo>
                <a:lnTo>
                  <a:pt x="3870326" y="1392238"/>
                </a:lnTo>
                <a:lnTo>
                  <a:pt x="3906839" y="1355725"/>
                </a:lnTo>
                <a:lnTo>
                  <a:pt x="3941764" y="1327150"/>
                </a:lnTo>
                <a:lnTo>
                  <a:pt x="3979864" y="1296988"/>
                </a:lnTo>
                <a:lnTo>
                  <a:pt x="4022726" y="1273175"/>
                </a:lnTo>
                <a:lnTo>
                  <a:pt x="4067176" y="1249363"/>
                </a:lnTo>
                <a:lnTo>
                  <a:pt x="4117976" y="1231900"/>
                </a:lnTo>
                <a:lnTo>
                  <a:pt x="4167189" y="1216025"/>
                </a:lnTo>
                <a:lnTo>
                  <a:pt x="4224339" y="1201738"/>
                </a:lnTo>
                <a:lnTo>
                  <a:pt x="4286251" y="1195388"/>
                </a:lnTo>
                <a:lnTo>
                  <a:pt x="4170364" y="1184275"/>
                </a:lnTo>
                <a:lnTo>
                  <a:pt x="4117976" y="1181100"/>
                </a:lnTo>
                <a:close/>
                <a:moveTo>
                  <a:pt x="5586413" y="1166812"/>
                </a:moveTo>
                <a:lnTo>
                  <a:pt x="5481638" y="1204912"/>
                </a:lnTo>
                <a:lnTo>
                  <a:pt x="5437188" y="1225550"/>
                </a:lnTo>
                <a:lnTo>
                  <a:pt x="5399088" y="1243012"/>
                </a:lnTo>
                <a:lnTo>
                  <a:pt x="5365751" y="1260475"/>
                </a:lnTo>
                <a:lnTo>
                  <a:pt x="5335588" y="1282700"/>
                </a:lnTo>
                <a:lnTo>
                  <a:pt x="5308601" y="1300162"/>
                </a:lnTo>
                <a:lnTo>
                  <a:pt x="5287963" y="1320800"/>
                </a:lnTo>
                <a:lnTo>
                  <a:pt x="5270501" y="1341437"/>
                </a:lnTo>
                <a:lnTo>
                  <a:pt x="5259388" y="1362075"/>
                </a:lnTo>
                <a:lnTo>
                  <a:pt x="5246688" y="1385887"/>
                </a:lnTo>
                <a:lnTo>
                  <a:pt x="5240338" y="1409700"/>
                </a:lnTo>
                <a:lnTo>
                  <a:pt x="5237163" y="1436687"/>
                </a:lnTo>
                <a:lnTo>
                  <a:pt x="5237163" y="1463675"/>
                </a:lnTo>
                <a:lnTo>
                  <a:pt x="5240338" y="1492250"/>
                </a:lnTo>
                <a:lnTo>
                  <a:pt x="5246688" y="1525587"/>
                </a:lnTo>
                <a:lnTo>
                  <a:pt x="5287963" y="1484312"/>
                </a:lnTo>
                <a:lnTo>
                  <a:pt x="5330826" y="1439862"/>
                </a:lnTo>
                <a:lnTo>
                  <a:pt x="5416551" y="1347787"/>
                </a:lnTo>
                <a:lnTo>
                  <a:pt x="5499101" y="1252537"/>
                </a:lnTo>
                <a:lnTo>
                  <a:pt x="5540376" y="1208087"/>
                </a:lnTo>
                <a:close/>
                <a:moveTo>
                  <a:pt x="5434013" y="0"/>
                </a:moveTo>
                <a:lnTo>
                  <a:pt x="5519738" y="3175"/>
                </a:lnTo>
                <a:lnTo>
                  <a:pt x="5610226" y="12700"/>
                </a:lnTo>
                <a:lnTo>
                  <a:pt x="5699126" y="30163"/>
                </a:lnTo>
                <a:lnTo>
                  <a:pt x="5788026" y="50800"/>
                </a:lnTo>
                <a:lnTo>
                  <a:pt x="5876926" y="77788"/>
                </a:lnTo>
                <a:lnTo>
                  <a:pt x="5965826" y="111125"/>
                </a:lnTo>
                <a:lnTo>
                  <a:pt x="6054726" y="146050"/>
                </a:lnTo>
                <a:lnTo>
                  <a:pt x="6142038" y="187325"/>
                </a:lnTo>
                <a:lnTo>
                  <a:pt x="6237288" y="258763"/>
                </a:lnTo>
                <a:lnTo>
                  <a:pt x="6329363" y="333375"/>
                </a:lnTo>
                <a:lnTo>
                  <a:pt x="6418263" y="407988"/>
                </a:lnTo>
                <a:lnTo>
                  <a:pt x="6507163" y="485775"/>
                </a:lnTo>
                <a:lnTo>
                  <a:pt x="6677026" y="639763"/>
                </a:lnTo>
                <a:lnTo>
                  <a:pt x="6762751" y="714375"/>
                </a:lnTo>
                <a:lnTo>
                  <a:pt x="6846888" y="785813"/>
                </a:lnTo>
                <a:lnTo>
                  <a:pt x="6846888" y="796926"/>
                </a:lnTo>
                <a:lnTo>
                  <a:pt x="6851651" y="812801"/>
                </a:lnTo>
                <a:lnTo>
                  <a:pt x="6858001" y="823913"/>
                </a:lnTo>
                <a:lnTo>
                  <a:pt x="6867526" y="836613"/>
                </a:lnTo>
                <a:lnTo>
                  <a:pt x="6878638" y="844550"/>
                </a:lnTo>
                <a:lnTo>
                  <a:pt x="6891338" y="854075"/>
                </a:lnTo>
                <a:lnTo>
                  <a:pt x="6905626" y="857250"/>
                </a:lnTo>
                <a:lnTo>
                  <a:pt x="6919913" y="860425"/>
                </a:lnTo>
                <a:lnTo>
                  <a:pt x="6973888" y="868363"/>
                </a:lnTo>
                <a:lnTo>
                  <a:pt x="7024688" y="884238"/>
                </a:lnTo>
                <a:lnTo>
                  <a:pt x="7072313" y="901700"/>
                </a:lnTo>
                <a:lnTo>
                  <a:pt x="7116763" y="925513"/>
                </a:lnTo>
                <a:lnTo>
                  <a:pt x="7158038" y="952500"/>
                </a:lnTo>
                <a:lnTo>
                  <a:pt x="7199313" y="981075"/>
                </a:lnTo>
                <a:lnTo>
                  <a:pt x="7235826" y="1014413"/>
                </a:lnTo>
                <a:lnTo>
                  <a:pt x="7270751" y="1049338"/>
                </a:lnTo>
                <a:lnTo>
                  <a:pt x="7307263" y="1089025"/>
                </a:lnTo>
                <a:lnTo>
                  <a:pt x="7337426" y="1127125"/>
                </a:lnTo>
                <a:lnTo>
                  <a:pt x="7399338" y="1211263"/>
                </a:lnTo>
                <a:lnTo>
                  <a:pt x="7454901" y="1296988"/>
                </a:lnTo>
                <a:lnTo>
                  <a:pt x="7512051" y="1382713"/>
                </a:lnTo>
                <a:lnTo>
                  <a:pt x="7069138" y="1492250"/>
                </a:lnTo>
                <a:lnTo>
                  <a:pt x="7083426" y="1573213"/>
                </a:lnTo>
                <a:lnTo>
                  <a:pt x="7092951" y="1611313"/>
                </a:lnTo>
                <a:lnTo>
                  <a:pt x="7104063" y="1647826"/>
                </a:lnTo>
                <a:lnTo>
                  <a:pt x="7116763" y="1677988"/>
                </a:lnTo>
                <a:lnTo>
                  <a:pt x="7131051" y="1706563"/>
                </a:lnTo>
                <a:lnTo>
                  <a:pt x="7150101" y="1733550"/>
                </a:lnTo>
                <a:lnTo>
                  <a:pt x="7170738" y="1754188"/>
                </a:lnTo>
                <a:lnTo>
                  <a:pt x="7191376" y="1774825"/>
                </a:lnTo>
                <a:lnTo>
                  <a:pt x="7218363" y="1790700"/>
                </a:lnTo>
                <a:lnTo>
                  <a:pt x="7243763" y="1801813"/>
                </a:lnTo>
                <a:lnTo>
                  <a:pt x="7277101" y="1811338"/>
                </a:lnTo>
                <a:lnTo>
                  <a:pt x="7310438" y="1814513"/>
                </a:lnTo>
                <a:lnTo>
                  <a:pt x="7348538" y="1811338"/>
                </a:lnTo>
                <a:lnTo>
                  <a:pt x="7392988" y="1804988"/>
                </a:lnTo>
                <a:lnTo>
                  <a:pt x="7437438" y="1793875"/>
                </a:lnTo>
                <a:lnTo>
                  <a:pt x="7550151" y="1906588"/>
                </a:lnTo>
                <a:lnTo>
                  <a:pt x="7362826" y="1941513"/>
                </a:lnTo>
                <a:lnTo>
                  <a:pt x="7221538" y="1974850"/>
                </a:lnTo>
                <a:lnTo>
                  <a:pt x="7164388" y="1992313"/>
                </a:lnTo>
                <a:lnTo>
                  <a:pt x="7116763" y="2006600"/>
                </a:lnTo>
                <a:lnTo>
                  <a:pt x="7075488" y="2025650"/>
                </a:lnTo>
                <a:lnTo>
                  <a:pt x="7038976" y="2046288"/>
                </a:lnTo>
                <a:lnTo>
                  <a:pt x="7011988" y="2066925"/>
                </a:lnTo>
                <a:lnTo>
                  <a:pt x="6988176" y="2093913"/>
                </a:lnTo>
                <a:lnTo>
                  <a:pt x="6970713" y="2122488"/>
                </a:lnTo>
                <a:lnTo>
                  <a:pt x="6956426" y="2159000"/>
                </a:lnTo>
                <a:lnTo>
                  <a:pt x="6943726" y="2197100"/>
                </a:lnTo>
                <a:lnTo>
                  <a:pt x="6935788" y="2241550"/>
                </a:lnTo>
                <a:lnTo>
                  <a:pt x="6926263" y="2295525"/>
                </a:lnTo>
                <a:lnTo>
                  <a:pt x="6919913" y="2355850"/>
                </a:lnTo>
                <a:lnTo>
                  <a:pt x="6946901" y="2298700"/>
                </a:lnTo>
                <a:lnTo>
                  <a:pt x="6973888" y="2244725"/>
                </a:lnTo>
                <a:lnTo>
                  <a:pt x="7004051" y="2200275"/>
                </a:lnTo>
                <a:lnTo>
                  <a:pt x="7015163" y="2182813"/>
                </a:lnTo>
                <a:lnTo>
                  <a:pt x="7031038" y="2168525"/>
                </a:lnTo>
                <a:lnTo>
                  <a:pt x="7081838" y="2117725"/>
                </a:lnTo>
                <a:lnTo>
                  <a:pt x="7127876" y="2073276"/>
                </a:lnTo>
                <a:lnTo>
                  <a:pt x="7181851" y="2030413"/>
                </a:lnTo>
                <a:lnTo>
                  <a:pt x="7253288" y="1981200"/>
                </a:lnTo>
                <a:lnTo>
                  <a:pt x="7226301" y="2135188"/>
                </a:lnTo>
                <a:lnTo>
                  <a:pt x="7197726" y="2268538"/>
                </a:lnTo>
                <a:lnTo>
                  <a:pt x="7170738" y="2390775"/>
                </a:lnTo>
                <a:lnTo>
                  <a:pt x="7140576" y="2503488"/>
                </a:lnTo>
                <a:lnTo>
                  <a:pt x="7178676" y="2503488"/>
                </a:lnTo>
                <a:lnTo>
                  <a:pt x="7235826" y="2414588"/>
                </a:lnTo>
                <a:lnTo>
                  <a:pt x="7289801" y="2316163"/>
                </a:lnTo>
                <a:lnTo>
                  <a:pt x="7345363" y="2217738"/>
                </a:lnTo>
                <a:lnTo>
                  <a:pt x="7402513" y="2128838"/>
                </a:lnTo>
                <a:lnTo>
                  <a:pt x="7405688" y="2117725"/>
                </a:lnTo>
                <a:lnTo>
                  <a:pt x="7413626" y="2108200"/>
                </a:lnTo>
                <a:lnTo>
                  <a:pt x="7426326" y="2098675"/>
                </a:lnTo>
                <a:lnTo>
                  <a:pt x="7443788" y="2093913"/>
                </a:lnTo>
                <a:lnTo>
                  <a:pt x="7478713" y="2076451"/>
                </a:lnTo>
                <a:lnTo>
                  <a:pt x="7497763" y="2066925"/>
                </a:lnTo>
                <a:lnTo>
                  <a:pt x="7512051" y="2054225"/>
                </a:lnTo>
                <a:lnTo>
                  <a:pt x="7539038" y="2084388"/>
                </a:lnTo>
                <a:lnTo>
                  <a:pt x="7553326" y="2098675"/>
                </a:lnTo>
                <a:lnTo>
                  <a:pt x="7562851" y="2114550"/>
                </a:lnTo>
                <a:lnTo>
                  <a:pt x="7573963" y="2135188"/>
                </a:lnTo>
                <a:lnTo>
                  <a:pt x="7580313" y="2155825"/>
                </a:lnTo>
                <a:lnTo>
                  <a:pt x="7586663" y="2176463"/>
                </a:lnTo>
                <a:lnTo>
                  <a:pt x="7586663" y="2203450"/>
                </a:lnTo>
                <a:lnTo>
                  <a:pt x="7586663" y="2262188"/>
                </a:lnTo>
                <a:lnTo>
                  <a:pt x="7580313" y="2322513"/>
                </a:lnTo>
                <a:lnTo>
                  <a:pt x="7569201" y="2452688"/>
                </a:lnTo>
                <a:lnTo>
                  <a:pt x="7556501" y="2587625"/>
                </a:lnTo>
                <a:lnTo>
                  <a:pt x="7550151" y="2659063"/>
                </a:lnTo>
                <a:lnTo>
                  <a:pt x="7550151" y="2727325"/>
                </a:lnTo>
                <a:lnTo>
                  <a:pt x="7589838" y="2613025"/>
                </a:lnTo>
                <a:lnTo>
                  <a:pt x="7624763" y="2503488"/>
                </a:lnTo>
                <a:lnTo>
                  <a:pt x="7654926" y="2390775"/>
                </a:lnTo>
                <a:lnTo>
                  <a:pt x="7666038" y="2333625"/>
                </a:lnTo>
                <a:lnTo>
                  <a:pt x="7675563" y="2278063"/>
                </a:lnTo>
                <a:lnTo>
                  <a:pt x="7681913" y="2224088"/>
                </a:lnTo>
                <a:lnTo>
                  <a:pt x="7688263" y="2168525"/>
                </a:lnTo>
                <a:lnTo>
                  <a:pt x="7689851" y="2111375"/>
                </a:lnTo>
                <a:lnTo>
                  <a:pt x="7689851" y="2054225"/>
                </a:lnTo>
                <a:lnTo>
                  <a:pt x="7688263" y="1998663"/>
                </a:lnTo>
                <a:lnTo>
                  <a:pt x="7681913" y="1941513"/>
                </a:lnTo>
                <a:lnTo>
                  <a:pt x="7672388" y="1885950"/>
                </a:lnTo>
                <a:lnTo>
                  <a:pt x="7661276" y="1831975"/>
                </a:lnTo>
                <a:lnTo>
                  <a:pt x="7654926" y="1811338"/>
                </a:lnTo>
                <a:lnTo>
                  <a:pt x="7651751" y="1790700"/>
                </a:lnTo>
                <a:lnTo>
                  <a:pt x="7651751" y="1773238"/>
                </a:lnTo>
                <a:lnTo>
                  <a:pt x="7651751" y="1754188"/>
                </a:lnTo>
                <a:lnTo>
                  <a:pt x="7654926" y="1736725"/>
                </a:lnTo>
                <a:lnTo>
                  <a:pt x="7661276" y="1719263"/>
                </a:lnTo>
                <a:lnTo>
                  <a:pt x="7675563" y="1689100"/>
                </a:lnTo>
                <a:lnTo>
                  <a:pt x="7696201" y="1665288"/>
                </a:lnTo>
                <a:lnTo>
                  <a:pt x="7720013" y="1641476"/>
                </a:lnTo>
                <a:lnTo>
                  <a:pt x="7743826" y="1620838"/>
                </a:lnTo>
                <a:lnTo>
                  <a:pt x="7773988" y="1606550"/>
                </a:lnTo>
                <a:lnTo>
                  <a:pt x="7805738" y="1590675"/>
                </a:lnTo>
                <a:lnTo>
                  <a:pt x="7839076" y="1576388"/>
                </a:lnTo>
                <a:lnTo>
                  <a:pt x="7904163" y="1538288"/>
                </a:lnTo>
                <a:lnTo>
                  <a:pt x="7967663" y="1495425"/>
                </a:lnTo>
                <a:lnTo>
                  <a:pt x="8026401" y="1447801"/>
                </a:lnTo>
                <a:lnTo>
                  <a:pt x="8085138" y="1398588"/>
                </a:lnTo>
                <a:lnTo>
                  <a:pt x="8142288" y="1344613"/>
                </a:lnTo>
                <a:lnTo>
                  <a:pt x="8255001" y="1235076"/>
                </a:lnTo>
                <a:lnTo>
                  <a:pt x="8275638" y="1208088"/>
                </a:lnTo>
                <a:lnTo>
                  <a:pt x="8296276" y="1187450"/>
                </a:lnTo>
                <a:lnTo>
                  <a:pt x="8318501" y="1168400"/>
                </a:lnTo>
                <a:lnTo>
                  <a:pt x="8339138" y="1154113"/>
                </a:lnTo>
                <a:lnTo>
                  <a:pt x="8359776" y="1144588"/>
                </a:lnTo>
                <a:lnTo>
                  <a:pt x="8377238" y="1139825"/>
                </a:lnTo>
                <a:lnTo>
                  <a:pt x="8397876" y="1139825"/>
                </a:lnTo>
                <a:lnTo>
                  <a:pt x="8415338" y="1139825"/>
                </a:lnTo>
                <a:lnTo>
                  <a:pt x="8435976" y="1144588"/>
                </a:lnTo>
                <a:lnTo>
                  <a:pt x="8455026" y="1154113"/>
                </a:lnTo>
                <a:lnTo>
                  <a:pt x="8472488" y="1166813"/>
                </a:lnTo>
                <a:lnTo>
                  <a:pt x="8489951" y="1181100"/>
                </a:lnTo>
                <a:lnTo>
                  <a:pt x="8504238" y="1198563"/>
                </a:lnTo>
                <a:lnTo>
                  <a:pt x="8523288" y="1219201"/>
                </a:lnTo>
                <a:lnTo>
                  <a:pt x="8537576" y="1243013"/>
                </a:lnTo>
                <a:lnTo>
                  <a:pt x="8551863" y="1270000"/>
                </a:lnTo>
                <a:lnTo>
                  <a:pt x="8605838" y="1403350"/>
                </a:lnTo>
                <a:lnTo>
                  <a:pt x="8659813" y="1531938"/>
                </a:lnTo>
                <a:lnTo>
                  <a:pt x="8680451" y="1593850"/>
                </a:lnTo>
                <a:lnTo>
                  <a:pt x="8704263" y="1658938"/>
                </a:lnTo>
                <a:lnTo>
                  <a:pt x="8721726" y="1725613"/>
                </a:lnTo>
                <a:lnTo>
                  <a:pt x="8737601" y="1793875"/>
                </a:lnTo>
                <a:lnTo>
                  <a:pt x="8763001" y="1974850"/>
                </a:lnTo>
                <a:lnTo>
                  <a:pt x="8785226" y="2149475"/>
                </a:lnTo>
                <a:lnTo>
                  <a:pt x="8789988" y="2238375"/>
                </a:lnTo>
                <a:lnTo>
                  <a:pt x="8796338" y="2325688"/>
                </a:lnTo>
                <a:lnTo>
                  <a:pt x="8802688" y="2411413"/>
                </a:lnTo>
                <a:lnTo>
                  <a:pt x="8802688" y="2497138"/>
                </a:lnTo>
                <a:lnTo>
                  <a:pt x="8802688" y="2584450"/>
                </a:lnTo>
                <a:lnTo>
                  <a:pt x="8796338" y="2670175"/>
                </a:lnTo>
                <a:lnTo>
                  <a:pt x="8789988" y="2752725"/>
                </a:lnTo>
                <a:lnTo>
                  <a:pt x="8778876" y="2840038"/>
                </a:lnTo>
                <a:lnTo>
                  <a:pt x="8763001" y="2922588"/>
                </a:lnTo>
                <a:lnTo>
                  <a:pt x="8748713" y="3006725"/>
                </a:lnTo>
                <a:lnTo>
                  <a:pt x="8724901" y="3092450"/>
                </a:lnTo>
                <a:lnTo>
                  <a:pt x="8701088" y="3175000"/>
                </a:lnTo>
                <a:lnTo>
                  <a:pt x="8670926" y="3249613"/>
                </a:lnTo>
                <a:lnTo>
                  <a:pt x="8642351" y="3321050"/>
                </a:lnTo>
                <a:lnTo>
                  <a:pt x="8609013" y="3389313"/>
                </a:lnTo>
                <a:lnTo>
                  <a:pt x="8575676" y="3451225"/>
                </a:lnTo>
                <a:lnTo>
                  <a:pt x="8543926" y="3514725"/>
                </a:lnTo>
                <a:lnTo>
                  <a:pt x="8507413" y="3570288"/>
                </a:lnTo>
                <a:lnTo>
                  <a:pt x="8469313" y="3621088"/>
                </a:lnTo>
                <a:lnTo>
                  <a:pt x="8431213" y="3671888"/>
                </a:lnTo>
                <a:lnTo>
                  <a:pt x="8391526" y="3719513"/>
                </a:lnTo>
                <a:lnTo>
                  <a:pt x="8350251" y="3760788"/>
                </a:lnTo>
                <a:lnTo>
                  <a:pt x="8305801" y="3802063"/>
                </a:lnTo>
                <a:lnTo>
                  <a:pt x="8261351" y="3838575"/>
                </a:lnTo>
                <a:lnTo>
                  <a:pt x="8216901" y="3870325"/>
                </a:lnTo>
                <a:lnTo>
                  <a:pt x="8172451" y="3903663"/>
                </a:lnTo>
                <a:lnTo>
                  <a:pt x="8124826" y="3930650"/>
                </a:lnTo>
                <a:lnTo>
                  <a:pt x="8074026" y="3954463"/>
                </a:lnTo>
                <a:lnTo>
                  <a:pt x="8023226" y="3978275"/>
                </a:lnTo>
                <a:lnTo>
                  <a:pt x="7972426" y="3995738"/>
                </a:lnTo>
                <a:lnTo>
                  <a:pt x="7920038" y="4013200"/>
                </a:lnTo>
                <a:lnTo>
                  <a:pt x="7866063" y="4029075"/>
                </a:lnTo>
                <a:lnTo>
                  <a:pt x="7812088" y="4040188"/>
                </a:lnTo>
                <a:lnTo>
                  <a:pt x="7756526" y="4049713"/>
                </a:lnTo>
                <a:lnTo>
                  <a:pt x="7699376" y="4057650"/>
                </a:lnTo>
                <a:lnTo>
                  <a:pt x="7640638" y="4064000"/>
                </a:lnTo>
                <a:lnTo>
                  <a:pt x="7583488" y="4067175"/>
                </a:lnTo>
                <a:lnTo>
                  <a:pt x="7521576" y="4067175"/>
                </a:lnTo>
                <a:lnTo>
                  <a:pt x="7461251" y="4067175"/>
                </a:lnTo>
                <a:lnTo>
                  <a:pt x="7399338" y="4064000"/>
                </a:lnTo>
                <a:lnTo>
                  <a:pt x="7270751" y="4052888"/>
                </a:lnTo>
                <a:lnTo>
                  <a:pt x="7140576" y="4033838"/>
                </a:lnTo>
                <a:lnTo>
                  <a:pt x="7018338" y="4016375"/>
                </a:lnTo>
                <a:lnTo>
                  <a:pt x="6896101" y="3992563"/>
                </a:lnTo>
                <a:lnTo>
                  <a:pt x="6780213" y="3965575"/>
                </a:lnTo>
                <a:lnTo>
                  <a:pt x="6664326" y="3937000"/>
                </a:lnTo>
                <a:lnTo>
                  <a:pt x="6438901" y="3870325"/>
                </a:lnTo>
                <a:lnTo>
                  <a:pt x="6326188" y="3841750"/>
                </a:lnTo>
                <a:lnTo>
                  <a:pt x="6216651" y="3811588"/>
                </a:lnTo>
                <a:lnTo>
                  <a:pt x="6186488" y="3951288"/>
                </a:lnTo>
                <a:lnTo>
                  <a:pt x="6162676" y="4094163"/>
                </a:lnTo>
                <a:lnTo>
                  <a:pt x="6153151" y="4171950"/>
                </a:lnTo>
                <a:lnTo>
                  <a:pt x="6148388" y="4244975"/>
                </a:lnTo>
                <a:lnTo>
                  <a:pt x="6142038" y="4325938"/>
                </a:lnTo>
                <a:lnTo>
                  <a:pt x="6142038" y="4408488"/>
                </a:lnTo>
                <a:lnTo>
                  <a:pt x="6142038" y="4438650"/>
                </a:lnTo>
                <a:lnTo>
                  <a:pt x="6148388" y="4468813"/>
                </a:lnTo>
                <a:lnTo>
                  <a:pt x="6156326" y="4500563"/>
                </a:lnTo>
                <a:lnTo>
                  <a:pt x="6169026" y="4530725"/>
                </a:lnTo>
                <a:lnTo>
                  <a:pt x="6183313" y="4554538"/>
                </a:lnTo>
                <a:lnTo>
                  <a:pt x="6203951" y="4575175"/>
                </a:lnTo>
                <a:lnTo>
                  <a:pt x="6213476" y="4584700"/>
                </a:lnTo>
                <a:lnTo>
                  <a:pt x="6224588" y="4591050"/>
                </a:lnTo>
                <a:lnTo>
                  <a:pt x="6237288" y="4594225"/>
                </a:lnTo>
                <a:lnTo>
                  <a:pt x="6251576" y="4595813"/>
                </a:lnTo>
                <a:lnTo>
                  <a:pt x="6281738" y="4608513"/>
                </a:lnTo>
                <a:lnTo>
                  <a:pt x="6313488" y="4619625"/>
                </a:lnTo>
                <a:lnTo>
                  <a:pt x="6350001" y="4629150"/>
                </a:lnTo>
                <a:lnTo>
                  <a:pt x="6384926" y="4632325"/>
                </a:lnTo>
                <a:lnTo>
                  <a:pt x="6405563" y="4632325"/>
                </a:lnTo>
                <a:lnTo>
                  <a:pt x="6424613" y="4629150"/>
                </a:lnTo>
                <a:lnTo>
                  <a:pt x="6445251" y="4622800"/>
                </a:lnTo>
                <a:lnTo>
                  <a:pt x="6465888" y="4616450"/>
                </a:lnTo>
                <a:lnTo>
                  <a:pt x="6486526" y="4605338"/>
                </a:lnTo>
                <a:lnTo>
                  <a:pt x="6507163" y="4594225"/>
                </a:lnTo>
                <a:lnTo>
                  <a:pt x="6527801" y="4575175"/>
                </a:lnTo>
                <a:lnTo>
                  <a:pt x="6548438" y="4557713"/>
                </a:lnTo>
                <a:lnTo>
                  <a:pt x="6578601" y="4516438"/>
                </a:lnTo>
                <a:lnTo>
                  <a:pt x="6608763" y="4476750"/>
                </a:lnTo>
                <a:lnTo>
                  <a:pt x="6673851" y="4403725"/>
                </a:lnTo>
                <a:lnTo>
                  <a:pt x="6704013" y="4364038"/>
                </a:lnTo>
                <a:lnTo>
                  <a:pt x="6731001" y="4319588"/>
                </a:lnTo>
                <a:lnTo>
                  <a:pt x="6754813" y="4275138"/>
                </a:lnTo>
                <a:lnTo>
                  <a:pt x="6762751" y="4248150"/>
                </a:lnTo>
                <a:lnTo>
                  <a:pt x="6772276" y="4221163"/>
                </a:lnTo>
                <a:lnTo>
                  <a:pt x="6775451" y="4210050"/>
                </a:lnTo>
                <a:lnTo>
                  <a:pt x="6783388" y="4197350"/>
                </a:lnTo>
                <a:lnTo>
                  <a:pt x="6796088" y="4192588"/>
                </a:lnTo>
                <a:lnTo>
                  <a:pt x="6813551" y="4183063"/>
                </a:lnTo>
                <a:lnTo>
                  <a:pt x="6848476" y="4168775"/>
                </a:lnTo>
                <a:lnTo>
                  <a:pt x="6867526" y="4159250"/>
                </a:lnTo>
                <a:lnTo>
                  <a:pt x="6881813" y="4148138"/>
                </a:lnTo>
                <a:lnTo>
                  <a:pt x="6881813" y="4200525"/>
                </a:lnTo>
                <a:lnTo>
                  <a:pt x="6875463" y="4254500"/>
                </a:lnTo>
                <a:lnTo>
                  <a:pt x="6867526" y="4302125"/>
                </a:lnTo>
                <a:lnTo>
                  <a:pt x="6854826" y="4349750"/>
                </a:lnTo>
                <a:lnTo>
                  <a:pt x="6840538" y="4394200"/>
                </a:lnTo>
                <a:lnTo>
                  <a:pt x="6823076" y="4435475"/>
                </a:lnTo>
                <a:lnTo>
                  <a:pt x="6800851" y="4475163"/>
                </a:lnTo>
                <a:lnTo>
                  <a:pt x="6775451" y="4510088"/>
                </a:lnTo>
                <a:lnTo>
                  <a:pt x="6748463" y="4546600"/>
                </a:lnTo>
                <a:lnTo>
                  <a:pt x="6718301" y="4575175"/>
                </a:lnTo>
                <a:lnTo>
                  <a:pt x="6683376" y="4605338"/>
                </a:lnTo>
                <a:lnTo>
                  <a:pt x="6646863" y="4629150"/>
                </a:lnTo>
                <a:lnTo>
                  <a:pt x="6608763" y="4652963"/>
                </a:lnTo>
                <a:lnTo>
                  <a:pt x="6567488" y="4673600"/>
                </a:lnTo>
                <a:lnTo>
                  <a:pt x="6521451" y="4691063"/>
                </a:lnTo>
                <a:lnTo>
                  <a:pt x="6473826" y="4706938"/>
                </a:lnTo>
                <a:lnTo>
                  <a:pt x="6438901" y="4718050"/>
                </a:lnTo>
                <a:lnTo>
                  <a:pt x="6403976" y="4727575"/>
                </a:lnTo>
                <a:lnTo>
                  <a:pt x="6370638" y="4733925"/>
                </a:lnTo>
                <a:lnTo>
                  <a:pt x="6334126" y="4735513"/>
                </a:lnTo>
                <a:lnTo>
                  <a:pt x="6302376" y="4735513"/>
                </a:lnTo>
                <a:lnTo>
                  <a:pt x="6265863" y="4733925"/>
                </a:lnTo>
                <a:lnTo>
                  <a:pt x="6234113" y="4724400"/>
                </a:lnTo>
                <a:lnTo>
                  <a:pt x="6200776" y="4714875"/>
                </a:lnTo>
                <a:lnTo>
                  <a:pt x="6169026" y="4703763"/>
                </a:lnTo>
                <a:lnTo>
                  <a:pt x="6135688" y="4691063"/>
                </a:lnTo>
                <a:lnTo>
                  <a:pt x="6102351" y="4673600"/>
                </a:lnTo>
                <a:lnTo>
                  <a:pt x="6073776" y="4656138"/>
                </a:lnTo>
                <a:lnTo>
                  <a:pt x="6040438" y="4632325"/>
                </a:lnTo>
                <a:lnTo>
                  <a:pt x="6010276" y="4611688"/>
                </a:lnTo>
                <a:lnTo>
                  <a:pt x="5984876" y="4584700"/>
                </a:lnTo>
                <a:lnTo>
                  <a:pt x="5954713" y="4557713"/>
                </a:lnTo>
                <a:lnTo>
                  <a:pt x="5903913" y="4510088"/>
                </a:lnTo>
                <a:lnTo>
                  <a:pt x="5853113" y="4465638"/>
                </a:lnTo>
                <a:lnTo>
                  <a:pt x="5802313" y="4424363"/>
                </a:lnTo>
                <a:lnTo>
                  <a:pt x="5746751" y="4384675"/>
                </a:lnTo>
                <a:lnTo>
                  <a:pt x="5692776" y="4349750"/>
                </a:lnTo>
                <a:lnTo>
                  <a:pt x="5635626" y="4316413"/>
                </a:lnTo>
                <a:lnTo>
                  <a:pt x="5576888" y="4284663"/>
                </a:lnTo>
                <a:lnTo>
                  <a:pt x="5519738" y="4254500"/>
                </a:lnTo>
                <a:lnTo>
                  <a:pt x="5399088" y="4197350"/>
                </a:lnTo>
                <a:lnTo>
                  <a:pt x="5276851" y="4141788"/>
                </a:lnTo>
                <a:lnTo>
                  <a:pt x="5027613" y="4033838"/>
                </a:lnTo>
                <a:lnTo>
                  <a:pt x="5110163" y="4090988"/>
                </a:lnTo>
                <a:lnTo>
                  <a:pt x="5151438" y="4121150"/>
                </a:lnTo>
                <a:lnTo>
                  <a:pt x="5191126" y="4151313"/>
                </a:lnTo>
                <a:lnTo>
                  <a:pt x="5226051" y="4183063"/>
                </a:lnTo>
                <a:lnTo>
                  <a:pt x="5260976" y="4219575"/>
                </a:lnTo>
                <a:lnTo>
                  <a:pt x="5294313" y="4254500"/>
                </a:lnTo>
                <a:lnTo>
                  <a:pt x="5324476" y="4295775"/>
                </a:lnTo>
                <a:lnTo>
                  <a:pt x="5356226" y="4329113"/>
                </a:lnTo>
                <a:lnTo>
                  <a:pt x="5392738" y="4370388"/>
                </a:lnTo>
                <a:lnTo>
                  <a:pt x="5410201" y="4391025"/>
                </a:lnTo>
                <a:lnTo>
                  <a:pt x="5422901" y="4411663"/>
                </a:lnTo>
                <a:lnTo>
                  <a:pt x="5430838" y="4430713"/>
                </a:lnTo>
                <a:lnTo>
                  <a:pt x="5434013" y="4445000"/>
                </a:lnTo>
                <a:lnTo>
                  <a:pt x="5376863" y="4656138"/>
                </a:lnTo>
                <a:lnTo>
                  <a:pt x="5348288" y="4759325"/>
                </a:lnTo>
                <a:lnTo>
                  <a:pt x="5314951" y="4864100"/>
                </a:lnTo>
                <a:lnTo>
                  <a:pt x="5280026" y="4965700"/>
                </a:lnTo>
                <a:lnTo>
                  <a:pt x="5243513" y="5068888"/>
                </a:lnTo>
                <a:lnTo>
                  <a:pt x="5205413" y="5167313"/>
                </a:lnTo>
                <a:lnTo>
                  <a:pt x="5160963" y="5268913"/>
                </a:lnTo>
                <a:lnTo>
                  <a:pt x="5116513" y="5362575"/>
                </a:lnTo>
                <a:lnTo>
                  <a:pt x="5068888" y="5457825"/>
                </a:lnTo>
                <a:lnTo>
                  <a:pt x="5014913" y="5553075"/>
                </a:lnTo>
                <a:lnTo>
                  <a:pt x="4960938" y="5643563"/>
                </a:lnTo>
                <a:lnTo>
                  <a:pt x="4902201" y="5732463"/>
                </a:lnTo>
                <a:lnTo>
                  <a:pt x="4837113" y="5815013"/>
                </a:lnTo>
                <a:lnTo>
                  <a:pt x="4768850" y="5899150"/>
                </a:lnTo>
                <a:lnTo>
                  <a:pt x="4694238" y="5978525"/>
                </a:lnTo>
                <a:lnTo>
                  <a:pt x="4581525" y="6062663"/>
                </a:lnTo>
                <a:lnTo>
                  <a:pt x="4470400" y="6151563"/>
                </a:lnTo>
                <a:lnTo>
                  <a:pt x="4360863" y="6246813"/>
                </a:lnTo>
                <a:lnTo>
                  <a:pt x="4303713" y="6296025"/>
                </a:lnTo>
                <a:lnTo>
                  <a:pt x="4248150" y="6350000"/>
                </a:lnTo>
                <a:lnTo>
                  <a:pt x="4221163" y="6365875"/>
                </a:lnTo>
                <a:lnTo>
                  <a:pt x="4194175" y="6386513"/>
                </a:lnTo>
                <a:lnTo>
                  <a:pt x="4167188" y="6407150"/>
                </a:lnTo>
                <a:lnTo>
                  <a:pt x="4140200" y="6430963"/>
                </a:lnTo>
                <a:lnTo>
                  <a:pt x="4117975" y="6454775"/>
                </a:lnTo>
                <a:lnTo>
                  <a:pt x="4095750" y="6481763"/>
                </a:lnTo>
                <a:lnTo>
                  <a:pt x="4078288" y="6510338"/>
                </a:lnTo>
                <a:lnTo>
                  <a:pt x="4064000" y="6537325"/>
                </a:lnTo>
                <a:lnTo>
                  <a:pt x="4033838" y="6564313"/>
                </a:lnTo>
                <a:lnTo>
                  <a:pt x="4003675" y="6588125"/>
                </a:lnTo>
                <a:lnTo>
                  <a:pt x="3975100" y="6608763"/>
                </a:lnTo>
                <a:lnTo>
                  <a:pt x="3944938" y="6626225"/>
                </a:lnTo>
                <a:lnTo>
                  <a:pt x="3914775" y="6645275"/>
                </a:lnTo>
                <a:lnTo>
                  <a:pt x="3884613" y="6656388"/>
                </a:lnTo>
                <a:lnTo>
                  <a:pt x="3852863" y="6665913"/>
                </a:lnTo>
                <a:lnTo>
                  <a:pt x="3822700" y="6673850"/>
                </a:lnTo>
                <a:lnTo>
                  <a:pt x="3790950" y="6677025"/>
                </a:lnTo>
                <a:lnTo>
                  <a:pt x="3760788" y="6677025"/>
                </a:lnTo>
                <a:lnTo>
                  <a:pt x="3727450" y="6673850"/>
                </a:lnTo>
                <a:lnTo>
                  <a:pt x="3697288" y="6669088"/>
                </a:lnTo>
                <a:lnTo>
                  <a:pt x="3668713" y="6659563"/>
                </a:lnTo>
                <a:lnTo>
                  <a:pt x="3638550" y="6646863"/>
                </a:lnTo>
                <a:lnTo>
                  <a:pt x="3608388" y="6632575"/>
                </a:lnTo>
                <a:lnTo>
                  <a:pt x="3579813" y="6611938"/>
                </a:lnTo>
                <a:lnTo>
                  <a:pt x="3525838" y="6543675"/>
                </a:lnTo>
                <a:lnTo>
                  <a:pt x="3475038" y="6472238"/>
                </a:lnTo>
                <a:lnTo>
                  <a:pt x="3427413" y="6400800"/>
                </a:lnTo>
                <a:lnTo>
                  <a:pt x="3379788" y="6326188"/>
                </a:lnTo>
                <a:lnTo>
                  <a:pt x="3335338" y="6251575"/>
                </a:lnTo>
                <a:lnTo>
                  <a:pt x="3294063" y="6175375"/>
                </a:lnTo>
                <a:lnTo>
                  <a:pt x="3252788" y="6097588"/>
                </a:lnTo>
                <a:lnTo>
                  <a:pt x="3209925" y="6015038"/>
                </a:lnTo>
                <a:lnTo>
                  <a:pt x="3195638" y="5999163"/>
                </a:lnTo>
                <a:lnTo>
                  <a:pt x="3186113" y="5984875"/>
                </a:lnTo>
                <a:lnTo>
                  <a:pt x="3181350" y="5967413"/>
                </a:lnTo>
                <a:lnTo>
                  <a:pt x="3175000" y="5946775"/>
                </a:lnTo>
                <a:lnTo>
                  <a:pt x="3171825" y="5927725"/>
                </a:lnTo>
                <a:lnTo>
                  <a:pt x="3171825" y="5907088"/>
                </a:lnTo>
                <a:lnTo>
                  <a:pt x="3175000" y="5886450"/>
                </a:lnTo>
                <a:lnTo>
                  <a:pt x="3181350" y="5865813"/>
                </a:lnTo>
                <a:lnTo>
                  <a:pt x="3189288" y="5845175"/>
                </a:lnTo>
                <a:lnTo>
                  <a:pt x="3201988" y="5824538"/>
                </a:lnTo>
                <a:lnTo>
                  <a:pt x="3213100" y="5803900"/>
                </a:lnTo>
                <a:lnTo>
                  <a:pt x="3230563" y="5783263"/>
                </a:lnTo>
                <a:lnTo>
                  <a:pt x="3249613" y="5764213"/>
                </a:lnTo>
                <a:lnTo>
                  <a:pt x="3270250" y="5746750"/>
                </a:lnTo>
                <a:lnTo>
                  <a:pt x="3294063" y="5732463"/>
                </a:lnTo>
                <a:lnTo>
                  <a:pt x="3321050" y="5716588"/>
                </a:lnTo>
                <a:lnTo>
                  <a:pt x="3362325" y="5699125"/>
                </a:lnTo>
                <a:lnTo>
                  <a:pt x="3403600" y="5681663"/>
                </a:lnTo>
                <a:lnTo>
                  <a:pt x="3492500" y="5637213"/>
                </a:lnTo>
                <a:lnTo>
                  <a:pt x="3587750" y="5583238"/>
                </a:lnTo>
                <a:lnTo>
                  <a:pt x="3692525" y="5529263"/>
                </a:lnTo>
                <a:lnTo>
                  <a:pt x="3692525" y="5081588"/>
                </a:lnTo>
                <a:lnTo>
                  <a:pt x="3683000" y="5116513"/>
                </a:lnTo>
                <a:lnTo>
                  <a:pt x="3673475" y="5153025"/>
                </a:lnTo>
                <a:lnTo>
                  <a:pt x="3665538" y="5184775"/>
                </a:lnTo>
                <a:lnTo>
                  <a:pt x="3652838" y="5211763"/>
                </a:lnTo>
                <a:lnTo>
                  <a:pt x="3641725" y="5238750"/>
                </a:lnTo>
                <a:lnTo>
                  <a:pt x="3629025" y="5265738"/>
                </a:lnTo>
                <a:lnTo>
                  <a:pt x="3614738" y="5286375"/>
                </a:lnTo>
                <a:lnTo>
                  <a:pt x="3600450" y="5307013"/>
                </a:lnTo>
                <a:lnTo>
                  <a:pt x="3581400" y="5324475"/>
                </a:lnTo>
                <a:lnTo>
                  <a:pt x="3567113" y="5340350"/>
                </a:lnTo>
                <a:lnTo>
                  <a:pt x="3549650" y="5354638"/>
                </a:lnTo>
                <a:lnTo>
                  <a:pt x="3529013" y="5365750"/>
                </a:lnTo>
                <a:lnTo>
                  <a:pt x="3489325" y="5386388"/>
                </a:lnTo>
                <a:lnTo>
                  <a:pt x="3451225" y="5402263"/>
                </a:lnTo>
                <a:lnTo>
                  <a:pt x="3406775" y="5413375"/>
                </a:lnTo>
                <a:lnTo>
                  <a:pt x="3365500" y="5419725"/>
                </a:lnTo>
                <a:lnTo>
                  <a:pt x="3321050" y="5422900"/>
                </a:lnTo>
                <a:lnTo>
                  <a:pt x="3273425" y="5422900"/>
                </a:lnTo>
                <a:lnTo>
                  <a:pt x="3182938" y="5419725"/>
                </a:lnTo>
                <a:lnTo>
                  <a:pt x="3097213" y="5416550"/>
                </a:lnTo>
                <a:lnTo>
                  <a:pt x="2838450" y="5416550"/>
                </a:lnTo>
                <a:lnTo>
                  <a:pt x="2770188" y="5416550"/>
                </a:lnTo>
                <a:lnTo>
                  <a:pt x="2708275" y="5413375"/>
                </a:lnTo>
                <a:lnTo>
                  <a:pt x="2678113" y="5408613"/>
                </a:lnTo>
                <a:lnTo>
                  <a:pt x="2647950" y="5402263"/>
                </a:lnTo>
                <a:lnTo>
                  <a:pt x="2622550" y="5395913"/>
                </a:lnTo>
                <a:lnTo>
                  <a:pt x="2598738" y="5384800"/>
                </a:lnTo>
                <a:lnTo>
                  <a:pt x="2574925" y="5368925"/>
                </a:lnTo>
                <a:lnTo>
                  <a:pt x="2554288" y="5354638"/>
                </a:lnTo>
                <a:lnTo>
                  <a:pt x="2532063" y="5330825"/>
                </a:lnTo>
                <a:lnTo>
                  <a:pt x="2514600" y="5307013"/>
                </a:lnTo>
                <a:lnTo>
                  <a:pt x="2500313" y="5276850"/>
                </a:lnTo>
                <a:lnTo>
                  <a:pt x="2484438" y="5241925"/>
                </a:lnTo>
                <a:lnTo>
                  <a:pt x="2476500" y="5202238"/>
                </a:lnTo>
                <a:lnTo>
                  <a:pt x="2466975" y="5154613"/>
                </a:lnTo>
                <a:lnTo>
                  <a:pt x="2466975" y="5229225"/>
                </a:lnTo>
                <a:lnTo>
                  <a:pt x="2466975" y="5341938"/>
                </a:lnTo>
                <a:lnTo>
                  <a:pt x="2466975" y="5440363"/>
                </a:lnTo>
                <a:lnTo>
                  <a:pt x="2463800" y="5538788"/>
                </a:lnTo>
                <a:lnTo>
                  <a:pt x="2459038" y="5634038"/>
                </a:lnTo>
                <a:lnTo>
                  <a:pt x="2452688" y="5681663"/>
                </a:lnTo>
                <a:lnTo>
                  <a:pt x="2443163" y="5729288"/>
                </a:lnTo>
                <a:lnTo>
                  <a:pt x="2435225" y="5776913"/>
                </a:lnTo>
                <a:lnTo>
                  <a:pt x="2422525" y="5824538"/>
                </a:lnTo>
                <a:lnTo>
                  <a:pt x="2408238" y="5868988"/>
                </a:lnTo>
                <a:lnTo>
                  <a:pt x="2390775" y="5916613"/>
                </a:lnTo>
                <a:lnTo>
                  <a:pt x="2368550" y="5961063"/>
                </a:lnTo>
                <a:lnTo>
                  <a:pt x="2343150" y="6002338"/>
                </a:lnTo>
                <a:lnTo>
                  <a:pt x="2316163" y="6046788"/>
                </a:lnTo>
                <a:lnTo>
                  <a:pt x="2282825" y="6088063"/>
                </a:lnTo>
                <a:lnTo>
                  <a:pt x="2268538" y="6103938"/>
                </a:lnTo>
                <a:lnTo>
                  <a:pt x="2255838" y="6121400"/>
                </a:lnTo>
                <a:lnTo>
                  <a:pt x="2238375" y="6156325"/>
                </a:lnTo>
                <a:lnTo>
                  <a:pt x="2224088" y="6199188"/>
                </a:lnTo>
                <a:lnTo>
                  <a:pt x="2211388" y="6243638"/>
                </a:lnTo>
                <a:lnTo>
                  <a:pt x="2193925" y="6335713"/>
                </a:lnTo>
                <a:lnTo>
                  <a:pt x="2181225" y="6383338"/>
                </a:lnTo>
                <a:lnTo>
                  <a:pt x="2170113" y="6424613"/>
                </a:lnTo>
                <a:lnTo>
                  <a:pt x="2166938" y="6442075"/>
                </a:lnTo>
                <a:lnTo>
                  <a:pt x="2157413" y="6459538"/>
                </a:lnTo>
                <a:lnTo>
                  <a:pt x="2143125" y="6478588"/>
                </a:lnTo>
                <a:lnTo>
                  <a:pt x="2125663" y="6496050"/>
                </a:lnTo>
                <a:lnTo>
                  <a:pt x="2101850" y="6510338"/>
                </a:lnTo>
                <a:lnTo>
                  <a:pt x="2078038" y="6526213"/>
                </a:lnTo>
                <a:lnTo>
                  <a:pt x="2051050" y="6534150"/>
                </a:lnTo>
                <a:lnTo>
                  <a:pt x="2020888" y="6537325"/>
                </a:lnTo>
                <a:lnTo>
                  <a:pt x="1828800" y="6507163"/>
                </a:lnTo>
                <a:lnTo>
                  <a:pt x="1628775" y="6478588"/>
                </a:lnTo>
                <a:lnTo>
                  <a:pt x="1525588" y="6457950"/>
                </a:lnTo>
                <a:lnTo>
                  <a:pt x="1420813" y="6435725"/>
                </a:lnTo>
                <a:lnTo>
                  <a:pt x="1316038" y="6415088"/>
                </a:lnTo>
                <a:lnTo>
                  <a:pt x="1206500" y="6389688"/>
                </a:lnTo>
                <a:lnTo>
                  <a:pt x="1168400" y="6370638"/>
                </a:lnTo>
                <a:lnTo>
                  <a:pt x="1150938" y="6362700"/>
                </a:lnTo>
                <a:lnTo>
                  <a:pt x="1135063" y="6353175"/>
                </a:lnTo>
                <a:lnTo>
                  <a:pt x="1123950" y="6342063"/>
                </a:lnTo>
                <a:lnTo>
                  <a:pt x="1111250" y="6326188"/>
                </a:lnTo>
                <a:lnTo>
                  <a:pt x="1103313" y="6311900"/>
                </a:lnTo>
                <a:lnTo>
                  <a:pt x="1093788" y="6294438"/>
                </a:lnTo>
                <a:lnTo>
                  <a:pt x="1087438" y="6275388"/>
                </a:lnTo>
                <a:lnTo>
                  <a:pt x="1084263" y="6254750"/>
                </a:lnTo>
                <a:lnTo>
                  <a:pt x="1082675" y="6234113"/>
                </a:lnTo>
                <a:lnTo>
                  <a:pt x="1082675" y="6210300"/>
                </a:lnTo>
                <a:lnTo>
                  <a:pt x="1084263" y="6154738"/>
                </a:lnTo>
                <a:lnTo>
                  <a:pt x="1093788" y="6088063"/>
                </a:lnTo>
                <a:lnTo>
                  <a:pt x="1120775" y="6046788"/>
                </a:lnTo>
                <a:lnTo>
                  <a:pt x="1144588" y="5999163"/>
                </a:lnTo>
                <a:lnTo>
                  <a:pt x="1162050" y="5948363"/>
                </a:lnTo>
                <a:lnTo>
                  <a:pt x="1176338" y="5899150"/>
                </a:lnTo>
                <a:lnTo>
                  <a:pt x="1189038" y="5845175"/>
                </a:lnTo>
                <a:lnTo>
                  <a:pt x="1198563" y="5788025"/>
                </a:lnTo>
                <a:lnTo>
                  <a:pt x="1203325" y="5735638"/>
                </a:lnTo>
                <a:lnTo>
                  <a:pt x="1206500" y="5678488"/>
                </a:lnTo>
                <a:lnTo>
                  <a:pt x="1212850" y="5657850"/>
                </a:lnTo>
                <a:lnTo>
                  <a:pt x="1216025" y="5634038"/>
                </a:lnTo>
                <a:lnTo>
                  <a:pt x="1216025" y="5613400"/>
                </a:lnTo>
                <a:lnTo>
                  <a:pt x="1216025" y="5589588"/>
                </a:lnTo>
                <a:lnTo>
                  <a:pt x="1209675" y="5541963"/>
                </a:lnTo>
                <a:lnTo>
                  <a:pt x="1198563" y="5497513"/>
                </a:lnTo>
                <a:lnTo>
                  <a:pt x="1179513" y="5453063"/>
                </a:lnTo>
                <a:lnTo>
                  <a:pt x="1165225" y="5410200"/>
                </a:lnTo>
                <a:lnTo>
                  <a:pt x="1131888" y="5341938"/>
                </a:lnTo>
                <a:lnTo>
                  <a:pt x="1069975" y="5238750"/>
                </a:lnTo>
                <a:lnTo>
                  <a:pt x="1012825" y="5130800"/>
                </a:lnTo>
                <a:lnTo>
                  <a:pt x="957263" y="5027613"/>
                </a:lnTo>
                <a:lnTo>
                  <a:pt x="903288" y="4919663"/>
                </a:lnTo>
                <a:lnTo>
                  <a:pt x="855663" y="4813300"/>
                </a:lnTo>
                <a:lnTo>
                  <a:pt x="811213" y="4706938"/>
                </a:lnTo>
                <a:lnTo>
                  <a:pt x="769938" y="4598988"/>
                </a:lnTo>
                <a:lnTo>
                  <a:pt x="733425" y="4492625"/>
                </a:lnTo>
                <a:lnTo>
                  <a:pt x="701675" y="4383088"/>
                </a:lnTo>
                <a:lnTo>
                  <a:pt x="671513" y="4271963"/>
                </a:lnTo>
                <a:lnTo>
                  <a:pt x="647700" y="4162425"/>
                </a:lnTo>
                <a:lnTo>
                  <a:pt x="630238" y="4049713"/>
                </a:lnTo>
                <a:lnTo>
                  <a:pt x="617538" y="3937000"/>
                </a:lnTo>
                <a:lnTo>
                  <a:pt x="609600" y="3821113"/>
                </a:lnTo>
                <a:lnTo>
                  <a:pt x="609600" y="3705225"/>
                </a:lnTo>
                <a:lnTo>
                  <a:pt x="612775" y="3586163"/>
                </a:lnTo>
                <a:lnTo>
                  <a:pt x="620713" y="3470275"/>
                </a:lnTo>
                <a:lnTo>
                  <a:pt x="636588" y="3354388"/>
                </a:lnTo>
                <a:lnTo>
                  <a:pt x="657225" y="3243263"/>
                </a:lnTo>
                <a:lnTo>
                  <a:pt x="681038" y="3136900"/>
                </a:lnTo>
                <a:lnTo>
                  <a:pt x="709613" y="3032125"/>
                </a:lnTo>
                <a:lnTo>
                  <a:pt x="746125" y="2932113"/>
                </a:lnTo>
                <a:lnTo>
                  <a:pt x="784225" y="2833688"/>
                </a:lnTo>
                <a:lnTo>
                  <a:pt x="828675" y="2735263"/>
                </a:lnTo>
                <a:lnTo>
                  <a:pt x="879475" y="2643188"/>
                </a:lnTo>
                <a:lnTo>
                  <a:pt x="933450" y="2551113"/>
                </a:lnTo>
                <a:lnTo>
                  <a:pt x="992188" y="2465388"/>
                </a:lnTo>
                <a:lnTo>
                  <a:pt x="1055688" y="2379663"/>
                </a:lnTo>
                <a:lnTo>
                  <a:pt x="1123950" y="2295525"/>
                </a:lnTo>
                <a:lnTo>
                  <a:pt x="1195388" y="2212975"/>
                </a:lnTo>
                <a:lnTo>
                  <a:pt x="1271588" y="2132013"/>
                </a:lnTo>
                <a:lnTo>
                  <a:pt x="1355725" y="2054225"/>
                </a:lnTo>
                <a:lnTo>
                  <a:pt x="1423988" y="2001838"/>
                </a:lnTo>
                <a:lnTo>
                  <a:pt x="1495425" y="1951038"/>
                </a:lnTo>
                <a:lnTo>
                  <a:pt x="1566863" y="1900238"/>
                </a:lnTo>
                <a:lnTo>
                  <a:pt x="1641475" y="1855788"/>
                </a:lnTo>
                <a:lnTo>
                  <a:pt x="1714500" y="1814513"/>
                </a:lnTo>
                <a:lnTo>
                  <a:pt x="1789113" y="1774825"/>
                </a:lnTo>
                <a:lnTo>
                  <a:pt x="1866900" y="1739900"/>
                </a:lnTo>
                <a:lnTo>
                  <a:pt x="1944688" y="1703388"/>
                </a:lnTo>
                <a:lnTo>
                  <a:pt x="2020888" y="1671638"/>
                </a:lnTo>
                <a:lnTo>
                  <a:pt x="2101850" y="1641476"/>
                </a:lnTo>
                <a:lnTo>
                  <a:pt x="2184400" y="1614488"/>
                </a:lnTo>
                <a:lnTo>
                  <a:pt x="2268538" y="1587500"/>
                </a:lnTo>
                <a:lnTo>
                  <a:pt x="2351088" y="1562100"/>
                </a:lnTo>
                <a:lnTo>
                  <a:pt x="2436813" y="1538288"/>
                </a:lnTo>
                <a:lnTo>
                  <a:pt x="2616200" y="1492250"/>
                </a:lnTo>
                <a:lnTo>
                  <a:pt x="2725738" y="1492250"/>
                </a:lnTo>
                <a:lnTo>
                  <a:pt x="2654300" y="1590675"/>
                </a:lnTo>
                <a:lnTo>
                  <a:pt x="2582863" y="1682750"/>
                </a:lnTo>
                <a:lnTo>
                  <a:pt x="2435225" y="1866901"/>
                </a:lnTo>
                <a:lnTo>
                  <a:pt x="2363788" y="1958975"/>
                </a:lnTo>
                <a:lnTo>
                  <a:pt x="2295525" y="2052638"/>
                </a:lnTo>
                <a:lnTo>
                  <a:pt x="2228850" y="2144713"/>
                </a:lnTo>
                <a:lnTo>
                  <a:pt x="2200275" y="2192338"/>
                </a:lnTo>
                <a:lnTo>
                  <a:pt x="2170113" y="2241550"/>
                </a:lnTo>
                <a:lnTo>
                  <a:pt x="2089150" y="2355850"/>
                </a:lnTo>
                <a:lnTo>
                  <a:pt x="2047875" y="2411413"/>
                </a:lnTo>
                <a:lnTo>
                  <a:pt x="2012950" y="2471738"/>
                </a:lnTo>
                <a:lnTo>
                  <a:pt x="1979613" y="2530475"/>
                </a:lnTo>
                <a:lnTo>
                  <a:pt x="1952625" y="2592388"/>
                </a:lnTo>
                <a:lnTo>
                  <a:pt x="1928813" y="2659063"/>
                </a:lnTo>
                <a:lnTo>
                  <a:pt x="1917700" y="2693988"/>
                </a:lnTo>
                <a:lnTo>
                  <a:pt x="1911350" y="2727325"/>
                </a:lnTo>
                <a:lnTo>
                  <a:pt x="1893888" y="2776538"/>
                </a:lnTo>
                <a:lnTo>
                  <a:pt x="1881188" y="2824163"/>
                </a:lnTo>
                <a:lnTo>
                  <a:pt x="1873250" y="2868613"/>
                </a:lnTo>
                <a:lnTo>
                  <a:pt x="1873250" y="2916238"/>
                </a:lnTo>
                <a:lnTo>
                  <a:pt x="1876425" y="2962275"/>
                </a:lnTo>
                <a:lnTo>
                  <a:pt x="1881188" y="3006725"/>
                </a:lnTo>
                <a:lnTo>
                  <a:pt x="1893888" y="3048000"/>
                </a:lnTo>
                <a:lnTo>
                  <a:pt x="1905000" y="3092450"/>
                </a:lnTo>
                <a:lnTo>
                  <a:pt x="1924050" y="3133725"/>
                </a:lnTo>
                <a:lnTo>
                  <a:pt x="1944688" y="3171825"/>
                </a:lnTo>
                <a:lnTo>
                  <a:pt x="1965325" y="3214688"/>
                </a:lnTo>
                <a:lnTo>
                  <a:pt x="1989138" y="3252788"/>
                </a:lnTo>
                <a:lnTo>
                  <a:pt x="2041525" y="3327400"/>
                </a:lnTo>
                <a:lnTo>
                  <a:pt x="2095500" y="3398838"/>
                </a:lnTo>
                <a:lnTo>
                  <a:pt x="2149475" y="3470275"/>
                </a:lnTo>
                <a:lnTo>
                  <a:pt x="2197100" y="3541713"/>
                </a:lnTo>
                <a:lnTo>
                  <a:pt x="2217738" y="3576638"/>
                </a:lnTo>
                <a:lnTo>
                  <a:pt x="2238375" y="3613150"/>
                </a:lnTo>
                <a:lnTo>
                  <a:pt x="2252663" y="3648075"/>
                </a:lnTo>
                <a:lnTo>
                  <a:pt x="2268538" y="3684588"/>
                </a:lnTo>
                <a:lnTo>
                  <a:pt x="2279650" y="3722688"/>
                </a:lnTo>
                <a:lnTo>
                  <a:pt x="2286000" y="3757613"/>
                </a:lnTo>
                <a:lnTo>
                  <a:pt x="2289175" y="3797300"/>
                </a:lnTo>
                <a:lnTo>
                  <a:pt x="2289175" y="3835400"/>
                </a:lnTo>
                <a:lnTo>
                  <a:pt x="2286000" y="3873500"/>
                </a:lnTo>
                <a:lnTo>
                  <a:pt x="2276475" y="3916363"/>
                </a:lnTo>
                <a:lnTo>
                  <a:pt x="2262188" y="3954463"/>
                </a:lnTo>
                <a:lnTo>
                  <a:pt x="2244725" y="3995738"/>
                </a:lnTo>
                <a:lnTo>
                  <a:pt x="2232025" y="4013200"/>
                </a:lnTo>
                <a:lnTo>
                  <a:pt x="2224088" y="4037013"/>
                </a:lnTo>
                <a:lnTo>
                  <a:pt x="2217738" y="4064000"/>
                </a:lnTo>
                <a:lnTo>
                  <a:pt x="2217738" y="4090988"/>
                </a:lnTo>
                <a:lnTo>
                  <a:pt x="2217738" y="4117975"/>
                </a:lnTo>
                <a:lnTo>
                  <a:pt x="2224088" y="4144963"/>
                </a:lnTo>
                <a:lnTo>
                  <a:pt x="2232025" y="4168775"/>
                </a:lnTo>
                <a:lnTo>
                  <a:pt x="2244725" y="4183063"/>
                </a:lnTo>
                <a:lnTo>
                  <a:pt x="2306638" y="4251325"/>
                </a:lnTo>
                <a:lnTo>
                  <a:pt x="2368550" y="4313238"/>
                </a:lnTo>
                <a:lnTo>
                  <a:pt x="2435225" y="4373563"/>
                </a:lnTo>
                <a:lnTo>
                  <a:pt x="2497138" y="4424363"/>
                </a:lnTo>
                <a:lnTo>
                  <a:pt x="2562225" y="4471988"/>
                </a:lnTo>
                <a:lnTo>
                  <a:pt x="2627313" y="4510088"/>
                </a:lnTo>
                <a:lnTo>
                  <a:pt x="2660650" y="4527550"/>
                </a:lnTo>
                <a:lnTo>
                  <a:pt x="2695575" y="4543425"/>
                </a:lnTo>
                <a:lnTo>
                  <a:pt x="2728913" y="4554538"/>
                </a:lnTo>
                <a:lnTo>
                  <a:pt x="2763838" y="4567238"/>
                </a:lnTo>
                <a:lnTo>
                  <a:pt x="2800350" y="4575175"/>
                </a:lnTo>
                <a:lnTo>
                  <a:pt x="2835275" y="4584700"/>
                </a:lnTo>
                <a:lnTo>
                  <a:pt x="2871788" y="4591050"/>
                </a:lnTo>
                <a:lnTo>
                  <a:pt x="2906713" y="4594225"/>
                </a:lnTo>
                <a:lnTo>
                  <a:pt x="2943225" y="4594225"/>
                </a:lnTo>
                <a:lnTo>
                  <a:pt x="2981325" y="4594225"/>
                </a:lnTo>
                <a:lnTo>
                  <a:pt x="3021013" y="4591050"/>
                </a:lnTo>
                <a:lnTo>
                  <a:pt x="3059113" y="4584700"/>
                </a:lnTo>
                <a:lnTo>
                  <a:pt x="3097213" y="4575175"/>
                </a:lnTo>
                <a:lnTo>
                  <a:pt x="3138488" y="4564063"/>
                </a:lnTo>
                <a:lnTo>
                  <a:pt x="3178175" y="4551363"/>
                </a:lnTo>
                <a:lnTo>
                  <a:pt x="3219450" y="4537075"/>
                </a:lnTo>
                <a:lnTo>
                  <a:pt x="3263900" y="4516438"/>
                </a:lnTo>
                <a:lnTo>
                  <a:pt x="3305175" y="4495800"/>
                </a:lnTo>
                <a:lnTo>
                  <a:pt x="3349625" y="4471988"/>
                </a:lnTo>
                <a:lnTo>
                  <a:pt x="3394075" y="4445000"/>
                </a:lnTo>
                <a:lnTo>
                  <a:pt x="3617913" y="4329113"/>
                </a:lnTo>
                <a:lnTo>
                  <a:pt x="3730625" y="4271963"/>
                </a:lnTo>
                <a:lnTo>
                  <a:pt x="3843338" y="4216400"/>
                </a:lnTo>
                <a:lnTo>
                  <a:pt x="3959225" y="4168775"/>
                </a:lnTo>
                <a:lnTo>
                  <a:pt x="4019550" y="4144963"/>
                </a:lnTo>
                <a:lnTo>
                  <a:pt x="4078288" y="4124325"/>
                </a:lnTo>
                <a:lnTo>
                  <a:pt x="4138613" y="4108450"/>
                </a:lnTo>
                <a:lnTo>
                  <a:pt x="4197350" y="4094163"/>
                </a:lnTo>
                <a:lnTo>
                  <a:pt x="4259263" y="4081463"/>
                </a:lnTo>
                <a:lnTo>
                  <a:pt x="4322763" y="4073525"/>
                </a:lnTo>
                <a:lnTo>
                  <a:pt x="4337050" y="4067175"/>
                </a:lnTo>
                <a:lnTo>
                  <a:pt x="4354513" y="4057650"/>
                </a:lnTo>
                <a:lnTo>
                  <a:pt x="4375150" y="4043363"/>
                </a:lnTo>
                <a:lnTo>
                  <a:pt x="4397375" y="4025900"/>
                </a:lnTo>
                <a:lnTo>
                  <a:pt x="4418013" y="4002088"/>
                </a:lnTo>
                <a:lnTo>
                  <a:pt x="4438650" y="3978275"/>
                </a:lnTo>
                <a:lnTo>
                  <a:pt x="4456113" y="3951288"/>
                </a:lnTo>
                <a:lnTo>
                  <a:pt x="4470400" y="3921125"/>
                </a:lnTo>
                <a:lnTo>
                  <a:pt x="4497388" y="3844925"/>
                </a:lnTo>
                <a:lnTo>
                  <a:pt x="4518025" y="3767138"/>
                </a:lnTo>
                <a:lnTo>
                  <a:pt x="4537075" y="3689350"/>
                </a:lnTo>
                <a:lnTo>
                  <a:pt x="4548188" y="3613150"/>
                </a:lnTo>
                <a:lnTo>
                  <a:pt x="4560888" y="3535363"/>
                </a:lnTo>
                <a:lnTo>
                  <a:pt x="4565650" y="3457575"/>
                </a:lnTo>
                <a:lnTo>
                  <a:pt x="4572000" y="3381375"/>
                </a:lnTo>
                <a:lnTo>
                  <a:pt x="4572000" y="3300413"/>
                </a:lnTo>
                <a:lnTo>
                  <a:pt x="4572000" y="3222625"/>
                </a:lnTo>
                <a:lnTo>
                  <a:pt x="4568825" y="3143250"/>
                </a:lnTo>
                <a:lnTo>
                  <a:pt x="4562475" y="3062288"/>
                </a:lnTo>
                <a:lnTo>
                  <a:pt x="4554538" y="2982913"/>
                </a:lnTo>
                <a:lnTo>
                  <a:pt x="4533900" y="2819400"/>
                </a:lnTo>
                <a:lnTo>
                  <a:pt x="4506913" y="2652713"/>
                </a:lnTo>
                <a:lnTo>
                  <a:pt x="4479925" y="2476500"/>
                </a:lnTo>
                <a:lnTo>
                  <a:pt x="4446588" y="2292351"/>
                </a:lnTo>
                <a:lnTo>
                  <a:pt x="4429125" y="2197100"/>
                </a:lnTo>
                <a:lnTo>
                  <a:pt x="4408488" y="2098675"/>
                </a:lnTo>
                <a:lnTo>
                  <a:pt x="4384675" y="2005013"/>
                </a:lnTo>
                <a:lnTo>
                  <a:pt x="4360863" y="1906588"/>
                </a:lnTo>
                <a:lnTo>
                  <a:pt x="4360863" y="2765425"/>
                </a:lnTo>
                <a:lnTo>
                  <a:pt x="4360863" y="3698875"/>
                </a:lnTo>
                <a:lnTo>
                  <a:pt x="4357688" y="3725863"/>
                </a:lnTo>
                <a:lnTo>
                  <a:pt x="4354513" y="3752850"/>
                </a:lnTo>
                <a:lnTo>
                  <a:pt x="4349750" y="3776663"/>
                </a:lnTo>
                <a:lnTo>
                  <a:pt x="4340225" y="3797300"/>
                </a:lnTo>
                <a:lnTo>
                  <a:pt x="4327525" y="3817938"/>
                </a:lnTo>
                <a:lnTo>
                  <a:pt x="4316413" y="3838575"/>
                </a:lnTo>
                <a:lnTo>
                  <a:pt x="4302125" y="3856038"/>
                </a:lnTo>
                <a:lnTo>
                  <a:pt x="4286250" y="3870325"/>
                </a:lnTo>
                <a:lnTo>
                  <a:pt x="4265613" y="3886200"/>
                </a:lnTo>
                <a:lnTo>
                  <a:pt x="4248150" y="3900488"/>
                </a:lnTo>
                <a:lnTo>
                  <a:pt x="4203700" y="3924300"/>
                </a:lnTo>
                <a:lnTo>
                  <a:pt x="4152900" y="3944938"/>
                </a:lnTo>
                <a:lnTo>
                  <a:pt x="4098925" y="3960813"/>
                </a:lnTo>
                <a:lnTo>
                  <a:pt x="4000500" y="3989388"/>
                </a:lnTo>
                <a:lnTo>
                  <a:pt x="3906838" y="4022725"/>
                </a:lnTo>
                <a:lnTo>
                  <a:pt x="3811588" y="4057650"/>
                </a:lnTo>
                <a:lnTo>
                  <a:pt x="3716338" y="4100513"/>
                </a:lnTo>
                <a:lnTo>
                  <a:pt x="3621088" y="4144963"/>
                </a:lnTo>
                <a:lnTo>
                  <a:pt x="3532188" y="4192588"/>
                </a:lnTo>
                <a:lnTo>
                  <a:pt x="3441700" y="4243388"/>
                </a:lnTo>
                <a:lnTo>
                  <a:pt x="3359150" y="4295775"/>
                </a:lnTo>
                <a:lnTo>
                  <a:pt x="3287713" y="4329113"/>
                </a:lnTo>
                <a:lnTo>
                  <a:pt x="3222625" y="4359275"/>
                </a:lnTo>
                <a:lnTo>
                  <a:pt x="3157538" y="4379913"/>
                </a:lnTo>
                <a:lnTo>
                  <a:pt x="3094038" y="4400550"/>
                </a:lnTo>
                <a:lnTo>
                  <a:pt x="3032125" y="4411663"/>
                </a:lnTo>
                <a:lnTo>
                  <a:pt x="2973388" y="4421188"/>
                </a:lnTo>
                <a:lnTo>
                  <a:pt x="2913063" y="4421188"/>
                </a:lnTo>
                <a:lnTo>
                  <a:pt x="2857500" y="4418013"/>
                </a:lnTo>
                <a:lnTo>
                  <a:pt x="2803525" y="4406900"/>
                </a:lnTo>
                <a:lnTo>
                  <a:pt x="2749550" y="4391025"/>
                </a:lnTo>
                <a:lnTo>
                  <a:pt x="2698750" y="4367213"/>
                </a:lnTo>
                <a:lnTo>
                  <a:pt x="2647950" y="4337050"/>
                </a:lnTo>
                <a:lnTo>
                  <a:pt x="2600325" y="4302125"/>
                </a:lnTo>
                <a:lnTo>
                  <a:pt x="2554288" y="4257675"/>
                </a:lnTo>
                <a:lnTo>
                  <a:pt x="2508250" y="4206875"/>
                </a:lnTo>
                <a:lnTo>
                  <a:pt x="2466975" y="4148138"/>
                </a:lnTo>
                <a:lnTo>
                  <a:pt x="2452688" y="4117975"/>
                </a:lnTo>
                <a:lnTo>
                  <a:pt x="2439988" y="4084638"/>
                </a:lnTo>
                <a:lnTo>
                  <a:pt x="2428875" y="4049713"/>
                </a:lnTo>
                <a:lnTo>
                  <a:pt x="2419350" y="4016375"/>
                </a:lnTo>
                <a:lnTo>
                  <a:pt x="2416175" y="3981450"/>
                </a:lnTo>
                <a:lnTo>
                  <a:pt x="2416175" y="3948113"/>
                </a:lnTo>
                <a:lnTo>
                  <a:pt x="2419350" y="3916363"/>
                </a:lnTo>
                <a:lnTo>
                  <a:pt x="2425700" y="3900488"/>
                </a:lnTo>
                <a:lnTo>
                  <a:pt x="2432050" y="3886200"/>
                </a:lnTo>
                <a:lnTo>
                  <a:pt x="2446338" y="3829050"/>
                </a:lnTo>
                <a:lnTo>
                  <a:pt x="2463800" y="3778250"/>
                </a:lnTo>
                <a:lnTo>
                  <a:pt x="2484438" y="3730625"/>
                </a:lnTo>
                <a:lnTo>
                  <a:pt x="2508250" y="3684588"/>
                </a:lnTo>
                <a:lnTo>
                  <a:pt x="2535238" y="3638550"/>
                </a:lnTo>
                <a:lnTo>
                  <a:pt x="2559050" y="3597275"/>
                </a:lnTo>
                <a:lnTo>
                  <a:pt x="2616200" y="3511550"/>
                </a:lnTo>
                <a:lnTo>
                  <a:pt x="2667000" y="3406775"/>
                </a:lnTo>
                <a:lnTo>
                  <a:pt x="2705100" y="3311525"/>
                </a:lnTo>
                <a:lnTo>
                  <a:pt x="2735263" y="3222625"/>
                </a:lnTo>
                <a:lnTo>
                  <a:pt x="2763838" y="3136900"/>
                </a:lnTo>
                <a:lnTo>
                  <a:pt x="2722563" y="3181350"/>
                </a:lnTo>
                <a:lnTo>
                  <a:pt x="2681288" y="3228975"/>
                </a:lnTo>
                <a:lnTo>
                  <a:pt x="2598738" y="3330575"/>
                </a:lnTo>
                <a:lnTo>
                  <a:pt x="2514600" y="3436938"/>
                </a:lnTo>
                <a:lnTo>
                  <a:pt x="2432050" y="3549650"/>
                </a:lnTo>
                <a:lnTo>
                  <a:pt x="2374900" y="3478213"/>
                </a:lnTo>
                <a:lnTo>
                  <a:pt x="2324100" y="3409950"/>
                </a:lnTo>
                <a:lnTo>
                  <a:pt x="2276475" y="3338513"/>
                </a:lnTo>
                <a:lnTo>
                  <a:pt x="2228850" y="3267075"/>
                </a:lnTo>
                <a:lnTo>
                  <a:pt x="2143125" y="3127375"/>
                </a:lnTo>
                <a:lnTo>
                  <a:pt x="2060575" y="2987675"/>
                </a:lnTo>
                <a:lnTo>
                  <a:pt x="2047875" y="2973388"/>
                </a:lnTo>
                <a:lnTo>
                  <a:pt x="2039938" y="2955925"/>
                </a:lnTo>
                <a:lnTo>
                  <a:pt x="2030413" y="2935288"/>
                </a:lnTo>
                <a:lnTo>
                  <a:pt x="2027238" y="2914650"/>
                </a:lnTo>
                <a:lnTo>
                  <a:pt x="2020888" y="2871788"/>
                </a:lnTo>
                <a:lnTo>
                  <a:pt x="2020888" y="2840038"/>
                </a:lnTo>
                <a:lnTo>
                  <a:pt x="2063750" y="2755900"/>
                </a:lnTo>
                <a:lnTo>
                  <a:pt x="2101850" y="2673350"/>
                </a:lnTo>
                <a:lnTo>
                  <a:pt x="2176463" y="2506663"/>
                </a:lnTo>
                <a:lnTo>
                  <a:pt x="2214563" y="2428875"/>
                </a:lnTo>
                <a:lnTo>
                  <a:pt x="2255838" y="2352675"/>
                </a:lnTo>
                <a:lnTo>
                  <a:pt x="2303463" y="2274888"/>
                </a:lnTo>
                <a:lnTo>
                  <a:pt x="2330450" y="2238375"/>
                </a:lnTo>
                <a:lnTo>
                  <a:pt x="2357438" y="2203450"/>
                </a:lnTo>
                <a:lnTo>
                  <a:pt x="2482850" y="2054225"/>
                </a:lnTo>
                <a:lnTo>
                  <a:pt x="2613025" y="1909763"/>
                </a:lnTo>
                <a:lnTo>
                  <a:pt x="2743200" y="1766888"/>
                </a:lnTo>
                <a:lnTo>
                  <a:pt x="2874963" y="1630363"/>
                </a:lnTo>
                <a:lnTo>
                  <a:pt x="3138488" y="1358900"/>
                </a:lnTo>
                <a:lnTo>
                  <a:pt x="3267075" y="1222376"/>
                </a:lnTo>
                <a:lnTo>
                  <a:pt x="3394075" y="1082675"/>
                </a:lnTo>
                <a:lnTo>
                  <a:pt x="3430588" y="1044576"/>
                </a:lnTo>
                <a:lnTo>
                  <a:pt x="3468688" y="1011238"/>
                </a:lnTo>
                <a:lnTo>
                  <a:pt x="3508375" y="984250"/>
                </a:lnTo>
                <a:lnTo>
                  <a:pt x="3546475" y="963613"/>
                </a:lnTo>
                <a:lnTo>
                  <a:pt x="3587750" y="946150"/>
                </a:lnTo>
                <a:lnTo>
                  <a:pt x="3629025" y="933450"/>
                </a:lnTo>
                <a:lnTo>
                  <a:pt x="3671888" y="922338"/>
                </a:lnTo>
                <a:lnTo>
                  <a:pt x="3716338" y="915988"/>
                </a:lnTo>
                <a:lnTo>
                  <a:pt x="3802063" y="904875"/>
                </a:lnTo>
                <a:lnTo>
                  <a:pt x="3890963" y="895350"/>
                </a:lnTo>
                <a:lnTo>
                  <a:pt x="3932238" y="889000"/>
                </a:lnTo>
                <a:lnTo>
                  <a:pt x="3976688" y="881063"/>
                </a:lnTo>
                <a:lnTo>
                  <a:pt x="4022725" y="871538"/>
                </a:lnTo>
                <a:lnTo>
                  <a:pt x="4064000" y="860425"/>
                </a:lnTo>
                <a:lnTo>
                  <a:pt x="4090988" y="857250"/>
                </a:lnTo>
                <a:lnTo>
                  <a:pt x="4117975" y="854075"/>
                </a:lnTo>
                <a:lnTo>
                  <a:pt x="4143375" y="844550"/>
                </a:lnTo>
                <a:lnTo>
                  <a:pt x="4170363" y="836613"/>
                </a:lnTo>
                <a:lnTo>
                  <a:pt x="4191000" y="823913"/>
                </a:lnTo>
                <a:lnTo>
                  <a:pt x="4214813" y="812801"/>
                </a:lnTo>
                <a:lnTo>
                  <a:pt x="4233863" y="796926"/>
                </a:lnTo>
                <a:lnTo>
                  <a:pt x="4248150" y="785813"/>
                </a:lnTo>
                <a:lnTo>
                  <a:pt x="3876675" y="785813"/>
                </a:lnTo>
                <a:lnTo>
                  <a:pt x="3906838" y="728663"/>
                </a:lnTo>
                <a:lnTo>
                  <a:pt x="3938588" y="677863"/>
                </a:lnTo>
                <a:lnTo>
                  <a:pt x="3971925" y="630238"/>
                </a:lnTo>
                <a:lnTo>
                  <a:pt x="4006850" y="585788"/>
                </a:lnTo>
                <a:lnTo>
                  <a:pt x="4046538" y="544513"/>
                </a:lnTo>
                <a:lnTo>
                  <a:pt x="4084638" y="506413"/>
                </a:lnTo>
                <a:lnTo>
                  <a:pt x="4125913" y="466725"/>
                </a:lnTo>
                <a:lnTo>
                  <a:pt x="4170363" y="434975"/>
                </a:lnTo>
                <a:lnTo>
                  <a:pt x="4211638" y="401638"/>
                </a:lnTo>
                <a:lnTo>
                  <a:pt x="4259263" y="373063"/>
                </a:lnTo>
                <a:lnTo>
                  <a:pt x="4303713" y="342900"/>
                </a:lnTo>
                <a:lnTo>
                  <a:pt x="4351338" y="315913"/>
                </a:lnTo>
                <a:lnTo>
                  <a:pt x="4446588" y="268288"/>
                </a:lnTo>
                <a:lnTo>
                  <a:pt x="4545013" y="223838"/>
                </a:lnTo>
                <a:lnTo>
                  <a:pt x="4654550" y="193675"/>
                </a:lnTo>
                <a:lnTo>
                  <a:pt x="4768850" y="163513"/>
                </a:lnTo>
                <a:lnTo>
                  <a:pt x="4991101" y="98425"/>
                </a:lnTo>
                <a:lnTo>
                  <a:pt x="5100638" y="69850"/>
                </a:lnTo>
                <a:lnTo>
                  <a:pt x="5213351" y="39688"/>
                </a:lnTo>
                <a:lnTo>
                  <a:pt x="5324476" y="19050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896386"/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301" name="Freeform 300"/>
          <p:cNvSpPr/>
          <p:nvPr/>
        </p:nvSpPr>
        <p:spPr bwMode="auto">
          <a:xfrm>
            <a:off x="2846319" y="2119356"/>
            <a:ext cx="268385" cy="282036"/>
          </a:xfrm>
          <a:custGeom>
            <a:avLst/>
            <a:gdLst>
              <a:gd name="connsiteX0" fmla="*/ 1931382 w 2687091"/>
              <a:gd name="connsiteY0" fmla="*/ 1799512 h 2823758"/>
              <a:gd name="connsiteX1" fmla="*/ 1931382 w 2687091"/>
              <a:gd name="connsiteY1" fmla="*/ 2128383 h 2823758"/>
              <a:gd name="connsiteX2" fmla="*/ 2260253 w 2687091"/>
              <a:gd name="connsiteY2" fmla="*/ 2128383 h 2823758"/>
              <a:gd name="connsiteX3" fmla="*/ 2260253 w 2687091"/>
              <a:gd name="connsiteY3" fmla="*/ 1799512 h 2823758"/>
              <a:gd name="connsiteX4" fmla="*/ 1372033 w 2687091"/>
              <a:gd name="connsiteY4" fmla="*/ 1799512 h 2823758"/>
              <a:gd name="connsiteX5" fmla="*/ 1372033 w 2687091"/>
              <a:gd name="connsiteY5" fmla="*/ 2128383 h 2823758"/>
              <a:gd name="connsiteX6" fmla="*/ 1700904 w 2687091"/>
              <a:gd name="connsiteY6" fmla="*/ 2128383 h 2823758"/>
              <a:gd name="connsiteX7" fmla="*/ 1700904 w 2687091"/>
              <a:gd name="connsiteY7" fmla="*/ 1799512 h 2823758"/>
              <a:gd name="connsiteX8" fmla="*/ 812685 w 2687091"/>
              <a:gd name="connsiteY8" fmla="*/ 1799512 h 2823758"/>
              <a:gd name="connsiteX9" fmla="*/ 812685 w 2687091"/>
              <a:gd name="connsiteY9" fmla="*/ 2128383 h 2823758"/>
              <a:gd name="connsiteX10" fmla="*/ 1141555 w 2687091"/>
              <a:gd name="connsiteY10" fmla="*/ 2128383 h 2823758"/>
              <a:gd name="connsiteX11" fmla="*/ 1141555 w 2687091"/>
              <a:gd name="connsiteY11" fmla="*/ 1799512 h 2823758"/>
              <a:gd name="connsiteX12" fmla="*/ 486277 w 2687091"/>
              <a:gd name="connsiteY12" fmla="*/ 93827 h 2823758"/>
              <a:gd name="connsiteX13" fmla="*/ 103872 w 2687091"/>
              <a:gd name="connsiteY13" fmla="*/ 162103 h 2823758"/>
              <a:gd name="connsiteX14" fmla="*/ 486277 w 2687091"/>
              <a:gd name="connsiteY14" fmla="*/ 230379 h 2823758"/>
              <a:gd name="connsiteX15" fmla="*/ 868682 w 2687091"/>
              <a:gd name="connsiteY15" fmla="*/ 162103 h 2823758"/>
              <a:gd name="connsiteX16" fmla="*/ 486277 w 2687091"/>
              <a:gd name="connsiteY16" fmla="*/ 93827 h 2823758"/>
              <a:gd name="connsiteX17" fmla="*/ 486276 w 2687091"/>
              <a:gd name="connsiteY17" fmla="*/ 0 h 2823758"/>
              <a:gd name="connsiteX18" fmla="*/ 486277 w 2687091"/>
              <a:gd name="connsiteY18" fmla="*/ 0 h 2823758"/>
              <a:gd name="connsiteX19" fmla="*/ 972553 w 2687091"/>
              <a:gd name="connsiteY19" fmla="*/ 100893 h 2823758"/>
              <a:gd name="connsiteX20" fmla="*/ 972552 w 2687091"/>
              <a:gd name="connsiteY20" fmla="*/ 706248 h 2823758"/>
              <a:gd name="connsiteX21" fmla="*/ 972552 w 2687091"/>
              <a:gd name="connsiteY21" fmla="*/ 1342945 h 2823758"/>
              <a:gd name="connsiteX22" fmla="*/ 1792243 w 2687091"/>
              <a:gd name="connsiteY22" fmla="*/ 722637 h 2823758"/>
              <a:gd name="connsiteX23" fmla="*/ 1792243 w 2687091"/>
              <a:gd name="connsiteY23" fmla="*/ 1365018 h 2823758"/>
              <a:gd name="connsiteX24" fmla="*/ 2687091 w 2687091"/>
              <a:gd name="connsiteY24" fmla="*/ 723934 h 2823758"/>
              <a:gd name="connsiteX25" fmla="*/ 2687091 w 2687091"/>
              <a:gd name="connsiteY25" fmla="*/ 1573518 h 2823758"/>
              <a:gd name="connsiteX26" fmla="*/ 2687091 w 2687091"/>
              <a:gd name="connsiteY26" fmla="*/ 1833418 h 2823758"/>
              <a:gd name="connsiteX27" fmla="*/ 2687091 w 2687091"/>
              <a:gd name="connsiteY27" fmla="*/ 2090363 h 2823758"/>
              <a:gd name="connsiteX28" fmla="*/ 2687091 w 2687091"/>
              <a:gd name="connsiteY28" fmla="*/ 2468997 h 2823758"/>
              <a:gd name="connsiteX29" fmla="*/ 2687091 w 2687091"/>
              <a:gd name="connsiteY29" fmla="*/ 2823758 h 2823758"/>
              <a:gd name="connsiteX30" fmla="*/ 186290 w 2687091"/>
              <a:gd name="connsiteY30" fmla="*/ 2823758 h 2823758"/>
              <a:gd name="connsiteX31" fmla="*/ 186290 w 2687091"/>
              <a:gd name="connsiteY31" fmla="*/ 2823753 h 2823758"/>
              <a:gd name="connsiteX32" fmla="*/ 1 w 2687091"/>
              <a:gd name="connsiteY32" fmla="*/ 2823753 h 2823758"/>
              <a:gd name="connsiteX33" fmla="*/ 1 w 2687091"/>
              <a:gd name="connsiteY33" fmla="*/ 706250 h 2823758"/>
              <a:gd name="connsiteX34" fmla="*/ 0 w 2687091"/>
              <a:gd name="connsiteY34" fmla="*/ 706248 h 2823758"/>
              <a:gd name="connsiteX35" fmla="*/ 1 w 2687091"/>
              <a:gd name="connsiteY35" fmla="*/ 100895 h 2823758"/>
              <a:gd name="connsiteX36" fmla="*/ 0 w 2687091"/>
              <a:gd name="connsiteY36" fmla="*/ 100893 h 2823758"/>
              <a:gd name="connsiteX37" fmla="*/ 486276 w 2687091"/>
              <a:gd name="connsiteY37" fmla="*/ 0 h 282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687091" h="2823758">
                <a:moveTo>
                  <a:pt x="1931382" y="1799512"/>
                </a:moveTo>
                <a:lnTo>
                  <a:pt x="1931382" y="2128383"/>
                </a:lnTo>
                <a:lnTo>
                  <a:pt x="2260253" y="2128383"/>
                </a:lnTo>
                <a:lnTo>
                  <a:pt x="2260253" y="1799512"/>
                </a:lnTo>
                <a:close/>
                <a:moveTo>
                  <a:pt x="1372033" y="1799512"/>
                </a:moveTo>
                <a:lnTo>
                  <a:pt x="1372033" y="2128383"/>
                </a:lnTo>
                <a:lnTo>
                  <a:pt x="1700904" y="2128383"/>
                </a:lnTo>
                <a:lnTo>
                  <a:pt x="1700904" y="1799512"/>
                </a:lnTo>
                <a:close/>
                <a:moveTo>
                  <a:pt x="812685" y="1799512"/>
                </a:moveTo>
                <a:lnTo>
                  <a:pt x="812685" y="2128383"/>
                </a:lnTo>
                <a:lnTo>
                  <a:pt x="1141555" y="2128383"/>
                </a:lnTo>
                <a:lnTo>
                  <a:pt x="1141555" y="1799512"/>
                </a:lnTo>
                <a:close/>
                <a:moveTo>
                  <a:pt x="486277" y="93827"/>
                </a:moveTo>
                <a:cubicBezTo>
                  <a:pt x="275081" y="93827"/>
                  <a:pt x="103872" y="124395"/>
                  <a:pt x="103872" y="162103"/>
                </a:cubicBezTo>
                <a:cubicBezTo>
                  <a:pt x="103872" y="199811"/>
                  <a:pt x="275081" y="230379"/>
                  <a:pt x="486277" y="230379"/>
                </a:cubicBezTo>
                <a:cubicBezTo>
                  <a:pt x="697473" y="230379"/>
                  <a:pt x="868682" y="199811"/>
                  <a:pt x="868682" y="162103"/>
                </a:cubicBezTo>
                <a:cubicBezTo>
                  <a:pt x="868682" y="124395"/>
                  <a:pt x="697473" y="93827"/>
                  <a:pt x="486277" y="93827"/>
                </a:cubicBezTo>
                <a:close/>
                <a:moveTo>
                  <a:pt x="486276" y="0"/>
                </a:moveTo>
                <a:lnTo>
                  <a:pt x="486277" y="0"/>
                </a:lnTo>
                <a:cubicBezTo>
                  <a:pt x="754840" y="0"/>
                  <a:pt x="972553" y="45171"/>
                  <a:pt x="972553" y="100893"/>
                </a:cubicBezTo>
                <a:cubicBezTo>
                  <a:pt x="972553" y="302678"/>
                  <a:pt x="972552" y="504463"/>
                  <a:pt x="972552" y="706248"/>
                </a:cubicBezTo>
                <a:lnTo>
                  <a:pt x="972552" y="1342945"/>
                </a:lnTo>
                <a:lnTo>
                  <a:pt x="1792243" y="722637"/>
                </a:lnTo>
                <a:lnTo>
                  <a:pt x="1792243" y="1365018"/>
                </a:lnTo>
                <a:lnTo>
                  <a:pt x="2687091" y="723934"/>
                </a:lnTo>
                <a:lnTo>
                  <a:pt x="2687091" y="1573518"/>
                </a:lnTo>
                <a:lnTo>
                  <a:pt x="2687091" y="1833418"/>
                </a:lnTo>
                <a:lnTo>
                  <a:pt x="2687091" y="2090363"/>
                </a:lnTo>
                <a:lnTo>
                  <a:pt x="2687091" y="2468997"/>
                </a:lnTo>
                <a:lnTo>
                  <a:pt x="2687091" y="2823758"/>
                </a:lnTo>
                <a:lnTo>
                  <a:pt x="186290" y="2823758"/>
                </a:lnTo>
                <a:lnTo>
                  <a:pt x="186290" y="2823753"/>
                </a:lnTo>
                <a:lnTo>
                  <a:pt x="1" y="2823753"/>
                </a:lnTo>
                <a:lnTo>
                  <a:pt x="1" y="706250"/>
                </a:lnTo>
                <a:lnTo>
                  <a:pt x="0" y="706248"/>
                </a:lnTo>
                <a:lnTo>
                  <a:pt x="1" y="100895"/>
                </a:lnTo>
                <a:lnTo>
                  <a:pt x="0" y="100893"/>
                </a:lnTo>
                <a:cubicBezTo>
                  <a:pt x="0" y="45171"/>
                  <a:pt x="217713" y="0"/>
                  <a:pt x="48627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ker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2" name="Freeform 301"/>
          <p:cNvSpPr/>
          <p:nvPr/>
        </p:nvSpPr>
        <p:spPr bwMode="auto">
          <a:xfrm>
            <a:off x="2865358" y="3707262"/>
            <a:ext cx="216961" cy="227043"/>
          </a:xfrm>
          <a:custGeom>
            <a:avLst/>
            <a:gdLst>
              <a:gd name="connsiteX0" fmla="*/ 84139 w 3657601"/>
              <a:gd name="connsiteY0" fmla="*/ 2916238 h 3827556"/>
              <a:gd name="connsiteX1" fmla="*/ 420687 w 3657601"/>
              <a:gd name="connsiteY1" fmla="*/ 2916238 h 3827556"/>
              <a:gd name="connsiteX2" fmla="*/ 504826 w 3657601"/>
              <a:gd name="connsiteY2" fmla="*/ 3000377 h 3827556"/>
              <a:gd name="connsiteX3" fmla="*/ 504826 w 3657601"/>
              <a:gd name="connsiteY3" fmla="*/ 3306764 h 3827556"/>
              <a:gd name="connsiteX4" fmla="*/ 3152775 w 3657601"/>
              <a:gd name="connsiteY4" fmla="*/ 3306764 h 3827556"/>
              <a:gd name="connsiteX5" fmla="*/ 3152775 w 3657601"/>
              <a:gd name="connsiteY5" fmla="*/ 3000377 h 3827556"/>
              <a:gd name="connsiteX6" fmla="*/ 3236914 w 3657601"/>
              <a:gd name="connsiteY6" fmla="*/ 2916238 h 3827556"/>
              <a:gd name="connsiteX7" fmla="*/ 3573462 w 3657601"/>
              <a:gd name="connsiteY7" fmla="*/ 2916238 h 3827556"/>
              <a:gd name="connsiteX8" fmla="*/ 3657601 w 3657601"/>
              <a:gd name="connsiteY8" fmla="*/ 3000377 h 3827556"/>
              <a:gd name="connsiteX9" fmla="*/ 3657601 w 3657601"/>
              <a:gd name="connsiteY9" fmla="*/ 3827556 h 3827556"/>
              <a:gd name="connsiteX10" fmla="*/ 3657600 w 3657601"/>
              <a:gd name="connsiteY10" fmla="*/ 3827556 h 3827556"/>
              <a:gd name="connsiteX11" fmla="*/ 3152775 w 3657601"/>
              <a:gd name="connsiteY11" fmla="*/ 3827556 h 3827556"/>
              <a:gd name="connsiteX12" fmla="*/ 504826 w 3657601"/>
              <a:gd name="connsiteY12" fmla="*/ 3827556 h 3827556"/>
              <a:gd name="connsiteX13" fmla="*/ 0 w 3657601"/>
              <a:gd name="connsiteY13" fmla="*/ 3827556 h 3827556"/>
              <a:gd name="connsiteX14" fmla="*/ 0 w 3657601"/>
              <a:gd name="connsiteY14" fmla="*/ 3306764 h 3827556"/>
              <a:gd name="connsiteX15" fmla="*/ 0 w 3657601"/>
              <a:gd name="connsiteY15" fmla="*/ 3000377 h 3827556"/>
              <a:gd name="connsiteX16" fmla="*/ 84139 w 3657601"/>
              <a:gd name="connsiteY16" fmla="*/ 2916238 h 3827556"/>
              <a:gd name="connsiteX17" fmla="*/ 805598 w 3657601"/>
              <a:gd name="connsiteY17" fmla="*/ 2427382 h 3827556"/>
              <a:gd name="connsiteX18" fmla="*/ 1347052 w 3657601"/>
              <a:gd name="connsiteY18" fmla="*/ 2427382 h 3827556"/>
              <a:gd name="connsiteX19" fmla="*/ 1390650 w 3657601"/>
              <a:gd name="connsiteY19" fmla="*/ 2470980 h 3827556"/>
              <a:gd name="connsiteX20" fmla="*/ 1390650 w 3657601"/>
              <a:gd name="connsiteY20" fmla="*/ 2869558 h 3827556"/>
              <a:gd name="connsiteX21" fmla="*/ 1347052 w 3657601"/>
              <a:gd name="connsiteY21" fmla="*/ 2913156 h 3827556"/>
              <a:gd name="connsiteX22" fmla="*/ 805598 w 3657601"/>
              <a:gd name="connsiteY22" fmla="*/ 2913156 h 3827556"/>
              <a:gd name="connsiteX23" fmla="*/ 762000 w 3657601"/>
              <a:gd name="connsiteY23" fmla="*/ 2869558 h 3827556"/>
              <a:gd name="connsiteX24" fmla="*/ 762000 w 3657601"/>
              <a:gd name="connsiteY24" fmla="*/ 2470980 h 3827556"/>
              <a:gd name="connsiteX25" fmla="*/ 805598 w 3657601"/>
              <a:gd name="connsiteY25" fmla="*/ 2427382 h 3827556"/>
              <a:gd name="connsiteX26" fmla="*/ 1681898 w 3657601"/>
              <a:gd name="connsiteY26" fmla="*/ 2047199 h 3827556"/>
              <a:gd name="connsiteX27" fmla="*/ 2223352 w 3657601"/>
              <a:gd name="connsiteY27" fmla="*/ 2047199 h 3827556"/>
              <a:gd name="connsiteX28" fmla="*/ 2266950 w 3657601"/>
              <a:gd name="connsiteY28" fmla="*/ 2090797 h 3827556"/>
              <a:gd name="connsiteX29" fmla="*/ 2266950 w 3657601"/>
              <a:gd name="connsiteY29" fmla="*/ 2489375 h 3827556"/>
              <a:gd name="connsiteX30" fmla="*/ 2223352 w 3657601"/>
              <a:gd name="connsiteY30" fmla="*/ 2532973 h 3827556"/>
              <a:gd name="connsiteX31" fmla="*/ 1681898 w 3657601"/>
              <a:gd name="connsiteY31" fmla="*/ 2532973 h 3827556"/>
              <a:gd name="connsiteX32" fmla="*/ 1638300 w 3657601"/>
              <a:gd name="connsiteY32" fmla="*/ 2489375 h 3827556"/>
              <a:gd name="connsiteX33" fmla="*/ 1638300 w 3657601"/>
              <a:gd name="connsiteY33" fmla="*/ 2090797 h 3827556"/>
              <a:gd name="connsiteX34" fmla="*/ 1681898 w 3657601"/>
              <a:gd name="connsiteY34" fmla="*/ 2047199 h 3827556"/>
              <a:gd name="connsiteX35" fmla="*/ 805598 w 3657601"/>
              <a:gd name="connsiteY35" fmla="*/ 1669351 h 3827556"/>
              <a:gd name="connsiteX36" fmla="*/ 1347052 w 3657601"/>
              <a:gd name="connsiteY36" fmla="*/ 1669351 h 3827556"/>
              <a:gd name="connsiteX37" fmla="*/ 1390650 w 3657601"/>
              <a:gd name="connsiteY37" fmla="*/ 1712949 h 3827556"/>
              <a:gd name="connsiteX38" fmla="*/ 1390650 w 3657601"/>
              <a:gd name="connsiteY38" fmla="*/ 2111527 h 3827556"/>
              <a:gd name="connsiteX39" fmla="*/ 1347052 w 3657601"/>
              <a:gd name="connsiteY39" fmla="*/ 2155125 h 3827556"/>
              <a:gd name="connsiteX40" fmla="*/ 805598 w 3657601"/>
              <a:gd name="connsiteY40" fmla="*/ 2155125 h 3827556"/>
              <a:gd name="connsiteX41" fmla="*/ 762000 w 3657601"/>
              <a:gd name="connsiteY41" fmla="*/ 2111527 h 3827556"/>
              <a:gd name="connsiteX42" fmla="*/ 762000 w 3657601"/>
              <a:gd name="connsiteY42" fmla="*/ 1712949 h 3827556"/>
              <a:gd name="connsiteX43" fmla="*/ 805598 w 3657601"/>
              <a:gd name="connsiteY43" fmla="*/ 1669351 h 3827556"/>
              <a:gd name="connsiteX44" fmla="*/ 2558198 w 3657601"/>
              <a:gd name="connsiteY44" fmla="*/ 1645318 h 3827556"/>
              <a:gd name="connsiteX45" fmla="*/ 3099652 w 3657601"/>
              <a:gd name="connsiteY45" fmla="*/ 1645318 h 3827556"/>
              <a:gd name="connsiteX46" fmla="*/ 3143250 w 3657601"/>
              <a:gd name="connsiteY46" fmla="*/ 1688916 h 3827556"/>
              <a:gd name="connsiteX47" fmla="*/ 3143250 w 3657601"/>
              <a:gd name="connsiteY47" fmla="*/ 2087494 h 3827556"/>
              <a:gd name="connsiteX48" fmla="*/ 3099652 w 3657601"/>
              <a:gd name="connsiteY48" fmla="*/ 2131092 h 3827556"/>
              <a:gd name="connsiteX49" fmla="*/ 2558198 w 3657601"/>
              <a:gd name="connsiteY49" fmla="*/ 2131092 h 3827556"/>
              <a:gd name="connsiteX50" fmla="*/ 2514600 w 3657601"/>
              <a:gd name="connsiteY50" fmla="*/ 2087494 h 3827556"/>
              <a:gd name="connsiteX51" fmla="*/ 2514600 w 3657601"/>
              <a:gd name="connsiteY51" fmla="*/ 1688916 h 3827556"/>
              <a:gd name="connsiteX52" fmla="*/ 2558198 w 3657601"/>
              <a:gd name="connsiteY52" fmla="*/ 1645318 h 3827556"/>
              <a:gd name="connsiteX53" fmla="*/ 1681898 w 3657601"/>
              <a:gd name="connsiteY53" fmla="*/ 1288793 h 3827556"/>
              <a:gd name="connsiteX54" fmla="*/ 2223352 w 3657601"/>
              <a:gd name="connsiteY54" fmla="*/ 1288793 h 3827556"/>
              <a:gd name="connsiteX55" fmla="*/ 2266950 w 3657601"/>
              <a:gd name="connsiteY55" fmla="*/ 1332391 h 3827556"/>
              <a:gd name="connsiteX56" fmla="*/ 2266950 w 3657601"/>
              <a:gd name="connsiteY56" fmla="*/ 1730969 h 3827556"/>
              <a:gd name="connsiteX57" fmla="*/ 2223352 w 3657601"/>
              <a:gd name="connsiteY57" fmla="*/ 1774567 h 3827556"/>
              <a:gd name="connsiteX58" fmla="*/ 1681898 w 3657601"/>
              <a:gd name="connsiteY58" fmla="*/ 1774567 h 3827556"/>
              <a:gd name="connsiteX59" fmla="*/ 1638300 w 3657601"/>
              <a:gd name="connsiteY59" fmla="*/ 1730969 h 3827556"/>
              <a:gd name="connsiteX60" fmla="*/ 1638300 w 3657601"/>
              <a:gd name="connsiteY60" fmla="*/ 1332391 h 3827556"/>
              <a:gd name="connsiteX61" fmla="*/ 1681898 w 3657601"/>
              <a:gd name="connsiteY61" fmla="*/ 1288793 h 3827556"/>
              <a:gd name="connsiteX62" fmla="*/ 805598 w 3657601"/>
              <a:gd name="connsiteY62" fmla="*/ 911320 h 3827556"/>
              <a:gd name="connsiteX63" fmla="*/ 1347052 w 3657601"/>
              <a:gd name="connsiteY63" fmla="*/ 911320 h 3827556"/>
              <a:gd name="connsiteX64" fmla="*/ 1390650 w 3657601"/>
              <a:gd name="connsiteY64" fmla="*/ 954918 h 3827556"/>
              <a:gd name="connsiteX65" fmla="*/ 1390650 w 3657601"/>
              <a:gd name="connsiteY65" fmla="*/ 1353496 h 3827556"/>
              <a:gd name="connsiteX66" fmla="*/ 1347052 w 3657601"/>
              <a:gd name="connsiteY66" fmla="*/ 1397094 h 3827556"/>
              <a:gd name="connsiteX67" fmla="*/ 805598 w 3657601"/>
              <a:gd name="connsiteY67" fmla="*/ 1397094 h 3827556"/>
              <a:gd name="connsiteX68" fmla="*/ 762000 w 3657601"/>
              <a:gd name="connsiteY68" fmla="*/ 1353496 h 3827556"/>
              <a:gd name="connsiteX69" fmla="*/ 762000 w 3657601"/>
              <a:gd name="connsiteY69" fmla="*/ 954918 h 3827556"/>
              <a:gd name="connsiteX70" fmla="*/ 805598 w 3657601"/>
              <a:gd name="connsiteY70" fmla="*/ 911320 h 3827556"/>
              <a:gd name="connsiteX71" fmla="*/ 0 w 3657601"/>
              <a:gd name="connsiteY71" fmla="*/ 0 h 3827556"/>
              <a:gd name="connsiteX72" fmla="*/ 1 w 3657601"/>
              <a:gd name="connsiteY72" fmla="*/ 0 h 3827556"/>
              <a:gd name="connsiteX73" fmla="*/ 504826 w 3657601"/>
              <a:gd name="connsiteY73" fmla="*/ 0 h 3827556"/>
              <a:gd name="connsiteX74" fmla="*/ 3152775 w 3657601"/>
              <a:gd name="connsiteY74" fmla="*/ 0 h 3827556"/>
              <a:gd name="connsiteX75" fmla="*/ 3657601 w 3657601"/>
              <a:gd name="connsiteY75" fmla="*/ 0 h 3827556"/>
              <a:gd name="connsiteX76" fmla="*/ 3657601 w 3657601"/>
              <a:gd name="connsiteY76" fmla="*/ 520792 h 3827556"/>
              <a:gd name="connsiteX77" fmla="*/ 3657601 w 3657601"/>
              <a:gd name="connsiteY77" fmla="*/ 827179 h 3827556"/>
              <a:gd name="connsiteX78" fmla="*/ 3573462 w 3657601"/>
              <a:gd name="connsiteY78" fmla="*/ 911318 h 3827556"/>
              <a:gd name="connsiteX79" fmla="*/ 3236914 w 3657601"/>
              <a:gd name="connsiteY79" fmla="*/ 911318 h 3827556"/>
              <a:gd name="connsiteX80" fmla="*/ 3152775 w 3657601"/>
              <a:gd name="connsiteY80" fmla="*/ 827179 h 3827556"/>
              <a:gd name="connsiteX81" fmla="*/ 3152775 w 3657601"/>
              <a:gd name="connsiteY81" fmla="*/ 520792 h 3827556"/>
              <a:gd name="connsiteX82" fmla="*/ 504826 w 3657601"/>
              <a:gd name="connsiteY82" fmla="*/ 520792 h 3827556"/>
              <a:gd name="connsiteX83" fmla="*/ 504826 w 3657601"/>
              <a:gd name="connsiteY83" fmla="*/ 827179 h 3827556"/>
              <a:gd name="connsiteX84" fmla="*/ 420687 w 3657601"/>
              <a:gd name="connsiteY84" fmla="*/ 911318 h 3827556"/>
              <a:gd name="connsiteX85" fmla="*/ 84139 w 3657601"/>
              <a:gd name="connsiteY85" fmla="*/ 911318 h 3827556"/>
              <a:gd name="connsiteX86" fmla="*/ 0 w 3657601"/>
              <a:gd name="connsiteY86" fmla="*/ 827179 h 382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657601" h="3827556">
                <a:moveTo>
                  <a:pt x="84139" y="2916238"/>
                </a:moveTo>
                <a:lnTo>
                  <a:pt x="420687" y="2916238"/>
                </a:lnTo>
                <a:cubicBezTo>
                  <a:pt x="467156" y="2916238"/>
                  <a:pt x="504826" y="2953908"/>
                  <a:pt x="504826" y="3000377"/>
                </a:cubicBezTo>
                <a:lnTo>
                  <a:pt x="504826" y="3306764"/>
                </a:lnTo>
                <a:lnTo>
                  <a:pt x="3152775" y="3306764"/>
                </a:lnTo>
                <a:lnTo>
                  <a:pt x="3152775" y="3000377"/>
                </a:lnTo>
                <a:cubicBezTo>
                  <a:pt x="3152775" y="2953908"/>
                  <a:pt x="3190445" y="2916238"/>
                  <a:pt x="3236914" y="2916238"/>
                </a:cubicBezTo>
                <a:lnTo>
                  <a:pt x="3573462" y="2916238"/>
                </a:lnTo>
                <a:cubicBezTo>
                  <a:pt x="3619931" y="2916238"/>
                  <a:pt x="3657601" y="2953908"/>
                  <a:pt x="3657601" y="3000377"/>
                </a:cubicBezTo>
                <a:lnTo>
                  <a:pt x="3657601" y="3827556"/>
                </a:lnTo>
                <a:lnTo>
                  <a:pt x="3657600" y="3827556"/>
                </a:lnTo>
                <a:lnTo>
                  <a:pt x="3152775" y="3827556"/>
                </a:lnTo>
                <a:lnTo>
                  <a:pt x="504826" y="3827556"/>
                </a:lnTo>
                <a:lnTo>
                  <a:pt x="0" y="3827556"/>
                </a:lnTo>
                <a:lnTo>
                  <a:pt x="0" y="3306764"/>
                </a:lnTo>
                <a:lnTo>
                  <a:pt x="0" y="3000377"/>
                </a:lnTo>
                <a:cubicBezTo>
                  <a:pt x="0" y="2953908"/>
                  <a:pt x="37670" y="2916238"/>
                  <a:pt x="84139" y="2916238"/>
                </a:cubicBezTo>
                <a:close/>
                <a:moveTo>
                  <a:pt x="805598" y="2427382"/>
                </a:moveTo>
                <a:lnTo>
                  <a:pt x="1347052" y="2427382"/>
                </a:lnTo>
                <a:cubicBezTo>
                  <a:pt x="1371131" y="2427382"/>
                  <a:pt x="1390650" y="2446901"/>
                  <a:pt x="1390650" y="2470980"/>
                </a:cubicBezTo>
                <a:lnTo>
                  <a:pt x="1390650" y="2869558"/>
                </a:lnTo>
                <a:cubicBezTo>
                  <a:pt x="1390650" y="2893637"/>
                  <a:pt x="1371131" y="2913156"/>
                  <a:pt x="1347052" y="2913156"/>
                </a:cubicBezTo>
                <a:lnTo>
                  <a:pt x="805598" y="2913156"/>
                </a:lnTo>
                <a:cubicBezTo>
                  <a:pt x="781519" y="2913156"/>
                  <a:pt x="762000" y="2893637"/>
                  <a:pt x="762000" y="2869558"/>
                </a:cubicBezTo>
                <a:lnTo>
                  <a:pt x="762000" y="2470980"/>
                </a:lnTo>
                <a:cubicBezTo>
                  <a:pt x="762000" y="2446901"/>
                  <a:pt x="781519" y="2427382"/>
                  <a:pt x="805598" y="2427382"/>
                </a:cubicBezTo>
                <a:close/>
                <a:moveTo>
                  <a:pt x="1681898" y="2047199"/>
                </a:moveTo>
                <a:lnTo>
                  <a:pt x="2223352" y="2047199"/>
                </a:lnTo>
                <a:cubicBezTo>
                  <a:pt x="2247431" y="2047199"/>
                  <a:pt x="2266950" y="2066718"/>
                  <a:pt x="2266950" y="2090797"/>
                </a:cubicBezTo>
                <a:lnTo>
                  <a:pt x="2266950" y="2489375"/>
                </a:lnTo>
                <a:cubicBezTo>
                  <a:pt x="2266950" y="2513454"/>
                  <a:pt x="2247431" y="2532973"/>
                  <a:pt x="2223352" y="2532973"/>
                </a:cubicBezTo>
                <a:lnTo>
                  <a:pt x="1681898" y="2532973"/>
                </a:lnTo>
                <a:cubicBezTo>
                  <a:pt x="1657819" y="2532973"/>
                  <a:pt x="1638300" y="2513454"/>
                  <a:pt x="1638300" y="2489375"/>
                </a:cubicBezTo>
                <a:lnTo>
                  <a:pt x="1638300" y="2090797"/>
                </a:lnTo>
                <a:cubicBezTo>
                  <a:pt x="1638300" y="2066718"/>
                  <a:pt x="1657819" y="2047199"/>
                  <a:pt x="1681898" y="2047199"/>
                </a:cubicBezTo>
                <a:close/>
                <a:moveTo>
                  <a:pt x="805598" y="1669351"/>
                </a:moveTo>
                <a:lnTo>
                  <a:pt x="1347052" y="1669351"/>
                </a:lnTo>
                <a:cubicBezTo>
                  <a:pt x="1371131" y="1669351"/>
                  <a:pt x="1390650" y="1688870"/>
                  <a:pt x="1390650" y="1712949"/>
                </a:cubicBezTo>
                <a:lnTo>
                  <a:pt x="1390650" y="2111527"/>
                </a:lnTo>
                <a:cubicBezTo>
                  <a:pt x="1390650" y="2135606"/>
                  <a:pt x="1371131" y="2155125"/>
                  <a:pt x="1347052" y="2155125"/>
                </a:cubicBezTo>
                <a:lnTo>
                  <a:pt x="805598" y="2155125"/>
                </a:lnTo>
                <a:cubicBezTo>
                  <a:pt x="781519" y="2155125"/>
                  <a:pt x="762000" y="2135606"/>
                  <a:pt x="762000" y="2111527"/>
                </a:cubicBezTo>
                <a:lnTo>
                  <a:pt x="762000" y="1712949"/>
                </a:lnTo>
                <a:cubicBezTo>
                  <a:pt x="762000" y="1688870"/>
                  <a:pt x="781519" y="1669351"/>
                  <a:pt x="805598" y="1669351"/>
                </a:cubicBezTo>
                <a:close/>
                <a:moveTo>
                  <a:pt x="2558198" y="1645318"/>
                </a:moveTo>
                <a:lnTo>
                  <a:pt x="3099652" y="1645318"/>
                </a:lnTo>
                <a:cubicBezTo>
                  <a:pt x="3123731" y="1645318"/>
                  <a:pt x="3143250" y="1664837"/>
                  <a:pt x="3143250" y="1688916"/>
                </a:cubicBezTo>
                <a:lnTo>
                  <a:pt x="3143250" y="2087494"/>
                </a:lnTo>
                <a:cubicBezTo>
                  <a:pt x="3143250" y="2111573"/>
                  <a:pt x="3123731" y="2131092"/>
                  <a:pt x="3099652" y="2131092"/>
                </a:cubicBezTo>
                <a:lnTo>
                  <a:pt x="2558198" y="2131092"/>
                </a:lnTo>
                <a:cubicBezTo>
                  <a:pt x="2534119" y="2131092"/>
                  <a:pt x="2514600" y="2111573"/>
                  <a:pt x="2514600" y="2087494"/>
                </a:cubicBezTo>
                <a:lnTo>
                  <a:pt x="2514600" y="1688916"/>
                </a:lnTo>
                <a:cubicBezTo>
                  <a:pt x="2514600" y="1664837"/>
                  <a:pt x="2534119" y="1645318"/>
                  <a:pt x="2558198" y="1645318"/>
                </a:cubicBezTo>
                <a:close/>
                <a:moveTo>
                  <a:pt x="1681898" y="1288793"/>
                </a:moveTo>
                <a:lnTo>
                  <a:pt x="2223352" y="1288793"/>
                </a:lnTo>
                <a:cubicBezTo>
                  <a:pt x="2247431" y="1288793"/>
                  <a:pt x="2266950" y="1308312"/>
                  <a:pt x="2266950" y="1332391"/>
                </a:cubicBezTo>
                <a:lnTo>
                  <a:pt x="2266950" y="1730969"/>
                </a:lnTo>
                <a:cubicBezTo>
                  <a:pt x="2266950" y="1755048"/>
                  <a:pt x="2247431" y="1774567"/>
                  <a:pt x="2223352" y="1774567"/>
                </a:cubicBezTo>
                <a:lnTo>
                  <a:pt x="1681898" y="1774567"/>
                </a:lnTo>
                <a:cubicBezTo>
                  <a:pt x="1657819" y="1774567"/>
                  <a:pt x="1638300" y="1755048"/>
                  <a:pt x="1638300" y="1730969"/>
                </a:cubicBezTo>
                <a:lnTo>
                  <a:pt x="1638300" y="1332391"/>
                </a:lnTo>
                <a:cubicBezTo>
                  <a:pt x="1638300" y="1308312"/>
                  <a:pt x="1657819" y="1288793"/>
                  <a:pt x="1681898" y="1288793"/>
                </a:cubicBezTo>
                <a:close/>
                <a:moveTo>
                  <a:pt x="805598" y="911320"/>
                </a:moveTo>
                <a:lnTo>
                  <a:pt x="1347052" y="911320"/>
                </a:lnTo>
                <a:cubicBezTo>
                  <a:pt x="1371131" y="911320"/>
                  <a:pt x="1390650" y="930839"/>
                  <a:pt x="1390650" y="954918"/>
                </a:cubicBezTo>
                <a:lnTo>
                  <a:pt x="1390650" y="1353496"/>
                </a:lnTo>
                <a:cubicBezTo>
                  <a:pt x="1390650" y="1377575"/>
                  <a:pt x="1371131" y="1397094"/>
                  <a:pt x="1347052" y="1397094"/>
                </a:cubicBezTo>
                <a:lnTo>
                  <a:pt x="805598" y="1397094"/>
                </a:lnTo>
                <a:cubicBezTo>
                  <a:pt x="781519" y="1397094"/>
                  <a:pt x="762000" y="1377575"/>
                  <a:pt x="762000" y="1353496"/>
                </a:cubicBezTo>
                <a:lnTo>
                  <a:pt x="762000" y="954918"/>
                </a:lnTo>
                <a:cubicBezTo>
                  <a:pt x="762000" y="930839"/>
                  <a:pt x="781519" y="911320"/>
                  <a:pt x="805598" y="911320"/>
                </a:cubicBezTo>
                <a:close/>
                <a:moveTo>
                  <a:pt x="0" y="0"/>
                </a:moveTo>
                <a:lnTo>
                  <a:pt x="1" y="0"/>
                </a:lnTo>
                <a:lnTo>
                  <a:pt x="504826" y="0"/>
                </a:lnTo>
                <a:lnTo>
                  <a:pt x="3152775" y="0"/>
                </a:lnTo>
                <a:lnTo>
                  <a:pt x="3657601" y="0"/>
                </a:lnTo>
                <a:lnTo>
                  <a:pt x="3657601" y="520792"/>
                </a:lnTo>
                <a:lnTo>
                  <a:pt x="3657601" y="827179"/>
                </a:lnTo>
                <a:cubicBezTo>
                  <a:pt x="3657601" y="873648"/>
                  <a:pt x="3619931" y="911318"/>
                  <a:pt x="3573462" y="911318"/>
                </a:cubicBezTo>
                <a:lnTo>
                  <a:pt x="3236914" y="911318"/>
                </a:lnTo>
                <a:cubicBezTo>
                  <a:pt x="3190445" y="911318"/>
                  <a:pt x="3152775" y="873648"/>
                  <a:pt x="3152775" y="827179"/>
                </a:cubicBezTo>
                <a:lnTo>
                  <a:pt x="3152775" y="520792"/>
                </a:lnTo>
                <a:lnTo>
                  <a:pt x="504826" y="520792"/>
                </a:lnTo>
                <a:lnTo>
                  <a:pt x="504826" y="827179"/>
                </a:lnTo>
                <a:cubicBezTo>
                  <a:pt x="504826" y="873648"/>
                  <a:pt x="467156" y="911318"/>
                  <a:pt x="420687" y="911318"/>
                </a:cubicBezTo>
                <a:lnTo>
                  <a:pt x="84139" y="911318"/>
                </a:lnTo>
                <a:cubicBezTo>
                  <a:pt x="37670" y="911318"/>
                  <a:pt x="0" y="873648"/>
                  <a:pt x="0" y="827179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3" name="Freeform 302"/>
          <p:cNvSpPr/>
          <p:nvPr/>
        </p:nvSpPr>
        <p:spPr bwMode="auto">
          <a:xfrm flipH="1">
            <a:off x="6331953" y="2170754"/>
            <a:ext cx="250388" cy="264973"/>
          </a:xfrm>
          <a:custGeom>
            <a:avLst/>
            <a:gdLst>
              <a:gd name="connsiteX0" fmla="*/ 1820774 w 3146654"/>
              <a:gd name="connsiteY0" fmla="*/ 396240 h 3329940"/>
              <a:gd name="connsiteX1" fmla="*/ 1820774 w 3146654"/>
              <a:gd name="connsiteY1" fmla="*/ 1062990 h 3329940"/>
              <a:gd name="connsiteX2" fmla="*/ 2760574 w 3146654"/>
              <a:gd name="connsiteY2" fmla="*/ 2815590 h 3329940"/>
              <a:gd name="connsiteX3" fmla="*/ 2722474 w 3146654"/>
              <a:gd name="connsiteY3" fmla="*/ 2923540 h 3329940"/>
              <a:gd name="connsiteX4" fmla="*/ 2455774 w 3146654"/>
              <a:gd name="connsiteY4" fmla="*/ 2923540 h 3329940"/>
              <a:gd name="connsiteX5" fmla="*/ 1693774 w 3146654"/>
              <a:gd name="connsiteY5" fmla="*/ 1418590 h 3329940"/>
              <a:gd name="connsiteX6" fmla="*/ 1141324 w 3146654"/>
              <a:gd name="connsiteY6" fmla="*/ 1418590 h 3329940"/>
              <a:gd name="connsiteX7" fmla="*/ 1331824 w 3146654"/>
              <a:gd name="connsiteY7" fmla="*/ 999490 h 3329940"/>
              <a:gd name="connsiteX8" fmla="*/ 1331824 w 3146654"/>
              <a:gd name="connsiteY8" fmla="*/ 396240 h 3329940"/>
              <a:gd name="connsiteX9" fmla="*/ 2415134 w 3146654"/>
              <a:gd name="connsiteY9" fmla="*/ 0 h 3329940"/>
              <a:gd name="connsiteX10" fmla="*/ 2369414 w 3146654"/>
              <a:gd name="connsiteY10" fmla="*/ 0 h 3329940"/>
              <a:gd name="connsiteX11" fmla="*/ 1607414 w 3146654"/>
              <a:gd name="connsiteY11" fmla="*/ 0 h 3329940"/>
              <a:gd name="connsiteX12" fmla="*/ 1584960 w 3146654"/>
              <a:gd name="connsiteY12" fmla="*/ 0 h 3329940"/>
              <a:gd name="connsiteX13" fmla="*/ 1561694 w 3146654"/>
              <a:gd name="connsiteY13" fmla="*/ 0 h 3329940"/>
              <a:gd name="connsiteX14" fmla="*/ 1539240 w 3146654"/>
              <a:gd name="connsiteY14" fmla="*/ 0 h 3329940"/>
              <a:gd name="connsiteX15" fmla="*/ 777240 w 3146654"/>
              <a:gd name="connsiteY15" fmla="*/ 0 h 3329940"/>
              <a:gd name="connsiteX16" fmla="*/ 731520 w 3146654"/>
              <a:gd name="connsiteY16" fmla="*/ 0 h 3329940"/>
              <a:gd name="connsiteX17" fmla="*/ 731520 w 3146654"/>
              <a:gd name="connsiteY17" fmla="*/ 381000 h 3329940"/>
              <a:gd name="connsiteX18" fmla="*/ 784860 w 3146654"/>
              <a:gd name="connsiteY18" fmla="*/ 381000 h 3329940"/>
              <a:gd name="connsiteX19" fmla="*/ 960120 w 3146654"/>
              <a:gd name="connsiteY19" fmla="*/ 381000 h 3329940"/>
              <a:gd name="connsiteX20" fmla="*/ 960120 w 3146654"/>
              <a:gd name="connsiteY20" fmla="*/ 899160 h 3329940"/>
              <a:gd name="connsiteX21" fmla="*/ 0 w 3146654"/>
              <a:gd name="connsiteY21" fmla="*/ 2834640 h 3329940"/>
              <a:gd name="connsiteX22" fmla="*/ 297180 w 3146654"/>
              <a:gd name="connsiteY22" fmla="*/ 3329940 h 3329940"/>
              <a:gd name="connsiteX23" fmla="*/ 1561694 w 3146654"/>
              <a:gd name="connsiteY23" fmla="*/ 3329940 h 3329940"/>
              <a:gd name="connsiteX24" fmla="*/ 1584960 w 3146654"/>
              <a:gd name="connsiteY24" fmla="*/ 3329940 h 3329940"/>
              <a:gd name="connsiteX25" fmla="*/ 2849474 w 3146654"/>
              <a:gd name="connsiteY25" fmla="*/ 3329940 h 3329940"/>
              <a:gd name="connsiteX26" fmla="*/ 3146654 w 3146654"/>
              <a:gd name="connsiteY26" fmla="*/ 2834640 h 3329940"/>
              <a:gd name="connsiteX27" fmla="*/ 2186534 w 3146654"/>
              <a:gd name="connsiteY27" fmla="*/ 899160 h 3329940"/>
              <a:gd name="connsiteX28" fmla="*/ 2186534 w 3146654"/>
              <a:gd name="connsiteY28" fmla="*/ 381000 h 3329940"/>
              <a:gd name="connsiteX29" fmla="*/ 2361794 w 3146654"/>
              <a:gd name="connsiteY29" fmla="*/ 381000 h 3329940"/>
              <a:gd name="connsiteX30" fmla="*/ 2415134 w 3146654"/>
              <a:gd name="connsiteY30" fmla="*/ 381000 h 3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46654" h="3329940">
                <a:moveTo>
                  <a:pt x="1820774" y="396240"/>
                </a:moveTo>
                <a:lnTo>
                  <a:pt x="1820774" y="1062990"/>
                </a:lnTo>
                <a:lnTo>
                  <a:pt x="2760574" y="2815590"/>
                </a:lnTo>
                <a:lnTo>
                  <a:pt x="2722474" y="2923540"/>
                </a:lnTo>
                <a:lnTo>
                  <a:pt x="2455774" y="2923540"/>
                </a:lnTo>
                <a:lnTo>
                  <a:pt x="1693774" y="1418590"/>
                </a:lnTo>
                <a:lnTo>
                  <a:pt x="1141324" y="1418590"/>
                </a:lnTo>
                <a:lnTo>
                  <a:pt x="1331824" y="999490"/>
                </a:lnTo>
                <a:lnTo>
                  <a:pt x="1331824" y="396240"/>
                </a:lnTo>
                <a:close/>
                <a:moveTo>
                  <a:pt x="2415134" y="0"/>
                </a:moveTo>
                <a:lnTo>
                  <a:pt x="2369414" y="0"/>
                </a:lnTo>
                <a:lnTo>
                  <a:pt x="1607414" y="0"/>
                </a:lnTo>
                <a:lnTo>
                  <a:pt x="1584960" y="0"/>
                </a:lnTo>
                <a:lnTo>
                  <a:pt x="1561694" y="0"/>
                </a:lnTo>
                <a:lnTo>
                  <a:pt x="1539240" y="0"/>
                </a:lnTo>
                <a:lnTo>
                  <a:pt x="777240" y="0"/>
                </a:lnTo>
                <a:lnTo>
                  <a:pt x="731520" y="0"/>
                </a:lnTo>
                <a:lnTo>
                  <a:pt x="731520" y="381000"/>
                </a:lnTo>
                <a:lnTo>
                  <a:pt x="784860" y="381000"/>
                </a:lnTo>
                <a:lnTo>
                  <a:pt x="960120" y="381000"/>
                </a:lnTo>
                <a:lnTo>
                  <a:pt x="960120" y="899160"/>
                </a:lnTo>
                <a:lnTo>
                  <a:pt x="0" y="2834640"/>
                </a:lnTo>
                <a:lnTo>
                  <a:pt x="297180" y="3329940"/>
                </a:lnTo>
                <a:lnTo>
                  <a:pt x="1561694" y="3329940"/>
                </a:lnTo>
                <a:lnTo>
                  <a:pt x="1584960" y="3329940"/>
                </a:lnTo>
                <a:lnTo>
                  <a:pt x="2849474" y="3329940"/>
                </a:lnTo>
                <a:lnTo>
                  <a:pt x="3146654" y="2834640"/>
                </a:lnTo>
                <a:lnTo>
                  <a:pt x="2186534" y="899160"/>
                </a:lnTo>
                <a:lnTo>
                  <a:pt x="2186534" y="381000"/>
                </a:lnTo>
                <a:lnTo>
                  <a:pt x="2361794" y="381000"/>
                </a:lnTo>
                <a:lnTo>
                  <a:pt x="2415134" y="381000"/>
                </a:ln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ker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51" name="Group 350"/>
          <p:cNvGrpSpPr/>
          <p:nvPr/>
        </p:nvGrpSpPr>
        <p:grpSpPr>
          <a:xfrm>
            <a:off x="4545988" y="2919803"/>
            <a:ext cx="232591" cy="284870"/>
            <a:chOff x="-3084513" y="3390510"/>
            <a:chExt cx="2716213" cy="3363913"/>
          </a:xfrm>
          <a:solidFill>
            <a:schemeClr val="tx1"/>
          </a:solidFill>
        </p:grpSpPr>
        <p:sp>
          <p:nvSpPr>
            <p:cNvPr id="348" name="Freeform 40"/>
            <p:cNvSpPr>
              <a:spLocks noEditPoints="1"/>
            </p:cNvSpPr>
            <p:nvPr/>
          </p:nvSpPr>
          <p:spPr bwMode="auto">
            <a:xfrm>
              <a:off x="-3084513" y="3390510"/>
              <a:ext cx="2716213" cy="3363913"/>
            </a:xfrm>
            <a:custGeom>
              <a:avLst/>
              <a:gdLst>
                <a:gd name="T0" fmla="*/ 896 w 896"/>
                <a:gd name="T1" fmla="*/ 212 h 1107"/>
                <a:gd name="T2" fmla="*/ 448 w 896"/>
                <a:gd name="T3" fmla="*/ 0 h 1107"/>
                <a:gd name="T4" fmla="*/ 0 w 896"/>
                <a:gd name="T5" fmla="*/ 212 h 1107"/>
                <a:gd name="T6" fmla="*/ 1 w 896"/>
                <a:gd name="T7" fmla="*/ 219 h 1107"/>
                <a:gd name="T8" fmla="*/ 0 w 896"/>
                <a:gd name="T9" fmla="*/ 894 h 1107"/>
                <a:gd name="T10" fmla="*/ 448 w 896"/>
                <a:gd name="T11" fmla="*/ 1107 h 1107"/>
                <a:gd name="T12" fmla="*/ 896 w 896"/>
                <a:gd name="T13" fmla="*/ 894 h 1107"/>
                <a:gd name="T14" fmla="*/ 895 w 896"/>
                <a:gd name="T15" fmla="*/ 219 h 1107"/>
                <a:gd name="T16" fmla="*/ 305 w 896"/>
                <a:gd name="T17" fmla="*/ 679 h 1107"/>
                <a:gd name="T18" fmla="*/ 253 w 896"/>
                <a:gd name="T19" fmla="*/ 716 h 1107"/>
                <a:gd name="T20" fmla="*/ 178 w 896"/>
                <a:gd name="T21" fmla="*/ 717 h 1107"/>
                <a:gd name="T22" fmla="*/ 146 w 896"/>
                <a:gd name="T23" fmla="*/ 648 h 1107"/>
                <a:gd name="T24" fmla="*/ 213 w 896"/>
                <a:gd name="T25" fmla="*/ 674 h 1107"/>
                <a:gd name="T26" fmla="*/ 244 w 896"/>
                <a:gd name="T27" fmla="*/ 667 h 1107"/>
                <a:gd name="T28" fmla="*/ 255 w 896"/>
                <a:gd name="T29" fmla="*/ 648 h 1107"/>
                <a:gd name="T30" fmla="*/ 240 w 896"/>
                <a:gd name="T31" fmla="*/ 623 h 1107"/>
                <a:gd name="T32" fmla="*/ 202 w 896"/>
                <a:gd name="T33" fmla="*/ 604 h 1107"/>
                <a:gd name="T34" fmla="*/ 145 w 896"/>
                <a:gd name="T35" fmla="*/ 529 h 1107"/>
                <a:gd name="T36" fmla="*/ 174 w 896"/>
                <a:gd name="T37" fmla="*/ 470 h 1107"/>
                <a:gd name="T38" fmla="*/ 241 w 896"/>
                <a:gd name="T39" fmla="*/ 452 h 1107"/>
                <a:gd name="T40" fmla="*/ 302 w 896"/>
                <a:gd name="T41" fmla="*/ 462 h 1107"/>
                <a:gd name="T42" fmla="*/ 288 w 896"/>
                <a:gd name="T43" fmla="*/ 508 h 1107"/>
                <a:gd name="T44" fmla="*/ 258 w 896"/>
                <a:gd name="T45" fmla="*/ 499 h 1107"/>
                <a:gd name="T46" fmla="*/ 227 w 896"/>
                <a:gd name="T47" fmla="*/ 500 h 1107"/>
                <a:gd name="T48" fmla="*/ 206 w 896"/>
                <a:gd name="T49" fmla="*/ 513 h 1107"/>
                <a:gd name="T50" fmla="*/ 206 w 896"/>
                <a:gd name="T51" fmla="*/ 536 h 1107"/>
                <a:gd name="T52" fmla="*/ 230 w 896"/>
                <a:gd name="T53" fmla="*/ 555 h 1107"/>
                <a:gd name="T54" fmla="*/ 275 w 896"/>
                <a:gd name="T55" fmla="*/ 578 h 1107"/>
                <a:gd name="T56" fmla="*/ 308 w 896"/>
                <a:gd name="T57" fmla="*/ 615 h 1107"/>
                <a:gd name="T58" fmla="*/ 305 w 896"/>
                <a:gd name="T59" fmla="*/ 679 h 1107"/>
                <a:gd name="T60" fmla="*/ 491 w 896"/>
                <a:gd name="T61" fmla="*/ 716 h 1107"/>
                <a:gd name="T62" fmla="*/ 370 w 896"/>
                <a:gd name="T63" fmla="*/ 684 h 1107"/>
                <a:gd name="T64" fmla="*/ 371 w 896"/>
                <a:gd name="T65" fmla="*/ 490 h 1107"/>
                <a:gd name="T66" fmla="*/ 544 w 896"/>
                <a:gd name="T67" fmla="*/ 488 h 1107"/>
                <a:gd name="T68" fmla="*/ 543 w 896"/>
                <a:gd name="T69" fmla="*/ 683 h 1107"/>
                <a:gd name="T70" fmla="*/ 538 w 896"/>
                <a:gd name="T71" fmla="*/ 687 h 1107"/>
                <a:gd name="T72" fmla="*/ 523 w 896"/>
                <a:gd name="T73" fmla="*/ 751 h 1107"/>
                <a:gd name="T74" fmla="*/ 617 w 896"/>
                <a:gd name="T75" fmla="*/ 716 h 1107"/>
                <a:gd name="T76" fmla="*/ 671 w 896"/>
                <a:gd name="T77" fmla="*/ 456 h 1107"/>
                <a:gd name="T78" fmla="*/ 762 w 896"/>
                <a:gd name="T79" fmla="*/ 668 h 1107"/>
                <a:gd name="T80" fmla="*/ 448 w 896"/>
                <a:gd name="T81" fmla="*/ 329 h 1107"/>
                <a:gd name="T82" fmla="*/ 448 w 896"/>
                <a:gd name="T83" fmla="*/ 73 h 1107"/>
                <a:gd name="T84" fmla="*/ 448 w 896"/>
                <a:gd name="T85" fmla="*/ 329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96" h="1107">
                  <a:moveTo>
                    <a:pt x="896" y="215"/>
                  </a:moveTo>
                  <a:cubicBezTo>
                    <a:pt x="896" y="214"/>
                    <a:pt x="896" y="213"/>
                    <a:pt x="896" y="212"/>
                  </a:cubicBezTo>
                  <a:cubicBezTo>
                    <a:pt x="896" y="148"/>
                    <a:pt x="844" y="91"/>
                    <a:pt x="751" y="53"/>
                  </a:cubicBezTo>
                  <a:cubicBezTo>
                    <a:pt x="669" y="18"/>
                    <a:pt x="561" y="0"/>
                    <a:pt x="448" y="0"/>
                  </a:cubicBezTo>
                  <a:cubicBezTo>
                    <a:pt x="335" y="0"/>
                    <a:pt x="227" y="18"/>
                    <a:pt x="146" y="52"/>
                  </a:cubicBezTo>
                  <a:cubicBezTo>
                    <a:pt x="52" y="91"/>
                    <a:pt x="0" y="148"/>
                    <a:pt x="0" y="212"/>
                  </a:cubicBezTo>
                  <a:cubicBezTo>
                    <a:pt x="0" y="213"/>
                    <a:pt x="0" y="214"/>
                    <a:pt x="1" y="215"/>
                  </a:cubicBezTo>
                  <a:cubicBezTo>
                    <a:pt x="1" y="219"/>
                    <a:pt x="1" y="219"/>
                    <a:pt x="1" y="219"/>
                  </a:cubicBezTo>
                  <a:cubicBezTo>
                    <a:pt x="1" y="220"/>
                    <a:pt x="0" y="222"/>
                    <a:pt x="0" y="224"/>
                  </a:cubicBezTo>
                  <a:cubicBezTo>
                    <a:pt x="0" y="894"/>
                    <a:pt x="0" y="894"/>
                    <a:pt x="0" y="894"/>
                  </a:cubicBezTo>
                  <a:cubicBezTo>
                    <a:pt x="0" y="959"/>
                    <a:pt x="52" y="1016"/>
                    <a:pt x="146" y="1054"/>
                  </a:cubicBezTo>
                  <a:cubicBezTo>
                    <a:pt x="227" y="1088"/>
                    <a:pt x="335" y="1107"/>
                    <a:pt x="448" y="1107"/>
                  </a:cubicBezTo>
                  <a:cubicBezTo>
                    <a:pt x="561" y="1107"/>
                    <a:pt x="669" y="1088"/>
                    <a:pt x="751" y="1054"/>
                  </a:cubicBezTo>
                  <a:cubicBezTo>
                    <a:pt x="844" y="1016"/>
                    <a:pt x="896" y="959"/>
                    <a:pt x="896" y="894"/>
                  </a:cubicBezTo>
                  <a:cubicBezTo>
                    <a:pt x="896" y="224"/>
                    <a:pt x="896" y="224"/>
                    <a:pt x="896" y="224"/>
                  </a:cubicBezTo>
                  <a:cubicBezTo>
                    <a:pt x="896" y="222"/>
                    <a:pt x="896" y="220"/>
                    <a:pt x="895" y="219"/>
                  </a:cubicBezTo>
                  <a:lnTo>
                    <a:pt x="896" y="215"/>
                  </a:lnTo>
                  <a:close/>
                  <a:moveTo>
                    <a:pt x="305" y="679"/>
                  </a:moveTo>
                  <a:cubicBezTo>
                    <a:pt x="300" y="689"/>
                    <a:pt x="293" y="697"/>
                    <a:pt x="284" y="703"/>
                  </a:cubicBezTo>
                  <a:cubicBezTo>
                    <a:pt x="275" y="709"/>
                    <a:pt x="265" y="714"/>
                    <a:pt x="253" y="716"/>
                  </a:cubicBezTo>
                  <a:cubicBezTo>
                    <a:pt x="241" y="719"/>
                    <a:pt x="229" y="720"/>
                    <a:pt x="216" y="720"/>
                  </a:cubicBezTo>
                  <a:cubicBezTo>
                    <a:pt x="202" y="720"/>
                    <a:pt x="190" y="719"/>
                    <a:pt x="178" y="717"/>
                  </a:cubicBezTo>
                  <a:cubicBezTo>
                    <a:pt x="166" y="714"/>
                    <a:pt x="155" y="711"/>
                    <a:pt x="146" y="706"/>
                  </a:cubicBezTo>
                  <a:cubicBezTo>
                    <a:pt x="146" y="648"/>
                    <a:pt x="146" y="648"/>
                    <a:pt x="146" y="648"/>
                  </a:cubicBezTo>
                  <a:cubicBezTo>
                    <a:pt x="156" y="657"/>
                    <a:pt x="167" y="663"/>
                    <a:pt x="178" y="668"/>
                  </a:cubicBezTo>
                  <a:cubicBezTo>
                    <a:pt x="190" y="672"/>
                    <a:pt x="202" y="674"/>
                    <a:pt x="213" y="674"/>
                  </a:cubicBezTo>
                  <a:cubicBezTo>
                    <a:pt x="220" y="674"/>
                    <a:pt x="226" y="674"/>
                    <a:pt x="232" y="672"/>
                  </a:cubicBezTo>
                  <a:cubicBezTo>
                    <a:pt x="237" y="671"/>
                    <a:pt x="241" y="669"/>
                    <a:pt x="244" y="667"/>
                  </a:cubicBezTo>
                  <a:cubicBezTo>
                    <a:pt x="248" y="664"/>
                    <a:pt x="251" y="662"/>
                    <a:pt x="252" y="658"/>
                  </a:cubicBezTo>
                  <a:cubicBezTo>
                    <a:pt x="254" y="655"/>
                    <a:pt x="255" y="652"/>
                    <a:pt x="255" y="648"/>
                  </a:cubicBezTo>
                  <a:cubicBezTo>
                    <a:pt x="255" y="643"/>
                    <a:pt x="253" y="638"/>
                    <a:pt x="251" y="634"/>
                  </a:cubicBezTo>
                  <a:cubicBezTo>
                    <a:pt x="248" y="630"/>
                    <a:pt x="244" y="627"/>
                    <a:pt x="240" y="623"/>
                  </a:cubicBezTo>
                  <a:cubicBezTo>
                    <a:pt x="235" y="620"/>
                    <a:pt x="229" y="617"/>
                    <a:pt x="223" y="614"/>
                  </a:cubicBezTo>
                  <a:cubicBezTo>
                    <a:pt x="216" y="610"/>
                    <a:pt x="209" y="607"/>
                    <a:pt x="202" y="604"/>
                  </a:cubicBezTo>
                  <a:cubicBezTo>
                    <a:pt x="183" y="596"/>
                    <a:pt x="169" y="585"/>
                    <a:pt x="159" y="573"/>
                  </a:cubicBezTo>
                  <a:cubicBezTo>
                    <a:pt x="150" y="561"/>
                    <a:pt x="145" y="546"/>
                    <a:pt x="145" y="529"/>
                  </a:cubicBezTo>
                  <a:cubicBezTo>
                    <a:pt x="145" y="515"/>
                    <a:pt x="148" y="504"/>
                    <a:pt x="153" y="494"/>
                  </a:cubicBezTo>
                  <a:cubicBezTo>
                    <a:pt x="158" y="484"/>
                    <a:pt x="165" y="476"/>
                    <a:pt x="174" y="470"/>
                  </a:cubicBezTo>
                  <a:cubicBezTo>
                    <a:pt x="183" y="464"/>
                    <a:pt x="193" y="459"/>
                    <a:pt x="204" y="456"/>
                  </a:cubicBezTo>
                  <a:cubicBezTo>
                    <a:pt x="216" y="453"/>
                    <a:pt x="228" y="452"/>
                    <a:pt x="241" y="452"/>
                  </a:cubicBezTo>
                  <a:cubicBezTo>
                    <a:pt x="254" y="452"/>
                    <a:pt x="265" y="453"/>
                    <a:pt x="275" y="454"/>
                  </a:cubicBezTo>
                  <a:cubicBezTo>
                    <a:pt x="285" y="456"/>
                    <a:pt x="294" y="458"/>
                    <a:pt x="302" y="462"/>
                  </a:cubicBezTo>
                  <a:cubicBezTo>
                    <a:pt x="302" y="516"/>
                    <a:pt x="302" y="516"/>
                    <a:pt x="302" y="516"/>
                  </a:cubicBezTo>
                  <a:cubicBezTo>
                    <a:pt x="298" y="513"/>
                    <a:pt x="293" y="510"/>
                    <a:pt x="288" y="508"/>
                  </a:cubicBezTo>
                  <a:cubicBezTo>
                    <a:pt x="284" y="506"/>
                    <a:pt x="279" y="504"/>
                    <a:pt x="274" y="502"/>
                  </a:cubicBezTo>
                  <a:cubicBezTo>
                    <a:pt x="269" y="501"/>
                    <a:pt x="263" y="500"/>
                    <a:pt x="258" y="499"/>
                  </a:cubicBezTo>
                  <a:cubicBezTo>
                    <a:pt x="253" y="498"/>
                    <a:pt x="249" y="498"/>
                    <a:pt x="244" y="498"/>
                  </a:cubicBezTo>
                  <a:cubicBezTo>
                    <a:pt x="238" y="498"/>
                    <a:pt x="232" y="498"/>
                    <a:pt x="227" y="500"/>
                  </a:cubicBezTo>
                  <a:cubicBezTo>
                    <a:pt x="222" y="501"/>
                    <a:pt x="218" y="503"/>
                    <a:pt x="214" y="505"/>
                  </a:cubicBezTo>
                  <a:cubicBezTo>
                    <a:pt x="211" y="507"/>
                    <a:pt x="208" y="510"/>
                    <a:pt x="206" y="513"/>
                  </a:cubicBezTo>
                  <a:cubicBezTo>
                    <a:pt x="204" y="517"/>
                    <a:pt x="203" y="520"/>
                    <a:pt x="203" y="524"/>
                  </a:cubicBezTo>
                  <a:cubicBezTo>
                    <a:pt x="203" y="528"/>
                    <a:pt x="204" y="532"/>
                    <a:pt x="206" y="536"/>
                  </a:cubicBezTo>
                  <a:cubicBezTo>
                    <a:pt x="208" y="539"/>
                    <a:pt x="212" y="542"/>
                    <a:pt x="216" y="546"/>
                  </a:cubicBezTo>
                  <a:cubicBezTo>
                    <a:pt x="219" y="549"/>
                    <a:pt x="224" y="552"/>
                    <a:pt x="230" y="555"/>
                  </a:cubicBezTo>
                  <a:cubicBezTo>
                    <a:pt x="236" y="558"/>
                    <a:pt x="242" y="561"/>
                    <a:pt x="249" y="564"/>
                  </a:cubicBezTo>
                  <a:cubicBezTo>
                    <a:pt x="259" y="568"/>
                    <a:pt x="268" y="573"/>
                    <a:pt x="275" y="578"/>
                  </a:cubicBezTo>
                  <a:cubicBezTo>
                    <a:pt x="283" y="582"/>
                    <a:pt x="290" y="588"/>
                    <a:pt x="295" y="594"/>
                  </a:cubicBezTo>
                  <a:cubicBezTo>
                    <a:pt x="301" y="600"/>
                    <a:pt x="305" y="607"/>
                    <a:pt x="308" y="615"/>
                  </a:cubicBezTo>
                  <a:cubicBezTo>
                    <a:pt x="311" y="623"/>
                    <a:pt x="313" y="632"/>
                    <a:pt x="313" y="643"/>
                  </a:cubicBezTo>
                  <a:cubicBezTo>
                    <a:pt x="313" y="657"/>
                    <a:pt x="310" y="669"/>
                    <a:pt x="305" y="679"/>
                  </a:cubicBezTo>
                  <a:close/>
                  <a:moveTo>
                    <a:pt x="523" y="751"/>
                  </a:moveTo>
                  <a:cubicBezTo>
                    <a:pt x="491" y="716"/>
                    <a:pt x="491" y="716"/>
                    <a:pt x="491" y="716"/>
                  </a:cubicBezTo>
                  <a:cubicBezTo>
                    <a:pt x="480" y="719"/>
                    <a:pt x="468" y="720"/>
                    <a:pt x="456" y="720"/>
                  </a:cubicBezTo>
                  <a:cubicBezTo>
                    <a:pt x="421" y="720"/>
                    <a:pt x="392" y="708"/>
                    <a:pt x="370" y="684"/>
                  </a:cubicBezTo>
                  <a:cubicBezTo>
                    <a:pt x="348" y="660"/>
                    <a:pt x="337" y="628"/>
                    <a:pt x="337" y="589"/>
                  </a:cubicBezTo>
                  <a:cubicBezTo>
                    <a:pt x="337" y="549"/>
                    <a:pt x="349" y="515"/>
                    <a:pt x="371" y="490"/>
                  </a:cubicBezTo>
                  <a:cubicBezTo>
                    <a:pt x="393" y="465"/>
                    <a:pt x="423" y="452"/>
                    <a:pt x="460" y="452"/>
                  </a:cubicBezTo>
                  <a:cubicBezTo>
                    <a:pt x="494" y="452"/>
                    <a:pt x="522" y="464"/>
                    <a:pt x="544" y="488"/>
                  </a:cubicBezTo>
                  <a:cubicBezTo>
                    <a:pt x="565" y="512"/>
                    <a:pt x="576" y="544"/>
                    <a:pt x="576" y="584"/>
                  </a:cubicBezTo>
                  <a:cubicBezTo>
                    <a:pt x="576" y="625"/>
                    <a:pt x="565" y="658"/>
                    <a:pt x="543" y="683"/>
                  </a:cubicBezTo>
                  <a:cubicBezTo>
                    <a:pt x="542" y="684"/>
                    <a:pt x="541" y="684"/>
                    <a:pt x="540" y="685"/>
                  </a:cubicBezTo>
                  <a:cubicBezTo>
                    <a:pt x="540" y="686"/>
                    <a:pt x="539" y="687"/>
                    <a:pt x="538" y="687"/>
                  </a:cubicBezTo>
                  <a:cubicBezTo>
                    <a:pt x="600" y="751"/>
                    <a:pt x="600" y="751"/>
                    <a:pt x="600" y="751"/>
                  </a:cubicBezTo>
                  <a:lnTo>
                    <a:pt x="523" y="751"/>
                  </a:lnTo>
                  <a:close/>
                  <a:moveTo>
                    <a:pt x="762" y="716"/>
                  </a:moveTo>
                  <a:cubicBezTo>
                    <a:pt x="617" y="716"/>
                    <a:pt x="617" y="716"/>
                    <a:pt x="617" y="716"/>
                  </a:cubicBezTo>
                  <a:cubicBezTo>
                    <a:pt x="617" y="456"/>
                    <a:pt x="617" y="456"/>
                    <a:pt x="617" y="456"/>
                  </a:cubicBezTo>
                  <a:cubicBezTo>
                    <a:pt x="671" y="456"/>
                    <a:pt x="671" y="456"/>
                    <a:pt x="671" y="456"/>
                  </a:cubicBezTo>
                  <a:cubicBezTo>
                    <a:pt x="671" y="668"/>
                    <a:pt x="671" y="668"/>
                    <a:pt x="671" y="668"/>
                  </a:cubicBezTo>
                  <a:cubicBezTo>
                    <a:pt x="762" y="668"/>
                    <a:pt x="762" y="668"/>
                    <a:pt x="762" y="668"/>
                  </a:cubicBezTo>
                  <a:lnTo>
                    <a:pt x="762" y="716"/>
                  </a:lnTo>
                  <a:close/>
                  <a:moveTo>
                    <a:pt x="448" y="329"/>
                  </a:moveTo>
                  <a:cubicBezTo>
                    <a:pt x="250" y="329"/>
                    <a:pt x="89" y="272"/>
                    <a:pt x="89" y="201"/>
                  </a:cubicBezTo>
                  <a:cubicBezTo>
                    <a:pt x="89" y="131"/>
                    <a:pt x="250" y="73"/>
                    <a:pt x="448" y="73"/>
                  </a:cubicBezTo>
                  <a:cubicBezTo>
                    <a:pt x="646" y="73"/>
                    <a:pt x="807" y="131"/>
                    <a:pt x="807" y="201"/>
                  </a:cubicBezTo>
                  <a:cubicBezTo>
                    <a:pt x="807" y="272"/>
                    <a:pt x="646" y="329"/>
                    <a:pt x="448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9" name="Freeform 41"/>
            <p:cNvSpPr>
              <a:spLocks/>
            </p:cNvSpPr>
            <p:nvPr/>
          </p:nvSpPr>
          <p:spPr bwMode="auto">
            <a:xfrm>
              <a:off x="-1887538" y="4916098"/>
              <a:ext cx="373063" cy="511175"/>
            </a:xfrm>
            <a:custGeom>
              <a:avLst/>
              <a:gdLst>
                <a:gd name="T0" fmla="*/ 63 w 123"/>
                <a:gd name="T1" fmla="*/ 0 h 168"/>
                <a:gd name="T2" fmla="*/ 17 w 123"/>
                <a:gd name="T3" fmla="*/ 23 h 168"/>
                <a:gd name="T4" fmla="*/ 0 w 123"/>
                <a:gd name="T5" fmla="*/ 84 h 168"/>
                <a:gd name="T6" fmla="*/ 17 w 123"/>
                <a:gd name="T7" fmla="*/ 145 h 168"/>
                <a:gd name="T8" fmla="*/ 62 w 123"/>
                <a:gd name="T9" fmla="*/ 168 h 168"/>
                <a:gd name="T10" fmla="*/ 107 w 123"/>
                <a:gd name="T11" fmla="*/ 146 h 168"/>
                <a:gd name="T12" fmla="*/ 123 w 123"/>
                <a:gd name="T13" fmla="*/ 85 h 168"/>
                <a:gd name="T14" fmla="*/ 107 w 123"/>
                <a:gd name="T15" fmla="*/ 23 h 168"/>
                <a:gd name="T16" fmla="*/ 63 w 123"/>
                <a:gd name="T1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68">
                  <a:moveTo>
                    <a:pt x="63" y="0"/>
                  </a:moveTo>
                  <a:cubicBezTo>
                    <a:pt x="44" y="0"/>
                    <a:pt x="29" y="8"/>
                    <a:pt x="17" y="23"/>
                  </a:cubicBezTo>
                  <a:cubicBezTo>
                    <a:pt x="6" y="39"/>
                    <a:pt x="0" y="59"/>
                    <a:pt x="0" y="84"/>
                  </a:cubicBezTo>
                  <a:cubicBezTo>
                    <a:pt x="0" y="110"/>
                    <a:pt x="6" y="130"/>
                    <a:pt x="17" y="145"/>
                  </a:cubicBezTo>
                  <a:cubicBezTo>
                    <a:pt x="28" y="160"/>
                    <a:pt x="43" y="168"/>
                    <a:pt x="62" y="168"/>
                  </a:cubicBezTo>
                  <a:cubicBezTo>
                    <a:pt x="81" y="168"/>
                    <a:pt x="96" y="160"/>
                    <a:pt x="107" y="146"/>
                  </a:cubicBezTo>
                  <a:cubicBezTo>
                    <a:pt x="118" y="131"/>
                    <a:pt x="123" y="111"/>
                    <a:pt x="123" y="85"/>
                  </a:cubicBezTo>
                  <a:cubicBezTo>
                    <a:pt x="123" y="59"/>
                    <a:pt x="118" y="38"/>
                    <a:pt x="107" y="23"/>
                  </a:cubicBezTo>
                  <a:cubicBezTo>
                    <a:pt x="97" y="8"/>
                    <a:pt x="82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1647495" y="1875175"/>
            <a:ext cx="485720" cy="3167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914192">
              <a:spcAft>
                <a:spcPts val="588"/>
              </a:spcAft>
            </a:pPr>
            <a: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  <a:t>Data Sources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647495" y="3159469"/>
            <a:ext cx="485720" cy="1583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914192">
              <a:spcBef>
                <a:spcPct val="0"/>
              </a:spcBef>
              <a:spcAft>
                <a:spcPts val="588"/>
              </a:spcAft>
            </a:pPr>
            <a: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  <a:t>Apps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647495" y="4377627"/>
            <a:ext cx="675850" cy="4751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914192">
              <a:spcBef>
                <a:spcPct val="0"/>
              </a:spcBef>
              <a:spcAft>
                <a:spcPts val="588"/>
              </a:spcAft>
            </a:pPr>
            <a: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  <a:t>Sensors </a:t>
            </a:r>
            <a:b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</a:br>
            <a: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  <a:t>and devices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303183" y="5281661"/>
            <a:ext cx="466474" cy="27161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932563">
              <a:spcBef>
                <a:spcPct val="0"/>
              </a:spcBef>
              <a:spcAft>
                <a:spcPts val="600"/>
              </a:spcAft>
              <a:defRPr sz="11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defTabSz="914192">
              <a:spcAft>
                <a:spcPts val="588"/>
              </a:spcAft>
            </a:pPr>
            <a:r>
              <a:rPr lang="en-US" sz="1765" kern="0" dirty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2209794" y="3254921"/>
            <a:ext cx="283367" cy="0"/>
          </a:xfrm>
          <a:prstGeom prst="line">
            <a:avLst/>
          </a:prstGeom>
          <a:solidFill>
            <a:srgbClr val="0078D7"/>
          </a:solidFill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9" name="Picture 28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152" y="2881576"/>
            <a:ext cx="713008" cy="834266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779" y="4210527"/>
            <a:ext cx="691694" cy="809329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913" y="1643642"/>
            <a:ext cx="629979" cy="7371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5983177" y="1969618"/>
              <a:ext cx="1640880" cy="7329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55817" y="1946589"/>
                <a:ext cx="1693080" cy="7808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957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Integrating Azure Stream Analytics and Azure Machine Learning to enable real-time predictive analytics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7848562" y="1360546"/>
            <a:ext cx="1627734" cy="2870523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Intelligence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7848562" y="4355367"/>
            <a:ext cx="1627734" cy="1267590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Dashboards &amp; Visualizations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2626936" y="1360546"/>
            <a:ext cx="1627734" cy="4262412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Information Management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4367479" y="1360547"/>
            <a:ext cx="1627734" cy="4262412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Big Data Stores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6108020" y="1360547"/>
            <a:ext cx="1627734" cy="4262412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 and Analytics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8477444" y="3702647"/>
            <a:ext cx="11888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Cortana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8106453" y="3675547"/>
            <a:ext cx="295835" cy="295835"/>
            <a:chOff x="3236100" y="589298"/>
            <a:chExt cx="5641200" cy="5641200"/>
          </a:xfrm>
        </p:grpSpPr>
        <p:sp>
          <p:nvSpPr>
            <p:cNvPr id="137" name="Freeform 136"/>
            <p:cNvSpPr/>
            <p:nvPr/>
          </p:nvSpPr>
          <p:spPr bwMode="auto">
            <a:xfrm>
              <a:off x="3236100" y="589298"/>
              <a:ext cx="5641200" cy="5641200"/>
            </a:xfrm>
            <a:custGeom>
              <a:avLst/>
              <a:gdLst>
                <a:gd name="connsiteX0" fmla="*/ 2820600 w 5641200"/>
                <a:gd name="connsiteY0" fmla="*/ 378999 h 5641200"/>
                <a:gd name="connsiteX1" fmla="*/ 378999 w 5641200"/>
                <a:gd name="connsiteY1" fmla="*/ 2820600 h 5641200"/>
                <a:gd name="connsiteX2" fmla="*/ 2820600 w 5641200"/>
                <a:gd name="connsiteY2" fmla="*/ 5262201 h 5641200"/>
                <a:gd name="connsiteX3" fmla="*/ 5262201 w 5641200"/>
                <a:gd name="connsiteY3" fmla="*/ 2820600 h 5641200"/>
                <a:gd name="connsiteX4" fmla="*/ 2820600 w 5641200"/>
                <a:gd name="connsiteY4" fmla="*/ 378999 h 5641200"/>
                <a:gd name="connsiteX5" fmla="*/ 2820600 w 5641200"/>
                <a:gd name="connsiteY5" fmla="*/ 0 h 5641200"/>
                <a:gd name="connsiteX6" fmla="*/ 5641200 w 5641200"/>
                <a:gd name="connsiteY6" fmla="*/ 2820600 h 5641200"/>
                <a:gd name="connsiteX7" fmla="*/ 2820600 w 5641200"/>
                <a:gd name="connsiteY7" fmla="*/ 5641200 h 5641200"/>
                <a:gd name="connsiteX8" fmla="*/ 0 w 5641200"/>
                <a:gd name="connsiteY8" fmla="*/ 2820600 h 5641200"/>
                <a:gd name="connsiteX9" fmla="*/ 2820600 w 5641200"/>
                <a:gd name="connsiteY9" fmla="*/ 0 h 564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41200" h="5641200">
                  <a:moveTo>
                    <a:pt x="2820600" y="378999"/>
                  </a:moveTo>
                  <a:cubicBezTo>
                    <a:pt x="1472141" y="378999"/>
                    <a:pt x="378999" y="1472141"/>
                    <a:pt x="378999" y="2820600"/>
                  </a:cubicBezTo>
                  <a:cubicBezTo>
                    <a:pt x="378999" y="4169059"/>
                    <a:pt x="1472141" y="5262201"/>
                    <a:pt x="2820600" y="5262201"/>
                  </a:cubicBezTo>
                  <a:cubicBezTo>
                    <a:pt x="4169059" y="5262201"/>
                    <a:pt x="5262201" y="4169059"/>
                    <a:pt x="5262201" y="2820600"/>
                  </a:cubicBezTo>
                  <a:cubicBezTo>
                    <a:pt x="5262201" y="1472141"/>
                    <a:pt x="4169059" y="378999"/>
                    <a:pt x="2820600" y="378999"/>
                  </a:cubicBezTo>
                  <a:close/>
                  <a:moveTo>
                    <a:pt x="2820600" y="0"/>
                  </a:moveTo>
                  <a:cubicBezTo>
                    <a:pt x="4378374" y="0"/>
                    <a:pt x="5641200" y="1262826"/>
                    <a:pt x="5641200" y="2820600"/>
                  </a:cubicBezTo>
                  <a:cubicBezTo>
                    <a:pt x="5641200" y="4378374"/>
                    <a:pt x="4378374" y="5641200"/>
                    <a:pt x="2820600" y="5641200"/>
                  </a:cubicBezTo>
                  <a:cubicBezTo>
                    <a:pt x="1262826" y="5641200"/>
                    <a:pt x="0" y="4378374"/>
                    <a:pt x="0" y="2820600"/>
                  </a:cubicBezTo>
                  <a:cubicBezTo>
                    <a:pt x="0" y="1262826"/>
                    <a:pt x="1262826" y="0"/>
                    <a:pt x="28206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3600" kern="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8" name="Freeform 137"/>
            <p:cNvSpPr/>
            <p:nvPr/>
          </p:nvSpPr>
          <p:spPr bwMode="auto">
            <a:xfrm>
              <a:off x="3615099" y="968297"/>
              <a:ext cx="4883202" cy="4883202"/>
            </a:xfrm>
            <a:custGeom>
              <a:avLst/>
              <a:gdLst>
                <a:gd name="connsiteX0" fmla="*/ 2441601 w 4883202"/>
                <a:gd name="connsiteY0" fmla="*/ 535401 h 4883202"/>
                <a:gd name="connsiteX1" fmla="*/ 535401 w 4883202"/>
                <a:gd name="connsiteY1" fmla="*/ 2441601 h 4883202"/>
                <a:gd name="connsiteX2" fmla="*/ 2441601 w 4883202"/>
                <a:gd name="connsiteY2" fmla="*/ 4347801 h 4883202"/>
                <a:gd name="connsiteX3" fmla="*/ 4347801 w 4883202"/>
                <a:gd name="connsiteY3" fmla="*/ 2441601 h 4883202"/>
                <a:gd name="connsiteX4" fmla="*/ 2441601 w 4883202"/>
                <a:gd name="connsiteY4" fmla="*/ 535401 h 4883202"/>
                <a:gd name="connsiteX5" fmla="*/ 2441601 w 4883202"/>
                <a:gd name="connsiteY5" fmla="*/ 0 h 4883202"/>
                <a:gd name="connsiteX6" fmla="*/ 4883202 w 4883202"/>
                <a:gd name="connsiteY6" fmla="*/ 2441601 h 4883202"/>
                <a:gd name="connsiteX7" fmla="*/ 2441601 w 4883202"/>
                <a:gd name="connsiteY7" fmla="*/ 4883202 h 4883202"/>
                <a:gd name="connsiteX8" fmla="*/ 0 w 4883202"/>
                <a:gd name="connsiteY8" fmla="*/ 2441601 h 4883202"/>
                <a:gd name="connsiteX9" fmla="*/ 2441601 w 4883202"/>
                <a:gd name="connsiteY9" fmla="*/ 0 h 488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83202" h="4883202">
                  <a:moveTo>
                    <a:pt x="2441601" y="535401"/>
                  </a:moveTo>
                  <a:cubicBezTo>
                    <a:pt x="1388836" y="535401"/>
                    <a:pt x="535401" y="1388836"/>
                    <a:pt x="535401" y="2441601"/>
                  </a:cubicBezTo>
                  <a:cubicBezTo>
                    <a:pt x="535401" y="3494366"/>
                    <a:pt x="1388836" y="4347801"/>
                    <a:pt x="2441601" y="4347801"/>
                  </a:cubicBezTo>
                  <a:cubicBezTo>
                    <a:pt x="3494366" y="4347801"/>
                    <a:pt x="4347801" y="3494366"/>
                    <a:pt x="4347801" y="2441601"/>
                  </a:cubicBezTo>
                  <a:cubicBezTo>
                    <a:pt x="4347801" y="1388836"/>
                    <a:pt x="3494366" y="535401"/>
                    <a:pt x="2441601" y="535401"/>
                  </a:cubicBezTo>
                  <a:close/>
                  <a:moveTo>
                    <a:pt x="2441601" y="0"/>
                  </a:moveTo>
                  <a:cubicBezTo>
                    <a:pt x="3790060" y="0"/>
                    <a:pt x="4883202" y="1093142"/>
                    <a:pt x="4883202" y="2441601"/>
                  </a:cubicBezTo>
                  <a:cubicBezTo>
                    <a:pt x="4883202" y="3790060"/>
                    <a:pt x="3790060" y="4883202"/>
                    <a:pt x="2441601" y="4883202"/>
                  </a:cubicBezTo>
                  <a:cubicBezTo>
                    <a:pt x="1093142" y="4883202"/>
                    <a:pt x="0" y="3790060"/>
                    <a:pt x="0" y="2441601"/>
                  </a:cubicBezTo>
                  <a:cubicBezTo>
                    <a:pt x="0" y="1093142"/>
                    <a:pt x="1093142" y="0"/>
                    <a:pt x="2441601" y="0"/>
                  </a:cubicBez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3600" kern="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3145110" y="3702648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 err="1">
                <a:cs typeface="Segoe UI Semilight" panose="020B0402040204020203" pitchFamily="34" charset="0"/>
              </a:rPr>
              <a:t>IoT</a:t>
            </a:r>
            <a:r>
              <a:rPr lang="en-US" sz="1100" kern="0" dirty="0">
                <a:cs typeface="Segoe UI Semilight" panose="020B0402040204020203" pitchFamily="34" charset="0"/>
              </a:rPr>
              <a:t> Hub</a:t>
            </a:r>
            <a:endParaRPr lang="en-US" sz="1100" kern="0" dirty="0"/>
          </a:p>
        </p:txBody>
      </p:sp>
      <p:sp>
        <p:nvSpPr>
          <p:cNvPr id="143" name="Rectangle 142"/>
          <p:cNvSpPr/>
          <p:nvPr/>
        </p:nvSpPr>
        <p:spPr>
          <a:xfrm>
            <a:off x="6697340" y="3544051"/>
            <a:ext cx="118880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HDInsight </a:t>
            </a:r>
          </a:p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(Hadoop and Spark)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6697340" y="4479675"/>
            <a:ext cx="8497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Stream Analytics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2126699" y="5900454"/>
            <a:ext cx="874688" cy="3008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defTabSz="896386">
              <a:lnSpc>
                <a:spcPct val="90000"/>
              </a:lnSpc>
            </a:pPr>
            <a:r>
              <a:rPr lang="en-US" sz="2400" kern="0" dirty="0">
                <a:solidFill>
                  <a:schemeClr val="bg2"/>
                </a:solidFill>
                <a:latin typeface="+mj-lt"/>
              </a:rPr>
              <a:t>Data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5332740" y="5866228"/>
            <a:ext cx="1455528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2400" kern="0" dirty="0">
                <a:solidFill>
                  <a:schemeClr val="bg2"/>
                </a:solidFill>
                <a:latin typeface="+mj-lt"/>
              </a:rPr>
              <a:t>Intelligence</a:t>
            </a:r>
            <a:endParaRPr lang="en-US" b="1" kern="0" spc="-30" dirty="0">
              <a:solidFill>
                <a:schemeClr val="bg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3437991" y="6051467"/>
            <a:ext cx="1271086" cy="0"/>
          </a:xfrm>
          <a:prstGeom prst="line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/>
          <p:cNvGrpSpPr/>
          <p:nvPr/>
        </p:nvGrpSpPr>
        <p:grpSpPr>
          <a:xfrm rot="13500000">
            <a:off x="4511642" y="5967142"/>
            <a:ext cx="170045" cy="167504"/>
            <a:chOff x="402446" y="5872915"/>
            <a:chExt cx="292608" cy="288235"/>
          </a:xfrm>
          <a:solidFill>
            <a:schemeClr val="tx1">
              <a:lumMod val="85000"/>
            </a:schemeClr>
          </a:solidFill>
        </p:grpSpPr>
        <p:cxnSp>
          <p:nvCxnSpPr>
            <p:cNvPr id="194" name="Straight Connector 193"/>
            <p:cNvCxnSpPr/>
            <p:nvPr/>
          </p:nvCxnSpPr>
          <p:spPr>
            <a:xfrm>
              <a:off x="412598" y="5872915"/>
              <a:ext cx="0" cy="288235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402446" y="6148978"/>
              <a:ext cx="292608" cy="0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Straight Connector 196"/>
          <p:cNvCxnSpPr/>
          <p:nvPr/>
        </p:nvCxnSpPr>
        <p:spPr>
          <a:xfrm>
            <a:off x="7576708" y="6051467"/>
            <a:ext cx="1271086" cy="0"/>
          </a:xfrm>
          <a:prstGeom prst="line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/>
          <p:cNvGrpSpPr/>
          <p:nvPr/>
        </p:nvGrpSpPr>
        <p:grpSpPr>
          <a:xfrm rot="13500000">
            <a:off x="8650359" y="5967142"/>
            <a:ext cx="170045" cy="167504"/>
            <a:chOff x="402446" y="5872915"/>
            <a:chExt cx="292608" cy="288235"/>
          </a:xfrm>
          <a:solidFill>
            <a:schemeClr val="tx1">
              <a:lumMod val="85000"/>
            </a:schemeClr>
          </a:solidFill>
        </p:grpSpPr>
        <p:cxnSp>
          <p:nvCxnSpPr>
            <p:cNvPr id="199" name="Straight Connector 198"/>
            <p:cNvCxnSpPr/>
            <p:nvPr/>
          </p:nvCxnSpPr>
          <p:spPr>
            <a:xfrm>
              <a:off x="412598" y="5872915"/>
              <a:ext cx="0" cy="288235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402446" y="6148978"/>
              <a:ext cx="292608" cy="0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Rectangle 200"/>
          <p:cNvSpPr/>
          <p:nvPr/>
        </p:nvSpPr>
        <p:spPr>
          <a:xfrm>
            <a:off x="9583111" y="5897283"/>
            <a:ext cx="1405919" cy="30722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defTabSz="896386">
              <a:lnSpc>
                <a:spcPct val="90000"/>
              </a:lnSpc>
            </a:pPr>
            <a:r>
              <a:rPr lang="en-US" sz="2400" kern="0" dirty="0">
                <a:solidFill>
                  <a:schemeClr val="bg2"/>
                </a:solidFill>
                <a:latin typeface="+mj-lt"/>
              </a:rPr>
              <a:t>Action</a:t>
            </a:r>
          </a:p>
        </p:txBody>
      </p:sp>
      <p:sp>
        <p:nvSpPr>
          <p:cNvPr id="203" name="Freeform 202"/>
          <p:cNvSpPr/>
          <p:nvPr/>
        </p:nvSpPr>
        <p:spPr bwMode="auto">
          <a:xfrm>
            <a:off x="2427956" y="1369115"/>
            <a:ext cx="116042" cy="4274940"/>
          </a:xfrm>
          <a:custGeom>
            <a:avLst/>
            <a:gdLst>
              <a:gd name="connsiteX0" fmla="*/ 247650 w 247650"/>
              <a:gd name="connsiteY0" fmla="*/ 0 h 295275"/>
              <a:gd name="connsiteX1" fmla="*/ 0 w 247650"/>
              <a:gd name="connsiteY1" fmla="*/ 0 h 295275"/>
              <a:gd name="connsiteX2" fmla="*/ 0 w 247650"/>
              <a:gd name="connsiteY2" fmla="*/ 295275 h 295275"/>
              <a:gd name="connsiteX3" fmla="*/ 238125 w 247650"/>
              <a:gd name="connsiteY3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295275">
                <a:moveTo>
                  <a:pt x="247650" y="0"/>
                </a:moveTo>
                <a:lnTo>
                  <a:pt x="0" y="0"/>
                </a:lnTo>
                <a:lnTo>
                  <a:pt x="0" y="295275"/>
                </a:lnTo>
                <a:lnTo>
                  <a:pt x="238125" y="295275"/>
                </a:lnTo>
              </a:path>
            </a:pathLst>
          </a:custGeom>
          <a:noFill/>
          <a:ln w="127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6" name="Freeform 205"/>
          <p:cNvSpPr/>
          <p:nvPr/>
        </p:nvSpPr>
        <p:spPr bwMode="auto">
          <a:xfrm flipH="1">
            <a:off x="9562528" y="1369115"/>
            <a:ext cx="116042" cy="4274940"/>
          </a:xfrm>
          <a:custGeom>
            <a:avLst/>
            <a:gdLst>
              <a:gd name="connsiteX0" fmla="*/ 247650 w 247650"/>
              <a:gd name="connsiteY0" fmla="*/ 0 h 295275"/>
              <a:gd name="connsiteX1" fmla="*/ 0 w 247650"/>
              <a:gd name="connsiteY1" fmla="*/ 0 h 295275"/>
              <a:gd name="connsiteX2" fmla="*/ 0 w 247650"/>
              <a:gd name="connsiteY2" fmla="*/ 295275 h 295275"/>
              <a:gd name="connsiteX3" fmla="*/ 238125 w 247650"/>
              <a:gd name="connsiteY3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295275">
                <a:moveTo>
                  <a:pt x="247650" y="0"/>
                </a:moveTo>
                <a:lnTo>
                  <a:pt x="0" y="0"/>
                </a:lnTo>
                <a:lnTo>
                  <a:pt x="0" y="295275"/>
                </a:lnTo>
                <a:lnTo>
                  <a:pt x="238125" y="295275"/>
                </a:lnTo>
              </a:path>
            </a:pathLst>
          </a:custGeom>
          <a:noFill/>
          <a:ln w="127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/>
            <a:endParaRPr lang="en-US" kern="0">
              <a:solidFill>
                <a:sysClr val="windowText" lastClr="000000"/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 flipH="1">
            <a:off x="9562528" y="3506583"/>
            <a:ext cx="289008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0305429" y="1661976"/>
            <a:ext cx="1021276" cy="458313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defTabSz="93238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kern="0" spc="-3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People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0557259" y="4763673"/>
            <a:ext cx="813484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238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kern="0" spc="-3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Automated </a:t>
            </a:r>
            <a:br>
              <a:rPr lang="en-US" sz="1200" kern="0" spc="-3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kern="0" spc="-3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Systems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9932983" y="1697710"/>
            <a:ext cx="353425" cy="361026"/>
            <a:chOff x="6112510" y="6954657"/>
            <a:chExt cx="1181100" cy="1206500"/>
          </a:xfrm>
          <a:solidFill>
            <a:schemeClr val="accent2"/>
          </a:solidFill>
        </p:grpSpPr>
        <p:sp>
          <p:nvSpPr>
            <p:cNvPr id="211" name="Freeform 5"/>
            <p:cNvSpPr>
              <a:spLocks noEditPoints="1"/>
            </p:cNvSpPr>
            <p:nvPr/>
          </p:nvSpPr>
          <p:spPr bwMode="auto">
            <a:xfrm>
              <a:off x="6233160" y="6954657"/>
              <a:ext cx="485775" cy="482600"/>
            </a:xfrm>
            <a:custGeom>
              <a:avLst/>
              <a:gdLst>
                <a:gd name="T0" fmla="*/ 154 w 306"/>
                <a:gd name="T1" fmla="*/ 304 h 304"/>
                <a:gd name="T2" fmla="*/ 122 w 306"/>
                <a:gd name="T3" fmla="*/ 302 h 304"/>
                <a:gd name="T4" fmla="*/ 94 w 306"/>
                <a:gd name="T5" fmla="*/ 292 h 304"/>
                <a:gd name="T6" fmla="*/ 68 w 306"/>
                <a:gd name="T7" fmla="*/ 278 h 304"/>
                <a:gd name="T8" fmla="*/ 46 w 306"/>
                <a:gd name="T9" fmla="*/ 260 h 304"/>
                <a:gd name="T10" fmla="*/ 26 w 306"/>
                <a:gd name="T11" fmla="*/ 238 h 304"/>
                <a:gd name="T12" fmla="*/ 12 w 306"/>
                <a:gd name="T13" fmla="*/ 212 h 304"/>
                <a:gd name="T14" fmla="*/ 4 w 306"/>
                <a:gd name="T15" fmla="*/ 182 h 304"/>
                <a:gd name="T16" fmla="*/ 0 w 306"/>
                <a:gd name="T17" fmla="*/ 152 h 304"/>
                <a:gd name="T18" fmla="*/ 2 w 306"/>
                <a:gd name="T19" fmla="*/ 136 h 304"/>
                <a:gd name="T20" fmla="*/ 8 w 306"/>
                <a:gd name="T21" fmla="*/ 106 h 304"/>
                <a:gd name="T22" fmla="*/ 20 w 306"/>
                <a:gd name="T23" fmla="*/ 80 h 304"/>
                <a:gd name="T24" fmla="*/ 36 w 306"/>
                <a:gd name="T25" fmla="*/ 56 h 304"/>
                <a:gd name="T26" fmla="*/ 56 w 306"/>
                <a:gd name="T27" fmla="*/ 34 h 304"/>
                <a:gd name="T28" fmla="*/ 80 w 306"/>
                <a:gd name="T29" fmla="*/ 18 h 304"/>
                <a:gd name="T30" fmla="*/ 108 w 306"/>
                <a:gd name="T31" fmla="*/ 6 h 304"/>
                <a:gd name="T32" fmla="*/ 138 w 306"/>
                <a:gd name="T33" fmla="*/ 0 h 304"/>
                <a:gd name="T34" fmla="*/ 154 w 306"/>
                <a:gd name="T35" fmla="*/ 0 h 304"/>
                <a:gd name="T36" fmla="*/ 184 w 306"/>
                <a:gd name="T37" fmla="*/ 2 h 304"/>
                <a:gd name="T38" fmla="*/ 212 w 306"/>
                <a:gd name="T39" fmla="*/ 12 h 304"/>
                <a:gd name="T40" fmla="*/ 238 w 306"/>
                <a:gd name="T41" fmla="*/ 26 h 304"/>
                <a:gd name="T42" fmla="*/ 260 w 306"/>
                <a:gd name="T43" fmla="*/ 44 h 304"/>
                <a:gd name="T44" fmla="*/ 280 w 306"/>
                <a:gd name="T45" fmla="*/ 66 h 304"/>
                <a:gd name="T46" fmla="*/ 294 w 306"/>
                <a:gd name="T47" fmla="*/ 92 h 304"/>
                <a:gd name="T48" fmla="*/ 302 w 306"/>
                <a:gd name="T49" fmla="*/ 122 h 304"/>
                <a:gd name="T50" fmla="*/ 306 w 306"/>
                <a:gd name="T51" fmla="*/ 152 h 304"/>
                <a:gd name="T52" fmla="*/ 304 w 306"/>
                <a:gd name="T53" fmla="*/ 168 h 304"/>
                <a:gd name="T54" fmla="*/ 298 w 306"/>
                <a:gd name="T55" fmla="*/ 198 h 304"/>
                <a:gd name="T56" fmla="*/ 288 w 306"/>
                <a:gd name="T57" fmla="*/ 224 h 304"/>
                <a:gd name="T58" fmla="*/ 270 w 306"/>
                <a:gd name="T59" fmla="*/ 248 h 304"/>
                <a:gd name="T60" fmla="*/ 250 w 306"/>
                <a:gd name="T61" fmla="*/ 270 h 304"/>
                <a:gd name="T62" fmla="*/ 226 w 306"/>
                <a:gd name="T63" fmla="*/ 286 h 304"/>
                <a:gd name="T64" fmla="*/ 198 w 306"/>
                <a:gd name="T65" fmla="*/ 298 h 304"/>
                <a:gd name="T66" fmla="*/ 168 w 306"/>
                <a:gd name="T67" fmla="*/ 304 h 304"/>
                <a:gd name="T68" fmla="*/ 154 w 306"/>
                <a:gd name="T69" fmla="*/ 304 h 304"/>
                <a:gd name="T70" fmla="*/ 154 w 306"/>
                <a:gd name="T71" fmla="*/ 28 h 304"/>
                <a:gd name="T72" fmla="*/ 128 w 306"/>
                <a:gd name="T73" fmla="*/ 30 h 304"/>
                <a:gd name="T74" fmla="*/ 104 w 306"/>
                <a:gd name="T75" fmla="*/ 38 h 304"/>
                <a:gd name="T76" fmla="*/ 66 w 306"/>
                <a:gd name="T77" fmla="*/ 64 h 304"/>
                <a:gd name="T78" fmla="*/ 38 w 306"/>
                <a:gd name="T79" fmla="*/ 104 h 304"/>
                <a:gd name="T80" fmla="*/ 32 w 306"/>
                <a:gd name="T81" fmla="*/ 128 h 304"/>
                <a:gd name="T82" fmla="*/ 28 w 306"/>
                <a:gd name="T83" fmla="*/ 152 h 304"/>
                <a:gd name="T84" fmla="*/ 30 w 306"/>
                <a:gd name="T85" fmla="*/ 164 h 304"/>
                <a:gd name="T86" fmla="*/ 34 w 306"/>
                <a:gd name="T87" fmla="*/ 190 h 304"/>
                <a:gd name="T88" fmla="*/ 50 w 306"/>
                <a:gd name="T89" fmla="*/ 222 h 304"/>
                <a:gd name="T90" fmla="*/ 84 w 306"/>
                <a:gd name="T91" fmla="*/ 256 h 304"/>
                <a:gd name="T92" fmla="*/ 116 w 306"/>
                <a:gd name="T93" fmla="*/ 270 h 304"/>
                <a:gd name="T94" fmla="*/ 140 w 306"/>
                <a:gd name="T95" fmla="*/ 276 h 304"/>
                <a:gd name="T96" fmla="*/ 154 w 306"/>
                <a:gd name="T97" fmla="*/ 276 h 304"/>
                <a:gd name="T98" fmla="*/ 178 w 306"/>
                <a:gd name="T99" fmla="*/ 274 h 304"/>
                <a:gd name="T100" fmla="*/ 202 w 306"/>
                <a:gd name="T101" fmla="*/ 266 h 304"/>
                <a:gd name="T102" fmla="*/ 242 w 306"/>
                <a:gd name="T103" fmla="*/ 240 h 304"/>
                <a:gd name="T104" fmla="*/ 268 w 306"/>
                <a:gd name="T105" fmla="*/ 200 h 304"/>
                <a:gd name="T106" fmla="*/ 274 w 306"/>
                <a:gd name="T107" fmla="*/ 178 h 304"/>
                <a:gd name="T108" fmla="*/ 278 w 306"/>
                <a:gd name="T109" fmla="*/ 152 h 304"/>
                <a:gd name="T110" fmla="*/ 276 w 306"/>
                <a:gd name="T111" fmla="*/ 140 h 304"/>
                <a:gd name="T112" fmla="*/ 272 w 306"/>
                <a:gd name="T113" fmla="*/ 116 h 304"/>
                <a:gd name="T114" fmla="*/ 256 w 306"/>
                <a:gd name="T115" fmla="*/ 82 h 304"/>
                <a:gd name="T116" fmla="*/ 222 w 306"/>
                <a:gd name="T117" fmla="*/ 50 h 304"/>
                <a:gd name="T118" fmla="*/ 190 w 306"/>
                <a:gd name="T119" fmla="*/ 34 h 304"/>
                <a:gd name="T120" fmla="*/ 166 w 306"/>
                <a:gd name="T121" fmla="*/ 28 h 304"/>
                <a:gd name="T122" fmla="*/ 154 w 306"/>
                <a:gd name="T123" fmla="*/ 2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6" h="304">
                  <a:moveTo>
                    <a:pt x="154" y="304"/>
                  </a:moveTo>
                  <a:lnTo>
                    <a:pt x="154" y="304"/>
                  </a:lnTo>
                  <a:lnTo>
                    <a:pt x="138" y="304"/>
                  </a:lnTo>
                  <a:lnTo>
                    <a:pt x="122" y="302"/>
                  </a:lnTo>
                  <a:lnTo>
                    <a:pt x="108" y="298"/>
                  </a:lnTo>
                  <a:lnTo>
                    <a:pt x="94" y="292"/>
                  </a:lnTo>
                  <a:lnTo>
                    <a:pt x="80" y="286"/>
                  </a:lnTo>
                  <a:lnTo>
                    <a:pt x="68" y="278"/>
                  </a:lnTo>
                  <a:lnTo>
                    <a:pt x="56" y="270"/>
                  </a:lnTo>
                  <a:lnTo>
                    <a:pt x="46" y="260"/>
                  </a:lnTo>
                  <a:lnTo>
                    <a:pt x="36" y="248"/>
                  </a:lnTo>
                  <a:lnTo>
                    <a:pt x="26" y="238"/>
                  </a:lnTo>
                  <a:lnTo>
                    <a:pt x="20" y="224"/>
                  </a:lnTo>
                  <a:lnTo>
                    <a:pt x="12" y="212"/>
                  </a:lnTo>
                  <a:lnTo>
                    <a:pt x="8" y="198"/>
                  </a:lnTo>
                  <a:lnTo>
                    <a:pt x="4" y="182"/>
                  </a:lnTo>
                  <a:lnTo>
                    <a:pt x="2" y="16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2" y="136"/>
                  </a:lnTo>
                  <a:lnTo>
                    <a:pt x="4" y="122"/>
                  </a:lnTo>
                  <a:lnTo>
                    <a:pt x="8" y="106"/>
                  </a:lnTo>
                  <a:lnTo>
                    <a:pt x="12" y="92"/>
                  </a:lnTo>
                  <a:lnTo>
                    <a:pt x="20" y="80"/>
                  </a:lnTo>
                  <a:lnTo>
                    <a:pt x="26" y="66"/>
                  </a:lnTo>
                  <a:lnTo>
                    <a:pt x="36" y="56"/>
                  </a:lnTo>
                  <a:lnTo>
                    <a:pt x="46" y="44"/>
                  </a:lnTo>
                  <a:lnTo>
                    <a:pt x="56" y="34"/>
                  </a:lnTo>
                  <a:lnTo>
                    <a:pt x="68" y="26"/>
                  </a:lnTo>
                  <a:lnTo>
                    <a:pt x="80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2" y="2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68" y="0"/>
                  </a:lnTo>
                  <a:lnTo>
                    <a:pt x="184" y="2"/>
                  </a:lnTo>
                  <a:lnTo>
                    <a:pt x="198" y="6"/>
                  </a:lnTo>
                  <a:lnTo>
                    <a:pt x="212" y="12"/>
                  </a:lnTo>
                  <a:lnTo>
                    <a:pt x="226" y="18"/>
                  </a:lnTo>
                  <a:lnTo>
                    <a:pt x="238" y="26"/>
                  </a:lnTo>
                  <a:lnTo>
                    <a:pt x="250" y="34"/>
                  </a:lnTo>
                  <a:lnTo>
                    <a:pt x="260" y="44"/>
                  </a:lnTo>
                  <a:lnTo>
                    <a:pt x="270" y="56"/>
                  </a:lnTo>
                  <a:lnTo>
                    <a:pt x="280" y="66"/>
                  </a:lnTo>
                  <a:lnTo>
                    <a:pt x="288" y="80"/>
                  </a:lnTo>
                  <a:lnTo>
                    <a:pt x="294" y="92"/>
                  </a:lnTo>
                  <a:lnTo>
                    <a:pt x="298" y="106"/>
                  </a:lnTo>
                  <a:lnTo>
                    <a:pt x="302" y="122"/>
                  </a:lnTo>
                  <a:lnTo>
                    <a:pt x="304" y="136"/>
                  </a:lnTo>
                  <a:lnTo>
                    <a:pt x="306" y="152"/>
                  </a:lnTo>
                  <a:lnTo>
                    <a:pt x="306" y="152"/>
                  </a:lnTo>
                  <a:lnTo>
                    <a:pt x="304" y="168"/>
                  </a:lnTo>
                  <a:lnTo>
                    <a:pt x="302" y="182"/>
                  </a:lnTo>
                  <a:lnTo>
                    <a:pt x="298" y="198"/>
                  </a:lnTo>
                  <a:lnTo>
                    <a:pt x="294" y="212"/>
                  </a:lnTo>
                  <a:lnTo>
                    <a:pt x="288" y="224"/>
                  </a:lnTo>
                  <a:lnTo>
                    <a:pt x="280" y="238"/>
                  </a:lnTo>
                  <a:lnTo>
                    <a:pt x="270" y="248"/>
                  </a:lnTo>
                  <a:lnTo>
                    <a:pt x="260" y="260"/>
                  </a:lnTo>
                  <a:lnTo>
                    <a:pt x="250" y="270"/>
                  </a:lnTo>
                  <a:lnTo>
                    <a:pt x="238" y="278"/>
                  </a:lnTo>
                  <a:lnTo>
                    <a:pt x="226" y="286"/>
                  </a:lnTo>
                  <a:lnTo>
                    <a:pt x="212" y="292"/>
                  </a:lnTo>
                  <a:lnTo>
                    <a:pt x="198" y="298"/>
                  </a:lnTo>
                  <a:lnTo>
                    <a:pt x="184" y="302"/>
                  </a:lnTo>
                  <a:lnTo>
                    <a:pt x="168" y="304"/>
                  </a:lnTo>
                  <a:lnTo>
                    <a:pt x="154" y="304"/>
                  </a:lnTo>
                  <a:lnTo>
                    <a:pt x="154" y="304"/>
                  </a:lnTo>
                  <a:close/>
                  <a:moveTo>
                    <a:pt x="154" y="28"/>
                  </a:moveTo>
                  <a:lnTo>
                    <a:pt x="154" y="28"/>
                  </a:lnTo>
                  <a:lnTo>
                    <a:pt x="140" y="28"/>
                  </a:lnTo>
                  <a:lnTo>
                    <a:pt x="128" y="30"/>
                  </a:lnTo>
                  <a:lnTo>
                    <a:pt x="116" y="34"/>
                  </a:lnTo>
                  <a:lnTo>
                    <a:pt x="104" y="38"/>
                  </a:lnTo>
                  <a:lnTo>
                    <a:pt x="84" y="50"/>
                  </a:lnTo>
                  <a:lnTo>
                    <a:pt x="66" y="64"/>
                  </a:lnTo>
                  <a:lnTo>
                    <a:pt x="50" y="82"/>
                  </a:lnTo>
                  <a:lnTo>
                    <a:pt x="38" y="104"/>
                  </a:lnTo>
                  <a:lnTo>
                    <a:pt x="34" y="116"/>
                  </a:lnTo>
                  <a:lnTo>
                    <a:pt x="32" y="128"/>
                  </a:lnTo>
                  <a:lnTo>
                    <a:pt x="30" y="140"/>
                  </a:lnTo>
                  <a:lnTo>
                    <a:pt x="28" y="152"/>
                  </a:lnTo>
                  <a:lnTo>
                    <a:pt x="28" y="152"/>
                  </a:lnTo>
                  <a:lnTo>
                    <a:pt x="30" y="164"/>
                  </a:lnTo>
                  <a:lnTo>
                    <a:pt x="32" y="178"/>
                  </a:lnTo>
                  <a:lnTo>
                    <a:pt x="34" y="190"/>
                  </a:lnTo>
                  <a:lnTo>
                    <a:pt x="38" y="200"/>
                  </a:lnTo>
                  <a:lnTo>
                    <a:pt x="50" y="222"/>
                  </a:lnTo>
                  <a:lnTo>
                    <a:pt x="66" y="240"/>
                  </a:lnTo>
                  <a:lnTo>
                    <a:pt x="84" y="256"/>
                  </a:lnTo>
                  <a:lnTo>
                    <a:pt x="104" y="266"/>
                  </a:lnTo>
                  <a:lnTo>
                    <a:pt x="116" y="270"/>
                  </a:lnTo>
                  <a:lnTo>
                    <a:pt x="128" y="274"/>
                  </a:lnTo>
                  <a:lnTo>
                    <a:pt x="140" y="276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66" y="276"/>
                  </a:lnTo>
                  <a:lnTo>
                    <a:pt x="178" y="274"/>
                  </a:lnTo>
                  <a:lnTo>
                    <a:pt x="190" y="270"/>
                  </a:lnTo>
                  <a:lnTo>
                    <a:pt x="202" y="266"/>
                  </a:lnTo>
                  <a:lnTo>
                    <a:pt x="222" y="256"/>
                  </a:lnTo>
                  <a:lnTo>
                    <a:pt x="242" y="240"/>
                  </a:lnTo>
                  <a:lnTo>
                    <a:pt x="256" y="222"/>
                  </a:lnTo>
                  <a:lnTo>
                    <a:pt x="268" y="200"/>
                  </a:lnTo>
                  <a:lnTo>
                    <a:pt x="272" y="190"/>
                  </a:lnTo>
                  <a:lnTo>
                    <a:pt x="274" y="178"/>
                  </a:lnTo>
                  <a:lnTo>
                    <a:pt x="276" y="164"/>
                  </a:lnTo>
                  <a:lnTo>
                    <a:pt x="278" y="152"/>
                  </a:lnTo>
                  <a:lnTo>
                    <a:pt x="278" y="152"/>
                  </a:lnTo>
                  <a:lnTo>
                    <a:pt x="276" y="140"/>
                  </a:lnTo>
                  <a:lnTo>
                    <a:pt x="274" y="128"/>
                  </a:lnTo>
                  <a:lnTo>
                    <a:pt x="272" y="116"/>
                  </a:lnTo>
                  <a:lnTo>
                    <a:pt x="268" y="104"/>
                  </a:lnTo>
                  <a:lnTo>
                    <a:pt x="256" y="82"/>
                  </a:lnTo>
                  <a:lnTo>
                    <a:pt x="242" y="64"/>
                  </a:lnTo>
                  <a:lnTo>
                    <a:pt x="222" y="50"/>
                  </a:lnTo>
                  <a:lnTo>
                    <a:pt x="202" y="38"/>
                  </a:lnTo>
                  <a:lnTo>
                    <a:pt x="190" y="34"/>
                  </a:lnTo>
                  <a:lnTo>
                    <a:pt x="178" y="30"/>
                  </a:lnTo>
                  <a:lnTo>
                    <a:pt x="166" y="28"/>
                  </a:lnTo>
                  <a:lnTo>
                    <a:pt x="154" y="28"/>
                  </a:lnTo>
                  <a:lnTo>
                    <a:pt x="15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2" name="Freeform 6"/>
            <p:cNvSpPr>
              <a:spLocks noEditPoints="1"/>
            </p:cNvSpPr>
            <p:nvPr/>
          </p:nvSpPr>
          <p:spPr bwMode="auto">
            <a:xfrm>
              <a:off x="6112510" y="7481707"/>
              <a:ext cx="727075" cy="679450"/>
            </a:xfrm>
            <a:custGeom>
              <a:avLst/>
              <a:gdLst>
                <a:gd name="T0" fmla="*/ 0 w 458"/>
                <a:gd name="T1" fmla="*/ 428 h 428"/>
                <a:gd name="T2" fmla="*/ 16 w 458"/>
                <a:gd name="T3" fmla="*/ 210 h 428"/>
                <a:gd name="T4" fmla="*/ 22 w 458"/>
                <a:gd name="T5" fmla="*/ 166 h 428"/>
                <a:gd name="T6" fmla="*/ 36 w 458"/>
                <a:gd name="T7" fmla="*/ 126 h 428"/>
                <a:gd name="T8" fmla="*/ 56 w 458"/>
                <a:gd name="T9" fmla="*/ 90 h 428"/>
                <a:gd name="T10" fmla="*/ 82 w 458"/>
                <a:gd name="T11" fmla="*/ 60 h 428"/>
                <a:gd name="T12" fmla="*/ 112 w 458"/>
                <a:gd name="T13" fmla="*/ 34 h 428"/>
                <a:gd name="T14" fmla="*/ 148 w 458"/>
                <a:gd name="T15" fmla="*/ 16 h 428"/>
                <a:gd name="T16" fmla="*/ 186 w 458"/>
                <a:gd name="T17" fmla="*/ 4 h 428"/>
                <a:gd name="T18" fmla="*/ 226 w 458"/>
                <a:gd name="T19" fmla="*/ 0 h 428"/>
                <a:gd name="T20" fmla="*/ 248 w 458"/>
                <a:gd name="T21" fmla="*/ 0 h 428"/>
                <a:gd name="T22" fmla="*/ 286 w 458"/>
                <a:gd name="T23" fmla="*/ 8 h 428"/>
                <a:gd name="T24" fmla="*/ 322 w 458"/>
                <a:gd name="T25" fmla="*/ 24 h 428"/>
                <a:gd name="T26" fmla="*/ 356 w 458"/>
                <a:gd name="T27" fmla="*/ 48 h 428"/>
                <a:gd name="T28" fmla="*/ 384 w 458"/>
                <a:gd name="T29" fmla="*/ 76 h 428"/>
                <a:gd name="T30" fmla="*/ 408 w 458"/>
                <a:gd name="T31" fmla="*/ 108 h 428"/>
                <a:gd name="T32" fmla="*/ 424 w 458"/>
                <a:gd name="T33" fmla="*/ 146 h 428"/>
                <a:gd name="T34" fmla="*/ 436 w 458"/>
                <a:gd name="T35" fmla="*/ 188 h 428"/>
                <a:gd name="T36" fmla="*/ 458 w 458"/>
                <a:gd name="T37" fmla="*/ 428 h 428"/>
                <a:gd name="T38" fmla="*/ 428 w 458"/>
                <a:gd name="T39" fmla="*/ 400 h 428"/>
                <a:gd name="T40" fmla="*/ 410 w 458"/>
                <a:gd name="T41" fmla="*/ 212 h 428"/>
                <a:gd name="T42" fmla="*/ 404 w 458"/>
                <a:gd name="T43" fmla="*/ 174 h 428"/>
                <a:gd name="T44" fmla="*/ 392 w 458"/>
                <a:gd name="T45" fmla="*/ 140 h 428"/>
                <a:gd name="T46" fmla="*/ 374 w 458"/>
                <a:gd name="T47" fmla="*/ 108 h 428"/>
                <a:gd name="T48" fmla="*/ 352 w 458"/>
                <a:gd name="T49" fmla="*/ 82 h 428"/>
                <a:gd name="T50" fmla="*/ 324 w 458"/>
                <a:gd name="T51" fmla="*/ 58 h 428"/>
                <a:gd name="T52" fmla="*/ 294 w 458"/>
                <a:gd name="T53" fmla="*/ 42 h 428"/>
                <a:gd name="T54" fmla="*/ 262 w 458"/>
                <a:gd name="T55" fmla="*/ 32 h 428"/>
                <a:gd name="T56" fmla="*/ 226 w 458"/>
                <a:gd name="T57" fmla="*/ 28 h 428"/>
                <a:gd name="T58" fmla="*/ 208 w 458"/>
                <a:gd name="T59" fmla="*/ 28 h 428"/>
                <a:gd name="T60" fmla="*/ 174 w 458"/>
                <a:gd name="T61" fmla="*/ 36 h 428"/>
                <a:gd name="T62" fmla="*/ 142 w 458"/>
                <a:gd name="T63" fmla="*/ 50 h 428"/>
                <a:gd name="T64" fmla="*/ 114 w 458"/>
                <a:gd name="T65" fmla="*/ 68 h 428"/>
                <a:gd name="T66" fmla="*/ 90 w 458"/>
                <a:gd name="T67" fmla="*/ 94 h 428"/>
                <a:gd name="T68" fmla="*/ 70 w 458"/>
                <a:gd name="T69" fmla="*/ 122 h 428"/>
                <a:gd name="T70" fmla="*/ 54 w 458"/>
                <a:gd name="T71" fmla="*/ 156 h 428"/>
                <a:gd name="T72" fmla="*/ 46 w 458"/>
                <a:gd name="T73" fmla="*/ 192 h 428"/>
                <a:gd name="T74" fmla="*/ 30 w 458"/>
                <a:gd name="T75" fmla="*/ 40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8" h="428">
                  <a:moveTo>
                    <a:pt x="458" y="428"/>
                  </a:moveTo>
                  <a:lnTo>
                    <a:pt x="0" y="428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18" y="188"/>
                  </a:lnTo>
                  <a:lnTo>
                    <a:pt x="22" y="166"/>
                  </a:lnTo>
                  <a:lnTo>
                    <a:pt x="28" y="146"/>
                  </a:lnTo>
                  <a:lnTo>
                    <a:pt x="36" y="126"/>
                  </a:lnTo>
                  <a:lnTo>
                    <a:pt x="46" y="108"/>
                  </a:lnTo>
                  <a:lnTo>
                    <a:pt x="56" y="90"/>
                  </a:lnTo>
                  <a:lnTo>
                    <a:pt x="68" y="74"/>
                  </a:lnTo>
                  <a:lnTo>
                    <a:pt x="82" y="60"/>
                  </a:lnTo>
                  <a:lnTo>
                    <a:pt x="98" y="46"/>
                  </a:lnTo>
                  <a:lnTo>
                    <a:pt x="112" y="34"/>
                  </a:lnTo>
                  <a:lnTo>
                    <a:pt x="130" y="24"/>
                  </a:lnTo>
                  <a:lnTo>
                    <a:pt x="148" y="16"/>
                  </a:lnTo>
                  <a:lnTo>
                    <a:pt x="166" y="8"/>
                  </a:lnTo>
                  <a:lnTo>
                    <a:pt x="186" y="4"/>
                  </a:lnTo>
                  <a:lnTo>
                    <a:pt x="206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48" y="0"/>
                  </a:lnTo>
                  <a:lnTo>
                    <a:pt x="268" y="4"/>
                  </a:lnTo>
                  <a:lnTo>
                    <a:pt x="286" y="8"/>
                  </a:lnTo>
                  <a:lnTo>
                    <a:pt x="306" y="16"/>
                  </a:lnTo>
                  <a:lnTo>
                    <a:pt x="322" y="24"/>
                  </a:lnTo>
                  <a:lnTo>
                    <a:pt x="340" y="36"/>
                  </a:lnTo>
                  <a:lnTo>
                    <a:pt x="356" y="48"/>
                  </a:lnTo>
                  <a:lnTo>
                    <a:pt x="370" y="60"/>
                  </a:lnTo>
                  <a:lnTo>
                    <a:pt x="384" y="76"/>
                  </a:lnTo>
                  <a:lnTo>
                    <a:pt x="396" y="92"/>
                  </a:lnTo>
                  <a:lnTo>
                    <a:pt x="408" y="108"/>
                  </a:lnTo>
                  <a:lnTo>
                    <a:pt x="418" y="128"/>
                  </a:lnTo>
                  <a:lnTo>
                    <a:pt x="424" y="146"/>
                  </a:lnTo>
                  <a:lnTo>
                    <a:pt x="432" y="168"/>
                  </a:lnTo>
                  <a:lnTo>
                    <a:pt x="436" y="188"/>
                  </a:lnTo>
                  <a:lnTo>
                    <a:pt x="438" y="210"/>
                  </a:lnTo>
                  <a:lnTo>
                    <a:pt x="458" y="428"/>
                  </a:lnTo>
                  <a:close/>
                  <a:moveTo>
                    <a:pt x="30" y="400"/>
                  </a:moveTo>
                  <a:lnTo>
                    <a:pt x="428" y="400"/>
                  </a:lnTo>
                  <a:lnTo>
                    <a:pt x="410" y="212"/>
                  </a:lnTo>
                  <a:lnTo>
                    <a:pt x="410" y="212"/>
                  </a:lnTo>
                  <a:lnTo>
                    <a:pt x="408" y="194"/>
                  </a:lnTo>
                  <a:lnTo>
                    <a:pt x="404" y="174"/>
                  </a:lnTo>
                  <a:lnTo>
                    <a:pt x="398" y="156"/>
                  </a:lnTo>
                  <a:lnTo>
                    <a:pt x="392" y="140"/>
                  </a:lnTo>
                  <a:lnTo>
                    <a:pt x="384" y="124"/>
                  </a:lnTo>
                  <a:lnTo>
                    <a:pt x="374" y="108"/>
                  </a:lnTo>
                  <a:lnTo>
                    <a:pt x="364" y="94"/>
                  </a:lnTo>
                  <a:lnTo>
                    <a:pt x="352" y="82"/>
                  </a:lnTo>
                  <a:lnTo>
                    <a:pt x="338" y="70"/>
                  </a:lnTo>
                  <a:lnTo>
                    <a:pt x="324" y="58"/>
                  </a:lnTo>
                  <a:lnTo>
                    <a:pt x="310" y="50"/>
                  </a:lnTo>
                  <a:lnTo>
                    <a:pt x="294" y="42"/>
                  </a:lnTo>
                  <a:lnTo>
                    <a:pt x="278" y="36"/>
                  </a:lnTo>
                  <a:lnTo>
                    <a:pt x="262" y="32"/>
                  </a:lnTo>
                  <a:lnTo>
                    <a:pt x="244" y="28"/>
                  </a:lnTo>
                  <a:lnTo>
                    <a:pt x="226" y="28"/>
                  </a:lnTo>
                  <a:lnTo>
                    <a:pt x="226" y="28"/>
                  </a:lnTo>
                  <a:lnTo>
                    <a:pt x="208" y="28"/>
                  </a:lnTo>
                  <a:lnTo>
                    <a:pt x="192" y="32"/>
                  </a:lnTo>
                  <a:lnTo>
                    <a:pt x="174" y="36"/>
                  </a:lnTo>
                  <a:lnTo>
                    <a:pt x="158" y="42"/>
                  </a:lnTo>
                  <a:lnTo>
                    <a:pt x="142" y="50"/>
                  </a:lnTo>
                  <a:lnTo>
                    <a:pt x="128" y="58"/>
                  </a:lnTo>
                  <a:lnTo>
                    <a:pt x="114" y="68"/>
                  </a:lnTo>
                  <a:lnTo>
                    <a:pt x="102" y="80"/>
                  </a:lnTo>
                  <a:lnTo>
                    <a:pt x="90" y="94"/>
                  </a:lnTo>
                  <a:lnTo>
                    <a:pt x="80" y="108"/>
                  </a:lnTo>
                  <a:lnTo>
                    <a:pt x="70" y="122"/>
                  </a:lnTo>
                  <a:lnTo>
                    <a:pt x="62" y="138"/>
                  </a:lnTo>
                  <a:lnTo>
                    <a:pt x="54" y="156"/>
                  </a:lnTo>
                  <a:lnTo>
                    <a:pt x="50" y="174"/>
                  </a:lnTo>
                  <a:lnTo>
                    <a:pt x="46" y="192"/>
                  </a:lnTo>
                  <a:lnTo>
                    <a:pt x="44" y="212"/>
                  </a:lnTo>
                  <a:lnTo>
                    <a:pt x="30" y="4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3" name="Freeform 7"/>
            <p:cNvSpPr>
              <a:spLocks noEditPoints="1"/>
            </p:cNvSpPr>
            <p:nvPr/>
          </p:nvSpPr>
          <p:spPr bwMode="auto">
            <a:xfrm>
              <a:off x="6826885" y="7173732"/>
              <a:ext cx="374650" cy="374650"/>
            </a:xfrm>
            <a:custGeom>
              <a:avLst/>
              <a:gdLst>
                <a:gd name="T0" fmla="*/ 118 w 236"/>
                <a:gd name="T1" fmla="*/ 236 h 236"/>
                <a:gd name="T2" fmla="*/ 94 w 236"/>
                <a:gd name="T3" fmla="*/ 234 h 236"/>
                <a:gd name="T4" fmla="*/ 52 w 236"/>
                <a:gd name="T5" fmla="*/ 216 h 236"/>
                <a:gd name="T6" fmla="*/ 20 w 236"/>
                <a:gd name="T7" fmla="*/ 184 h 236"/>
                <a:gd name="T8" fmla="*/ 2 w 236"/>
                <a:gd name="T9" fmla="*/ 142 h 236"/>
                <a:gd name="T10" fmla="*/ 0 w 236"/>
                <a:gd name="T11" fmla="*/ 118 h 236"/>
                <a:gd name="T12" fmla="*/ 2 w 236"/>
                <a:gd name="T13" fmla="*/ 106 h 236"/>
                <a:gd name="T14" fmla="*/ 10 w 236"/>
                <a:gd name="T15" fmla="*/ 72 h 236"/>
                <a:gd name="T16" fmla="*/ 34 w 236"/>
                <a:gd name="T17" fmla="*/ 34 h 236"/>
                <a:gd name="T18" fmla="*/ 72 w 236"/>
                <a:gd name="T19" fmla="*/ 10 h 236"/>
                <a:gd name="T20" fmla="*/ 106 w 236"/>
                <a:gd name="T21" fmla="*/ 0 h 236"/>
                <a:gd name="T22" fmla="*/ 118 w 236"/>
                <a:gd name="T23" fmla="*/ 0 h 236"/>
                <a:gd name="T24" fmla="*/ 142 w 236"/>
                <a:gd name="T25" fmla="*/ 2 h 236"/>
                <a:gd name="T26" fmla="*/ 184 w 236"/>
                <a:gd name="T27" fmla="*/ 20 h 236"/>
                <a:gd name="T28" fmla="*/ 216 w 236"/>
                <a:gd name="T29" fmla="*/ 52 h 236"/>
                <a:gd name="T30" fmla="*/ 234 w 236"/>
                <a:gd name="T31" fmla="*/ 94 h 236"/>
                <a:gd name="T32" fmla="*/ 236 w 236"/>
                <a:gd name="T33" fmla="*/ 118 h 236"/>
                <a:gd name="T34" fmla="*/ 236 w 236"/>
                <a:gd name="T35" fmla="*/ 130 h 236"/>
                <a:gd name="T36" fmla="*/ 226 w 236"/>
                <a:gd name="T37" fmla="*/ 164 h 236"/>
                <a:gd name="T38" fmla="*/ 202 w 236"/>
                <a:gd name="T39" fmla="*/ 200 h 236"/>
                <a:gd name="T40" fmla="*/ 164 w 236"/>
                <a:gd name="T41" fmla="*/ 226 h 236"/>
                <a:gd name="T42" fmla="*/ 130 w 236"/>
                <a:gd name="T43" fmla="*/ 234 h 236"/>
                <a:gd name="T44" fmla="*/ 118 w 236"/>
                <a:gd name="T45" fmla="*/ 236 h 236"/>
                <a:gd name="T46" fmla="*/ 118 w 236"/>
                <a:gd name="T47" fmla="*/ 28 h 236"/>
                <a:gd name="T48" fmla="*/ 84 w 236"/>
                <a:gd name="T49" fmla="*/ 36 h 236"/>
                <a:gd name="T50" fmla="*/ 54 w 236"/>
                <a:gd name="T51" fmla="*/ 54 h 236"/>
                <a:gd name="T52" fmla="*/ 36 w 236"/>
                <a:gd name="T53" fmla="*/ 82 h 236"/>
                <a:gd name="T54" fmla="*/ 28 w 236"/>
                <a:gd name="T55" fmla="*/ 118 h 236"/>
                <a:gd name="T56" fmla="*/ 30 w 236"/>
                <a:gd name="T57" fmla="*/ 136 h 236"/>
                <a:gd name="T58" fmla="*/ 44 w 236"/>
                <a:gd name="T59" fmla="*/ 168 h 236"/>
                <a:gd name="T60" fmla="*/ 68 w 236"/>
                <a:gd name="T61" fmla="*/ 192 h 236"/>
                <a:gd name="T62" fmla="*/ 100 w 236"/>
                <a:gd name="T63" fmla="*/ 206 h 236"/>
                <a:gd name="T64" fmla="*/ 118 w 236"/>
                <a:gd name="T65" fmla="*/ 208 h 236"/>
                <a:gd name="T66" fmla="*/ 154 w 236"/>
                <a:gd name="T67" fmla="*/ 200 h 236"/>
                <a:gd name="T68" fmla="*/ 182 w 236"/>
                <a:gd name="T69" fmla="*/ 182 h 236"/>
                <a:gd name="T70" fmla="*/ 200 w 236"/>
                <a:gd name="T71" fmla="*/ 152 h 236"/>
                <a:gd name="T72" fmla="*/ 208 w 236"/>
                <a:gd name="T73" fmla="*/ 118 h 236"/>
                <a:gd name="T74" fmla="*/ 206 w 236"/>
                <a:gd name="T75" fmla="*/ 100 h 236"/>
                <a:gd name="T76" fmla="*/ 192 w 236"/>
                <a:gd name="T77" fmla="*/ 68 h 236"/>
                <a:gd name="T78" fmla="*/ 168 w 236"/>
                <a:gd name="T79" fmla="*/ 44 h 236"/>
                <a:gd name="T80" fmla="*/ 136 w 236"/>
                <a:gd name="T81" fmla="*/ 30 h 236"/>
                <a:gd name="T82" fmla="*/ 118 w 236"/>
                <a:gd name="T83" fmla="*/ 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236"/>
                  </a:moveTo>
                  <a:lnTo>
                    <a:pt x="118" y="236"/>
                  </a:lnTo>
                  <a:lnTo>
                    <a:pt x="106" y="234"/>
                  </a:lnTo>
                  <a:lnTo>
                    <a:pt x="94" y="234"/>
                  </a:lnTo>
                  <a:lnTo>
                    <a:pt x="72" y="226"/>
                  </a:lnTo>
                  <a:lnTo>
                    <a:pt x="52" y="216"/>
                  </a:lnTo>
                  <a:lnTo>
                    <a:pt x="34" y="200"/>
                  </a:lnTo>
                  <a:lnTo>
                    <a:pt x="20" y="184"/>
                  </a:lnTo>
                  <a:lnTo>
                    <a:pt x="10" y="164"/>
                  </a:lnTo>
                  <a:lnTo>
                    <a:pt x="2" y="142"/>
                  </a:lnTo>
                  <a:lnTo>
                    <a:pt x="2" y="13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06"/>
                  </a:lnTo>
                  <a:lnTo>
                    <a:pt x="2" y="94"/>
                  </a:lnTo>
                  <a:lnTo>
                    <a:pt x="10" y="72"/>
                  </a:lnTo>
                  <a:lnTo>
                    <a:pt x="20" y="52"/>
                  </a:lnTo>
                  <a:lnTo>
                    <a:pt x="34" y="34"/>
                  </a:lnTo>
                  <a:lnTo>
                    <a:pt x="52" y="20"/>
                  </a:lnTo>
                  <a:lnTo>
                    <a:pt x="72" y="10"/>
                  </a:lnTo>
                  <a:lnTo>
                    <a:pt x="94" y="2"/>
                  </a:lnTo>
                  <a:lnTo>
                    <a:pt x="106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30" y="0"/>
                  </a:lnTo>
                  <a:lnTo>
                    <a:pt x="142" y="2"/>
                  </a:lnTo>
                  <a:lnTo>
                    <a:pt x="164" y="10"/>
                  </a:lnTo>
                  <a:lnTo>
                    <a:pt x="184" y="20"/>
                  </a:lnTo>
                  <a:lnTo>
                    <a:pt x="202" y="34"/>
                  </a:lnTo>
                  <a:lnTo>
                    <a:pt x="216" y="52"/>
                  </a:lnTo>
                  <a:lnTo>
                    <a:pt x="226" y="72"/>
                  </a:lnTo>
                  <a:lnTo>
                    <a:pt x="234" y="94"/>
                  </a:lnTo>
                  <a:lnTo>
                    <a:pt x="236" y="106"/>
                  </a:lnTo>
                  <a:lnTo>
                    <a:pt x="236" y="118"/>
                  </a:lnTo>
                  <a:lnTo>
                    <a:pt x="236" y="118"/>
                  </a:lnTo>
                  <a:lnTo>
                    <a:pt x="236" y="130"/>
                  </a:lnTo>
                  <a:lnTo>
                    <a:pt x="234" y="142"/>
                  </a:lnTo>
                  <a:lnTo>
                    <a:pt x="226" y="164"/>
                  </a:lnTo>
                  <a:lnTo>
                    <a:pt x="216" y="184"/>
                  </a:lnTo>
                  <a:lnTo>
                    <a:pt x="202" y="200"/>
                  </a:lnTo>
                  <a:lnTo>
                    <a:pt x="184" y="216"/>
                  </a:lnTo>
                  <a:lnTo>
                    <a:pt x="164" y="226"/>
                  </a:lnTo>
                  <a:lnTo>
                    <a:pt x="142" y="234"/>
                  </a:lnTo>
                  <a:lnTo>
                    <a:pt x="130" y="234"/>
                  </a:lnTo>
                  <a:lnTo>
                    <a:pt x="118" y="236"/>
                  </a:lnTo>
                  <a:lnTo>
                    <a:pt x="118" y="236"/>
                  </a:lnTo>
                  <a:close/>
                  <a:moveTo>
                    <a:pt x="118" y="28"/>
                  </a:moveTo>
                  <a:lnTo>
                    <a:pt x="118" y="28"/>
                  </a:lnTo>
                  <a:lnTo>
                    <a:pt x="100" y="30"/>
                  </a:lnTo>
                  <a:lnTo>
                    <a:pt x="84" y="36"/>
                  </a:lnTo>
                  <a:lnTo>
                    <a:pt x="68" y="44"/>
                  </a:lnTo>
                  <a:lnTo>
                    <a:pt x="54" y="54"/>
                  </a:lnTo>
                  <a:lnTo>
                    <a:pt x="44" y="68"/>
                  </a:lnTo>
                  <a:lnTo>
                    <a:pt x="36" y="82"/>
                  </a:lnTo>
                  <a:lnTo>
                    <a:pt x="30" y="100"/>
                  </a:lnTo>
                  <a:lnTo>
                    <a:pt x="28" y="118"/>
                  </a:lnTo>
                  <a:lnTo>
                    <a:pt x="28" y="118"/>
                  </a:lnTo>
                  <a:lnTo>
                    <a:pt x="30" y="136"/>
                  </a:lnTo>
                  <a:lnTo>
                    <a:pt x="36" y="152"/>
                  </a:lnTo>
                  <a:lnTo>
                    <a:pt x="44" y="168"/>
                  </a:lnTo>
                  <a:lnTo>
                    <a:pt x="54" y="182"/>
                  </a:lnTo>
                  <a:lnTo>
                    <a:pt x="68" y="192"/>
                  </a:lnTo>
                  <a:lnTo>
                    <a:pt x="84" y="200"/>
                  </a:lnTo>
                  <a:lnTo>
                    <a:pt x="100" y="206"/>
                  </a:lnTo>
                  <a:lnTo>
                    <a:pt x="118" y="208"/>
                  </a:lnTo>
                  <a:lnTo>
                    <a:pt x="118" y="208"/>
                  </a:lnTo>
                  <a:lnTo>
                    <a:pt x="136" y="206"/>
                  </a:lnTo>
                  <a:lnTo>
                    <a:pt x="154" y="200"/>
                  </a:lnTo>
                  <a:lnTo>
                    <a:pt x="168" y="192"/>
                  </a:lnTo>
                  <a:lnTo>
                    <a:pt x="182" y="182"/>
                  </a:lnTo>
                  <a:lnTo>
                    <a:pt x="192" y="168"/>
                  </a:lnTo>
                  <a:lnTo>
                    <a:pt x="200" y="152"/>
                  </a:lnTo>
                  <a:lnTo>
                    <a:pt x="206" y="136"/>
                  </a:lnTo>
                  <a:lnTo>
                    <a:pt x="208" y="118"/>
                  </a:lnTo>
                  <a:lnTo>
                    <a:pt x="208" y="118"/>
                  </a:lnTo>
                  <a:lnTo>
                    <a:pt x="206" y="100"/>
                  </a:lnTo>
                  <a:lnTo>
                    <a:pt x="200" y="82"/>
                  </a:lnTo>
                  <a:lnTo>
                    <a:pt x="192" y="68"/>
                  </a:lnTo>
                  <a:lnTo>
                    <a:pt x="182" y="54"/>
                  </a:lnTo>
                  <a:lnTo>
                    <a:pt x="168" y="44"/>
                  </a:lnTo>
                  <a:lnTo>
                    <a:pt x="154" y="36"/>
                  </a:lnTo>
                  <a:lnTo>
                    <a:pt x="136" y="30"/>
                  </a:lnTo>
                  <a:lnTo>
                    <a:pt x="118" y="28"/>
                  </a:lnTo>
                  <a:lnTo>
                    <a:pt x="1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4" name="Freeform 8"/>
            <p:cNvSpPr>
              <a:spLocks noEditPoints="1"/>
            </p:cNvSpPr>
            <p:nvPr/>
          </p:nvSpPr>
          <p:spPr bwMode="auto">
            <a:xfrm>
              <a:off x="6817360" y="7567432"/>
              <a:ext cx="476250" cy="523875"/>
            </a:xfrm>
            <a:custGeom>
              <a:avLst/>
              <a:gdLst>
                <a:gd name="T0" fmla="*/ 46 w 300"/>
                <a:gd name="T1" fmla="*/ 330 h 330"/>
                <a:gd name="T2" fmla="*/ 32 w 300"/>
                <a:gd name="T3" fmla="*/ 158 h 330"/>
                <a:gd name="T4" fmla="*/ 22 w 300"/>
                <a:gd name="T5" fmla="*/ 114 h 330"/>
                <a:gd name="T6" fmla="*/ 4 w 300"/>
                <a:gd name="T7" fmla="*/ 70 h 330"/>
                <a:gd name="T8" fmla="*/ 6 w 300"/>
                <a:gd name="T9" fmla="*/ 54 h 330"/>
                <a:gd name="T10" fmla="*/ 18 w 300"/>
                <a:gd name="T11" fmla="*/ 42 h 330"/>
                <a:gd name="T12" fmla="*/ 44 w 300"/>
                <a:gd name="T13" fmla="*/ 22 h 330"/>
                <a:gd name="T14" fmla="*/ 74 w 300"/>
                <a:gd name="T15" fmla="*/ 8 h 330"/>
                <a:gd name="T16" fmla="*/ 106 w 300"/>
                <a:gd name="T17" fmla="*/ 2 h 330"/>
                <a:gd name="T18" fmla="*/ 122 w 300"/>
                <a:gd name="T19" fmla="*/ 0 h 330"/>
                <a:gd name="T20" fmla="*/ 154 w 300"/>
                <a:gd name="T21" fmla="*/ 4 h 330"/>
                <a:gd name="T22" fmla="*/ 182 w 300"/>
                <a:gd name="T23" fmla="*/ 14 h 330"/>
                <a:gd name="T24" fmla="*/ 210 w 300"/>
                <a:gd name="T25" fmla="*/ 28 h 330"/>
                <a:gd name="T26" fmla="*/ 232 w 300"/>
                <a:gd name="T27" fmla="*/ 48 h 330"/>
                <a:gd name="T28" fmla="*/ 252 w 300"/>
                <a:gd name="T29" fmla="*/ 72 h 330"/>
                <a:gd name="T30" fmla="*/ 268 w 300"/>
                <a:gd name="T31" fmla="*/ 98 h 330"/>
                <a:gd name="T32" fmla="*/ 280 w 300"/>
                <a:gd name="T33" fmla="*/ 130 h 330"/>
                <a:gd name="T34" fmla="*/ 284 w 300"/>
                <a:gd name="T35" fmla="*/ 162 h 330"/>
                <a:gd name="T36" fmla="*/ 72 w 300"/>
                <a:gd name="T37" fmla="*/ 302 h 330"/>
                <a:gd name="T38" fmla="*/ 256 w 300"/>
                <a:gd name="T39" fmla="*/ 164 h 330"/>
                <a:gd name="T40" fmla="*/ 252 w 300"/>
                <a:gd name="T41" fmla="*/ 140 h 330"/>
                <a:gd name="T42" fmla="*/ 232 w 300"/>
                <a:gd name="T43" fmla="*/ 92 h 330"/>
                <a:gd name="T44" fmla="*/ 208 w 300"/>
                <a:gd name="T45" fmla="*/ 62 h 330"/>
                <a:gd name="T46" fmla="*/ 188 w 300"/>
                <a:gd name="T47" fmla="*/ 46 h 330"/>
                <a:gd name="T48" fmla="*/ 164 w 300"/>
                <a:gd name="T49" fmla="*/ 36 h 330"/>
                <a:gd name="T50" fmla="*/ 136 w 300"/>
                <a:gd name="T51" fmla="*/ 30 h 330"/>
                <a:gd name="T52" fmla="*/ 122 w 300"/>
                <a:gd name="T53" fmla="*/ 28 h 330"/>
                <a:gd name="T54" fmla="*/ 98 w 300"/>
                <a:gd name="T55" fmla="*/ 32 h 330"/>
                <a:gd name="T56" fmla="*/ 52 w 300"/>
                <a:gd name="T57" fmla="*/ 50 h 330"/>
                <a:gd name="T58" fmla="*/ 34 w 300"/>
                <a:gd name="T59" fmla="*/ 66 h 330"/>
                <a:gd name="T60" fmla="*/ 52 w 300"/>
                <a:gd name="T61" fmla="*/ 110 h 330"/>
                <a:gd name="T62" fmla="*/ 60 w 300"/>
                <a:gd name="T63" fmla="*/ 15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0" h="330">
                  <a:moveTo>
                    <a:pt x="300" y="330"/>
                  </a:moveTo>
                  <a:lnTo>
                    <a:pt x="46" y="330"/>
                  </a:lnTo>
                  <a:lnTo>
                    <a:pt x="32" y="158"/>
                  </a:lnTo>
                  <a:lnTo>
                    <a:pt x="32" y="158"/>
                  </a:lnTo>
                  <a:lnTo>
                    <a:pt x="28" y="136"/>
                  </a:lnTo>
                  <a:lnTo>
                    <a:pt x="22" y="114"/>
                  </a:lnTo>
                  <a:lnTo>
                    <a:pt x="14" y="92"/>
                  </a:lnTo>
                  <a:lnTo>
                    <a:pt x="4" y="70"/>
                  </a:lnTo>
                  <a:lnTo>
                    <a:pt x="0" y="62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18" y="42"/>
                  </a:lnTo>
                  <a:lnTo>
                    <a:pt x="30" y="32"/>
                  </a:lnTo>
                  <a:lnTo>
                    <a:pt x="44" y="22"/>
                  </a:lnTo>
                  <a:lnTo>
                    <a:pt x="58" y="14"/>
                  </a:lnTo>
                  <a:lnTo>
                    <a:pt x="74" y="8"/>
                  </a:lnTo>
                  <a:lnTo>
                    <a:pt x="90" y="4"/>
                  </a:lnTo>
                  <a:lnTo>
                    <a:pt x="106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8" y="2"/>
                  </a:lnTo>
                  <a:lnTo>
                    <a:pt x="154" y="4"/>
                  </a:lnTo>
                  <a:lnTo>
                    <a:pt x="168" y="8"/>
                  </a:lnTo>
                  <a:lnTo>
                    <a:pt x="182" y="14"/>
                  </a:lnTo>
                  <a:lnTo>
                    <a:pt x="196" y="20"/>
                  </a:lnTo>
                  <a:lnTo>
                    <a:pt x="210" y="28"/>
                  </a:lnTo>
                  <a:lnTo>
                    <a:pt x="222" y="38"/>
                  </a:lnTo>
                  <a:lnTo>
                    <a:pt x="232" y="48"/>
                  </a:lnTo>
                  <a:lnTo>
                    <a:pt x="244" y="58"/>
                  </a:lnTo>
                  <a:lnTo>
                    <a:pt x="252" y="72"/>
                  </a:lnTo>
                  <a:lnTo>
                    <a:pt x="260" y="84"/>
                  </a:lnTo>
                  <a:lnTo>
                    <a:pt x="268" y="98"/>
                  </a:lnTo>
                  <a:lnTo>
                    <a:pt x="274" y="114"/>
                  </a:lnTo>
                  <a:lnTo>
                    <a:pt x="280" y="130"/>
                  </a:lnTo>
                  <a:lnTo>
                    <a:pt x="282" y="146"/>
                  </a:lnTo>
                  <a:lnTo>
                    <a:pt x="284" y="162"/>
                  </a:lnTo>
                  <a:lnTo>
                    <a:pt x="300" y="330"/>
                  </a:lnTo>
                  <a:close/>
                  <a:moveTo>
                    <a:pt x="72" y="302"/>
                  </a:moveTo>
                  <a:lnTo>
                    <a:pt x="268" y="302"/>
                  </a:lnTo>
                  <a:lnTo>
                    <a:pt x="256" y="164"/>
                  </a:lnTo>
                  <a:lnTo>
                    <a:pt x="256" y="164"/>
                  </a:lnTo>
                  <a:lnTo>
                    <a:pt x="252" y="140"/>
                  </a:lnTo>
                  <a:lnTo>
                    <a:pt x="244" y="114"/>
                  </a:lnTo>
                  <a:lnTo>
                    <a:pt x="232" y="92"/>
                  </a:lnTo>
                  <a:lnTo>
                    <a:pt x="216" y="72"/>
                  </a:lnTo>
                  <a:lnTo>
                    <a:pt x="208" y="62"/>
                  </a:lnTo>
                  <a:lnTo>
                    <a:pt x="198" y="54"/>
                  </a:lnTo>
                  <a:lnTo>
                    <a:pt x="188" y="46"/>
                  </a:lnTo>
                  <a:lnTo>
                    <a:pt x="176" y="40"/>
                  </a:lnTo>
                  <a:lnTo>
                    <a:pt x="164" y="36"/>
                  </a:lnTo>
                  <a:lnTo>
                    <a:pt x="150" y="32"/>
                  </a:lnTo>
                  <a:lnTo>
                    <a:pt x="136" y="30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10" y="30"/>
                  </a:lnTo>
                  <a:lnTo>
                    <a:pt x="98" y="32"/>
                  </a:lnTo>
                  <a:lnTo>
                    <a:pt x="74" y="38"/>
                  </a:lnTo>
                  <a:lnTo>
                    <a:pt x="52" y="50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44" y="88"/>
                  </a:lnTo>
                  <a:lnTo>
                    <a:pt x="52" y="110"/>
                  </a:lnTo>
                  <a:lnTo>
                    <a:pt x="56" y="132"/>
                  </a:lnTo>
                  <a:lnTo>
                    <a:pt x="60" y="156"/>
                  </a:lnTo>
                  <a:lnTo>
                    <a:pt x="72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9979993" y="4693505"/>
            <a:ext cx="361410" cy="451762"/>
            <a:chOff x="2954338" y="6831013"/>
            <a:chExt cx="1041400" cy="1301750"/>
          </a:xfrm>
          <a:solidFill>
            <a:schemeClr val="accent2"/>
          </a:solidFill>
        </p:grpSpPr>
        <p:sp>
          <p:nvSpPr>
            <p:cNvPr id="216" name="Freeform 36"/>
            <p:cNvSpPr>
              <a:spLocks noEditPoints="1"/>
            </p:cNvSpPr>
            <p:nvPr/>
          </p:nvSpPr>
          <p:spPr bwMode="auto">
            <a:xfrm>
              <a:off x="3195638" y="7329488"/>
              <a:ext cx="390525" cy="393700"/>
            </a:xfrm>
            <a:custGeom>
              <a:avLst/>
              <a:gdLst>
                <a:gd name="T0" fmla="*/ 122 w 246"/>
                <a:gd name="T1" fmla="*/ 248 h 248"/>
                <a:gd name="T2" fmla="*/ 98 w 246"/>
                <a:gd name="T3" fmla="*/ 244 h 248"/>
                <a:gd name="T4" fmla="*/ 74 w 246"/>
                <a:gd name="T5" fmla="*/ 238 h 248"/>
                <a:gd name="T6" fmla="*/ 36 w 246"/>
                <a:gd name="T7" fmla="*/ 210 h 248"/>
                <a:gd name="T8" fmla="*/ 8 w 246"/>
                <a:gd name="T9" fmla="*/ 172 h 248"/>
                <a:gd name="T10" fmla="*/ 2 w 246"/>
                <a:gd name="T11" fmla="*/ 148 h 248"/>
                <a:gd name="T12" fmla="*/ 0 w 246"/>
                <a:gd name="T13" fmla="*/ 124 h 248"/>
                <a:gd name="T14" fmla="*/ 0 w 246"/>
                <a:gd name="T15" fmla="*/ 112 h 248"/>
                <a:gd name="T16" fmla="*/ 4 w 246"/>
                <a:gd name="T17" fmla="*/ 88 h 248"/>
                <a:gd name="T18" fmla="*/ 20 w 246"/>
                <a:gd name="T19" fmla="*/ 56 h 248"/>
                <a:gd name="T20" fmla="*/ 54 w 246"/>
                <a:gd name="T21" fmla="*/ 22 h 248"/>
                <a:gd name="T22" fmla="*/ 86 w 246"/>
                <a:gd name="T23" fmla="*/ 6 h 248"/>
                <a:gd name="T24" fmla="*/ 110 w 246"/>
                <a:gd name="T25" fmla="*/ 2 h 248"/>
                <a:gd name="T26" fmla="*/ 122 w 246"/>
                <a:gd name="T27" fmla="*/ 0 h 248"/>
                <a:gd name="T28" fmla="*/ 148 w 246"/>
                <a:gd name="T29" fmla="*/ 4 h 248"/>
                <a:gd name="T30" fmla="*/ 170 w 246"/>
                <a:gd name="T31" fmla="*/ 10 h 248"/>
                <a:gd name="T32" fmla="*/ 210 w 246"/>
                <a:gd name="T33" fmla="*/ 36 h 248"/>
                <a:gd name="T34" fmla="*/ 236 w 246"/>
                <a:gd name="T35" fmla="*/ 76 h 248"/>
                <a:gd name="T36" fmla="*/ 242 w 246"/>
                <a:gd name="T37" fmla="*/ 100 h 248"/>
                <a:gd name="T38" fmla="*/ 246 w 246"/>
                <a:gd name="T39" fmla="*/ 124 h 248"/>
                <a:gd name="T40" fmla="*/ 244 w 246"/>
                <a:gd name="T41" fmla="*/ 136 h 248"/>
                <a:gd name="T42" fmla="*/ 240 w 246"/>
                <a:gd name="T43" fmla="*/ 160 h 248"/>
                <a:gd name="T44" fmla="*/ 224 w 246"/>
                <a:gd name="T45" fmla="*/ 192 h 248"/>
                <a:gd name="T46" fmla="*/ 192 w 246"/>
                <a:gd name="T47" fmla="*/ 226 h 248"/>
                <a:gd name="T48" fmla="*/ 158 w 246"/>
                <a:gd name="T49" fmla="*/ 242 h 248"/>
                <a:gd name="T50" fmla="*/ 134 w 246"/>
                <a:gd name="T51" fmla="*/ 246 h 248"/>
                <a:gd name="T52" fmla="*/ 122 w 246"/>
                <a:gd name="T53" fmla="*/ 248 h 248"/>
                <a:gd name="T54" fmla="*/ 122 w 246"/>
                <a:gd name="T55" fmla="*/ 28 h 248"/>
                <a:gd name="T56" fmla="*/ 86 w 246"/>
                <a:gd name="T57" fmla="*/ 36 h 248"/>
                <a:gd name="T58" fmla="*/ 56 w 246"/>
                <a:gd name="T59" fmla="*/ 56 h 248"/>
                <a:gd name="T60" fmla="*/ 34 w 246"/>
                <a:gd name="T61" fmla="*/ 86 h 248"/>
                <a:gd name="T62" fmla="*/ 28 w 246"/>
                <a:gd name="T63" fmla="*/ 124 h 248"/>
                <a:gd name="T64" fmla="*/ 30 w 246"/>
                <a:gd name="T65" fmla="*/ 144 h 248"/>
                <a:gd name="T66" fmla="*/ 44 w 246"/>
                <a:gd name="T67" fmla="*/ 178 h 248"/>
                <a:gd name="T68" fmla="*/ 70 w 246"/>
                <a:gd name="T69" fmla="*/ 202 h 248"/>
                <a:gd name="T70" fmla="*/ 104 w 246"/>
                <a:gd name="T71" fmla="*/ 218 h 248"/>
                <a:gd name="T72" fmla="*/ 122 w 246"/>
                <a:gd name="T73" fmla="*/ 220 h 248"/>
                <a:gd name="T74" fmla="*/ 160 w 246"/>
                <a:gd name="T75" fmla="*/ 212 h 248"/>
                <a:gd name="T76" fmla="*/ 190 w 246"/>
                <a:gd name="T77" fmla="*/ 192 h 248"/>
                <a:gd name="T78" fmla="*/ 210 w 246"/>
                <a:gd name="T79" fmla="*/ 160 h 248"/>
                <a:gd name="T80" fmla="*/ 218 w 246"/>
                <a:gd name="T81" fmla="*/ 124 h 248"/>
                <a:gd name="T82" fmla="*/ 216 w 246"/>
                <a:gd name="T83" fmla="*/ 104 h 248"/>
                <a:gd name="T84" fmla="*/ 202 w 246"/>
                <a:gd name="T85" fmla="*/ 70 h 248"/>
                <a:gd name="T86" fmla="*/ 176 w 246"/>
                <a:gd name="T87" fmla="*/ 46 h 248"/>
                <a:gd name="T88" fmla="*/ 142 w 246"/>
                <a:gd name="T89" fmla="*/ 30 h 248"/>
                <a:gd name="T90" fmla="*/ 122 w 246"/>
                <a:gd name="T91" fmla="*/ 2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6" h="248">
                  <a:moveTo>
                    <a:pt x="122" y="248"/>
                  </a:moveTo>
                  <a:lnTo>
                    <a:pt x="122" y="248"/>
                  </a:lnTo>
                  <a:lnTo>
                    <a:pt x="110" y="246"/>
                  </a:lnTo>
                  <a:lnTo>
                    <a:pt x="98" y="244"/>
                  </a:lnTo>
                  <a:lnTo>
                    <a:pt x="86" y="242"/>
                  </a:lnTo>
                  <a:lnTo>
                    <a:pt x="74" y="238"/>
                  </a:lnTo>
                  <a:lnTo>
                    <a:pt x="54" y="226"/>
                  </a:lnTo>
                  <a:lnTo>
                    <a:pt x="36" y="210"/>
                  </a:lnTo>
                  <a:lnTo>
                    <a:pt x="20" y="192"/>
                  </a:lnTo>
                  <a:lnTo>
                    <a:pt x="8" y="172"/>
                  </a:lnTo>
                  <a:lnTo>
                    <a:pt x="4" y="160"/>
                  </a:lnTo>
                  <a:lnTo>
                    <a:pt x="2" y="148"/>
                  </a:lnTo>
                  <a:lnTo>
                    <a:pt x="0" y="136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0" y="112"/>
                  </a:lnTo>
                  <a:lnTo>
                    <a:pt x="2" y="100"/>
                  </a:lnTo>
                  <a:lnTo>
                    <a:pt x="4" y="88"/>
                  </a:lnTo>
                  <a:lnTo>
                    <a:pt x="8" y="76"/>
                  </a:lnTo>
                  <a:lnTo>
                    <a:pt x="20" y="56"/>
                  </a:lnTo>
                  <a:lnTo>
                    <a:pt x="36" y="36"/>
                  </a:lnTo>
                  <a:lnTo>
                    <a:pt x="54" y="22"/>
                  </a:lnTo>
                  <a:lnTo>
                    <a:pt x="74" y="10"/>
                  </a:lnTo>
                  <a:lnTo>
                    <a:pt x="86" y="6"/>
                  </a:lnTo>
                  <a:lnTo>
                    <a:pt x="98" y="4"/>
                  </a:lnTo>
                  <a:lnTo>
                    <a:pt x="110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4" y="2"/>
                  </a:lnTo>
                  <a:lnTo>
                    <a:pt x="148" y="4"/>
                  </a:lnTo>
                  <a:lnTo>
                    <a:pt x="158" y="6"/>
                  </a:lnTo>
                  <a:lnTo>
                    <a:pt x="170" y="10"/>
                  </a:lnTo>
                  <a:lnTo>
                    <a:pt x="192" y="22"/>
                  </a:lnTo>
                  <a:lnTo>
                    <a:pt x="210" y="36"/>
                  </a:lnTo>
                  <a:lnTo>
                    <a:pt x="224" y="56"/>
                  </a:lnTo>
                  <a:lnTo>
                    <a:pt x="236" y="76"/>
                  </a:lnTo>
                  <a:lnTo>
                    <a:pt x="240" y="88"/>
                  </a:lnTo>
                  <a:lnTo>
                    <a:pt x="242" y="100"/>
                  </a:lnTo>
                  <a:lnTo>
                    <a:pt x="244" y="112"/>
                  </a:lnTo>
                  <a:lnTo>
                    <a:pt x="246" y="124"/>
                  </a:lnTo>
                  <a:lnTo>
                    <a:pt x="246" y="124"/>
                  </a:lnTo>
                  <a:lnTo>
                    <a:pt x="244" y="136"/>
                  </a:lnTo>
                  <a:lnTo>
                    <a:pt x="242" y="148"/>
                  </a:lnTo>
                  <a:lnTo>
                    <a:pt x="240" y="160"/>
                  </a:lnTo>
                  <a:lnTo>
                    <a:pt x="236" y="172"/>
                  </a:lnTo>
                  <a:lnTo>
                    <a:pt x="224" y="192"/>
                  </a:lnTo>
                  <a:lnTo>
                    <a:pt x="210" y="210"/>
                  </a:lnTo>
                  <a:lnTo>
                    <a:pt x="192" y="226"/>
                  </a:lnTo>
                  <a:lnTo>
                    <a:pt x="170" y="238"/>
                  </a:lnTo>
                  <a:lnTo>
                    <a:pt x="158" y="242"/>
                  </a:lnTo>
                  <a:lnTo>
                    <a:pt x="148" y="244"/>
                  </a:lnTo>
                  <a:lnTo>
                    <a:pt x="134" y="246"/>
                  </a:lnTo>
                  <a:lnTo>
                    <a:pt x="122" y="248"/>
                  </a:lnTo>
                  <a:lnTo>
                    <a:pt x="122" y="248"/>
                  </a:lnTo>
                  <a:close/>
                  <a:moveTo>
                    <a:pt x="122" y="28"/>
                  </a:moveTo>
                  <a:lnTo>
                    <a:pt x="122" y="28"/>
                  </a:lnTo>
                  <a:lnTo>
                    <a:pt x="104" y="30"/>
                  </a:lnTo>
                  <a:lnTo>
                    <a:pt x="86" y="36"/>
                  </a:lnTo>
                  <a:lnTo>
                    <a:pt x="70" y="46"/>
                  </a:lnTo>
                  <a:lnTo>
                    <a:pt x="56" y="56"/>
                  </a:lnTo>
                  <a:lnTo>
                    <a:pt x="44" y="70"/>
                  </a:lnTo>
                  <a:lnTo>
                    <a:pt x="34" y="86"/>
                  </a:lnTo>
                  <a:lnTo>
                    <a:pt x="30" y="104"/>
                  </a:lnTo>
                  <a:lnTo>
                    <a:pt x="28" y="124"/>
                  </a:lnTo>
                  <a:lnTo>
                    <a:pt x="28" y="124"/>
                  </a:lnTo>
                  <a:lnTo>
                    <a:pt x="30" y="144"/>
                  </a:lnTo>
                  <a:lnTo>
                    <a:pt x="34" y="160"/>
                  </a:lnTo>
                  <a:lnTo>
                    <a:pt x="44" y="178"/>
                  </a:lnTo>
                  <a:lnTo>
                    <a:pt x="56" y="192"/>
                  </a:lnTo>
                  <a:lnTo>
                    <a:pt x="70" y="202"/>
                  </a:lnTo>
                  <a:lnTo>
                    <a:pt x="86" y="212"/>
                  </a:lnTo>
                  <a:lnTo>
                    <a:pt x="104" y="218"/>
                  </a:lnTo>
                  <a:lnTo>
                    <a:pt x="122" y="220"/>
                  </a:lnTo>
                  <a:lnTo>
                    <a:pt x="122" y="220"/>
                  </a:lnTo>
                  <a:lnTo>
                    <a:pt x="142" y="218"/>
                  </a:lnTo>
                  <a:lnTo>
                    <a:pt x="160" y="212"/>
                  </a:lnTo>
                  <a:lnTo>
                    <a:pt x="176" y="202"/>
                  </a:lnTo>
                  <a:lnTo>
                    <a:pt x="190" y="192"/>
                  </a:lnTo>
                  <a:lnTo>
                    <a:pt x="202" y="178"/>
                  </a:lnTo>
                  <a:lnTo>
                    <a:pt x="210" y="160"/>
                  </a:lnTo>
                  <a:lnTo>
                    <a:pt x="216" y="144"/>
                  </a:lnTo>
                  <a:lnTo>
                    <a:pt x="218" y="124"/>
                  </a:lnTo>
                  <a:lnTo>
                    <a:pt x="218" y="124"/>
                  </a:lnTo>
                  <a:lnTo>
                    <a:pt x="216" y="104"/>
                  </a:lnTo>
                  <a:lnTo>
                    <a:pt x="210" y="86"/>
                  </a:lnTo>
                  <a:lnTo>
                    <a:pt x="202" y="70"/>
                  </a:lnTo>
                  <a:lnTo>
                    <a:pt x="190" y="56"/>
                  </a:lnTo>
                  <a:lnTo>
                    <a:pt x="176" y="46"/>
                  </a:lnTo>
                  <a:lnTo>
                    <a:pt x="160" y="36"/>
                  </a:lnTo>
                  <a:lnTo>
                    <a:pt x="142" y="30"/>
                  </a:lnTo>
                  <a:lnTo>
                    <a:pt x="122" y="28"/>
                  </a:lnTo>
                  <a:lnTo>
                    <a:pt x="122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7" name="Freeform 37"/>
            <p:cNvSpPr>
              <a:spLocks/>
            </p:cNvSpPr>
            <p:nvPr/>
          </p:nvSpPr>
          <p:spPr bwMode="auto">
            <a:xfrm>
              <a:off x="2954338" y="6831013"/>
              <a:ext cx="1041400" cy="1301750"/>
            </a:xfrm>
            <a:custGeom>
              <a:avLst/>
              <a:gdLst>
                <a:gd name="T0" fmla="*/ 114 w 656"/>
                <a:gd name="T1" fmla="*/ 784 h 820"/>
                <a:gd name="T2" fmla="*/ 80 w 656"/>
                <a:gd name="T3" fmla="*/ 760 h 820"/>
                <a:gd name="T4" fmla="*/ 172 w 656"/>
                <a:gd name="T5" fmla="*/ 608 h 820"/>
                <a:gd name="T6" fmla="*/ 238 w 656"/>
                <a:gd name="T7" fmla="*/ 672 h 820"/>
                <a:gd name="T8" fmla="*/ 300 w 656"/>
                <a:gd name="T9" fmla="*/ 684 h 820"/>
                <a:gd name="T10" fmla="*/ 328 w 656"/>
                <a:gd name="T11" fmla="*/ 628 h 820"/>
                <a:gd name="T12" fmla="*/ 416 w 656"/>
                <a:gd name="T13" fmla="*/ 630 h 820"/>
                <a:gd name="T14" fmla="*/ 466 w 656"/>
                <a:gd name="T15" fmla="*/ 592 h 820"/>
                <a:gd name="T16" fmla="*/ 446 w 656"/>
                <a:gd name="T17" fmla="*/ 536 h 820"/>
                <a:gd name="T18" fmla="*/ 512 w 656"/>
                <a:gd name="T19" fmla="*/ 474 h 820"/>
                <a:gd name="T20" fmla="*/ 518 w 656"/>
                <a:gd name="T21" fmla="*/ 406 h 820"/>
                <a:gd name="T22" fmla="*/ 464 w 656"/>
                <a:gd name="T23" fmla="*/ 386 h 820"/>
                <a:gd name="T24" fmla="*/ 466 w 656"/>
                <a:gd name="T25" fmla="*/ 296 h 820"/>
                <a:gd name="T26" fmla="*/ 424 w 656"/>
                <a:gd name="T27" fmla="*/ 244 h 820"/>
                <a:gd name="T28" fmla="*/ 372 w 656"/>
                <a:gd name="T29" fmla="*/ 266 h 820"/>
                <a:gd name="T30" fmla="*/ 310 w 656"/>
                <a:gd name="T31" fmla="*/ 200 h 820"/>
                <a:gd name="T32" fmla="*/ 240 w 656"/>
                <a:gd name="T33" fmla="*/ 198 h 820"/>
                <a:gd name="T34" fmla="*/ 198 w 656"/>
                <a:gd name="T35" fmla="*/ 256 h 820"/>
                <a:gd name="T36" fmla="*/ 128 w 656"/>
                <a:gd name="T37" fmla="*/ 244 h 820"/>
                <a:gd name="T38" fmla="*/ 82 w 656"/>
                <a:gd name="T39" fmla="*/ 296 h 820"/>
                <a:gd name="T40" fmla="*/ 84 w 656"/>
                <a:gd name="T41" fmla="*/ 386 h 820"/>
                <a:gd name="T42" fmla="*/ 32 w 656"/>
                <a:gd name="T43" fmla="*/ 406 h 820"/>
                <a:gd name="T44" fmla="*/ 38 w 656"/>
                <a:gd name="T45" fmla="*/ 474 h 820"/>
                <a:gd name="T46" fmla="*/ 102 w 656"/>
                <a:gd name="T47" fmla="*/ 536 h 820"/>
                <a:gd name="T48" fmla="*/ 78 w 656"/>
                <a:gd name="T49" fmla="*/ 550 h 820"/>
                <a:gd name="T50" fmla="*/ 10 w 656"/>
                <a:gd name="T51" fmla="*/ 488 h 820"/>
                <a:gd name="T52" fmla="*/ 6 w 656"/>
                <a:gd name="T53" fmla="*/ 394 h 820"/>
                <a:gd name="T54" fmla="*/ 74 w 656"/>
                <a:gd name="T55" fmla="*/ 334 h 820"/>
                <a:gd name="T56" fmla="*/ 60 w 656"/>
                <a:gd name="T57" fmla="*/ 264 h 820"/>
                <a:gd name="T58" fmla="*/ 138 w 656"/>
                <a:gd name="T59" fmla="*/ 218 h 820"/>
                <a:gd name="T60" fmla="*/ 212 w 656"/>
                <a:gd name="T61" fmla="*/ 192 h 820"/>
                <a:gd name="T62" fmla="*/ 296 w 656"/>
                <a:gd name="T63" fmla="*/ 164 h 820"/>
                <a:gd name="T64" fmla="*/ 342 w 656"/>
                <a:gd name="T65" fmla="*/ 222 h 820"/>
                <a:gd name="T66" fmla="*/ 426 w 656"/>
                <a:gd name="T67" fmla="*/ 216 h 820"/>
                <a:gd name="T68" fmla="*/ 494 w 656"/>
                <a:gd name="T69" fmla="*/ 278 h 820"/>
                <a:gd name="T70" fmla="*/ 490 w 656"/>
                <a:gd name="T71" fmla="*/ 370 h 820"/>
                <a:gd name="T72" fmla="*/ 548 w 656"/>
                <a:gd name="T73" fmla="*/ 410 h 820"/>
                <a:gd name="T74" fmla="*/ 528 w 656"/>
                <a:gd name="T75" fmla="*/ 498 h 820"/>
                <a:gd name="T76" fmla="*/ 492 w 656"/>
                <a:gd name="T77" fmla="*/ 568 h 820"/>
                <a:gd name="T78" fmla="*/ 452 w 656"/>
                <a:gd name="T79" fmla="*/ 646 h 820"/>
                <a:gd name="T80" fmla="*/ 398 w 656"/>
                <a:gd name="T81" fmla="*/ 652 h 820"/>
                <a:gd name="T82" fmla="*/ 330 w 656"/>
                <a:gd name="T83" fmla="*/ 696 h 820"/>
                <a:gd name="T84" fmla="*/ 238 w 656"/>
                <a:gd name="T85" fmla="*/ 710 h 820"/>
                <a:gd name="T86" fmla="*/ 176 w 656"/>
                <a:gd name="T87" fmla="*/ 640 h 820"/>
                <a:gd name="T88" fmla="*/ 232 w 656"/>
                <a:gd name="T89" fmla="*/ 788 h 820"/>
                <a:gd name="T90" fmla="*/ 472 w 656"/>
                <a:gd name="T91" fmla="*/ 730 h 820"/>
                <a:gd name="T92" fmla="*/ 626 w 656"/>
                <a:gd name="T93" fmla="*/ 474 h 820"/>
                <a:gd name="T94" fmla="*/ 546 w 656"/>
                <a:gd name="T95" fmla="*/ 214 h 820"/>
                <a:gd name="T96" fmla="*/ 274 w 656"/>
                <a:gd name="T97" fmla="*/ 84 h 820"/>
                <a:gd name="T98" fmla="*/ 186 w 656"/>
                <a:gd name="T99" fmla="*/ 170 h 820"/>
                <a:gd name="T100" fmla="*/ 30 w 656"/>
                <a:gd name="T101" fmla="*/ 136 h 820"/>
                <a:gd name="T102" fmla="*/ 124 w 656"/>
                <a:gd name="T103" fmla="*/ 2 h 820"/>
                <a:gd name="T104" fmla="*/ 130 w 656"/>
                <a:gd name="T105" fmla="*/ 100 h 820"/>
                <a:gd name="T106" fmla="*/ 240 w 656"/>
                <a:gd name="T107" fmla="*/ 58 h 820"/>
                <a:gd name="T108" fmla="*/ 516 w 656"/>
                <a:gd name="T109" fmla="*/ 144 h 820"/>
                <a:gd name="T110" fmla="*/ 656 w 656"/>
                <a:gd name="T111" fmla="*/ 438 h 820"/>
                <a:gd name="T112" fmla="*/ 544 w 656"/>
                <a:gd name="T113" fmla="*/ 708 h 820"/>
                <a:gd name="T114" fmla="*/ 274 w 656"/>
                <a:gd name="T115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6" h="820">
                  <a:moveTo>
                    <a:pt x="274" y="820"/>
                  </a:moveTo>
                  <a:lnTo>
                    <a:pt x="274" y="820"/>
                  </a:lnTo>
                  <a:lnTo>
                    <a:pt x="250" y="818"/>
                  </a:lnTo>
                  <a:lnTo>
                    <a:pt x="228" y="816"/>
                  </a:lnTo>
                  <a:lnTo>
                    <a:pt x="204" y="812"/>
                  </a:lnTo>
                  <a:lnTo>
                    <a:pt x="182" y="808"/>
                  </a:lnTo>
                  <a:lnTo>
                    <a:pt x="158" y="802"/>
                  </a:lnTo>
                  <a:lnTo>
                    <a:pt x="136" y="794"/>
                  </a:lnTo>
                  <a:lnTo>
                    <a:pt x="114" y="784"/>
                  </a:lnTo>
                  <a:lnTo>
                    <a:pt x="94" y="774"/>
                  </a:lnTo>
                  <a:lnTo>
                    <a:pt x="94" y="774"/>
                  </a:lnTo>
                  <a:lnTo>
                    <a:pt x="88" y="770"/>
                  </a:lnTo>
                  <a:lnTo>
                    <a:pt x="88" y="770"/>
                  </a:lnTo>
                  <a:lnTo>
                    <a:pt x="86" y="768"/>
                  </a:lnTo>
                  <a:lnTo>
                    <a:pt x="86" y="768"/>
                  </a:lnTo>
                  <a:lnTo>
                    <a:pt x="82" y="766"/>
                  </a:lnTo>
                  <a:lnTo>
                    <a:pt x="80" y="760"/>
                  </a:lnTo>
                  <a:lnTo>
                    <a:pt x="80" y="760"/>
                  </a:lnTo>
                  <a:lnTo>
                    <a:pt x="80" y="754"/>
                  </a:lnTo>
                  <a:lnTo>
                    <a:pt x="82" y="750"/>
                  </a:lnTo>
                  <a:lnTo>
                    <a:pt x="94" y="730"/>
                  </a:lnTo>
                  <a:lnTo>
                    <a:pt x="158" y="616"/>
                  </a:lnTo>
                  <a:lnTo>
                    <a:pt x="158" y="616"/>
                  </a:lnTo>
                  <a:lnTo>
                    <a:pt x="162" y="612"/>
                  </a:lnTo>
                  <a:lnTo>
                    <a:pt x="166" y="608"/>
                  </a:lnTo>
                  <a:lnTo>
                    <a:pt x="166" y="608"/>
                  </a:lnTo>
                  <a:lnTo>
                    <a:pt x="172" y="608"/>
                  </a:lnTo>
                  <a:lnTo>
                    <a:pt x="176" y="610"/>
                  </a:lnTo>
                  <a:lnTo>
                    <a:pt x="176" y="610"/>
                  </a:lnTo>
                  <a:lnTo>
                    <a:pt x="198" y="620"/>
                  </a:lnTo>
                  <a:lnTo>
                    <a:pt x="222" y="628"/>
                  </a:lnTo>
                  <a:lnTo>
                    <a:pt x="222" y="628"/>
                  </a:lnTo>
                  <a:lnTo>
                    <a:pt x="228" y="632"/>
                  </a:lnTo>
                  <a:lnTo>
                    <a:pt x="232" y="638"/>
                  </a:lnTo>
                  <a:lnTo>
                    <a:pt x="238" y="672"/>
                  </a:lnTo>
                  <a:lnTo>
                    <a:pt x="238" y="672"/>
                  </a:lnTo>
                  <a:lnTo>
                    <a:pt x="238" y="674"/>
                  </a:lnTo>
                  <a:lnTo>
                    <a:pt x="238" y="674"/>
                  </a:lnTo>
                  <a:lnTo>
                    <a:pt x="240" y="678"/>
                  </a:lnTo>
                  <a:lnTo>
                    <a:pt x="244" y="680"/>
                  </a:lnTo>
                  <a:lnTo>
                    <a:pt x="248" y="684"/>
                  </a:lnTo>
                  <a:lnTo>
                    <a:pt x="252" y="684"/>
                  </a:lnTo>
                  <a:lnTo>
                    <a:pt x="296" y="684"/>
                  </a:lnTo>
                  <a:lnTo>
                    <a:pt x="296" y="684"/>
                  </a:lnTo>
                  <a:lnTo>
                    <a:pt x="300" y="684"/>
                  </a:lnTo>
                  <a:lnTo>
                    <a:pt x="306" y="680"/>
                  </a:lnTo>
                  <a:lnTo>
                    <a:pt x="308" y="678"/>
                  </a:lnTo>
                  <a:lnTo>
                    <a:pt x="310" y="674"/>
                  </a:lnTo>
                  <a:lnTo>
                    <a:pt x="310" y="674"/>
                  </a:lnTo>
                  <a:lnTo>
                    <a:pt x="310" y="672"/>
                  </a:lnTo>
                  <a:lnTo>
                    <a:pt x="318" y="638"/>
                  </a:lnTo>
                  <a:lnTo>
                    <a:pt x="318" y="638"/>
                  </a:lnTo>
                  <a:lnTo>
                    <a:pt x="320" y="632"/>
                  </a:lnTo>
                  <a:lnTo>
                    <a:pt x="328" y="628"/>
                  </a:lnTo>
                  <a:lnTo>
                    <a:pt x="328" y="628"/>
                  </a:lnTo>
                  <a:lnTo>
                    <a:pt x="350" y="620"/>
                  </a:lnTo>
                  <a:lnTo>
                    <a:pt x="372" y="610"/>
                  </a:lnTo>
                  <a:lnTo>
                    <a:pt x="372" y="610"/>
                  </a:lnTo>
                  <a:lnTo>
                    <a:pt x="380" y="608"/>
                  </a:lnTo>
                  <a:lnTo>
                    <a:pt x="386" y="610"/>
                  </a:lnTo>
                  <a:lnTo>
                    <a:pt x="414" y="628"/>
                  </a:lnTo>
                  <a:lnTo>
                    <a:pt x="414" y="628"/>
                  </a:lnTo>
                  <a:lnTo>
                    <a:pt x="416" y="630"/>
                  </a:lnTo>
                  <a:lnTo>
                    <a:pt x="416" y="630"/>
                  </a:lnTo>
                  <a:lnTo>
                    <a:pt x="420" y="632"/>
                  </a:lnTo>
                  <a:lnTo>
                    <a:pt x="424" y="632"/>
                  </a:lnTo>
                  <a:lnTo>
                    <a:pt x="424" y="632"/>
                  </a:lnTo>
                  <a:lnTo>
                    <a:pt x="428" y="630"/>
                  </a:lnTo>
                  <a:lnTo>
                    <a:pt x="434" y="628"/>
                  </a:lnTo>
                  <a:lnTo>
                    <a:pt x="464" y="596"/>
                  </a:lnTo>
                  <a:lnTo>
                    <a:pt x="464" y="596"/>
                  </a:lnTo>
                  <a:lnTo>
                    <a:pt x="466" y="592"/>
                  </a:lnTo>
                  <a:lnTo>
                    <a:pt x="468" y="588"/>
                  </a:lnTo>
                  <a:lnTo>
                    <a:pt x="468" y="584"/>
                  </a:lnTo>
                  <a:lnTo>
                    <a:pt x="466" y="580"/>
                  </a:lnTo>
                  <a:lnTo>
                    <a:pt x="466" y="580"/>
                  </a:lnTo>
                  <a:lnTo>
                    <a:pt x="466" y="578"/>
                  </a:lnTo>
                  <a:lnTo>
                    <a:pt x="446" y="550"/>
                  </a:lnTo>
                  <a:lnTo>
                    <a:pt x="446" y="550"/>
                  </a:lnTo>
                  <a:lnTo>
                    <a:pt x="444" y="542"/>
                  </a:lnTo>
                  <a:lnTo>
                    <a:pt x="446" y="536"/>
                  </a:lnTo>
                  <a:lnTo>
                    <a:pt x="446" y="536"/>
                  </a:lnTo>
                  <a:lnTo>
                    <a:pt x="456" y="514"/>
                  </a:lnTo>
                  <a:lnTo>
                    <a:pt x="464" y="490"/>
                  </a:lnTo>
                  <a:lnTo>
                    <a:pt x="464" y="490"/>
                  </a:lnTo>
                  <a:lnTo>
                    <a:pt x="468" y="484"/>
                  </a:lnTo>
                  <a:lnTo>
                    <a:pt x="476" y="480"/>
                  </a:lnTo>
                  <a:lnTo>
                    <a:pt x="508" y="474"/>
                  </a:lnTo>
                  <a:lnTo>
                    <a:pt x="508" y="474"/>
                  </a:lnTo>
                  <a:lnTo>
                    <a:pt x="512" y="474"/>
                  </a:lnTo>
                  <a:lnTo>
                    <a:pt x="512" y="474"/>
                  </a:lnTo>
                  <a:lnTo>
                    <a:pt x="514" y="472"/>
                  </a:lnTo>
                  <a:lnTo>
                    <a:pt x="518" y="468"/>
                  </a:lnTo>
                  <a:lnTo>
                    <a:pt x="520" y="464"/>
                  </a:lnTo>
                  <a:lnTo>
                    <a:pt x="520" y="460"/>
                  </a:lnTo>
                  <a:lnTo>
                    <a:pt x="520" y="416"/>
                  </a:lnTo>
                  <a:lnTo>
                    <a:pt x="520" y="416"/>
                  </a:lnTo>
                  <a:lnTo>
                    <a:pt x="520" y="412"/>
                  </a:lnTo>
                  <a:lnTo>
                    <a:pt x="518" y="406"/>
                  </a:lnTo>
                  <a:lnTo>
                    <a:pt x="514" y="404"/>
                  </a:lnTo>
                  <a:lnTo>
                    <a:pt x="512" y="402"/>
                  </a:lnTo>
                  <a:lnTo>
                    <a:pt x="512" y="402"/>
                  </a:lnTo>
                  <a:lnTo>
                    <a:pt x="508" y="402"/>
                  </a:lnTo>
                  <a:lnTo>
                    <a:pt x="476" y="396"/>
                  </a:lnTo>
                  <a:lnTo>
                    <a:pt x="476" y="396"/>
                  </a:lnTo>
                  <a:lnTo>
                    <a:pt x="468" y="392"/>
                  </a:lnTo>
                  <a:lnTo>
                    <a:pt x="464" y="386"/>
                  </a:lnTo>
                  <a:lnTo>
                    <a:pt x="464" y="386"/>
                  </a:lnTo>
                  <a:lnTo>
                    <a:pt x="456" y="362"/>
                  </a:lnTo>
                  <a:lnTo>
                    <a:pt x="446" y="340"/>
                  </a:lnTo>
                  <a:lnTo>
                    <a:pt x="446" y="340"/>
                  </a:lnTo>
                  <a:lnTo>
                    <a:pt x="444" y="334"/>
                  </a:lnTo>
                  <a:lnTo>
                    <a:pt x="446" y="326"/>
                  </a:lnTo>
                  <a:lnTo>
                    <a:pt x="466" y="298"/>
                  </a:lnTo>
                  <a:lnTo>
                    <a:pt x="466" y="298"/>
                  </a:lnTo>
                  <a:lnTo>
                    <a:pt x="466" y="296"/>
                  </a:lnTo>
                  <a:lnTo>
                    <a:pt x="466" y="296"/>
                  </a:lnTo>
                  <a:lnTo>
                    <a:pt x="468" y="292"/>
                  </a:lnTo>
                  <a:lnTo>
                    <a:pt x="468" y="288"/>
                  </a:lnTo>
                  <a:lnTo>
                    <a:pt x="466" y="284"/>
                  </a:lnTo>
                  <a:lnTo>
                    <a:pt x="464" y="280"/>
                  </a:lnTo>
                  <a:lnTo>
                    <a:pt x="434" y="248"/>
                  </a:lnTo>
                  <a:lnTo>
                    <a:pt x="434" y="248"/>
                  </a:lnTo>
                  <a:lnTo>
                    <a:pt x="428" y="246"/>
                  </a:lnTo>
                  <a:lnTo>
                    <a:pt x="424" y="244"/>
                  </a:lnTo>
                  <a:lnTo>
                    <a:pt x="424" y="244"/>
                  </a:lnTo>
                  <a:lnTo>
                    <a:pt x="420" y="244"/>
                  </a:lnTo>
                  <a:lnTo>
                    <a:pt x="416" y="246"/>
                  </a:lnTo>
                  <a:lnTo>
                    <a:pt x="416" y="246"/>
                  </a:lnTo>
                  <a:lnTo>
                    <a:pt x="414" y="248"/>
                  </a:lnTo>
                  <a:lnTo>
                    <a:pt x="386" y="266"/>
                  </a:lnTo>
                  <a:lnTo>
                    <a:pt x="386" y="266"/>
                  </a:lnTo>
                  <a:lnTo>
                    <a:pt x="380" y="268"/>
                  </a:lnTo>
                  <a:lnTo>
                    <a:pt x="372" y="266"/>
                  </a:lnTo>
                  <a:lnTo>
                    <a:pt x="372" y="266"/>
                  </a:lnTo>
                  <a:lnTo>
                    <a:pt x="350" y="256"/>
                  </a:lnTo>
                  <a:lnTo>
                    <a:pt x="328" y="248"/>
                  </a:lnTo>
                  <a:lnTo>
                    <a:pt x="328" y="248"/>
                  </a:lnTo>
                  <a:lnTo>
                    <a:pt x="320" y="244"/>
                  </a:lnTo>
                  <a:lnTo>
                    <a:pt x="318" y="236"/>
                  </a:lnTo>
                  <a:lnTo>
                    <a:pt x="310" y="204"/>
                  </a:lnTo>
                  <a:lnTo>
                    <a:pt x="310" y="204"/>
                  </a:lnTo>
                  <a:lnTo>
                    <a:pt x="310" y="200"/>
                  </a:lnTo>
                  <a:lnTo>
                    <a:pt x="310" y="200"/>
                  </a:lnTo>
                  <a:lnTo>
                    <a:pt x="308" y="198"/>
                  </a:lnTo>
                  <a:lnTo>
                    <a:pt x="306" y="196"/>
                  </a:lnTo>
                  <a:lnTo>
                    <a:pt x="300" y="192"/>
                  </a:lnTo>
                  <a:lnTo>
                    <a:pt x="296" y="192"/>
                  </a:lnTo>
                  <a:lnTo>
                    <a:pt x="254" y="192"/>
                  </a:lnTo>
                  <a:lnTo>
                    <a:pt x="254" y="192"/>
                  </a:lnTo>
                  <a:lnTo>
                    <a:pt x="248" y="192"/>
                  </a:lnTo>
                  <a:lnTo>
                    <a:pt x="244" y="196"/>
                  </a:lnTo>
                  <a:lnTo>
                    <a:pt x="240" y="198"/>
                  </a:lnTo>
                  <a:lnTo>
                    <a:pt x="238" y="200"/>
                  </a:lnTo>
                  <a:lnTo>
                    <a:pt x="238" y="200"/>
                  </a:lnTo>
                  <a:lnTo>
                    <a:pt x="238" y="204"/>
                  </a:lnTo>
                  <a:lnTo>
                    <a:pt x="232" y="236"/>
                  </a:lnTo>
                  <a:lnTo>
                    <a:pt x="232" y="236"/>
                  </a:lnTo>
                  <a:lnTo>
                    <a:pt x="228" y="244"/>
                  </a:lnTo>
                  <a:lnTo>
                    <a:pt x="222" y="248"/>
                  </a:lnTo>
                  <a:lnTo>
                    <a:pt x="222" y="248"/>
                  </a:lnTo>
                  <a:lnTo>
                    <a:pt x="198" y="256"/>
                  </a:lnTo>
                  <a:lnTo>
                    <a:pt x="176" y="266"/>
                  </a:lnTo>
                  <a:lnTo>
                    <a:pt x="176" y="266"/>
                  </a:lnTo>
                  <a:lnTo>
                    <a:pt x="170" y="268"/>
                  </a:lnTo>
                  <a:lnTo>
                    <a:pt x="162" y="266"/>
                  </a:lnTo>
                  <a:lnTo>
                    <a:pt x="134" y="248"/>
                  </a:lnTo>
                  <a:lnTo>
                    <a:pt x="134" y="248"/>
                  </a:lnTo>
                  <a:lnTo>
                    <a:pt x="132" y="246"/>
                  </a:lnTo>
                  <a:lnTo>
                    <a:pt x="132" y="246"/>
                  </a:lnTo>
                  <a:lnTo>
                    <a:pt x="128" y="244"/>
                  </a:lnTo>
                  <a:lnTo>
                    <a:pt x="124" y="244"/>
                  </a:lnTo>
                  <a:lnTo>
                    <a:pt x="120" y="246"/>
                  </a:lnTo>
                  <a:lnTo>
                    <a:pt x="116" y="248"/>
                  </a:lnTo>
                  <a:lnTo>
                    <a:pt x="86" y="278"/>
                  </a:lnTo>
                  <a:lnTo>
                    <a:pt x="86" y="278"/>
                  </a:lnTo>
                  <a:lnTo>
                    <a:pt x="82" y="284"/>
                  </a:lnTo>
                  <a:lnTo>
                    <a:pt x="80" y="288"/>
                  </a:lnTo>
                  <a:lnTo>
                    <a:pt x="80" y="292"/>
                  </a:lnTo>
                  <a:lnTo>
                    <a:pt x="82" y="296"/>
                  </a:lnTo>
                  <a:lnTo>
                    <a:pt x="82" y="296"/>
                  </a:lnTo>
                  <a:lnTo>
                    <a:pt x="84" y="298"/>
                  </a:lnTo>
                  <a:lnTo>
                    <a:pt x="102" y="326"/>
                  </a:lnTo>
                  <a:lnTo>
                    <a:pt x="102" y="326"/>
                  </a:lnTo>
                  <a:lnTo>
                    <a:pt x="104" y="334"/>
                  </a:lnTo>
                  <a:lnTo>
                    <a:pt x="102" y="340"/>
                  </a:lnTo>
                  <a:lnTo>
                    <a:pt x="102" y="340"/>
                  </a:lnTo>
                  <a:lnTo>
                    <a:pt x="92" y="362"/>
                  </a:lnTo>
                  <a:lnTo>
                    <a:pt x="84" y="386"/>
                  </a:lnTo>
                  <a:lnTo>
                    <a:pt x="84" y="386"/>
                  </a:lnTo>
                  <a:lnTo>
                    <a:pt x="80" y="392"/>
                  </a:lnTo>
                  <a:lnTo>
                    <a:pt x="74" y="396"/>
                  </a:lnTo>
                  <a:lnTo>
                    <a:pt x="40" y="402"/>
                  </a:lnTo>
                  <a:lnTo>
                    <a:pt x="40" y="402"/>
                  </a:lnTo>
                  <a:lnTo>
                    <a:pt x="38" y="402"/>
                  </a:lnTo>
                  <a:lnTo>
                    <a:pt x="38" y="402"/>
                  </a:lnTo>
                  <a:lnTo>
                    <a:pt x="34" y="404"/>
                  </a:lnTo>
                  <a:lnTo>
                    <a:pt x="32" y="406"/>
                  </a:lnTo>
                  <a:lnTo>
                    <a:pt x="30" y="412"/>
                  </a:lnTo>
                  <a:lnTo>
                    <a:pt x="28" y="416"/>
                  </a:lnTo>
                  <a:lnTo>
                    <a:pt x="28" y="460"/>
                  </a:lnTo>
                  <a:lnTo>
                    <a:pt x="28" y="460"/>
                  </a:lnTo>
                  <a:lnTo>
                    <a:pt x="30" y="464"/>
                  </a:lnTo>
                  <a:lnTo>
                    <a:pt x="32" y="468"/>
                  </a:lnTo>
                  <a:lnTo>
                    <a:pt x="34" y="472"/>
                  </a:lnTo>
                  <a:lnTo>
                    <a:pt x="38" y="474"/>
                  </a:lnTo>
                  <a:lnTo>
                    <a:pt x="38" y="474"/>
                  </a:lnTo>
                  <a:lnTo>
                    <a:pt x="40" y="474"/>
                  </a:lnTo>
                  <a:lnTo>
                    <a:pt x="74" y="480"/>
                  </a:lnTo>
                  <a:lnTo>
                    <a:pt x="74" y="480"/>
                  </a:lnTo>
                  <a:lnTo>
                    <a:pt x="80" y="484"/>
                  </a:lnTo>
                  <a:lnTo>
                    <a:pt x="84" y="490"/>
                  </a:lnTo>
                  <a:lnTo>
                    <a:pt x="84" y="490"/>
                  </a:lnTo>
                  <a:lnTo>
                    <a:pt x="92" y="514"/>
                  </a:lnTo>
                  <a:lnTo>
                    <a:pt x="102" y="536"/>
                  </a:lnTo>
                  <a:lnTo>
                    <a:pt x="102" y="536"/>
                  </a:lnTo>
                  <a:lnTo>
                    <a:pt x="104" y="540"/>
                  </a:lnTo>
                  <a:lnTo>
                    <a:pt x="104" y="546"/>
                  </a:lnTo>
                  <a:lnTo>
                    <a:pt x="102" y="550"/>
                  </a:lnTo>
                  <a:lnTo>
                    <a:pt x="98" y="554"/>
                  </a:lnTo>
                  <a:lnTo>
                    <a:pt x="98" y="554"/>
                  </a:lnTo>
                  <a:lnTo>
                    <a:pt x="92" y="556"/>
                  </a:lnTo>
                  <a:lnTo>
                    <a:pt x="86" y="556"/>
                  </a:lnTo>
                  <a:lnTo>
                    <a:pt x="82" y="554"/>
                  </a:lnTo>
                  <a:lnTo>
                    <a:pt x="78" y="550"/>
                  </a:lnTo>
                  <a:lnTo>
                    <a:pt x="78" y="550"/>
                  </a:lnTo>
                  <a:lnTo>
                    <a:pt x="68" y="528"/>
                  </a:lnTo>
                  <a:lnTo>
                    <a:pt x="60" y="506"/>
                  </a:lnTo>
                  <a:lnTo>
                    <a:pt x="36" y="502"/>
                  </a:lnTo>
                  <a:lnTo>
                    <a:pt x="36" y="502"/>
                  </a:lnTo>
                  <a:lnTo>
                    <a:pt x="28" y="500"/>
                  </a:lnTo>
                  <a:lnTo>
                    <a:pt x="22" y="496"/>
                  </a:lnTo>
                  <a:lnTo>
                    <a:pt x="16" y="492"/>
                  </a:lnTo>
                  <a:lnTo>
                    <a:pt x="10" y="488"/>
                  </a:lnTo>
                  <a:lnTo>
                    <a:pt x="6" y="480"/>
                  </a:lnTo>
                  <a:lnTo>
                    <a:pt x="2" y="474"/>
                  </a:lnTo>
                  <a:lnTo>
                    <a:pt x="0" y="466"/>
                  </a:lnTo>
                  <a:lnTo>
                    <a:pt x="0" y="460"/>
                  </a:lnTo>
                  <a:lnTo>
                    <a:pt x="0" y="416"/>
                  </a:lnTo>
                  <a:lnTo>
                    <a:pt x="0" y="416"/>
                  </a:lnTo>
                  <a:lnTo>
                    <a:pt x="0" y="410"/>
                  </a:lnTo>
                  <a:lnTo>
                    <a:pt x="2" y="402"/>
                  </a:lnTo>
                  <a:lnTo>
                    <a:pt x="6" y="394"/>
                  </a:lnTo>
                  <a:lnTo>
                    <a:pt x="10" y="388"/>
                  </a:lnTo>
                  <a:lnTo>
                    <a:pt x="16" y="384"/>
                  </a:lnTo>
                  <a:lnTo>
                    <a:pt x="22" y="378"/>
                  </a:lnTo>
                  <a:lnTo>
                    <a:pt x="28" y="376"/>
                  </a:lnTo>
                  <a:lnTo>
                    <a:pt x="36" y="374"/>
                  </a:lnTo>
                  <a:lnTo>
                    <a:pt x="60" y="370"/>
                  </a:lnTo>
                  <a:lnTo>
                    <a:pt x="60" y="370"/>
                  </a:lnTo>
                  <a:lnTo>
                    <a:pt x="66" y="352"/>
                  </a:lnTo>
                  <a:lnTo>
                    <a:pt x="74" y="334"/>
                  </a:lnTo>
                  <a:lnTo>
                    <a:pt x="60" y="314"/>
                  </a:lnTo>
                  <a:lnTo>
                    <a:pt x="60" y="314"/>
                  </a:lnTo>
                  <a:lnTo>
                    <a:pt x="56" y="308"/>
                  </a:lnTo>
                  <a:lnTo>
                    <a:pt x="54" y="300"/>
                  </a:lnTo>
                  <a:lnTo>
                    <a:pt x="52" y="294"/>
                  </a:lnTo>
                  <a:lnTo>
                    <a:pt x="52" y="286"/>
                  </a:lnTo>
                  <a:lnTo>
                    <a:pt x="54" y="278"/>
                  </a:lnTo>
                  <a:lnTo>
                    <a:pt x="56" y="272"/>
                  </a:lnTo>
                  <a:lnTo>
                    <a:pt x="60" y="264"/>
                  </a:lnTo>
                  <a:lnTo>
                    <a:pt x="66" y="260"/>
                  </a:lnTo>
                  <a:lnTo>
                    <a:pt x="96" y="228"/>
                  </a:lnTo>
                  <a:lnTo>
                    <a:pt x="96" y="228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8"/>
                  </a:lnTo>
                  <a:lnTo>
                    <a:pt x="122" y="216"/>
                  </a:lnTo>
                  <a:lnTo>
                    <a:pt x="130" y="216"/>
                  </a:lnTo>
                  <a:lnTo>
                    <a:pt x="138" y="218"/>
                  </a:lnTo>
                  <a:lnTo>
                    <a:pt x="144" y="220"/>
                  </a:lnTo>
                  <a:lnTo>
                    <a:pt x="150" y="224"/>
                  </a:lnTo>
                  <a:lnTo>
                    <a:pt x="170" y="238"/>
                  </a:lnTo>
                  <a:lnTo>
                    <a:pt x="170" y="238"/>
                  </a:lnTo>
                  <a:lnTo>
                    <a:pt x="188" y="230"/>
                  </a:lnTo>
                  <a:lnTo>
                    <a:pt x="206" y="222"/>
                  </a:lnTo>
                  <a:lnTo>
                    <a:pt x="210" y="200"/>
                  </a:lnTo>
                  <a:lnTo>
                    <a:pt x="210" y="200"/>
                  </a:lnTo>
                  <a:lnTo>
                    <a:pt x="212" y="192"/>
                  </a:lnTo>
                  <a:lnTo>
                    <a:pt x="216" y="186"/>
                  </a:lnTo>
                  <a:lnTo>
                    <a:pt x="220" y="180"/>
                  </a:lnTo>
                  <a:lnTo>
                    <a:pt x="226" y="174"/>
                  </a:lnTo>
                  <a:lnTo>
                    <a:pt x="232" y="170"/>
                  </a:lnTo>
                  <a:lnTo>
                    <a:pt x="238" y="166"/>
                  </a:lnTo>
                  <a:lnTo>
                    <a:pt x="246" y="164"/>
                  </a:lnTo>
                  <a:lnTo>
                    <a:pt x="254" y="164"/>
                  </a:lnTo>
                  <a:lnTo>
                    <a:pt x="296" y="164"/>
                  </a:lnTo>
                  <a:lnTo>
                    <a:pt x="296" y="164"/>
                  </a:lnTo>
                  <a:lnTo>
                    <a:pt x="304" y="164"/>
                  </a:lnTo>
                  <a:lnTo>
                    <a:pt x="310" y="166"/>
                  </a:lnTo>
                  <a:lnTo>
                    <a:pt x="318" y="170"/>
                  </a:lnTo>
                  <a:lnTo>
                    <a:pt x="324" y="174"/>
                  </a:lnTo>
                  <a:lnTo>
                    <a:pt x="330" y="180"/>
                  </a:lnTo>
                  <a:lnTo>
                    <a:pt x="334" y="186"/>
                  </a:lnTo>
                  <a:lnTo>
                    <a:pt x="336" y="192"/>
                  </a:lnTo>
                  <a:lnTo>
                    <a:pt x="338" y="200"/>
                  </a:lnTo>
                  <a:lnTo>
                    <a:pt x="342" y="222"/>
                  </a:lnTo>
                  <a:lnTo>
                    <a:pt x="342" y="222"/>
                  </a:lnTo>
                  <a:lnTo>
                    <a:pt x="360" y="230"/>
                  </a:lnTo>
                  <a:lnTo>
                    <a:pt x="378" y="238"/>
                  </a:lnTo>
                  <a:lnTo>
                    <a:pt x="398" y="224"/>
                  </a:lnTo>
                  <a:lnTo>
                    <a:pt x="398" y="224"/>
                  </a:lnTo>
                  <a:lnTo>
                    <a:pt x="404" y="220"/>
                  </a:lnTo>
                  <a:lnTo>
                    <a:pt x="412" y="218"/>
                  </a:lnTo>
                  <a:lnTo>
                    <a:pt x="418" y="216"/>
                  </a:lnTo>
                  <a:lnTo>
                    <a:pt x="426" y="216"/>
                  </a:lnTo>
                  <a:lnTo>
                    <a:pt x="426" y="216"/>
                  </a:lnTo>
                  <a:lnTo>
                    <a:pt x="442" y="220"/>
                  </a:lnTo>
                  <a:lnTo>
                    <a:pt x="448" y="224"/>
                  </a:lnTo>
                  <a:lnTo>
                    <a:pt x="454" y="230"/>
                  </a:lnTo>
                  <a:lnTo>
                    <a:pt x="484" y="260"/>
                  </a:lnTo>
                  <a:lnTo>
                    <a:pt x="484" y="260"/>
                  </a:lnTo>
                  <a:lnTo>
                    <a:pt x="488" y="264"/>
                  </a:lnTo>
                  <a:lnTo>
                    <a:pt x="492" y="272"/>
                  </a:lnTo>
                  <a:lnTo>
                    <a:pt x="494" y="278"/>
                  </a:lnTo>
                  <a:lnTo>
                    <a:pt x="496" y="286"/>
                  </a:lnTo>
                  <a:lnTo>
                    <a:pt x="496" y="294"/>
                  </a:lnTo>
                  <a:lnTo>
                    <a:pt x="494" y="300"/>
                  </a:lnTo>
                  <a:lnTo>
                    <a:pt x="492" y="308"/>
                  </a:lnTo>
                  <a:lnTo>
                    <a:pt x="488" y="314"/>
                  </a:lnTo>
                  <a:lnTo>
                    <a:pt x="474" y="334"/>
                  </a:lnTo>
                  <a:lnTo>
                    <a:pt x="474" y="334"/>
                  </a:lnTo>
                  <a:lnTo>
                    <a:pt x="482" y="352"/>
                  </a:lnTo>
                  <a:lnTo>
                    <a:pt x="490" y="370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20" y="376"/>
                  </a:lnTo>
                  <a:lnTo>
                    <a:pt x="528" y="378"/>
                  </a:lnTo>
                  <a:lnTo>
                    <a:pt x="534" y="384"/>
                  </a:lnTo>
                  <a:lnTo>
                    <a:pt x="538" y="388"/>
                  </a:lnTo>
                  <a:lnTo>
                    <a:pt x="542" y="396"/>
                  </a:lnTo>
                  <a:lnTo>
                    <a:pt x="546" y="402"/>
                  </a:lnTo>
                  <a:lnTo>
                    <a:pt x="548" y="410"/>
                  </a:lnTo>
                  <a:lnTo>
                    <a:pt x="548" y="416"/>
                  </a:lnTo>
                  <a:lnTo>
                    <a:pt x="548" y="460"/>
                  </a:lnTo>
                  <a:lnTo>
                    <a:pt x="548" y="460"/>
                  </a:lnTo>
                  <a:lnTo>
                    <a:pt x="548" y="466"/>
                  </a:lnTo>
                  <a:lnTo>
                    <a:pt x="546" y="474"/>
                  </a:lnTo>
                  <a:lnTo>
                    <a:pt x="542" y="480"/>
                  </a:lnTo>
                  <a:lnTo>
                    <a:pt x="538" y="488"/>
                  </a:lnTo>
                  <a:lnTo>
                    <a:pt x="534" y="492"/>
                  </a:lnTo>
                  <a:lnTo>
                    <a:pt x="528" y="498"/>
                  </a:lnTo>
                  <a:lnTo>
                    <a:pt x="520" y="500"/>
                  </a:lnTo>
                  <a:lnTo>
                    <a:pt x="512" y="502"/>
                  </a:lnTo>
                  <a:lnTo>
                    <a:pt x="490" y="506"/>
                  </a:lnTo>
                  <a:lnTo>
                    <a:pt x="490" y="506"/>
                  </a:lnTo>
                  <a:lnTo>
                    <a:pt x="482" y="524"/>
                  </a:lnTo>
                  <a:lnTo>
                    <a:pt x="474" y="542"/>
                  </a:lnTo>
                  <a:lnTo>
                    <a:pt x="488" y="562"/>
                  </a:lnTo>
                  <a:lnTo>
                    <a:pt x="488" y="562"/>
                  </a:lnTo>
                  <a:lnTo>
                    <a:pt x="492" y="568"/>
                  </a:lnTo>
                  <a:lnTo>
                    <a:pt x="494" y="574"/>
                  </a:lnTo>
                  <a:lnTo>
                    <a:pt x="496" y="582"/>
                  </a:lnTo>
                  <a:lnTo>
                    <a:pt x="496" y="590"/>
                  </a:lnTo>
                  <a:lnTo>
                    <a:pt x="494" y="598"/>
                  </a:lnTo>
                  <a:lnTo>
                    <a:pt x="492" y="604"/>
                  </a:lnTo>
                  <a:lnTo>
                    <a:pt x="488" y="610"/>
                  </a:lnTo>
                  <a:lnTo>
                    <a:pt x="484" y="616"/>
                  </a:lnTo>
                  <a:lnTo>
                    <a:pt x="452" y="646"/>
                  </a:lnTo>
                  <a:lnTo>
                    <a:pt x="452" y="646"/>
                  </a:lnTo>
                  <a:lnTo>
                    <a:pt x="448" y="652"/>
                  </a:lnTo>
                  <a:lnTo>
                    <a:pt x="442" y="656"/>
                  </a:lnTo>
                  <a:lnTo>
                    <a:pt x="434" y="658"/>
                  </a:lnTo>
                  <a:lnTo>
                    <a:pt x="426" y="660"/>
                  </a:lnTo>
                  <a:lnTo>
                    <a:pt x="426" y="660"/>
                  </a:lnTo>
                  <a:lnTo>
                    <a:pt x="418" y="660"/>
                  </a:lnTo>
                  <a:lnTo>
                    <a:pt x="412" y="658"/>
                  </a:lnTo>
                  <a:lnTo>
                    <a:pt x="404" y="656"/>
                  </a:lnTo>
                  <a:lnTo>
                    <a:pt x="398" y="652"/>
                  </a:lnTo>
                  <a:lnTo>
                    <a:pt x="378" y="638"/>
                  </a:lnTo>
                  <a:lnTo>
                    <a:pt x="378" y="638"/>
                  </a:lnTo>
                  <a:lnTo>
                    <a:pt x="360" y="646"/>
                  </a:lnTo>
                  <a:lnTo>
                    <a:pt x="342" y="652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336" y="684"/>
                  </a:lnTo>
                  <a:lnTo>
                    <a:pt x="334" y="690"/>
                  </a:lnTo>
                  <a:lnTo>
                    <a:pt x="330" y="696"/>
                  </a:lnTo>
                  <a:lnTo>
                    <a:pt x="324" y="702"/>
                  </a:lnTo>
                  <a:lnTo>
                    <a:pt x="318" y="706"/>
                  </a:lnTo>
                  <a:lnTo>
                    <a:pt x="310" y="710"/>
                  </a:lnTo>
                  <a:lnTo>
                    <a:pt x="302" y="712"/>
                  </a:lnTo>
                  <a:lnTo>
                    <a:pt x="296" y="712"/>
                  </a:lnTo>
                  <a:lnTo>
                    <a:pt x="252" y="712"/>
                  </a:lnTo>
                  <a:lnTo>
                    <a:pt x="252" y="712"/>
                  </a:lnTo>
                  <a:lnTo>
                    <a:pt x="246" y="712"/>
                  </a:lnTo>
                  <a:lnTo>
                    <a:pt x="238" y="710"/>
                  </a:lnTo>
                  <a:lnTo>
                    <a:pt x="232" y="706"/>
                  </a:lnTo>
                  <a:lnTo>
                    <a:pt x="226" y="702"/>
                  </a:lnTo>
                  <a:lnTo>
                    <a:pt x="220" y="696"/>
                  </a:lnTo>
                  <a:lnTo>
                    <a:pt x="216" y="690"/>
                  </a:lnTo>
                  <a:lnTo>
                    <a:pt x="212" y="684"/>
                  </a:lnTo>
                  <a:lnTo>
                    <a:pt x="210" y="676"/>
                  </a:lnTo>
                  <a:lnTo>
                    <a:pt x="206" y="652"/>
                  </a:lnTo>
                  <a:lnTo>
                    <a:pt x="206" y="652"/>
                  </a:lnTo>
                  <a:lnTo>
                    <a:pt x="176" y="640"/>
                  </a:lnTo>
                  <a:lnTo>
                    <a:pt x="118" y="744"/>
                  </a:lnTo>
                  <a:lnTo>
                    <a:pt x="112" y="752"/>
                  </a:lnTo>
                  <a:lnTo>
                    <a:pt x="112" y="752"/>
                  </a:lnTo>
                  <a:lnTo>
                    <a:pt x="132" y="762"/>
                  </a:lnTo>
                  <a:lnTo>
                    <a:pt x="150" y="770"/>
                  </a:lnTo>
                  <a:lnTo>
                    <a:pt x="170" y="776"/>
                  </a:lnTo>
                  <a:lnTo>
                    <a:pt x="190" y="782"/>
                  </a:lnTo>
                  <a:lnTo>
                    <a:pt x="212" y="786"/>
                  </a:lnTo>
                  <a:lnTo>
                    <a:pt x="232" y="788"/>
                  </a:lnTo>
                  <a:lnTo>
                    <a:pt x="254" y="790"/>
                  </a:lnTo>
                  <a:lnTo>
                    <a:pt x="274" y="792"/>
                  </a:lnTo>
                  <a:lnTo>
                    <a:pt x="274" y="792"/>
                  </a:lnTo>
                  <a:lnTo>
                    <a:pt x="310" y="790"/>
                  </a:lnTo>
                  <a:lnTo>
                    <a:pt x="346" y="784"/>
                  </a:lnTo>
                  <a:lnTo>
                    <a:pt x="380" y="776"/>
                  </a:lnTo>
                  <a:lnTo>
                    <a:pt x="412" y="764"/>
                  </a:lnTo>
                  <a:lnTo>
                    <a:pt x="442" y="748"/>
                  </a:lnTo>
                  <a:lnTo>
                    <a:pt x="472" y="730"/>
                  </a:lnTo>
                  <a:lnTo>
                    <a:pt x="500" y="710"/>
                  </a:lnTo>
                  <a:lnTo>
                    <a:pt x="524" y="688"/>
                  </a:lnTo>
                  <a:lnTo>
                    <a:pt x="546" y="662"/>
                  </a:lnTo>
                  <a:lnTo>
                    <a:pt x="568" y="636"/>
                  </a:lnTo>
                  <a:lnTo>
                    <a:pt x="586" y="606"/>
                  </a:lnTo>
                  <a:lnTo>
                    <a:pt x="600" y="576"/>
                  </a:lnTo>
                  <a:lnTo>
                    <a:pt x="612" y="542"/>
                  </a:lnTo>
                  <a:lnTo>
                    <a:pt x="620" y="510"/>
                  </a:lnTo>
                  <a:lnTo>
                    <a:pt x="626" y="474"/>
                  </a:lnTo>
                  <a:lnTo>
                    <a:pt x="628" y="438"/>
                  </a:lnTo>
                  <a:lnTo>
                    <a:pt x="628" y="438"/>
                  </a:lnTo>
                  <a:lnTo>
                    <a:pt x="626" y="402"/>
                  </a:lnTo>
                  <a:lnTo>
                    <a:pt x="620" y="366"/>
                  </a:lnTo>
                  <a:lnTo>
                    <a:pt x="612" y="332"/>
                  </a:lnTo>
                  <a:lnTo>
                    <a:pt x="600" y="300"/>
                  </a:lnTo>
                  <a:lnTo>
                    <a:pt x="586" y="270"/>
                  </a:lnTo>
                  <a:lnTo>
                    <a:pt x="568" y="240"/>
                  </a:lnTo>
                  <a:lnTo>
                    <a:pt x="546" y="214"/>
                  </a:lnTo>
                  <a:lnTo>
                    <a:pt x="524" y="188"/>
                  </a:lnTo>
                  <a:lnTo>
                    <a:pt x="500" y="166"/>
                  </a:lnTo>
                  <a:lnTo>
                    <a:pt x="472" y="144"/>
                  </a:lnTo>
                  <a:lnTo>
                    <a:pt x="442" y="128"/>
                  </a:lnTo>
                  <a:lnTo>
                    <a:pt x="412" y="112"/>
                  </a:lnTo>
                  <a:lnTo>
                    <a:pt x="380" y="100"/>
                  </a:lnTo>
                  <a:lnTo>
                    <a:pt x="346" y="92"/>
                  </a:lnTo>
                  <a:lnTo>
                    <a:pt x="310" y="86"/>
                  </a:lnTo>
                  <a:lnTo>
                    <a:pt x="274" y="84"/>
                  </a:lnTo>
                  <a:lnTo>
                    <a:pt x="274" y="84"/>
                  </a:lnTo>
                  <a:lnTo>
                    <a:pt x="246" y="86"/>
                  </a:lnTo>
                  <a:lnTo>
                    <a:pt x="218" y="88"/>
                  </a:lnTo>
                  <a:lnTo>
                    <a:pt x="190" y="94"/>
                  </a:lnTo>
                  <a:lnTo>
                    <a:pt x="162" y="102"/>
                  </a:lnTo>
                  <a:lnTo>
                    <a:pt x="174" y="130"/>
                  </a:lnTo>
                  <a:lnTo>
                    <a:pt x="186" y="164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4" y="178"/>
                  </a:lnTo>
                  <a:lnTo>
                    <a:pt x="184" y="178"/>
                  </a:lnTo>
                  <a:lnTo>
                    <a:pt x="176" y="182"/>
                  </a:lnTo>
                  <a:lnTo>
                    <a:pt x="170" y="182"/>
                  </a:lnTo>
                  <a:lnTo>
                    <a:pt x="40" y="144"/>
                  </a:lnTo>
                  <a:lnTo>
                    <a:pt x="40" y="144"/>
                  </a:lnTo>
                  <a:lnTo>
                    <a:pt x="34" y="142"/>
                  </a:lnTo>
                  <a:lnTo>
                    <a:pt x="30" y="136"/>
                  </a:lnTo>
                  <a:lnTo>
                    <a:pt x="30" y="136"/>
                  </a:lnTo>
                  <a:lnTo>
                    <a:pt x="28" y="130"/>
                  </a:lnTo>
                  <a:lnTo>
                    <a:pt x="32" y="124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8" y="4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4" y="2"/>
                  </a:lnTo>
                  <a:lnTo>
                    <a:pt x="124" y="2"/>
                  </a:lnTo>
                  <a:lnTo>
                    <a:pt x="128" y="6"/>
                  </a:lnTo>
                  <a:lnTo>
                    <a:pt x="130" y="12"/>
                  </a:lnTo>
                  <a:lnTo>
                    <a:pt x="130" y="16"/>
                  </a:lnTo>
                  <a:lnTo>
                    <a:pt x="128" y="22"/>
                  </a:lnTo>
                  <a:lnTo>
                    <a:pt x="64" y="122"/>
                  </a:lnTo>
                  <a:lnTo>
                    <a:pt x="150" y="148"/>
                  </a:lnTo>
                  <a:lnTo>
                    <a:pt x="148" y="140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30" y="94"/>
                  </a:lnTo>
                  <a:lnTo>
                    <a:pt x="130" y="88"/>
                  </a:lnTo>
                  <a:lnTo>
                    <a:pt x="130" y="88"/>
                  </a:lnTo>
                  <a:lnTo>
                    <a:pt x="134" y="84"/>
                  </a:lnTo>
                  <a:lnTo>
                    <a:pt x="138" y="82"/>
                  </a:lnTo>
                  <a:lnTo>
                    <a:pt x="138" y="82"/>
                  </a:lnTo>
                  <a:lnTo>
                    <a:pt x="172" y="70"/>
                  </a:lnTo>
                  <a:lnTo>
                    <a:pt x="206" y="62"/>
                  </a:lnTo>
                  <a:lnTo>
                    <a:pt x="240" y="58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314" y="58"/>
                  </a:lnTo>
                  <a:lnTo>
                    <a:pt x="352" y="64"/>
                  </a:lnTo>
                  <a:lnTo>
                    <a:pt x="388" y="74"/>
                  </a:lnTo>
                  <a:lnTo>
                    <a:pt x="422" y="86"/>
                  </a:lnTo>
                  <a:lnTo>
                    <a:pt x="456" y="102"/>
                  </a:lnTo>
                  <a:lnTo>
                    <a:pt x="488" y="122"/>
                  </a:lnTo>
                  <a:lnTo>
                    <a:pt x="516" y="144"/>
                  </a:lnTo>
                  <a:lnTo>
                    <a:pt x="544" y="168"/>
                  </a:lnTo>
                  <a:lnTo>
                    <a:pt x="568" y="196"/>
                  </a:lnTo>
                  <a:lnTo>
                    <a:pt x="590" y="224"/>
                  </a:lnTo>
                  <a:lnTo>
                    <a:pt x="610" y="256"/>
                  </a:lnTo>
                  <a:lnTo>
                    <a:pt x="626" y="290"/>
                  </a:lnTo>
                  <a:lnTo>
                    <a:pt x="638" y="324"/>
                  </a:lnTo>
                  <a:lnTo>
                    <a:pt x="648" y="362"/>
                  </a:lnTo>
                  <a:lnTo>
                    <a:pt x="654" y="398"/>
                  </a:lnTo>
                  <a:lnTo>
                    <a:pt x="656" y="438"/>
                  </a:lnTo>
                  <a:lnTo>
                    <a:pt x="656" y="438"/>
                  </a:lnTo>
                  <a:lnTo>
                    <a:pt x="654" y="476"/>
                  </a:lnTo>
                  <a:lnTo>
                    <a:pt x="648" y="514"/>
                  </a:lnTo>
                  <a:lnTo>
                    <a:pt x="638" y="552"/>
                  </a:lnTo>
                  <a:lnTo>
                    <a:pt x="626" y="586"/>
                  </a:lnTo>
                  <a:lnTo>
                    <a:pt x="610" y="620"/>
                  </a:lnTo>
                  <a:lnTo>
                    <a:pt x="590" y="652"/>
                  </a:lnTo>
                  <a:lnTo>
                    <a:pt x="568" y="680"/>
                  </a:lnTo>
                  <a:lnTo>
                    <a:pt x="544" y="708"/>
                  </a:lnTo>
                  <a:lnTo>
                    <a:pt x="516" y="732"/>
                  </a:lnTo>
                  <a:lnTo>
                    <a:pt x="488" y="754"/>
                  </a:lnTo>
                  <a:lnTo>
                    <a:pt x="456" y="774"/>
                  </a:lnTo>
                  <a:lnTo>
                    <a:pt x="422" y="790"/>
                  </a:lnTo>
                  <a:lnTo>
                    <a:pt x="388" y="802"/>
                  </a:lnTo>
                  <a:lnTo>
                    <a:pt x="352" y="812"/>
                  </a:lnTo>
                  <a:lnTo>
                    <a:pt x="314" y="818"/>
                  </a:lnTo>
                  <a:lnTo>
                    <a:pt x="274" y="820"/>
                  </a:lnTo>
                  <a:lnTo>
                    <a:pt x="274" y="8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828594" y="2845608"/>
            <a:ext cx="1760336" cy="1445432"/>
            <a:chOff x="9910801" y="2434267"/>
            <a:chExt cx="1878892" cy="1542780"/>
          </a:xfrm>
          <a:solidFill>
            <a:schemeClr val="accent2"/>
          </a:solidFill>
        </p:grpSpPr>
        <p:sp>
          <p:nvSpPr>
            <p:cNvPr id="218" name="TextBox 217"/>
            <p:cNvSpPr txBox="1"/>
            <p:nvPr/>
          </p:nvSpPr>
          <p:spPr>
            <a:xfrm>
              <a:off x="9910801" y="3234749"/>
              <a:ext cx="1090058" cy="489180"/>
            </a:xfrm>
            <a:prstGeom prst="rect">
              <a:avLst/>
            </a:prstGeom>
            <a:noFill/>
          </p:spPr>
          <p:txBody>
            <a:bodyPr wrap="square" lIns="182828" tIns="146262" rIns="182828" bIns="146262" rtlCol="0">
              <a:spAutoFit/>
            </a:bodyPr>
            <a:lstStyle/>
            <a:p>
              <a:pPr defTabSz="932384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kern="0" spc="-3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Apps</a:t>
              </a: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10012430" y="2917883"/>
              <a:ext cx="462396" cy="357669"/>
              <a:chOff x="5007615" y="2323753"/>
              <a:chExt cx="649029" cy="502032"/>
            </a:xfrm>
            <a:grpFill/>
          </p:grpSpPr>
          <p:sp>
            <p:nvSpPr>
              <p:cNvPr id="220" name="Freeform 219"/>
              <p:cNvSpPr>
                <a:spLocks/>
              </p:cNvSpPr>
              <p:nvPr/>
            </p:nvSpPr>
            <p:spPr bwMode="auto">
              <a:xfrm>
                <a:off x="5175285" y="2455306"/>
                <a:ext cx="313688" cy="314768"/>
              </a:xfrm>
              <a:custGeom>
                <a:avLst/>
                <a:gdLst>
                  <a:gd name="connsiteX0" fmla="*/ 193673 w 319670"/>
                  <a:gd name="connsiteY0" fmla="*/ 280605 h 320770"/>
                  <a:gd name="connsiteX1" fmla="*/ 165888 w 319670"/>
                  <a:gd name="connsiteY1" fmla="*/ 281661 h 320770"/>
                  <a:gd name="connsiteX2" fmla="*/ 167460 w 319670"/>
                  <a:gd name="connsiteY2" fmla="*/ 307015 h 320770"/>
                  <a:gd name="connsiteX3" fmla="*/ 181091 w 319670"/>
                  <a:gd name="connsiteY3" fmla="*/ 305430 h 320770"/>
                  <a:gd name="connsiteX4" fmla="*/ 193673 w 319670"/>
                  <a:gd name="connsiteY4" fmla="*/ 280605 h 320770"/>
                  <a:gd name="connsiteX5" fmla="*/ 127923 w 319670"/>
                  <a:gd name="connsiteY5" fmla="*/ 280054 h 320770"/>
                  <a:gd name="connsiteX6" fmla="*/ 141657 w 319670"/>
                  <a:gd name="connsiteY6" fmla="*/ 305957 h 320770"/>
                  <a:gd name="connsiteX7" fmla="*/ 154333 w 319670"/>
                  <a:gd name="connsiteY7" fmla="*/ 307015 h 320770"/>
                  <a:gd name="connsiteX8" fmla="*/ 152749 w 319670"/>
                  <a:gd name="connsiteY8" fmla="*/ 281640 h 320770"/>
                  <a:gd name="connsiteX9" fmla="*/ 127923 w 319670"/>
                  <a:gd name="connsiteY9" fmla="*/ 280054 h 320770"/>
                  <a:gd name="connsiteX10" fmla="*/ 226960 w 319670"/>
                  <a:gd name="connsiteY10" fmla="*/ 275378 h 320770"/>
                  <a:gd name="connsiteX11" fmla="*/ 209629 w 319670"/>
                  <a:gd name="connsiteY11" fmla="*/ 278547 h 320770"/>
                  <a:gd name="connsiteX12" fmla="*/ 198075 w 319670"/>
                  <a:gd name="connsiteY12" fmla="*/ 301788 h 320770"/>
                  <a:gd name="connsiteX13" fmla="*/ 204377 w 319670"/>
                  <a:gd name="connsiteY13" fmla="*/ 300203 h 320770"/>
                  <a:gd name="connsiteX14" fmla="*/ 226960 w 319670"/>
                  <a:gd name="connsiteY14" fmla="*/ 275378 h 320770"/>
                  <a:gd name="connsiteX15" fmla="*/ 94911 w 319670"/>
                  <a:gd name="connsiteY15" fmla="*/ 274277 h 320770"/>
                  <a:gd name="connsiteX16" fmla="*/ 120163 w 319670"/>
                  <a:gd name="connsiteY16" fmla="*/ 301828 h 320770"/>
                  <a:gd name="connsiteX17" fmla="*/ 124897 w 319670"/>
                  <a:gd name="connsiteY17" fmla="*/ 302888 h 320770"/>
                  <a:gd name="connsiteX18" fmla="*/ 112797 w 319670"/>
                  <a:gd name="connsiteY18" fmla="*/ 277456 h 320770"/>
                  <a:gd name="connsiteX19" fmla="*/ 94911 w 319670"/>
                  <a:gd name="connsiteY19" fmla="*/ 274277 h 320770"/>
                  <a:gd name="connsiteX20" fmla="*/ 261623 w 319670"/>
                  <a:gd name="connsiteY20" fmla="*/ 266024 h 320770"/>
                  <a:gd name="connsiteX21" fmla="*/ 247511 w 319670"/>
                  <a:gd name="connsiteY21" fmla="*/ 270781 h 320770"/>
                  <a:gd name="connsiteX22" fmla="*/ 235489 w 319670"/>
                  <a:gd name="connsiteY22" fmla="*/ 286107 h 320770"/>
                  <a:gd name="connsiteX23" fmla="*/ 261623 w 319670"/>
                  <a:gd name="connsiteY23" fmla="*/ 266024 h 320770"/>
                  <a:gd name="connsiteX24" fmla="*/ 53646 w 319670"/>
                  <a:gd name="connsiteY24" fmla="*/ 261072 h 320770"/>
                  <a:gd name="connsiteX25" fmla="*/ 90509 w 319670"/>
                  <a:gd name="connsiteY25" fmla="*/ 289683 h 320770"/>
                  <a:gd name="connsiteX26" fmla="*/ 74184 w 319670"/>
                  <a:gd name="connsiteY26" fmla="*/ 268490 h 320770"/>
                  <a:gd name="connsiteX27" fmla="*/ 53646 w 319670"/>
                  <a:gd name="connsiteY27" fmla="*/ 261072 h 320770"/>
                  <a:gd name="connsiteX28" fmla="*/ 213205 w 319670"/>
                  <a:gd name="connsiteY28" fmla="*/ 224209 h 320770"/>
                  <a:gd name="connsiteX29" fmla="*/ 163687 w 319670"/>
                  <a:gd name="connsiteY29" fmla="*/ 228957 h 320770"/>
                  <a:gd name="connsiteX30" fmla="*/ 165267 w 319670"/>
                  <a:gd name="connsiteY30" fmla="*/ 269051 h 320770"/>
                  <a:gd name="connsiteX31" fmla="*/ 200035 w 319670"/>
                  <a:gd name="connsiteY31" fmla="*/ 266413 h 320770"/>
                  <a:gd name="connsiteX32" fmla="*/ 213205 w 319670"/>
                  <a:gd name="connsiteY32" fmla="*/ 224209 h 320770"/>
                  <a:gd name="connsiteX33" fmla="*/ 108941 w 319670"/>
                  <a:gd name="connsiteY33" fmla="*/ 224209 h 320770"/>
                  <a:gd name="connsiteX34" fmla="*/ 122109 w 319670"/>
                  <a:gd name="connsiteY34" fmla="*/ 265864 h 320770"/>
                  <a:gd name="connsiteX35" fmla="*/ 152132 w 319670"/>
                  <a:gd name="connsiteY35" fmla="*/ 268500 h 320770"/>
                  <a:gd name="connsiteX36" fmla="*/ 150552 w 319670"/>
                  <a:gd name="connsiteY36" fmla="*/ 228954 h 320770"/>
                  <a:gd name="connsiteX37" fmla="*/ 108941 w 319670"/>
                  <a:gd name="connsiteY37" fmla="*/ 224209 h 320770"/>
                  <a:gd name="connsiteX38" fmla="*/ 58322 w 319670"/>
                  <a:gd name="connsiteY38" fmla="*/ 209903 h 320770"/>
                  <a:gd name="connsiteX39" fmla="*/ 82669 w 319670"/>
                  <a:gd name="connsiteY39" fmla="*/ 257461 h 320770"/>
                  <a:gd name="connsiteX40" fmla="*/ 107016 w 319670"/>
                  <a:gd name="connsiteY40" fmla="*/ 263273 h 320770"/>
                  <a:gd name="connsiteX41" fmla="*/ 94842 w 319670"/>
                  <a:gd name="connsiteY41" fmla="*/ 221000 h 320770"/>
                  <a:gd name="connsiteX42" fmla="*/ 58322 w 319670"/>
                  <a:gd name="connsiteY42" fmla="*/ 209903 h 320770"/>
                  <a:gd name="connsiteX43" fmla="*/ 264925 w 319670"/>
                  <a:gd name="connsiteY43" fmla="*/ 209078 h 320770"/>
                  <a:gd name="connsiteX44" fmla="*/ 227505 w 319670"/>
                  <a:gd name="connsiteY44" fmla="*/ 221190 h 320770"/>
                  <a:gd name="connsiteX45" fmla="*/ 214856 w 319670"/>
                  <a:gd name="connsiteY45" fmla="*/ 264374 h 320770"/>
                  <a:gd name="connsiteX46" fmla="*/ 239100 w 319670"/>
                  <a:gd name="connsiteY46" fmla="*/ 259634 h 320770"/>
                  <a:gd name="connsiteX47" fmla="*/ 264925 w 319670"/>
                  <a:gd name="connsiteY47" fmla="*/ 209078 h 320770"/>
                  <a:gd name="connsiteX48" fmla="*/ 303989 w 319670"/>
                  <a:gd name="connsiteY48" fmla="*/ 187895 h 320770"/>
                  <a:gd name="connsiteX49" fmla="*/ 280765 w 319670"/>
                  <a:gd name="connsiteY49" fmla="*/ 201624 h 320770"/>
                  <a:gd name="connsiteX50" fmla="*/ 258597 w 319670"/>
                  <a:gd name="connsiteY50" fmla="*/ 253370 h 320770"/>
                  <a:gd name="connsiteX51" fmla="*/ 279710 w 319670"/>
                  <a:gd name="connsiteY51" fmla="*/ 244921 h 320770"/>
                  <a:gd name="connsiteX52" fmla="*/ 303989 w 319670"/>
                  <a:gd name="connsiteY52" fmla="*/ 187895 h 320770"/>
                  <a:gd name="connsiteX53" fmla="*/ 15131 w 319670"/>
                  <a:gd name="connsiteY53" fmla="*/ 186244 h 320770"/>
                  <a:gd name="connsiteX54" fmla="*/ 35764 w 319670"/>
                  <a:gd name="connsiteY54" fmla="*/ 239029 h 320770"/>
                  <a:gd name="connsiteX55" fmla="*/ 63274 w 319670"/>
                  <a:gd name="connsiteY55" fmla="*/ 251169 h 320770"/>
                  <a:gd name="connsiteX56" fmla="*/ 42641 w 319670"/>
                  <a:gd name="connsiteY56" fmla="*/ 202607 h 320770"/>
                  <a:gd name="connsiteX57" fmla="*/ 15131 w 319670"/>
                  <a:gd name="connsiteY57" fmla="*/ 186244 h 320770"/>
                  <a:gd name="connsiteX58" fmla="*/ 220633 w 319670"/>
                  <a:gd name="connsiteY58" fmla="*/ 169463 h 320770"/>
                  <a:gd name="connsiteX59" fmla="*/ 162861 w 319670"/>
                  <a:gd name="connsiteY59" fmla="*/ 176816 h 320770"/>
                  <a:gd name="connsiteX60" fmla="*/ 163386 w 319670"/>
                  <a:gd name="connsiteY60" fmla="*/ 215680 h 320770"/>
                  <a:gd name="connsiteX61" fmla="*/ 216431 w 319670"/>
                  <a:gd name="connsiteY61" fmla="*/ 209903 h 320770"/>
                  <a:gd name="connsiteX62" fmla="*/ 220633 w 319670"/>
                  <a:gd name="connsiteY62" fmla="*/ 169463 h 320770"/>
                  <a:gd name="connsiteX63" fmla="*/ 101513 w 319670"/>
                  <a:gd name="connsiteY63" fmla="*/ 169463 h 320770"/>
                  <a:gd name="connsiteX64" fmla="*/ 105748 w 319670"/>
                  <a:gd name="connsiteY64" fmla="*/ 210428 h 320770"/>
                  <a:gd name="connsiteX65" fmla="*/ 150207 w 319670"/>
                  <a:gd name="connsiteY65" fmla="*/ 215680 h 320770"/>
                  <a:gd name="connsiteX66" fmla="*/ 149678 w 319670"/>
                  <a:gd name="connsiteY66" fmla="*/ 176291 h 320770"/>
                  <a:gd name="connsiteX67" fmla="*/ 101513 w 319670"/>
                  <a:gd name="connsiteY67" fmla="*/ 169463 h 320770"/>
                  <a:gd name="connsiteX68" fmla="*/ 51121 w 319670"/>
                  <a:gd name="connsiteY68" fmla="*/ 149931 h 320770"/>
                  <a:gd name="connsiteX69" fmla="*/ 50069 w 319670"/>
                  <a:gd name="connsiteY69" fmla="*/ 159953 h 320770"/>
                  <a:gd name="connsiteX70" fmla="*/ 53752 w 319670"/>
                  <a:gd name="connsiteY70" fmla="*/ 193713 h 320770"/>
                  <a:gd name="connsiteX71" fmla="*/ 92160 w 319670"/>
                  <a:gd name="connsiteY71" fmla="*/ 207427 h 320770"/>
                  <a:gd name="connsiteX72" fmla="*/ 89003 w 319670"/>
                  <a:gd name="connsiteY72" fmla="*/ 166283 h 320770"/>
                  <a:gd name="connsiteX73" fmla="*/ 51121 w 319670"/>
                  <a:gd name="connsiteY73" fmla="*/ 149931 h 320770"/>
                  <a:gd name="connsiteX74" fmla="*/ 271850 w 319670"/>
                  <a:gd name="connsiteY74" fmla="*/ 148830 h 320770"/>
                  <a:gd name="connsiteX75" fmla="*/ 233420 w 319670"/>
                  <a:gd name="connsiteY75" fmla="*/ 165717 h 320770"/>
                  <a:gd name="connsiteX76" fmla="*/ 230262 w 319670"/>
                  <a:gd name="connsiteY76" fmla="*/ 206877 h 320770"/>
                  <a:gd name="connsiteX77" fmla="*/ 269218 w 319670"/>
                  <a:gd name="connsiteY77" fmla="*/ 193157 h 320770"/>
                  <a:gd name="connsiteX78" fmla="*/ 272903 w 319670"/>
                  <a:gd name="connsiteY78" fmla="*/ 159912 h 320770"/>
                  <a:gd name="connsiteX79" fmla="*/ 271850 w 319670"/>
                  <a:gd name="connsiteY79" fmla="*/ 148830 h 320770"/>
                  <a:gd name="connsiteX80" fmla="*/ 302793 w 319670"/>
                  <a:gd name="connsiteY80" fmla="*/ 126547 h 320770"/>
                  <a:gd name="connsiteX81" fmla="*/ 284431 w 319670"/>
                  <a:gd name="connsiteY81" fmla="*/ 141328 h 320770"/>
                  <a:gd name="connsiteX82" fmla="*/ 286005 w 319670"/>
                  <a:gd name="connsiteY82" fmla="*/ 159805 h 320770"/>
                  <a:gd name="connsiteX83" fmla="*/ 283907 w 319670"/>
                  <a:gd name="connsiteY83" fmla="*/ 185144 h 320770"/>
                  <a:gd name="connsiteX84" fmla="*/ 306465 w 319670"/>
                  <a:gd name="connsiteY84" fmla="*/ 169835 h 320770"/>
                  <a:gd name="connsiteX85" fmla="*/ 306465 w 319670"/>
                  <a:gd name="connsiteY85" fmla="*/ 160333 h 320770"/>
                  <a:gd name="connsiteX86" fmla="*/ 302793 w 319670"/>
                  <a:gd name="connsiteY86" fmla="*/ 126547 h 320770"/>
                  <a:gd name="connsiteX87" fmla="*/ 17427 w 319670"/>
                  <a:gd name="connsiteY87" fmla="*/ 125172 h 320770"/>
                  <a:gd name="connsiteX88" fmla="*/ 13205 w 319670"/>
                  <a:gd name="connsiteY88" fmla="*/ 160446 h 320770"/>
                  <a:gd name="connsiteX89" fmla="*/ 13205 w 319670"/>
                  <a:gd name="connsiteY89" fmla="*/ 168870 h 320770"/>
                  <a:gd name="connsiteX90" fmla="*/ 39065 w 319670"/>
                  <a:gd name="connsiteY90" fmla="*/ 186244 h 320770"/>
                  <a:gd name="connsiteX91" fmla="*/ 36954 w 319670"/>
                  <a:gd name="connsiteY91" fmla="*/ 159920 h 320770"/>
                  <a:gd name="connsiteX92" fmla="*/ 38537 w 319670"/>
                  <a:gd name="connsiteY92" fmla="*/ 142546 h 320770"/>
                  <a:gd name="connsiteX93" fmla="*/ 17427 w 319670"/>
                  <a:gd name="connsiteY93" fmla="*/ 125172 h 320770"/>
                  <a:gd name="connsiteX94" fmla="*/ 215883 w 319670"/>
                  <a:gd name="connsiteY94" fmla="*/ 122420 h 320770"/>
                  <a:gd name="connsiteX95" fmla="*/ 165486 w 319670"/>
                  <a:gd name="connsiteY95" fmla="*/ 128769 h 320770"/>
                  <a:gd name="connsiteX96" fmla="*/ 163386 w 319670"/>
                  <a:gd name="connsiteY96" fmla="*/ 128769 h 320770"/>
                  <a:gd name="connsiteX97" fmla="*/ 162861 w 319670"/>
                  <a:gd name="connsiteY97" fmla="*/ 155221 h 320770"/>
                  <a:gd name="connsiteX98" fmla="*/ 162861 w 319670"/>
                  <a:gd name="connsiteY98" fmla="*/ 163686 h 320770"/>
                  <a:gd name="connsiteX99" fmla="*/ 220083 w 319670"/>
                  <a:gd name="connsiteY99" fmla="*/ 155750 h 320770"/>
                  <a:gd name="connsiteX100" fmla="*/ 215883 w 319670"/>
                  <a:gd name="connsiteY100" fmla="*/ 122420 h 320770"/>
                  <a:gd name="connsiteX101" fmla="*/ 106825 w 319670"/>
                  <a:gd name="connsiteY101" fmla="*/ 120220 h 320770"/>
                  <a:gd name="connsiteX102" fmla="*/ 102064 w 319670"/>
                  <a:gd name="connsiteY102" fmla="*/ 156248 h 320770"/>
                  <a:gd name="connsiteX103" fmla="*/ 149678 w 319670"/>
                  <a:gd name="connsiteY103" fmla="*/ 163136 h 320770"/>
                  <a:gd name="connsiteX104" fmla="*/ 149678 w 319670"/>
                  <a:gd name="connsiteY104" fmla="*/ 155188 h 320770"/>
                  <a:gd name="connsiteX105" fmla="*/ 150207 w 319670"/>
                  <a:gd name="connsiteY105" fmla="*/ 128167 h 320770"/>
                  <a:gd name="connsiteX106" fmla="*/ 106825 w 319670"/>
                  <a:gd name="connsiteY106" fmla="*/ 120220 h 320770"/>
                  <a:gd name="connsiteX107" fmla="*/ 259617 w 319670"/>
                  <a:gd name="connsiteY107" fmla="*/ 103988 h 320770"/>
                  <a:gd name="connsiteX108" fmla="*/ 228611 w 319670"/>
                  <a:gd name="connsiteY108" fmla="*/ 118717 h 320770"/>
                  <a:gd name="connsiteX109" fmla="*/ 233341 w 319670"/>
                  <a:gd name="connsiteY109" fmla="*/ 151856 h 320770"/>
                  <a:gd name="connsiteX110" fmla="*/ 269602 w 319670"/>
                  <a:gd name="connsiteY110" fmla="*/ 135024 h 320770"/>
                  <a:gd name="connsiteX111" fmla="*/ 259617 w 319670"/>
                  <a:gd name="connsiteY111" fmla="*/ 103988 h 320770"/>
                  <a:gd name="connsiteX112" fmla="*/ 65249 w 319670"/>
                  <a:gd name="connsiteY112" fmla="*/ 99862 h 320770"/>
                  <a:gd name="connsiteX113" fmla="*/ 52545 w 319670"/>
                  <a:gd name="connsiteY113" fmla="*/ 136118 h 320770"/>
                  <a:gd name="connsiteX114" fmla="*/ 89068 w 319670"/>
                  <a:gd name="connsiteY114" fmla="*/ 152407 h 320770"/>
                  <a:gd name="connsiteX115" fmla="*/ 94361 w 319670"/>
                  <a:gd name="connsiteY115" fmla="*/ 115625 h 320770"/>
                  <a:gd name="connsiteX116" fmla="*/ 65249 w 319670"/>
                  <a:gd name="connsiteY116" fmla="*/ 99862 h 320770"/>
                  <a:gd name="connsiteX117" fmla="*/ 285381 w 319670"/>
                  <a:gd name="connsiteY117" fmla="*/ 83906 h 320770"/>
                  <a:gd name="connsiteX118" fmla="*/ 270702 w 319670"/>
                  <a:gd name="connsiteY118" fmla="*/ 96554 h 320770"/>
                  <a:gd name="connsiteX119" fmla="*/ 281711 w 319670"/>
                  <a:gd name="connsiteY119" fmla="*/ 127648 h 320770"/>
                  <a:gd name="connsiteX120" fmla="*/ 298487 w 319670"/>
                  <a:gd name="connsiteY120" fmla="*/ 112365 h 320770"/>
                  <a:gd name="connsiteX121" fmla="*/ 285381 w 319670"/>
                  <a:gd name="connsiteY121" fmla="*/ 83906 h 320770"/>
                  <a:gd name="connsiteX122" fmla="*/ 39411 w 319670"/>
                  <a:gd name="connsiteY122" fmla="*/ 75928 h 320770"/>
                  <a:gd name="connsiteX123" fmla="*/ 21458 w 319670"/>
                  <a:gd name="connsiteY123" fmla="*/ 111317 h 320770"/>
                  <a:gd name="connsiteX124" fmla="*/ 40995 w 319670"/>
                  <a:gd name="connsiteY124" fmla="*/ 128748 h 320770"/>
                  <a:gd name="connsiteX125" fmla="*/ 54196 w 319670"/>
                  <a:gd name="connsiteY125" fmla="*/ 91774 h 320770"/>
                  <a:gd name="connsiteX126" fmla="*/ 39411 w 319670"/>
                  <a:gd name="connsiteY126" fmla="*/ 75928 h 320770"/>
                  <a:gd name="connsiteX127" fmla="*/ 201616 w 319670"/>
                  <a:gd name="connsiteY127" fmla="*/ 73452 h 320770"/>
                  <a:gd name="connsiteX128" fmla="*/ 165267 w 319670"/>
                  <a:gd name="connsiteY128" fmla="*/ 78187 h 320770"/>
                  <a:gd name="connsiteX129" fmla="*/ 164740 w 319670"/>
                  <a:gd name="connsiteY129" fmla="*/ 78187 h 320770"/>
                  <a:gd name="connsiteX130" fmla="*/ 163687 w 319670"/>
                  <a:gd name="connsiteY130" fmla="*/ 115543 h 320770"/>
                  <a:gd name="connsiteX131" fmla="*/ 165267 w 319670"/>
                  <a:gd name="connsiteY131" fmla="*/ 115543 h 320770"/>
                  <a:gd name="connsiteX132" fmla="*/ 213205 w 319670"/>
                  <a:gd name="connsiteY132" fmla="*/ 109756 h 320770"/>
                  <a:gd name="connsiteX133" fmla="*/ 201616 w 319670"/>
                  <a:gd name="connsiteY133" fmla="*/ 73452 h 320770"/>
                  <a:gd name="connsiteX134" fmla="*/ 121592 w 319670"/>
                  <a:gd name="connsiteY134" fmla="*/ 70701 h 320770"/>
                  <a:gd name="connsiteX135" fmla="*/ 109491 w 319670"/>
                  <a:gd name="connsiteY135" fmla="*/ 107084 h 320770"/>
                  <a:gd name="connsiteX136" fmla="*/ 150530 w 319670"/>
                  <a:gd name="connsiteY136" fmla="*/ 114993 h 320770"/>
                  <a:gd name="connsiteX137" fmla="*/ 151582 w 319670"/>
                  <a:gd name="connsiteY137" fmla="*/ 77028 h 320770"/>
                  <a:gd name="connsiteX138" fmla="*/ 121592 w 319670"/>
                  <a:gd name="connsiteY138" fmla="*/ 70701 h 320770"/>
                  <a:gd name="connsiteX139" fmla="*/ 233321 w 319670"/>
                  <a:gd name="connsiteY139" fmla="*/ 59697 h 320770"/>
                  <a:gd name="connsiteX140" fmla="*/ 214306 w 319670"/>
                  <a:gd name="connsiteY140" fmla="*/ 69207 h 320770"/>
                  <a:gd name="connsiteX141" fmla="*/ 225926 w 319670"/>
                  <a:gd name="connsiteY141" fmla="*/ 106189 h 320770"/>
                  <a:gd name="connsiteX142" fmla="*/ 253921 w 319670"/>
                  <a:gd name="connsiteY142" fmla="*/ 92453 h 320770"/>
                  <a:gd name="connsiteX143" fmla="*/ 233321 w 319670"/>
                  <a:gd name="connsiteY143" fmla="*/ 59697 h 320770"/>
                  <a:gd name="connsiteX144" fmla="*/ 92595 w 319670"/>
                  <a:gd name="connsiteY144" fmla="*/ 55846 h 320770"/>
                  <a:gd name="connsiteX145" fmla="*/ 70977 w 319670"/>
                  <a:gd name="connsiteY145" fmla="*/ 88088 h 320770"/>
                  <a:gd name="connsiteX146" fmla="*/ 97341 w 319670"/>
                  <a:gd name="connsiteY146" fmla="*/ 102888 h 320770"/>
                  <a:gd name="connsiteX147" fmla="*/ 108941 w 319670"/>
                  <a:gd name="connsiteY147" fmla="*/ 65360 h 320770"/>
                  <a:gd name="connsiteX148" fmla="*/ 92595 w 319670"/>
                  <a:gd name="connsiteY148" fmla="*/ 55846 h 320770"/>
                  <a:gd name="connsiteX149" fmla="*/ 251144 w 319670"/>
                  <a:gd name="connsiteY149" fmla="*/ 44842 h 320770"/>
                  <a:gd name="connsiteX150" fmla="*/ 243742 w 319670"/>
                  <a:gd name="connsiteY150" fmla="*/ 51712 h 320770"/>
                  <a:gd name="connsiteX151" fmla="*/ 264890 w 319670"/>
                  <a:gd name="connsiteY151" fmla="*/ 85007 h 320770"/>
                  <a:gd name="connsiteX152" fmla="*/ 277579 w 319670"/>
                  <a:gd name="connsiteY152" fmla="*/ 72851 h 320770"/>
                  <a:gd name="connsiteX153" fmla="*/ 251144 w 319670"/>
                  <a:gd name="connsiteY153" fmla="*/ 44842 h 320770"/>
                  <a:gd name="connsiteX154" fmla="*/ 75908 w 319670"/>
                  <a:gd name="connsiteY154" fmla="*/ 39614 h 320770"/>
                  <a:gd name="connsiteX155" fmla="*/ 47868 w 319670"/>
                  <a:gd name="connsiteY155" fmla="*/ 65510 h 320770"/>
                  <a:gd name="connsiteX156" fmla="*/ 60565 w 319670"/>
                  <a:gd name="connsiteY156" fmla="*/ 79779 h 320770"/>
                  <a:gd name="connsiteX157" fmla="*/ 82256 w 319670"/>
                  <a:gd name="connsiteY157" fmla="*/ 47013 h 320770"/>
                  <a:gd name="connsiteX158" fmla="*/ 75908 w 319670"/>
                  <a:gd name="connsiteY158" fmla="*/ 39614 h 320770"/>
                  <a:gd name="connsiteX159" fmla="*/ 224484 w 319670"/>
                  <a:gd name="connsiteY159" fmla="*/ 28060 h 320770"/>
                  <a:gd name="connsiteX160" fmla="*/ 236003 w 319670"/>
                  <a:gd name="connsiteY160" fmla="*/ 41815 h 320770"/>
                  <a:gd name="connsiteX161" fmla="*/ 240716 w 319670"/>
                  <a:gd name="connsiteY161" fmla="*/ 37583 h 320770"/>
                  <a:gd name="connsiteX162" fmla="*/ 224484 w 319670"/>
                  <a:gd name="connsiteY162" fmla="*/ 28060 h 320770"/>
                  <a:gd name="connsiteX163" fmla="*/ 101238 w 319670"/>
                  <a:gd name="connsiteY163" fmla="*/ 25309 h 320770"/>
                  <a:gd name="connsiteX164" fmla="*/ 86933 w 319670"/>
                  <a:gd name="connsiteY164" fmla="*/ 32662 h 320770"/>
                  <a:gd name="connsiteX165" fmla="*/ 90642 w 319670"/>
                  <a:gd name="connsiteY165" fmla="*/ 36863 h 320770"/>
                  <a:gd name="connsiteX166" fmla="*/ 101238 w 319670"/>
                  <a:gd name="connsiteY166" fmla="*/ 25309 h 320770"/>
                  <a:gd name="connsiteX167" fmla="*/ 189546 w 319670"/>
                  <a:gd name="connsiteY167" fmla="*/ 16506 h 320770"/>
                  <a:gd name="connsiteX168" fmla="*/ 209532 w 319670"/>
                  <a:gd name="connsiteY168" fmla="*/ 56946 h 320770"/>
                  <a:gd name="connsiteX169" fmla="*/ 225310 w 319670"/>
                  <a:gd name="connsiteY169" fmla="*/ 49068 h 320770"/>
                  <a:gd name="connsiteX170" fmla="*/ 194280 w 319670"/>
                  <a:gd name="connsiteY170" fmla="*/ 17556 h 320770"/>
                  <a:gd name="connsiteX171" fmla="*/ 189546 w 319670"/>
                  <a:gd name="connsiteY171" fmla="*/ 16506 h 320770"/>
                  <a:gd name="connsiteX172" fmla="*/ 132600 w 319670"/>
                  <a:gd name="connsiteY172" fmla="*/ 15955 h 320770"/>
                  <a:gd name="connsiteX173" fmla="*/ 128938 w 319670"/>
                  <a:gd name="connsiteY173" fmla="*/ 16483 h 320770"/>
                  <a:gd name="connsiteX174" fmla="*/ 100688 w 319670"/>
                  <a:gd name="connsiteY174" fmla="*/ 46010 h 320770"/>
                  <a:gd name="connsiteX175" fmla="*/ 114290 w 319670"/>
                  <a:gd name="connsiteY175" fmla="*/ 53920 h 320770"/>
                  <a:gd name="connsiteX176" fmla="*/ 132600 w 319670"/>
                  <a:gd name="connsiteY176" fmla="*/ 15955 h 320770"/>
                  <a:gd name="connsiteX177" fmla="*/ 167974 w 319670"/>
                  <a:gd name="connsiteY177" fmla="*/ 13204 h 320770"/>
                  <a:gd name="connsiteX178" fmla="*/ 165337 w 319670"/>
                  <a:gd name="connsiteY178" fmla="*/ 64924 h 320770"/>
                  <a:gd name="connsiteX179" fmla="*/ 196974 w 319670"/>
                  <a:gd name="connsiteY179" fmla="*/ 60702 h 320770"/>
                  <a:gd name="connsiteX180" fmla="*/ 173247 w 319670"/>
                  <a:gd name="connsiteY180" fmla="*/ 13732 h 320770"/>
                  <a:gd name="connsiteX181" fmla="*/ 167974 w 319670"/>
                  <a:gd name="connsiteY181" fmla="*/ 13204 h 320770"/>
                  <a:gd name="connsiteX182" fmla="*/ 149585 w 319670"/>
                  <a:gd name="connsiteY182" fmla="*/ 13204 h 320770"/>
                  <a:gd name="connsiteX183" fmla="*/ 126273 w 319670"/>
                  <a:gd name="connsiteY183" fmla="*/ 58551 h 320770"/>
                  <a:gd name="connsiteX184" fmla="*/ 152764 w 319670"/>
                  <a:gd name="connsiteY184" fmla="*/ 63823 h 320770"/>
                  <a:gd name="connsiteX185" fmla="*/ 154883 w 319670"/>
                  <a:gd name="connsiteY185" fmla="*/ 13204 h 320770"/>
                  <a:gd name="connsiteX186" fmla="*/ 149585 w 319670"/>
                  <a:gd name="connsiteY186" fmla="*/ 13204 h 320770"/>
                  <a:gd name="connsiteX187" fmla="*/ 160099 w 319670"/>
                  <a:gd name="connsiteY187" fmla="*/ 0 h 320770"/>
                  <a:gd name="connsiteX188" fmla="*/ 248047 w 319670"/>
                  <a:gd name="connsiteY188" fmla="*/ 26906 h 320770"/>
                  <a:gd name="connsiteX189" fmla="*/ 259107 w 319670"/>
                  <a:gd name="connsiteY189" fmla="*/ 34293 h 320770"/>
                  <a:gd name="connsiteX190" fmla="*/ 285965 w 319670"/>
                  <a:gd name="connsiteY190" fmla="*/ 61727 h 320770"/>
                  <a:gd name="connsiteX191" fmla="*/ 293865 w 319670"/>
                  <a:gd name="connsiteY191" fmla="*/ 72806 h 320770"/>
                  <a:gd name="connsiteX192" fmla="*/ 308084 w 319670"/>
                  <a:gd name="connsiteY192" fmla="*/ 100768 h 320770"/>
                  <a:gd name="connsiteX193" fmla="*/ 313350 w 319670"/>
                  <a:gd name="connsiteY193" fmla="*/ 115013 h 320770"/>
                  <a:gd name="connsiteX194" fmla="*/ 319670 w 319670"/>
                  <a:gd name="connsiteY194" fmla="*/ 157747 h 320770"/>
                  <a:gd name="connsiteX195" fmla="*/ 319670 w 319670"/>
                  <a:gd name="connsiteY195" fmla="*/ 160385 h 320770"/>
                  <a:gd name="connsiteX196" fmla="*/ 319144 w 319670"/>
                  <a:gd name="connsiteY196" fmla="*/ 176212 h 320770"/>
                  <a:gd name="connsiteX197" fmla="*/ 302291 w 319670"/>
                  <a:gd name="connsiteY197" fmla="*/ 232664 h 320770"/>
                  <a:gd name="connsiteX198" fmla="*/ 288598 w 319670"/>
                  <a:gd name="connsiteY198" fmla="*/ 254822 h 320770"/>
                  <a:gd name="connsiteX199" fmla="*/ 160099 w 319670"/>
                  <a:gd name="connsiteY199" fmla="*/ 320242 h 320770"/>
                  <a:gd name="connsiteX200" fmla="*/ 159572 w 319670"/>
                  <a:gd name="connsiteY200" fmla="*/ 320242 h 320770"/>
                  <a:gd name="connsiteX201" fmla="*/ 155359 w 319670"/>
                  <a:gd name="connsiteY201" fmla="*/ 320770 h 320770"/>
                  <a:gd name="connsiteX202" fmla="*/ 155359 w 319670"/>
                  <a:gd name="connsiteY202" fmla="*/ 320242 h 320770"/>
                  <a:gd name="connsiteX203" fmla="*/ 26332 w 319670"/>
                  <a:gd name="connsiteY203" fmla="*/ 248491 h 320770"/>
                  <a:gd name="connsiteX204" fmla="*/ 13693 w 319670"/>
                  <a:gd name="connsiteY204" fmla="*/ 225278 h 320770"/>
                  <a:gd name="connsiteX205" fmla="*/ 527 w 319670"/>
                  <a:gd name="connsiteY205" fmla="*/ 174630 h 320770"/>
                  <a:gd name="connsiteX206" fmla="*/ 0 w 319670"/>
                  <a:gd name="connsiteY206" fmla="*/ 160385 h 320770"/>
                  <a:gd name="connsiteX207" fmla="*/ 0 w 319670"/>
                  <a:gd name="connsiteY207" fmla="*/ 156164 h 320770"/>
                  <a:gd name="connsiteX208" fmla="*/ 6847 w 319670"/>
                  <a:gd name="connsiteY208" fmla="*/ 113958 h 320770"/>
                  <a:gd name="connsiteX209" fmla="*/ 12113 w 319670"/>
                  <a:gd name="connsiteY209" fmla="*/ 99185 h 320770"/>
                  <a:gd name="connsiteX210" fmla="*/ 32125 w 319670"/>
                  <a:gd name="connsiteY210" fmla="*/ 64365 h 320770"/>
                  <a:gd name="connsiteX211" fmla="*/ 41078 w 319670"/>
                  <a:gd name="connsiteY211" fmla="*/ 52758 h 320770"/>
                  <a:gd name="connsiteX212" fmla="*/ 68990 w 319670"/>
                  <a:gd name="connsiteY212" fmla="*/ 28489 h 320770"/>
                  <a:gd name="connsiteX213" fmla="*/ 80576 w 319670"/>
                  <a:gd name="connsiteY213" fmla="*/ 21103 h 320770"/>
                  <a:gd name="connsiteX214" fmla="*/ 160099 w 319670"/>
                  <a:gd name="connsiteY214" fmla="*/ 0 h 32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</a:cxnLst>
                <a:rect l="l" t="t" r="r" b="b"/>
                <a:pathLst>
                  <a:path w="319670" h="320770">
                    <a:moveTo>
                      <a:pt x="193673" y="280605"/>
                    </a:moveTo>
                    <a:cubicBezTo>
                      <a:pt x="184761" y="281133"/>
                      <a:pt x="175324" y="281661"/>
                      <a:pt x="165888" y="281661"/>
                    </a:cubicBezTo>
                    <a:cubicBezTo>
                      <a:pt x="166412" y="292225"/>
                      <a:pt x="166936" y="300676"/>
                      <a:pt x="167460" y="307015"/>
                    </a:cubicBezTo>
                    <a:cubicBezTo>
                      <a:pt x="172179" y="306486"/>
                      <a:pt x="176373" y="305958"/>
                      <a:pt x="181091" y="305430"/>
                    </a:cubicBezTo>
                    <a:cubicBezTo>
                      <a:pt x="183188" y="301733"/>
                      <a:pt x="188430" y="292753"/>
                      <a:pt x="193673" y="280605"/>
                    </a:cubicBezTo>
                    <a:close/>
                    <a:moveTo>
                      <a:pt x="127923" y="280054"/>
                    </a:moveTo>
                    <a:cubicBezTo>
                      <a:pt x="133734" y="293270"/>
                      <a:pt x="139016" y="302257"/>
                      <a:pt x="141657" y="305957"/>
                    </a:cubicBezTo>
                    <a:cubicBezTo>
                      <a:pt x="145882" y="306486"/>
                      <a:pt x="150108" y="307015"/>
                      <a:pt x="154333" y="307015"/>
                    </a:cubicBezTo>
                    <a:cubicBezTo>
                      <a:pt x="153805" y="300671"/>
                      <a:pt x="153277" y="291684"/>
                      <a:pt x="152749" y="281640"/>
                    </a:cubicBezTo>
                    <a:cubicBezTo>
                      <a:pt x="144298" y="281640"/>
                      <a:pt x="135846" y="280583"/>
                      <a:pt x="127923" y="280054"/>
                    </a:cubicBezTo>
                    <a:close/>
                    <a:moveTo>
                      <a:pt x="226960" y="275378"/>
                    </a:moveTo>
                    <a:cubicBezTo>
                      <a:pt x="221183" y="276962"/>
                      <a:pt x="215406" y="277491"/>
                      <a:pt x="209629" y="278547"/>
                    </a:cubicBezTo>
                    <a:cubicBezTo>
                      <a:pt x="205427" y="288055"/>
                      <a:pt x="201226" y="295978"/>
                      <a:pt x="198075" y="301788"/>
                    </a:cubicBezTo>
                    <a:cubicBezTo>
                      <a:pt x="200175" y="301260"/>
                      <a:pt x="202276" y="300731"/>
                      <a:pt x="204377" y="300203"/>
                    </a:cubicBezTo>
                    <a:cubicBezTo>
                      <a:pt x="208053" y="296506"/>
                      <a:pt x="216982" y="288055"/>
                      <a:pt x="226960" y="275378"/>
                    </a:cubicBezTo>
                    <a:close/>
                    <a:moveTo>
                      <a:pt x="94911" y="274277"/>
                    </a:moveTo>
                    <a:cubicBezTo>
                      <a:pt x="107537" y="290172"/>
                      <a:pt x="118584" y="300239"/>
                      <a:pt x="120163" y="301828"/>
                    </a:cubicBezTo>
                    <a:cubicBezTo>
                      <a:pt x="121741" y="302358"/>
                      <a:pt x="123319" y="302358"/>
                      <a:pt x="124897" y="302888"/>
                    </a:cubicBezTo>
                    <a:cubicBezTo>
                      <a:pt x="121215" y="296530"/>
                      <a:pt x="117006" y="288053"/>
                      <a:pt x="112797" y="277456"/>
                    </a:cubicBezTo>
                    <a:cubicBezTo>
                      <a:pt x="106485" y="276927"/>
                      <a:pt x="100698" y="275337"/>
                      <a:pt x="94911" y="274277"/>
                    </a:cubicBezTo>
                    <a:close/>
                    <a:moveTo>
                      <a:pt x="261623" y="266024"/>
                    </a:moveTo>
                    <a:cubicBezTo>
                      <a:pt x="256919" y="267610"/>
                      <a:pt x="252215" y="269195"/>
                      <a:pt x="247511" y="270781"/>
                    </a:cubicBezTo>
                    <a:cubicBezTo>
                      <a:pt x="243329" y="276066"/>
                      <a:pt x="239670" y="281351"/>
                      <a:pt x="235489" y="286107"/>
                    </a:cubicBezTo>
                    <a:cubicBezTo>
                      <a:pt x="244897" y="280294"/>
                      <a:pt x="253783" y="273952"/>
                      <a:pt x="261623" y="266024"/>
                    </a:cubicBezTo>
                    <a:close/>
                    <a:moveTo>
                      <a:pt x="53646" y="261072"/>
                    </a:moveTo>
                    <a:cubicBezTo>
                      <a:pt x="64178" y="272729"/>
                      <a:pt x="76817" y="282266"/>
                      <a:pt x="90509" y="289683"/>
                    </a:cubicBezTo>
                    <a:cubicBezTo>
                      <a:pt x="85243" y="283855"/>
                      <a:pt x="79977" y="276438"/>
                      <a:pt x="74184" y="268490"/>
                    </a:cubicBezTo>
                    <a:cubicBezTo>
                      <a:pt x="66811" y="266371"/>
                      <a:pt x="59965" y="264252"/>
                      <a:pt x="53646" y="261072"/>
                    </a:cubicBezTo>
                    <a:close/>
                    <a:moveTo>
                      <a:pt x="213205" y="224209"/>
                    </a:moveTo>
                    <a:cubicBezTo>
                      <a:pt x="197402" y="226846"/>
                      <a:pt x="180544" y="228429"/>
                      <a:pt x="163687" y="228957"/>
                    </a:cubicBezTo>
                    <a:cubicBezTo>
                      <a:pt x="163687" y="243201"/>
                      <a:pt x="164740" y="256917"/>
                      <a:pt x="165267" y="269051"/>
                    </a:cubicBezTo>
                    <a:cubicBezTo>
                      <a:pt x="176857" y="268523"/>
                      <a:pt x="188446" y="267996"/>
                      <a:pt x="200035" y="266413"/>
                    </a:cubicBezTo>
                    <a:cubicBezTo>
                      <a:pt x="204777" y="254279"/>
                      <a:pt x="209518" y="240035"/>
                      <a:pt x="213205" y="224209"/>
                    </a:cubicBezTo>
                    <a:close/>
                    <a:moveTo>
                      <a:pt x="108941" y="224209"/>
                    </a:moveTo>
                    <a:cubicBezTo>
                      <a:pt x="112628" y="240027"/>
                      <a:pt x="117369" y="253736"/>
                      <a:pt x="122109" y="265864"/>
                    </a:cubicBezTo>
                    <a:cubicBezTo>
                      <a:pt x="131590" y="267446"/>
                      <a:pt x="141598" y="267973"/>
                      <a:pt x="152132" y="268500"/>
                    </a:cubicBezTo>
                    <a:cubicBezTo>
                      <a:pt x="151606" y="256373"/>
                      <a:pt x="151079" y="243191"/>
                      <a:pt x="150552" y="228954"/>
                    </a:cubicBezTo>
                    <a:cubicBezTo>
                      <a:pt x="135804" y="228427"/>
                      <a:pt x="122109" y="226845"/>
                      <a:pt x="108941" y="224209"/>
                    </a:cubicBezTo>
                    <a:close/>
                    <a:moveTo>
                      <a:pt x="58322" y="209903"/>
                    </a:moveTo>
                    <a:cubicBezTo>
                      <a:pt x="64673" y="227869"/>
                      <a:pt x="73671" y="243722"/>
                      <a:pt x="82669" y="257461"/>
                    </a:cubicBezTo>
                    <a:cubicBezTo>
                      <a:pt x="90608" y="260103"/>
                      <a:pt x="98547" y="261688"/>
                      <a:pt x="107016" y="263273"/>
                    </a:cubicBezTo>
                    <a:cubicBezTo>
                      <a:pt x="102252" y="251120"/>
                      <a:pt x="98018" y="236852"/>
                      <a:pt x="94842" y="221000"/>
                    </a:cubicBezTo>
                    <a:cubicBezTo>
                      <a:pt x="82140" y="218358"/>
                      <a:pt x="69966" y="214131"/>
                      <a:pt x="58322" y="209903"/>
                    </a:cubicBezTo>
                    <a:close/>
                    <a:moveTo>
                      <a:pt x="264925" y="209078"/>
                    </a:moveTo>
                    <a:cubicBezTo>
                      <a:pt x="253330" y="213818"/>
                      <a:pt x="240681" y="218031"/>
                      <a:pt x="227505" y="221190"/>
                    </a:cubicBezTo>
                    <a:cubicBezTo>
                      <a:pt x="224343" y="236989"/>
                      <a:pt x="219599" y="251735"/>
                      <a:pt x="214856" y="264374"/>
                    </a:cubicBezTo>
                    <a:cubicBezTo>
                      <a:pt x="223289" y="263320"/>
                      <a:pt x="231194" y="261214"/>
                      <a:pt x="239100" y="259634"/>
                    </a:cubicBezTo>
                    <a:cubicBezTo>
                      <a:pt x="248586" y="245415"/>
                      <a:pt x="258073" y="228037"/>
                      <a:pt x="264925" y="209078"/>
                    </a:cubicBezTo>
                    <a:close/>
                    <a:moveTo>
                      <a:pt x="303989" y="187895"/>
                    </a:moveTo>
                    <a:cubicBezTo>
                      <a:pt x="297128" y="192647"/>
                      <a:pt x="289211" y="197399"/>
                      <a:pt x="280765" y="201624"/>
                    </a:cubicBezTo>
                    <a:cubicBezTo>
                      <a:pt x="275487" y="220632"/>
                      <a:pt x="267570" y="238057"/>
                      <a:pt x="258597" y="253370"/>
                    </a:cubicBezTo>
                    <a:cubicBezTo>
                      <a:pt x="265987" y="250729"/>
                      <a:pt x="273376" y="248089"/>
                      <a:pt x="279710" y="244921"/>
                    </a:cubicBezTo>
                    <a:cubicBezTo>
                      <a:pt x="291850" y="228025"/>
                      <a:pt x="300295" y="209016"/>
                      <a:pt x="303989" y="187895"/>
                    </a:cubicBezTo>
                    <a:close/>
                    <a:moveTo>
                      <a:pt x="15131" y="186244"/>
                    </a:moveTo>
                    <a:cubicBezTo>
                      <a:pt x="18834" y="205247"/>
                      <a:pt x="25712" y="223193"/>
                      <a:pt x="35764" y="239029"/>
                    </a:cubicBezTo>
                    <a:cubicBezTo>
                      <a:pt x="44229" y="243251"/>
                      <a:pt x="53751" y="247474"/>
                      <a:pt x="63274" y="251169"/>
                    </a:cubicBezTo>
                    <a:cubicBezTo>
                      <a:pt x="54810" y="236917"/>
                      <a:pt x="47403" y="220554"/>
                      <a:pt x="42641" y="202607"/>
                    </a:cubicBezTo>
                    <a:cubicBezTo>
                      <a:pt x="32590" y="197857"/>
                      <a:pt x="23596" y="192578"/>
                      <a:pt x="15131" y="186244"/>
                    </a:cubicBezTo>
                    <a:close/>
                    <a:moveTo>
                      <a:pt x="220633" y="169463"/>
                    </a:moveTo>
                    <a:cubicBezTo>
                      <a:pt x="202251" y="174190"/>
                      <a:pt x="182819" y="176291"/>
                      <a:pt x="162861" y="176816"/>
                    </a:cubicBezTo>
                    <a:cubicBezTo>
                      <a:pt x="162861" y="189946"/>
                      <a:pt x="162861" y="203076"/>
                      <a:pt x="163386" y="215680"/>
                    </a:cubicBezTo>
                    <a:cubicBezTo>
                      <a:pt x="181768" y="215680"/>
                      <a:pt x="199625" y="213580"/>
                      <a:pt x="216431" y="209903"/>
                    </a:cubicBezTo>
                    <a:cubicBezTo>
                      <a:pt x="218532" y="197298"/>
                      <a:pt x="220108" y="183643"/>
                      <a:pt x="220633" y="169463"/>
                    </a:cubicBezTo>
                    <a:close/>
                    <a:moveTo>
                      <a:pt x="101513" y="169463"/>
                    </a:moveTo>
                    <a:cubicBezTo>
                      <a:pt x="102043" y="183643"/>
                      <a:pt x="103631" y="197298"/>
                      <a:pt x="105748" y="210428"/>
                    </a:cubicBezTo>
                    <a:cubicBezTo>
                      <a:pt x="120038" y="213054"/>
                      <a:pt x="134858" y="215155"/>
                      <a:pt x="150207" y="215680"/>
                    </a:cubicBezTo>
                    <a:cubicBezTo>
                      <a:pt x="149678" y="203076"/>
                      <a:pt x="149678" y="189946"/>
                      <a:pt x="149678" y="176291"/>
                    </a:cubicBezTo>
                    <a:cubicBezTo>
                      <a:pt x="132741" y="175765"/>
                      <a:pt x="116862" y="173139"/>
                      <a:pt x="101513" y="169463"/>
                    </a:cubicBezTo>
                    <a:close/>
                    <a:moveTo>
                      <a:pt x="51121" y="149931"/>
                    </a:moveTo>
                    <a:cubicBezTo>
                      <a:pt x="50595" y="153623"/>
                      <a:pt x="50069" y="156788"/>
                      <a:pt x="50069" y="159953"/>
                    </a:cubicBezTo>
                    <a:cubicBezTo>
                      <a:pt x="50069" y="171558"/>
                      <a:pt x="51647" y="183163"/>
                      <a:pt x="53752" y="193713"/>
                    </a:cubicBezTo>
                    <a:cubicBezTo>
                      <a:pt x="65853" y="198988"/>
                      <a:pt x="78480" y="203735"/>
                      <a:pt x="92160" y="207427"/>
                    </a:cubicBezTo>
                    <a:cubicBezTo>
                      <a:pt x="90055" y="194240"/>
                      <a:pt x="88477" y="180525"/>
                      <a:pt x="89003" y="166283"/>
                    </a:cubicBezTo>
                    <a:cubicBezTo>
                      <a:pt x="75324" y="161536"/>
                      <a:pt x="62170" y="156261"/>
                      <a:pt x="51121" y="149931"/>
                    </a:cubicBezTo>
                    <a:close/>
                    <a:moveTo>
                      <a:pt x="271850" y="148830"/>
                    </a:moveTo>
                    <a:cubicBezTo>
                      <a:pt x="260269" y="155690"/>
                      <a:pt x="247634" y="161495"/>
                      <a:pt x="233420" y="165717"/>
                    </a:cubicBezTo>
                    <a:cubicBezTo>
                      <a:pt x="233947" y="179965"/>
                      <a:pt x="232367" y="193685"/>
                      <a:pt x="230262" y="206877"/>
                    </a:cubicBezTo>
                    <a:cubicBezTo>
                      <a:pt x="244475" y="203183"/>
                      <a:pt x="257110" y="198434"/>
                      <a:pt x="269218" y="193157"/>
                    </a:cubicBezTo>
                    <a:cubicBezTo>
                      <a:pt x="271850" y="182603"/>
                      <a:pt x="272903" y="171521"/>
                      <a:pt x="272903" y="159912"/>
                    </a:cubicBezTo>
                    <a:cubicBezTo>
                      <a:pt x="272903" y="156218"/>
                      <a:pt x="272376" y="152524"/>
                      <a:pt x="271850" y="148830"/>
                    </a:cubicBezTo>
                    <a:close/>
                    <a:moveTo>
                      <a:pt x="302793" y="126547"/>
                    </a:moveTo>
                    <a:cubicBezTo>
                      <a:pt x="297022" y="131826"/>
                      <a:pt x="290727" y="136577"/>
                      <a:pt x="284431" y="141328"/>
                    </a:cubicBezTo>
                    <a:cubicBezTo>
                      <a:pt x="284956" y="147135"/>
                      <a:pt x="286005" y="153470"/>
                      <a:pt x="286005" y="159805"/>
                    </a:cubicBezTo>
                    <a:cubicBezTo>
                      <a:pt x="286005" y="168251"/>
                      <a:pt x="285481" y="176698"/>
                      <a:pt x="283907" y="185144"/>
                    </a:cubicBezTo>
                    <a:cubicBezTo>
                      <a:pt x="292301" y="180393"/>
                      <a:pt x="299645" y="175642"/>
                      <a:pt x="306465" y="169835"/>
                    </a:cubicBezTo>
                    <a:cubicBezTo>
                      <a:pt x="306465" y="166668"/>
                      <a:pt x="306465" y="163500"/>
                      <a:pt x="306465" y="160333"/>
                    </a:cubicBezTo>
                    <a:cubicBezTo>
                      <a:pt x="306465" y="148719"/>
                      <a:pt x="305416" y="137105"/>
                      <a:pt x="302793" y="126547"/>
                    </a:cubicBezTo>
                    <a:close/>
                    <a:moveTo>
                      <a:pt x="17427" y="125172"/>
                    </a:moveTo>
                    <a:cubicBezTo>
                      <a:pt x="14789" y="136754"/>
                      <a:pt x="13205" y="148337"/>
                      <a:pt x="13205" y="160446"/>
                    </a:cubicBezTo>
                    <a:cubicBezTo>
                      <a:pt x="13205" y="163079"/>
                      <a:pt x="13205" y="165711"/>
                      <a:pt x="13205" y="168870"/>
                    </a:cubicBezTo>
                    <a:cubicBezTo>
                      <a:pt x="21122" y="175188"/>
                      <a:pt x="29565" y="180979"/>
                      <a:pt x="39065" y="186244"/>
                    </a:cubicBezTo>
                    <a:cubicBezTo>
                      <a:pt x="37482" y="177821"/>
                      <a:pt x="36954" y="168870"/>
                      <a:pt x="36954" y="159920"/>
                    </a:cubicBezTo>
                    <a:cubicBezTo>
                      <a:pt x="37482" y="154128"/>
                      <a:pt x="38009" y="148337"/>
                      <a:pt x="38537" y="142546"/>
                    </a:cubicBezTo>
                    <a:cubicBezTo>
                      <a:pt x="30621" y="137281"/>
                      <a:pt x="23760" y="131489"/>
                      <a:pt x="17427" y="125172"/>
                    </a:cubicBezTo>
                    <a:close/>
                    <a:moveTo>
                      <a:pt x="215883" y="122420"/>
                    </a:moveTo>
                    <a:cubicBezTo>
                      <a:pt x="200134" y="126653"/>
                      <a:pt x="183335" y="128769"/>
                      <a:pt x="165486" y="128769"/>
                    </a:cubicBezTo>
                    <a:cubicBezTo>
                      <a:pt x="164961" y="128769"/>
                      <a:pt x="164436" y="128769"/>
                      <a:pt x="163386" y="128769"/>
                    </a:cubicBezTo>
                    <a:cubicBezTo>
                      <a:pt x="163386" y="137763"/>
                      <a:pt x="163386" y="146228"/>
                      <a:pt x="162861" y="155221"/>
                    </a:cubicBezTo>
                    <a:cubicBezTo>
                      <a:pt x="162861" y="157866"/>
                      <a:pt x="162861" y="161041"/>
                      <a:pt x="162861" y="163686"/>
                    </a:cubicBezTo>
                    <a:cubicBezTo>
                      <a:pt x="183335" y="163157"/>
                      <a:pt x="202234" y="160512"/>
                      <a:pt x="220083" y="155750"/>
                    </a:cubicBezTo>
                    <a:cubicBezTo>
                      <a:pt x="219558" y="144640"/>
                      <a:pt x="217983" y="133530"/>
                      <a:pt x="215883" y="122420"/>
                    </a:cubicBezTo>
                    <a:close/>
                    <a:moveTo>
                      <a:pt x="106825" y="120220"/>
                    </a:moveTo>
                    <a:cubicBezTo>
                      <a:pt x="104180" y="131876"/>
                      <a:pt x="102593" y="144062"/>
                      <a:pt x="102064" y="156248"/>
                    </a:cubicBezTo>
                    <a:cubicBezTo>
                      <a:pt x="116877" y="159957"/>
                      <a:pt x="132748" y="162606"/>
                      <a:pt x="149678" y="163136"/>
                    </a:cubicBezTo>
                    <a:cubicBezTo>
                      <a:pt x="149678" y="160487"/>
                      <a:pt x="149678" y="157837"/>
                      <a:pt x="149678" y="155188"/>
                    </a:cubicBezTo>
                    <a:cubicBezTo>
                      <a:pt x="150207" y="146181"/>
                      <a:pt x="150207" y="137174"/>
                      <a:pt x="150207" y="128167"/>
                    </a:cubicBezTo>
                    <a:cubicBezTo>
                      <a:pt x="134864" y="127107"/>
                      <a:pt x="120051" y="124458"/>
                      <a:pt x="106825" y="120220"/>
                    </a:cubicBezTo>
                    <a:close/>
                    <a:moveTo>
                      <a:pt x="259617" y="103988"/>
                    </a:moveTo>
                    <a:cubicBezTo>
                      <a:pt x="250157" y="109775"/>
                      <a:pt x="240173" y="115035"/>
                      <a:pt x="228611" y="118717"/>
                    </a:cubicBezTo>
                    <a:cubicBezTo>
                      <a:pt x="230713" y="129238"/>
                      <a:pt x="232290" y="140810"/>
                      <a:pt x="233341" y="151856"/>
                    </a:cubicBezTo>
                    <a:cubicBezTo>
                      <a:pt x="246479" y="147648"/>
                      <a:pt x="258566" y="141862"/>
                      <a:pt x="269602" y="135024"/>
                    </a:cubicBezTo>
                    <a:cubicBezTo>
                      <a:pt x="267500" y="124503"/>
                      <a:pt x="263821" y="113983"/>
                      <a:pt x="259617" y="103988"/>
                    </a:cubicBezTo>
                    <a:close/>
                    <a:moveTo>
                      <a:pt x="65249" y="99862"/>
                    </a:moveTo>
                    <a:cubicBezTo>
                      <a:pt x="59956" y="111422"/>
                      <a:pt x="55192" y="123507"/>
                      <a:pt x="52545" y="136118"/>
                    </a:cubicBezTo>
                    <a:cubicBezTo>
                      <a:pt x="63661" y="142423"/>
                      <a:pt x="75835" y="148203"/>
                      <a:pt x="89068" y="152407"/>
                    </a:cubicBezTo>
                    <a:cubicBezTo>
                      <a:pt x="90126" y="139796"/>
                      <a:pt x="91714" y="127185"/>
                      <a:pt x="94361" y="115625"/>
                    </a:cubicBezTo>
                    <a:cubicBezTo>
                      <a:pt x="83774" y="111422"/>
                      <a:pt x="73718" y="106167"/>
                      <a:pt x="65249" y="99862"/>
                    </a:cubicBezTo>
                    <a:close/>
                    <a:moveTo>
                      <a:pt x="285381" y="83906"/>
                    </a:moveTo>
                    <a:cubicBezTo>
                      <a:pt x="280663" y="88122"/>
                      <a:pt x="275944" y="92338"/>
                      <a:pt x="270702" y="96554"/>
                    </a:cubicBezTo>
                    <a:cubicBezTo>
                      <a:pt x="275420" y="106567"/>
                      <a:pt x="279090" y="116581"/>
                      <a:pt x="281711" y="127648"/>
                    </a:cubicBezTo>
                    <a:cubicBezTo>
                      <a:pt x="288002" y="122905"/>
                      <a:pt x="293769" y="117635"/>
                      <a:pt x="298487" y="112365"/>
                    </a:cubicBezTo>
                    <a:cubicBezTo>
                      <a:pt x="295342" y="102351"/>
                      <a:pt x="290624" y="92865"/>
                      <a:pt x="285381" y="83906"/>
                    </a:cubicBezTo>
                    <a:close/>
                    <a:moveTo>
                      <a:pt x="39411" y="75928"/>
                    </a:moveTo>
                    <a:cubicBezTo>
                      <a:pt x="32019" y="87020"/>
                      <a:pt x="25683" y="98640"/>
                      <a:pt x="21458" y="111317"/>
                    </a:cubicBezTo>
                    <a:cubicBezTo>
                      <a:pt x="26739" y="117656"/>
                      <a:pt x="33603" y="122938"/>
                      <a:pt x="40995" y="128748"/>
                    </a:cubicBezTo>
                    <a:cubicBezTo>
                      <a:pt x="44163" y="115543"/>
                      <a:pt x="48916" y="103394"/>
                      <a:pt x="54196" y="91774"/>
                    </a:cubicBezTo>
                    <a:cubicBezTo>
                      <a:pt x="48916" y="87020"/>
                      <a:pt x="43635" y="81738"/>
                      <a:pt x="39411" y="75928"/>
                    </a:cubicBezTo>
                    <a:close/>
                    <a:moveTo>
                      <a:pt x="201616" y="73452"/>
                    </a:moveTo>
                    <a:cubicBezTo>
                      <a:pt x="190553" y="76083"/>
                      <a:pt x="178437" y="78187"/>
                      <a:pt x="165267" y="78187"/>
                    </a:cubicBezTo>
                    <a:cubicBezTo>
                      <a:pt x="165267" y="78187"/>
                      <a:pt x="165267" y="78187"/>
                      <a:pt x="164740" y="78187"/>
                    </a:cubicBezTo>
                    <a:cubicBezTo>
                      <a:pt x="164740" y="89762"/>
                      <a:pt x="164214" y="102390"/>
                      <a:pt x="163687" y="115543"/>
                    </a:cubicBezTo>
                    <a:cubicBezTo>
                      <a:pt x="164214" y="115543"/>
                      <a:pt x="164740" y="115543"/>
                      <a:pt x="165267" y="115543"/>
                    </a:cubicBezTo>
                    <a:cubicBezTo>
                      <a:pt x="182125" y="115543"/>
                      <a:pt x="198455" y="113438"/>
                      <a:pt x="213205" y="109756"/>
                    </a:cubicBezTo>
                    <a:cubicBezTo>
                      <a:pt x="210044" y="96602"/>
                      <a:pt x="205830" y="84501"/>
                      <a:pt x="201616" y="73452"/>
                    </a:cubicBezTo>
                    <a:close/>
                    <a:moveTo>
                      <a:pt x="121592" y="70701"/>
                    </a:moveTo>
                    <a:cubicBezTo>
                      <a:pt x="116857" y="81774"/>
                      <a:pt x="113174" y="94429"/>
                      <a:pt x="109491" y="107084"/>
                    </a:cubicBezTo>
                    <a:cubicBezTo>
                      <a:pt x="122119" y="111302"/>
                      <a:pt x="136324" y="113938"/>
                      <a:pt x="150530" y="114993"/>
                    </a:cubicBezTo>
                    <a:cubicBezTo>
                      <a:pt x="151056" y="101811"/>
                      <a:pt x="151582" y="88629"/>
                      <a:pt x="151582" y="77028"/>
                    </a:cubicBezTo>
                    <a:cubicBezTo>
                      <a:pt x="141060" y="75974"/>
                      <a:pt x="131063" y="73865"/>
                      <a:pt x="121592" y="70701"/>
                    </a:cubicBezTo>
                    <a:close/>
                    <a:moveTo>
                      <a:pt x="233321" y="59697"/>
                    </a:moveTo>
                    <a:cubicBezTo>
                      <a:pt x="227511" y="63395"/>
                      <a:pt x="221172" y="66565"/>
                      <a:pt x="214306" y="69207"/>
                    </a:cubicBezTo>
                    <a:cubicBezTo>
                      <a:pt x="218531" y="80302"/>
                      <a:pt x="222757" y="92981"/>
                      <a:pt x="225926" y="106189"/>
                    </a:cubicBezTo>
                    <a:cubicBezTo>
                      <a:pt x="235962" y="102491"/>
                      <a:pt x="245469" y="97736"/>
                      <a:pt x="253921" y="92453"/>
                    </a:cubicBezTo>
                    <a:cubicBezTo>
                      <a:pt x="247582" y="80302"/>
                      <a:pt x="240716" y="69207"/>
                      <a:pt x="233321" y="59697"/>
                    </a:cubicBezTo>
                    <a:close/>
                    <a:moveTo>
                      <a:pt x="92595" y="55846"/>
                    </a:moveTo>
                    <a:cubicBezTo>
                      <a:pt x="85214" y="65360"/>
                      <a:pt x="77832" y="76460"/>
                      <a:pt x="70977" y="88088"/>
                    </a:cubicBezTo>
                    <a:cubicBezTo>
                      <a:pt x="78886" y="93902"/>
                      <a:pt x="87323" y="98660"/>
                      <a:pt x="97341" y="102888"/>
                    </a:cubicBezTo>
                    <a:cubicBezTo>
                      <a:pt x="100505" y="89674"/>
                      <a:pt x="104723" y="76988"/>
                      <a:pt x="108941" y="65360"/>
                    </a:cubicBezTo>
                    <a:cubicBezTo>
                      <a:pt x="103141" y="62717"/>
                      <a:pt x="97341" y="59546"/>
                      <a:pt x="92595" y="55846"/>
                    </a:cubicBezTo>
                    <a:close/>
                    <a:moveTo>
                      <a:pt x="251144" y="44842"/>
                    </a:moveTo>
                    <a:cubicBezTo>
                      <a:pt x="248500" y="47484"/>
                      <a:pt x="246385" y="49598"/>
                      <a:pt x="243742" y="51712"/>
                    </a:cubicBezTo>
                    <a:cubicBezTo>
                      <a:pt x="251144" y="61225"/>
                      <a:pt x="258546" y="72323"/>
                      <a:pt x="264890" y="85007"/>
                    </a:cubicBezTo>
                    <a:cubicBezTo>
                      <a:pt x="269649" y="80779"/>
                      <a:pt x="273878" y="77079"/>
                      <a:pt x="277579" y="72851"/>
                    </a:cubicBezTo>
                    <a:cubicBezTo>
                      <a:pt x="270177" y="62282"/>
                      <a:pt x="261189" y="52769"/>
                      <a:pt x="251144" y="44842"/>
                    </a:cubicBezTo>
                    <a:close/>
                    <a:moveTo>
                      <a:pt x="75908" y="39614"/>
                    </a:moveTo>
                    <a:cubicBezTo>
                      <a:pt x="65327" y="47013"/>
                      <a:pt x="55804" y="55469"/>
                      <a:pt x="47868" y="65510"/>
                    </a:cubicBezTo>
                    <a:cubicBezTo>
                      <a:pt x="51043" y="70795"/>
                      <a:pt x="55804" y="75551"/>
                      <a:pt x="60565" y="79779"/>
                    </a:cubicBezTo>
                    <a:cubicBezTo>
                      <a:pt x="67443" y="67624"/>
                      <a:pt x="74850" y="56526"/>
                      <a:pt x="82256" y="47013"/>
                    </a:cubicBezTo>
                    <a:cubicBezTo>
                      <a:pt x="80140" y="44899"/>
                      <a:pt x="78024" y="42257"/>
                      <a:pt x="75908" y="39614"/>
                    </a:cubicBezTo>
                    <a:close/>
                    <a:moveTo>
                      <a:pt x="224484" y="28060"/>
                    </a:moveTo>
                    <a:cubicBezTo>
                      <a:pt x="228150" y="32293"/>
                      <a:pt x="231815" y="36525"/>
                      <a:pt x="236003" y="41815"/>
                    </a:cubicBezTo>
                    <a:cubicBezTo>
                      <a:pt x="237574" y="40228"/>
                      <a:pt x="239145" y="38641"/>
                      <a:pt x="240716" y="37583"/>
                    </a:cubicBezTo>
                    <a:cubicBezTo>
                      <a:pt x="235480" y="33880"/>
                      <a:pt x="230244" y="31234"/>
                      <a:pt x="224484" y="28060"/>
                    </a:cubicBezTo>
                    <a:close/>
                    <a:moveTo>
                      <a:pt x="101238" y="25309"/>
                    </a:moveTo>
                    <a:cubicBezTo>
                      <a:pt x="95940" y="27410"/>
                      <a:pt x="91172" y="30036"/>
                      <a:pt x="86933" y="32662"/>
                    </a:cubicBezTo>
                    <a:cubicBezTo>
                      <a:pt x="87993" y="34237"/>
                      <a:pt x="89582" y="35288"/>
                      <a:pt x="90642" y="36863"/>
                    </a:cubicBezTo>
                    <a:cubicBezTo>
                      <a:pt x="94350" y="32662"/>
                      <a:pt x="97529" y="28985"/>
                      <a:pt x="101238" y="25309"/>
                    </a:cubicBezTo>
                    <a:close/>
                    <a:moveTo>
                      <a:pt x="189546" y="16506"/>
                    </a:moveTo>
                    <a:cubicBezTo>
                      <a:pt x="195332" y="25959"/>
                      <a:pt x="202695" y="39614"/>
                      <a:pt x="209532" y="56946"/>
                    </a:cubicBezTo>
                    <a:cubicBezTo>
                      <a:pt x="215317" y="54845"/>
                      <a:pt x="220576" y="52219"/>
                      <a:pt x="225310" y="49068"/>
                    </a:cubicBezTo>
                    <a:cubicBezTo>
                      <a:pt x="210584" y="31736"/>
                      <a:pt x="197961" y="20707"/>
                      <a:pt x="194280" y="17556"/>
                    </a:cubicBezTo>
                    <a:cubicBezTo>
                      <a:pt x="192702" y="17031"/>
                      <a:pt x="191124" y="16506"/>
                      <a:pt x="189546" y="16506"/>
                    </a:cubicBezTo>
                    <a:close/>
                    <a:moveTo>
                      <a:pt x="132600" y="15955"/>
                    </a:moveTo>
                    <a:cubicBezTo>
                      <a:pt x="131554" y="15955"/>
                      <a:pt x="130507" y="15955"/>
                      <a:pt x="128938" y="16483"/>
                    </a:cubicBezTo>
                    <a:cubicBezTo>
                      <a:pt x="128938" y="17010"/>
                      <a:pt x="115859" y="27556"/>
                      <a:pt x="100688" y="46010"/>
                    </a:cubicBezTo>
                    <a:cubicBezTo>
                      <a:pt x="104873" y="48647"/>
                      <a:pt x="109058" y="51283"/>
                      <a:pt x="114290" y="53920"/>
                    </a:cubicBezTo>
                    <a:cubicBezTo>
                      <a:pt x="121091" y="37574"/>
                      <a:pt x="127892" y="24919"/>
                      <a:pt x="132600" y="15955"/>
                    </a:cubicBezTo>
                    <a:close/>
                    <a:moveTo>
                      <a:pt x="167974" y="13204"/>
                    </a:moveTo>
                    <a:cubicBezTo>
                      <a:pt x="167447" y="22704"/>
                      <a:pt x="166392" y="40647"/>
                      <a:pt x="165337" y="64924"/>
                    </a:cubicBezTo>
                    <a:cubicBezTo>
                      <a:pt x="176410" y="64924"/>
                      <a:pt x="186956" y="63341"/>
                      <a:pt x="196974" y="60702"/>
                    </a:cubicBezTo>
                    <a:cubicBezTo>
                      <a:pt x="187483" y="38009"/>
                      <a:pt x="177465" y="21121"/>
                      <a:pt x="173247" y="13732"/>
                    </a:cubicBezTo>
                    <a:cubicBezTo>
                      <a:pt x="171665" y="13732"/>
                      <a:pt x="169556" y="13732"/>
                      <a:pt x="167974" y="13204"/>
                    </a:cubicBezTo>
                    <a:close/>
                    <a:moveTo>
                      <a:pt x="149585" y="13204"/>
                    </a:moveTo>
                    <a:cubicBezTo>
                      <a:pt x="145346" y="20059"/>
                      <a:pt x="135810" y="36405"/>
                      <a:pt x="126273" y="58551"/>
                    </a:cubicBezTo>
                    <a:cubicBezTo>
                      <a:pt x="134220" y="61187"/>
                      <a:pt x="143227" y="63296"/>
                      <a:pt x="152764" y="63823"/>
                    </a:cubicBezTo>
                    <a:cubicBezTo>
                      <a:pt x="153294" y="40623"/>
                      <a:pt x="154354" y="22696"/>
                      <a:pt x="154883" y="13204"/>
                    </a:cubicBezTo>
                    <a:cubicBezTo>
                      <a:pt x="153294" y="13204"/>
                      <a:pt x="151175" y="13204"/>
                      <a:pt x="149585" y="13204"/>
                    </a:cubicBezTo>
                    <a:close/>
                    <a:moveTo>
                      <a:pt x="160099" y="0"/>
                    </a:moveTo>
                    <a:cubicBezTo>
                      <a:pt x="192750" y="0"/>
                      <a:pt x="222769" y="10024"/>
                      <a:pt x="248047" y="26906"/>
                    </a:cubicBezTo>
                    <a:cubicBezTo>
                      <a:pt x="251734" y="29017"/>
                      <a:pt x="255420" y="31655"/>
                      <a:pt x="259107" y="34293"/>
                    </a:cubicBezTo>
                    <a:cubicBezTo>
                      <a:pt x="269113" y="42206"/>
                      <a:pt x="278066" y="51703"/>
                      <a:pt x="285965" y="61727"/>
                    </a:cubicBezTo>
                    <a:cubicBezTo>
                      <a:pt x="288598" y="65420"/>
                      <a:pt x="291232" y="69113"/>
                      <a:pt x="293865" y="72806"/>
                    </a:cubicBezTo>
                    <a:cubicBezTo>
                      <a:pt x="299658" y="81775"/>
                      <a:pt x="304398" y="90744"/>
                      <a:pt x="308084" y="100768"/>
                    </a:cubicBezTo>
                    <a:cubicBezTo>
                      <a:pt x="310191" y="105516"/>
                      <a:pt x="311771" y="110264"/>
                      <a:pt x="313350" y="115013"/>
                    </a:cubicBezTo>
                    <a:cubicBezTo>
                      <a:pt x="317564" y="128730"/>
                      <a:pt x="319670" y="142975"/>
                      <a:pt x="319670" y="157747"/>
                    </a:cubicBezTo>
                    <a:cubicBezTo>
                      <a:pt x="319670" y="158275"/>
                      <a:pt x="319670" y="159330"/>
                      <a:pt x="319670" y="160385"/>
                    </a:cubicBezTo>
                    <a:cubicBezTo>
                      <a:pt x="319670" y="165661"/>
                      <a:pt x="319670" y="170937"/>
                      <a:pt x="319144" y="176212"/>
                    </a:cubicBezTo>
                    <a:cubicBezTo>
                      <a:pt x="317037" y="196260"/>
                      <a:pt x="311244" y="215253"/>
                      <a:pt x="302291" y="232664"/>
                    </a:cubicBezTo>
                    <a:cubicBezTo>
                      <a:pt x="298605" y="240577"/>
                      <a:pt x="293865" y="247964"/>
                      <a:pt x="288598" y="254822"/>
                    </a:cubicBezTo>
                    <a:cubicBezTo>
                      <a:pt x="259633" y="294391"/>
                      <a:pt x="212763" y="320242"/>
                      <a:pt x="160099" y="320242"/>
                    </a:cubicBezTo>
                    <a:cubicBezTo>
                      <a:pt x="159572" y="320242"/>
                      <a:pt x="159572" y="320242"/>
                      <a:pt x="159572" y="320242"/>
                    </a:cubicBezTo>
                    <a:cubicBezTo>
                      <a:pt x="159572" y="320242"/>
                      <a:pt x="159572" y="320242"/>
                      <a:pt x="155359" y="320770"/>
                    </a:cubicBezTo>
                    <a:cubicBezTo>
                      <a:pt x="155359" y="320770"/>
                      <a:pt x="155359" y="320242"/>
                      <a:pt x="155359" y="320242"/>
                    </a:cubicBezTo>
                    <a:cubicBezTo>
                      <a:pt x="101642" y="318660"/>
                      <a:pt x="54244" y="290698"/>
                      <a:pt x="26332" y="248491"/>
                    </a:cubicBezTo>
                    <a:cubicBezTo>
                      <a:pt x="21593" y="241105"/>
                      <a:pt x="17379" y="233191"/>
                      <a:pt x="13693" y="225278"/>
                    </a:cubicBezTo>
                    <a:cubicBezTo>
                      <a:pt x="6847" y="209450"/>
                      <a:pt x="2107" y="192567"/>
                      <a:pt x="527" y="174630"/>
                    </a:cubicBezTo>
                    <a:cubicBezTo>
                      <a:pt x="0" y="169881"/>
                      <a:pt x="0" y="165133"/>
                      <a:pt x="0" y="160385"/>
                    </a:cubicBezTo>
                    <a:cubicBezTo>
                      <a:pt x="0" y="158802"/>
                      <a:pt x="0" y="157219"/>
                      <a:pt x="0" y="156164"/>
                    </a:cubicBezTo>
                    <a:cubicBezTo>
                      <a:pt x="527" y="141392"/>
                      <a:pt x="2634" y="127147"/>
                      <a:pt x="6847" y="113958"/>
                    </a:cubicBezTo>
                    <a:cubicBezTo>
                      <a:pt x="8427" y="108682"/>
                      <a:pt x="10006" y="103934"/>
                      <a:pt x="12113" y="99185"/>
                    </a:cubicBezTo>
                    <a:cubicBezTo>
                      <a:pt x="17379" y="86523"/>
                      <a:pt x="23699" y="74916"/>
                      <a:pt x="32125" y="64365"/>
                    </a:cubicBezTo>
                    <a:cubicBezTo>
                      <a:pt x="34758" y="60144"/>
                      <a:pt x="37918" y="56451"/>
                      <a:pt x="41078" y="52758"/>
                    </a:cubicBezTo>
                    <a:cubicBezTo>
                      <a:pt x="49505" y="43789"/>
                      <a:pt x="58984" y="35348"/>
                      <a:pt x="68990" y="28489"/>
                    </a:cubicBezTo>
                    <a:cubicBezTo>
                      <a:pt x="72677" y="25851"/>
                      <a:pt x="76363" y="23213"/>
                      <a:pt x="80576" y="21103"/>
                    </a:cubicBezTo>
                    <a:cubicBezTo>
                      <a:pt x="103748" y="7913"/>
                      <a:pt x="131133" y="0"/>
                      <a:pt x="16009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96386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1" name="Freeform 220"/>
              <p:cNvSpPr>
                <a:spLocks/>
              </p:cNvSpPr>
              <p:nvPr/>
            </p:nvSpPr>
            <p:spPr bwMode="auto">
              <a:xfrm>
                <a:off x="5007615" y="2323753"/>
                <a:ext cx="649029" cy="502032"/>
              </a:xfrm>
              <a:custGeom>
                <a:avLst/>
                <a:gdLst>
                  <a:gd name="connsiteX0" fmla="*/ 33287 w 649029"/>
                  <a:gd name="connsiteY0" fmla="*/ 88963 h 502032"/>
                  <a:gd name="connsiteX1" fmla="*/ 21098 w 649029"/>
                  <a:gd name="connsiteY1" fmla="*/ 102250 h 502032"/>
                  <a:gd name="connsiteX2" fmla="*/ 21098 w 649029"/>
                  <a:gd name="connsiteY2" fmla="*/ 467370 h 502032"/>
                  <a:gd name="connsiteX3" fmla="*/ 33287 w 649029"/>
                  <a:gd name="connsiteY3" fmla="*/ 480657 h 502032"/>
                  <a:gd name="connsiteX4" fmla="*/ 615742 w 649029"/>
                  <a:gd name="connsiteY4" fmla="*/ 480657 h 502032"/>
                  <a:gd name="connsiteX5" fmla="*/ 627932 w 649029"/>
                  <a:gd name="connsiteY5" fmla="*/ 467370 h 502032"/>
                  <a:gd name="connsiteX6" fmla="*/ 627932 w 649029"/>
                  <a:gd name="connsiteY6" fmla="*/ 102250 h 502032"/>
                  <a:gd name="connsiteX7" fmla="*/ 615742 w 649029"/>
                  <a:gd name="connsiteY7" fmla="*/ 88963 h 502032"/>
                  <a:gd name="connsiteX8" fmla="*/ 71744 w 649029"/>
                  <a:gd name="connsiteY8" fmla="*/ 21375 h 502032"/>
                  <a:gd name="connsiteX9" fmla="*/ 61676 w 649029"/>
                  <a:gd name="connsiteY9" fmla="*/ 31460 h 502032"/>
                  <a:gd name="connsiteX10" fmla="*/ 61676 w 649029"/>
                  <a:gd name="connsiteY10" fmla="*/ 67588 h 502032"/>
                  <a:gd name="connsiteX11" fmla="*/ 281061 w 649029"/>
                  <a:gd name="connsiteY11" fmla="*/ 67588 h 502032"/>
                  <a:gd name="connsiteX12" fmla="*/ 281061 w 649029"/>
                  <a:gd name="connsiteY12" fmla="*/ 31460 h 502032"/>
                  <a:gd name="connsiteX13" fmla="*/ 270993 w 649029"/>
                  <a:gd name="connsiteY13" fmla="*/ 21375 h 502032"/>
                  <a:gd name="connsiteX14" fmla="*/ 71826 w 649029"/>
                  <a:gd name="connsiteY14" fmla="*/ 0 h 502032"/>
                  <a:gd name="connsiteX15" fmla="*/ 271010 w 649029"/>
                  <a:gd name="connsiteY15" fmla="*/ 0 h 502032"/>
                  <a:gd name="connsiteX16" fmla="*/ 302265 w 649029"/>
                  <a:gd name="connsiteY16" fmla="*/ 31399 h 502032"/>
                  <a:gd name="connsiteX17" fmla="*/ 302265 w 649029"/>
                  <a:gd name="connsiteY17" fmla="*/ 59604 h 502032"/>
                  <a:gd name="connsiteX18" fmla="*/ 614285 w 649029"/>
                  <a:gd name="connsiteY18" fmla="*/ 59604 h 502032"/>
                  <a:gd name="connsiteX19" fmla="*/ 625873 w 649029"/>
                  <a:gd name="connsiteY19" fmla="*/ 64461 h 502032"/>
                  <a:gd name="connsiteX20" fmla="*/ 629657 w 649029"/>
                  <a:gd name="connsiteY20" fmla="*/ 73573 h 502032"/>
                  <a:gd name="connsiteX21" fmla="*/ 639294 w 649029"/>
                  <a:gd name="connsiteY21" fmla="*/ 77692 h 502032"/>
                  <a:gd name="connsiteX22" fmla="*/ 649029 w 649029"/>
                  <a:gd name="connsiteY22" fmla="*/ 102152 h 502032"/>
                  <a:gd name="connsiteX23" fmla="*/ 649029 w 649029"/>
                  <a:gd name="connsiteY23" fmla="*/ 467468 h 502032"/>
                  <a:gd name="connsiteX24" fmla="*/ 615651 w 649029"/>
                  <a:gd name="connsiteY24" fmla="*/ 502032 h 502032"/>
                  <a:gd name="connsiteX25" fmla="*/ 33379 w 649029"/>
                  <a:gd name="connsiteY25" fmla="*/ 502032 h 502032"/>
                  <a:gd name="connsiteX26" fmla="*/ 0 w 649029"/>
                  <a:gd name="connsiteY26" fmla="*/ 467468 h 502032"/>
                  <a:gd name="connsiteX27" fmla="*/ 0 w 649029"/>
                  <a:gd name="connsiteY27" fmla="*/ 102152 h 502032"/>
                  <a:gd name="connsiteX28" fmla="*/ 9735 w 649029"/>
                  <a:gd name="connsiteY28" fmla="*/ 77692 h 502032"/>
                  <a:gd name="connsiteX29" fmla="*/ 19371 w 649029"/>
                  <a:gd name="connsiteY29" fmla="*/ 73574 h 502032"/>
                  <a:gd name="connsiteX30" fmla="*/ 23155 w 649029"/>
                  <a:gd name="connsiteY30" fmla="*/ 64461 h 502032"/>
                  <a:gd name="connsiteX31" fmla="*/ 34744 w 649029"/>
                  <a:gd name="connsiteY31" fmla="*/ 59604 h 502032"/>
                  <a:gd name="connsiteX32" fmla="*/ 40571 w 649029"/>
                  <a:gd name="connsiteY32" fmla="*/ 59604 h 502032"/>
                  <a:gd name="connsiteX33" fmla="*/ 40571 w 649029"/>
                  <a:gd name="connsiteY33" fmla="*/ 31399 h 502032"/>
                  <a:gd name="connsiteX34" fmla="*/ 71826 w 649029"/>
                  <a:gd name="connsiteY34" fmla="*/ 0 h 502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49029" h="502032">
                    <a:moveTo>
                      <a:pt x="33287" y="88963"/>
                    </a:moveTo>
                    <a:cubicBezTo>
                      <a:pt x="26398" y="88963"/>
                      <a:pt x="21098" y="94809"/>
                      <a:pt x="21098" y="102250"/>
                    </a:cubicBezTo>
                    <a:lnTo>
                      <a:pt x="21098" y="467370"/>
                    </a:lnTo>
                    <a:cubicBezTo>
                      <a:pt x="21098" y="474811"/>
                      <a:pt x="26398" y="480657"/>
                      <a:pt x="33287" y="480657"/>
                    </a:cubicBezTo>
                    <a:lnTo>
                      <a:pt x="615742" y="480657"/>
                    </a:lnTo>
                    <a:cubicBezTo>
                      <a:pt x="622632" y="480657"/>
                      <a:pt x="627932" y="474811"/>
                      <a:pt x="627932" y="467370"/>
                    </a:cubicBezTo>
                    <a:lnTo>
                      <a:pt x="627932" y="102250"/>
                    </a:lnTo>
                    <a:cubicBezTo>
                      <a:pt x="627932" y="94809"/>
                      <a:pt x="622632" y="88963"/>
                      <a:pt x="615742" y="88963"/>
                    </a:cubicBezTo>
                    <a:close/>
                    <a:moveTo>
                      <a:pt x="71744" y="21375"/>
                    </a:moveTo>
                    <a:cubicBezTo>
                      <a:pt x="66445" y="21375"/>
                      <a:pt x="61676" y="26152"/>
                      <a:pt x="61676" y="31460"/>
                    </a:cubicBezTo>
                    <a:lnTo>
                      <a:pt x="61676" y="67588"/>
                    </a:lnTo>
                    <a:lnTo>
                      <a:pt x="281061" y="67588"/>
                    </a:lnTo>
                    <a:lnTo>
                      <a:pt x="281061" y="31460"/>
                    </a:lnTo>
                    <a:cubicBezTo>
                      <a:pt x="281061" y="26152"/>
                      <a:pt x="276292" y="21375"/>
                      <a:pt x="270993" y="21375"/>
                    </a:cubicBezTo>
                    <a:close/>
                    <a:moveTo>
                      <a:pt x="71826" y="0"/>
                    </a:moveTo>
                    <a:lnTo>
                      <a:pt x="271010" y="0"/>
                    </a:lnTo>
                    <a:cubicBezTo>
                      <a:pt x="287962" y="0"/>
                      <a:pt x="302265" y="14369"/>
                      <a:pt x="302265" y="31399"/>
                    </a:cubicBezTo>
                    <a:lnTo>
                      <a:pt x="302265" y="59604"/>
                    </a:lnTo>
                    <a:lnTo>
                      <a:pt x="614285" y="59604"/>
                    </a:lnTo>
                    <a:cubicBezTo>
                      <a:pt x="618788" y="59604"/>
                      <a:pt x="622894" y="61467"/>
                      <a:pt x="625873" y="64461"/>
                    </a:cubicBezTo>
                    <a:lnTo>
                      <a:pt x="629657" y="73573"/>
                    </a:lnTo>
                    <a:lnTo>
                      <a:pt x="639294" y="77692"/>
                    </a:lnTo>
                    <a:cubicBezTo>
                      <a:pt x="645320" y="83940"/>
                      <a:pt x="649029" y="92581"/>
                      <a:pt x="649029" y="102152"/>
                    </a:cubicBezTo>
                    <a:lnTo>
                      <a:pt x="649029" y="467468"/>
                    </a:lnTo>
                    <a:cubicBezTo>
                      <a:pt x="649029" y="486611"/>
                      <a:pt x="634194" y="502032"/>
                      <a:pt x="615651" y="502032"/>
                    </a:cubicBezTo>
                    <a:lnTo>
                      <a:pt x="33379" y="502032"/>
                    </a:lnTo>
                    <a:cubicBezTo>
                      <a:pt x="14835" y="502032"/>
                      <a:pt x="0" y="486611"/>
                      <a:pt x="0" y="467468"/>
                    </a:cubicBezTo>
                    <a:lnTo>
                      <a:pt x="0" y="102152"/>
                    </a:lnTo>
                    <a:cubicBezTo>
                      <a:pt x="0" y="92581"/>
                      <a:pt x="3709" y="83940"/>
                      <a:pt x="9735" y="77692"/>
                    </a:cubicBezTo>
                    <a:lnTo>
                      <a:pt x="19371" y="73574"/>
                    </a:lnTo>
                    <a:lnTo>
                      <a:pt x="23155" y="64461"/>
                    </a:lnTo>
                    <a:cubicBezTo>
                      <a:pt x="26135" y="61467"/>
                      <a:pt x="30241" y="59604"/>
                      <a:pt x="34744" y="59604"/>
                    </a:cubicBezTo>
                    <a:lnTo>
                      <a:pt x="40571" y="59604"/>
                    </a:lnTo>
                    <a:lnTo>
                      <a:pt x="40571" y="31399"/>
                    </a:lnTo>
                    <a:cubicBezTo>
                      <a:pt x="40571" y="14369"/>
                      <a:pt x="54344" y="0"/>
                      <a:pt x="718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96386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10486805" y="2434267"/>
              <a:ext cx="1302888" cy="1542780"/>
              <a:chOff x="10486805" y="2923046"/>
              <a:chExt cx="1302888" cy="1542780"/>
            </a:xfrm>
            <a:grpFill/>
          </p:grpSpPr>
          <p:sp>
            <p:nvSpPr>
              <p:cNvPr id="223" name="Rectangle 222"/>
              <p:cNvSpPr/>
              <p:nvPr/>
            </p:nvSpPr>
            <p:spPr bwMode="auto">
              <a:xfrm>
                <a:off x="10802824" y="2923046"/>
                <a:ext cx="986869" cy="154278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</a:scheme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11212738" y="3022354"/>
                <a:ext cx="473389" cy="172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32384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1050" kern="0" dirty="0">
                    <a:solidFill>
                      <a:schemeClr val="accent2"/>
                    </a:solidFill>
                    <a:cs typeface="Segoe UI Semilight" panose="020B0402040204020203" pitchFamily="34" charset="0"/>
                  </a:rPr>
                  <a:t>Web</a:t>
                </a: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11212738" y="3571985"/>
                <a:ext cx="473389" cy="172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32384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1050" kern="0" dirty="0">
                    <a:solidFill>
                      <a:schemeClr val="accent2"/>
                    </a:solidFill>
                    <a:cs typeface="Segoe UI Semilight" panose="020B0402040204020203" pitchFamily="34" charset="0"/>
                  </a:rPr>
                  <a:t>Mobile</a:t>
                </a: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1212738" y="4160204"/>
                <a:ext cx="473389" cy="172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32384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1050" kern="0" dirty="0">
                    <a:solidFill>
                      <a:schemeClr val="accent2"/>
                    </a:solidFill>
                    <a:cs typeface="Segoe UI Semilight" panose="020B0402040204020203" pitchFamily="34" charset="0"/>
                  </a:rPr>
                  <a:t>Bots</a:t>
                </a:r>
              </a:p>
            </p:txBody>
          </p:sp>
          <p:sp>
            <p:nvSpPr>
              <p:cNvPr id="227" name="Freeform 226"/>
              <p:cNvSpPr>
                <a:spLocks noChangeArrowheads="1"/>
              </p:cNvSpPr>
              <p:nvPr/>
            </p:nvSpPr>
            <p:spPr bwMode="auto">
              <a:xfrm>
                <a:off x="10907711" y="3020740"/>
                <a:ext cx="187689" cy="187689"/>
              </a:xfrm>
              <a:custGeom>
                <a:avLst/>
                <a:gdLst>
                  <a:gd name="connsiteX0" fmla="*/ 2240514 w 3214688"/>
                  <a:gd name="connsiteY0" fmla="*/ 2452692 h 3214688"/>
                  <a:gd name="connsiteX1" fmla="*/ 2164154 w 3214688"/>
                  <a:gd name="connsiteY1" fmla="*/ 2577661 h 3214688"/>
                  <a:gd name="connsiteX2" fmla="*/ 2066550 w 3214688"/>
                  <a:gd name="connsiteY2" fmla="*/ 2716118 h 3214688"/>
                  <a:gd name="connsiteX3" fmla="*/ 1754615 w 3214688"/>
                  <a:gd name="connsiteY3" fmla="*/ 3074168 h 3214688"/>
                  <a:gd name="connsiteX4" fmla="*/ 1740871 w 3214688"/>
                  <a:gd name="connsiteY4" fmla="*/ 3087292 h 3214688"/>
                  <a:gd name="connsiteX5" fmla="*/ 1759187 w 3214688"/>
                  <a:gd name="connsiteY5" fmla="*/ 3086367 h 3214688"/>
                  <a:gd name="connsiteX6" fmla="*/ 2552008 w 3214688"/>
                  <a:gd name="connsiteY6" fmla="*/ 2754731 h 3214688"/>
                  <a:gd name="connsiteX7" fmla="*/ 2647815 w 3214688"/>
                  <a:gd name="connsiteY7" fmla="*/ 2667609 h 3214688"/>
                  <a:gd name="connsiteX8" fmla="*/ 2533366 w 3214688"/>
                  <a:gd name="connsiteY8" fmla="*/ 2587696 h 3214688"/>
                  <a:gd name="connsiteX9" fmla="*/ 2342448 w 3214688"/>
                  <a:gd name="connsiteY9" fmla="*/ 2491033 h 3214688"/>
                  <a:gd name="connsiteX10" fmla="*/ 974642 w 3214688"/>
                  <a:gd name="connsiteY10" fmla="*/ 2452516 h 3214688"/>
                  <a:gd name="connsiteX11" fmla="*/ 872242 w 3214688"/>
                  <a:gd name="connsiteY11" fmla="*/ 2491033 h 3214688"/>
                  <a:gd name="connsiteX12" fmla="*/ 681324 w 3214688"/>
                  <a:gd name="connsiteY12" fmla="*/ 2587696 h 3214688"/>
                  <a:gd name="connsiteX13" fmla="*/ 566873 w 3214688"/>
                  <a:gd name="connsiteY13" fmla="*/ 2667611 h 3214688"/>
                  <a:gd name="connsiteX14" fmla="*/ 662678 w 3214688"/>
                  <a:gd name="connsiteY14" fmla="*/ 2754731 h 3214688"/>
                  <a:gd name="connsiteX15" fmla="*/ 1455500 w 3214688"/>
                  <a:gd name="connsiteY15" fmla="*/ 3086367 h 3214688"/>
                  <a:gd name="connsiteX16" fmla="*/ 1473960 w 3214688"/>
                  <a:gd name="connsiteY16" fmla="*/ 3087299 h 3214688"/>
                  <a:gd name="connsiteX17" fmla="*/ 1460208 w 3214688"/>
                  <a:gd name="connsiteY17" fmla="*/ 3074168 h 3214688"/>
                  <a:gd name="connsiteX18" fmla="*/ 1148273 w 3214688"/>
                  <a:gd name="connsiteY18" fmla="*/ 2716118 h 3214688"/>
                  <a:gd name="connsiteX19" fmla="*/ 1050800 w 3214688"/>
                  <a:gd name="connsiteY19" fmla="*/ 2577661 h 3214688"/>
                  <a:gd name="connsiteX20" fmla="*/ 1668463 w 3214688"/>
                  <a:gd name="connsiteY20" fmla="*/ 2349078 h 3214688"/>
                  <a:gd name="connsiteX21" fmla="*/ 1668463 w 3214688"/>
                  <a:gd name="connsiteY21" fmla="*/ 2987045 h 3214688"/>
                  <a:gd name="connsiteX22" fmla="*/ 1686282 w 3214688"/>
                  <a:gd name="connsiteY22" fmla="*/ 2969732 h 3214688"/>
                  <a:gd name="connsiteX23" fmla="*/ 2047573 w 3214688"/>
                  <a:gd name="connsiteY23" fmla="*/ 2532767 h 3214688"/>
                  <a:gd name="connsiteX24" fmla="*/ 2118389 w 3214688"/>
                  <a:gd name="connsiteY24" fmla="*/ 2414793 h 3214688"/>
                  <a:gd name="connsiteX25" fmla="*/ 2062644 w 3214688"/>
                  <a:gd name="connsiteY25" fmla="*/ 2398957 h 3214688"/>
                  <a:gd name="connsiteX26" fmla="*/ 1838838 w 3214688"/>
                  <a:gd name="connsiteY26" fmla="*/ 2359062 h 3214688"/>
                  <a:gd name="connsiteX27" fmla="*/ 1546226 w 3214688"/>
                  <a:gd name="connsiteY27" fmla="*/ 2349078 h 3214688"/>
                  <a:gd name="connsiteX28" fmla="*/ 1375851 w 3214688"/>
                  <a:gd name="connsiteY28" fmla="*/ 2359062 h 3214688"/>
                  <a:gd name="connsiteX29" fmla="*/ 1152046 w 3214688"/>
                  <a:gd name="connsiteY29" fmla="*/ 2398957 h 3214688"/>
                  <a:gd name="connsiteX30" fmla="*/ 1097994 w 3214688"/>
                  <a:gd name="connsiteY30" fmla="*/ 2414312 h 3214688"/>
                  <a:gd name="connsiteX31" fmla="*/ 1168773 w 3214688"/>
                  <a:gd name="connsiteY31" fmla="*/ 2532767 h 3214688"/>
                  <a:gd name="connsiteX32" fmla="*/ 1528675 w 3214688"/>
                  <a:gd name="connsiteY32" fmla="*/ 2969732 h 3214688"/>
                  <a:gd name="connsiteX33" fmla="*/ 1546226 w 3214688"/>
                  <a:gd name="connsiteY33" fmla="*/ 2986822 h 3214688"/>
                  <a:gd name="connsiteX34" fmla="*/ 2486262 w 3214688"/>
                  <a:gd name="connsiteY34" fmla="*/ 1668463 h 3214688"/>
                  <a:gd name="connsiteX35" fmla="*/ 2482389 w 3214688"/>
                  <a:gd name="connsiteY35" fmla="*/ 1744921 h 3214688"/>
                  <a:gd name="connsiteX36" fmla="*/ 2321876 w 3214688"/>
                  <a:gd name="connsiteY36" fmla="*/ 2298467 h 3214688"/>
                  <a:gd name="connsiteX37" fmla="*/ 2297383 w 3214688"/>
                  <a:gd name="connsiteY37" fmla="*/ 2345664 h 3214688"/>
                  <a:gd name="connsiteX38" fmla="*/ 2392218 w 3214688"/>
                  <a:gd name="connsiteY38" fmla="*/ 2381629 h 3214688"/>
                  <a:gd name="connsiteX39" fmla="*/ 2596737 w 3214688"/>
                  <a:gd name="connsiteY39" fmla="*/ 2485449 h 3214688"/>
                  <a:gd name="connsiteX40" fmla="*/ 2730520 w 3214688"/>
                  <a:gd name="connsiteY40" fmla="*/ 2578412 h 3214688"/>
                  <a:gd name="connsiteX41" fmla="*/ 2753323 w 3214688"/>
                  <a:gd name="connsiteY41" fmla="*/ 2553309 h 3214688"/>
                  <a:gd name="connsiteX42" fmla="*/ 3084782 w 3214688"/>
                  <a:gd name="connsiteY42" fmla="*/ 1760063 h 3214688"/>
                  <a:gd name="connsiteX43" fmla="*/ 3089405 w 3214688"/>
                  <a:gd name="connsiteY43" fmla="*/ 1668463 h 3214688"/>
                  <a:gd name="connsiteX44" fmla="*/ 1668463 w 3214688"/>
                  <a:gd name="connsiteY44" fmla="*/ 1668463 h 3214688"/>
                  <a:gd name="connsiteX45" fmla="*/ 1668463 w 3214688"/>
                  <a:gd name="connsiteY45" fmla="*/ 2227749 h 3214688"/>
                  <a:gd name="connsiteX46" fmla="*/ 1854174 w 3214688"/>
                  <a:gd name="connsiteY46" fmla="*/ 2238874 h 3214688"/>
                  <a:gd name="connsiteX47" fmla="*/ 2093075 w 3214688"/>
                  <a:gd name="connsiteY47" fmla="*/ 2282190 h 3214688"/>
                  <a:gd name="connsiteX48" fmla="*/ 2180461 w 3214688"/>
                  <a:gd name="connsiteY48" fmla="*/ 2307322 h 3214688"/>
                  <a:gd name="connsiteX49" fmla="*/ 2223231 w 3214688"/>
                  <a:gd name="connsiteY49" fmla="*/ 2220775 h 3214688"/>
                  <a:gd name="connsiteX50" fmla="*/ 2360202 w 3214688"/>
                  <a:gd name="connsiteY50" fmla="*/ 1739141 h 3214688"/>
                  <a:gd name="connsiteX51" fmla="*/ 2363915 w 3214688"/>
                  <a:gd name="connsiteY51" fmla="*/ 1668463 h 3214688"/>
                  <a:gd name="connsiteX52" fmla="*/ 853934 w 3214688"/>
                  <a:gd name="connsiteY52" fmla="*/ 1668463 h 3214688"/>
                  <a:gd name="connsiteX53" fmla="*/ 857628 w 3214688"/>
                  <a:gd name="connsiteY53" fmla="*/ 1739141 h 3214688"/>
                  <a:gd name="connsiteX54" fmla="*/ 993929 w 3214688"/>
                  <a:gd name="connsiteY54" fmla="*/ 2220775 h 3214688"/>
                  <a:gd name="connsiteX55" fmla="*/ 1036215 w 3214688"/>
                  <a:gd name="connsiteY55" fmla="*/ 2306750 h 3214688"/>
                  <a:gd name="connsiteX56" fmla="*/ 1121614 w 3214688"/>
                  <a:gd name="connsiteY56" fmla="*/ 2282190 h 3214688"/>
                  <a:gd name="connsiteX57" fmla="*/ 1360516 w 3214688"/>
                  <a:gd name="connsiteY57" fmla="*/ 2238874 h 3214688"/>
                  <a:gd name="connsiteX58" fmla="*/ 1546226 w 3214688"/>
                  <a:gd name="connsiteY58" fmla="*/ 2227749 h 3214688"/>
                  <a:gd name="connsiteX59" fmla="*/ 1546226 w 3214688"/>
                  <a:gd name="connsiteY59" fmla="*/ 1668463 h 3214688"/>
                  <a:gd name="connsiteX60" fmla="*/ 125282 w 3214688"/>
                  <a:gd name="connsiteY60" fmla="*/ 1668463 h 3214688"/>
                  <a:gd name="connsiteX61" fmla="*/ 129905 w 3214688"/>
                  <a:gd name="connsiteY61" fmla="*/ 1760063 h 3214688"/>
                  <a:gd name="connsiteX62" fmla="*/ 461363 w 3214688"/>
                  <a:gd name="connsiteY62" fmla="*/ 2553309 h 3214688"/>
                  <a:gd name="connsiteX63" fmla="*/ 484168 w 3214688"/>
                  <a:gd name="connsiteY63" fmla="*/ 2578414 h 3214688"/>
                  <a:gd name="connsiteX64" fmla="*/ 617953 w 3214688"/>
                  <a:gd name="connsiteY64" fmla="*/ 2485449 h 3214688"/>
                  <a:gd name="connsiteX65" fmla="*/ 822472 w 3214688"/>
                  <a:gd name="connsiteY65" fmla="*/ 2381629 h 3214688"/>
                  <a:gd name="connsiteX66" fmla="*/ 918086 w 3214688"/>
                  <a:gd name="connsiteY66" fmla="*/ 2345368 h 3214688"/>
                  <a:gd name="connsiteX67" fmla="*/ 893910 w 3214688"/>
                  <a:gd name="connsiteY67" fmla="*/ 2298467 h 3214688"/>
                  <a:gd name="connsiteX68" fmla="*/ 735344 w 3214688"/>
                  <a:gd name="connsiteY68" fmla="*/ 1744921 h 3214688"/>
                  <a:gd name="connsiteX69" fmla="*/ 731546 w 3214688"/>
                  <a:gd name="connsiteY69" fmla="*/ 1668463 h 3214688"/>
                  <a:gd name="connsiteX70" fmla="*/ 1036436 w 3214688"/>
                  <a:gd name="connsiteY70" fmla="*/ 911460 h 3214688"/>
                  <a:gd name="connsiteX71" fmla="*/ 993929 w 3214688"/>
                  <a:gd name="connsiteY71" fmla="*/ 998077 h 3214688"/>
                  <a:gd name="connsiteX72" fmla="*/ 857628 w 3214688"/>
                  <a:gd name="connsiteY72" fmla="*/ 1481228 h 3214688"/>
                  <a:gd name="connsiteX73" fmla="*/ 854245 w 3214688"/>
                  <a:gd name="connsiteY73" fmla="*/ 1546225 h 3214688"/>
                  <a:gd name="connsiteX74" fmla="*/ 1546226 w 3214688"/>
                  <a:gd name="connsiteY74" fmla="*/ 1546225 h 3214688"/>
                  <a:gd name="connsiteX75" fmla="*/ 1546226 w 3214688"/>
                  <a:gd name="connsiteY75" fmla="*/ 990118 h 3214688"/>
                  <a:gd name="connsiteX76" fmla="*/ 1360255 w 3214688"/>
                  <a:gd name="connsiteY76" fmla="*/ 978989 h 3214688"/>
                  <a:gd name="connsiteX77" fmla="*/ 1120814 w 3214688"/>
                  <a:gd name="connsiteY77" fmla="*/ 935673 h 3214688"/>
                  <a:gd name="connsiteX78" fmla="*/ 2180241 w 3214688"/>
                  <a:gd name="connsiteY78" fmla="*/ 910890 h 3214688"/>
                  <a:gd name="connsiteX79" fmla="*/ 2093876 w 3214688"/>
                  <a:gd name="connsiteY79" fmla="*/ 935673 h 3214688"/>
                  <a:gd name="connsiteX80" fmla="*/ 1854434 w 3214688"/>
                  <a:gd name="connsiteY80" fmla="*/ 978989 h 3214688"/>
                  <a:gd name="connsiteX81" fmla="*/ 1668463 w 3214688"/>
                  <a:gd name="connsiteY81" fmla="*/ 990118 h 3214688"/>
                  <a:gd name="connsiteX82" fmla="*/ 1668463 w 3214688"/>
                  <a:gd name="connsiteY82" fmla="*/ 1546225 h 3214688"/>
                  <a:gd name="connsiteX83" fmla="*/ 2363603 w 3214688"/>
                  <a:gd name="connsiteY83" fmla="*/ 1546225 h 3214688"/>
                  <a:gd name="connsiteX84" fmla="*/ 2360202 w 3214688"/>
                  <a:gd name="connsiteY84" fmla="*/ 1481228 h 3214688"/>
                  <a:gd name="connsiteX85" fmla="*/ 2223231 w 3214688"/>
                  <a:gd name="connsiteY85" fmla="*/ 998077 h 3214688"/>
                  <a:gd name="connsiteX86" fmla="*/ 2731519 w 3214688"/>
                  <a:gd name="connsiteY86" fmla="*/ 638964 h 3214688"/>
                  <a:gd name="connsiteX87" fmla="*/ 2597865 w 3214688"/>
                  <a:gd name="connsiteY87" fmla="*/ 732415 h 3214688"/>
                  <a:gd name="connsiteX88" fmla="*/ 2393553 w 3214688"/>
                  <a:gd name="connsiteY88" fmla="*/ 836234 h 3214688"/>
                  <a:gd name="connsiteX89" fmla="*/ 2297528 w 3214688"/>
                  <a:gd name="connsiteY89" fmla="*/ 872602 h 3214688"/>
                  <a:gd name="connsiteX90" fmla="*/ 2321876 w 3214688"/>
                  <a:gd name="connsiteY90" fmla="*/ 919557 h 3214688"/>
                  <a:gd name="connsiteX91" fmla="*/ 2482389 w 3214688"/>
                  <a:gd name="connsiteY91" fmla="*/ 1474977 h 3214688"/>
                  <a:gd name="connsiteX92" fmla="*/ 2485971 w 3214688"/>
                  <a:gd name="connsiteY92" fmla="*/ 1546225 h 3214688"/>
                  <a:gd name="connsiteX93" fmla="*/ 3089325 w 3214688"/>
                  <a:gd name="connsiteY93" fmla="*/ 1546225 h 3214688"/>
                  <a:gd name="connsiteX94" fmla="*/ 3084782 w 3214688"/>
                  <a:gd name="connsiteY94" fmla="*/ 1456213 h 3214688"/>
                  <a:gd name="connsiteX95" fmla="*/ 2753323 w 3214688"/>
                  <a:gd name="connsiteY95" fmla="*/ 662968 h 3214688"/>
                  <a:gd name="connsiteX96" fmla="*/ 483169 w 3214688"/>
                  <a:gd name="connsiteY96" fmla="*/ 638963 h 3214688"/>
                  <a:gd name="connsiteX97" fmla="*/ 461363 w 3214688"/>
                  <a:gd name="connsiteY97" fmla="*/ 662968 h 3214688"/>
                  <a:gd name="connsiteX98" fmla="*/ 129905 w 3214688"/>
                  <a:gd name="connsiteY98" fmla="*/ 1456213 h 3214688"/>
                  <a:gd name="connsiteX99" fmla="*/ 125362 w 3214688"/>
                  <a:gd name="connsiteY99" fmla="*/ 1546225 h 3214688"/>
                  <a:gd name="connsiteX100" fmla="*/ 731831 w 3214688"/>
                  <a:gd name="connsiteY100" fmla="*/ 1546225 h 3214688"/>
                  <a:gd name="connsiteX101" fmla="*/ 735344 w 3214688"/>
                  <a:gd name="connsiteY101" fmla="*/ 1474977 h 3214688"/>
                  <a:gd name="connsiteX102" fmla="*/ 893910 w 3214688"/>
                  <a:gd name="connsiteY102" fmla="*/ 919557 h 3214688"/>
                  <a:gd name="connsiteX103" fmla="*/ 917942 w 3214688"/>
                  <a:gd name="connsiteY103" fmla="*/ 872897 h 3214688"/>
                  <a:gd name="connsiteX104" fmla="*/ 821137 w 3214688"/>
                  <a:gd name="connsiteY104" fmla="*/ 836234 h 3214688"/>
                  <a:gd name="connsiteX105" fmla="*/ 616825 w 3214688"/>
                  <a:gd name="connsiteY105" fmla="*/ 732415 h 3214688"/>
                  <a:gd name="connsiteX106" fmla="*/ 1546226 w 3214688"/>
                  <a:gd name="connsiteY106" fmla="*/ 231046 h 3214688"/>
                  <a:gd name="connsiteX107" fmla="*/ 1528675 w 3214688"/>
                  <a:gd name="connsiteY107" fmla="*/ 248139 h 3214688"/>
                  <a:gd name="connsiteX108" fmla="*/ 1168773 w 3214688"/>
                  <a:gd name="connsiteY108" fmla="*/ 685478 h 3214688"/>
                  <a:gd name="connsiteX109" fmla="*/ 1098769 w 3214688"/>
                  <a:gd name="connsiteY109" fmla="*/ 802845 h 3214688"/>
                  <a:gd name="connsiteX110" fmla="*/ 1152046 w 3214688"/>
                  <a:gd name="connsiteY110" fmla="*/ 818106 h 3214688"/>
                  <a:gd name="connsiteX111" fmla="*/ 1375851 w 3214688"/>
                  <a:gd name="connsiteY111" fmla="*/ 858541 h 3214688"/>
                  <a:gd name="connsiteX112" fmla="*/ 1546226 w 3214688"/>
                  <a:gd name="connsiteY112" fmla="*/ 868716 h 3214688"/>
                  <a:gd name="connsiteX113" fmla="*/ 1668463 w 3214688"/>
                  <a:gd name="connsiteY113" fmla="*/ 230823 h 3214688"/>
                  <a:gd name="connsiteX114" fmla="*/ 1668463 w 3214688"/>
                  <a:gd name="connsiteY114" fmla="*/ 868716 h 3214688"/>
                  <a:gd name="connsiteX115" fmla="*/ 1838838 w 3214688"/>
                  <a:gd name="connsiteY115" fmla="*/ 858541 h 3214688"/>
                  <a:gd name="connsiteX116" fmla="*/ 2062644 w 3214688"/>
                  <a:gd name="connsiteY116" fmla="*/ 818106 h 3214688"/>
                  <a:gd name="connsiteX117" fmla="*/ 2117610 w 3214688"/>
                  <a:gd name="connsiteY117" fmla="*/ 802362 h 3214688"/>
                  <a:gd name="connsiteX118" fmla="*/ 2047573 w 3214688"/>
                  <a:gd name="connsiteY118" fmla="*/ 685478 h 3214688"/>
                  <a:gd name="connsiteX119" fmla="*/ 1686282 w 3214688"/>
                  <a:gd name="connsiteY119" fmla="*/ 248139 h 3214688"/>
                  <a:gd name="connsiteX120" fmla="*/ 1739116 w 3214688"/>
                  <a:gd name="connsiteY120" fmla="*/ 128896 h 3214688"/>
                  <a:gd name="connsiteX121" fmla="*/ 1754615 w 3214688"/>
                  <a:gd name="connsiteY121" fmla="*/ 143696 h 3214688"/>
                  <a:gd name="connsiteX122" fmla="*/ 2066550 w 3214688"/>
                  <a:gd name="connsiteY122" fmla="*/ 501745 h 3214688"/>
                  <a:gd name="connsiteX123" fmla="*/ 2164154 w 3214688"/>
                  <a:gd name="connsiteY123" fmla="*/ 640209 h 3214688"/>
                  <a:gd name="connsiteX124" fmla="*/ 2239903 w 3214688"/>
                  <a:gd name="connsiteY124" fmla="*/ 764214 h 3214688"/>
                  <a:gd name="connsiteX125" fmla="*/ 2342448 w 3214688"/>
                  <a:gd name="connsiteY125" fmla="*/ 725496 h 3214688"/>
                  <a:gd name="connsiteX126" fmla="*/ 2533366 w 3214688"/>
                  <a:gd name="connsiteY126" fmla="*/ 629040 h 3214688"/>
                  <a:gd name="connsiteX127" fmla="*/ 2648575 w 3214688"/>
                  <a:gd name="connsiteY127" fmla="*/ 549358 h 3214688"/>
                  <a:gd name="connsiteX128" fmla="*/ 2552008 w 3214688"/>
                  <a:gd name="connsiteY128" fmla="*/ 461545 h 3214688"/>
                  <a:gd name="connsiteX129" fmla="*/ 1759187 w 3214688"/>
                  <a:gd name="connsiteY129" fmla="*/ 129910 h 3214688"/>
                  <a:gd name="connsiteX130" fmla="*/ 1475715 w 3214688"/>
                  <a:gd name="connsiteY130" fmla="*/ 128888 h 3214688"/>
                  <a:gd name="connsiteX131" fmla="*/ 1455500 w 3214688"/>
                  <a:gd name="connsiteY131" fmla="*/ 129910 h 3214688"/>
                  <a:gd name="connsiteX132" fmla="*/ 662678 w 3214688"/>
                  <a:gd name="connsiteY132" fmla="*/ 461545 h 3214688"/>
                  <a:gd name="connsiteX133" fmla="*/ 566113 w 3214688"/>
                  <a:gd name="connsiteY133" fmla="*/ 549357 h 3214688"/>
                  <a:gd name="connsiteX134" fmla="*/ 681324 w 3214688"/>
                  <a:gd name="connsiteY134" fmla="*/ 629040 h 3214688"/>
                  <a:gd name="connsiteX135" fmla="*/ 872242 w 3214688"/>
                  <a:gd name="connsiteY135" fmla="*/ 725496 h 3214688"/>
                  <a:gd name="connsiteX136" fmla="*/ 975251 w 3214688"/>
                  <a:gd name="connsiteY136" fmla="*/ 764389 h 3214688"/>
                  <a:gd name="connsiteX137" fmla="*/ 1050800 w 3214688"/>
                  <a:gd name="connsiteY137" fmla="*/ 640209 h 3214688"/>
                  <a:gd name="connsiteX138" fmla="*/ 1148273 w 3214688"/>
                  <a:gd name="connsiteY138" fmla="*/ 501745 h 3214688"/>
                  <a:gd name="connsiteX139" fmla="*/ 1460208 w 3214688"/>
                  <a:gd name="connsiteY139" fmla="*/ 143696 h 3214688"/>
                  <a:gd name="connsiteX140" fmla="*/ 1607344 w 3214688"/>
                  <a:gd name="connsiteY140" fmla="*/ 0 h 3214688"/>
                  <a:gd name="connsiteX141" fmla="*/ 3214688 w 3214688"/>
                  <a:gd name="connsiteY141" fmla="*/ 1607344 h 3214688"/>
                  <a:gd name="connsiteX142" fmla="*/ 1607344 w 3214688"/>
                  <a:gd name="connsiteY142" fmla="*/ 3214688 h 3214688"/>
                  <a:gd name="connsiteX143" fmla="*/ 0 w 3214688"/>
                  <a:gd name="connsiteY143" fmla="*/ 1607344 h 3214688"/>
                  <a:gd name="connsiteX144" fmla="*/ 1607344 w 3214688"/>
                  <a:gd name="connsiteY144" fmla="*/ 0 h 321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3214688" h="3214688">
                    <a:moveTo>
                      <a:pt x="2240514" y="2452692"/>
                    </a:moveTo>
                    <a:lnTo>
                      <a:pt x="2164154" y="2577661"/>
                    </a:lnTo>
                    <a:cubicBezTo>
                      <a:pt x="2133682" y="2623995"/>
                      <a:pt x="2101138" y="2670175"/>
                      <a:pt x="2066550" y="2716118"/>
                    </a:cubicBezTo>
                    <a:cubicBezTo>
                      <a:pt x="1950245" y="2873312"/>
                      <a:pt x="1834903" y="2995905"/>
                      <a:pt x="1754615" y="3074168"/>
                    </a:cubicBezTo>
                    <a:lnTo>
                      <a:pt x="1740871" y="3087292"/>
                    </a:lnTo>
                    <a:lnTo>
                      <a:pt x="1759187" y="3086367"/>
                    </a:lnTo>
                    <a:cubicBezTo>
                      <a:pt x="2058736" y="3055930"/>
                      <a:pt x="2331968" y="2936422"/>
                      <a:pt x="2552008" y="2754731"/>
                    </a:cubicBezTo>
                    <a:lnTo>
                      <a:pt x="2647815" y="2667609"/>
                    </a:lnTo>
                    <a:lnTo>
                      <a:pt x="2533366" y="2587696"/>
                    </a:lnTo>
                    <a:cubicBezTo>
                      <a:pt x="2472930" y="2551687"/>
                      <a:pt x="2409077" y="2519400"/>
                      <a:pt x="2342448" y="2491033"/>
                    </a:cubicBezTo>
                    <a:close/>
                    <a:moveTo>
                      <a:pt x="974642" y="2452516"/>
                    </a:moveTo>
                    <a:lnTo>
                      <a:pt x="872242" y="2491033"/>
                    </a:lnTo>
                    <a:cubicBezTo>
                      <a:pt x="805613" y="2519400"/>
                      <a:pt x="741760" y="2551687"/>
                      <a:pt x="681324" y="2587696"/>
                    </a:cubicBezTo>
                    <a:lnTo>
                      <a:pt x="566873" y="2667611"/>
                    </a:lnTo>
                    <a:lnTo>
                      <a:pt x="662678" y="2754731"/>
                    </a:lnTo>
                    <a:cubicBezTo>
                      <a:pt x="882719" y="2936422"/>
                      <a:pt x="1155951" y="3055930"/>
                      <a:pt x="1455500" y="3086367"/>
                    </a:cubicBezTo>
                    <a:lnTo>
                      <a:pt x="1473960" y="3087299"/>
                    </a:lnTo>
                    <a:lnTo>
                      <a:pt x="1460208" y="3074168"/>
                    </a:lnTo>
                    <a:cubicBezTo>
                      <a:pt x="1379921" y="2995905"/>
                      <a:pt x="1264578" y="2873312"/>
                      <a:pt x="1148273" y="2716118"/>
                    </a:cubicBezTo>
                    <a:cubicBezTo>
                      <a:pt x="1113686" y="2670175"/>
                      <a:pt x="1081189" y="2623995"/>
                      <a:pt x="1050800" y="2577661"/>
                    </a:cubicBezTo>
                    <a:close/>
                    <a:moveTo>
                      <a:pt x="1668463" y="2349078"/>
                    </a:moveTo>
                    <a:lnTo>
                      <a:pt x="1668463" y="2987045"/>
                    </a:lnTo>
                    <a:lnTo>
                      <a:pt x="1686282" y="2969732"/>
                    </a:lnTo>
                    <a:cubicBezTo>
                      <a:pt x="1781612" y="2874931"/>
                      <a:pt x="1920253" y="2723080"/>
                      <a:pt x="2047573" y="2532767"/>
                    </a:cubicBezTo>
                    <a:lnTo>
                      <a:pt x="2118389" y="2414793"/>
                    </a:lnTo>
                    <a:lnTo>
                      <a:pt x="2062644" y="2398957"/>
                    </a:lnTo>
                    <a:cubicBezTo>
                      <a:pt x="1989750" y="2381404"/>
                      <a:pt x="1914935" y="2368039"/>
                      <a:pt x="1838838" y="2359062"/>
                    </a:cubicBezTo>
                    <a:close/>
                    <a:moveTo>
                      <a:pt x="1546226" y="2349078"/>
                    </a:moveTo>
                    <a:lnTo>
                      <a:pt x="1375851" y="2359062"/>
                    </a:lnTo>
                    <a:cubicBezTo>
                      <a:pt x="1299755" y="2368039"/>
                      <a:pt x="1224940" y="2381404"/>
                      <a:pt x="1152046" y="2398957"/>
                    </a:cubicBezTo>
                    <a:lnTo>
                      <a:pt x="1097994" y="2414312"/>
                    </a:lnTo>
                    <a:lnTo>
                      <a:pt x="1168773" y="2532767"/>
                    </a:lnTo>
                    <a:cubicBezTo>
                      <a:pt x="1295523" y="2723080"/>
                      <a:pt x="1433595" y="2874931"/>
                      <a:pt x="1528675" y="2969732"/>
                    </a:cubicBezTo>
                    <a:lnTo>
                      <a:pt x="1546226" y="2986822"/>
                    </a:lnTo>
                    <a:close/>
                    <a:moveTo>
                      <a:pt x="2486262" y="1668463"/>
                    </a:moveTo>
                    <a:lnTo>
                      <a:pt x="2482389" y="1744921"/>
                    </a:lnTo>
                    <a:cubicBezTo>
                      <a:pt x="2464263" y="1925703"/>
                      <a:pt x="2410126" y="2111990"/>
                      <a:pt x="2321876" y="2298467"/>
                    </a:cubicBezTo>
                    <a:lnTo>
                      <a:pt x="2297383" y="2345664"/>
                    </a:lnTo>
                    <a:lnTo>
                      <a:pt x="2392218" y="2381629"/>
                    </a:lnTo>
                    <a:cubicBezTo>
                      <a:pt x="2463528" y="2412174"/>
                      <a:pt x="2531927" y="2446867"/>
                      <a:pt x="2596737" y="2485449"/>
                    </a:cubicBezTo>
                    <a:lnTo>
                      <a:pt x="2730520" y="2578412"/>
                    </a:lnTo>
                    <a:lnTo>
                      <a:pt x="2753323" y="2553309"/>
                    </a:lnTo>
                    <a:cubicBezTo>
                      <a:pt x="2934917" y="2333150"/>
                      <a:pt x="3054361" y="2059772"/>
                      <a:pt x="3084782" y="1760063"/>
                    </a:cubicBezTo>
                    <a:lnTo>
                      <a:pt x="3089405" y="1668463"/>
                    </a:lnTo>
                    <a:close/>
                    <a:moveTo>
                      <a:pt x="1668463" y="1668463"/>
                    </a:moveTo>
                    <a:lnTo>
                      <a:pt x="1668463" y="2227749"/>
                    </a:lnTo>
                    <a:lnTo>
                      <a:pt x="1854174" y="2238874"/>
                    </a:lnTo>
                    <a:cubicBezTo>
                      <a:pt x="1935356" y="2248644"/>
                      <a:pt x="2015217" y="2263170"/>
                      <a:pt x="2093075" y="2282190"/>
                    </a:cubicBezTo>
                    <a:lnTo>
                      <a:pt x="2180461" y="2307322"/>
                    </a:lnTo>
                    <a:lnTo>
                      <a:pt x="2223231" y="2220775"/>
                    </a:lnTo>
                    <a:cubicBezTo>
                      <a:pt x="2291457" y="2071357"/>
                      <a:pt x="2342510" y="1908976"/>
                      <a:pt x="2360202" y="1739141"/>
                    </a:cubicBezTo>
                    <a:lnTo>
                      <a:pt x="2363915" y="1668463"/>
                    </a:lnTo>
                    <a:close/>
                    <a:moveTo>
                      <a:pt x="853934" y="1668463"/>
                    </a:moveTo>
                    <a:lnTo>
                      <a:pt x="857628" y="1739141"/>
                    </a:lnTo>
                    <a:cubicBezTo>
                      <a:pt x="875231" y="1908976"/>
                      <a:pt x="926029" y="2071357"/>
                      <a:pt x="993929" y="2220775"/>
                    </a:cubicBezTo>
                    <a:lnTo>
                      <a:pt x="1036215" y="2306750"/>
                    </a:lnTo>
                    <a:lnTo>
                      <a:pt x="1121614" y="2282190"/>
                    </a:lnTo>
                    <a:cubicBezTo>
                      <a:pt x="1199473" y="2263170"/>
                      <a:pt x="1279334" y="2248644"/>
                      <a:pt x="1360516" y="2238874"/>
                    </a:cubicBezTo>
                    <a:lnTo>
                      <a:pt x="1546226" y="2227749"/>
                    </a:lnTo>
                    <a:lnTo>
                      <a:pt x="1546226" y="1668463"/>
                    </a:lnTo>
                    <a:close/>
                    <a:moveTo>
                      <a:pt x="125282" y="1668463"/>
                    </a:moveTo>
                    <a:lnTo>
                      <a:pt x="129905" y="1760063"/>
                    </a:lnTo>
                    <a:cubicBezTo>
                      <a:pt x="160326" y="2059772"/>
                      <a:pt x="279770" y="2333150"/>
                      <a:pt x="461363" y="2553309"/>
                    </a:cubicBezTo>
                    <a:lnTo>
                      <a:pt x="484168" y="2578414"/>
                    </a:lnTo>
                    <a:lnTo>
                      <a:pt x="617953" y="2485449"/>
                    </a:lnTo>
                    <a:cubicBezTo>
                      <a:pt x="682763" y="2446867"/>
                      <a:pt x="751163" y="2412174"/>
                      <a:pt x="822472" y="2381629"/>
                    </a:cubicBezTo>
                    <a:lnTo>
                      <a:pt x="918086" y="2345368"/>
                    </a:lnTo>
                    <a:lnTo>
                      <a:pt x="893910" y="2298467"/>
                    </a:lnTo>
                    <a:cubicBezTo>
                      <a:pt x="806372" y="2111990"/>
                      <a:pt x="753137" y="1925703"/>
                      <a:pt x="735344" y="1744921"/>
                    </a:cubicBezTo>
                    <a:lnTo>
                      <a:pt x="731546" y="1668463"/>
                    </a:lnTo>
                    <a:close/>
                    <a:moveTo>
                      <a:pt x="1036436" y="911460"/>
                    </a:moveTo>
                    <a:lnTo>
                      <a:pt x="993929" y="998077"/>
                    </a:lnTo>
                    <a:cubicBezTo>
                      <a:pt x="926029" y="1147854"/>
                      <a:pt x="875231" y="1310725"/>
                      <a:pt x="857628" y="1481228"/>
                    </a:cubicBezTo>
                    <a:lnTo>
                      <a:pt x="854245" y="1546225"/>
                    </a:lnTo>
                    <a:lnTo>
                      <a:pt x="1546226" y="1546225"/>
                    </a:lnTo>
                    <a:lnTo>
                      <a:pt x="1546226" y="990118"/>
                    </a:lnTo>
                    <a:lnTo>
                      <a:pt x="1360255" y="978989"/>
                    </a:lnTo>
                    <a:cubicBezTo>
                      <a:pt x="1278920" y="969219"/>
                      <a:pt x="1198859" y="954694"/>
                      <a:pt x="1120814" y="935673"/>
                    </a:cubicBezTo>
                    <a:close/>
                    <a:moveTo>
                      <a:pt x="2180241" y="910890"/>
                    </a:moveTo>
                    <a:lnTo>
                      <a:pt x="2093876" y="935673"/>
                    </a:lnTo>
                    <a:cubicBezTo>
                      <a:pt x="2015831" y="954694"/>
                      <a:pt x="1935770" y="969219"/>
                      <a:pt x="1854434" y="978989"/>
                    </a:cubicBezTo>
                    <a:lnTo>
                      <a:pt x="1668463" y="990118"/>
                    </a:lnTo>
                    <a:lnTo>
                      <a:pt x="1668463" y="1546225"/>
                    </a:lnTo>
                    <a:lnTo>
                      <a:pt x="2363603" y="1546225"/>
                    </a:lnTo>
                    <a:lnTo>
                      <a:pt x="2360202" y="1481228"/>
                    </a:lnTo>
                    <a:cubicBezTo>
                      <a:pt x="2342510" y="1310725"/>
                      <a:pt x="2291457" y="1147854"/>
                      <a:pt x="2223231" y="998077"/>
                    </a:cubicBezTo>
                    <a:close/>
                    <a:moveTo>
                      <a:pt x="2731519" y="638964"/>
                    </a:moveTo>
                    <a:lnTo>
                      <a:pt x="2597865" y="732415"/>
                    </a:lnTo>
                    <a:cubicBezTo>
                      <a:pt x="2533258" y="770996"/>
                      <a:pt x="2464907" y="805689"/>
                      <a:pt x="2393553" y="836234"/>
                    </a:cubicBezTo>
                    <a:lnTo>
                      <a:pt x="2297528" y="872602"/>
                    </a:lnTo>
                    <a:lnTo>
                      <a:pt x="2321876" y="919557"/>
                    </a:lnTo>
                    <a:cubicBezTo>
                      <a:pt x="2410126" y="1106247"/>
                      <a:pt x="2464263" y="1293033"/>
                      <a:pt x="2482389" y="1474977"/>
                    </a:cubicBezTo>
                    <a:lnTo>
                      <a:pt x="2485971" y="1546225"/>
                    </a:lnTo>
                    <a:lnTo>
                      <a:pt x="3089325" y="1546225"/>
                    </a:lnTo>
                    <a:lnTo>
                      <a:pt x="3084782" y="1456213"/>
                    </a:lnTo>
                    <a:cubicBezTo>
                      <a:pt x="3054361" y="1156504"/>
                      <a:pt x="2934917" y="883126"/>
                      <a:pt x="2753323" y="662968"/>
                    </a:cubicBezTo>
                    <a:close/>
                    <a:moveTo>
                      <a:pt x="483169" y="638963"/>
                    </a:moveTo>
                    <a:lnTo>
                      <a:pt x="461363" y="662968"/>
                    </a:lnTo>
                    <a:cubicBezTo>
                      <a:pt x="279770" y="883126"/>
                      <a:pt x="160326" y="1156504"/>
                      <a:pt x="129905" y="1456213"/>
                    </a:cubicBezTo>
                    <a:lnTo>
                      <a:pt x="125362" y="1546225"/>
                    </a:lnTo>
                    <a:lnTo>
                      <a:pt x="731831" y="1546225"/>
                    </a:lnTo>
                    <a:lnTo>
                      <a:pt x="735344" y="1474977"/>
                    </a:lnTo>
                    <a:cubicBezTo>
                      <a:pt x="753137" y="1293033"/>
                      <a:pt x="806372" y="1106247"/>
                      <a:pt x="893910" y="919557"/>
                    </a:cubicBezTo>
                    <a:lnTo>
                      <a:pt x="917942" y="872897"/>
                    </a:lnTo>
                    <a:lnTo>
                      <a:pt x="821137" y="836234"/>
                    </a:lnTo>
                    <a:cubicBezTo>
                      <a:pt x="749783" y="805689"/>
                      <a:pt x="681432" y="770996"/>
                      <a:pt x="616825" y="732415"/>
                    </a:cubicBezTo>
                    <a:close/>
                    <a:moveTo>
                      <a:pt x="1546226" y="231046"/>
                    </a:moveTo>
                    <a:lnTo>
                      <a:pt x="1528675" y="248139"/>
                    </a:lnTo>
                    <a:cubicBezTo>
                      <a:pt x="1433595" y="342957"/>
                      <a:pt x="1295523" y="494880"/>
                      <a:pt x="1168773" y="685478"/>
                    </a:cubicBezTo>
                    <a:lnTo>
                      <a:pt x="1098769" y="802845"/>
                    </a:lnTo>
                    <a:lnTo>
                      <a:pt x="1152046" y="818106"/>
                    </a:lnTo>
                    <a:cubicBezTo>
                      <a:pt x="1224940" y="835846"/>
                      <a:pt x="1299755" y="849411"/>
                      <a:pt x="1375851" y="858541"/>
                    </a:cubicBezTo>
                    <a:lnTo>
                      <a:pt x="1546226" y="868716"/>
                    </a:lnTo>
                    <a:close/>
                    <a:moveTo>
                      <a:pt x="1668463" y="230823"/>
                    </a:moveTo>
                    <a:lnTo>
                      <a:pt x="1668463" y="868716"/>
                    </a:lnTo>
                    <a:lnTo>
                      <a:pt x="1838838" y="858541"/>
                    </a:lnTo>
                    <a:cubicBezTo>
                      <a:pt x="1914935" y="849411"/>
                      <a:pt x="1989750" y="835846"/>
                      <a:pt x="2062644" y="818106"/>
                    </a:cubicBezTo>
                    <a:lnTo>
                      <a:pt x="2117610" y="802362"/>
                    </a:lnTo>
                    <a:lnTo>
                      <a:pt x="2047573" y="685478"/>
                    </a:lnTo>
                    <a:cubicBezTo>
                      <a:pt x="1920253" y="494880"/>
                      <a:pt x="1781612" y="342957"/>
                      <a:pt x="1686282" y="248139"/>
                    </a:cubicBezTo>
                    <a:close/>
                    <a:moveTo>
                      <a:pt x="1739116" y="128896"/>
                    </a:moveTo>
                    <a:lnTo>
                      <a:pt x="1754615" y="143696"/>
                    </a:lnTo>
                    <a:cubicBezTo>
                      <a:pt x="1834903" y="221959"/>
                      <a:pt x="1950245" y="344552"/>
                      <a:pt x="2066550" y="501745"/>
                    </a:cubicBezTo>
                    <a:cubicBezTo>
                      <a:pt x="2101138" y="547688"/>
                      <a:pt x="2133682" y="593868"/>
                      <a:pt x="2164154" y="640209"/>
                    </a:cubicBezTo>
                    <a:lnTo>
                      <a:pt x="2239903" y="764214"/>
                    </a:lnTo>
                    <a:lnTo>
                      <a:pt x="2342448" y="725496"/>
                    </a:lnTo>
                    <a:cubicBezTo>
                      <a:pt x="2409077" y="697086"/>
                      <a:pt x="2472930" y="664847"/>
                      <a:pt x="2533366" y="629040"/>
                    </a:cubicBezTo>
                    <a:lnTo>
                      <a:pt x="2648575" y="549358"/>
                    </a:lnTo>
                    <a:lnTo>
                      <a:pt x="2552008" y="461545"/>
                    </a:lnTo>
                    <a:cubicBezTo>
                      <a:pt x="2331968" y="279855"/>
                      <a:pt x="2058736" y="160347"/>
                      <a:pt x="1759187" y="129910"/>
                    </a:cubicBezTo>
                    <a:close/>
                    <a:moveTo>
                      <a:pt x="1475715" y="128888"/>
                    </a:moveTo>
                    <a:lnTo>
                      <a:pt x="1455500" y="129910"/>
                    </a:lnTo>
                    <a:cubicBezTo>
                      <a:pt x="1155951" y="160347"/>
                      <a:pt x="882719" y="279855"/>
                      <a:pt x="662678" y="461545"/>
                    </a:cubicBezTo>
                    <a:lnTo>
                      <a:pt x="566113" y="549357"/>
                    </a:lnTo>
                    <a:lnTo>
                      <a:pt x="681324" y="629040"/>
                    </a:lnTo>
                    <a:cubicBezTo>
                      <a:pt x="741760" y="664847"/>
                      <a:pt x="805613" y="697086"/>
                      <a:pt x="872242" y="725496"/>
                    </a:cubicBezTo>
                    <a:lnTo>
                      <a:pt x="975251" y="764389"/>
                    </a:lnTo>
                    <a:lnTo>
                      <a:pt x="1050800" y="640209"/>
                    </a:lnTo>
                    <a:cubicBezTo>
                      <a:pt x="1081189" y="593868"/>
                      <a:pt x="1113686" y="547688"/>
                      <a:pt x="1148273" y="501745"/>
                    </a:cubicBezTo>
                    <a:cubicBezTo>
                      <a:pt x="1264578" y="344552"/>
                      <a:pt x="1379921" y="221959"/>
                      <a:pt x="1460208" y="143696"/>
                    </a:cubicBezTo>
                    <a:close/>
                    <a:moveTo>
                      <a:pt x="1607344" y="0"/>
                    </a:moveTo>
                    <a:cubicBezTo>
                      <a:pt x="2495056" y="0"/>
                      <a:pt x="3214688" y="719632"/>
                      <a:pt x="3214688" y="1607344"/>
                    </a:cubicBezTo>
                    <a:cubicBezTo>
                      <a:pt x="3214688" y="2495056"/>
                      <a:pt x="2495056" y="3214688"/>
                      <a:pt x="1607344" y="3214688"/>
                    </a:cubicBezTo>
                    <a:cubicBezTo>
                      <a:pt x="719632" y="3214688"/>
                      <a:pt x="0" y="2495056"/>
                      <a:pt x="0" y="1607344"/>
                    </a:cubicBezTo>
                    <a:cubicBezTo>
                      <a:pt x="0" y="719632"/>
                      <a:pt x="719632" y="0"/>
                      <a:pt x="16073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96386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8" name="Freeform 227"/>
              <p:cNvSpPr>
                <a:spLocks/>
              </p:cNvSpPr>
              <p:nvPr/>
            </p:nvSpPr>
            <p:spPr bwMode="auto">
              <a:xfrm>
                <a:off x="10935462" y="3576787"/>
                <a:ext cx="131222" cy="235796"/>
              </a:xfrm>
              <a:custGeom>
                <a:avLst/>
                <a:gdLst>
                  <a:gd name="connsiteX0" fmla="*/ 930274 w 1860550"/>
                  <a:gd name="connsiteY0" fmla="*/ 2997199 h 3343276"/>
                  <a:gd name="connsiteX1" fmla="*/ 898524 w 1860550"/>
                  <a:gd name="connsiteY1" fmla="*/ 3030537 h 3343276"/>
                  <a:gd name="connsiteX2" fmla="*/ 930274 w 1860550"/>
                  <a:gd name="connsiteY2" fmla="*/ 3063875 h 3343276"/>
                  <a:gd name="connsiteX3" fmla="*/ 962024 w 1860550"/>
                  <a:gd name="connsiteY3" fmla="*/ 3030537 h 3343276"/>
                  <a:gd name="connsiteX4" fmla="*/ 930274 w 1860550"/>
                  <a:gd name="connsiteY4" fmla="*/ 2997199 h 3343276"/>
                  <a:gd name="connsiteX5" fmla="*/ 930275 w 1860550"/>
                  <a:gd name="connsiteY5" fmla="*/ 2874962 h 3343276"/>
                  <a:gd name="connsiteX6" fmla="*/ 1084263 w 1860550"/>
                  <a:gd name="connsiteY6" fmla="*/ 3029744 h 3343276"/>
                  <a:gd name="connsiteX7" fmla="*/ 930275 w 1860550"/>
                  <a:gd name="connsiteY7" fmla="*/ 3184526 h 3343276"/>
                  <a:gd name="connsiteX8" fmla="*/ 776287 w 1860550"/>
                  <a:gd name="connsiteY8" fmla="*/ 3029744 h 3343276"/>
                  <a:gd name="connsiteX9" fmla="*/ 930275 w 1860550"/>
                  <a:gd name="connsiteY9" fmla="*/ 2874962 h 3343276"/>
                  <a:gd name="connsiteX10" fmla="*/ 122238 w 1860550"/>
                  <a:gd name="connsiteY10" fmla="*/ 2844800 h 3343276"/>
                  <a:gd name="connsiteX11" fmla="*/ 122238 w 1860550"/>
                  <a:gd name="connsiteY11" fmla="*/ 2858922 h 3343276"/>
                  <a:gd name="connsiteX12" fmla="*/ 122238 w 1860550"/>
                  <a:gd name="connsiteY12" fmla="*/ 2919914 h 3343276"/>
                  <a:gd name="connsiteX13" fmla="*/ 122238 w 1860550"/>
                  <a:gd name="connsiteY13" fmla="*/ 2937881 h 3343276"/>
                  <a:gd name="connsiteX14" fmla="*/ 122238 w 1860550"/>
                  <a:gd name="connsiteY14" fmla="*/ 2976361 h 3343276"/>
                  <a:gd name="connsiteX15" fmla="*/ 122238 w 1860550"/>
                  <a:gd name="connsiteY15" fmla="*/ 2994458 h 3343276"/>
                  <a:gd name="connsiteX16" fmla="*/ 122238 w 1860550"/>
                  <a:gd name="connsiteY16" fmla="*/ 3016807 h 3343276"/>
                  <a:gd name="connsiteX17" fmla="*/ 122238 w 1860550"/>
                  <a:gd name="connsiteY17" fmla="*/ 3032384 h 3343276"/>
                  <a:gd name="connsiteX18" fmla="*/ 122238 w 1860550"/>
                  <a:gd name="connsiteY18" fmla="*/ 3043919 h 3343276"/>
                  <a:gd name="connsiteX19" fmla="*/ 122238 w 1860550"/>
                  <a:gd name="connsiteY19" fmla="*/ 3055388 h 3343276"/>
                  <a:gd name="connsiteX20" fmla="*/ 122238 w 1860550"/>
                  <a:gd name="connsiteY20" fmla="*/ 3067200 h 3343276"/>
                  <a:gd name="connsiteX21" fmla="*/ 122238 w 1860550"/>
                  <a:gd name="connsiteY21" fmla="*/ 3068809 h 3343276"/>
                  <a:gd name="connsiteX22" fmla="*/ 122238 w 1860550"/>
                  <a:gd name="connsiteY22" fmla="*/ 3072174 h 3343276"/>
                  <a:gd name="connsiteX23" fmla="*/ 268324 w 1860550"/>
                  <a:gd name="connsiteY23" fmla="*/ 3221038 h 3343276"/>
                  <a:gd name="connsiteX24" fmla="*/ 1589184 w 1860550"/>
                  <a:gd name="connsiteY24" fmla="*/ 3221038 h 3343276"/>
                  <a:gd name="connsiteX25" fmla="*/ 1738313 w 1860550"/>
                  <a:gd name="connsiteY25" fmla="*/ 3072174 h 3343276"/>
                  <a:gd name="connsiteX26" fmla="*/ 1738313 w 1860550"/>
                  <a:gd name="connsiteY26" fmla="*/ 2997250 h 3343276"/>
                  <a:gd name="connsiteX27" fmla="*/ 1738313 w 1860550"/>
                  <a:gd name="connsiteY27" fmla="*/ 2940804 h 3343276"/>
                  <a:gd name="connsiteX28" fmla="*/ 1738313 w 1860550"/>
                  <a:gd name="connsiteY28" fmla="*/ 2900358 h 3343276"/>
                  <a:gd name="connsiteX29" fmla="*/ 1738313 w 1860550"/>
                  <a:gd name="connsiteY29" fmla="*/ 2873246 h 3343276"/>
                  <a:gd name="connsiteX30" fmla="*/ 1738313 w 1860550"/>
                  <a:gd name="connsiteY30" fmla="*/ 2848356 h 3343276"/>
                  <a:gd name="connsiteX31" fmla="*/ 1738313 w 1860550"/>
                  <a:gd name="connsiteY31" fmla="*/ 2844800 h 3343276"/>
                  <a:gd name="connsiteX32" fmla="*/ 122238 w 1860550"/>
                  <a:gd name="connsiteY32" fmla="*/ 461963 h 3343276"/>
                  <a:gd name="connsiteX33" fmla="*/ 122238 w 1860550"/>
                  <a:gd name="connsiteY33" fmla="*/ 525582 h 3343276"/>
                  <a:gd name="connsiteX34" fmla="*/ 122238 w 1860550"/>
                  <a:gd name="connsiteY34" fmla="*/ 2618936 h 3343276"/>
                  <a:gd name="connsiteX35" fmla="*/ 122238 w 1860550"/>
                  <a:gd name="connsiteY35" fmla="*/ 2722563 h 3343276"/>
                  <a:gd name="connsiteX36" fmla="*/ 169032 w 1860550"/>
                  <a:gd name="connsiteY36" fmla="*/ 2722563 h 3343276"/>
                  <a:gd name="connsiteX37" fmla="*/ 1704747 w 1860550"/>
                  <a:gd name="connsiteY37" fmla="*/ 2722563 h 3343276"/>
                  <a:gd name="connsiteX38" fmla="*/ 1738313 w 1860550"/>
                  <a:gd name="connsiteY38" fmla="*/ 2722563 h 3343276"/>
                  <a:gd name="connsiteX39" fmla="*/ 1738313 w 1860550"/>
                  <a:gd name="connsiteY39" fmla="*/ 2521894 h 3343276"/>
                  <a:gd name="connsiteX40" fmla="*/ 1738313 w 1860550"/>
                  <a:gd name="connsiteY40" fmla="*/ 505665 h 3343276"/>
                  <a:gd name="connsiteX41" fmla="*/ 1738313 w 1860550"/>
                  <a:gd name="connsiteY41" fmla="*/ 461963 h 3343276"/>
                  <a:gd name="connsiteX42" fmla="*/ 1691518 w 1860550"/>
                  <a:gd name="connsiteY42" fmla="*/ 461963 h 3343276"/>
                  <a:gd name="connsiteX43" fmla="*/ 155803 w 1860550"/>
                  <a:gd name="connsiteY43" fmla="*/ 461963 h 3343276"/>
                  <a:gd name="connsiteX44" fmla="*/ 721442 w 1860550"/>
                  <a:gd name="connsiteY44" fmla="*/ 169863 h 3343276"/>
                  <a:gd name="connsiteX45" fmla="*/ 1072433 w 1860550"/>
                  <a:gd name="connsiteY45" fmla="*/ 169863 h 3343276"/>
                  <a:gd name="connsiteX46" fmla="*/ 1133475 w 1860550"/>
                  <a:gd name="connsiteY46" fmla="*/ 230982 h 3343276"/>
                  <a:gd name="connsiteX47" fmla="*/ 1072433 w 1860550"/>
                  <a:gd name="connsiteY47" fmla="*/ 292101 h 3343276"/>
                  <a:gd name="connsiteX48" fmla="*/ 721442 w 1860550"/>
                  <a:gd name="connsiteY48" fmla="*/ 292101 h 3343276"/>
                  <a:gd name="connsiteX49" fmla="*/ 660400 w 1860550"/>
                  <a:gd name="connsiteY49" fmla="*/ 230982 h 3343276"/>
                  <a:gd name="connsiteX50" fmla="*/ 721442 w 1860550"/>
                  <a:gd name="connsiteY50" fmla="*/ 169863 h 3343276"/>
                  <a:gd name="connsiteX51" fmla="*/ 1281907 w 1860550"/>
                  <a:gd name="connsiteY51" fmla="*/ 149225 h 3343276"/>
                  <a:gd name="connsiteX52" fmla="*/ 1363664 w 1860550"/>
                  <a:gd name="connsiteY52" fmla="*/ 229394 h 3343276"/>
                  <a:gd name="connsiteX53" fmla="*/ 1281907 w 1860550"/>
                  <a:gd name="connsiteY53" fmla="*/ 309563 h 3343276"/>
                  <a:gd name="connsiteX54" fmla="*/ 1200150 w 1860550"/>
                  <a:gd name="connsiteY54" fmla="*/ 229394 h 3343276"/>
                  <a:gd name="connsiteX55" fmla="*/ 1281907 w 1860550"/>
                  <a:gd name="connsiteY55" fmla="*/ 149225 h 3343276"/>
                  <a:gd name="connsiteX56" fmla="*/ 268324 w 1860550"/>
                  <a:gd name="connsiteY56" fmla="*/ 122238 h 3343276"/>
                  <a:gd name="connsiteX57" fmla="*/ 122238 w 1860550"/>
                  <a:gd name="connsiteY57" fmla="*/ 271331 h 3343276"/>
                  <a:gd name="connsiteX58" fmla="*/ 122238 w 1860550"/>
                  <a:gd name="connsiteY58" fmla="*/ 341313 h 3343276"/>
                  <a:gd name="connsiteX59" fmla="*/ 1738313 w 1860550"/>
                  <a:gd name="connsiteY59" fmla="*/ 341313 h 3343276"/>
                  <a:gd name="connsiteX60" fmla="*/ 1738313 w 1860550"/>
                  <a:gd name="connsiteY60" fmla="*/ 314869 h 3343276"/>
                  <a:gd name="connsiteX61" fmla="*/ 1738313 w 1860550"/>
                  <a:gd name="connsiteY61" fmla="*/ 300855 h 3343276"/>
                  <a:gd name="connsiteX62" fmla="*/ 1738313 w 1860550"/>
                  <a:gd name="connsiteY62" fmla="*/ 289566 h 3343276"/>
                  <a:gd name="connsiteX63" fmla="*/ 1738313 w 1860550"/>
                  <a:gd name="connsiteY63" fmla="*/ 280079 h 3343276"/>
                  <a:gd name="connsiteX64" fmla="*/ 1738313 w 1860550"/>
                  <a:gd name="connsiteY64" fmla="*/ 276573 h 3343276"/>
                  <a:gd name="connsiteX65" fmla="*/ 1738313 w 1860550"/>
                  <a:gd name="connsiteY65" fmla="*/ 271331 h 3343276"/>
                  <a:gd name="connsiteX66" fmla="*/ 1589184 w 1860550"/>
                  <a:gd name="connsiteY66" fmla="*/ 122238 h 3343276"/>
                  <a:gd name="connsiteX67" fmla="*/ 1469183 w 1860550"/>
                  <a:gd name="connsiteY67" fmla="*/ 122238 h 3343276"/>
                  <a:gd name="connsiteX68" fmla="*/ 1356679 w 1860550"/>
                  <a:gd name="connsiteY68" fmla="*/ 122238 h 3343276"/>
                  <a:gd name="connsiteX69" fmla="*/ 1153197 w 1860550"/>
                  <a:gd name="connsiteY69" fmla="*/ 122238 h 3343276"/>
                  <a:gd name="connsiteX70" fmla="*/ 976803 w 1860550"/>
                  <a:gd name="connsiteY70" fmla="*/ 122238 h 3343276"/>
                  <a:gd name="connsiteX71" fmla="*/ 825562 w 1860550"/>
                  <a:gd name="connsiteY71" fmla="*/ 122238 h 3343276"/>
                  <a:gd name="connsiteX72" fmla="*/ 697539 w 1860550"/>
                  <a:gd name="connsiteY72" fmla="*/ 122238 h 3343276"/>
                  <a:gd name="connsiteX73" fmla="*/ 590799 w 1860550"/>
                  <a:gd name="connsiteY73" fmla="*/ 122238 h 3343276"/>
                  <a:gd name="connsiteX74" fmla="*/ 503408 w 1860550"/>
                  <a:gd name="connsiteY74" fmla="*/ 122238 h 3343276"/>
                  <a:gd name="connsiteX75" fmla="*/ 433431 w 1860550"/>
                  <a:gd name="connsiteY75" fmla="*/ 122238 h 3343276"/>
                  <a:gd name="connsiteX76" fmla="*/ 378933 w 1860550"/>
                  <a:gd name="connsiteY76" fmla="*/ 122238 h 3343276"/>
                  <a:gd name="connsiteX77" fmla="*/ 337979 w 1860550"/>
                  <a:gd name="connsiteY77" fmla="*/ 122238 h 3343276"/>
                  <a:gd name="connsiteX78" fmla="*/ 308633 w 1860550"/>
                  <a:gd name="connsiteY78" fmla="*/ 122238 h 3343276"/>
                  <a:gd name="connsiteX79" fmla="*/ 288962 w 1860550"/>
                  <a:gd name="connsiteY79" fmla="*/ 122238 h 3343276"/>
                  <a:gd name="connsiteX80" fmla="*/ 277031 w 1860550"/>
                  <a:gd name="connsiteY80" fmla="*/ 122238 h 3343276"/>
                  <a:gd name="connsiteX81" fmla="*/ 270904 w 1860550"/>
                  <a:gd name="connsiteY81" fmla="*/ 122238 h 3343276"/>
                  <a:gd name="connsiteX82" fmla="*/ 267968 w 1860550"/>
                  <a:gd name="connsiteY82" fmla="*/ 0 h 3343276"/>
                  <a:gd name="connsiteX83" fmla="*/ 1589537 w 1860550"/>
                  <a:gd name="connsiteY83" fmla="*/ 0 h 3343276"/>
                  <a:gd name="connsiteX84" fmla="*/ 1860550 w 1860550"/>
                  <a:gd name="connsiteY84" fmla="*/ 270492 h 3343276"/>
                  <a:gd name="connsiteX85" fmla="*/ 1860550 w 1860550"/>
                  <a:gd name="connsiteY85" fmla="*/ 270501 h 3343276"/>
                  <a:gd name="connsiteX86" fmla="*/ 1860550 w 1860550"/>
                  <a:gd name="connsiteY86" fmla="*/ 461963 h 3343276"/>
                  <a:gd name="connsiteX87" fmla="*/ 1860550 w 1860550"/>
                  <a:gd name="connsiteY87" fmla="*/ 525090 h 3343276"/>
                  <a:gd name="connsiteX88" fmla="*/ 1860550 w 1860550"/>
                  <a:gd name="connsiteY88" fmla="*/ 2619341 h 3343276"/>
                  <a:gd name="connsiteX89" fmla="*/ 1860550 w 1860550"/>
                  <a:gd name="connsiteY89" fmla="*/ 2722563 h 3343276"/>
                  <a:gd name="connsiteX90" fmla="*/ 1860550 w 1860550"/>
                  <a:gd name="connsiteY90" fmla="*/ 2754314 h 3343276"/>
                  <a:gd name="connsiteX91" fmla="*/ 1860550 w 1860550"/>
                  <a:gd name="connsiteY91" fmla="*/ 2838062 h 3343276"/>
                  <a:gd name="connsiteX92" fmla="*/ 1860550 w 1860550"/>
                  <a:gd name="connsiteY92" fmla="*/ 2859431 h 3343276"/>
                  <a:gd name="connsiteX93" fmla="*/ 1860550 w 1860550"/>
                  <a:gd name="connsiteY93" fmla="*/ 2924856 h 3343276"/>
                  <a:gd name="connsiteX94" fmla="*/ 1860550 w 1860550"/>
                  <a:gd name="connsiteY94" fmla="*/ 2938424 h 3343276"/>
                  <a:gd name="connsiteX95" fmla="*/ 1860550 w 1860550"/>
                  <a:gd name="connsiteY95" fmla="*/ 2987047 h 3343276"/>
                  <a:gd name="connsiteX96" fmla="*/ 1860550 w 1860550"/>
                  <a:gd name="connsiteY96" fmla="*/ 2995025 h 3343276"/>
                  <a:gd name="connsiteX97" fmla="*/ 1860550 w 1860550"/>
                  <a:gd name="connsiteY97" fmla="*/ 3028736 h 3343276"/>
                  <a:gd name="connsiteX98" fmla="*/ 1860550 w 1860550"/>
                  <a:gd name="connsiteY98" fmla="*/ 3032967 h 3343276"/>
                  <a:gd name="connsiteX99" fmla="*/ 1860550 w 1860550"/>
                  <a:gd name="connsiteY99" fmla="*/ 3054023 h 3343276"/>
                  <a:gd name="connsiteX100" fmla="*/ 1860550 w 1860550"/>
                  <a:gd name="connsiteY100" fmla="*/ 3055980 h 3343276"/>
                  <a:gd name="connsiteX101" fmla="*/ 1860550 w 1860550"/>
                  <a:gd name="connsiteY101" fmla="*/ 3067008 h 3343276"/>
                  <a:gd name="connsiteX102" fmla="*/ 1860550 w 1860550"/>
                  <a:gd name="connsiteY102" fmla="*/ 3067798 h 3343276"/>
                  <a:gd name="connsiteX103" fmla="*/ 1860550 w 1860550"/>
                  <a:gd name="connsiteY103" fmla="*/ 3072475 h 3343276"/>
                  <a:gd name="connsiteX104" fmla="*/ 1860550 w 1860550"/>
                  <a:gd name="connsiteY104" fmla="*/ 3072774 h 3343276"/>
                  <a:gd name="connsiteX105" fmla="*/ 1694831 w 1860550"/>
                  <a:gd name="connsiteY105" fmla="*/ 3321952 h 3343276"/>
                  <a:gd name="connsiteX106" fmla="*/ 1593989 w 1860550"/>
                  <a:gd name="connsiteY106" fmla="*/ 3342374 h 3343276"/>
                  <a:gd name="connsiteX107" fmla="*/ 1589537 w 1860550"/>
                  <a:gd name="connsiteY107" fmla="*/ 3343276 h 3343276"/>
                  <a:gd name="connsiteX108" fmla="*/ 267968 w 1860550"/>
                  <a:gd name="connsiteY108" fmla="*/ 3343276 h 3343276"/>
                  <a:gd name="connsiteX109" fmla="*/ 263590 w 1860550"/>
                  <a:gd name="connsiteY109" fmla="*/ 3342374 h 3343276"/>
                  <a:gd name="connsiteX110" fmla="*/ 164435 w 1860550"/>
                  <a:gd name="connsiteY110" fmla="*/ 3321952 h 3343276"/>
                  <a:gd name="connsiteX111" fmla="*/ 0 w 1860550"/>
                  <a:gd name="connsiteY111" fmla="*/ 3072774 h 3343276"/>
                  <a:gd name="connsiteX112" fmla="*/ 0 w 1860550"/>
                  <a:gd name="connsiteY112" fmla="*/ 3072475 h 3343276"/>
                  <a:gd name="connsiteX113" fmla="*/ 0 w 1860550"/>
                  <a:gd name="connsiteY113" fmla="*/ 2956977 h 3343276"/>
                  <a:gd name="connsiteX114" fmla="*/ 0 w 1860550"/>
                  <a:gd name="connsiteY114" fmla="*/ 2870182 h 3343276"/>
                  <a:gd name="connsiteX115" fmla="*/ 0 w 1860550"/>
                  <a:gd name="connsiteY115" fmla="*/ 2807991 h 3343276"/>
                  <a:gd name="connsiteX116" fmla="*/ 0 w 1860550"/>
                  <a:gd name="connsiteY116" fmla="*/ 2787491 h 3343276"/>
                  <a:gd name="connsiteX117" fmla="*/ 0 w 1860550"/>
                  <a:gd name="connsiteY117" fmla="*/ 2766302 h 3343276"/>
                  <a:gd name="connsiteX118" fmla="*/ 0 w 1860550"/>
                  <a:gd name="connsiteY118" fmla="*/ 2741016 h 3343276"/>
                  <a:gd name="connsiteX119" fmla="*/ 0 w 1860550"/>
                  <a:gd name="connsiteY119" fmla="*/ 2728031 h 3343276"/>
                  <a:gd name="connsiteX120" fmla="*/ 0 w 1860550"/>
                  <a:gd name="connsiteY120" fmla="*/ 2722563 h 3343276"/>
                  <a:gd name="connsiteX121" fmla="*/ 0 w 1860550"/>
                  <a:gd name="connsiteY121" fmla="*/ 2522258 h 3343276"/>
                  <a:gd name="connsiteX122" fmla="*/ 0 w 1860550"/>
                  <a:gd name="connsiteY122" fmla="*/ 505164 h 3343276"/>
                  <a:gd name="connsiteX123" fmla="*/ 0 w 1860550"/>
                  <a:gd name="connsiteY123" fmla="*/ 461963 h 3343276"/>
                  <a:gd name="connsiteX124" fmla="*/ 0 w 1860550"/>
                  <a:gd name="connsiteY124" fmla="*/ 418277 h 3343276"/>
                  <a:gd name="connsiteX125" fmla="*/ 0 w 1860550"/>
                  <a:gd name="connsiteY125" fmla="*/ 398763 h 3343276"/>
                  <a:gd name="connsiteX126" fmla="*/ 0 w 1860550"/>
                  <a:gd name="connsiteY126" fmla="*/ 356020 h 3343276"/>
                  <a:gd name="connsiteX127" fmla="*/ 0 w 1860550"/>
                  <a:gd name="connsiteY127" fmla="*/ 351269 h 3343276"/>
                  <a:gd name="connsiteX128" fmla="*/ 0 w 1860550"/>
                  <a:gd name="connsiteY128" fmla="*/ 314287 h 3343276"/>
                  <a:gd name="connsiteX129" fmla="*/ 0 w 1860550"/>
                  <a:gd name="connsiteY129" fmla="*/ 294426 h 3343276"/>
                  <a:gd name="connsiteX130" fmla="*/ 0 w 1860550"/>
                  <a:gd name="connsiteY130" fmla="*/ 288973 h 3343276"/>
                  <a:gd name="connsiteX131" fmla="*/ 0 w 1860550"/>
                  <a:gd name="connsiteY131" fmla="*/ 275975 h 3343276"/>
                  <a:gd name="connsiteX132" fmla="*/ 0 w 1860550"/>
                  <a:gd name="connsiteY132" fmla="*/ 273484 h 3343276"/>
                  <a:gd name="connsiteX133" fmla="*/ 0 w 1860550"/>
                  <a:gd name="connsiteY133" fmla="*/ 270501 h 3343276"/>
                  <a:gd name="connsiteX134" fmla="*/ 0 w 1860550"/>
                  <a:gd name="connsiteY134" fmla="*/ 270492 h 3343276"/>
                  <a:gd name="connsiteX135" fmla="*/ 267968 w 1860550"/>
                  <a:gd name="connsiteY135" fmla="*/ 0 h 3343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1860550" h="3343276">
                    <a:moveTo>
                      <a:pt x="930274" y="2997199"/>
                    </a:moveTo>
                    <a:cubicBezTo>
                      <a:pt x="912739" y="2997199"/>
                      <a:pt x="898524" y="3012125"/>
                      <a:pt x="898524" y="3030537"/>
                    </a:cubicBezTo>
                    <a:cubicBezTo>
                      <a:pt x="898524" y="3048949"/>
                      <a:pt x="912739" y="3063875"/>
                      <a:pt x="930274" y="3063875"/>
                    </a:cubicBezTo>
                    <a:cubicBezTo>
                      <a:pt x="947809" y="3063875"/>
                      <a:pt x="962024" y="3048949"/>
                      <a:pt x="962024" y="3030537"/>
                    </a:cubicBezTo>
                    <a:cubicBezTo>
                      <a:pt x="962024" y="3012125"/>
                      <a:pt x="947809" y="2997199"/>
                      <a:pt x="930274" y="2997199"/>
                    </a:cubicBezTo>
                    <a:close/>
                    <a:moveTo>
                      <a:pt x="930275" y="2874962"/>
                    </a:moveTo>
                    <a:cubicBezTo>
                      <a:pt x="1015320" y="2874962"/>
                      <a:pt x="1084263" y="2944260"/>
                      <a:pt x="1084263" y="3029744"/>
                    </a:cubicBezTo>
                    <a:cubicBezTo>
                      <a:pt x="1084263" y="3115228"/>
                      <a:pt x="1015320" y="3184526"/>
                      <a:pt x="930275" y="3184526"/>
                    </a:cubicBezTo>
                    <a:cubicBezTo>
                      <a:pt x="845230" y="3184526"/>
                      <a:pt x="776287" y="3115228"/>
                      <a:pt x="776287" y="3029744"/>
                    </a:cubicBezTo>
                    <a:cubicBezTo>
                      <a:pt x="776287" y="2944260"/>
                      <a:pt x="845230" y="2874962"/>
                      <a:pt x="930275" y="2874962"/>
                    </a:cubicBezTo>
                    <a:close/>
                    <a:moveTo>
                      <a:pt x="122238" y="2844800"/>
                    </a:moveTo>
                    <a:lnTo>
                      <a:pt x="122238" y="2858922"/>
                    </a:lnTo>
                    <a:lnTo>
                      <a:pt x="122238" y="2919914"/>
                    </a:lnTo>
                    <a:lnTo>
                      <a:pt x="122238" y="2937881"/>
                    </a:lnTo>
                    <a:lnTo>
                      <a:pt x="122238" y="2976361"/>
                    </a:lnTo>
                    <a:lnTo>
                      <a:pt x="122238" y="2994458"/>
                    </a:lnTo>
                    <a:lnTo>
                      <a:pt x="122238" y="3016807"/>
                    </a:lnTo>
                    <a:lnTo>
                      <a:pt x="122238" y="3032384"/>
                    </a:lnTo>
                    <a:lnTo>
                      <a:pt x="122238" y="3043919"/>
                    </a:lnTo>
                    <a:lnTo>
                      <a:pt x="122238" y="3055388"/>
                    </a:lnTo>
                    <a:cubicBezTo>
                      <a:pt x="122238" y="3060983"/>
                      <a:pt x="122238" y="3064714"/>
                      <a:pt x="122238" y="3067200"/>
                    </a:cubicBezTo>
                    <a:lnTo>
                      <a:pt x="122238" y="3068809"/>
                    </a:lnTo>
                    <a:lnTo>
                      <a:pt x="122238" y="3072174"/>
                    </a:lnTo>
                    <a:cubicBezTo>
                      <a:pt x="122238" y="3154201"/>
                      <a:pt x="189194" y="3221038"/>
                      <a:pt x="268324" y="3221038"/>
                    </a:cubicBezTo>
                    <a:cubicBezTo>
                      <a:pt x="1589184" y="3221038"/>
                      <a:pt x="1589184" y="3221038"/>
                      <a:pt x="1589184" y="3221038"/>
                    </a:cubicBezTo>
                    <a:cubicBezTo>
                      <a:pt x="1671357" y="3221038"/>
                      <a:pt x="1738313" y="3154201"/>
                      <a:pt x="1738313" y="3072174"/>
                    </a:cubicBezTo>
                    <a:lnTo>
                      <a:pt x="1738313" y="2997250"/>
                    </a:lnTo>
                    <a:lnTo>
                      <a:pt x="1738313" y="2940804"/>
                    </a:lnTo>
                    <a:lnTo>
                      <a:pt x="1738313" y="2900358"/>
                    </a:lnTo>
                    <a:lnTo>
                      <a:pt x="1738313" y="2873246"/>
                    </a:lnTo>
                    <a:lnTo>
                      <a:pt x="1738313" y="2848356"/>
                    </a:lnTo>
                    <a:lnTo>
                      <a:pt x="1738313" y="2844800"/>
                    </a:lnTo>
                    <a:close/>
                    <a:moveTo>
                      <a:pt x="122238" y="461963"/>
                    </a:moveTo>
                    <a:lnTo>
                      <a:pt x="122238" y="525582"/>
                    </a:lnTo>
                    <a:cubicBezTo>
                      <a:pt x="122238" y="1639716"/>
                      <a:pt x="122238" y="2266416"/>
                      <a:pt x="122238" y="2618936"/>
                    </a:cubicBezTo>
                    <a:lnTo>
                      <a:pt x="122238" y="2722563"/>
                    </a:lnTo>
                    <a:lnTo>
                      <a:pt x="169032" y="2722563"/>
                    </a:lnTo>
                    <a:cubicBezTo>
                      <a:pt x="1096639" y="2722563"/>
                      <a:pt x="1515558" y="2722563"/>
                      <a:pt x="1704747" y="2722563"/>
                    </a:cubicBezTo>
                    <a:lnTo>
                      <a:pt x="1738313" y="2722563"/>
                    </a:lnTo>
                    <a:lnTo>
                      <a:pt x="1738313" y="2521894"/>
                    </a:lnTo>
                    <a:cubicBezTo>
                      <a:pt x="1738313" y="1330298"/>
                      <a:pt x="1738313" y="769547"/>
                      <a:pt x="1738313" y="505665"/>
                    </a:cubicBezTo>
                    <a:lnTo>
                      <a:pt x="1738313" y="461963"/>
                    </a:lnTo>
                    <a:lnTo>
                      <a:pt x="1691518" y="461963"/>
                    </a:lnTo>
                    <a:cubicBezTo>
                      <a:pt x="763911" y="461963"/>
                      <a:pt x="344992" y="461963"/>
                      <a:pt x="155803" y="461963"/>
                    </a:cubicBezTo>
                    <a:close/>
                    <a:moveTo>
                      <a:pt x="721442" y="169863"/>
                    </a:moveTo>
                    <a:cubicBezTo>
                      <a:pt x="1072433" y="169863"/>
                      <a:pt x="1072433" y="169863"/>
                      <a:pt x="1072433" y="169863"/>
                    </a:cubicBezTo>
                    <a:cubicBezTo>
                      <a:pt x="1106006" y="169863"/>
                      <a:pt x="1133475" y="197367"/>
                      <a:pt x="1133475" y="230982"/>
                    </a:cubicBezTo>
                    <a:cubicBezTo>
                      <a:pt x="1133475" y="264598"/>
                      <a:pt x="1106006" y="292101"/>
                      <a:pt x="1072433" y="292101"/>
                    </a:cubicBezTo>
                    <a:cubicBezTo>
                      <a:pt x="721442" y="292101"/>
                      <a:pt x="721442" y="292101"/>
                      <a:pt x="721442" y="292101"/>
                    </a:cubicBezTo>
                    <a:cubicBezTo>
                      <a:pt x="687869" y="292101"/>
                      <a:pt x="660400" y="264598"/>
                      <a:pt x="660400" y="230982"/>
                    </a:cubicBezTo>
                    <a:cubicBezTo>
                      <a:pt x="660400" y="197367"/>
                      <a:pt x="687869" y="169863"/>
                      <a:pt x="721442" y="169863"/>
                    </a:cubicBezTo>
                    <a:close/>
                    <a:moveTo>
                      <a:pt x="1281907" y="149225"/>
                    </a:moveTo>
                    <a:cubicBezTo>
                      <a:pt x="1327060" y="149225"/>
                      <a:pt x="1363664" y="185118"/>
                      <a:pt x="1363664" y="229394"/>
                    </a:cubicBezTo>
                    <a:cubicBezTo>
                      <a:pt x="1363664" y="273670"/>
                      <a:pt x="1327060" y="309563"/>
                      <a:pt x="1281907" y="309563"/>
                    </a:cubicBezTo>
                    <a:cubicBezTo>
                      <a:pt x="1236754" y="309563"/>
                      <a:pt x="1200150" y="273670"/>
                      <a:pt x="1200150" y="229394"/>
                    </a:cubicBezTo>
                    <a:cubicBezTo>
                      <a:pt x="1200150" y="185118"/>
                      <a:pt x="1236754" y="149225"/>
                      <a:pt x="1281907" y="149225"/>
                    </a:cubicBezTo>
                    <a:close/>
                    <a:moveTo>
                      <a:pt x="268324" y="122238"/>
                    </a:moveTo>
                    <a:cubicBezTo>
                      <a:pt x="189194" y="122238"/>
                      <a:pt x="122238" y="189178"/>
                      <a:pt x="122238" y="271331"/>
                    </a:cubicBezTo>
                    <a:lnTo>
                      <a:pt x="122238" y="341313"/>
                    </a:lnTo>
                    <a:cubicBezTo>
                      <a:pt x="1738313" y="341313"/>
                      <a:pt x="1738313" y="341313"/>
                      <a:pt x="1738313" y="341313"/>
                    </a:cubicBezTo>
                    <a:lnTo>
                      <a:pt x="1738313" y="314869"/>
                    </a:lnTo>
                    <a:lnTo>
                      <a:pt x="1738313" y="300855"/>
                    </a:lnTo>
                    <a:lnTo>
                      <a:pt x="1738313" y="289566"/>
                    </a:lnTo>
                    <a:lnTo>
                      <a:pt x="1738313" y="280079"/>
                    </a:lnTo>
                    <a:lnTo>
                      <a:pt x="1738313" y="276573"/>
                    </a:lnTo>
                    <a:lnTo>
                      <a:pt x="1738313" y="271331"/>
                    </a:lnTo>
                    <a:cubicBezTo>
                      <a:pt x="1738313" y="189178"/>
                      <a:pt x="1671357" y="122238"/>
                      <a:pt x="1589184" y="122238"/>
                    </a:cubicBezTo>
                    <a:lnTo>
                      <a:pt x="1469183" y="122238"/>
                    </a:lnTo>
                    <a:lnTo>
                      <a:pt x="1356679" y="122238"/>
                    </a:lnTo>
                    <a:lnTo>
                      <a:pt x="1153197" y="122238"/>
                    </a:lnTo>
                    <a:lnTo>
                      <a:pt x="976803" y="122238"/>
                    </a:lnTo>
                    <a:lnTo>
                      <a:pt x="825562" y="122238"/>
                    </a:lnTo>
                    <a:lnTo>
                      <a:pt x="697539" y="122238"/>
                    </a:lnTo>
                    <a:lnTo>
                      <a:pt x="590799" y="122238"/>
                    </a:lnTo>
                    <a:lnTo>
                      <a:pt x="503408" y="122238"/>
                    </a:lnTo>
                    <a:lnTo>
                      <a:pt x="433431" y="122238"/>
                    </a:lnTo>
                    <a:lnTo>
                      <a:pt x="378933" y="122238"/>
                    </a:lnTo>
                    <a:lnTo>
                      <a:pt x="337979" y="122238"/>
                    </a:lnTo>
                    <a:lnTo>
                      <a:pt x="308633" y="122238"/>
                    </a:lnTo>
                    <a:lnTo>
                      <a:pt x="288962" y="122238"/>
                    </a:lnTo>
                    <a:lnTo>
                      <a:pt x="277031" y="122238"/>
                    </a:lnTo>
                    <a:lnTo>
                      <a:pt x="270904" y="122238"/>
                    </a:lnTo>
                    <a:close/>
                    <a:moveTo>
                      <a:pt x="267968" y="0"/>
                    </a:moveTo>
                    <a:cubicBezTo>
                      <a:pt x="1589537" y="0"/>
                      <a:pt x="1589537" y="0"/>
                      <a:pt x="1589537" y="0"/>
                    </a:cubicBezTo>
                    <a:cubicBezTo>
                      <a:pt x="1738747" y="0"/>
                      <a:pt x="1860550" y="121569"/>
                      <a:pt x="1860550" y="270492"/>
                    </a:cubicBezTo>
                    <a:lnTo>
                      <a:pt x="1860550" y="270501"/>
                    </a:lnTo>
                    <a:lnTo>
                      <a:pt x="1860550" y="461963"/>
                    </a:lnTo>
                    <a:lnTo>
                      <a:pt x="1860550" y="525090"/>
                    </a:lnTo>
                    <a:cubicBezTo>
                      <a:pt x="1860550" y="1639702"/>
                      <a:pt x="1860550" y="2266671"/>
                      <a:pt x="1860550" y="2619341"/>
                    </a:cubicBezTo>
                    <a:lnTo>
                      <a:pt x="1860550" y="2722563"/>
                    </a:lnTo>
                    <a:lnTo>
                      <a:pt x="1860550" y="2754314"/>
                    </a:lnTo>
                    <a:lnTo>
                      <a:pt x="1860550" y="2838062"/>
                    </a:lnTo>
                    <a:lnTo>
                      <a:pt x="1860550" y="2859431"/>
                    </a:lnTo>
                    <a:lnTo>
                      <a:pt x="1860550" y="2924856"/>
                    </a:lnTo>
                    <a:lnTo>
                      <a:pt x="1860550" y="2938424"/>
                    </a:lnTo>
                    <a:lnTo>
                      <a:pt x="1860550" y="2987047"/>
                    </a:lnTo>
                    <a:lnTo>
                      <a:pt x="1860550" y="2995025"/>
                    </a:lnTo>
                    <a:lnTo>
                      <a:pt x="1860550" y="3028736"/>
                    </a:lnTo>
                    <a:lnTo>
                      <a:pt x="1860550" y="3032967"/>
                    </a:lnTo>
                    <a:lnTo>
                      <a:pt x="1860550" y="3054023"/>
                    </a:lnTo>
                    <a:lnTo>
                      <a:pt x="1860550" y="3055980"/>
                    </a:lnTo>
                    <a:lnTo>
                      <a:pt x="1860550" y="3067008"/>
                    </a:lnTo>
                    <a:lnTo>
                      <a:pt x="1860550" y="3067798"/>
                    </a:lnTo>
                    <a:lnTo>
                      <a:pt x="1860550" y="3072475"/>
                    </a:lnTo>
                    <a:lnTo>
                      <a:pt x="1860550" y="3072774"/>
                    </a:lnTo>
                    <a:cubicBezTo>
                      <a:pt x="1860550" y="3184470"/>
                      <a:pt x="1792036" y="3280779"/>
                      <a:pt x="1694831" y="3321952"/>
                    </a:cubicBezTo>
                    <a:lnTo>
                      <a:pt x="1593989" y="3342374"/>
                    </a:lnTo>
                    <a:lnTo>
                      <a:pt x="1589537" y="3343276"/>
                    </a:lnTo>
                    <a:cubicBezTo>
                      <a:pt x="267968" y="3343276"/>
                      <a:pt x="267968" y="3343276"/>
                      <a:pt x="267968" y="3343276"/>
                    </a:cubicBezTo>
                    <a:lnTo>
                      <a:pt x="263590" y="3342374"/>
                    </a:lnTo>
                    <a:lnTo>
                      <a:pt x="164435" y="3321952"/>
                    </a:lnTo>
                    <a:cubicBezTo>
                      <a:pt x="68515" y="3280779"/>
                      <a:pt x="0" y="3184470"/>
                      <a:pt x="0" y="3072774"/>
                    </a:cubicBezTo>
                    <a:lnTo>
                      <a:pt x="0" y="3072475"/>
                    </a:lnTo>
                    <a:lnTo>
                      <a:pt x="0" y="2956977"/>
                    </a:lnTo>
                    <a:lnTo>
                      <a:pt x="0" y="2870182"/>
                    </a:lnTo>
                    <a:lnTo>
                      <a:pt x="0" y="2807991"/>
                    </a:lnTo>
                    <a:lnTo>
                      <a:pt x="0" y="2787491"/>
                    </a:lnTo>
                    <a:lnTo>
                      <a:pt x="0" y="2766302"/>
                    </a:lnTo>
                    <a:lnTo>
                      <a:pt x="0" y="2741016"/>
                    </a:lnTo>
                    <a:lnTo>
                      <a:pt x="0" y="2728031"/>
                    </a:lnTo>
                    <a:lnTo>
                      <a:pt x="0" y="2722563"/>
                    </a:lnTo>
                    <a:lnTo>
                      <a:pt x="0" y="2522258"/>
                    </a:lnTo>
                    <a:cubicBezTo>
                      <a:pt x="0" y="1330151"/>
                      <a:pt x="0" y="769160"/>
                      <a:pt x="0" y="505164"/>
                    </a:cubicBezTo>
                    <a:lnTo>
                      <a:pt x="0" y="461963"/>
                    </a:lnTo>
                    <a:lnTo>
                      <a:pt x="0" y="418277"/>
                    </a:lnTo>
                    <a:lnTo>
                      <a:pt x="0" y="398763"/>
                    </a:lnTo>
                    <a:lnTo>
                      <a:pt x="0" y="356020"/>
                    </a:lnTo>
                    <a:lnTo>
                      <a:pt x="0" y="351269"/>
                    </a:lnTo>
                    <a:lnTo>
                      <a:pt x="0" y="314287"/>
                    </a:lnTo>
                    <a:lnTo>
                      <a:pt x="0" y="294426"/>
                    </a:lnTo>
                    <a:lnTo>
                      <a:pt x="0" y="288973"/>
                    </a:lnTo>
                    <a:cubicBezTo>
                      <a:pt x="0" y="282816"/>
                      <a:pt x="0" y="278711"/>
                      <a:pt x="0" y="275975"/>
                    </a:cubicBezTo>
                    <a:lnTo>
                      <a:pt x="0" y="273484"/>
                    </a:lnTo>
                    <a:lnTo>
                      <a:pt x="0" y="270501"/>
                    </a:lnTo>
                    <a:lnTo>
                      <a:pt x="0" y="270492"/>
                    </a:lnTo>
                    <a:cubicBezTo>
                      <a:pt x="0" y="121569"/>
                      <a:pt x="121804" y="0"/>
                      <a:pt x="2679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96386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9" name="Freeform 228"/>
              <p:cNvSpPr/>
              <p:nvPr/>
            </p:nvSpPr>
            <p:spPr bwMode="auto">
              <a:xfrm>
                <a:off x="10884687" y="4165112"/>
                <a:ext cx="248428" cy="140196"/>
              </a:xfrm>
              <a:custGeom>
                <a:avLst/>
                <a:gdLst>
                  <a:gd name="connsiteX0" fmla="*/ 5333671 w 7645936"/>
                  <a:gd name="connsiteY0" fmla="*/ 2643510 h 4314825"/>
                  <a:gd name="connsiteX1" fmla="*/ 5193195 w 7645936"/>
                  <a:gd name="connsiteY1" fmla="*/ 2783986 h 4314825"/>
                  <a:gd name="connsiteX2" fmla="*/ 5193195 w 7645936"/>
                  <a:gd name="connsiteY2" fmla="*/ 3723500 h 4314825"/>
                  <a:gd name="connsiteX3" fmla="*/ 5333671 w 7645936"/>
                  <a:gd name="connsiteY3" fmla="*/ 3863976 h 4314825"/>
                  <a:gd name="connsiteX4" fmla="*/ 5421017 w 7645936"/>
                  <a:gd name="connsiteY4" fmla="*/ 3863976 h 4314825"/>
                  <a:gd name="connsiteX5" fmla="*/ 5561493 w 7645936"/>
                  <a:gd name="connsiteY5" fmla="*/ 3723500 h 4314825"/>
                  <a:gd name="connsiteX6" fmla="*/ 5561493 w 7645936"/>
                  <a:gd name="connsiteY6" fmla="*/ 2783986 h 4314825"/>
                  <a:gd name="connsiteX7" fmla="*/ 5421017 w 7645936"/>
                  <a:gd name="connsiteY7" fmla="*/ 2643510 h 4314825"/>
                  <a:gd name="connsiteX8" fmla="*/ 4527329 w 7645936"/>
                  <a:gd name="connsiteY8" fmla="*/ 2643510 h 4314825"/>
                  <a:gd name="connsiteX9" fmla="*/ 4386853 w 7645936"/>
                  <a:gd name="connsiteY9" fmla="*/ 2783986 h 4314825"/>
                  <a:gd name="connsiteX10" fmla="*/ 4386853 w 7645936"/>
                  <a:gd name="connsiteY10" fmla="*/ 3723500 h 4314825"/>
                  <a:gd name="connsiteX11" fmla="*/ 4527329 w 7645936"/>
                  <a:gd name="connsiteY11" fmla="*/ 3863976 h 4314825"/>
                  <a:gd name="connsiteX12" fmla="*/ 4614675 w 7645936"/>
                  <a:gd name="connsiteY12" fmla="*/ 3863976 h 4314825"/>
                  <a:gd name="connsiteX13" fmla="*/ 4755151 w 7645936"/>
                  <a:gd name="connsiteY13" fmla="*/ 3723500 h 4314825"/>
                  <a:gd name="connsiteX14" fmla="*/ 4755151 w 7645936"/>
                  <a:gd name="connsiteY14" fmla="*/ 2783986 h 4314825"/>
                  <a:gd name="connsiteX15" fmla="*/ 4614675 w 7645936"/>
                  <a:gd name="connsiteY15" fmla="*/ 2643510 h 4314825"/>
                  <a:gd name="connsiteX16" fmla="*/ 3720987 w 7645936"/>
                  <a:gd name="connsiteY16" fmla="*/ 2643510 h 4314825"/>
                  <a:gd name="connsiteX17" fmla="*/ 3580511 w 7645936"/>
                  <a:gd name="connsiteY17" fmla="*/ 2783986 h 4314825"/>
                  <a:gd name="connsiteX18" fmla="*/ 3580511 w 7645936"/>
                  <a:gd name="connsiteY18" fmla="*/ 3723500 h 4314825"/>
                  <a:gd name="connsiteX19" fmla="*/ 3720987 w 7645936"/>
                  <a:gd name="connsiteY19" fmla="*/ 3863976 h 4314825"/>
                  <a:gd name="connsiteX20" fmla="*/ 3808333 w 7645936"/>
                  <a:gd name="connsiteY20" fmla="*/ 3863976 h 4314825"/>
                  <a:gd name="connsiteX21" fmla="*/ 3948809 w 7645936"/>
                  <a:gd name="connsiteY21" fmla="*/ 3723500 h 4314825"/>
                  <a:gd name="connsiteX22" fmla="*/ 3948809 w 7645936"/>
                  <a:gd name="connsiteY22" fmla="*/ 2783986 h 4314825"/>
                  <a:gd name="connsiteX23" fmla="*/ 3808333 w 7645936"/>
                  <a:gd name="connsiteY23" fmla="*/ 2643510 h 4314825"/>
                  <a:gd name="connsiteX24" fmla="*/ 2914644 w 7645936"/>
                  <a:gd name="connsiteY24" fmla="*/ 2643510 h 4314825"/>
                  <a:gd name="connsiteX25" fmla="*/ 2774168 w 7645936"/>
                  <a:gd name="connsiteY25" fmla="*/ 2783986 h 4314825"/>
                  <a:gd name="connsiteX26" fmla="*/ 2774168 w 7645936"/>
                  <a:gd name="connsiteY26" fmla="*/ 3723500 h 4314825"/>
                  <a:gd name="connsiteX27" fmla="*/ 2914644 w 7645936"/>
                  <a:gd name="connsiteY27" fmla="*/ 3863976 h 4314825"/>
                  <a:gd name="connsiteX28" fmla="*/ 3001990 w 7645936"/>
                  <a:gd name="connsiteY28" fmla="*/ 3863976 h 4314825"/>
                  <a:gd name="connsiteX29" fmla="*/ 3142466 w 7645936"/>
                  <a:gd name="connsiteY29" fmla="*/ 3723500 h 4314825"/>
                  <a:gd name="connsiteX30" fmla="*/ 3142466 w 7645936"/>
                  <a:gd name="connsiteY30" fmla="*/ 2783986 h 4314825"/>
                  <a:gd name="connsiteX31" fmla="*/ 3001990 w 7645936"/>
                  <a:gd name="connsiteY31" fmla="*/ 2643510 h 4314825"/>
                  <a:gd name="connsiteX32" fmla="*/ 2108301 w 7645936"/>
                  <a:gd name="connsiteY32" fmla="*/ 2643510 h 4314825"/>
                  <a:gd name="connsiteX33" fmla="*/ 1967825 w 7645936"/>
                  <a:gd name="connsiteY33" fmla="*/ 2783986 h 4314825"/>
                  <a:gd name="connsiteX34" fmla="*/ 1967825 w 7645936"/>
                  <a:gd name="connsiteY34" fmla="*/ 3723500 h 4314825"/>
                  <a:gd name="connsiteX35" fmla="*/ 2108301 w 7645936"/>
                  <a:gd name="connsiteY35" fmla="*/ 3863976 h 4314825"/>
                  <a:gd name="connsiteX36" fmla="*/ 2195647 w 7645936"/>
                  <a:gd name="connsiteY36" fmla="*/ 3863976 h 4314825"/>
                  <a:gd name="connsiteX37" fmla="*/ 2336123 w 7645936"/>
                  <a:gd name="connsiteY37" fmla="*/ 3723500 h 4314825"/>
                  <a:gd name="connsiteX38" fmla="*/ 2336123 w 7645936"/>
                  <a:gd name="connsiteY38" fmla="*/ 2783986 h 4314825"/>
                  <a:gd name="connsiteX39" fmla="*/ 2195647 w 7645936"/>
                  <a:gd name="connsiteY39" fmla="*/ 2643510 h 4314825"/>
                  <a:gd name="connsiteX40" fmla="*/ 5312536 w 7645936"/>
                  <a:gd name="connsiteY40" fmla="*/ 2564132 h 4314825"/>
                  <a:gd name="connsiteX41" fmla="*/ 5442152 w 7645936"/>
                  <a:gd name="connsiteY41" fmla="*/ 2564132 h 4314825"/>
                  <a:gd name="connsiteX42" fmla="*/ 5650609 w 7645936"/>
                  <a:gd name="connsiteY42" fmla="*/ 2772589 h 4314825"/>
                  <a:gd name="connsiteX43" fmla="*/ 5650609 w 7645936"/>
                  <a:gd name="connsiteY43" fmla="*/ 3734896 h 4314825"/>
                  <a:gd name="connsiteX44" fmla="*/ 5442152 w 7645936"/>
                  <a:gd name="connsiteY44" fmla="*/ 3943353 h 4314825"/>
                  <a:gd name="connsiteX45" fmla="*/ 5312536 w 7645936"/>
                  <a:gd name="connsiteY45" fmla="*/ 3943353 h 4314825"/>
                  <a:gd name="connsiteX46" fmla="*/ 5104079 w 7645936"/>
                  <a:gd name="connsiteY46" fmla="*/ 3734896 h 4314825"/>
                  <a:gd name="connsiteX47" fmla="*/ 5104079 w 7645936"/>
                  <a:gd name="connsiteY47" fmla="*/ 2772589 h 4314825"/>
                  <a:gd name="connsiteX48" fmla="*/ 5312536 w 7645936"/>
                  <a:gd name="connsiteY48" fmla="*/ 2564132 h 4314825"/>
                  <a:gd name="connsiteX49" fmla="*/ 4506194 w 7645936"/>
                  <a:gd name="connsiteY49" fmla="*/ 2564132 h 4314825"/>
                  <a:gd name="connsiteX50" fmla="*/ 4635810 w 7645936"/>
                  <a:gd name="connsiteY50" fmla="*/ 2564132 h 4314825"/>
                  <a:gd name="connsiteX51" fmla="*/ 4844267 w 7645936"/>
                  <a:gd name="connsiteY51" fmla="*/ 2772589 h 4314825"/>
                  <a:gd name="connsiteX52" fmla="*/ 4844267 w 7645936"/>
                  <a:gd name="connsiteY52" fmla="*/ 3734896 h 4314825"/>
                  <a:gd name="connsiteX53" fmla="*/ 4635810 w 7645936"/>
                  <a:gd name="connsiteY53" fmla="*/ 3943353 h 4314825"/>
                  <a:gd name="connsiteX54" fmla="*/ 4506194 w 7645936"/>
                  <a:gd name="connsiteY54" fmla="*/ 3943353 h 4314825"/>
                  <a:gd name="connsiteX55" fmla="*/ 4297737 w 7645936"/>
                  <a:gd name="connsiteY55" fmla="*/ 3734896 h 4314825"/>
                  <a:gd name="connsiteX56" fmla="*/ 4297737 w 7645936"/>
                  <a:gd name="connsiteY56" fmla="*/ 2772589 h 4314825"/>
                  <a:gd name="connsiteX57" fmla="*/ 4506194 w 7645936"/>
                  <a:gd name="connsiteY57" fmla="*/ 2564132 h 4314825"/>
                  <a:gd name="connsiteX58" fmla="*/ 3699852 w 7645936"/>
                  <a:gd name="connsiteY58" fmla="*/ 2564132 h 4314825"/>
                  <a:gd name="connsiteX59" fmla="*/ 3829468 w 7645936"/>
                  <a:gd name="connsiteY59" fmla="*/ 2564132 h 4314825"/>
                  <a:gd name="connsiteX60" fmla="*/ 4037925 w 7645936"/>
                  <a:gd name="connsiteY60" fmla="*/ 2772589 h 4314825"/>
                  <a:gd name="connsiteX61" fmla="*/ 4037925 w 7645936"/>
                  <a:gd name="connsiteY61" fmla="*/ 3734896 h 4314825"/>
                  <a:gd name="connsiteX62" fmla="*/ 3829468 w 7645936"/>
                  <a:gd name="connsiteY62" fmla="*/ 3943353 h 4314825"/>
                  <a:gd name="connsiteX63" fmla="*/ 3699852 w 7645936"/>
                  <a:gd name="connsiteY63" fmla="*/ 3943353 h 4314825"/>
                  <a:gd name="connsiteX64" fmla="*/ 3491395 w 7645936"/>
                  <a:gd name="connsiteY64" fmla="*/ 3734896 h 4314825"/>
                  <a:gd name="connsiteX65" fmla="*/ 3491395 w 7645936"/>
                  <a:gd name="connsiteY65" fmla="*/ 2772589 h 4314825"/>
                  <a:gd name="connsiteX66" fmla="*/ 3699852 w 7645936"/>
                  <a:gd name="connsiteY66" fmla="*/ 2564132 h 4314825"/>
                  <a:gd name="connsiteX67" fmla="*/ 2893509 w 7645936"/>
                  <a:gd name="connsiteY67" fmla="*/ 2564132 h 4314825"/>
                  <a:gd name="connsiteX68" fmla="*/ 3023125 w 7645936"/>
                  <a:gd name="connsiteY68" fmla="*/ 2564132 h 4314825"/>
                  <a:gd name="connsiteX69" fmla="*/ 3231582 w 7645936"/>
                  <a:gd name="connsiteY69" fmla="*/ 2772589 h 4314825"/>
                  <a:gd name="connsiteX70" fmla="*/ 3231582 w 7645936"/>
                  <a:gd name="connsiteY70" fmla="*/ 3734896 h 4314825"/>
                  <a:gd name="connsiteX71" fmla="*/ 3023125 w 7645936"/>
                  <a:gd name="connsiteY71" fmla="*/ 3943353 h 4314825"/>
                  <a:gd name="connsiteX72" fmla="*/ 2893509 w 7645936"/>
                  <a:gd name="connsiteY72" fmla="*/ 3943353 h 4314825"/>
                  <a:gd name="connsiteX73" fmla="*/ 2685052 w 7645936"/>
                  <a:gd name="connsiteY73" fmla="*/ 3734896 h 4314825"/>
                  <a:gd name="connsiteX74" fmla="*/ 2685052 w 7645936"/>
                  <a:gd name="connsiteY74" fmla="*/ 2772589 h 4314825"/>
                  <a:gd name="connsiteX75" fmla="*/ 2893509 w 7645936"/>
                  <a:gd name="connsiteY75" fmla="*/ 2564132 h 4314825"/>
                  <a:gd name="connsiteX76" fmla="*/ 2087166 w 7645936"/>
                  <a:gd name="connsiteY76" fmla="*/ 2564132 h 4314825"/>
                  <a:gd name="connsiteX77" fmla="*/ 2216782 w 7645936"/>
                  <a:gd name="connsiteY77" fmla="*/ 2564132 h 4314825"/>
                  <a:gd name="connsiteX78" fmla="*/ 2425239 w 7645936"/>
                  <a:gd name="connsiteY78" fmla="*/ 2772589 h 4314825"/>
                  <a:gd name="connsiteX79" fmla="*/ 2425239 w 7645936"/>
                  <a:gd name="connsiteY79" fmla="*/ 3734896 h 4314825"/>
                  <a:gd name="connsiteX80" fmla="*/ 2216782 w 7645936"/>
                  <a:gd name="connsiteY80" fmla="*/ 3943353 h 4314825"/>
                  <a:gd name="connsiteX81" fmla="*/ 2087166 w 7645936"/>
                  <a:gd name="connsiteY81" fmla="*/ 3943353 h 4314825"/>
                  <a:gd name="connsiteX82" fmla="*/ 1878709 w 7645936"/>
                  <a:gd name="connsiteY82" fmla="*/ 3734896 h 4314825"/>
                  <a:gd name="connsiteX83" fmla="*/ 1878709 w 7645936"/>
                  <a:gd name="connsiteY83" fmla="*/ 2772589 h 4314825"/>
                  <a:gd name="connsiteX84" fmla="*/ 2087166 w 7645936"/>
                  <a:gd name="connsiteY84" fmla="*/ 2564132 h 4314825"/>
                  <a:gd name="connsiteX85" fmla="*/ 5082919 w 7645936"/>
                  <a:gd name="connsiteY85" fmla="*/ 775812 h 4314825"/>
                  <a:gd name="connsiteX86" fmla="*/ 4576665 w 7645936"/>
                  <a:gd name="connsiteY86" fmla="*/ 1282066 h 4314825"/>
                  <a:gd name="connsiteX87" fmla="*/ 5082919 w 7645936"/>
                  <a:gd name="connsiteY87" fmla="*/ 1788320 h 4314825"/>
                  <a:gd name="connsiteX88" fmla="*/ 5589173 w 7645936"/>
                  <a:gd name="connsiteY88" fmla="*/ 1282066 h 4314825"/>
                  <a:gd name="connsiteX89" fmla="*/ 5082919 w 7645936"/>
                  <a:gd name="connsiteY89" fmla="*/ 775812 h 4314825"/>
                  <a:gd name="connsiteX90" fmla="*/ 2408299 w 7645936"/>
                  <a:gd name="connsiteY90" fmla="*/ 775812 h 4314825"/>
                  <a:gd name="connsiteX91" fmla="*/ 1902046 w 7645936"/>
                  <a:gd name="connsiteY91" fmla="*/ 1282066 h 4314825"/>
                  <a:gd name="connsiteX92" fmla="*/ 2408299 w 7645936"/>
                  <a:gd name="connsiteY92" fmla="*/ 1788320 h 4314825"/>
                  <a:gd name="connsiteX93" fmla="*/ 2914553 w 7645936"/>
                  <a:gd name="connsiteY93" fmla="*/ 1282066 h 4314825"/>
                  <a:gd name="connsiteX94" fmla="*/ 2408299 w 7645936"/>
                  <a:gd name="connsiteY94" fmla="*/ 775812 h 4314825"/>
                  <a:gd name="connsiteX95" fmla="*/ 5082919 w 7645936"/>
                  <a:gd name="connsiteY95" fmla="*/ 661036 h 4314825"/>
                  <a:gd name="connsiteX96" fmla="*/ 5703949 w 7645936"/>
                  <a:gd name="connsiteY96" fmla="*/ 1282066 h 4314825"/>
                  <a:gd name="connsiteX97" fmla="*/ 5082919 w 7645936"/>
                  <a:gd name="connsiteY97" fmla="*/ 1903096 h 4314825"/>
                  <a:gd name="connsiteX98" fmla="*/ 4461889 w 7645936"/>
                  <a:gd name="connsiteY98" fmla="*/ 1282066 h 4314825"/>
                  <a:gd name="connsiteX99" fmla="*/ 5082919 w 7645936"/>
                  <a:gd name="connsiteY99" fmla="*/ 661036 h 4314825"/>
                  <a:gd name="connsiteX100" fmla="*/ 2408299 w 7645936"/>
                  <a:gd name="connsiteY100" fmla="*/ 661036 h 4314825"/>
                  <a:gd name="connsiteX101" fmla="*/ 3029329 w 7645936"/>
                  <a:gd name="connsiteY101" fmla="*/ 1282066 h 4314825"/>
                  <a:gd name="connsiteX102" fmla="*/ 2408299 w 7645936"/>
                  <a:gd name="connsiteY102" fmla="*/ 1903096 h 4314825"/>
                  <a:gd name="connsiteX103" fmla="*/ 1787269 w 7645936"/>
                  <a:gd name="connsiteY103" fmla="*/ 1282066 h 4314825"/>
                  <a:gd name="connsiteX104" fmla="*/ 2408299 w 7645936"/>
                  <a:gd name="connsiteY104" fmla="*/ 661036 h 4314825"/>
                  <a:gd name="connsiteX105" fmla="*/ 1164182 w 7645936"/>
                  <a:gd name="connsiteY105" fmla="*/ 126434 h 4314825"/>
                  <a:gd name="connsiteX106" fmla="*/ 1034158 w 7645936"/>
                  <a:gd name="connsiteY106" fmla="*/ 256457 h 4314825"/>
                  <a:gd name="connsiteX107" fmla="*/ 1034158 w 7645936"/>
                  <a:gd name="connsiteY107" fmla="*/ 1603376 h 4314825"/>
                  <a:gd name="connsiteX108" fmla="*/ 879743 w 7645936"/>
                  <a:gd name="connsiteY108" fmla="*/ 1603376 h 4314825"/>
                  <a:gd name="connsiteX109" fmla="*/ 478976 w 7645936"/>
                  <a:gd name="connsiteY109" fmla="*/ 1603376 h 4314825"/>
                  <a:gd name="connsiteX110" fmla="*/ 478976 w 7645936"/>
                  <a:gd name="connsiteY110" fmla="*/ 1286475 h 4314825"/>
                  <a:gd name="connsiteX111" fmla="*/ 89830 w 7645936"/>
                  <a:gd name="connsiteY111" fmla="*/ 1286475 h 4314825"/>
                  <a:gd name="connsiteX112" fmla="*/ 89830 w 7645936"/>
                  <a:gd name="connsiteY112" fmla="*/ 2046729 h 4314825"/>
                  <a:gd name="connsiteX113" fmla="*/ 478976 w 7645936"/>
                  <a:gd name="connsiteY113" fmla="*/ 2046729 h 4314825"/>
                  <a:gd name="connsiteX114" fmla="*/ 478976 w 7645936"/>
                  <a:gd name="connsiteY114" fmla="*/ 1724026 h 4314825"/>
                  <a:gd name="connsiteX115" fmla="*/ 879743 w 7645936"/>
                  <a:gd name="connsiteY115" fmla="*/ 1724026 h 4314825"/>
                  <a:gd name="connsiteX116" fmla="*/ 1034158 w 7645936"/>
                  <a:gd name="connsiteY116" fmla="*/ 1724026 h 4314825"/>
                  <a:gd name="connsiteX117" fmla="*/ 1034158 w 7645936"/>
                  <a:gd name="connsiteY117" fmla="*/ 4058369 h 4314825"/>
                  <a:gd name="connsiteX118" fmla="*/ 1164182 w 7645936"/>
                  <a:gd name="connsiteY118" fmla="*/ 4188392 h 4314825"/>
                  <a:gd name="connsiteX119" fmla="*/ 6481755 w 7645936"/>
                  <a:gd name="connsiteY119" fmla="*/ 4188392 h 4314825"/>
                  <a:gd name="connsiteX120" fmla="*/ 6611778 w 7645936"/>
                  <a:gd name="connsiteY120" fmla="*/ 4058369 h 4314825"/>
                  <a:gd name="connsiteX121" fmla="*/ 6611778 w 7645936"/>
                  <a:gd name="connsiteY121" fmla="*/ 1724026 h 4314825"/>
                  <a:gd name="connsiteX122" fmla="*/ 6766193 w 7645936"/>
                  <a:gd name="connsiteY122" fmla="*/ 1724026 h 4314825"/>
                  <a:gd name="connsiteX123" fmla="*/ 7166960 w 7645936"/>
                  <a:gd name="connsiteY123" fmla="*/ 1724026 h 4314825"/>
                  <a:gd name="connsiteX124" fmla="*/ 7166960 w 7645936"/>
                  <a:gd name="connsiteY124" fmla="*/ 2046729 h 4314825"/>
                  <a:gd name="connsiteX125" fmla="*/ 7556106 w 7645936"/>
                  <a:gd name="connsiteY125" fmla="*/ 2046729 h 4314825"/>
                  <a:gd name="connsiteX126" fmla="*/ 7556106 w 7645936"/>
                  <a:gd name="connsiteY126" fmla="*/ 1286475 h 4314825"/>
                  <a:gd name="connsiteX127" fmla="*/ 7166960 w 7645936"/>
                  <a:gd name="connsiteY127" fmla="*/ 1286475 h 4314825"/>
                  <a:gd name="connsiteX128" fmla="*/ 7166960 w 7645936"/>
                  <a:gd name="connsiteY128" fmla="*/ 1603376 h 4314825"/>
                  <a:gd name="connsiteX129" fmla="*/ 6766193 w 7645936"/>
                  <a:gd name="connsiteY129" fmla="*/ 1603376 h 4314825"/>
                  <a:gd name="connsiteX130" fmla="*/ 6611778 w 7645936"/>
                  <a:gd name="connsiteY130" fmla="*/ 1603376 h 4314825"/>
                  <a:gd name="connsiteX131" fmla="*/ 6611778 w 7645936"/>
                  <a:gd name="connsiteY131" fmla="*/ 256457 h 4314825"/>
                  <a:gd name="connsiteX132" fmla="*/ 6481755 w 7645936"/>
                  <a:gd name="connsiteY132" fmla="*/ 126434 h 4314825"/>
                  <a:gd name="connsiteX133" fmla="*/ 1011518 w 7645936"/>
                  <a:gd name="connsiteY133" fmla="*/ 0 h 4314825"/>
                  <a:gd name="connsiteX134" fmla="*/ 6634418 w 7645936"/>
                  <a:gd name="connsiteY134" fmla="*/ 0 h 4314825"/>
                  <a:gd name="connsiteX135" fmla="*/ 6766193 w 7645936"/>
                  <a:gd name="connsiteY135" fmla="*/ 131775 h 4314825"/>
                  <a:gd name="connsiteX136" fmla="*/ 6766193 w 7645936"/>
                  <a:gd name="connsiteY136" fmla="*/ 1485987 h 4314825"/>
                  <a:gd name="connsiteX137" fmla="*/ 7077129 w 7645936"/>
                  <a:gd name="connsiteY137" fmla="*/ 1485987 h 4314825"/>
                  <a:gd name="connsiteX138" fmla="*/ 7077129 w 7645936"/>
                  <a:gd name="connsiteY138" fmla="*/ 1193887 h 4314825"/>
                  <a:gd name="connsiteX139" fmla="*/ 7645936 w 7645936"/>
                  <a:gd name="connsiteY139" fmla="*/ 1193887 h 4314825"/>
                  <a:gd name="connsiteX140" fmla="*/ 7645936 w 7645936"/>
                  <a:gd name="connsiteY140" fmla="*/ 2139317 h 4314825"/>
                  <a:gd name="connsiteX141" fmla="*/ 7077129 w 7645936"/>
                  <a:gd name="connsiteY141" fmla="*/ 2139317 h 4314825"/>
                  <a:gd name="connsiteX142" fmla="*/ 7077129 w 7645936"/>
                  <a:gd name="connsiteY142" fmla="*/ 1840719 h 4314825"/>
                  <a:gd name="connsiteX143" fmla="*/ 6766193 w 7645936"/>
                  <a:gd name="connsiteY143" fmla="*/ 1840719 h 4314825"/>
                  <a:gd name="connsiteX144" fmla="*/ 6766193 w 7645936"/>
                  <a:gd name="connsiteY144" fmla="*/ 4183050 h 4314825"/>
                  <a:gd name="connsiteX145" fmla="*/ 6634418 w 7645936"/>
                  <a:gd name="connsiteY145" fmla="*/ 4314825 h 4314825"/>
                  <a:gd name="connsiteX146" fmla="*/ 1011518 w 7645936"/>
                  <a:gd name="connsiteY146" fmla="*/ 4314825 h 4314825"/>
                  <a:gd name="connsiteX147" fmla="*/ 879743 w 7645936"/>
                  <a:gd name="connsiteY147" fmla="*/ 4183050 h 4314825"/>
                  <a:gd name="connsiteX148" fmla="*/ 879743 w 7645936"/>
                  <a:gd name="connsiteY148" fmla="*/ 1840719 h 4314825"/>
                  <a:gd name="connsiteX149" fmla="*/ 568807 w 7645936"/>
                  <a:gd name="connsiteY149" fmla="*/ 1840719 h 4314825"/>
                  <a:gd name="connsiteX150" fmla="*/ 568807 w 7645936"/>
                  <a:gd name="connsiteY150" fmla="*/ 2139317 h 4314825"/>
                  <a:gd name="connsiteX151" fmla="*/ 0 w 7645936"/>
                  <a:gd name="connsiteY151" fmla="*/ 2139317 h 4314825"/>
                  <a:gd name="connsiteX152" fmla="*/ 0 w 7645936"/>
                  <a:gd name="connsiteY152" fmla="*/ 1193887 h 4314825"/>
                  <a:gd name="connsiteX153" fmla="*/ 568807 w 7645936"/>
                  <a:gd name="connsiteY153" fmla="*/ 1193887 h 4314825"/>
                  <a:gd name="connsiteX154" fmla="*/ 568807 w 7645936"/>
                  <a:gd name="connsiteY154" fmla="*/ 1485987 h 4314825"/>
                  <a:gd name="connsiteX155" fmla="*/ 879743 w 7645936"/>
                  <a:gd name="connsiteY155" fmla="*/ 1485987 h 4314825"/>
                  <a:gd name="connsiteX156" fmla="*/ 879743 w 7645936"/>
                  <a:gd name="connsiteY156" fmla="*/ 131775 h 4314825"/>
                  <a:gd name="connsiteX157" fmla="*/ 1011518 w 7645936"/>
                  <a:gd name="connsiteY157" fmla="*/ 0 h 431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7645936" h="4314825">
                    <a:moveTo>
                      <a:pt x="5333671" y="2643510"/>
                    </a:moveTo>
                    <a:cubicBezTo>
                      <a:pt x="5256088" y="2643510"/>
                      <a:pt x="5193195" y="2706403"/>
                      <a:pt x="5193195" y="2783986"/>
                    </a:cubicBezTo>
                    <a:lnTo>
                      <a:pt x="5193195" y="3723500"/>
                    </a:lnTo>
                    <a:cubicBezTo>
                      <a:pt x="5193195" y="3801083"/>
                      <a:pt x="5256088" y="3863976"/>
                      <a:pt x="5333671" y="3863976"/>
                    </a:cubicBezTo>
                    <a:lnTo>
                      <a:pt x="5421017" y="3863976"/>
                    </a:lnTo>
                    <a:cubicBezTo>
                      <a:pt x="5498600" y="3863976"/>
                      <a:pt x="5561493" y="3801083"/>
                      <a:pt x="5561493" y="3723500"/>
                    </a:cubicBezTo>
                    <a:lnTo>
                      <a:pt x="5561493" y="2783986"/>
                    </a:lnTo>
                    <a:cubicBezTo>
                      <a:pt x="5561493" y="2706403"/>
                      <a:pt x="5498600" y="2643510"/>
                      <a:pt x="5421017" y="2643510"/>
                    </a:cubicBezTo>
                    <a:close/>
                    <a:moveTo>
                      <a:pt x="4527329" y="2643510"/>
                    </a:moveTo>
                    <a:cubicBezTo>
                      <a:pt x="4449746" y="2643510"/>
                      <a:pt x="4386853" y="2706403"/>
                      <a:pt x="4386853" y="2783986"/>
                    </a:cubicBezTo>
                    <a:lnTo>
                      <a:pt x="4386853" y="3723500"/>
                    </a:lnTo>
                    <a:cubicBezTo>
                      <a:pt x="4386853" y="3801083"/>
                      <a:pt x="4449746" y="3863976"/>
                      <a:pt x="4527329" y="3863976"/>
                    </a:cubicBezTo>
                    <a:lnTo>
                      <a:pt x="4614675" y="3863976"/>
                    </a:lnTo>
                    <a:cubicBezTo>
                      <a:pt x="4692258" y="3863976"/>
                      <a:pt x="4755151" y="3801083"/>
                      <a:pt x="4755151" y="3723500"/>
                    </a:cubicBezTo>
                    <a:lnTo>
                      <a:pt x="4755151" y="2783986"/>
                    </a:lnTo>
                    <a:cubicBezTo>
                      <a:pt x="4755151" y="2706403"/>
                      <a:pt x="4692258" y="2643510"/>
                      <a:pt x="4614675" y="2643510"/>
                    </a:cubicBezTo>
                    <a:close/>
                    <a:moveTo>
                      <a:pt x="3720987" y="2643510"/>
                    </a:moveTo>
                    <a:cubicBezTo>
                      <a:pt x="3643404" y="2643510"/>
                      <a:pt x="3580511" y="2706403"/>
                      <a:pt x="3580511" y="2783986"/>
                    </a:cubicBezTo>
                    <a:lnTo>
                      <a:pt x="3580511" y="3723500"/>
                    </a:lnTo>
                    <a:cubicBezTo>
                      <a:pt x="3580511" y="3801083"/>
                      <a:pt x="3643404" y="3863976"/>
                      <a:pt x="3720987" y="3863976"/>
                    </a:cubicBezTo>
                    <a:lnTo>
                      <a:pt x="3808333" y="3863976"/>
                    </a:lnTo>
                    <a:cubicBezTo>
                      <a:pt x="3885916" y="3863976"/>
                      <a:pt x="3948809" y="3801083"/>
                      <a:pt x="3948809" y="3723500"/>
                    </a:cubicBezTo>
                    <a:lnTo>
                      <a:pt x="3948809" y="2783986"/>
                    </a:lnTo>
                    <a:cubicBezTo>
                      <a:pt x="3948809" y="2706403"/>
                      <a:pt x="3885916" y="2643510"/>
                      <a:pt x="3808333" y="2643510"/>
                    </a:cubicBezTo>
                    <a:close/>
                    <a:moveTo>
                      <a:pt x="2914644" y="2643510"/>
                    </a:moveTo>
                    <a:cubicBezTo>
                      <a:pt x="2837061" y="2643510"/>
                      <a:pt x="2774168" y="2706403"/>
                      <a:pt x="2774168" y="2783986"/>
                    </a:cubicBezTo>
                    <a:lnTo>
                      <a:pt x="2774168" y="3723500"/>
                    </a:lnTo>
                    <a:cubicBezTo>
                      <a:pt x="2774168" y="3801083"/>
                      <a:pt x="2837061" y="3863976"/>
                      <a:pt x="2914644" y="3863976"/>
                    </a:cubicBezTo>
                    <a:lnTo>
                      <a:pt x="3001990" y="3863976"/>
                    </a:lnTo>
                    <a:cubicBezTo>
                      <a:pt x="3079573" y="3863976"/>
                      <a:pt x="3142466" y="3801083"/>
                      <a:pt x="3142466" y="3723500"/>
                    </a:cubicBezTo>
                    <a:lnTo>
                      <a:pt x="3142466" y="2783986"/>
                    </a:lnTo>
                    <a:cubicBezTo>
                      <a:pt x="3142466" y="2706403"/>
                      <a:pt x="3079573" y="2643510"/>
                      <a:pt x="3001990" y="2643510"/>
                    </a:cubicBezTo>
                    <a:close/>
                    <a:moveTo>
                      <a:pt x="2108301" y="2643510"/>
                    </a:moveTo>
                    <a:cubicBezTo>
                      <a:pt x="2030718" y="2643510"/>
                      <a:pt x="1967825" y="2706403"/>
                      <a:pt x="1967825" y="2783986"/>
                    </a:cubicBezTo>
                    <a:lnTo>
                      <a:pt x="1967825" y="3723500"/>
                    </a:lnTo>
                    <a:cubicBezTo>
                      <a:pt x="1967825" y="3801083"/>
                      <a:pt x="2030718" y="3863976"/>
                      <a:pt x="2108301" y="3863976"/>
                    </a:cubicBezTo>
                    <a:lnTo>
                      <a:pt x="2195647" y="3863976"/>
                    </a:lnTo>
                    <a:cubicBezTo>
                      <a:pt x="2273230" y="3863976"/>
                      <a:pt x="2336123" y="3801083"/>
                      <a:pt x="2336123" y="3723500"/>
                    </a:cubicBezTo>
                    <a:lnTo>
                      <a:pt x="2336123" y="2783986"/>
                    </a:lnTo>
                    <a:cubicBezTo>
                      <a:pt x="2336123" y="2706403"/>
                      <a:pt x="2273230" y="2643510"/>
                      <a:pt x="2195647" y="2643510"/>
                    </a:cubicBezTo>
                    <a:close/>
                    <a:moveTo>
                      <a:pt x="5312536" y="2564132"/>
                    </a:moveTo>
                    <a:lnTo>
                      <a:pt x="5442152" y="2564132"/>
                    </a:lnTo>
                    <a:cubicBezTo>
                      <a:pt x="5557280" y="2564132"/>
                      <a:pt x="5650609" y="2657461"/>
                      <a:pt x="5650609" y="2772589"/>
                    </a:cubicBezTo>
                    <a:lnTo>
                      <a:pt x="5650609" y="3734896"/>
                    </a:lnTo>
                    <a:cubicBezTo>
                      <a:pt x="5650609" y="3850024"/>
                      <a:pt x="5557280" y="3943353"/>
                      <a:pt x="5442152" y="3943353"/>
                    </a:cubicBezTo>
                    <a:lnTo>
                      <a:pt x="5312536" y="3943353"/>
                    </a:lnTo>
                    <a:cubicBezTo>
                      <a:pt x="5197408" y="3943353"/>
                      <a:pt x="5104079" y="3850024"/>
                      <a:pt x="5104079" y="3734896"/>
                    </a:cubicBezTo>
                    <a:lnTo>
                      <a:pt x="5104079" y="2772589"/>
                    </a:lnTo>
                    <a:cubicBezTo>
                      <a:pt x="5104079" y="2657461"/>
                      <a:pt x="5197408" y="2564132"/>
                      <a:pt x="5312536" y="2564132"/>
                    </a:cubicBezTo>
                    <a:close/>
                    <a:moveTo>
                      <a:pt x="4506194" y="2564132"/>
                    </a:moveTo>
                    <a:lnTo>
                      <a:pt x="4635810" y="2564132"/>
                    </a:lnTo>
                    <a:cubicBezTo>
                      <a:pt x="4750938" y="2564132"/>
                      <a:pt x="4844267" y="2657461"/>
                      <a:pt x="4844267" y="2772589"/>
                    </a:cubicBezTo>
                    <a:lnTo>
                      <a:pt x="4844267" y="3734896"/>
                    </a:lnTo>
                    <a:cubicBezTo>
                      <a:pt x="4844267" y="3850024"/>
                      <a:pt x="4750938" y="3943353"/>
                      <a:pt x="4635810" y="3943353"/>
                    </a:cubicBezTo>
                    <a:lnTo>
                      <a:pt x="4506194" y="3943353"/>
                    </a:lnTo>
                    <a:cubicBezTo>
                      <a:pt x="4391066" y="3943353"/>
                      <a:pt x="4297737" y="3850024"/>
                      <a:pt x="4297737" y="3734896"/>
                    </a:cubicBezTo>
                    <a:lnTo>
                      <a:pt x="4297737" y="2772589"/>
                    </a:lnTo>
                    <a:cubicBezTo>
                      <a:pt x="4297737" y="2657461"/>
                      <a:pt x="4391066" y="2564132"/>
                      <a:pt x="4506194" y="2564132"/>
                    </a:cubicBezTo>
                    <a:close/>
                    <a:moveTo>
                      <a:pt x="3699852" y="2564132"/>
                    </a:moveTo>
                    <a:lnTo>
                      <a:pt x="3829468" y="2564132"/>
                    </a:lnTo>
                    <a:cubicBezTo>
                      <a:pt x="3944596" y="2564132"/>
                      <a:pt x="4037925" y="2657461"/>
                      <a:pt x="4037925" y="2772589"/>
                    </a:cubicBezTo>
                    <a:lnTo>
                      <a:pt x="4037925" y="3734896"/>
                    </a:lnTo>
                    <a:cubicBezTo>
                      <a:pt x="4037925" y="3850024"/>
                      <a:pt x="3944596" y="3943353"/>
                      <a:pt x="3829468" y="3943353"/>
                    </a:cubicBezTo>
                    <a:lnTo>
                      <a:pt x="3699852" y="3943353"/>
                    </a:lnTo>
                    <a:cubicBezTo>
                      <a:pt x="3584724" y="3943353"/>
                      <a:pt x="3491395" y="3850024"/>
                      <a:pt x="3491395" y="3734896"/>
                    </a:cubicBezTo>
                    <a:lnTo>
                      <a:pt x="3491395" y="2772589"/>
                    </a:lnTo>
                    <a:cubicBezTo>
                      <a:pt x="3491395" y="2657461"/>
                      <a:pt x="3584724" y="2564132"/>
                      <a:pt x="3699852" y="2564132"/>
                    </a:cubicBezTo>
                    <a:close/>
                    <a:moveTo>
                      <a:pt x="2893509" y="2564132"/>
                    </a:moveTo>
                    <a:lnTo>
                      <a:pt x="3023125" y="2564132"/>
                    </a:lnTo>
                    <a:cubicBezTo>
                      <a:pt x="3138253" y="2564132"/>
                      <a:pt x="3231582" y="2657461"/>
                      <a:pt x="3231582" y="2772589"/>
                    </a:cubicBezTo>
                    <a:lnTo>
                      <a:pt x="3231582" y="3734896"/>
                    </a:lnTo>
                    <a:cubicBezTo>
                      <a:pt x="3231582" y="3850024"/>
                      <a:pt x="3138253" y="3943353"/>
                      <a:pt x="3023125" y="3943353"/>
                    </a:cubicBezTo>
                    <a:lnTo>
                      <a:pt x="2893509" y="3943353"/>
                    </a:lnTo>
                    <a:cubicBezTo>
                      <a:pt x="2778381" y="3943353"/>
                      <a:pt x="2685052" y="3850024"/>
                      <a:pt x="2685052" y="3734896"/>
                    </a:cubicBezTo>
                    <a:lnTo>
                      <a:pt x="2685052" y="2772589"/>
                    </a:lnTo>
                    <a:cubicBezTo>
                      <a:pt x="2685052" y="2657461"/>
                      <a:pt x="2778381" y="2564132"/>
                      <a:pt x="2893509" y="2564132"/>
                    </a:cubicBezTo>
                    <a:close/>
                    <a:moveTo>
                      <a:pt x="2087166" y="2564132"/>
                    </a:moveTo>
                    <a:lnTo>
                      <a:pt x="2216782" y="2564132"/>
                    </a:lnTo>
                    <a:cubicBezTo>
                      <a:pt x="2331910" y="2564132"/>
                      <a:pt x="2425239" y="2657461"/>
                      <a:pt x="2425239" y="2772589"/>
                    </a:cubicBezTo>
                    <a:lnTo>
                      <a:pt x="2425239" y="3734896"/>
                    </a:lnTo>
                    <a:cubicBezTo>
                      <a:pt x="2425239" y="3850024"/>
                      <a:pt x="2331910" y="3943353"/>
                      <a:pt x="2216782" y="3943353"/>
                    </a:cubicBezTo>
                    <a:lnTo>
                      <a:pt x="2087166" y="3943353"/>
                    </a:lnTo>
                    <a:cubicBezTo>
                      <a:pt x="1972038" y="3943353"/>
                      <a:pt x="1878709" y="3850024"/>
                      <a:pt x="1878709" y="3734896"/>
                    </a:cubicBezTo>
                    <a:lnTo>
                      <a:pt x="1878709" y="2772589"/>
                    </a:lnTo>
                    <a:cubicBezTo>
                      <a:pt x="1878709" y="2657461"/>
                      <a:pt x="1972038" y="2564132"/>
                      <a:pt x="2087166" y="2564132"/>
                    </a:cubicBezTo>
                    <a:close/>
                    <a:moveTo>
                      <a:pt x="5082919" y="775812"/>
                    </a:moveTo>
                    <a:cubicBezTo>
                      <a:pt x="4803323" y="775812"/>
                      <a:pt x="4576665" y="1002470"/>
                      <a:pt x="4576665" y="1282066"/>
                    </a:cubicBezTo>
                    <a:cubicBezTo>
                      <a:pt x="4576665" y="1561662"/>
                      <a:pt x="4803323" y="1788320"/>
                      <a:pt x="5082919" y="1788320"/>
                    </a:cubicBezTo>
                    <a:cubicBezTo>
                      <a:pt x="5362515" y="1788320"/>
                      <a:pt x="5589173" y="1561662"/>
                      <a:pt x="5589173" y="1282066"/>
                    </a:cubicBezTo>
                    <a:cubicBezTo>
                      <a:pt x="5589173" y="1002470"/>
                      <a:pt x="5362515" y="775812"/>
                      <a:pt x="5082919" y="775812"/>
                    </a:cubicBezTo>
                    <a:close/>
                    <a:moveTo>
                      <a:pt x="2408299" y="775812"/>
                    </a:moveTo>
                    <a:cubicBezTo>
                      <a:pt x="2128703" y="775812"/>
                      <a:pt x="1902046" y="1002470"/>
                      <a:pt x="1902046" y="1282066"/>
                    </a:cubicBezTo>
                    <a:cubicBezTo>
                      <a:pt x="1902046" y="1561662"/>
                      <a:pt x="2128703" y="1788320"/>
                      <a:pt x="2408299" y="1788320"/>
                    </a:cubicBezTo>
                    <a:cubicBezTo>
                      <a:pt x="2687895" y="1788320"/>
                      <a:pt x="2914553" y="1561662"/>
                      <a:pt x="2914553" y="1282066"/>
                    </a:cubicBezTo>
                    <a:cubicBezTo>
                      <a:pt x="2914553" y="1002470"/>
                      <a:pt x="2687895" y="775812"/>
                      <a:pt x="2408299" y="775812"/>
                    </a:cubicBezTo>
                    <a:close/>
                    <a:moveTo>
                      <a:pt x="5082919" y="661036"/>
                    </a:moveTo>
                    <a:cubicBezTo>
                      <a:pt x="5425904" y="661036"/>
                      <a:pt x="5703949" y="939081"/>
                      <a:pt x="5703949" y="1282066"/>
                    </a:cubicBezTo>
                    <a:cubicBezTo>
                      <a:pt x="5703949" y="1625051"/>
                      <a:pt x="5425904" y="1903096"/>
                      <a:pt x="5082919" y="1903096"/>
                    </a:cubicBezTo>
                    <a:cubicBezTo>
                      <a:pt x="4739934" y="1903096"/>
                      <a:pt x="4461889" y="1625051"/>
                      <a:pt x="4461889" y="1282066"/>
                    </a:cubicBezTo>
                    <a:cubicBezTo>
                      <a:pt x="4461889" y="939081"/>
                      <a:pt x="4739934" y="661036"/>
                      <a:pt x="5082919" y="661036"/>
                    </a:cubicBezTo>
                    <a:close/>
                    <a:moveTo>
                      <a:pt x="2408299" y="661036"/>
                    </a:moveTo>
                    <a:cubicBezTo>
                      <a:pt x="2751284" y="661036"/>
                      <a:pt x="3029329" y="939081"/>
                      <a:pt x="3029329" y="1282066"/>
                    </a:cubicBezTo>
                    <a:cubicBezTo>
                      <a:pt x="3029329" y="1625051"/>
                      <a:pt x="2751284" y="1903096"/>
                      <a:pt x="2408299" y="1903096"/>
                    </a:cubicBezTo>
                    <a:cubicBezTo>
                      <a:pt x="2065314" y="1903096"/>
                      <a:pt x="1787269" y="1625051"/>
                      <a:pt x="1787269" y="1282066"/>
                    </a:cubicBezTo>
                    <a:cubicBezTo>
                      <a:pt x="1787269" y="939081"/>
                      <a:pt x="2065314" y="661036"/>
                      <a:pt x="2408299" y="661036"/>
                    </a:cubicBezTo>
                    <a:close/>
                    <a:moveTo>
                      <a:pt x="1164182" y="126434"/>
                    </a:moveTo>
                    <a:cubicBezTo>
                      <a:pt x="1092372" y="126434"/>
                      <a:pt x="1034158" y="184647"/>
                      <a:pt x="1034158" y="256457"/>
                    </a:cubicBezTo>
                    <a:lnTo>
                      <a:pt x="1034158" y="1603376"/>
                    </a:lnTo>
                    <a:lnTo>
                      <a:pt x="879743" y="1603376"/>
                    </a:lnTo>
                    <a:lnTo>
                      <a:pt x="478976" y="1603376"/>
                    </a:lnTo>
                    <a:lnTo>
                      <a:pt x="478976" y="1286475"/>
                    </a:lnTo>
                    <a:lnTo>
                      <a:pt x="89830" y="1286475"/>
                    </a:lnTo>
                    <a:lnTo>
                      <a:pt x="89830" y="2046729"/>
                    </a:lnTo>
                    <a:lnTo>
                      <a:pt x="478976" y="2046729"/>
                    </a:lnTo>
                    <a:lnTo>
                      <a:pt x="478976" y="1724026"/>
                    </a:lnTo>
                    <a:lnTo>
                      <a:pt x="879743" y="1724026"/>
                    </a:lnTo>
                    <a:lnTo>
                      <a:pt x="1034158" y="1724026"/>
                    </a:lnTo>
                    <a:lnTo>
                      <a:pt x="1034158" y="4058369"/>
                    </a:lnTo>
                    <a:cubicBezTo>
                      <a:pt x="1034158" y="4130179"/>
                      <a:pt x="1092372" y="4188392"/>
                      <a:pt x="1164182" y="4188392"/>
                    </a:cubicBezTo>
                    <a:lnTo>
                      <a:pt x="6481755" y="4188392"/>
                    </a:lnTo>
                    <a:cubicBezTo>
                      <a:pt x="6553565" y="4188392"/>
                      <a:pt x="6611778" y="4130179"/>
                      <a:pt x="6611778" y="4058369"/>
                    </a:cubicBezTo>
                    <a:lnTo>
                      <a:pt x="6611778" y="1724026"/>
                    </a:lnTo>
                    <a:lnTo>
                      <a:pt x="6766193" y="1724026"/>
                    </a:lnTo>
                    <a:lnTo>
                      <a:pt x="7166960" y="1724026"/>
                    </a:lnTo>
                    <a:lnTo>
                      <a:pt x="7166960" y="2046729"/>
                    </a:lnTo>
                    <a:lnTo>
                      <a:pt x="7556106" y="2046729"/>
                    </a:lnTo>
                    <a:lnTo>
                      <a:pt x="7556106" y="1286475"/>
                    </a:lnTo>
                    <a:lnTo>
                      <a:pt x="7166960" y="1286475"/>
                    </a:lnTo>
                    <a:lnTo>
                      <a:pt x="7166960" y="1603376"/>
                    </a:lnTo>
                    <a:lnTo>
                      <a:pt x="6766193" y="1603376"/>
                    </a:lnTo>
                    <a:lnTo>
                      <a:pt x="6611778" y="1603376"/>
                    </a:lnTo>
                    <a:lnTo>
                      <a:pt x="6611778" y="256457"/>
                    </a:lnTo>
                    <a:cubicBezTo>
                      <a:pt x="6611778" y="184647"/>
                      <a:pt x="6553565" y="126434"/>
                      <a:pt x="6481755" y="126434"/>
                    </a:cubicBezTo>
                    <a:close/>
                    <a:moveTo>
                      <a:pt x="1011518" y="0"/>
                    </a:moveTo>
                    <a:lnTo>
                      <a:pt x="6634418" y="0"/>
                    </a:lnTo>
                    <a:cubicBezTo>
                      <a:pt x="6707195" y="0"/>
                      <a:pt x="6766193" y="58999"/>
                      <a:pt x="6766193" y="131775"/>
                    </a:cubicBezTo>
                    <a:lnTo>
                      <a:pt x="6766193" y="1485987"/>
                    </a:lnTo>
                    <a:lnTo>
                      <a:pt x="7077129" y="1485987"/>
                    </a:lnTo>
                    <a:lnTo>
                      <a:pt x="7077129" y="1193887"/>
                    </a:lnTo>
                    <a:lnTo>
                      <a:pt x="7645936" y="1193887"/>
                    </a:lnTo>
                    <a:lnTo>
                      <a:pt x="7645936" y="2139317"/>
                    </a:lnTo>
                    <a:lnTo>
                      <a:pt x="7077129" y="2139317"/>
                    </a:lnTo>
                    <a:lnTo>
                      <a:pt x="7077129" y="1840719"/>
                    </a:lnTo>
                    <a:lnTo>
                      <a:pt x="6766193" y="1840719"/>
                    </a:lnTo>
                    <a:lnTo>
                      <a:pt x="6766193" y="4183050"/>
                    </a:lnTo>
                    <a:cubicBezTo>
                      <a:pt x="6766193" y="4255827"/>
                      <a:pt x="6707195" y="4314825"/>
                      <a:pt x="6634418" y="4314825"/>
                    </a:cubicBezTo>
                    <a:lnTo>
                      <a:pt x="1011518" y="4314825"/>
                    </a:lnTo>
                    <a:cubicBezTo>
                      <a:pt x="938741" y="4314825"/>
                      <a:pt x="879743" y="4255827"/>
                      <a:pt x="879743" y="4183050"/>
                    </a:cubicBezTo>
                    <a:lnTo>
                      <a:pt x="879743" y="1840719"/>
                    </a:lnTo>
                    <a:lnTo>
                      <a:pt x="568807" y="1840719"/>
                    </a:lnTo>
                    <a:lnTo>
                      <a:pt x="568807" y="2139317"/>
                    </a:lnTo>
                    <a:lnTo>
                      <a:pt x="0" y="2139317"/>
                    </a:lnTo>
                    <a:lnTo>
                      <a:pt x="0" y="1193887"/>
                    </a:lnTo>
                    <a:lnTo>
                      <a:pt x="568807" y="1193887"/>
                    </a:lnTo>
                    <a:lnTo>
                      <a:pt x="568807" y="1485987"/>
                    </a:lnTo>
                    <a:lnTo>
                      <a:pt x="879743" y="1485987"/>
                    </a:lnTo>
                    <a:lnTo>
                      <a:pt x="879743" y="131775"/>
                    </a:lnTo>
                    <a:cubicBezTo>
                      <a:pt x="879743" y="58999"/>
                      <a:pt x="938741" y="0"/>
                      <a:pt x="1011518" y="0"/>
                    </a:cubicBezTo>
                    <a:close/>
                  </a:path>
                </a:pathLst>
              </a:custGeom>
              <a:noFill/>
              <a:ln w="3175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dirty="0" err="1">
                  <a:solidFill>
                    <a:schemeClr val="accent2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30" name="Straight Connector 229"/>
              <p:cNvCxnSpPr/>
              <p:nvPr/>
            </p:nvCxnSpPr>
            <p:spPr>
              <a:xfrm flipH="1">
                <a:off x="10486805" y="3605293"/>
                <a:ext cx="308472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65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sp>
        <p:nvSpPr>
          <p:cNvPr id="139" name="Rectangle 138"/>
          <p:cNvSpPr/>
          <p:nvPr/>
        </p:nvSpPr>
        <p:spPr>
          <a:xfrm>
            <a:off x="8477444" y="2846796"/>
            <a:ext cx="1188805" cy="43088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Bot </a:t>
            </a:r>
            <a:br>
              <a:rPr lang="en-US" sz="1100" kern="0" dirty="0">
                <a:cs typeface="Segoe UI Semilight" panose="020B0402040204020203" pitchFamily="34" charset="0"/>
              </a:rPr>
            </a:br>
            <a:r>
              <a:rPr lang="en-US" sz="1100" kern="0" dirty="0">
                <a:cs typeface="Segoe UI Semilight" panose="020B0402040204020203" pitchFamily="34" charset="0"/>
              </a:rPr>
              <a:t>Framework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847393" y="2860389"/>
            <a:ext cx="11908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SQL Data </a:t>
            </a:r>
          </a:p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Warehouse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145110" y="2959570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Data Catalog</a:t>
            </a:r>
          </a:p>
        </p:txBody>
      </p:sp>
      <p:grpSp>
        <p:nvGrpSpPr>
          <p:cNvPr id="231" name="Group 230"/>
          <p:cNvGrpSpPr/>
          <p:nvPr/>
        </p:nvGrpSpPr>
        <p:grpSpPr>
          <a:xfrm>
            <a:off x="2850073" y="2919805"/>
            <a:ext cx="257645" cy="274068"/>
            <a:chOff x="3232150" y="382588"/>
            <a:chExt cx="5727700" cy="6092825"/>
          </a:xfrm>
          <a:solidFill>
            <a:schemeClr val="tx1"/>
          </a:solidFill>
        </p:grpSpPr>
        <p:sp>
          <p:nvSpPr>
            <p:cNvPr id="232" name="Freeform 10"/>
            <p:cNvSpPr>
              <a:spLocks/>
            </p:cNvSpPr>
            <p:nvPr/>
          </p:nvSpPr>
          <p:spPr bwMode="auto">
            <a:xfrm>
              <a:off x="3232150" y="382588"/>
              <a:ext cx="4492625" cy="4781550"/>
            </a:xfrm>
            <a:custGeom>
              <a:avLst/>
              <a:gdLst>
                <a:gd name="T0" fmla="*/ 490 w 2830"/>
                <a:gd name="T1" fmla="*/ 280 h 3012"/>
                <a:gd name="T2" fmla="*/ 458 w 2830"/>
                <a:gd name="T3" fmla="*/ 274 h 3012"/>
                <a:gd name="T4" fmla="*/ 422 w 2830"/>
                <a:gd name="T5" fmla="*/ 246 h 3012"/>
                <a:gd name="T6" fmla="*/ 410 w 2830"/>
                <a:gd name="T7" fmla="*/ 200 h 3012"/>
                <a:gd name="T8" fmla="*/ 416 w 2830"/>
                <a:gd name="T9" fmla="*/ 170 h 3012"/>
                <a:gd name="T10" fmla="*/ 444 w 2830"/>
                <a:gd name="T11" fmla="*/ 134 h 3012"/>
                <a:gd name="T12" fmla="*/ 490 w 2830"/>
                <a:gd name="T13" fmla="*/ 120 h 3012"/>
                <a:gd name="T14" fmla="*/ 2724 w 2830"/>
                <a:gd name="T15" fmla="*/ 1362 h 3012"/>
                <a:gd name="T16" fmla="*/ 2830 w 2830"/>
                <a:gd name="T17" fmla="*/ 0 h 3012"/>
                <a:gd name="T18" fmla="*/ 382 w 2830"/>
                <a:gd name="T19" fmla="*/ 16 h 3012"/>
                <a:gd name="T20" fmla="*/ 314 w 2830"/>
                <a:gd name="T21" fmla="*/ 74 h 3012"/>
                <a:gd name="T22" fmla="*/ 266 w 2830"/>
                <a:gd name="T23" fmla="*/ 130 h 3012"/>
                <a:gd name="T24" fmla="*/ 222 w 2830"/>
                <a:gd name="T25" fmla="*/ 206 h 3012"/>
                <a:gd name="T26" fmla="*/ 214 w 2830"/>
                <a:gd name="T27" fmla="*/ 736 h 3012"/>
                <a:gd name="T28" fmla="*/ 62 w 2830"/>
                <a:gd name="T29" fmla="*/ 738 h 3012"/>
                <a:gd name="T30" fmla="*/ 22 w 2830"/>
                <a:gd name="T31" fmla="*/ 760 h 3012"/>
                <a:gd name="T32" fmla="*/ 0 w 2830"/>
                <a:gd name="T33" fmla="*/ 800 h 3012"/>
                <a:gd name="T34" fmla="*/ 0 w 2830"/>
                <a:gd name="T35" fmla="*/ 832 h 3012"/>
                <a:gd name="T36" fmla="*/ 22 w 2830"/>
                <a:gd name="T37" fmla="*/ 872 h 3012"/>
                <a:gd name="T38" fmla="*/ 62 w 2830"/>
                <a:gd name="T39" fmla="*/ 894 h 3012"/>
                <a:gd name="T40" fmla="*/ 214 w 2830"/>
                <a:gd name="T41" fmla="*/ 896 h 3012"/>
                <a:gd name="T42" fmla="*/ 80 w 2830"/>
                <a:gd name="T43" fmla="*/ 1556 h 3012"/>
                <a:gd name="T44" fmla="*/ 34 w 2830"/>
                <a:gd name="T45" fmla="*/ 1570 h 3012"/>
                <a:gd name="T46" fmla="*/ 6 w 2830"/>
                <a:gd name="T47" fmla="*/ 1606 h 3012"/>
                <a:gd name="T48" fmla="*/ 0 w 2830"/>
                <a:gd name="T49" fmla="*/ 1636 h 3012"/>
                <a:gd name="T50" fmla="*/ 12 w 2830"/>
                <a:gd name="T51" fmla="*/ 1682 h 3012"/>
                <a:gd name="T52" fmla="*/ 48 w 2830"/>
                <a:gd name="T53" fmla="*/ 1710 h 3012"/>
                <a:gd name="T54" fmla="*/ 214 w 2830"/>
                <a:gd name="T55" fmla="*/ 1716 h 3012"/>
                <a:gd name="T56" fmla="*/ 80 w 2830"/>
                <a:gd name="T57" fmla="*/ 2314 h 3012"/>
                <a:gd name="T58" fmla="*/ 48 w 2830"/>
                <a:gd name="T59" fmla="*/ 2320 h 3012"/>
                <a:gd name="T60" fmla="*/ 12 w 2830"/>
                <a:gd name="T61" fmla="*/ 2348 h 3012"/>
                <a:gd name="T62" fmla="*/ 0 w 2830"/>
                <a:gd name="T63" fmla="*/ 2394 h 3012"/>
                <a:gd name="T64" fmla="*/ 6 w 2830"/>
                <a:gd name="T65" fmla="*/ 2424 h 3012"/>
                <a:gd name="T66" fmla="*/ 34 w 2830"/>
                <a:gd name="T67" fmla="*/ 2460 h 3012"/>
                <a:gd name="T68" fmla="*/ 80 w 2830"/>
                <a:gd name="T69" fmla="*/ 2474 h 3012"/>
                <a:gd name="T70" fmla="*/ 214 w 2830"/>
                <a:gd name="T71" fmla="*/ 2854 h 3012"/>
                <a:gd name="T72" fmla="*/ 220 w 2830"/>
                <a:gd name="T73" fmla="*/ 2910 h 3012"/>
                <a:gd name="T74" fmla="*/ 250 w 2830"/>
                <a:gd name="T75" fmla="*/ 2966 h 3012"/>
                <a:gd name="T76" fmla="*/ 292 w 2830"/>
                <a:gd name="T77" fmla="*/ 2998 h 3012"/>
                <a:gd name="T78" fmla="*/ 346 w 2830"/>
                <a:gd name="T79" fmla="*/ 3010 h 3012"/>
                <a:gd name="T80" fmla="*/ 1744 w 2830"/>
                <a:gd name="T81" fmla="*/ 3012 h 3012"/>
                <a:gd name="T82" fmla="*/ 1746 w 2830"/>
                <a:gd name="T83" fmla="*/ 1702 h 3012"/>
                <a:gd name="T84" fmla="*/ 1786 w 2830"/>
                <a:gd name="T85" fmla="*/ 1632 h 3012"/>
                <a:gd name="T86" fmla="*/ 1840 w 2830"/>
                <a:gd name="T87" fmla="*/ 1572 h 3012"/>
                <a:gd name="T88" fmla="*/ 1900 w 2830"/>
                <a:gd name="T89" fmla="*/ 1530 h 3012"/>
                <a:gd name="T90" fmla="*/ 1952 w 2830"/>
                <a:gd name="T91" fmla="*/ 1502 h 3012"/>
                <a:gd name="T92" fmla="*/ 2048 w 2830"/>
                <a:gd name="T93" fmla="*/ 1458 h 3012"/>
                <a:gd name="T94" fmla="*/ 2162 w 2830"/>
                <a:gd name="T95" fmla="*/ 1424 h 3012"/>
                <a:gd name="T96" fmla="*/ 2376 w 2830"/>
                <a:gd name="T97" fmla="*/ 1382 h 3012"/>
                <a:gd name="T98" fmla="*/ 2564 w 2830"/>
                <a:gd name="T99" fmla="*/ 1366 h 3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30" h="3012">
                  <a:moveTo>
                    <a:pt x="2564" y="1366"/>
                  </a:moveTo>
                  <a:lnTo>
                    <a:pt x="2564" y="280"/>
                  </a:lnTo>
                  <a:lnTo>
                    <a:pt x="490" y="280"/>
                  </a:lnTo>
                  <a:lnTo>
                    <a:pt x="490" y="280"/>
                  </a:lnTo>
                  <a:lnTo>
                    <a:pt x="472" y="280"/>
                  </a:lnTo>
                  <a:lnTo>
                    <a:pt x="458" y="274"/>
                  </a:lnTo>
                  <a:lnTo>
                    <a:pt x="444" y="268"/>
                  </a:lnTo>
                  <a:lnTo>
                    <a:pt x="432" y="258"/>
                  </a:lnTo>
                  <a:lnTo>
                    <a:pt x="422" y="246"/>
                  </a:lnTo>
                  <a:lnTo>
                    <a:pt x="416" y="232"/>
                  </a:lnTo>
                  <a:lnTo>
                    <a:pt x="410" y="216"/>
                  </a:lnTo>
                  <a:lnTo>
                    <a:pt x="410" y="200"/>
                  </a:lnTo>
                  <a:lnTo>
                    <a:pt x="410" y="200"/>
                  </a:lnTo>
                  <a:lnTo>
                    <a:pt x="410" y="184"/>
                  </a:lnTo>
                  <a:lnTo>
                    <a:pt x="416" y="170"/>
                  </a:lnTo>
                  <a:lnTo>
                    <a:pt x="422" y="156"/>
                  </a:lnTo>
                  <a:lnTo>
                    <a:pt x="432" y="144"/>
                  </a:lnTo>
                  <a:lnTo>
                    <a:pt x="444" y="134"/>
                  </a:lnTo>
                  <a:lnTo>
                    <a:pt x="458" y="126"/>
                  </a:lnTo>
                  <a:lnTo>
                    <a:pt x="472" y="122"/>
                  </a:lnTo>
                  <a:lnTo>
                    <a:pt x="490" y="120"/>
                  </a:lnTo>
                  <a:lnTo>
                    <a:pt x="2724" y="120"/>
                  </a:lnTo>
                  <a:lnTo>
                    <a:pt x="2724" y="1362"/>
                  </a:lnTo>
                  <a:lnTo>
                    <a:pt x="2724" y="1362"/>
                  </a:lnTo>
                  <a:lnTo>
                    <a:pt x="2776" y="1364"/>
                  </a:lnTo>
                  <a:lnTo>
                    <a:pt x="2830" y="1366"/>
                  </a:lnTo>
                  <a:lnTo>
                    <a:pt x="2830" y="0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382" y="16"/>
                  </a:lnTo>
                  <a:lnTo>
                    <a:pt x="356" y="36"/>
                  </a:lnTo>
                  <a:lnTo>
                    <a:pt x="334" y="54"/>
                  </a:lnTo>
                  <a:lnTo>
                    <a:pt x="314" y="74"/>
                  </a:lnTo>
                  <a:lnTo>
                    <a:pt x="296" y="92"/>
                  </a:lnTo>
                  <a:lnTo>
                    <a:pt x="280" y="112"/>
                  </a:lnTo>
                  <a:lnTo>
                    <a:pt x="266" y="130"/>
                  </a:lnTo>
                  <a:lnTo>
                    <a:pt x="254" y="148"/>
                  </a:lnTo>
                  <a:lnTo>
                    <a:pt x="234" y="180"/>
                  </a:lnTo>
                  <a:lnTo>
                    <a:pt x="222" y="206"/>
                  </a:lnTo>
                  <a:lnTo>
                    <a:pt x="214" y="230"/>
                  </a:lnTo>
                  <a:lnTo>
                    <a:pt x="214" y="230"/>
                  </a:lnTo>
                  <a:lnTo>
                    <a:pt x="214" y="736"/>
                  </a:lnTo>
                  <a:lnTo>
                    <a:pt x="80" y="736"/>
                  </a:lnTo>
                  <a:lnTo>
                    <a:pt x="80" y="736"/>
                  </a:lnTo>
                  <a:lnTo>
                    <a:pt x="62" y="738"/>
                  </a:lnTo>
                  <a:lnTo>
                    <a:pt x="48" y="742"/>
                  </a:lnTo>
                  <a:lnTo>
                    <a:pt x="34" y="750"/>
                  </a:lnTo>
                  <a:lnTo>
                    <a:pt x="22" y="760"/>
                  </a:lnTo>
                  <a:lnTo>
                    <a:pt x="12" y="772"/>
                  </a:lnTo>
                  <a:lnTo>
                    <a:pt x="6" y="784"/>
                  </a:lnTo>
                  <a:lnTo>
                    <a:pt x="0" y="800"/>
                  </a:lnTo>
                  <a:lnTo>
                    <a:pt x="0" y="816"/>
                  </a:lnTo>
                  <a:lnTo>
                    <a:pt x="0" y="816"/>
                  </a:lnTo>
                  <a:lnTo>
                    <a:pt x="0" y="832"/>
                  </a:lnTo>
                  <a:lnTo>
                    <a:pt x="6" y="846"/>
                  </a:lnTo>
                  <a:lnTo>
                    <a:pt x="12" y="860"/>
                  </a:lnTo>
                  <a:lnTo>
                    <a:pt x="22" y="872"/>
                  </a:lnTo>
                  <a:lnTo>
                    <a:pt x="34" y="882"/>
                  </a:lnTo>
                  <a:lnTo>
                    <a:pt x="48" y="890"/>
                  </a:lnTo>
                  <a:lnTo>
                    <a:pt x="62" y="894"/>
                  </a:lnTo>
                  <a:lnTo>
                    <a:pt x="80" y="896"/>
                  </a:lnTo>
                  <a:lnTo>
                    <a:pt x="214" y="896"/>
                  </a:lnTo>
                  <a:lnTo>
                    <a:pt x="214" y="896"/>
                  </a:lnTo>
                  <a:lnTo>
                    <a:pt x="214" y="1556"/>
                  </a:lnTo>
                  <a:lnTo>
                    <a:pt x="80" y="1556"/>
                  </a:lnTo>
                  <a:lnTo>
                    <a:pt x="80" y="1556"/>
                  </a:lnTo>
                  <a:lnTo>
                    <a:pt x="62" y="1558"/>
                  </a:lnTo>
                  <a:lnTo>
                    <a:pt x="48" y="1562"/>
                  </a:lnTo>
                  <a:lnTo>
                    <a:pt x="34" y="1570"/>
                  </a:lnTo>
                  <a:lnTo>
                    <a:pt x="22" y="1580"/>
                  </a:lnTo>
                  <a:lnTo>
                    <a:pt x="12" y="1592"/>
                  </a:lnTo>
                  <a:lnTo>
                    <a:pt x="6" y="1606"/>
                  </a:lnTo>
                  <a:lnTo>
                    <a:pt x="0" y="1620"/>
                  </a:lnTo>
                  <a:lnTo>
                    <a:pt x="0" y="1636"/>
                  </a:lnTo>
                  <a:lnTo>
                    <a:pt x="0" y="1636"/>
                  </a:lnTo>
                  <a:lnTo>
                    <a:pt x="0" y="1652"/>
                  </a:lnTo>
                  <a:lnTo>
                    <a:pt x="6" y="1668"/>
                  </a:lnTo>
                  <a:lnTo>
                    <a:pt x="12" y="1682"/>
                  </a:lnTo>
                  <a:lnTo>
                    <a:pt x="22" y="1694"/>
                  </a:lnTo>
                  <a:lnTo>
                    <a:pt x="34" y="1702"/>
                  </a:lnTo>
                  <a:lnTo>
                    <a:pt x="48" y="1710"/>
                  </a:lnTo>
                  <a:lnTo>
                    <a:pt x="62" y="1716"/>
                  </a:lnTo>
                  <a:lnTo>
                    <a:pt x="80" y="1716"/>
                  </a:lnTo>
                  <a:lnTo>
                    <a:pt x="214" y="1716"/>
                  </a:lnTo>
                  <a:lnTo>
                    <a:pt x="214" y="1716"/>
                  </a:lnTo>
                  <a:lnTo>
                    <a:pt x="214" y="2314"/>
                  </a:lnTo>
                  <a:lnTo>
                    <a:pt x="80" y="2314"/>
                  </a:lnTo>
                  <a:lnTo>
                    <a:pt x="80" y="2314"/>
                  </a:lnTo>
                  <a:lnTo>
                    <a:pt x="62" y="2316"/>
                  </a:lnTo>
                  <a:lnTo>
                    <a:pt x="48" y="2320"/>
                  </a:lnTo>
                  <a:lnTo>
                    <a:pt x="34" y="2328"/>
                  </a:lnTo>
                  <a:lnTo>
                    <a:pt x="22" y="2338"/>
                  </a:lnTo>
                  <a:lnTo>
                    <a:pt x="12" y="2348"/>
                  </a:lnTo>
                  <a:lnTo>
                    <a:pt x="6" y="2362"/>
                  </a:lnTo>
                  <a:lnTo>
                    <a:pt x="0" y="2378"/>
                  </a:lnTo>
                  <a:lnTo>
                    <a:pt x="0" y="2394"/>
                  </a:lnTo>
                  <a:lnTo>
                    <a:pt x="0" y="2394"/>
                  </a:lnTo>
                  <a:lnTo>
                    <a:pt x="0" y="2410"/>
                  </a:lnTo>
                  <a:lnTo>
                    <a:pt x="6" y="2424"/>
                  </a:lnTo>
                  <a:lnTo>
                    <a:pt x="12" y="2438"/>
                  </a:lnTo>
                  <a:lnTo>
                    <a:pt x="22" y="2450"/>
                  </a:lnTo>
                  <a:lnTo>
                    <a:pt x="34" y="2460"/>
                  </a:lnTo>
                  <a:lnTo>
                    <a:pt x="48" y="2468"/>
                  </a:lnTo>
                  <a:lnTo>
                    <a:pt x="62" y="2472"/>
                  </a:lnTo>
                  <a:lnTo>
                    <a:pt x="80" y="2474"/>
                  </a:lnTo>
                  <a:lnTo>
                    <a:pt x="214" y="2474"/>
                  </a:lnTo>
                  <a:lnTo>
                    <a:pt x="214" y="2474"/>
                  </a:lnTo>
                  <a:lnTo>
                    <a:pt x="214" y="2854"/>
                  </a:lnTo>
                  <a:lnTo>
                    <a:pt x="214" y="2854"/>
                  </a:lnTo>
                  <a:lnTo>
                    <a:pt x="216" y="2884"/>
                  </a:lnTo>
                  <a:lnTo>
                    <a:pt x="220" y="2910"/>
                  </a:lnTo>
                  <a:lnTo>
                    <a:pt x="228" y="2932"/>
                  </a:lnTo>
                  <a:lnTo>
                    <a:pt x="238" y="2952"/>
                  </a:lnTo>
                  <a:lnTo>
                    <a:pt x="250" y="2966"/>
                  </a:lnTo>
                  <a:lnTo>
                    <a:pt x="262" y="2980"/>
                  </a:lnTo>
                  <a:lnTo>
                    <a:pt x="276" y="2990"/>
                  </a:lnTo>
                  <a:lnTo>
                    <a:pt x="292" y="2998"/>
                  </a:lnTo>
                  <a:lnTo>
                    <a:pt x="306" y="3002"/>
                  </a:lnTo>
                  <a:lnTo>
                    <a:pt x="320" y="3006"/>
                  </a:lnTo>
                  <a:lnTo>
                    <a:pt x="346" y="3010"/>
                  </a:lnTo>
                  <a:lnTo>
                    <a:pt x="364" y="3012"/>
                  </a:lnTo>
                  <a:lnTo>
                    <a:pt x="370" y="3012"/>
                  </a:lnTo>
                  <a:lnTo>
                    <a:pt x="1744" y="3012"/>
                  </a:lnTo>
                  <a:lnTo>
                    <a:pt x="1744" y="1710"/>
                  </a:lnTo>
                  <a:lnTo>
                    <a:pt x="1746" y="1702"/>
                  </a:lnTo>
                  <a:lnTo>
                    <a:pt x="1746" y="1702"/>
                  </a:lnTo>
                  <a:lnTo>
                    <a:pt x="1756" y="1680"/>
                  </a:lnTo>
                  <a:lnTo>
                    <a:pt x="1768" y="1658"/>
                  </a:lnTo>
                  <a:lnTo>
                    <a:pt x="1786" y="1632"/>
                  </a:lnTo>
                  <a:lnTo>
                    <a:pt x="1810" y="1602"/>
                  </a:lnTo>
                  <a:lnTo>
                    <a:pt x="1824" y="1588"/>
                  </a:lnTo>
                  <a:lnTo>
                    <a:pt x="1840" y="1572"/>
                  </a:lnTo>
                  <a:lnTo>
                    <a:pt x="1858" y="1558"/>
                  </a:lnTo>
                  <a:lnTo>
                    <a:pt x="1878" y="1544"/>
                  </a:lnTo>
                  <a:lnTo>
                    <a:pt x="1900" y="1530"/>
                  </a:lnTo>
                  <a:lnTo>
                    <a:pt x="1924" y="1518"/>
                  </a:lnTo>
                  <a:lnTo>
                    <a:pt x="1924" y="1518"/>
                  </a:lnTo>
                  <a:lnTo>
                    <a:pt x="1952" y="1502"/>
                  </a:lnTo>
                  <a:lnTo>
                    <a:pt x="1982" y="1486"/>
                  </a:lnTo>
                  <a:lnTo>
                    <a:pt x="2014" y="1472"/>
                  </a:lnTo>
                  <a:lnTo>
                    <a:pt x="2048" y="1458"/>
                  </a:lnTo>
                  <a:lnTo>
                    <a:pt x="2086" y="1446"/>
                  </a:lnTo>
                  <a:lnTo>
                    <a:pt x="2122" y="1434"/>
                  </a:lnTo>
                  <a:lnTo>
                    <a:pt x="2162" y="1424"/>
                  </a:lnTo>
                  <a:lnTo>
                    <a:pt x="2202" y="1414"/>
                  </a:lnTo>
                  <a:lnTo>
                    <a:pt x="2288" y="1396"/>
                  </a:lnTo>
                  <a:lnTo>
                    <a:pt x="2376" y="1382"/>
                  </a:lnTo>
                  <a:lnTo>
                    <a:pt x="2470" y="1372"/>
                  </a:lnTo>
                  <a:lnTo>
                    <a:pt x="2564" y="1366"/>
                  </a:lnTo>
                  <a:lnTo>
                    <a:pt x="2564" y="13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Freeform 11"/>
            <p:cNvSpPr>
              <a:spLocks/>
            </p:cNvSpPr>
            <p:nvPr/>
          </p:nvSpPr>
          <p:spPr bwMode="auto">
            <a:xfrm>
              <a:off x="6134100" y="3106738"/>
              <a:ext cx="2825750" cy="3368675"/>
            </a:xfrm>
            <a:custGeom>
              <a:avLst/>
              <a:gdLst>
                <a:gd name="T0" fmla="*/ 866 w 1780"/>
                <a:gd name="T1" fmla="*/ 356 h 2122"/>
                <a:gd name="T2" fmla="*/ 730 w 1780"/>
                <a:gd name="T3" fmla="*/ 352 h 2122"/>
                <a:gd name="T4" fmla="*/ 594 w 1780"/>
                <a:gd name="T5" fmla="*/ 340 h 2122"/>
                <a:gd name="T6" fmla="*/ 464 w 1780"/>
                <a:gd name="T7" fmla="*/ 322 h 2122"/>
                <a:gd name="T8" fmla="*/ 342 w 1780"/>
                <a:gd name="T9" fmla="*/ 296 h 2122"/>
                <a:gd name="T10" fmla="*/ 232 w 1780"/>
                <a:gd name="T11" fmla="*/ 262 h 2122"/>
                <a:gd name="T12" fmla="*/ 136 w 1780"/>
                <a:gd name="T13" fmla="*/ 222 h 2122"/>
                <a:gd name="T14" fmla="*/ 58 w 1780"/>
                <a:gd name="T15" fmla="*/ 174 h 2122"/>
                <a:gd name="T16" fmla="*/ 12 w 1780"/>
                <a:gd name="T17" fmla="*/ 134 h 2122"/>
                <a:gd name="T18" fmla="*/ 0 w 1780"/>
                <a:gd name="T19" fmla="*/ 1940 h 2122"/>
                <a:gd name="T20" fmla="*/ 26 w 1780"/>
                <a:gd name="T21" fmla="*/ 1960 h 2122"/>
                <a:gd name="T22" fmla="*/ 90 w 1780"/>
                <a:gd name="T23" fmla="*/ 1996 h 2122"/>
                <a:gd name="T24" fmla="*/ 174 w 1780"/>
                <a:gd name="T25" fmla="*/ 2030 h 2122"/>
                <a:gd name="T26" fmla="*/ 272 w 1780"/>
                <a:gd name="T27" fmla="*/ 2058 h 2122"/>
                <a:gd name="T28" fmla="*/ 386 w 1780"/>
                <a:gd name="T29" fmla="*/ 2082 h 2122"/>
                <a:gd name="T30" fmla="*/ 512 w 1780"/>
                <a:gd name="T31" fmla="*/ 2102 h 2122"/>
                <a:gd name="T32" fmla="*/ 646 w 1780"/>
                <a:gd name="T33" fmla="*/ 2114 h 2122"/>
                <a:gd name="T34" fmla="*/ 790 w 1780"/>
                <a:gd name="T35" fmla="*/ 2122 h 2122"/>
                <a:gd name="T36" fmla="*/ 866 w 1780"/>
                <a:gd name="T37" fmla="*/ 2122 h 2122"/>
                <a:gd name="T38" fmla="*/ 1050 w 1780"/>
                <a:gd name="T39" fmla="*/ 2118 h 2122"/>
                <a:gd name="T40" fmla="*/ 1222 w 1780"/>
                <a:gd name="T41" fmla="*/ 2102 h 2122"/>
                <a:gd name="T42" fmla="*/ 1376 w 1780"/>
                <a:gd name="T43" fmla="*/ 2076 h 2122"/>
                <a:gd name="T44" fmla="*/ 1512 w 1780"/>
                <a:gd name="T45" fmla="*/ 2044 h 2122"/>
                <a:gd name="T46" fmla="*/ 1624 w 1780"/>
                <a:gd name="T47" fmla="*/ 2004 h 2122"/>
                <a:gd name="T48" fmla="*/ 1690 w 1780"/>
                <a:gd name="T49" fmla="*/ 1970 h 2122"/>
                <a:gd name="T50" fmla="*/ 1724 w 1780"/>
                <a:gd name="T51" fmla="*/ 1946 h 2122"/>
                <a:gd name="T52" fmla="*/ 1750 w 1780"/>
                <a:gd name="T53" fmla="*/ 1922 h 2122"/>
                <a:gd name="T54" fmla="*/ 1770 w 1780"/>
                <a:gd name="T55" fmla="*/ 1894 h 2122"/>
                <a:gd name="T56" fmla="*/ 1778 w 1780"/>
                <a:gd name="T57" fmla="*/ 1868 h 2122"/>
                <a:gd name="T58" fmla="*/ 1780 w 1780"/>
                <a:gd name="T59" fmla="*/ 0 h 2122"/>
                <a:gd name="T60" fmla="*/ 1778 w 1780"/>
                <a:gd name="T61" fmla="*/ 22 h 2122"/>
                <a:gd name="T62" fmla="*/ 1768 w 1780"/>
                <a:gd name="T63" fmla="*/ 64 h 2122"/>
                <a:gd name="T64" fmla="*/ 1748 w 1780"/>
                <a:gd name="T65" fmla="*/ 102 h 2122"/>
                <a:gd name="T66" fmla="*/ 1718 w 1780"/>
                <a:gd name="T67" fmla="*/ 138 h 2122"/>
                <a:gd name="T68" fmla="*/ 1682 w 1780"/>
                <a:gd name="T69" fmla="*/ 170 h 2122"/>
                <a:gd name="T70" fmla="*/ 1636 w 1780"/>
                <a:gd name="T71" fmla="*/ 202 h 2122"/>
                <a:gd name="T72" fmla="*/ 1584 w 1780"/>
                <a:gd name="T73" fmla="*/ 228 h 2122"/>
                <a:gd name="T74" fmla="*/ 1494 w 1780"/>
                <a:gd name="T75" fmla="*/ 266 h 2122"/>
                <a:gd name="T76" fmla="*/ 1356 w 1780"/>
                <a:gd name="T77" fmla="*/ 304 h 2122"/>
                <a:gd name="T78" fmla="*/ 1200 w 1780"/>
                <a:gd name="T79" fmla="*/ 332 h 2122"/>
                <a:gd name="T80" fmla="*/ 1036 w 1780"/>
                <a:gd name="T81" fmla="*/ 350 h 2122"/>
                <a:gd name="T82" fmla="*/ 866 w 1780"/>
                <a:gd name="T83" fmla="*/ 356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80" h="2122">
                  <a:moveTo>
                    <a:pt x="866" y="356"/>
                  </a:moveTo>
                  <a:lnTo>
                    <a:pt x="866" y="356"/>
                  </a:lnTo>
                  <a:lnTo>
                    <a:pt x="798" y="354"/>
                  </a:lnTo>
                  <a:lnTo>
                    <a:pt x="730" y="352"/>
                  </a:lnTo>
                  <a:lnTo>
                    <a:pt x="660" y="348"/>
                  </a:lnTo>
                  <a:lnTo>
                    <a:pt x="594" y="340"/>
                  </a:lnTo>
                  <a:lnTo>
                    <a:pt x="528" y="332"/>
                  </a:lnTo>
                  <a:lnTo>
                    <a:pt x="464" y="322"/>
                  </a:lnTo>
                  <a:lnTo>
                    <a:pt x="402" y="310"/>
                  </a:lnTo>
                  <a:lnTo>
                    <a:pt x="342" y="296"/>
                  </a:lnTo>
                  <a:lnTo>
                    <a:pt x="286" y="280"/>
                  </a:lnTo>
                  <a:lnTo>
                    <a:pt x="232" y="262"/>
                  </a:lnTo>
                  <a:lnTo>
                    <a:pt x="182" y="244"/>
                  </a:lnTo>
                  <a:lnTo>
                    <a:pt x="136" y="222"/>
                  </a:lnTo>
                  <a:lnTo>
                    <a:pt x="96" y="200"/>
                  </a:lnTo>
                  <a:lnTo>
                    <a:pt x="58" y="174"/>
                  </a:lnTo>
                  <a:lnTo>
                    <a:pt x="26" y="148"/>
                  </a:lnTo>
                  <a:lnTo>
                    <a:pt x="12" y="134"/>
                  </a:lnTo>
                  <a:lnTo>
                    <a:pt x="0" y="120"/>
                  </a:lnTo>
                  <a:lnTo>
                    <a:pt x="0" y="1940"/>
                  </a:lnTo>
                  <a:lnTo>
                    <a:pt x="0" y="1940"/>
                  </a:lnTo>
                  <a:lnTo>
                    <a:pt x="26" y="1960"/>
                  </a:lnTo>
                  <a:lnTo>
                    <a:pt x="56" y="1978"/>
                  </a:lnTo>
                  <a:lnTo>
                    <a:pt x="90" y="1996"/>
                  </a:lnTo>
                  <a:lnTo>
                    <a:pt x="130" y="2014"/>
                  </a:lnTo>
                  <a:lnTo>
                    <a:pt x="174" y="2030"/>
                  </a:lnTo>
                  <a:lnTo>
                    <a:pt x="222" y="2044"/>
                  </a:lnTo>
                  <a:lnTo>
                    <a:pt x="272" y="2058"/>
                  </a:lnTo>
                  <a:lnTo>
                    <a:pt x="328" y="2072"/>
                  </a:lnTo>
                  <a:lnTo>
                    <a:pt x="386" y="2082"/>
                  </a:lnTo>
                  <a:lnTo>
                    <a:pt x="448" y="2092"/>
                  </a:lnTo>
                  <a:lnTo>
                    <a:pt x="512" y="2102"/>
                  </a:lnTo>
                  <a:lnTo>
                    <a:pt x="578" y="2108"/>
                  </a:lnTo>
                  <a:lnTo>
                    <a:pt x="646" y="2114"/>
                  </a:lnTo>
                  <a:lnTo>
                    <a:pt x="718" y="2118"/>
                  </a:lnTo>
                  <a:lnTo>
                    <a:pt x="790" y="2122"/>
                  </a:lnTo>
                  <a:lnTo>
                    <a:pt x="866" y="2122"/>
                  </a:lnTo>
                  <a:lnTo>
                    <a:pt x="866" y="2122"/>
                  </a:lnTo>
                  <a:lnTo>
                    <a:pt x="958" y="2122"/>
                  </a:lnTo>
                  <a:lnTo>
                    <a:pt x="1050" y="2118"/>
                  </a:lnTo>
                  <a:lnTo>
                    <a:pt x="1138" y="2110"/>
                  </a:lnTo>
                  <a:lnTo>
                    <a:pt x="1222" y="2102"/>
                  </a:lnTo>
                  <a:lnTo>
                    <a:pt x="1302" y="2090"/>
                  </a:lnTo>
                  <a:lnTo>
                    <a:pt x="1376" y="2076"/>
                  </a:lnTo>
                  <a:lnTo>
                    <a:pt x="1446" y="2062"/>
                  </a:lnTo>
                  <a:lnTo>
                    <a:pt x="1512" y="2044"/>
                  </a:lnTo>
                  <a:lnTo>
                    <a:pt x="1570" y="2024"/>
                  </a:lnTo>
                  <a:lnTo>
                    <a:pt x="1624" y="2004"/>
                  </a:lnTo>
                  <a:lnTo>
                    <a:pt x="1670" y="1982"/>
                  </a:lnTo>
                  <a:lnTo>
                    <a:pt x="1690" y="1970"/>
                  </a:lnTo>
                  <a:lnTo>
                    <a:pt x="1708" y="1958"/>
                  </a:lnTo>
                  <a:lnTo>
                    <a:pt x="1724" y="1946"/>
                  </a:lnTo>
                  <a:lnTo>
                    <a:pt x="1738" y="1934"/>
                  </a:lnTo>
                  <a:lnTo>
                    <a:pt x="1750" y="1922"/>
                  </a:lnTo>
                  <a:lnTo>
                    <a:pt x="1762" y="1908"/>
                  </a:lnTo>
                  <a:lnTo>
                    <a:pt x="1770" y="1894"/>
                  </a:lnTo>
                  <a:lnTo>
                    <a:pt x="1774" y="1882"/>
                  </a:lnTo>
                  <a:lnTo>
                    <a:pt x="1778" y="1868"/>
                  </a:lnTo>
                  <a:lnTo>
                    <a:pt x="1780" y="1854"/>
                  </a:lnTo>
                  <a:lnTo>
                    <a:pt x="1780" y="0"/>
                  </a:lnTo>
                  <a:lnTo>
                    <a:pt x="1780" y="0"/>
                  </a:lnTo>
                  <a:lnTo>
                    <a:pt x="1778" y="22"/>
                  </a:lnTo>
                  <a:lnTo>
                    <a:pt x="1774" y="44"/>
                  </a:lnTo>
                  <a:lnTo>
                    <a:pt x="1768" y="64"/>
                  </a:lnTo>
                  <a:lnTo>
                    <a:pt x="1760" y="82"/>
                  </a:lnTo>
                  <a:lnTo>
                    <a:pt x="1748" y="102"/>
                  </a:lnTo>
                  <a:lnTo>
                    <a:pt x="1734" y="120"/>
                  </a:lnTo>
                  <a:lnTo>
                    <a:pt x="1718" y="138"/>
                  </a:lnTo>
                  <a:lnTo>
                    <a:pt x="1700" y="154"/>
                  </a:lnTo>
                  <a:lnTo>
                    <a:pt x="1682" y="170"/>
                  </a:lnTo>
                  <a:lnTo>
                    <a:pt x="1660" y="186"/>
                  </a:lnTo>
                  <a:lnTo>
                    <a:pt x="1636" y="202"/>
                  </a:lnTo>
                  <a:lnTo>
                    <a:pt x="1610" y="216"/>
                  </a:lnTo>
                  <a:lnTo>
                    <a:pt x="1584" y="228"/>
                  </a:lnTo>
                  <a:lnTo>
                    <a:pt x="1554" y="242"/>
                  </a:lnTo>
                  <a:lnTo>
                    <a:pt x="1494" y="266"/>
                  </a:lnTo>
                  <a:lnTo>
                    <a:pt x="1426" y="286"/>
                  </a:lnTo>
                  <a:lnTo>
                    <a:pt x="1356" y="304"/>
                  </a:lnTo>
                  <a:lnTo>
                    <a:pt x="1280" y="320"/>
                  </a:lnTo>
                  <a:lnTo>
                    <a:pt x="1200" y="332"/>
                  </a:lnTo>
                  <a:lnTo>
                    <a:pt x="1120" y="342"/>
                  </a:lnTo>
                  <a:lnTo>
                    <a:pt x="1036" y="350"/>
                  </a:lnTo>
                  <a:lnTo>
                    <a:pt x="952" y="354"/>
                  </a:lnTo>
                  <a:lnTo>
                    <a:pt x="866" y="356"/>
                  </a:lnTo>
                  <a:lnTo>
                    <a:pt x="866" y="3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reeform 12"/>
            <p:cNvSpPr>
              <a:spLocks/>
            </p:cNvSpPr>
            <p:nvPr/>
          </p:nvSpPr>
          <p:spPr bwMode="auto">
            <a:xfrm>
              <a:off x="6299200" y="2779713"/>
              <a:ext cx="2422525" cy="654050"/>
            </a:xfrm>
            <a:custGeom>
              <a:avLst/>
              <a:gdLst>
                <a:gd name="T0" fmla="*/ 0 w 1526"/>
                <a:gd name="T1" fmla="*/ 206 h 412"/>
                <a:gd name="T2" fmla="*/ 2 w 1526"/>
                <a:gd name="T3" fmla="*/ 220 h 412"/>
                <a:gd name="T4" fmla="*/ 12 w 1526"/>
                <a:gd name="T5" fmla="*/ 236 h 412"/>
                <a:gd name="T6" fmla="*/ 52 w 1526"/>
                <a:gd name="T7" fmla="*/ 270 h 412"/>
                <a:gd name="T8" fmla="*/ 116 w 1526"/>
                <a:gd name="T9" fmla="*/ 304 h 412"/>
                <a:gd name="T10" fmla="*/ 204 w 1526"/>
                <a:gd name="T11" fmla="*/ 336 h 412"/>
                <a:gd name="T12" fmla="*/ 312 w 1526"/>
                <a:gd name="T13" fmla="*/ 366 h 412"/>
                <a:gd name="T14" fmla="*/ 444 w 1526"/>
                <a:gd name="T15" fmla="*/ 390 h 412"/>
                <a:gd name="T16" fmla="*/ 594 w 1526"/>
                <a:gd name="T17" fmla="*/ 406 h 412"/>
                <a:gd name="T18" fmla="*/ 762 w 1526"/>
                <a:gd name="T19" fmla="*/ 412 h 412"/>
                <a:gd name="T20" fmla="*/ 850 w 1526"/>
                <a:gd name="T21" fmla="*/ 412 h 412"/>
                <a:gd name="T22" fmla="*/ 1010 w 1526"/>
                <a:gd name="T23" fmla="*/ 400 h 412"/>
                <a:gd name="T24" fmla="*/ 1150 w 1526"/>
                <a:gd name="T25" fmla="*/ 380 h 412"/>
                <a:gd name="T26" fmla="*/ 1270 w 1526"/>
                <a:gd name="T27" fmla="*/ 352 h 412"/>
                <a:gd name="T28" fmla="*/ 1370 w 1526"/>
                <a:gd name="T29" fmla="*/ 320 h 412"/>
                <a:gd name="T30" fmla="*/ 1446 w 1526"/>
                <a:gd name="T31" fmla="*/ 286 h 412"/>
                <a:gd name="T32" fmla="*/ 1496 w 1526"/>
                <a:gd name="T33" fmla="*/ 252 h 412"/>
                <a:gd name="T34" fmla="*/ 1520 w 1526"/>
                <a:gd name="T35" fmla="*/ 228 h 412"/>
                <a:gd name="T36" fmla="*/ 1526 w 1526"/>
                <a:gd name="T37" fmla="*/ 214 h 412"/>
                <a:gd name="T38" fmla="*/ 1526 w 1526"/>
                <a:gd name="T39" fmla="*/ 206 h 412"/>
                <a:gd name="T40" fmla="*/ 1524 w 1526"/>
                <a:gd name="T41" fmla="*/ 192 h 412"/>
                <a:gd name="T42" fmla="*/ 1514 w 1526"/>
                <a:gd name="T43" fmla="*/ 176 h 412"/>
                <a:gd name="T44" fmla="*/ 1474 w 1526"/>
                <a:gd name="T45" fmla="*/ 144 h 412"/>
                <a:gd name="T46" fmla="*/ 1410 w 1526"/>
                <a:gd name="T47" fmla="*/ 110 h 412"/>
                <a:gd name="T48" fmla="*/ 1322 w 1526"/>
                <a:gd name="T49" fmla="*/ 76 h 412"/>
                <a:gd name="T50" fmla="*/ 1212 w 1526"/>
                <a:gd name="T51" fmla="*/ 46 h 412"/>
                <a:gd name="T52" fmla="*/ 1082 w 1526"/>
                <a:gd name="T53" fmla="*/ 22 h 412"/>
                <a:gd name="T54" fmla="*/ 932 w 1526"/>
                <a:gd name="T55" fmla="*/ 6 h 412"/>
                <a:gd name="T56" fmla="*/ 762 w 1526"/>
                <a:gd name="T57" fmla="*/ 0 h 412"/>
                <a:gd name="T58" fmla="*/ 676 w 1526"/>
                <a:gd name="T59" fmla="*/ 2 h 412"/>
                <a:gd name="T60" fmla="*/ 516 w 1526"/>
                <a:gd name="T61" fmla="*/ 14 h 412"/>
                <a:gd name="T62" fmla="*/ 376 w 1526"/>
                <a:gd name="T63" fmla="*/ 34 h 412"/>
                <a:gd name="T64" fmla="*/ 256 w 1526"/>
                <a:gd name="T65" fmla="*/ 60 h 412"/>
                <a:gd name="T66" fmla="*/ 156 w 1526"/>
                <a:gd name="T67" fmla="*/ 92 h 412"/>
                <a:gd name="T68" fmla="*/ 80 w 1526"/>
                <a:gd name="T69" fmla="*/ 126 h 412"/>
                <a:gd name="T70" fmla="*/ 28 w 1526"/>
                <a:gd name="T71" fmla="*/ 160 h 412"/>
                <a:gd name="T72" fmla="*/ 6 w 1526"/>
                <a:gd name="T73" fmla="*/ 184 h 412"/>
                <a:gd name="T74" fmla="*/ 0 w 1526"/>
                <a:gd name="T75" fmla="*/ 200 h 412"/>
                <a:gd name="T76" fmla="*/ 0 w 1526"/>
                <a:gd name="T77" fmla="*/ 20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26" h="412">
                  <a:moveTo>
                    <a:pt x="0" y="206"/>
                  </a:moveTo>
                  <a:lnTo>
                    <a:pt x="0" y="206"/>
                  </a:lnTo>
                  <a:lnTo>
                    <a:pt x="0" y="214"/>
                  </a:lnTo>
                  <a:lnTo>
                    <a:pt x="2" y="220"/>
                  </a:lnTo>
                  <a:lnTo>
                    <a:pt x="6" y="228"/>
                  </a:lnTo>
                  <a:lnTo>
                    <a:pt x="12" y="236"/>
                  </a:lnTo>
                  <a:lnTo>
                    <a:pt x="28" y="252"/>
                  </a:lnTo>
                  <a:lnTo>
                    <a:pt x="52" y="270"/>
                  </a:lnTo>
                  <a:lnTo>
                    <a:pt x="80" y="286"/>
                  </a:lnTo>
                  <a:lnTo>
                    <a:pt x="116" y="304"/>
                  </a:lnTo>
                  <a:lnTo>
                    <a:pt x="156" y="320"/>
                  </a:lnTo>
                  <a:lnTo>
                    <a:pt x="204" y="336"/>
                  </a:lnTo>
                  <a:lnTo>
                    <a:pt x="256" y="352"/>
                  </a:lnTo>
                  <a:lnTo>
                    <a:pt x="312" y="366"/>
                  </a:lnTo>
                  <a:lnTo>
                    <a:pt x="376" y="380"/>
                  </a:lnTo>
                  <a:lnTo>
                    <a:pt x="444" y="390"/>
                  </a:lnTo>
                  <a:lnTo>
                    <a:pt x="516" y="400"/>
                  </a:lnTo>
                  <a:lnTo>
                    <a:pt x="594" y="406"/>
                  </a:lnTo>
                  <a:lnTo>
                    <a:pt x="676" y="412"/>
                  </a:lnTo>
                  <a:lnTo>
                    <a:pt x="762" y="412"/>
                  </a:lnTo>
                  <a:lnTo>
                    <a:pt x="762" y="412"/>
                  </a:lnTo>
                  <a:lnTo>
                    <a:pt x="850" y="412"/>
                  </a:lnTo>
                  <a:lnTo>
                    <a:pt x="932" y="406"/>
                  </a:lnTo>
                  <a:lnTo>
                    <a:pt x="1010" y="400"/>
                  </a:lnTo>
                  <a:lnTo>
                    <a:pt x="1082" y="390"/>
                  </a:lnTo>
                  <a:lnTo>
                    <a:pt x="1150" y="380"/>
                  </a:lnTo>
                  <a:lnTo>
                    <a:pt x="1212" y="366"/>
                  </a:lnTo>
                  <a:lnTo>
                    <a:pt x="1270" y="352"/>
                  </a:lnTo>
                  <a:lnTo>
                    <a:pt x="1322" y="336"/>
                  </a:lnTo>
                  <a:lnTo>
                    <a:pt x="1370" y="320"/>
                  </a:lnTo>
                  <a:lnTo>
                    <a:pt x="1410" y="304"/>
                  </a:lnTo>
                  <a:lnTo>
                    <a:pt x="1446" y="286"/>
                  </a:lnTo>
                  <a:lnTo>
                    <a:pt x="1474" y="270"/>
                  </a:lnTo>
                  <a:lnTo>
                    <a:pt x="1496" y="252"/>
                  </a:lnTo>
                  <a:lnTo>
                    <a:pt x="1514" y="236"/>
                  </a:lnTo>
                  <a:lnTo>
                    <a:pt x="1520" y="228"/>
                  </a:lnTo>
                  <a:lnTo>
                    <a:pt x="1524" y="220"/>
                  </a:lnTo>
                  <a:lnTo>
                    <a:pt x="1526" y="214"/>
                  </a:lnTo>
                  <a:lnTo>
                    <a:pt x="1526" y="206"/>
                  </a:lnTo>
                  <a:lnTo>
                    <a:pt x="1526" y="206"/>
                  </a:lnTo>
                  <a:lnTo>
                    <a:pt x="1526" y="200"/>
                  </a:lnTo>
                  <a:lnTo>
                    <a:pt x="1524" y="192"/>
                  </a:lnTo>
                  <a:lnTo>
                    <a:pt x="1520" y="184"/>
                  </a:lnTo>
                  <a:lnTo>
                    <a:pt x="1514" y="176"/>
                  </a:lnTo>
                  <a:lnTo>
                    <a:pt x="1496" y="160"/>
                  </a:lnTo>
                  <a:lnTo>
                    <a:pt x="1474" y="144"/>
                  </a:lnTo>
                  <a:lnTo>
                    <a:pt x="1446" y="126"/>
                  </a:lnTo>
                  <a:lnTo>
                    <a:pt x="1410" y="110"/>
                  </a:lnTo>
                  <a:lnTo>
                    <a:pt x="1370" y="92"/>
                  </a:lnTo>
                  <a:lnTo>
                    <a:pt x="1322" y="76"/>
                  </a:lnTo>
                  <a:lnTo>
                    <a:pt x="1270" y="60"/>
                  </a:lnTo>
                  <a:lnTo>
                    <a:pt x="1212" y="46"/>
                  </a:lnTo>
                  <a:lnTo>
                    <a:pt x="1150" y="34"/>
                  </a:lnTo>
                  <a:lnTo>
                    <a:pt x="1082" y="22"/>
                  </a:lnTo>
                  <a:lnTo>
                    <a:pt x="1010" y="14"/>
                  </a:lnTo>
                  <a:lnTo>
                    <a:pt x="932" y="6"/>
                  </a:lnTo>
                  <a:lnTo>
                    <a:pt x="850" y="2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676" y="2"/>
                  </a:lnTo>
                  <a:lnTo>
                    <a:pt x="594" y="6"/>
                  </a:lnTo>
                  <a:lnTo>
                    <a:pt x="516" y="14"/>
                  </a:lnTo>
                  <a:lnTo>
                    <a:pt x="444" y="22"/>
                  </a:lnTo>
                  <a:lnTo>
                    <a:pt x="376" y="34"/>
                  </a:lnTo>
                  <a:lnTo>
                    <a:pt x="312" y="46"/>
                  </a:lnTo>
                  <a:lnTo>
                    <a:pt x="256" y="60"/>
                  </a:lnTo>
                  <a:lnTo>
                    <a:pt x="204" y="76"/>
                  </a:lnTo>
                  <a:lnTo>
                    <a:pt x="156" y="92"/>
                  </a:lnTo>
                  <a:lnTo>
                    <a:pt x="116" y="110"/>
                  </a:lnTo>
                  <a:lnTo>
                    <a:pt x="80" y="126"/>
                  </a:lnTo>
                  <a:lnTo>
                    <a:pt x="52" y="144"/>
                  </a:lnTo>
                  <a:lnTo>
                    <a:pt x="28" y="160"/>
                  </a:lnTo>
                  <a:lnTo>
                    <a:pt x="12" y="176"/>
                  </a:lnTo>
                  <a:lnTo>
                    <a:pt x="6" y="184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6"/>
                  </a:lnTo>
                  <a:lnTo>
                    <a:pt x="0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6697340" y="2860389"/>
            <a:ext cx="11888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Data Lake Analytics</a:t>
            </a:r>
          </a:p>
        </p:txBody>
      </p:sp>
      <p:grpSp>
        <p:nvGrpSpPr>
          <p:cNvPr id="235" name="Group 234"/>
          <p:cNvGrpSpPr/>
          <p:nvPr/>
        </p:nvGrpSpPr>
        <p:grpSpPr>
          <a:xfrm>
            <a:off x="6349902" y="2938197"/>
            <a:ext cx="206719" cy="270413"/>
            <a:chOff x="3473450" y="4579938"/>
            <a:chExt cx="1741488" cy="2278062"/>
          </a:xfrm>
          <a:solidFill>
            <a:schemeClr val="tx1"/>
          </a:solidFill>
        </p:grpSpPr>
        <p:sp>
          <p:nvSpPr>
            <p:cNvPr id="236" name="Freeform 16"/>
            <p:cNvSpPr>
              <a:spLocks/>
            </p:cNvSpPr>
            <p:nvPr/>
          </p:nvSpPr>
          <p:spPr bwMode="auto">
            <a:xfrm>
              <a:off x="3575050" y="4579938"/>
              <a:ext cx="1493838" cy="403225"/>
            </a:xfrm>
            <a:custGeom>
              <a:avLst/>
              <a:gdLst>
                <a:gd name="T0" fmla="*/ 2 w 1883"/>
                <a:gd name="T1" fmla="*/ 263 h 508"/>
                <a:gd name="T2" fmla="*/ 17 w 1883"/>
                <a:gd name="T3" fmla="*/ 290 h 508"/>
                <a:gd name="T4" fmla="*/ 51 w 1883"/>
                <a:gd name="T5" fmla="*/ 321 h 508"/>
                <a:gd name="T6" fmla="*/ 101 w 1883"/>
                <a:gd name="T7" fmla="*/ 352 h 508"/>
                <a:gd name="T8" fmla="*/ 169 w 1883"/>
                <a:gd name="T9" fmla="*/ 384 h 508"/>
                <a:gd name="T10" fmla="*/ 253 w 1883"/>
                <a:gd name="T11" fmla="*/ 414 h 508"/>
                <a:gd name="T12" fmla="*/ 351 w 1883"/>
                <a:gd name="T13" fmla="*/ 442 h 508"/>
                <a:gd name="T14" fmla="*/ 465 w 1883"/>
                <a:gd name="T15" fmla="*/ 467 h 508"/>
                <a:gd name="T16" fmla="*/ 592 w 1883"/>
                <a:gd name="T17" fmla="*/ 486 h 508"/>
                <a:gd name="T18" fmla="*/ 733 w 1883"/>
                <a:gd name="T19" fmla="*/ 500 h 508"/>
                <a:gd name="T20" fmla="*/ 887 w 1883"/>
                <a:gd name="T21" fmla="*/ 508 h 508"/>
                <a:gd name="T22" fmla="*/ 996 w 1883"/>
                <a:gd name="T23" fmla="*/ 508 h 508"/>
                <a:gd name="T24" fmla="*/ 1150 w 1883"/>
                <a:gd name="T25" fmla="*/ 500 h 508"/>
                <a:gd name="T26" fmla="*/ 1291 w 1883"/>
                <a:gd name="T27" fmla="*/ 486 h 508"/>
                <a:gd name="T28" fmla="*/ 1419 w 1883"/>
                <a:gd name="T29" fmla="*/ 467 h 508"/>
                <a:gd name="T30" fmla="*/ 1532 w 1883"/>
                <a:gd name="T31" fmla="*/ 442 h 508"/>
                <a:gd name="T32" fmla="*/ 1632 w 1883"/>
                <a:gd name="T33" fmla="*/ 414 h 508"/>
                <a:gd name="T34" fmla="*/ 1715 w 1883"/>
                <a:gd name="T35" fmla="*/ 384 h 508"/>
                <a:gd name="T36" fmla="*/ 1782 w 1883"/>
                <a:gd name="T37" fmla="*/ 352 h 508"/>
                <a:gd name="T38" fmla="*/ 1834 w 1883"/>
                <a:gd name="T39" fmla="*/ 321 h 508"/>
                <a:gd name="T40" fmla="*/ 1866 w 1883"/>
                <a:gd name="T41" fmla="*/ 290 h 508"/>
                <a:gd name="T42" fmla="*/ 1882 w 1883"/>
                <a:gd name="T43" fmla="*/ 263 h 508"/>
                <a:gd name="T44" fmla="*/ 1882 w 1883"/>
                <a:gd name="T45" fmla="*/ 245 h 508"/>
                <a:gd name="T46" fmla="*/ 1866 w 1883"/>
                <a:gd name="T47" fmla="*/ 217 h 508"/>
                <a:gd name="T48" fmla="*/ 1834 w 1883"/>
                <a:gd name="T49" fmla="*/ 187 h 508"/>
                <a:gd name="T50" fmla="*/ 1782 w 1883"/>
                <a:gd name="T51" fmla="*/ 155 h 508"/>
                <a:gd name="T52" fmla="*/ 1715 w 1883"/>
                <a:gd name="T53" fmla="*/ 124 h 508"/>
                <a:gd name="T54" fmla="*/ 1632 w 1883"/>
                <a:gd name="T55" fmla="*/ 93 h 508"/>
                <a:gd name="T56" fmla="*/ 1532 w 1883"/>
                <a:gd name="T57" fmla="*/ 64 h 508"/>
                <a:gd name="T58" fmla="*/ 1419 w 1883"/>
                <a:gd name="T59" fmla="*/ 40 h 508"/>
                <a:gd name="T60" fmla="*/ 1291 w 1883"/>
                <a:gd name="T61" fmla="*/ 20 h 508"/>
                <a:gd name="T62" fmla="*/ 1150 w 1883"/>
                <a:gd name="T63" fmla="*/ 6 h 508"/>
                <a:gd name="T64" fmla="*/ 996 w 1883"/>
                <a:gd name="T65" fmla="*/ 0 h 508"/>
                <a:gd name="T66" fmla="*/ 887 w 1883"/>
                <a:gd name="T67" fmla="*/ 0 h 508"/>
                <a:gd name="T68" fmla="*/ 733 w 1883"/>
                <a:gd name="T69" fmla="*/ 6 h 508"/>
                <a:gd name="T70" fmla="*/ 592 w 1883"/>
                <a:gd name="T71" fmla="*/ 20 h 508"/>
                <a:gd name="T72" fmla="*/ 465 w 1883"/>
                <a:gd name="T73" fmla="*/ 40 h 508"/>
                <a:gd name="T74" fmla="*/ 351 w 1883"/>
                <a:gd name="T75" fmla="*/ 64 h 508"/>
                <a:gd name="T76" fmla="*/ 253 w 1883"/>
                <a:gd name="T77" fmla="*/ 93 h 508"/>
                <a:gd name="T78" fmla="*/ 169 w 1883"/>
                <a:gd name="T79" fmla="*/ 124 h 508"/>
                <a:gd name="T80" fmla="*/ 101 w 1883"/>
                <a:gd name="T81" fmla="*/ 155 h 508"/>
                <a:gd name="T82" fmla="*/ 51 w 1883"/>
                <a:gd name="T83" fmla="*/ 187 h 508"/>
                <a:gd name="T84" fmla="*/ 17 w 1883"/>
                <a:gd name="T85" fmla="*/ 217 h 508"/>
                <a:gd name="T86" fmla="*/ 2 w 1883"/>
                <a:gd name="T87" fmla="*/ 24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3" h="508">
                  <a:moveTo>
                    <a:pt x="0" y="254"/>
                  </a:moveTo>
                  <a:lnTo>
                    <a:pt x="0" y="254"/>
                  </a:lnTo>
                  <a:lnTo>
                    <a:pt x="2" y="263"/>
                  </a:lnTo>
                  <a:lnTo>
                    <a:pt x="5" y="271"/>
                  </a:lnTo>
                  <a:lnTo>
                    <a:pt x="11" y="280"/>
                  </a:lnTo>
                  <a:lnTo>
                    <a:pt x="17" y="290"/>
                  </a:lnTo>
                  <a:lnTo>
                    <a:pt x="27" y="301"/>
                  </a:lnTo>
                  <a:lnTo>
                    <a:pt x="37" y="311"/>
                  </a:lnTo>
                  <a:lnTo>
                    <a:pt x="51" y="321"/>
                  </a:lnTo>
                  <a:lnTo>
                    <a:pt x="66" y="331"/>
                  </a:lnTo>
                  <a:lnTo>
                    <a:pt x="82" y="342"/>
                  </a:lnTo>
                  <a:lnTo>
                    <a:pt x="101" y="352"/>
                  </a:lnTo>
                  <a:lnTo>
                    <a:pt x="122" y="362"/>
                  </a:lnTo>
                  <a:lnTo>
                    <a:pt x="144" y="374"/>
                  </a:lnTo>
                  <a:lnTo>
                    <a:pt x="169" y="384"/>
                  </a:lnTo>
                  <a:lnTo>
                    <a:pt x="195" y="394"/>
                  </a:lnTo>
                  <a:lnTo>
                    <a:pt x="222" y="404"/>
                  </a:lnTo>
                  <a:lnTo>
                    <a:pt x="253" y="414"/>
                  </a:lnTo>
                  <a:lnTo>
                    <a:pt x="284" y="424"/>
                  </a:lnTo>
                  <a:lnTo>
                    <a:pt x="317" y="433"/>
                  </a:lnTo>
                  <a:lnTo>
                    <a:pt x="351" y="442"/>
                  </a:lnTo>
                  <a:lnTo>
                    <a:pt x="388" y="451"/>
                  </a:lnTo>
                  <a:lnTo>
                    <a:pt x="426" y="460"/>
                  </a:lnTo>
                  <a:lnTo>
                    <a:pt x="465" y="467"/>
                  </a:lnTo>
                  <a:lnTo>
                    <a:pt x="506" y="473"/>
                  </a:lnTo>
                  <a:lnTo>
                    <a:pt x="549" y="481"/>
                  </a:lnTo>
                  <a:lnTo>
                    <a:pt x="592" y="486"/>
                  </a:lnTo>
                  <a:lnTo>
                    <a:pt x="639" y="492"/>
                  </a:lnTo>
                  <a:lnTo>
                    <a:pt x="685" y="496"/>
                  </a:lnTo>
                  <a:lnTo>
                    <a:pt x="733" y="500"/>
                  </a:lnTo>
                  <a:lnTo>
                    <a:pt x="784" y="504"/>
                  </a:lnTo>
                  <a:lnTo>
                    <a:pt x="836" y="506"/>
                  </a:lnTo>
                  <a:lnTo>
                    <a:pt x="887" y="508"/>
                  </a:lnTo>
                  <a:lnTo>
                    <a:pt x="942" y="508"/>
                  </a:lnTo>
                  <a:lnTo>
                    <a:pt x="942" y="508"/>
                  </a:lnTo>
                  <a:lnTo>
                    <a:pt x="996" y="508"/>
                  </a:lnTo>
                  <a:lnTo>
                    <a:pt x="1049" y="506"/>
                  </a:lnTo>
                  <a:lnTo>
                    <a:pt x="1101" y="504"/>
                  </a:lnTo>
                  <a:lnTo>
                    <a:pt x="1150" y="500"/>
                  </a:lnTo>
                  <a:lnTo>
                    <a:pt x="1199" y="496"/>
                  </a:lnTo>
                  <a:lnTo>
                    <a:pt x="1246" y="492"/>
                  </a:lnTo>
                  <a:lnTo>
                    <a:pt x="1291" y="486"/>
                  </a:lnTo>
                  <a:lnTo>
                    <a:pt x="1335" y="481"/>
                  </a:lnTo>
                  <a:lnTo>
                    <a:pt x="1378" y="473"/>
                  </a:lnTo>
                  <a:lnTo>
                    <a:pt x="1419" y="467"/>
                  </a:lnTo>
                  <a:lnTo>
                    <a:pt x="1459" y="460"/>
                  </a:lnTo>
                  <a:lnTo>
                    <a:pt x="1497" y="451"/>
                  </a:lnTo>
                  <a:lnTo>
                    <a:pt x="1532" y="442"/>
                  </a:lnTo>
                  <a:lnTo>
                    <a:pt x="1567" y="433"/>
                  </a:lnTo>
                  <a:lnTo>
                    <a:pt x="1600" y="424"/>
                  </a:lnTo>
                  <a:lnTo>
                    <a:pt x="1632" y="414"/>
                  </a:lnTo>
                  <a:lnTo>
                    <a:pt x="1661" y="404"/>
                  </a:lnTo>
                  <a:lnTo>
                    <a:pt x="1689" y="394"/>
                  </a:lnTo>
                  <a:lnTo>
                    <a:pt x="1715" y="384"/>
                  </a:lnTo>
                  <a:lnTo>
                    <a:pt x="1739" y="374"/>
                  </a:lnTo>
                  <a:lnTo>
                    <a:pt x="1762" y="362"/>
                  </a:lnTo>
                  <a:lnTo>
                    <a:pt x="1782" y="352"/>
                  </a:lnTo>
                  <a:lnTo>
                    <a:pt x="1801" y="342"/>
                  </a:lnTo>
                  <a:lnTo>
                    <a:pt x="1818" y="331"/>
                  </a:lnTo>
                  <a:lnTo>
                    <a:pt x="1834" y="321"/>
                  </a:lnTo>
                  <a:lnTo>
                    <a:pt x="1846" y="311"/>
                  </a:lnTo>
                  <a:lnTo>
                    <a:pt x="1858" y="301"/>
                  </a:lnTo>
                  <a:lnTo>
                    <a:pt x="1866" y="290"/>
                  </a:lnTo>
                  <a:lnTo>
                    <a:pt x="1874" y="280"/>
                  </a:lnTo>
                  <a:lnTo>
                    <a:pt x="1879" y="271"/>
                  </a:lnTo>
                  <a:lnTo>
                    <a:pt x="1882" y="263"/>
                  </a:lnTo>
                  <a:lnTo>
                    <a:pt x="1883" y="254"/>
                  </a:lnTo>
                  <a:lnTo>
                    <a:pt x="1883" y="254"/>
                  </a:lnTo>
                  <a:lnTo>
                    <a:pt x="1882" y="245"/>
                  </a:lnTo>
                  <a:lnTo>
                    <a:pt x="1879" y="236"/>
                  </a:lnTo>
                  <a:lnTo>
                    <a:pt x="1874" y="226"/>
                  </a:lnTo>
                  <a:lnTo>
                    <a:pt x="1866" y="217"/>
                  </a:lnTo>
                  <a:lnTo>
                    <a:pt x="1858" y="207"/>
                  </a:lnTo>
                  <a:lnTo>
                    <a:pt x="1846" y="197"/>
                  </a:lnTo>
                  <a:lnTo>
                    <a:pt x="1834" y="187"/>
                  </a:lnTo>
                  <a:lnTo>
                    <a:pt x="1818" y="176"/>
                  </a:lnTo>
                  <a:lnTo>
                    <a:pt x="1801" y="165"/>
                  </a:lnTo>
                  <a:lnTo>
                    <a:pt x="1782" y="155"/>
                  </a:lnTo>
                  <a:lnTo>
                    <a:pt x="1762" y="144"/>
                  </a:lnTo>
                  <a:lnTo>
                    <a:pt x="1739" y="134"/>
                  </a:lnTo>
                  <a:lnTo>
                    <a:pt x="1715" y="124"/>
                  </a:lnTo>
                  <a:lnTo>
                    <a:pt x="1689" y="114"/>
                  </a:lnTo>
                  <a:lnTo>
                    <a:pt x="1661" y="102"/>
                  </a:lnTo>
                  <a:lnTo>
                    <a:pt x="1632" y="93"/>
                  </a:lnTo>
                  <a:lnTo>
                    <a:pt x="1600" y="83"/>
                  </a:lnTo>
                  <a:lnTo>
                    <a:pt x="1567" y="74"/>
                  </a:lnTo>
                  <a:lnTo>
                    <a:pt x="1532" y="64"/>
                  </a:lnTo>
                  <a:lnTo>
                    <a:pt x="1497" y="57"/>
                  </a:lnTo>
                  <a:lnTo>
                    <a:pt x="1459" y="48"/>
                  </a:lnTo>
                  <a:lnTo>
                    <a:pt x="1419" y="40"/>
                  </a:lnTo>
                  <a:lnTo>
                    <a:pt x="1378" y="33"/>
                  </a:lnTo>
                  <a:lnTo>
                    <a:pt x="1335" y="27"/>
                  </a:lnTo>
                  <a:lnTo>
                    <a:pt x="1291" y="20"/>
                  </a:lnTo>
                  <a:lnTo>
                    <a:pt x="1246" y="15"/>
                  </a:lnTo>
                  <a:lnTo>
                    <a:pt x="1199" y="10"/>
                  </a:lnTo>
                  <a:lnTo>
                    <a:pt x="1150" y="6"/>
                  </a:lnTo>
                  <a:lnTo>
                    <a:pt x="1101" y="4"/>
                  </a:lnTo>
                  <a:lnTo>
                    <a:pt x="1049" y="1"/>
                  </a:lnTo>
                  <a:lnTo>
                    <a:pt x="996" y="0"/>
                  </a:lnTo>
                  <a:lnTo>
                    <a:pt x="942" y="0"/>
                  </a:lnTo>
                  <a:lnTo>
                    <a:pt x="942" y="0"/>
                  </a:lnTo>
                  <a:lnTo>
                    <a:pt x="887" y="0"/>
                  </a:lnTo>
                  <a:lnTo>
                    <a:pt x="836" y="1"/>
                  </a:lnTo>
                  <a:lnTo>
                    <a:pt x="784" y="4"/>
                  </a:lnTo>
                  <a:lnTo>
                    <a:pt x="733" y="6"/>
                  </a:lnTo>
                  <a:lnTo>
                    <a:pt x="685" y="10"/>
                  </a:lnTo>
                  <a:lnTo>
                    <a:pt x="639" y="15"/>
                  </a:lnTo>
                  <a:lnTo>
                    <a:pt x="592" y="20"/>
                  </a:lnTo>
                  <a:lnTo>
                    <a:pt x="549" y="27"/>
                  </a:lnTo>
                  <a:lnTo>
                    <a:pt x="506" y="33"/>
                  </a:lnTo>
                  <a:lnTo>
                    <a:pt x="465" y="40"/>
                  </a:lnTo>
                  <a:lnTo>
                    <a:pt x="426" y="48"/>
                  </a:lnTo>
                  <a:lnTo>
                    <a:pt x="388" y="57"/>
                  </a:lnTo>
                  <a:lnTo>
                    <a:pt x="351" y="64"/>
                  </a:lnTo>
                  <a:lnTo>
                    <a:pt x="317" y="74"/>
                  </a:lnTo>
                  <a:lnTo>
                    <a:pt x="284" y="83"/>
                  </a:lnTo>
                  <a:lnTo>
                    <a:pt x="253" y="93"/>
                  </a:lnTo>
                  <a:lnTo>
                    <a:pt x="222" y="102"/>
                  </a:lnTo>
                  <a:lnTo>
                    <a:pt x="195" y="114"/>
                  </a:lnTo>
                  <a:lnTo>
                    <a:pt x="169" y="124"/>
                  </a:lnTo>
                  <a:lnTo>
                    <a:pt x="144" y="134"/>
                  </a:lnTo>
                  <a:lnTo>
                    <a:pt x="122" y="144"/>
                  </a:lnTo>
                  <a:lnTo>
                    <a:pt x="101" y="155"/>
                  </a:lnTo>
                  <a:lnTo>
                    <a:pt x="82" y="165"/>
                  </a:lnTo>
                  <a:lnTo>
                    <a:pt x="66" y="176"/>
                  </a:lnTo>
                  <a:lnTo>
                    <a:pt x="51" y="187"/>
                  </a:lnTo>
                  <a:lnTo>
                    <a:pt x="37" y="197"/>
                  </a:lnTo>
                  <a:lnTo>
                    <a:pt x="27" y="207"/>
                  </a:lnTo>
                  <a:lnTo>
                    <a:pt x="17" y="217"/>
                  </a:lnTo>
                  <a:lnTo>
                    <a:pt x="11" y="226"/>
                  </a:lnTo>
                  <a:lnTo>
                    <a:pt x="5" y="236"/>
                  </a:lnTo>
                  <a:lnTo>
                    <a:pt x="2" y="245"/>
                  </a:lnTo>
                  <a:lnTo>
                    <a:pt x="0" y="254"/>
                  </a:lnTo>
                  <a:lnTo>
                    <a:pt x="0" y="2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7" name="Freeform 17"/>
            <p:cNvSpPr>
              <a:spLocks/>
            </p:cNvSpPr>
            <p:nvPr/>
          </p:nvSpPr>
          <p:spPr bwMode="auto">
            <a:xfrm>
              <a:off x="3473450" y="4781550"/>
              <a:ext cx="1741488" cy="1411287"/>
            </a:xfrm>
            <a:custGeom>
              <a:avLst/>
              <a:gdLst>
                <a:gd name="T0" fmla="*/ 280 w 2194"/>
                <a:gd name="T1" fmla="*/ 1778 h 1779"/>
                <a:gd name="T2" fmla="*/ 363 w 2194"/>
                <a:gd name="T3" fmla="*/ 1764 h 1779"/>
                <a:gd name="T4" fmla="*/ 440 w 2194"/>
                <a:gd name="T5" fmla="*/ 1736 h 1779"/>
                <a:gd name="T6" fmla="*/ 511 w 2194"/>
                <a:gd name="T7" fmla="*/ 1693 h 1779"/>
                <a:gd name="T8" fmla="*/ 573 w 2194"/>
                <a:gd name="T9" fmla="*/ 1637 h 1779"/>
                <a:gd name="T10" fmla="*/ 625 w 2194"/>
                <a:gd name="T11" fmla="*/ 1569 h 1779"/>
                <a:gd name="T12" fmla="*/ 633 w 2194"/>
                <a:gd name="T13" fmla="*/ 1558 h 1779"/>
                <a:gd name="T14" fmla="*/ 652 w 2194"/>
                <a:gd name="T15" fmla="*/ 1547 h 1779"/>
                <a:gd name="T16" fmla="*/ 675 w 2194"/>
                <a:gd name="T17" fmla="*/ 1543 h 1779"/>
                <a:gd name="T18" fmla="*/ 696 w 2194"/>
                <a:gd name="T19" fmla="*/ 1547 h 1779"/>
                <a:gd name="T20" fmla="*/ 715 w 2194"/>
                <a:gd name="T21" fmla="*/ 1558 h 1779"/>
                <a:gd name="T22" fmla="*/ 725 w 2194"/>
                <a:gd name="T23" fmla="*/ 1569 h 1779"/>
                <a:gd name="T24" fmla="*/ 776 w 2194"/>
                <a:gd name="T25" fmla="*/ 1637 h 1779"/>
                <a:gd name="T26" fmla="*/ 838 w 2194"/>
                <a:gd name="T27" fmla="*/ 1693 h 1779"/>
                <a:gd name="T28" fmla="*/ 908 w 2194"/>
                <a:gd name="T29" fmla="*/ 1736 h 1779"/>
                <a:gd name="T30" fmla="*/ 985 w 2194"/>
                <a:gd name="T31" fmla="*/ 1764 h 1779"/>
                <a:gd name="T32" fmla="*/ 1069 w 2194"/>
                <a:gd name="T33" fmla="*/ 1778 h 1779"/>
                <a:gd name="T34" fmla="*/ 1125 w 2194"/>
                <a:gd name="T35" fmla="*/ 1778 h 1779"/>
                <a:gd name="T36" fmla="*/ 1209 w 2194"/>
                <a:gd name="T37" fmla="*/ 1764 h 1779"/>
                <a:gd name="T38" fmla="*/ 1286 w 2194"/>
                <a:gd name="T39" fmla="*/ 1736 h 1779"/>
                <a:gd name="T40" fmla="*/ 1356 w 2194"/>
                <a:gd name="T41" fmla="*/ 1693 h 1779"/>
                <a:gd name="T42" fmla="*/ 1418 w 2194"/>
                <a:gd name="T43" fmla="*/ 1637 h 1779"/>
                <a:gd name="T44" fmla="*/ 1470 w 2194"/>
                <a:gd name="T45" fmla="*/ 1569 h 1779"/>
                <a:gd name="T46" fmla="*/ 1479 w 2194"/>
                <a:gd name="T47" fmla="*/ 1558 h 1779"/>
                <a:gd name="T48" fmla="*/ 1498 w 2194"/>
                <a:gd name="T49" fmla="*/ 1547 h 1779"/>
                <a:gd name="T50" fmla="*/ 1519 w 2194"/>
                <a:gd name="T51" fmla="*/ 1543 h 1779"/>
                <a:gd name="T52" fmla="*/ 1542 w 2194"/>
                <a:gd name="T53" fmla="*/ 1547 h 1779"/>
                <a:gd name="T54" fmla="*/ 1561 w 2194"/>
                <a:gd name="T55" fmla="*/ 1558 h 1779"/>
                <a:gd name="T56" fmla="*/ 1569 w 2194"/>
                <a:gd name="T57" fmla="*/ 1569 h 1779"/>
                <a:gd name="T58" fmla="*/ 1621 w 2194"/>
                <a:gd name="T59" fmla="*/ 1637 h 1779"/>
                <a:gd name="T60" fmla="*/ 1683 w 2194"/>
                <a:gd name="T61" fmla="*/ 1693 h 1779"/>
                <a:gd name="T62" fmla="*/ 1754 w 2194"/>
                <a:gd name="T63" fmla="*/ 1736 h 1779"/>
                <a:gd name="T64" fmla="*/ 1831 w 2194"/>
                <a:gd name="T65" fmla="*/ 1764 h 1779"/>
                <a:gd name="T66" fmla="*/ 1914 w 2194"/>
                <a:gd name="T67" fmla="*/ 1778 h 1779"/>
                <a:gd name="T68" fmla="*/ 1977 w 2194"/>
                <a:gd name="T69" fmla="*/ 1778 h 1779"/>
                <a:gd name="T70" fmla="*/ 2077 w 2194"/>
                <a:gd name="T71" fmla="*/ 1757 h 1779"/>
                <a:gd name="T72" fmla="*/ 2166 w 2194"/>
                <a:gd name="T73" fmla="*/ 1716 h 1779"/>
                <a:gd name="T74" fmla="*/ 2194 w 2194"/>
                <a:gd name="T75" fmla="*/ 0 h 1779"/>
                <a:gd name="T76" fmla="*/ 2190 w 2194"/>
                <a:gd name="T77" fmla="*/ 39 h 1779"/>
                <a:gd name="T78" fmla="*/ 2179 w 2194"/>
                <a:gd name="T79" fmla="*/ 77 h 1779"/>
                <a:gd name="T80" fmla="*/ 2154 w 2194"/>
                <a:gd name="T81" fmla="*/ 125 h 1779"/>
                <a:gd name="T82" fmla="*/ 2097 w 2194"/>
                <a:gd name="T83" fmla="*/ 189 h 1779"/>
                <a:gd name="T84" fmla="*/ 2016 w 2194"/>
                <a:gd name="T85" fmla="*/ 247 h 1779"/>
                <a:gd name="T86" fmla="*/ 1916 w 2194"/>
                <a:gd name="T87" fmla="*/ 297 h 1779"/>
                <a:gd name="T88" fmla="*/ 1800 w 2194"/>
                <a:gd name="T89" fmla="*/ 339 h 1779"/>
                <a:gd name="T90" fmla="*/ 1670 w 2194"/>
                <a:gd name="T91" fmla="*/ 375 h 1779"/>
                <a:gd name="T92" fmla="*/ 1529 w 2194"/>
                <a:gd name="T93" fmla="*/ 401 h 1779"/>
                <a:gd name="T94" fmla="*/ 1380 w 2194"/>
                <a:gd name="T95" fmla="*/ 422 h 1779"/>
                <a:gd name="T96" fmla="*/ 1226 w 2194"/>
                <a:gd name="T97" fmla="*/ 433 h 1779"/>
                <a:gd name="T98" fmla="*/ 1069 w 2194"/>
                <a:gd name="T99" fmla="*/ 437 h 1779"/>
                <a:gd name="T100" fmla="*/ 900 w 2194"/>
                <a:gd name="T101" fmla="*/ 433 h 1779"/>
                <a:gd name="T102" fmla="*/ 651 w 2194"/>
                <a:gd name="T103" fmla="*/ 409 h 1779"/>
                <a:gd name="T104" fmla="*/ 423 w 2194"/>
                <a:gd name="T105" fmla="*/ 363 h 1779"/>
                <a:gd name="T106" fmla="*/ 320 w 2194"/>
                <a:gd name="T107" fmla="*/ 334 h 1779"/>
                <a:gd name="T108" fmla="*/ 226 w 2194"/>
                <a:gd name="T109" fmla="*/ 299 h 1779"/>
                <a:gd name="T110" fmla="*/ 144 w 2194"/>
                <a:gd name="T111" fmla="*/ 259 h 1779"/>
                <a:gd name="T112" fmla="*/ 73 w 2194"/>
                <a:gd name="T113" fmla="*/ 214 h 1779"/>
                <a:gd name="T114" fmla="*/ 16 w 2194"/>
                <a:gd name="T115" fmla="*/ 165 h 1779"/>
                <a:gd name="T116" fmla="*/ 0 w 2194"/>
                <a:gd name="T117" fmla="*/ 1698 h 1779"/>
                <a:gd name="T118" fmla="*/ 87 w 2194"/>
                <a:gd name="T119" fmla="*/ 1746 h 1779"/>
                <a:gd name="T120" fmla="*/ 183 w 2194"/>
                <a:gd name="T121" fmla="*/ 1773 h 1779"/>
                <a:gd name="T122" fmla="*/ 252 w 2194"/>
                <a:gd name="T123" fmla="*/ 1779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94" h="1779">
                  <a:moveTo>
                    <a:pt x="252" y="1779"/>
                  </a:moveTo>
                  <a:lnTo>
                    <a:pt x="252" y="1779"/>
                  </a:lnTo>
                  <a:lnTo>
                    <a:pt x="280" y="1778"/>
                  </a:lnTo>
                  <a:lnTo>
                    <a:pt x="308" y="1775"/>
                  </a:lnTo>
                  <a:lnTo>
                    <a:pt x="336" y="1770"/>
                  </a:lnTo>
                  <a:lnTo>
                    <a:pt x="363" y="1764"/>
                  </a:lnTo>
                  <a:lnTo>
                    <a:pt x="390" y="1756"/>
                  </a:lnTo>
                  <a:lnTo>
                    <a:pt x="415" y="1747"/>
                  </a:lnTo>
                  <a:lnTo>
                    <a:pt x="440" y="1736"/>
                  </a:lnTo>
                  <a:lnTo>
                    <a:pt x="466" y="1723"/>
                  </a:lnTo>
                  <a:lnTo>
                    <a:pt x="488" y="1709"/>
                  </a:lnTo>
                  <a:lnTo>
                    <a:pt x="511" y="1693"/>
                  </a:lnTo>
                  <a:lnTo>
                    <a:pt x="532" y="1675"/>
                  </a:lnTo>
                  <a:lnTo>
                    <a:pt x="554" y="1658"/>
                  </a:lnTo>
                  <a:lnTo>
                    <a:pt x="573" y="1637"/>
                  </a:lnTo>
                  <a:lnTo>
                    <a:pt x="592" y="1616"/>
                  </a:lnTo>
                  <a:lnTo>
                    <a:pt x="608" y="1593"/>
                  </a:lnTo>
                  <a:lnTo>
                    <a:pt x="625" y="1569"/>
                  </a:lnTo>
                  <a:lnTo>
                    <a:pt x="625" y="1569"/>
                  </a:lnTo>
                  <a:lnTo>
                    <a:pt x="628" y="1563"/>
                  </a:lnTo>
                  <a:lnTo>
                    <a:pt x="633" y="1558"/>
                  </a:lnTo>
                  <a:lnTo>
                    <a:pt x="640" y="1554"/>
                  </a:lnTo>
                  <a:lnTo>
                    <a:pt x="646" y="1550"/>
                  </a:lnTo>
                  <a:lnTo>
                    <a:pt x="652" y="1547"/>
                  </a:lnTo>
                  <a:lnTo>
                    <a:pt x="660" y="1545"/>
                  </a:lnTo>
                  <a:lnTo>
                    <a:pt x="667" y="1544"/>
                  </a:lnTo>
                  <a:lnTo>
                    <a:pt x="675" y="1543"/>
                  </a:lnTo>
                  <a:lnTo>
                    <a:pt x="681" y="1544"/>
                  </a:lnTo>
                  <a:lnTo>
                    <a:pt x="689" y="1545"/>
                  </a:lnTo>
                  <a:lnTo>
                    <a:pt x="696" y="1547"/>
                  </a:lnTo>
                  <a:lnTo>
                    <a:pt x="703" y="1550"/>
                  </a:lnTo>
                  <a:lnTo>
                    <a:pt x="709" y="1554"/>
                  </a:lnTo>
                  <a:lnTo>
                    <a:pt x="715" y="1558"/>
                  </a:lnTo>
                  <a:lnTo>
                    <a:pt x="720" y="1563"/>
                  </a:lnTo>
                  <a:lnTo>
                    <a:pt x="725" y="1569"/>
                  </a:lnTo>
                  <a:lnTo>
                    <a:pt x="725" y="1569"/>
                  </a:lnTo>
                  <a:lnTo>
                    <a:pt x="741" y="1593"/>
                  </a:lnTo>
                  <a:lnTo>
                    <a:pt x="758" y="1616"/>
                  </a:lnTo>
                  <a:lnTo>
                    <a:pt x="776" y="1637"/>
                  </a:lnTo>
                  <a:lnTo>
                    <a:pt x="796" y="1658"/>
                  </a:lnTo>
                  <a:lnTo>
                    <a:pt x="816" y="1675"/>
                  </a:lnTo>
                  <a:lnTo>
                    <a:pt x="838" y="1693"/>
                  </a:lnTo>
                  <a:lnTo>
                    <a:pt x="860" y="1709"/>
                  </a:lnTo>
                  <a:lnTo>
                    <a:pt x="884" y="1723"/>
                  </a:lnTo>
                  <a:lnTo>
                    <a:pt x="908" y="1736"/>
                  </a:lnTo>
                  <a:lnTo>
                    <a:pt x="934" y="1747"/>
                  </a:lnTo>
                  <a:lnTo>
                    <a:pt x="959" y="1756"/>
                  </a:lnTo>
                  <a:lnTo>
                    <a:pt x="985" y="1764"/>
                  </a:lnTo>
                  <a:lnTo>
                    <a:pt x="1013" y="1770"/>
                  </a:lnTo>
                  <a:lnTo>
                    <a:pt x="1041" y="1775"/>
                  </a:lnTo>
                  <a:lnTo>
                    <a:pt x="1069" y="1778"/>
                  </a:lnTo>
                  <a:lnTo>
                    <a:pt x="1098" y="1779"/>
                  </a:lnTo>
                  <a:lnTo>
                    <a:pt x="1098" y="1779"/>
                  </a:lnTo>
                  <a:lnTo>
                    <a:pt x="1125" y="1778"/>
                  </a:lnTo>
                  <a:lnTo>
                    <a:pt x="1153" y="1775"/>
                  </a:lnTo>
                  <a:lnTo>
                    <a:pt x="1181" y="1770"/>
                  </a:lnTo>
                  <a:lnTo>
                    <a:pt x="1209" y="1764"/>
                  </a:lnTo>
                  <a:lnTo>
                    <a:pt x="1235" y="1756"/>
                  </a:lnTo>
                  <a:lnTo>
                    <a:pt x="1260" y="1747"/>
                  </a:lnTo>
                  <a:lnTo>
                    <a:pt x="1286" y="1736"/>
                  </a:lnTo>
                  <a:lnTo>
                    <a:pt x="1310" y="1723"/>
                  </a:lnTo>
                  <a:lnTo>
                    <a:pt x="1334" y="1709"/>
                  </a:lnTo>
                  <a:lnTo>
                    <a:pt x="1356" y="1693"/>
                  </a:lnTo>
                  <a:lnTo>
                    <a:pt x="1378" y="1675"/>
                  </a:lnTo>
                  <a:lnTo>
                    <a:pt x="1399" y="1658"/>
                  </a:lnTo>
                  <a:lnTo>
                    <a:pt x="1418" y="1637"/>
                  </a:lnTo>
                  <a:lnTo>
                    <a:pt x="1436" y="1616"/>
                  </a:lnTo>
                  <a:lnTo>
                    <a:pt x="1453" y="1593"/>
                  </a:lnTo>
                  <a:lnTo>
                    <a:pt x="1470" y="1569"/>
                  </a:lnTo>
                  <a:lnTo>
                    <a:pt x="1470" y="1569"/>
                  </a:lnTo>
                  <a:lnTo>
                    <a:pt x="1474" y="1563"/>
                  </a:lnTo>
                  <a:lnTo>
                    <a:pt x="1479" y="1558"/>
                  </a:lnTo>
                  <a:lnTo>
                    <a:pt x="1485" y="1554"/>
                  </a:lnTo>
                  <a:lnTo>
                    <a:pt x="1491" y="1550"/>
                  </a:lnTo>
                  <a:lnTo>
                    <a:pt x="1498" y="1547"/>
                  </a:lnTo>
                  <a:lnTo>
                    <a:pt x="1505" y="1545"/>
                  </a:lnTo>
                  <a:lnTo>
                    <a:pt x="1513" y="1544"/>
                  </a:lnTo>
                  <a:lnTo>
                    <a:pt x="1519" y="1543"/>
                  </a:lnTo>
                  <a:lnTo>
                    <a:pt x="1527" y="1544"/>
                  </a:lnTo>
                  <a:lnTo>
                    <a:pt x="1534" y="1545"/>
                  </a:lnTo>
                  <a:lnTo>
                    <a:pt x="1542" y="1547"/>
                  </a:lnTo>
                  <a:lnTo>
                    <a:pt x="1548" y="1550"/>
                  </a:lnTo>
                  <a:lnTo>
                    <a:pt x="1554" y="1554"/>
                  </a:lnTo>
                  <a:lnTo>
                    <a:pt x="1561" y="1558"/>
                  </a:lnTo>
                  <a:lnTo>
                    <a:pt x="1566" y="1563"/>
                  </a:lnTo>
                  <a:lnTo>
                    <a:pt x="1569" y="1569"/>
                  </a:lnTo>
                  <a:lnTo>
                    <a:pt x="1569" y="1569"/>
                  </a:lnTo>
                  <a:lnTo>
                    <a:pt x="1586" y="1593"/>
                  </a:lnTo>
                  <a:lnTo>
                    <a:pt x="1602" y="1616"/>
                  </a:lnTo>
                  <a:lnTo>
                    <a:pt x="1621" y="1637"/>
                  </a:lnTo>
                  <a:lnTo>
                    <a:pt x="1640" y="1658"/>
                  </a:lnTo>
                  <a:lnTo>
                    <a:pt x="1662" y="1675"/>
                  </a:lnTo>
                  <a:lnTo>
                    <a:pt x="1683" y="1693"/>
                  </a:lnTo>
                  <a:lnTo>
                    <a:pt x="1706" y="1709"/>
                  </a:lnTo>
                  <a:lnTo>
                    <a:pt x="1728" y="1723"/>
                  </a:lnTo>
                  <a:lnTo>
                    <a:pt x="1754" y="1736"/>
                  </a:lnTo>
                  <a:lnTo>
                    <a:pt x="1779" y="1747"/>
                  </a:lnTo>
                  <a:lnTo>
                    <a:pt x="1804" y="1756"/>
                  </a:lnTo>
                  <a:lnTo>
                    <a:pt x="1831" y="1764"/>
                  </a:lnTo>
                  <a:lnTo>
                    <a:pt x="1858" y="1770"/>
                  </a:lnTo>
                  <a:lnTo>
                    <a:pt x="1886" y="1775"/>
                  </a:lnTo>
                  <a:lnTo>
                    <a:pt x="1914" y="1778"/>
                  </a:lnTo>
                  <a:lnTo>
                    <a:pt x="1942" y="1779"/>
                  </a:lnTo>
                  <a:lnTo>
                    <a:pt x="1942" y="1779"/>
                  </a:lnTo>
                  <a:lnTo>
                    <a:pt x="1977" y="1778"/>
                  </a:lnTo>
                  <a:lnTo>
                    <a:pt x="2011" y="1773"/>
                  </a:lnTo>
                  <a:lnTo>
                    <a:pt x="2044" y="1766"/>
                  </a:lnTo>
                  <a:lnTo>
                    <a:pt x="2077" y="1757"/>
                  </a:lnTo>
                  <a:lnTo>
                    <a:pt x="2107" y="1746"/>
                  </a:lnTo>
                  <a:lnTo>
                    <a:pt x="2137" y="1732"/>
                  </a:lnTo>
                  <a:lnTo>
                    <a:pt x="2166" y="1716"/>
                  </a:lnTo>
                  <a:lnTo>
                    <a:pt x="2194" y="1698"/>
                  </a:lnTo>
                  <a:lnTo>
                    <a:pt x="2194" y="0"/>
                  </a:lnTo>
                  <a:lnTo>
                    <a:pt x="2194" y="0"/>
                  </a:lnTo>
                  <a:lnTo>
                    <a:pt x="2193" y="12"/>
                  </a:lnTo>
                  <a:lnTo>
                    <a:pt x="2191" y="26"/>
                  </a:lnTo>
                  <a:lnTo>
                    <a:pt x="2190" y="39"/>
                  </a:lnTo>
                  <a:lnTo>
                    <a:pt x="2186" y="52"/>
                  </a:lnTo>
                  <a:lnTo>
                    <a:pt x="2184" y="64"/>
                  </a:lnTo>
                  <a:lnTo>
                    <a:pt x="2179" y="77"/>
                  </a:lnTo>
                  <a:lnTo>
                    <a:pt x="2174" y="89"/>
                  </a:lnTo>
                  <a:lnTo>
                    <a:pt x="2168" y="101"/>
                  </a:lnTo>
                  <a:lnTo>
                    <a:pt x="2154" y="125"/>
                  </a:lnTo>
                  <a:lnTo>
                    <a:pt x="2137" y="146"/>
                  </a:lnTo>
                  <a:lnTo>
                    <a:pt x="2118" y="169"/>
                  </a:lnTo>
                  <a:lnTo>
                    <a:pt x="2097" y="189"/>
                  </a:lnTo>
                  <a:lnTo>
                    <a:pt x="2072" y="209"/>
                  </a:lnTo>
                  <a:lnTo>
                    <a:pt x="2045" y="228"/>
                  </a:lnTo>
                  <a:lnTo>
                    <a:pt x="2016" y="247"/>
                  </a:lnTo>
                  <a:lnTo>
                    <a:pt x="1985" y="265"/>
                  </a:lnTo>
                  <a:lnTo>
                    <a:pt x="1952" y="281"/>
                  </a:lnTo>
                  <a:lnTo>
                    <a:pt x="1916" y="297"/>
                  </a:lnTo>
                  <a:lnTo>
                    <a:pt x="1880" y="312"/>
                  </a:lnTo>
                  <a:lnTo>
                    <a:pt x="1841" y="327"/>
                  </a:lnTo>
                  <a:lnTo>
                    <a:pt x="1800" y="339"/>
                  </a:lnTo>
                  <a:lnTo>
                    <a:pt x="1759" y="352"/>
                  </a:lnTo>
                  <a:lnTo>
                    <a:pt x="1715" y="363"/>
                  </a:lnTo>
                  <a:lnTo>
                    <a:pt x="1670" y="375"/>
                  </a:lnTo>
                  <a:lnTo>
                    <a:pt x="1625" y="385"/>
                  </a:lnTo>
                  <a:lnTo>
                    <a:pt x="1577" y="394"/>
                  </a:lnTo>
                  <a:lnTo>
                    <a:pt x="1529" y="401"/>
                  </a:lnTo>
                  <a:lnTo>
                    <a:pt x="1480" y="409"/>
                  </a:lnTo>
                  <a:lnTo>
                    <a:pt x="1431" y="415"/>
                  </a:lnTo>
                  <a:lnTo>
                    <a:pt x="1380" y="422"/>
                  </a:lnTo>
                  <a:lnTo>
                    <a:pt x="1330" y="427"/>
                  </a:lnTo>
                  <a:lnTo>
                    <a:pt x="1278" y="430"/>
                  </a:lnTo>
                  <a:lnTo>
                    <a:pt x="1226" y="433"/>
                  </a:lnTo>
                  <a:lnTo>
                    <a:pt x="1173" y="435"/>
                  </a:lnTo>
                  <a:lnTo>
                    <a:pt x="1122" y="437"/>
                  </a:lnTo>
                  <a:lnTo>
                    <a:pt x="1069" y="437"/>
                  </a:lnTo>
                  <a:lnTo>
                    <a:pt x="1069" y="437"/>
                  </a:lnTo>
                  <a:lnTo>
                    <a:pt x="984" y="437"/>
                  </a:lnTo>
                  <a:lnTo>
                    <a:pt x="900" y="433"/>
                  </a:lnTo>
                  <a:lnTo>
                    <a:pt x="815" y="427"/>
                  </a:lnTo>
                  <a:lnTo>
                    <a:pt x="733" y="419"/>
                  </a:lnTo>
                  <a:lnTo>
                    <a:pt x="651" y="409"/>
                  </a:lnTo>
                  <a:lnTo>
                    <a:pt x="573" y="396"/>
                  </a:lnTo>
                  <a:lnTo>
                    <a:pt x="496" y="381"/>
                  </a:lnTo>
                  <a:lnTo>
                    <a:pt x="423" y="363"/>
                  </a:lnTo>
                  <a:lnTo>
                    <a:pt x="387" y="355"/>
                  </a:lnTo>
                  <a:lnTo>
                    <a:pt x="353" y="344"/>
                  </a:lnTo>
                  <a:lnTo>
                    <a:pt x="320" y="334"/>
                  </a:lnTo>
                  <a:lnTo>
                    <a:pt x="288" y="323"/>
                  </a:lnTo>
                  <a:lnTo>
                    <a:pt x="256" y="312"/>
                  </a:lnTo>
                  <a:lnTo>
                    <a:pt x="226" y="299"/>
                  </a:lnTo>
                  <a:lnTo>
                    <a:pt x="197" y="286"/>
                  </a:lnTo>
                  <a:lnTo>
                    <a:pt x="169" y="273"/>
                  </a:lnTo>
                  <a:lnTo>
                    <a:pt x="144" y="259"/>
                  </a:lnTo>
                  <a:lnTo>
                    <a:pt x="119" y="245"/>
                  </a:lnTo>
                  <a:lnTo>
                    <a:pt x="95" y="230"/>
                  </a:lnTo>
                  <a:lnTo>
                    <a:pt x="73" y="214"/>
                  </a:lnTo>
                  <a:lnTo>
                    <a:pt x="52" y="198"/>
                  </a:lnTo>
                  <a:lnTo>
                    <a:pt x="33" y="182"/>
                  </a:lnTo>
                  <a:lnTo>
                    <a:pt x="16" y="165"/>
                  </a:lnTo>
                  <a:lnTo>
                    <a:pt x="0" y="148"/>
                  </a:lnTo>
                  <a:lnTo>
                    <a:pt x="0" y="1698"/>
                  </a:lnTo>
                  <a:lnTo>
                    <a:pt x="0" y="1698"/>
                  </a:lnTo>
                  <a:lnTo>
                    <a:pt x="28" y="1716"/>
                  </a:lnTo>
                  <a:lnTo>
                    <a:pt x="57" y="1732"/>
                  </a:lnTo>
                  <a:lnTo>
                    <a:pt x="87" y="1746"/>
                  </a:lnTo>
                  <a:lnTo>
                    <a:pt x="117" y="1757"/>
                  </a:lnTo>
                  <a:lnTo>
                    <a:pt x="150" y="1766"/>
                  </a:lnTo>
                  <a:lnTo>
                    <a:pt x="183" y="1773"/>
                  </a:lnTo>
                  <a:lnTo>
                    <a:pt x="217" y="1778"/>
                  </a:lnTo>
                  <a:lnTo>
                    <a:pt x="252" y="1779"/>
                  </a:lnTo>
                  <a:lnTo>
                    <a:pt x="252" y="1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8" name="Freeform 18"/>
            <p:cNvSpPr>
              <a:spLocks/>
            </p:cNvSpPr>
            <p:nvPr/>
          </p:nvSpPr>
          <p:spPr bwMode="auto">
            <a:xfrm>
              <a:off x="3473450" y="6130925"/>
              <a:ext cx="1741488" cy="727075"/>
            </a:xfrm>
            <a:custGeom>
              <a:avLst/>
              <a:gdLst>
                <a:gd name="T0" fmla="*/ 1911 w 2194"/>
                <a:gd name="T1" fmla="*/ 195 h 915"/>
                <a:gd name="T2" fmla="*/ 1821 w 2194"/>
                <a:gd name="T3" fmla="*/ 183 h 915"/>
                <a:gd name="T4" fmla="*/ 1736 w 2194"/>
                <a:gd name="T5" fmla="*/ 156 h 915"/>
                <a:gd name="T6" fmla="*/ 1655 w 2194"/>
                <a:gd name="T7" fmla="*/ 117 h 915"/>
                <a:gd name="T8" fmla="*/ 1583 w 2194"/>
                <a:gd name="T9" fmla="*/ 64 h 915"/>
                <a:gd name="T10" fmla="*/ 1519 w 2194"/>
                <a:gd name="T11" fmla="*/ 0 h 915"/>
                <a:gd name="T12" fmla="*/ 1479 w 2194"/>
                <a:gd name="T13" fmla="*/ 44 h 915"/>
                <a:gd name="T14" fmla="*/ 1408 w 2194"/>
                <a:gd name="T15" fmla="*/ 101 h 915"/>
                <a:gd name="T16" fmla="*/ 1331 w 2194"/>
                <a:gd name="T17" fmla="*/ 145 h 915"/>
                <a:gd name="T18" fmla="*/ 1247 w 2194"/>
                <a:gd name="T19" fmla="*/ 175 h 915"/>
                <a:gd name="T20" fmla="*/ 1158 w 2194"/>
                <a:gd name="T21" fmla="*/ 193 h 915"/>
                <a:gd name="T22" fmla="*/ 1098 w 2194"/>
                <a:gd name="T23" fmla="*/ 195 h 915"/>
                <a:gd name="T24" fmla="*/ 1006 w 2194"/>
                <a:gd name="T25" fmla="*/ 188 h 915"/>
                <a:gd name="T26" fmla="*/ 918 w 2194"/>
                <a:gd name="T27" fmla="*/ 166 h 915"/>
                <a:gd name="T28" fmla="*/ 836 w 2194"/>
                <a:gd name="T29" fmla="*/ 131 h 915"/>
                <a:gd name="T30" fmla="*/ 762 w 2194"/>
                <a:gd name="T31" fmla="*/ 83 h 915"/>
                <a:gd name="T32" fmla="*/ 695 w 2194"/>
                <a:gd name="T33" fmla="*/ 22 h 915"/>
                <a:gd name="T34" fmla="*/ 655 w 2194"/>
                <a:gd name="T35" fmla="*/ 22 h 915"/>
                <a:gd name="T36" fmla="*/ 588 w 2194"/>
                <a:gd name="T37" fmla="*/ 83 h 915"/>
                <a:gd name="T38" fmla="*/ 512 w 2194"/>
                <a:gd name="T39" fmla="*/ 131 h 915"/>
                <a:gd name="T40" fmla="*/ 430 w 2194"/>
                <a:gd name="T41" fmla="*/ 166 h 915"/>
                <a:gd name="T42" fmla="*/ 343 w 2194"/>
                <a:gd name="T43" fmla="*/ 188 h 915"/>
                <a:gd name="T44" fmla="*/ 252 w 2194"/>
                <a:gd name="T45" fmla="*/ 195 h 915"/>
                <a:gd name="T46" fmla="*/ 185 w 2194"/>
                <a:gd name="T47" fmla="*/ 192 h 915"/>
                <a:gd name="T48" fmla="*/ 90 w 2194"/>
                <a:gd name="T49" fmla="*/ 171 h 915"/>
                <a:gd name="T50" fmla="*/ 0 w 2194"/>
                <a:gd name="T51" fmla="*/ 135 h 915"/>
                <a:gd name="T52" fmla="*/ 15 w 2194"/>
                <a:gd name="T53" fmla="*/ 703 h 915"/>
                <a:gd name="T54" fmla="*/ 69 w 2194"/>
                <a:gd name="T55" fmla="*/ 737 h 915"/>
                <a:gd name="T56" fmla="*/ 136 w 2194"/>
                <a:gd name="T57" fmla="*/ 770 h 915"/>
                <a:gd name="T58" fmla="*/ 274 w 2194"/>
                <a:gd name="T59" fmla="*/ 819 h 915"/>
                <a:gd name="T60" fmla="*/ 477 w 2194"/>
                <a:gd name="T61" fmla="*/ 866 h 915"/>
                <a:gd name="T62" fmla="*/ 713 w 2194"/>
                <a:gd name="T63" fmla="*/ 899 h 915"/>
                <a:gd name="T64" fmla="*/ 975 w 2194"/>
                <a:gd name="T65" fmla="*/ 914 h 915"/>
                <a:gd name="T66" fmla="*/ 1125 w 2194"/>
                <a:gd name="T67" fmla="*/ 915 h 915"/>
                <a:gd name="T68" fmla="*/ 1294 w 2194"/>
                <a:gd name="T69" fmla="*/ 909 h 915"/>
                <a:gd name="T70" fmla="*/ 1455 w 2194"/>
                <a:gd name="T71" fmla="*/ 895 h 915"/>
                <a:gd name="T72" fmla="*/ 1604 w 2194"/>
                <a:gd name="T73" fmla="*/ 875 h 915"/>
                <a:gd name="T74" fmla="*/ 1741 w 2194"/>
                <a:gd name="T75" fmla="*/ 849 h 915"/>
                <a:gd name="T76" fmla="*/ 1863 w 2194"/>
                <a:gd name="T77" fmla="*/ 818 h 915"/>
                <a:gd name="T78" fmla="*/ 1969 w 2194"/>
                <a:gd name="T79" fmla="*/ 782 h 915"/>
                <a:gd name="T80" fmla="*/ 2058 w 2194"/>
                <a:gd name="T81" fmla="*/ 742 h 915"/>
                <a:gd name="T82" fmla="*/ 2125 w 2194"/>
                <a:gd name="T83" fmla="*/ 698 h 915"/>
                <a:gd name="T84" fmla="*/ 2170 w 2194"/>
                <a:gd name="T85" fmla="*/ 651 h 915"/>
                <a:gd name="T86" fmla="*/ 2191 w 2194"/>
                <a:gd name="T87" fmla="*/ 601 h 915"/>
                <a:gd name="T88" fmla="*/ 2194 w 2194"/>
                <a:gd name="T89" fmla="*/ 135 h 915"/>
                <a:gd name="T90" fmla="*/ 2104 w 2194"/>
                <a:gd name="T91" fmla="*/ 171 h 915"/>
                <a:gd name="T92" fmla="*/ 2009 w 2194"/>
                <a:gd name="T93" fmla="*/ 192 h 915"/>
                <a:gd name="T94" fmla="*/ 1942 w 2194"/>
                <a:gd name="T95" fmla="*/ 195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94" h="915">
                  <a:moveTo>
                    <a:pt x="1942" y="195"/>
                  </a:moveTo>
                  <a:lnTo>
                    <a:pt x="1942" y="195"/>
                  </a:lnTo>
                  <a:lnTo>
                    <a:pt x="1911" y="195"/>
                  </a:lnTo>
                  <a:lnTo>
                    <a:pt x="1881" y="193"/>
                  </a:lnTo>
                  <a:lnTo>
                    <a:pt x="1851" y="188"/>
                  </a:lnTo>
                  <a:lnTo>
                    <a:pt x="1821" y="183"/>
                  </a:lnTo>
                  <a:lnTo>
                    <a:pt x="1792" y="175"/>
                  </a:lnTo>
                  <a:lnTo>
                    <a:pt x="1764" y="166"/>
                  </a:lnTo>
                  <a:lnTo>
                    <a:pt x="1736" y="156"/>
                  </a:lnTo>
                  <a:lnTo>
                    <a:pt x="1708" y="145"/>
                  </a:lnTo>
                  <a:lnTo>
                    <a:pt x="1682" y="131"/>
                  </a:lnTo>
                  <a:lnTo>
                    <a:pt x="1655" y="117"/>
                  </a:lnTo>
                  <a:lnTo>
                    <a:pt x="1631" y="101"/>
                  </a:lnTo>
                  <a:lnTo>
                    <a:pt x="1606" y="83"/>
                  </a:lnTo>
                  <a:lnTo>
                    <a:pt x="1583" y="64"/>
                  </a:lnTo>
                  <a:lnTo>
                    <a:pt x="1561" y="44"/>
                  </a:lnTo>
                  <a:lnTo>
                    <a:pt x="1539" y="22"/>
                  </a:lnTo>
                  <a:lnTo>
                    <a:pt x="1519" y="0"/>
                  </a:lnTo>
                  <a:lnTo>
                    <a:pt x="1519" y="0"/>
                  </a:lnTo>
                  <a:lnTo>
                    <a:pt x="1499" y="22"/>
                  </a:lnTo>
                  <a:lnTo>
                    <a:pt x="1479" y="44"/>
                  </a:lnTo>
                  <a:lnTo>
                    <a:pt x="1456" y="64"/>
                  </a:lnTo>
                  <a:lnTo>
                    <a:pt x="1432" y="83"/>
                  </a:lnTo>
                  <a:lnTo>
                    <a:pt x="1408" y="101"/>
                  </a:lnTo>
                  <a:lnTo>
                    <a:pt x="1383" y="117"/>
                  </a:lnTo>
                  <a:lnTo>
                    <a:pt x="1358" y="131"/>
                  </a:lnTo>
                  <a:lnTo>
                    <a:pt x="1331" y="145"/>
                  </a:lnTo>
                  <a:lnTo>
                    <a:pt x="1303" y="156"/>
                  </a:lnTo>
                  <a:lnTo>
                    <a:pt x="1276" y="166"/>
                  </a:lnTo>
                  <a:lnTo>
                    <a:pt x="1247" y="175"/>
                  </a:lnTo>
                  <a:lnTo>
                    <a:pt x="1217" y="183"/>
                  </a:lnTo>
                  <a:lnTo>
                    <a:pt x="1188" y="188"/>
                  </a:lnTo>
                  <a:lnTo>
                    <a:pt x="1158" y="193"/>
                  </a:lnTo>
                  <a:lnTo>
                    <a:pt x="1128" y="195"/>
                  </a:lnTo>
                  <a:lnTo>
                    <a:pt x="1098" y="195"/>
                  </a:lnTo>
                  <a:lnTo>
                    <a:pt x="1098" y="195"/>
                  </a:lnTo>
                  <a:lnTo>
                    <a:pt x="1066" y="195"/>
                  </a:lnTo>
                  <a:lnTo>
                    <a:pt x="1036" y="193"/>
                  </a:lnTo>
                  <a:lnTo>
                    <a:pt x="1006" y="188"/>
                  </a:lnTo>
                  <a:lnTo>
                    <a:pt x="977" y="183"/>
                  </a:lnTo>
                  <a:lnTo>
                    <a:pt x="947" y="175"/>
                  </a:lnTo>
                  <a:lnTo>
                    <a:pt x="918" y="166"/>
                  </a:lnTo>
                  <a:lnTo>
                    <a:pt x="891" y="156"/>
                  </a:lnTo>
                  <a:lnTo>
                    <a:pt x="863" y="145"/>
                  </a:lnTo>
                  <a:lnTo>
                    <a:pt x="836" y="131"/>
                  </a:lnTo>
                  <a:lnTo>
                    <a:pt x="811" y="117"/>
                  </a:lnTo>
                  <a:lnTo>
                    <a:pt x="786" y="101"/>
                  </a:lnTo>
                  <a:lnTo>
                    <a:pt x="762" y="83"/>
                  </a:lnTo>
                  <a:lnTo>
                    <a:pt x="738" y="64"/>
                  </a:lnTo>
                  <a:lnTo>
                    <a:pt x="715" y="44"/>
                  </a:lnTo>
                  <a:lnTo>
                    <a:pt x="695" y="22"/>
                  </a:lnTo>
                  <a:lnTo>
                    <a:pt x="675" y="0"/>
                  </a:lnTo>
                  <a:lnTo>
                    <a:pt x="675" y="0"/>
                  </a:lnTo>
                  <a:lnTo>
                    <a:pt x="655" y="22"/>
                  </a:lnTo>
                  <a:lnTo>
                    <a:pt x="633" y="44"/>
                  </a:lnTo>
                  <a:lnTo>
                    <a:pt x="611" y="64"/>
                  </a:lnTo>
                  <a:lnTo>
                    <a:pt x="588" y="83"/>
                  </a:lnTo>
                  <a:lnTo>
                    <a:pt x="563" y="101"/>
                  </a:lnTo>
                  <a:lnTo>
                    <a:pt x="539" y="117"/>
                  </a:lnTo>
                  <a:lnTo>
                    <a:pt x="512" y="131"/>
                  </a:lnTo>
                  <a:lnTo>
                    <a:pt x="486" y="145"/>
                  </a:lnTo>
                  <a:lnTo>
                    <a:pt x="458" y="156"/>
                  </a:lnTo>
                  <a:lnTo>
                    <a:pt x="430" y="166"/>
                  </a:lnTo>
                  <a:lnTo>
                    <a:pt x="402" y="175"/>
                  </a:lnTo>
                  <a:lnTo>
                    <a:pt x="373" y="183"/>
                  </a:lnTo>
                  <a:lnTo>
                    <a:pt x="343" y="188"/>
                  </a:lnTo>
                  <a:lnTo>
                    <a:pt x="313" y="193"/>
                  </a:lnTo>
                  <a:lnTo>
                    <a:pt x="283" y="195"/>
                  </a:lnTo>
                  <a:lnTo>
                    <a:pt x="252" y="195"/>
                  </a:lnTo>
                  <a:lnTo>
                    <a:pt x="252" y="195"/>
                  </a:lnTo>
                  <a:lnTo>
                    <a:pt x="218" y="195"/>
                  </a:lnTo>
                  <a:lnTo>
                    <a:pt x="185" y="192"/>
                  </a:lnTo>
                  <a:lnTo>
                    <a:pt x="153" y="186"/>
                  </a:lnTo>
                  <a:lnTo>
                    <a:pt x="121" y="180"/>
                  </a:lnTo>
                  <a:lnTo>
                    <a:pt x="90" y="171"/>
                  </a:lnTo>
                  <a:lnTo>
                    <a:pt x="59" y="161"/>
                  </a:lnTo>
                  <a:lnTo>
                    <a:pt x="29" y="149"/>
                  </a:lnTo>
                  <a:lnTo>
                    <a:pt x="0" y="135"/>
                  </a:lnTo>
                  <a:lnTo>
                    <a:pt x="0" y="690"/>
                  </a:lnTo>
                  <a:lnTo>
                    <a:pt x="0" y="690"/>
                  </a:lnTo>
                  <a:lnTo>
                    <a:pt x="15" y="703"/>
                  </a:lnTo>
                  <a:lnTo>
                    <a:pt x="32" y="714"/>
                  </a:lnTo>
                  <a:lnTo>
                    <a:pt x="50" y="726"/>
                  </a:lnTo>
                  <a:lnTo>
                    <a:pt x="69" y="737"/>
                  </a:lnTo>
                  <a:lnTo>
                    <a:pt x="91" y="748"/>
                  </a:lnTo>
                  <a:lnTo>
                    <a:pt x="112" y="760"/>
                  </a:lnTo>
                  <a:lnTo>
                    <a:pt x="136" y="770"/>
                  </a:lnTo>
                  <a:lnTo>
                    <a:pt x="161" y="780"/>
                  </a:lnTo>
                  <a:lnTo>
                    <a:pt x="214" y="800"/>
                  </a:lnTo>
                  <a:lnTo>
                    <a:pt x="274" y="819"/>
                  </a:lnTo>
                  <a:lnTo>
                    <a:pt x="337" y="835"/>
                  </a:lnTo>
                  <a:lnTo>
                    <a:pt x="405" y="852"/>
                  </a:lnTo>
                  <a:lnTo>
                    <a:pt x="477" y="866"/>
                  </a:lnTo>
                  <a:lnTo>
                    <a:pt x="551" y="878"/>
                  </a:lnTo>
                  <a:lnTo>
                    <a:pt x="631" y="890"/>
                  </a:lnTo>
                  <a:lnTo>
                    <a:pt x="713" y="899"/>
                  </a:lnTo>
                  <a:lnTo>
                    <a:pt x="797" y="905"/>
                  </a:lnTo>
                  <a:lnTo>
                    <a:pt x="886" y="911"/>
                  </a:lnTo>
                  <a:lnTo>
                    <a:pt x="975" y="914"/>
                  </a:lnTo>
                  <a:lnTo>
                    <a:pt x="1067" y="915"/>
                  </a:lnTo>
                  <a:lnTo>
                    <a:pt x="1067" y="915"/>
                  </a:lnTo>
                  <a:lnTo>
                    <a:pt x="1125" y="915"/>
                  </a:lnTo>
                  <a:lnTo>
                    <a:pt x="1182" y="914"/>
                  </a:lnTo>
                  <a:lnTo>
                    <a:pt x="1239" y="911"/>
                  </a:lnTo>
                  <a:lnTo>
                    <a:pt x="1294" y="909"/>
                  </a:lnTo>
                  <a:lnTo>
                    <a:pt x="1349" y="905"/>
                  </a:lnTo>
                  <a:lnTo>
                    <a:pt x="1402" y="900"/>
                  </a:lnTo>
                  <a:lnTo>
                    <a:pt x="1455" y="895"/>
                  </a:lnTo>
                  <a:lnTo>
                    <a:pt x="1505" y="888"/>
                  </a:lnTo>
                  <a:lnTo>
                    <a:pt x="1556" y="882"/>
                  </a:lnTo>
                  <a:lnTo>
                    <a:pt x="1604" y="875"/>
                  </a:lnTo>
                  <a:lnTo>
                    <a:pt x="1651" y="867"/>
                  </a:lnTo>
                  <a:lnTo>
                    <a:pt x="1697" y="858"/>
                  </a:lnTo>
                  <a:lnTo>
                    <a:pt x="1741" y="849"/>
                  </a:lnTo>
                  <a:lnTo>
                    <a:pt x="1784" y="839"/>
                  </a:lnTo>
                  <a:lnTo>
                    <a:pt x="1824" y="829"/>
                  </a:lnTo>
                  <a:lnTo>
                    <a:pt x="1863" y="818"/>
                  </a:lnTo>
                  <a:lnTo>
                    <a:pt x="1901" y="806"/>
                  </a:lnTo>
                  <a:lnTo>
                    <a:pt x="1937" y="795"/>
                  </a:lnTo>
                  <a:lnTo>
                    <a:pt x="1969" y="782"/>
                  </a:lnTo>
                  <a:lnTo>
                    <a:pt x="2001" y="769"/>
                  </a:lnTo>
                  <a:lnTo>
                    <a:pt x="2030" y="756"/>
                  </a:lnTo>
                  <a:lnTo>
                    <a:pt x="2058" y="742"/>
                  </a:lnTo>
                  <a:lnTo>
                    <a:pt x="2083" y="727"/>
                  </a:lnTo>
                  <a:lnTo>
                    <a:pt x="2104" y="713"/>
                  </a:lnTo>
                  <a:lnTo>
                    <a:pt x="2125" y="698"/>
                  </a:lnTo>
                  <a:lnTo>
                    <a:pt x="2142" y="683"/>
                  </a:lnTo>
                  <a:lnTo>
                    <a:pt x="2157" y="666"/>
                  </a:lnTo>
                  <a:lnTo>
                    <a:pt x="2170" y="651"/>
                  </a:lnTo>
                  <a:lnTo>
                    <a:pt x="2180" y="635"/>
                  </a:lnTo>
                  <a:lnTo>
                    <a:pt x="2188" y="618"/>
                  </a:lnTo>
                  <a:lnTo>
                    <a:pt x="2191" y="601"/>
                  </a:lnTo>
                  <a:lnTo>
                    <a:pt x="2194" y="584"/>
                  </a:lnTo>
                  <a:lnTo>
                    <a:pt x="2194" y="135"/>
                  </a:lnTo>
                  <a:lnTo>
                    <a:pt x="2194" y="135"/>
                  </a:lnTo>
                  <a:lnTo>
                    <a:pt x="2165" y="149"/>
                  </a:lnTo>
                  <a:lnTo>
                    <a:pt x="2135" y="161"/>
                  </a:lnTo>
                  <a:lnTo>
                    <a:pt x="2104" y="171"/>
                  </a:lnTo>
                  <a:lnTo>
                    <a:pt x="2073" y="180"/>
                  </a:lnTo>
                  <a:lnTo>
                    <a:pt x="2041" y="186"/>
                  </a:lnTo>
                  <a:lnTo>
                    <a:pt x="2009" y="192"/>
                  </a:lnTo>
                  <a:lnTo>
                    <a:pt x="1976" y="195"/>
                  </a:lnTo>
                  <a:lnTo>
                    <a:pt x="1942" y="195"/>
                  </a:lnTo>
                  <a:lnTo>
                    <a:pt x="1942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6" name="Rectangle 145"/>
          <p:cNvSpPr/>
          <p:nvPr/>
        </p:nvSpPr>
        <p:spPr>
          <a:xfrm>
            <a:off x="3145110" y="2176754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Data Factory </a:t>
            </a:r>
            <a:endParaRPr lang="en-US" sz="1100" kern="0" dirty="0"/>
          </a:p>
        </p:txBody>
      </p:sp>
      <p:sp>
        <p:nvSpPr>
          <p:cNvPr id="149" name="Rectangle 148"/>
          <p:cNvSpPr/>
          <p:nvPr/>
        </p:nvSpPr>
        <p:spPr>
          <a:xfrm>
            <a:off x="6697340" y="2097458"/>
            <a:ext cx="11888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Machine Learning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4834447" y="2176754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Data Lake Store</a:t>
            </a:r>
          </a:p>
        </p:txBody>
      </p:sp>
      <p:grpSp>
        <p:nvGrpSpPr>
          <p:cNvPr id="239" name="Group 238"/>
          <p:cNvGrpSpPr/>
          <p:nvPr/>
        </p:nvGrpSpPr>
        <p:grpSpPr>
          <a:xfrm>
            <a:off x="4545383" y="2181635"/>
            <a:ext cx="235342" cy="235342"/>
            <a:chOff x="4068192" y="3363795"/>
            <a:chExt cx="324957" cy="324957"/>
          </a:xfrm>
        </p:grpSpPr>
        <p:sp>
          <p:nvSpPr>
            <p:cNvPr id="240" name="Rounded Rectangle 239"/>
            <p:cNvSpPr/>
            <p:nvPr/>
          </p:nvSpPr>
          <p:spPr bwMode="auto">
            <a:xfrm>
              <a:off x="4068192" y="3363795"/>
              <a:ext cx="324957" cy="324957"/>
            </a:xfrm>
            <a:prstGeom prst="round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4106551" y="3401141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4245904" y="3401141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3" name="Oval 242"/>
            <p:cNvSpPr/>
            <p:nvPr/>
          </p:nvSpPr>
          <p:spPr bwMode="auto">
            <a:xfrm>
              <a:off x="4174625" y="3401529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4" name="Oval 243"/>
            <p:cNvSpPr/>
            <p:nvPr/>
          </p:nvSpPr>
          <p:spPr bwMode="auto">
            <a:xfrm>
              <a:off x="4313978" y="3401529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4106551" y="3550317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4245904" y="3550317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7" name="Oval 246"/>
            <p:cNvSpPr/>
            <p:nvPr/>
          </p:nvSpPr>
          <p:spPr bwMode="auto">
            <a:xfrm>
              <a:off x="4174625" y="3550705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Oval 247"/>
            <p:cNvSpPr/>
            <p:nvPr/>
          </p:nvSpPr>
          <p:spPr bwMode="auto">
            <a:xfrm>
              <a:off x="4313978" y="3550705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4178218" y="3621636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4317571" y="3621636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1" name="Oval 250"/>
            <p:cNvSpPr/>
            <p:nvPr/>
          </p:nvSpPr>
          <p:spPr bwMode="auto">
            <a:xfrm>
              <a:off x="4106939" y="3622024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2" name="Oval 251"/>
            <p:cNvSpPr/>
            <p:nvPr/>
          </p:nvSpPr>
          <p:spPr bwMode="auto">
            <a:xfrm>
              <a:off x="4246293" y="3622024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4178218" y="3465945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4317571" y="3465945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5" name="Oval 254"/>
            <p:cNvSpPr/>
            <p:nvPr/>
          </p:nvSpPr>
          <p:spPr bwMode="auto">
            <a:xfrm>
              <a:off x="4106939" y="3466334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6" name="Oval 255"/>
            <p:cNvSpPr/>
            <p:nvPr/>
          </p:nvSpPr>
          <p:spPr bwMode="auto">
            <a:xfrm>
              <a:off x="4246293" y="3466334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1" name="Rectangle 150"/>
          <p:cNvSpPr/>
          <p:nvPr/>
        </p:nvSpPr>
        <p:spPr>
          <a:xfrm>
            <a:off x="8477444" y="2097458"/>
            <a:ext cx="11888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Cognitive Services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054139" y="2170914"/>
            <a:ext cx="400460" cy="256783"/>
            <a:chOff x="7822816" y="2717080"/>
            <a:chExt cx="427431" cy="274077"/>
          </a:xfrm>
        </p:grpSpPr>
        <p:sp>
          <p:nvSpPr>
            <p:cNvPr id="257" name="Freeform 256"/>
            <p:cNvSpPr>
              <a:spLocks/>
            </p:cNvSpPr>
            <p:nvPr/>
          </p:nvSpPr>
          <p:spPr bwMode="auto">
            <a:xfrm flipH="1">
              <a:off x="7822816" y="2717080"/>
              <a:ext cx="427431" cy="274077"/>
            </a:xfrm>
            <a:custGeom>
              <a:avLst/>
              <a:gdLst>
                <a:gd name="connsiteX0" fmla="*/ 1918425 w 3835400"/>
                <a:gd name="connsiteY0" fmla="*/ 122238 h 2295525"/>
                <a:gd name="connsiteX1" fmla="*/ 1304995 w 3835400"/>
                <a:gd name="connsiteY1" fmla="*/ 621307 h 2295525"/>
                <a:gd name="connsiteX2" fmla="*/ 1292848 w 3835400"/>
                <a:gd name="connsiteY2" fmla="*/ 752160 h 2295525"/>
                <a:gd name="connsiteX3" fmla="*/ 1226039 w 3835400"/>
                <a:gd name="connsiteY3" fmla="*/ 806936 h 2295525"/>
                <a:gd name="connsiteX4" fmla="*/ 1168340 w 3835400"/>
                <a:gd name="connsiteY4" fmla="*/ 800850 h 2295525"/>
                <a:gd name="connsiteX5" fmla="*/ 800889 w 3835400"/>
                <a:gd name="connsiteY5" fmla="*/ 953005 h 2295525"/>
                <a:gd name="connsiteX6" fmla="*/ 758374 w 3835400"/>
                <a:gd name="connsiteY6" fmla="*/ 1004737 h 2295525"/>
                <a:gd name="connsiteX7" fmla="*/ 706749 w 3835400"/>
                <a:gd name="connsiteY7" fmla="*/ 1026039 h 2295525"/>
                <a:gd name="connsiteX8" fmla="*/ 694602 w 3835400"/>
                <a:gd name="connsiteY8" fmla="*/ 1026039 h 2295525"/>
                <a:gd name="connsiteX9" fmla="*/ 120650 w 3835400"/>
                <a:gd name="connsiteY9" fmla="*/ 1598142 h 2295525"/>
                <a:gd name="connsiteX10" fmla="*/ 636903 w 3835400"/>
                <a:gd name="connsiteY10" fmla="*/ 2170245 h 2295525"/>
                <a:gd name="connsiteX11" fmla="*/ 679418 w 3835400"/>
                <a:gd name="connsiteY11" fmla="*/ 2173288 h 2295525"/>
                <a:gd name="connsiteX12" fmla="*/ 682455 w 3835400"/>
                <a:gd name="connsiteY12" fmla="*/ 2173288 h 2295525"/>
                <a:gd name="connsiteX13" fmla="*/ 688528 w 3835400"/>
                <a:gd name="connsiteY13" fmla="*/ 2173288 h 2295525"/>
                <a:gd name="connsiteX14" fmla="*/ 3151358 w 3835400"/>
                <a:gd name="connsiteY14" fmla="*/ 2173288 h 2295525"/>
                <a:gd name="connsiteX15" fmla="*/ 3160469 w 3835400"/>
                <a:gd name="connsiteY15" fmla="*/ 2173288 h 2295525"/>
                <a:gd name="connsiteX16" fmla="*/ 3169579 w 3835400"/>
                <a:gd name="connsiteY16" fmla="*/ 2173288 h 2295525"/>
                <a:gd name="connsiteX17" fmla="*/ 3193873 w 3835400"/>
                <a:gd name="connsiteY17" fmla="*/ 2173288 h 2295525"/>
                <a:gd name="connsiteX18" fmla="*/ 3713163 w 3835400"/>
                <a:gd name="connsiteY18" fmla="*/ 1655961 h 2295525"/>
                <a:gd name="connsiteX19" fmla="*/ 3488441 w 3835400"/>
                <a:gd name="connsiteY19" fmla="*/ 1226884 h 2295525"/>
                <a:gd name="connsiteX20" fmla="*/ 3442890 w 3835400"/>
                <a:gd name="connsiteY20" fmla="*/ 1202539 h 2295525"/>
                <a:gd name="connsiteX21" fmla="*/ 3409485 w 3835400"/>
                <a:gd name="connsiteY21" fmla="*/ 1144720 h 2295525"/>
                <a:gd name="connsiteX22" fmla="*/ 3415558 w 3835400"/>
                <a:gd name="connsiteY22" fmla="*/ 1059513 h 2295525"/>
                <a:gd name="connsiteX23" fmla="*/ 2789981 w 3835400"/>
                <a:gd name="connsiteY23" fmla="*/ 435678 h 2295525"/>
                <a:gd name="connsiteX24" fmla="*/ 2604738 w 3835400"/>
                <a:gd name="connsiteY24" fmla="*/ 463065 h 2295525"/>
                <a:gd name="connsiteX25" fmla="*/ 2547039 w 3835400"/>
                <a:gd name="connsiteY25" fmla="*/ 484367 h 2295525"/>
                <a:gd name="connsiteX26" fmla="*/ 2471119 w 3835400"/>
                <a:gd name="connsiteY26" fmla="*/ 456979 h 2295525"/>
                <a:gd name="connsiteX27" fmla="*/ 2437715 w 3835400"/>
                <a:gd name="connsiteY27" fmla="*/ 396117 h 2295525"/>
                <a:gd name="connsiteX28" fmla="*/ 1918425 w 3835400"/>
                <a:gd name="connsiteY28" fmla="*/ 122238 h 2295525"/>
                <a:gd name="connsiteX29" fmla="*/ 1919219 w 3835400"/>
                <a:gd name="connsiteY29" fmla="*/ 0 h 2295525"/>
                <a:gd name="connsiteX30" fmla="*/ 2541750 w 3835400"/>
                <a:gd name="connsiteY30" fmla="*/ 331847 h 2295525"/>
                <a:gd name="connsiteX31" fmla="*/ 2544787 w 3835400"/>
                <a:gd name="connsiteY31" fmla="*/ 334891 h 2295525"/>
                <a:gd name="connsiteX32" fmla="*/ 2553897 w 3835400"/>
                <a:gd name="connsiteY32" fmla="*/ 353158 h 2295525"/>
                <a:gd name="connsiteX33" fmla="*/ 2563007 w 3835400"/>
                <a:gd name="connsiteY33" fmla="*/ 350113 h 2295525"/>
                <a:gd name="connsiteX34" fmla="*/ 2566044 w 3835400"/>
                <a:gd name="connsiteY34" fmla="*/ 347069 h 2295525"/>
                <a:gd name="connsiteX35" fmla="*/ 2790762 w 3835400"/>
                <a:gd name="connsiteY35" fmla="*/ 313580 h 2295525"/>
                <a:gd name="connsiteX36" fmla="*/ 3537800 w 3835400"/>
                <a:gd name="connsiteY36" fmla="*/ 1062518 h 2295525"/>
                <a:gd name="connsiteX37" fmla="*/ 3537800 w 3835400"/>
                <a:gd name="connsiteY37" fmla="*/ 1065562 h 2295525"/>
                <a:gd name="connsiteX38" fmla="*/ 3534763 w 3835400"/>
                <a:gd name="connsiteY38" fmla="*/ 1114274 h 2295525"/>
                <a:gd name="connsiteX39" fmla="*/ 3546910 w 3835400"/>
                <a:gd name="connsiteY39" fmla="*/ 1120363 h 2295525"/>
                <a:gd name="connsiteX40" fmla="*/ 3552983 w 3835400"/>
                <a:gd name="connsiteY40" fmla="*/ 1123407 h 2295525"/>
                <a:gd name="connsiteX41" fmla="*/ 3835400 w 3835400"/>
                <a:gd name="connsiteY41" fmla="*/ 1656188 h 2295525"/>
                <a:gd name="connsiteX42" fmla="*/ 3194648 w 3835400"/>
                <a:gd name="connsiteY42" fmla="*/ 2295525 h 2295525"/>
                <a:gd name="connsiteX43" fmla="*/ 3191612 w 3835400"/>
                <a:gd name="connsiteY43" fmla="*/ 2295525 h 2295525"/>
                <a:gd name="connsiteX44" fmla="*/ 3170355 w 3835400"/>
                <a:gd name="connsiteY44" fmla="*/ 2295525 h 2295525"/>
                <a:gd name="connsiteX45" fmla="*/ 3161244 w 3835400"/>
                <a:gd name="connsiteY45" fmla="*/ 2295525 h 2295525"/>
                <a:gd name="connsiteX46" fmla="*/ 3155171 w 3835400"/>
                <a:gd name="connsiteY46" fmla="*/ 2295525 h 2295525"/>
                <a:gd name="connsiteX47" fmla="*/ 686303 w 3835400"/>
                <a:gd name="connsiteY47" fmla="*/ 2295525 h 2295525"/>
                <a:gd name="connsiteX48" fmla="*/ 680230 w 3835400"/>
                <a:gd name="connsiteY48" fmla="*/ 2295525 h 2295525"/>
                <a:gd name="connsiteX49" fmla="*/ 671119 w 3835400"/>
                <a:gd name="connsiteY49" fmla="*/ 2295525 h 2295525"/>
                <a:gd name="connsiteX50" fmla="*/ 628605 w 3835400"/>
                <a:gd name="connsiteY50" fmla="*/ 2292481 h 2295525"/>
                <a:gd name="connsiteX51" fmla="*/ 625568 w 3835400"/>
                <a:gd name="connsiteY51" fmla="*/ 2292481 h 2295525"/>
                <a:gd name="connsiteX52" fmla="*/ 0 w 3835400"/>
                <a:gd name="connsiteY52" fmla="*/ 1598343 h 2295525"/>
                <a:gd name="connsiteX53" fmla="*/ 683266 w 3835400"/>
                <a:gd name="connsiteY53" fmla="*/ 904206 h 2295525"/>
                <a:gd name="connsiteX54" fmla="*/ 710597 w 3835400"/>
                <a:gd name="connsiteY54" fmla="*/ 873761 h 2295525"/>
                <a:gd name="connsiteX55" fmla="*/ 713634 w 3835400"/>
                <a:gd name="connsiteY55" fmla="*/ 867672 h 2295525"/>
                <a:gd name="connsiteX56" fmla="*/ 1172181 w 3835400"/>
                <a:gd name="connsiteY56" fmla="*/ 678915 h 2295525"/>
                <a:gd name="connsiteX57" fmla="*/ 1178255 w 3835400"/>
                <a:gd name="connsiteY57" fmla="*/ 678915 h 2295525"/>
                <a:gd name="connsiteX58" fmla="*/ 1184328 w 3835400"/>
                <a:gd name="connsiteY58" fmla="*/ 605848 h 2295525"/>
                <a:gd name="connsiteX59" fmla="*/ 1187365 w 3835400"/>
                <a:gd name="connsiteY59" fmla="*/ 599759 h 2295525"/>
                <a:gd name="connsiteX60" fmla="*/ 1919219 w 3835400"/>
                <a:gd name="connsiteY60" fmla="*/ 0 h 229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835400" h="2295525">
                  <a:moveTo>
                    <a:pt x="1918425" y="122238"/>
                  </a:moveTo>
                  <a:cubicBezTo>
                    <a:pt x="1623857" y="122238"/>
                    <a:pt x="1365731" y="332212"/>
                    <a:pt x="1304995" y="621307"/>
                  </a:cubicBezTo>
                  <a:cubicBezTo>
                    <a:pt x="1292848" y="752160"/>
                    <a:pt x="1292848" y="752160"/>
                    <a:pt x="1292848" y="752160"/>
                  </a:cubicBezTo>
                  <a:cubicBezTo>
                    <a:pt x="1289811" y="785634"/>
                    <a:pt x="1259443" y="809979"/>
                    <a:pt x="1226039" y="806936"/>
                  </a:cubicBezTo>
                  <a:cubicBezTo>
                    <a:pt x="1168340" y="800850"/>
                    <a:pt x="1168340" y="800850"/>
                    <a:pt x="1168340" y="800850"/>
                  </a:cubicBezTo>
                  <a:cubicBezTo>
                    <a:pt x="1028648" y="800850"/>
                    <a:pt x="898066" y="855625"/>
                    <a:pt x="800889" y="953005"/>
                  </a:cubicBezTo>
                  <a:cubicBezTo>
                    <a:pt x="758374" y="1004737"/>
                    <a:pt x="758374" y="1004737"/>
                    <a:pt x="758374" y="1004737"/>
                  </a:cubicBezTo>
                  <a:cubicBezTo>
                    <a:pt x="746227" y="1019953"/>
                    <a:pt x="728007" y="1026039"/>
                    <a:pt x="706749" y="1026039"/>
                  </a:cubicBezTo>
                  <a:cubicBezTo>
                    <a:pt x="694602" y="1026039"/>
                    <a:pt x="694602" y="1026039"/>
                    <a:pt x="694602" y="1026039"/>
                  </a:cubicBezTo>
                  <a:cubicBezTo>
                    <a:pt x="378777" y="1026039"/>
                    <a:pt x="120650" y="1281660"/>
                    <a:pt x="120650" y="1598142"/>
                  </a:cubicBezTo>
                  <a:cubicBezTo>
                    <a:pt x="120650" y="1893323"/>
                    <a:pt x="342335" y="2139814"/>
                    <a:pt x="636903" y="2170245"/>
                  </a:cubicBezTo>
                  <a:cubicBezTo>
                    <a:pt x="679418" y="2173288"/>
                    <a:pt x="679418" y="2173288"/>
                    <a:pt x="679418" y="2173288"/>
                  </a:cubicBezTo>
                  <a:cubicBezTo>
                    <a:pt x="679418" y="2173288"/>
                    <a:pt x="679418" y="2173288"/>
                    <a:pt x="682455" y="2173288"/>
                  </a:cubicBezTo>
                  <a:lnTo>
                    <a:pt x="688528" y="2173288"/>
                  </a:lnTo>
                  <a:cubicBezTo>
                    <a:pt x="3151358" y="2173288"/>
                    <a:pt x="3151358" y="2173288"/>
                    <a:pt x="3151358" y="2173288"/>
                  </a:cubicBezTo>
                  <a:cubicBezTo>
                    <a:pt x="3160469" y="2173288"/>
                    <a:pt x="3160469" y="2173288"/>
                    <a:pt x="3160469" y="2173288"/>
                  </a:cubicBezTo>
                  <a:cubicBezTo>
                    <a:pt x="3163506" y="2173288"/>
                    <a:pt x="3166542" y="2173288"/>
                    <a:pt x="3169579" y="2173288"/>
                  </a:cubicBezTo>
                  <a:cubicBezTo>
                    <a:pt x="3193873" y="2173288"/>
                    <a:pt x="3193873" y="2173288"/>
                    <a:pt x="3193873" y="2173288"/>
                  </a:cubicBezTo>
                  <a:cubicBezTo>
                    <a:pt x="3482368" y="2173288"/>
                    <a:pt x="3713163" y="1938969"/>
                    <a:pt x="3713163" y="1655961"/>
                  </a:cubicBezTo>
                  <a:cubicBezTo>
                    <a:pt x="3713163" y="1482504"/>
                    <a:pt x="3628133" y="1324263"/>
                    <a:pt x="3488441" y="1226884"/>
                  </a:cubicBezTo>
                  <a:cubicBezTo>
                    <a:pt x="3442890" y="1202539"/>
                    <a:pt x="3442890" y="1202539"/>
                    <a:pt x="3442890" y="1202539"/>
                  </a:cubicBezTo>
                  <a:cubicBezTo>
                    <a:pt x="3421632" y="1190367"/>
                    <a:pt x="3409485" y="1169065"/>
                    <a:pt x="3409485" y="1144720"/>
                  </a:cubicBezTo>
                  <a:cubicBezTo>
                    <a:pt x="3415558" y="1059513"/>
                    <a:pt x="3415558" y="1059513"/>
                    <a:pt x="3415558" y="1059513"/>
                  </a:cubicBezTo>
                  <a:cubicBezTo>
                    <a:pt x="3415558" y="715643"/>
                    <a:pt x="3133138" y="435678"/>
                    <a:pt x="2789981" y="435678"/>
                  </a:cubicBezTo>
                  <a:cubicBezTo>
                    <a:pt x="2726209" y="435678"/>
                    <a:pt x="2662437" y="444807"/>
                    <a:pt x="2604738" y="463065"/>
                  </a:cubicBezTo>
                  <a:cubicBezTo>
                    <a:pt x="2547039" y="484367"/>
                    <a:pt x="2547039" y="484367"/>
                    <a:pt x="2547039" y="484367"/>
                  </a:cubicBezTo>
                  <a:cubicBezTo>
                    <a:pt x="2516671" y="496540"/>
                    <a:pt x="2486303" y="484367"/>
                    <a:pt x="2471119" y="456979"/>
                  </a:cubicBezTo>
                  <a:cubicBezTo>
                    <a:pt x="2437715" y="396117"/>
                    <a:pt x="2437715" y="396117"/>
                    <a:pt x="2437715" y="396117"/>
                  </a:cubicBezTo>
                  <a:cubicBezTo>
                    <a:pt x="2322317" y="225704"/>
                    <a:pt x="2127963" y="122238"/>
                    <a:pt x="1918425" y="122238"/>
                  </a:cubicBezTo>
                  <a:close/>
                  <a:moveTo>
                    <a:pt x="1919219" y="0"/>
                  </a:moveTo>
                  <a:cubicBezTo>
                    <a:pt x="2168231" y="0"/>
                    <a:pt x="2402060" y="124823"/>
                    <a:pt x="2541750" y="331847"/>
                  </a:cubicBezTo>
                  <a:cubicBezTo>
                    <a:pt x="2541750" y="331847"/>
                    <a:pt x="2544787" y="334891"/>
                    <a:pt x="2544787" y="334891"/>
                  </a:cubicBezTo>
                  <a:cubicBezTo>
                    <a:pt x="2553897" y="353158"/>
                    <a:pt x="2553897" y="353158"/>
                    <a:pt x="2553897" y="353158"/>
                  </a:cubicBezTo>
                  <a:cubicBezTo>
                    <a:pt x="2563007" y="350113"/>
                    <a:pt x="2563007" y="350113"/>
                    <a:pt x="2563007" y="350113"/>
                  </a:cubicBezTo>
                  <a:cubicBezTo>
                    <a:pt x="2566044" y="350113"/>
                    <a:pt x="2566044" y="347069"/>
                    <a:pt x="2566044" y="347069"/>
                  </a:cubicBezTo>
                  <a:cubicBezTo>
                    <a:pt x="2638925" y="325758"/>
                    <a:pt x="2714844" y="313580"/>
                    <a:pt x="2790762" y="313580"/>
                  </a:cubicBezTo>
                  <a:cubicBezTo>
                    <a:pt x="3203759" y="313580"/>
                    <a:pt x="3537800" y="648471"/>
                    <a:pt x="3537800" y="1062518"/>
                  </a:cubicBezTo>
                  <a:cubicBezTo>
                    <a:pt x="3537800" y="1062518"/>
                    <a:pt x="3537800" y="1065562"/>
                    <a:pt x="3537800" y="1065562"/>
                  </a:cubicBezTo>
                  <a:cubicBezTo>
                    <a:pt x="3534763" y="1114274"/>
                    <a:pt x="3534763" y="1114274"/>
                    <a:pt x="3534763" y="1114274"/>
                  </a:cubicBezTo>
                  <a:cubicBezTo>
                    <a:pt x="3546910" y="1120363"/>
                    <a:pt x="3546910" y="1120363"/>
                    <a:pt x="3546910" y="1120363"/>
                  </a:cubicBezTo>
                  <a:cubicBezTo>
                    <a:pt x="3549947" y="1123407"/>
                    <a:pt x="3552983" y="1123407"/>
                    <a:pt x="3552983" y="1123407"/>
                  </a:cubicBezTo>
                  <a:cubicBezTo>
                    <a:pt x="3729114" y="1245185"/>
                    <a:pt x="3835400" y="1443076"/>
                    <a:pt x="3835400" y="1656188"/>
                  </a:cubicBezTo>
                  <a:cubicBezTo>
                    <a:pt x="3835400" y="2009346"/>
                    <a:pt x="3546910" y="2295525"/>
                    <a:pt x="3194648" y="2295525"/>
                  </a:cubicBezTo>
                  <a:cubicBezTo>
                    <a:pt x="3194648" y="2295525"/>
                    <a:pt x="3191612" y="2295525"/>
                    <a:pt x="3191612" y="2295525"/>
                  </a:cubicBezTo>
                  <a:cubicBezTo>
                    <a:pt x="3170355" y="2295525"/>
                    <a:pt x="3170355" y="2295525"/>
                    <a:pt x="3170355" y="2295525"/>
                  </a:cubicBezTo>
                  <a:cubicBezTo>
                    <a:pt x="3161244" y="2295525"/>
                    <a:pt x="3161244" y="2295525"/>
                    <a:pt x="3161244" y="2295525"/>
                  </a:cubicBezTo>
                  <a:cubicBezTo>
                    <a:pt x="3158208" y="2295525"/>
                    <a:pt x="3158208" y="2295525"/>
                    <a:pt x="3155171" y="2295525"/>
                  </a:cubicBezTo>
                  <a:cubicBezTo>
                    <a:pt x="686303" y="2295525"/>
                    <a:pt x="686303" y="2295525"/>
                    <a:pt x="686303" y="2295525"/>
                  </a:cubicBezTo>
                  <a:cubicBezTo>
                    <a:pt x="686303" y="2295525"/>
                    <a:pt x="683266" y="2295525"/>
                    <a:pt x="680230" y="2295525"/>
                  </a:cubicBezTo>
                  <a:cubicBezTo>
                    <a:pt x="671119" y="2295525"/>
                    <a:pt x="671119" y="2295525"/>
                    <a:pt x="671119" y="2295525"/>
                  </a:cubicBezTo>
                  <a:cubicBezTo>
                    <a:pt x="628605" y="2292481"/>
                    <a:pt x="628605" y="2292481"/>
                    <a:pt x="628605" y="2292481"/>
                  </a:cubicBezTo>
                  <a:cubicBezTo>
                    <a:pt x="628605" y="2292481"/>
                    <a:pt x="628605" y="2292481"/>
                    <a:pt x="625568" y="2292481"/>
                  </a:cubicBezTo>
                  <a:cubicBezTo>
                    <a:pt x="270270" y="2255947"/>
                    <a:pt x="0" y="1957590"/>
                    <a:pt x="0" y="1598343"/>
                  </a:cubicBezTo>
                  <a:cubicBezTo>
                    <a:pt x="0" y="1220830"/>
                    <a:pt x="306711" y="910295"/>
                    <a:pt x="683266" y="904206"/>
                  </a:cubicBezTo>
                  <a:cubicBezTo>
                    <a:pt x="710597" y="873761"/>
                    <a:pt x="710597" y="873761"/>
                    <a:pt x="710597" y="873761"/>
                  </a:cubicBezTo>
                  <a:cubicBezTo>
                    <a:pt x="710597" y="870717"/>
                    <a:pt x="713634" y="870717"/>
                    <a:pt x="713634" y="867672"/>
                  </a:cubicBezTo>
                  <a:cubicBezTo>
                    <a:pt x="835103" y="745894"/>
                    <a:pt x="999087" y="678915"/>
                    <a:pt x="1172181" y="678915"/>
                  </a:cubicBezTo>
                  <a:cubicBezTo>
                    <a:pt x="1172181" y="678915"/>
                    <a:pt x="1175218" y="678915"/>
                    <a:pt x="1178255" y="678915"/>
                  </a:cubicBezTo>
                  <a:cubicBezTo>
                    <a:pt x="1184328" y="605848"/>
                    <a:pt x="1184328" y="605848"/>
                    <a:pt x="1184328" y="605848"/>
                  </a:cubicBezTo>
                  <a:cubicBezTo>
                    <a:pt x="1184328" y="602804"/>
                    <a:pt x="1184328" y="599759"/>
                    <a:pt x="1187365" y="599759"/>
                  </a:cubicBezTo>
                  <a:cubicBezTo>
                    <a:pt x="1257210" y="252691"/>
                    <a:pt x="1566957" y="0"/>
                    <a:pt x="191921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8" name="Freeform 109"/>
            <p:cNvSpPr>
              <a:spLocks/>
            </p:cNvSpPr>
            <p:nvPr/>
          </p:nvSpPr>
          <p:spPr bwMode="auto">
            <a:xfrm>
              <a:off x="7936686" y="2796097"/>
              <a:ext cx="148270" cy="149376"/>
            </a:xfrm>
            <a:custGeom>
              <a:avLst/>
              <a:gdLst>
                <a:gd name="T0" fmla="*/ 680 w 701"/>
                <a:gd name="T1" fmla="*/ 640 h 704"/>
                <a:gd name="T2" fmla="*/ 568 w 701"/>
                <a:gd name="T3" fmla="*/ 571 h 704"/>
                <a:gd name="T4" fmla="*/ 531 w 701"/>
                <a:gd name="T5" fmla="*/ 573 h 704"/>
                <a:gd name="T6" fmla="*/ 351 w 701"/>
                <a:gd name="T7" fmla="*/ 637 h 704"/>
                <a:gd name="T8" fmla="*/ 64 w 701"/>
                <a:gd name="T9" fmla="*/ 350 h 704"/>
                <a:gd name="T10" fmla="*/ 351 w 701"/>
                <a:gd name="T11" fmla="*/ 64 h 704"/>
                <a:gd name="T12" fmla="*/ 631 w 701"/>
                <a:gd name="T13" fmla="*/ 294 h 704"/>
                <a:gd name="T14" fmla="*/ 474 w 701"/>
                <a:gd name="T15" fmla="*/ 294 h 704"/>
                <a:gd name="T16" fmla="*/ 445 w 701"/>
                <a:gd name="T17" fmla="*/ 312 h 704"/>
                <a:gd name="T18" fmla="*/ 432 w 701"/>
                <a:gd name="T19" fmla="*/ 338 h 704"/>
                <a:gd name="T20" fmla="*/ 320 w 701"/>
                <a:gd name="T21" fmla="*/ 203 h 704"/>
                <a:gd name="T22" fmla="*/ 284 w 701"/>
                <a:gd name="T23" fmla="*/ 193 h 704"/>
                <a:gd name="T24" fmla="*/ 263 w 701"/>
                <a:gd name="T25" fmla="*/ 223 h 704"/>
                <a:gd name="T26" fmla="*/ 263 w 701"/>
                <a:gd name="T27" fmla="*/ 327 h 704"/>
                <a:gd name="T28" fmla="*/ 192 w 701"/>
                <a:gd name="T29" fmla="*/ 327 h 704"/>
                <a:gd name="T30" fmla="*/ 160 w 701"/>
                <a:gd name="T31" fmla="*/ 359 h 704"/>
                <a:gd name="T32" fmla="*/ 192 w 701"/>
                <a:gd name="T33" fmla="*/ 391 h 704"/>
                <a:gd name="T34" fmla="*/ 295 w 701"/>
                <a:gd name="T35" fmla="*/ 391 h 704"/>
                <a:gd name="T36" fmla="*/ 327 w 701"/>
                <a:gd name="T37" fmla="*/ 359 h 704"/>
                <a:gd name="T38" fmla="*/ 327 w 701"/>
                <a:gd name="T39" fmla="*/ 311 h 704"/>
                <a:gd name="T40" fmla="*/ 414 w 701"/>
                <a:gd name="T41" fmla="*/ 416 h 704"/>
                <a:gd name="T42" fmla="*/ 439 w 701"/>
                <a:gd name="T43" fmla="*/ 428 h 704"/>
                <a:gd name="T44" fmla="*/ 443 w 701"/>
                <a:gd name="T45" fmla="*/ 428 h 704"/>
                <a:gd name="T46" fmla="*/ 468 w 701"/>
                <a:gd name="T47" fmla="*/ 410 h 704"/>
                <a:gd name="T48" fmla="*/ 494 w 701"/>
                <a:gd name="T49" fmla="*/ 358 h 704"/>
                <a:gd name="T50" fmla="*/ 661 w 701"/>
                <a:gd name="T51" fmla="*/ 358 h 704"/>
                <a:gd name="T52" fmla="*/ 665 w 701"/>
                <a:gd name="T53" fmla="*/ 358 h 704"/>
                <a:gd name="T54" fmla="*/ 670 w 701"/>
                <a:gd name="T55" fmla="*/ 358 h 704"/>
                <a:gd name="T56" fmla="*/ 700 w 701"/>
                <a:gd name="T57" fmla="*/ 324 h 704"/>
                <a:gd name="T58" fmla="*/ 589 w 701"/>
                <a:gd name="T59" fmla="*/ 94 h 704"/>
                <a:gd name="T60" fmla="*/ 351 w 701"/>
                <a:gd name="T61" fmla="*/ 0 h 704"/>
                <a:gd name="T62" fmla="*/ 0 w 701"/>
                <a:gd name="T63" fmla="*/ 350 h 704"/>
                <a:gd name="T64" fmla="*/ 351 w 701"/>
                <a:gd name="T65" fmla="*/ 701 h 704"/>
                <a:gd name="T66" fmla="*/ 553 w 701"/>
                <a:gd name="T67" fmla="*/ 637 h 704"/>
                <a:gd name="T68" fmla="*/ 646 w 701"/>
                <a:gd name="T69" fmla="*/ 694 h 704"/>
                <a:gd name="T70" fmla="*/ 690 w 701"/>
                <a:gd name="T71" fmla="*/ 684 h 704"/>
                <a:gd name="T72" fmla="*/ 680 w 701"/>
                <a:gd name="T73" fmla="*/ 64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1" h="704">
                  <a:moveTo>
                    <a:pt x="680" y="640"/>
                  </a:moveTo>
                  <a:cubicBezTo>
                    <a:pt x="568" y="571"/>
                    <a:pt x="568" y="571"/>
                    <a:pt x="568" y="571"/>
                  </a:cubicBezTo>
                  <a:cubicBezTo>
                    <a:pt x="556" y="564"/>
                    <a:pt x="541" y="564"/>
                    <a:pt x="531" y="573"/>
                  </a:cubicBezTo>
                  <a:cubicBezTo>
                    <a:pt x="479" y="615"/>
                    <a:pt x="417" y="637"/>
                    <a:pt x="351" y="637"/>
                  </a:cubicBezTo>
                  <a:cubicBezTo>
                    <a:pt x="193" y="637"/>
                    <a:pt x="64" y="508"/>
                    <a:pt x="64" y="350"/>
                  </a:cubicBezTo>
                  <a:cubicBezTo>
                    <a:pt x="64" y="193"/>
                    <a:pt x="193" y="64"/>
                    <a:pt x="351" y="64"/>
                  </a:cubicBezTo>
                  <a:cubicBezTo>
                    <a:pt x="488" y="64"/>
                    <a:pt x="605" y="163"/>
                    <a:pt x="631" y="294"/>
                  </a:cubicBezTo>
                  <a:cubicBezTo>
                    <a:pt x="474" y="294"/>
                    <a:pt x="474" y="294"/>
                    <a:pt x="474" y="294"/>
                  </a:cubicBezTo>
                  <a:cubicBezTo>
                    <a:pt x="462" y="294"/>
                    <a:pt x="451" y="301"/>
                    <a:pt x="445" y="312"/>
                  </a:cubicBezTo>
                  <a:cubicBezTo>
                    <a:pt x="432" y="338"/>
                    <a:pt x="432" y="338"/>
                    <a:pt x="432" y="338"/>
                  </a:cubicBezTo>
                  <a:cubicBezTo>
                    <a:pt x="320" y="203"/>
                    <a:pt x="320" y="203"/>
                    <a:pt x="320" y="203"/>
                  </a:cubicBezTo>
                  <a:cubicBezTo>
                    <a:pt x="311" y="192"/>
                    <a:pt x="297" y="188"/>
                    <a:pt x="284" y="193"/>
                  </a:cubicBezTo>
                  <a:cubicBezTo>
                    <a:pt x="271" y="197"/>
                    <a:pt x="263" y="210"/>
                    <a:pt x="263" y="223"/>
                  </a:cubicBezTo>
                  <a:cubicBezTo>
                    <a:pt x="263" y="327"/>
                    <a:pt x="263" y="327"/>
                    <a:pt x="263" y="327"/>
                  </a:cubicBezTo>
                  <a:cubicBezTo>
                    <a:pt x="192" y="327"/>
                    <a:pt x="192" y="327"/>
                    <a:pt x="192" y="327"/>
                  </a:cubicBezTo>
                  <a:cubicBezTo>
                    <a:pt x="174" y="327"/>
                    <a:pt x="160" y="341"/>
                    <a:pt x="160" y="359"/>
                  </a:cubicBezTo>
                  <a:cubicBezTo>
                    <a:pt x="160" y="377"/>
                    <a:pt x="174" y="391"/>
                    <a:pt x="192" y="391"/>
                  </a:cubicBezTo>
                  <a:cubicBezTo>
                    <a:pt x="295" y="391"/>
                    <a:pt x="295" y="391"/>
                    <a:pt x="295" y="391"/>
                  </a:cubicBezTo>
                  <a:cubicBezTo>
                    <a:pt x="313" y="391"/>
                    <a:pt x="327" y="377"/>
                    <a:pt x="327" y="359"/>
                  </a:cubicBezTo>
                  <a:cubicBezTo>
                    <a:pt x="327" y="311"/>
                    <a:pt x="327" y="311"/>
                    <a:pt x="327" y="311"/>
                  </a:cubicBezTo>
                  <a:cubicBezTo>
                    <a:pt x="414" y="416"/>
                    <a:pt x="414" y="416"/>
                    <a:pt x="414" y="416"/>
                  </a:cubicBezTo>
                  <a:cubicBezTo>
                    <a:pt x="421" y="424"/>
                    <a:pt x="430" y="428"/>
                    <a:pt x="439" y="428"/>
                  </a:cubicBezTo>
                  <a:cubicBezTo>
                    <a:pt x="440" y="428"/>
                    <a:pt x="441" y="428"/>
                    <a:pt x="443" y="428"/>
                  </a:cubicBezTo>
                  <a:cubicBezTo>
                    <a:pt x="453" y="427"/>
                    <a:pt x="463" y="420"/>
                    <a:pt x="468" y="410"/>
                  </a:cubicBezTo>
                  <a:cubicBezTo>
                    <a:pt x="494" y="358"/>
                    <a:pt x="494" y="358"/>
                    <a:pt x="494" y="358"/>
                  </a:cubicBezTo>
                  <a:cubicBezTo>
                    <a:pt x="661" y="358"/>
                    <a:pt x="661" y="358"/>
                    <a:pt x="661" y="358"/>
                  </a:cubicBezTo>
                  <a:cubicBezTo>
                    <a:pt x="662" y="358"/>
                    <a:pt x="663" y="358"/>
                    <a:pt x="665" y="358"/>
                  </a:cubicBezTo>
                  <a:cubicBezTo>
                    <a:pt x="666" y="358"/>
                    <a:pt x="668" y="358"/>
                    <a:pt x="670" y="358"/>
                  </a:cubicBezTo>
                  <a:cubicBezTo>
                    <a:pt x="688" y="357"/>
                    <a:pt x="701" y="341"/>
                    <a:pt x="700" y="324"/>
                  </a:cubicBezTo>
                  <a:cubicBezTo>
                    <a:pt x="693" y="236"/>
                    <a:pt x="654" y="154"/>
                    <a:pt x="589" y="94"/>
                  </a:cubicBezTo>
                  <a:cubicBezTo>
                    <a:pt x="524" y="33"/>
                    <a:pt x="439" y="0"/>
                    <a:pt x="351" y="0"/>
                  </a:cubicBezTo>
                  <a:cubicBezTo>
                    <a:pt x="157" y="0"/>
                    <a:pt x="0" y="157"/>
                    <a:pt x="0" y="350"/>
                  </a:cubicBezTo>
                  <a:cubicBezTo>
                    <a:pt x="0" y="544"/>
                    <a:pt x="157" y="701"/>
                    <a:pt x="351" y="701"/>
                  </a:cubicBezTo>
                  <a:cubicBezTo>
                    <a:pt x="423" y="701"/>
                    <a:pt x="494" y="678"/>
                    <a:pt x="553" y="637"/>
                  </a:cubicBezTo>
                  <a:cubicBezTo>
                    <a:pt x="646" y="694"/>
                    <a:pt x="646" y="694"/>
                    <a:pt x="646" y="694"/>
                  </a:cubicBezTo>
                  <a:cubicBezTo>
                    <a:pt x="661" y="704"/>
                    <a:pt x="681" y="699"/>
                    <a:pt x="690" y="684"/>
                  </a:cubicBezTo>
                  <a:cubicBezTo>
                    <a:pt x="700" y="669"/>
                    <a:pt x="695" y="649"/>
                    <a:pt x="680" y="64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3" name="Rectangle 262"/>
          <p:cNvSpPr/>
          <p:nvPr/>
        </p:nvSpPr>
        <p:spPr>
          <a:xfrm>
            <a:off x="8300622" y="5090613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Power BI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965433" y="5115886"/>
            <a:ext cx="304404" cy="194560"/>
            <a:chOff x="7884058" y="5368509"/>
            <a:chExt cx="324905" cy="207663"/>
          </a:xfrm>
        </p:grpSpPr>
        <p:sp>
          <p:nvSpPr>
            <p:cNvPr id="265" name="Freeform 5"/>
            <p:cNvSpPr>
              <a:spLocks noEditPoints="1"/>
            </p:cNvSpPr>
            <p:nvPr/>
          </p:nvSpPr>
          <p:spPr bwMode="auto">
            <a:xfrm>
              <a:off x="7884058" y="5368509"/>
              <a:ext cx="324905" cy="207663"/>
            </a:xfrm>
            <a:custGeom>
              <a:avLst/>
              <a:gdLst>
                <a:gd name="T0" fmla="*/ 296 w 296"/>
                <a:gd name="T1" fmla="*/ 164 h 188"/>
                <a:gd name="T2" fmla="*/ 296 w 296"/>
                <a:gd name="T3" fmla="*/ 188 h 188"/>
                <a:gd name="T4" fmla="*/ 0 w 296"/>
                <a:gd name="T5" fmla="*/ 188 h 188"/>
                <a:gd name="T6" fmla="*/ 0 w 296"/>
                <a:gd name="T7" fmla="*/ 164 h 188"/>
                <a:gd name="T8" fmla="*/ 21 w 296"/>
                <a:gd name="T9" fmla="*/ 164 h 188"/>
                <a:gd name="T10" fmla="*/ 20 w 296"/>
                <a:gd name="T11" fmla="*/ 22 h 188"/>
                <a:gd name="T12" fmla="*/ 42 w 296"/>
                <a:gd name="T13" fmla="*/ 0 h 188"/>
                <a:gd name="T14" fmla="*/ 222 w 296"/>
                <a:gd name="T15" fmla="*/ 1 h 188"/>
                <a:gd name="T16" fmla="*/ 275 w 296"/>
                <a:gd name="T17" fmla="*/ 54 h 188"/>
                <a:gd name="T18" fmla="*/ 275 w 296"/>
                <a:gd name="T19" fmla="*/ 164 h 188"/>
                <a:gd name="T20" fmla="*/ 296 w 296"/>
                <a:gd name="T21" fmla="*/ 164 h 188"/>
                <a:gd name="T22" fmla="*/ 251 w 296"/>
                <a:gd name="T23" fmla="*/ 164 h 188"/>
                <a:gd name="T24" fmla="*/ 251 w 296"/>
                <a:gd name="T25" fmla="*/ 25 h 188"/>
                <a:gd name="T26" fmla="*/ 45 w 296"/>
                <a:gd name="T27" fmla="*/ 25 h 188"/>
                <a:gd name="T28" fmla="*/ 45 w 296"/>
                <a:gd name="T29" fmla="*/ 164 h 188"/>
                <a:gd name="T30" fmla="*/ 251 w 296"/>
                <a:gd name="T31" fmla="*/ 16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6" h="188">
                  <a:moveTo>
                    <a:pt x="296" y="164"/>
                  </a:moveTo>
                  <a:cubicBezTo>
                    <a:pt x="296" y="172"/>
                    <a:pt x="296" y="180"/>
                    <a:pt x="296" y="188"/>
                  </a:cubicBezTo>
                  <a:cubicBezTo>
                    <a:pt x="197" y="188"/>
                    <a:pt x="99" y="188"/>
                    <a:pt x="0" y="188"/>
                  </a:cubicBezTo>
                  <a:cubicBezTo>
                    <a:pt x="0" y="180"/>
                    <a:pt x="0" y="172"/>
                    <a:pt x="0" y="164"/>
                  </a:cubicBezTo>
                  <a:cubicBezTo>
                    <a:pt x="6" y="164"/>
                    <a:pt x="13" y="164"/>
                    <a:pt x="21" y="164"/>
                  </a:cubicBezTo>
                  <a:cubicBezTo>
                    <a:pt x="21" y="115"/>
                    <a:pt x="21" y="69"/>
                    <a:pt x="20" y="22"/>
                  </a:cubicBezTo>
                  <a:cubicBezTo>
                    <a:pt x="20" y="6"/>
                    <a:pt x="25" y="0"/>
                    <a:pt x="42" y="0"/>
                  </a:cubicBezTo>
                  <a:cubicBezTo>
                    <a:pt x="102" y="1"/>
                    <a:pt x="162" y="1"/>
                    <a:pt x="222" y="1"/>
                  </a:cubicBezTo>
                  <a:cubicBezTo>
                    <a:pt x="275" y="1"/>
                    <a:pt x="275" y="1"/>
                    <a:pt x="275" y="54"/>
                  </a:cubicBezTo>
                  <a:cubicBezTo>
                    <a:pt x="275" y="91"/>
                    <a:pt x="275" y="127"/>
                    <a:pt x="275" y="164"/>
                  </a:cubicBezTo>
                  <a:cubicBezTo>
                    <a:pt x="284" y="164"/>
                    <a:pt x="290" y="164"/>
                    <a:pt x="296" y="164"/>
                  </a:cubicBezTo>
                  <a:close/>
                  <a:moveTo>
                    <a:pt x="251" y="164"/>
                  </a:moveTo>
                  <a:cubicBezTo>
                    <a:pt x="251" y="116"/>
                    <a:pt x="251" y="70"/>
                    <a:pt x="251" y="25"/>
                  </a:cubicBezTo>
                  <a:cubicBezTo>
                    <a:pt x="181" y="25"/>
                    <a:pt x="113" y="25"/>
                    <a:pt x="45" y="25"/>
                  </a:cubicBezTo>
                  <a:cubicBezTo>
                    <a:pt x="45" y="72"/>
                    <a:pt x="45" y="118"/>
                    <a:pt x="45" y="164"/>
                  </a:cubicBezTo>
                  <a:cubicBezTo>
                    <a:pt x="114" y="164"/>
                    <a:pt x="182" y="164"/>
                    <a:pt x="251" y="16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266" name="Freeform 6"/>
            <p:cNvSpPr>
              <a:spLocks/>
            </p:cNvSpPr>
            <p:nvPr/>
          </p:nvSpPr>
          <p:spPr bwMode="auto">
            <a:xfrm>
              <a:off x="8002832" y="5412187"/>
              <a:ext cx="35248" cy="124138"/>
            </a:xfrm>
            <a:custGeom>
              <a:avLst/>
              <a:gdLst>
                <a:gd name="T0" fmla="*/ 31 w 32"/>
                <a:gd name="T1" fmla="*/ 58 h 112"/>
                <a:gd name="T2" fmla="*/ 32 w 32"/>
                <a:gd name="T3" fmla="*/ 94 h 112"/>
                <a:gd name="T4" fmla="*/ 16 w 32"/>
                <a:gd name="T5" fmla="*/ 112 h 112"/>
                <a:gd name="T6" fmla="*/ 0 w 32"/>
                <a:gd name="T7" fmla="*/ 93 h 112"/>
                <a:gd name="T8" fmla="*/ 0 w 32"/>
                <a:gd name="T9" fmla="*/ 15 h 112"/>
                <a:gd name="T10" fmla="*/ 15 w 32"/>
                <a:gd name="T11" fmla="*/ 0 h 112"/>
                <a:gd name="T12" fmla="*/ 32 w 32"/>
                <a:gd name="T13" fmla="*/ 16 h 112"/>
                <a:gd name="T14" fmla="*/ 31 w 32"/>
                <a:gd name="T15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12">
                  <a:moveTo>
                    <a:pt x="31" y="58"/>
                  </a:moveTo>
                  <a:cubicBezTo>
                    <a:pt x="31" y="70"/>
                    <a:pt x="31" y="82"/>
                    <a:pt x="32" y="94"/>
                  </a:cubicBezTo>
                  <a:cubicBezTo>
                    <a:pt x="32" y="105"/>
                    <a:pt x="30" y="112"/>
                    <a:pt x="16" y="112"/>
                  </a:cubicBezTo>
                  <a:cubicBezTo>
                    <a:pt x="1" y="112"/>
                    <a:pt x="0" y="104"/>
                    <a:pt x="0" y="93"/>
                  </a:cubicBezTo>
                  <a:cubicBezTo>
                    <a:pt x="1" y="67"/>
                    <a:pt x="1" y="41"/>
                    <a:pt x="0" y="15"/>
                  </a:cubicBezTo>
                  <a:cubicBezTo>
                    <a:pt x="0" y="4"/>
                    <a:pt x="4" y="0"/>
                    <a:pt x="15" y="0"/>
                  </a:cubicBezTo>
                  <a:cubicBezTo>
                    <a:pt x="27" y="0"/>
                    <a:pt x="32" y="4"/>
                    <a:pt x="32" y="16"/>
                  </a:cubicBezTo>
                  <a:cubicBezTo>
                    <a:pt x="31" y="30"/>
                    <a:pt x="31" y="44"/>
                    <a:pt x="31" y="5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267" name="Freeform 7"/>
            <p:cNvSpPr>
              <a:spLocks/>
            </p:cNvSpPr>
            <p:nvPr/>
          </p:nvSpPr>
          <p:spPr bwMode="auto">
            <a:xfrm>
              <a:off x="8055706" y="5447436"/>
              <a:ext cx="36015" cy="88889"/>
            </a:xfrm>
            <a:custGeom>
              <a:avLst/>
              <a:gdLst>
                <a:gd name="T0" fmla="*/ 31 w 33"/>
                <a:gd name="T1" fmla="*/ 40 h 80"/>
                <a:gd name="T2" fmla="*/ 32 w 33"/>
                <a:gd name="T3" fmla="*/ 62 h 80"/>
                <a:gd name="T4" fmla="*/ 16 w 33"/>
                <a:gd name="T5" fmla="*/ 80 h 80"/>
                <a:gd name="T6" fmla="*/ 0 w 33"/>
                <a:gd name="T7" fmla="*/ 61 h 80"/>
                <a:gd name="T8" fmla="*/ 0 w 33"/>
                <a:gd name="T9" fmla="*/ 17 h 80"/>
                <a:gd name="T10" fmla="*/ 15 w 33"/>
                <a:gd name="T11" fmla="*/ 0 h 80"/>
                <a:gd name="T12" fmla="*/ 32 w 33"/>
                <a:gd name="T13" fmla="*/ 18 h 80"/>
                <a:gd name="T14" fmla="*/ 31 w 33"/>
                <a:gd name="T1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0">
                  <a:moveTo>
                    <a:pt x="31" y="40"/>
                  </a:moveTo>
                  <a:cubicBezTo>
                    <a:pt x="31" y="47"/>
                    <a:pt x="31" y="54"/>
                    <a:pt x="32" y="62"/>
                  </a:cubicBezTo>
                  <a:cubicBezTo>
                    <a:pt x="32" y="73"/>
                    <a:pt x="30" y="80"/>
                    <a:pt x="16" y="80"/>
                  </a:cubicBezTo>
                  <a:cubicBezTo>
                    <a:pt x="1" y="80"/>
                    <a:pt x="0" y="72"/>
                    <a:pt x="0" y="61"/>
                  </a:cubicBezTo>
                  <a:cubicBezTo>
                    <a:pt x="1" y="46"/>
                    <a:pt x="1" y="32"/>
                    <a:pt x="0" y="17"/>
                  </a:cubicBezTo>
                  <a:cubicBezTo>
                    <a:pt x="0" y="6"/>
                    <a:pt x="2" y="0"/>
                    <a:pt x="15" y="0"/>
                  </a:cubicBezTo>
                  <a:cubicBezTo>
                    <a:pt x="29" y="0"/>
                    <a:pt x="33" y="6"/>
                    <a:pt x="32" y="18"/>
                  </a:cubicBezTo>
                  <a:cubicBezTo>
                    <a:pt x="31" y="25"/>
                    <a:pt x="31" y="33"/>
                    <a:pt x="31" y="4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268" name="Freeform 8"/>
            <p:cNvSpPr>
              <a:spLocks/>
            </p:cNvSpPr>
            <p:nvPr/>
          </p:nvSpPr>
          <p:spPr bwMode="auto">
            <a:xfrm>
              <a:off x="7943062" y="5478854"/>
              <a:ext cx="49808" cy="57471"/>
            </a:xfrm>
            <a:custGeom>
              <a:avLst/>
              <a:gdLst>
                <a:gd name="T0" fmla="*/ 6 w 45"/>
                <a:gd name="T1" fmla="*/ 26 h 52"/>
                <a:gd name="T2" fmla="*/ 22 w 45"/>
                <a:gd name="T3" fmla="*/ 0 h 52"/>
                <a:gd name="T4" fmla="*/ 37 w 45"/>
                <a:gd name="T5" fmla="*/ 25 h 52"/>
                <a:gd name="T6" fmla="*/ 23 w 45"/>
                <a:gd name="T7" fmla="*/ 52 h 52"/>
                <a:gd name="T8" fmla="*/ 6 w 45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6" y="26"/>
                  </a:moveTo>
                  <a:cubicBezTo>
                    <a:pt x="8" y="16"/>
                    <a:pt x="0" y="0"/>
                    <a:pt x="22" y="0"/>
                  </a:cubicBezTo>
                  <a:cubicBezTo>
                    <a:pt x="43" y="0"/>
                    <a:pt x="38" y="14"/>
                    <a:pt x="37" y="25"/>
                  </a:cubicBezTo>
                  <a:cubicBezTo>
                    <a:pt x="36" y="35"/>
                    <a:pt x="45" y="51"/>
                    <a:pt x="23" y="52"/>
                  </a:cubicBezTo>
                  <a:cubicBezTo>
                    <a:pt x="1" y="52"/>
                    <a:pt x="8" y="37"/>
                    <a:pt x="6" y="2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269" name="Freeform 9"/>
            <p:cNvSpPr>
              <a:spLocks/>
            </p:cNvSpPr>
            <p:nvPr/>
          </p:nvSpPr>
          <p:spPr bwMode="auto">
            <a:xfrm>
              <a:off x="8104749" y="5487282"/>
              <a:ext cx="42145" cy="49042"/>
            </a:xfrm>
            <a:custGeom>
              <a:avLst/>
              <a:gdLst>
                <a:gd name="T0" fmla="*/ 34 w 38"/>
                <a:gd name="T1" fmla="*/ 21 h 44"/>
                <a:gd name="T2" fmla="*/ 19 w 38"/>
                <a:gd name="T3" fmla="*/ 44 h 44"/>
                <a:gd name="T4" fmla="*/ 3 w 38"/>
                <a:gd name="T5" fmla="*/ 22 h 44"/>
                <a:gd name="T6" fmla="*/ 20 w 38"/>
                <a:gd name="T7" fmla="*/ 0 h 44"/>
                <a:gd name="T8" fmla="*/ 34 w 38"/>
                <a:gd name="T9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4">
                  <a:moveTo>
                    <a:pt x="34" y="21"/>
                  </a:moveTo>
                  <a:cubicBezTo>
                    <a:pt x="34" y="32"/>
                    <a:pt x="38" y="44"/>
                    <a:pt x="19" y="44"/>
                  </a:cubicBezTo>
                  <a:cubicBezTo>
                    <a:pt x="0" y="44"/>
                    <a:pt x="4" y="32"/>
                    <a:pt x="3" y="22"/>
                  </a:cubicBezTo>
                  <a:cubicBezTo>
                    <a:pt x="3" y="10"/>
                    <a:pt x="2" y="0"/>
                    <a:pt x="20" y="0"/>
                  </a:cubicBezTo>
                  <a:cubicBezTo>
                    <a:pt x="37" y="0"/>
                    <a:pt x="34" y="11"/>
                    <a:pt x="34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</p:grpSp>
      <p:sp>
        <p:nvSpPr>
          <p:cNvPr id="156" name="Freeform 155"/>
          <p:cNvSpPr/>
          <p:nvPr/>
        </p:nvSpPr>
        <p:spPr bwMode="auto">
          <a:xfrm>
            <a:off x="8079469" y="2939449"/>
            <a:ext cx="349800" cy="237781"/>
          </a:xfrm>
          <a:custGeom>
            <a:avLst/>
            <a:gdLst>
              <a:gd name="connsiteX0" fmla="*/ 3322794 w 5223983"/>
              <a:gd name="connsiteY0" fmla="*/ 1406050 h 3551081"/>
              <a:gd name="connsiteX1" fmla="*/ 3699984 w 5223983"/>
              <a:gd name="connsiteY1" fmla="*/ 1783240 h 3551081"/>
              <a:gd name="connsiteX2" fmla="*/ 3322794 w 5223983"/>
              <a:gd name="connsiteY2" fmla="*/ 2160430 h 3551081"/>
              <a:gd name="connsiteX3" fmla="*/ 2945604 w 5223983"/>
              <a:gd name="connsiteY3" fmla="*/ 1783240 h 3551081"/>
              <a:gd name="connsiteX4" fmla="*/ 3322794 w 5223983"/>
              <a:gd name="connsiteY4" fmla="*/ 1406050 h 3551081"/>
              <a:gd name="connsiteX5" fmla="*/ 1901190 w 5223983"/>
              <a:gd name="connsiteY5" fmla="*/ 1406050 h 3551081"/>
              <a:gd name="connsiteX6" fmla="*/ 2278380 w 5223983"/>
              <a:gd name="connsiteY6" fmla="*/ 1783240 h 3551081"/>
              <a:gd name="connsiteX7" fmla="*/ 1901190 w 5223983"/>
              <a:gd name="connsiteY7" fmla="*/ 2160430 h 3551081"/>
              <a:gd name="connsiteX8" fmla="*/ 1524000 w 5223983"/>
              <a:gd name="connsiteY8" fmla="*/ 1783240 h 3551081"/>
              <a:gd name="connsiteX9" fmla="*/ 1901190 w 5223983"/>
              <a:gd name="connsiteY9" fmla="*/ 1406050 h 3551081"/>
              <a:gd name="connsiteX10" fmla="*/ 3444555 w 5223983"/>
              <a:gd name="connsiteY10" fmla="*/ 1 h 3551081"/>
              <a:gd name="connsiteX11" fmla="*/ 5223983 w 5223983"/>
              <a:gd name="connsiteY11" fmla="*/ 1779430 h 3551081"/>
              <a:gd name="connsiteX12" fmla="*/ 3452333 w 5223983"/>
              <a:gd name="connsiteY12" fmla="*/ 3551081 h 3551081"/>
              <a:gd name="connsiteX13" fmla="*/ 3296124 w 5223983"/>
              <a:gd name="connsiteY13" fmla="*/ 3394871 h 3551081"/>
              <a:gd name="connsiteX14" fmla="*/ 4919183 w 5223983"/>
              <a:gd name="connsiteY14" fmla="*/ 1771811 h 3551081"/>
              <a:gd name="connsiteX15" fmla="*/ 3295964 w 5223983"/>
              <a:gd name="connsiteY15" fmla="*/ 148592 h 3551081"/>
              <a:gd name="connsiteX16" fmla="*/ 1779429 w 5223983"/>
              <a:gd name="connsiteY16" fmla="*/ 0 h 3551081"/>
              <a:gd name="connsiteX17" fmla="*/ 1928020 w 5223983"/>
              <a:gd name="connsiteY17" fmla="*/ 148590 h 3551081"/>
              <a:gd name="connsiteX18" fmla="*/ 304801 w 5223983"/>
              <a:gd name="connsiteY18" fmla="*/ 1771809 h 3551081"/>
              <a:gd name="connsiteX19" fmla="*/ 1927860 w 5223983"/>
              <a:gd name="connsiteY19" fmla="*/ 3394869 h 3551081"/>
              <a:gd name="connsiteX20" fmla="*/ 1771651 w 5223983"/>
              <a:gd name="connsiteY20" fmla="*/ 3551079 h 3551081"/>
              <a:gd name="connsiteX21" fmla="*/ 0 w 5223983"/>
              <a:gd name="connsiteY21" fmla="*/ 1779428 h 355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223983" h="3551081">
                <a:moveTo>
                  <a:pt x="3322794" y="1406050"/>
                </a:moveTo>
                <a:cubicBezTo>
                  <a:pt x="3531110" y="1406050"/>
                  <a:pt x="3699984" y="1574924"/>
                  <a:pt x="3699984" y="1783240"/>
                </a:cubicBezTo>
                <a:cubicBezTo>
                  <a:pt x="3699984" y="1991556"/>
                  <a:pt x="3531110" y="2160430"/>
                  <a:pt x="3322794" y="2160430"/>
                </a:cubicBezTo>
                <a:cubicBezTo>
                  <a:pt x="3114478" y="2160430"/>
                  <a:pt x="2945604" y="1991556"/>
                  <a:pt x="2945604" y="1783240"/>
                </a:cubicBezTo>
                <a:cubicBezTo>
                  <a:pt x="2945604" y="1574924"/>
                  <a:pt x="3114478" y="1406050"/>
                  <a:pt x="3322794" y="1406050"/>
                </a:cubicBezTo>
                <a:close/>
                <a:moveTo>
                  <a:pt x="1901190" y="1406050"/>
                </a:moveTo>
                <a:cubicBezTo>
                  <a:pt x="2109506" y="1406050"/>
                  <a:pt x="2278380" y="1574924"/>
                  <a:pt x="2278380" y="1783240"/>
                </a:cubicBezTo>
                <a:cubicBezTo>
                  <a:pt x="2278380" y="1991556"/>
                  <a:pt x="2109506" y="2160430"/>
                  <a:pt x="1901190" y="2160430"/>
                </a:cubicBezTo>
                <a:cubicBezTo>
                  <a:pt x="1692874" y="2160430"/>
                  <a:pt x="1524000" y="1991556"/>
                  <a:pt x="1524000" y="1783240"/>
                </a:cubicBezTo>
                <a:cubicBezTo>
                  <a:pt x="1524000" y="1574924"/>
                  <a:pt x="1692874" y="1406050"/>
                  <a:pt x="1901190" y="1406050"/>
                </a:cubicBezTo>
                <a:close/>
                <a:moveTo>
                  <a:pt x="3444555" y="1"/>
                </a:moveTo>
                <a:lnTo>
                  <a:pt x="5223983" y="1779430"/>
                </a:lnTo>
                <a:lnTo>
                  <a:pt x="3452333" y="3551081"/>
                </a:lnTo>
                <a:lnTo>
                  <a:pt x="3296124" y="3394871"/>
                </a:lnTo>
                <a:lnTo>
                  <a:pt x="4919183" y="1771811"/>
                </a:lnTo>
                <a:lnTo>
                  <a:pt x="3295964" y="148592"/>
                </a:lnTo>
                <a:close/>
                <a:moveTo>
                  <a:pt x="1779429" y="0"/>
                </a:moveTo>
                <a:lnTo>
                  <a:pt x="1928020" y="148590"/>
                </a:lnTo>
                <a:lnTo>
                  <a:pt x="304801" y="1771809"/>
                </a:lnTo>
                <a:lnTo>
                  <a:pt x="1927860" y="3394869"/>
                </a:lnTo>
                <a:lnTo>
                  <a:pt x="1771651" y="3551079"/>
                </a:lnTo>
                <a:lnTo>
                  <a:pt x="0" y="1779428"/>
                </a:ln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ker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59" name="Group 258"/>
          <p:cNvGrpSpPr/>
          <p:nvPr/>
        </p:nvGrpSpPr>
        <p:grpSpPr>
          <a:xfrm>
            <a:off x="6290200" y="4481848"/>
            <a:ext cx="330403" cy="253812"/>
            <a:chOff x="1260022" y="5196402"/>
            <a:chExt cx="3273425" cy="2514600"/>
          </a:xfrm>
          <a:solidFill>
            <a:schemeClr val="tx1"/>
          </a:solidFill>
        </p:grpSpPr>
        <p:sp>
          <p:nvSpPr>
            <p:cNvPr id="260" name="Freeform 259"/>
            <p:cNvSpPr>
              <a:spLocks/>
            </p:cNvSpPr>
            <p:nvPr/>
          </p:nvSpPr>
          <p:spPr bwMode="auto">
            <a:xfrm>
              <a:off x="2247447" y="5196402"/>
              <a:ext cx="2286000" cy="2514600"/>
            </a:xfrm>
            <a:custGeom>
              <a:avLst/>
              <a:gdLst>
                <a:gd name="T0" fmla="*/ 307 w 609"/>
                <a:gd name="T1" fmla="*/ 0 h 669"/>
                <a:gd name="T2" fmla="*/ 341 w 609"/>
                <a:gd name="T3" fmla="*/ 90 h 669"/>
                <a:gd name="T4" fmla="*/ 395 w 609"/>
                <a:gd name="T5" fmla="*/ 114 h 669"/>
                <a:gd name="T6" fmla="*/ 482 w 609"/>
                <a:gd name="T7" fmla="*/ 68 h 669"/>
                <a:gd name="T8" fmla="*/ 537 w 609"/>
                <a:gd name="T9" fmla="*/ 123 h 669"/>
                <a:gd name="T10" fmla="*/ 494 w 609"/>
                <a:gd name="T11" fmla="*/ 208 h 669"/>
                <a:gd name="T12" fmla="*/ 516 w 609"/>
                <a:gd name="T13" fmla="*/ 261 h 669"/>
                <a:gd name="T14" fmla="*/ 609 w 609"/>
                <a:gd name="T15" fmla="*/ 293 h 669"/>
                <a:gd name="T16" fmla="*/ 609 w 609"/>
                <a:gd name="T17" fmla="*/ 369 h 669"/>
                <a:gd name="T18" fmla="*/ 517 w 609"/>
                <a:gd name="T19" fmla="*/ 401 h 669"/>
                <a:gd name="T20" fmla="*/ 493 w 609"/>
                <a:gd name="T21" fmla="*/ 454 h 669"/>
                <a:gd name="T22" fmla="*/ 535 w 609"/>
                <a:gd name="T23" fmla="*/ 540 h 669"/>
                <a:gd name="T24" fmla="*/ 480 w 609"/>
                <a:gd name="T25" fmla="*/ 595 h 669"/>
                <a:gd name="T26" fmla="*/ 394 w 609"/>
                <a:gd name="T27" fmla="*/ 556 h 669"/>
                <a:gd name="T28" fmla="*/ 339 w 609"/>
                <a:gd name="T29" fmla="*/ 579 h 669"/>
                <a:gd name="T30" fmla="*/ 309 w 609"/>
                <a:gd name="T31" fmla="*/ 669 h 669"/>
                <a:gd name="T32" fmla="*/ 231 w 609"/>
                <a:gd name="T33" fmla="*/ 669 h 669"/>
                <a:gd name="T34" fmla="*/ 201 w 609"/>
                <a:gd name="T35" fmla="*/ 579 h 669"/>
                <a:gd name="T36" fmla="*/ 148 w 609"/>
                <a:gd name="T37" fmla="*/ 558 h 669"/>
                <a:gd name="T38" fmla="*/ 63 w 609"/>
                <a:gd name="T39" fmla="*/ 600 h 669"/>
                <a:gd name="T40" fmla="*/ 7 w 609"/>
                <a:gd name="T41" fmla="*/ 546 h 669"/>
                <a:gd name="T42" fmla="*/ 24 w 609"/>
                <a:gd name="T43" fmla="*/ 519 h 669"/>
                <a:gd name="T44" fmla="*/ 102 w 609"/>
                <a:gd name="T45" fmla="*/ 479 h 669"/>
                <a:gd name="T46" fmla="*/ 171 w 609"/>
                <a:gd name="T47" fmla="*/ 431 h 669"/>
                <a:gd name="T48" fmla="*/ 208 w 609"/>
                <a:gd name="T49" fmla="*/ 457 h 669"/>
                <a:gd name="T50" fmla="*/ 411 w 609"/>
                <a:gd name="T51" fmla="*/ 332 h 669"/>
                <a:gd name="T52" fmla="*/ 339 w 609"/>
                <a:gd name="T53" fmla="*/ 213 h 669"/>
                <a:gd name="T54" fmla="*/ 180 w 609"/>
                <a:gd name="T55" fmla="*/ 146 h 669"/>
                <a:gd name="T56" fmla="*/ 28 w 609"/>
                <a:gd name="T57" fmla="*/ 180 h 669"/>
                <a:gd name="T58" fmla="*/ 0 w 609"/>
                <a:gd name="T59" fmla="*/ 127 h 669"/>
                <a:gd name="T60" fmla="*/ 51 w 609"/>
                <a:gd name="T61" fmla="*/ 72 h 669"/>
                <a:gd name="T62" fmla="*/ 143 w 609"/>
                <a:gd name="T63" fmla="*/ 113 h 669"/>
                <a:gd name="T64" fmla="*/ 196 w 609"/>
                <a:gd name="T65" fmla="*/ 90 h 669"/>
                <a:gd name="T66" fmla="*/ 233 w 609"/>
                <a:gd name="T67" fmla="*/ 0 h 669"/>
                <a:gd name="T68" fmla="*/ 307 w 609"/>
                <a:gd name="T69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9" h="669">
                  <a:moveTo>
                    <a:pt x="307" y="0"/>
                  </a:moveTo>
                  <a:cubicBezTo>
                    <a:pt x="319" y="29"/>
                    <a:pt x="331" y="58"/>
                    <a:pt x="341" y="90"/>
                  </a:cubicBezTo>
                  <a:cubicBezTo>
                    <a:pt x="358" y="98"/>
                    <a:pt x="378" y="105"/>
                    <a:pt x="395" y="114"/>
                  </a:cubicBezTo>
                  <a:cubicBezTo>
                    <a:pt x="423" y="98"/>
                    <a:pt x="455" y="86"/>
                    <a:pt x="482" y="68"/>
                  </a:cubicBezTo>
                  <a:cubicBezTo>
                    <a:pt x="503" y="85"/>
                    <a:pt x="521" y="103"/>
                    <a:pt x="537" y="123"/>
                  </a:cubicBezTo>
                  <a:cubicBezTo>
                    <a:pt x="521" y="150"/>
                    <a:pt x="509" y="181"/>
                    <a:pt x="494" y="208"/>
                  </a:cubicBezTo>
                  <a:cubicBezTo>
                    <a:pt x="500" y="227"/>
                    <a:pt x="510" y="242"/>
                    <a:pt x="516" y="261"/>
                  </a:cubicBezTo>
                  <a:cubicBezTo>
                    <a:pt x="546" y="272"/>
                    <a:pt x="576" y="284"/>
                    <a:pt x="609" y="293"/>
                  </a:cubicBezTo>
                  <a:cubicBezTo>
                    <a:pt x="609" y="318"/>
                    <a:pt x="609" y="344"/>
                    <a:pt x="609" y="369"/>
                  </a:cubicBezTo>
                  <a:cubicBezTo>
                    <a:pt x="579" y="380"/>
                    <a:pt x="549" y="391"/>
                    <a:pt x="517" y="401"/>
                  </a:cubicBezTo>
                  <a:cubicBezTo>
                    <a:pt x="508" y="417"/>
                    <a:pt x="502" y="437"/>
                    <a:pt x="493" y="454"/>
                  </a:cubicBezTo>
                  <a:cubicBezTo>
                    <a:pt x="506" y="484"/>
                    <a:pt x="519" y="513"/>
                    <a:pt x="535" y="540"/>
                  </a:cubicBezTo>
                  <a:cubicBezTo>
                    <a:pt x="519" y="561"/>
                    <a:pt x="501" y="579"/>
                    <a:pt x="480" y="595"/>
                  </a:cubicBezTo>
                  <a:cubicBezTo>
                    <a:pt x="453" y="581"/>
                    <a:pt x="422" y="570"/>
                    <a:pt x="394" y="556"/>
                  </a:cubicBezTo>
                  <a:cubicBezTo>
                    <a:pt x="374" y="562"/>
                    <a:pt x="357" y="572"/>
                    <a:pt x="339" y="579"/>
                  </a:cubicBezTo>
                  <a:cubicBezTo>
                    <a:pt x="329" y="609"/>
                    <a:pt x="317" y="638"/>
                    <a:pt x="309" y="669"/>
                  </a:cubicBezTo>
                  <a:cubicBezTo>
                    <a:pt x="283" y="669"/>
                    <a:pt x="257" y="669"/>
                    <a:pt x="231" y="669"/>
                  </a:cubicBezTo>
                  <a:cubicBezTo>
                    <a:pt x="221" y="640"/>
                    <a:pt x="211" y="610"/>
                    <a:pt x="201" y="579"/>
                  </a:cubicBezTo>
                  <a:cubicBezTo>
                    <a:pt x="183" y="572"/>
                    <a:pt x="166" y="564"/>
                    <a:pt x="148" y="558"/>
                  </a:cubicBezTo>
                  <a:cubicBezTo>
                    <a:pt x="118" y="571"/>
                    <a:pt x="92" y="587"/>
                    <a:pt x="63" y="600"/>
                  </a:cubicBezTo>
                  <a:cubicBezTo>
                    <a:pt x="44" y="590"/>
                    <a:pt x="23" y="565"/>
                    <a:pt x="7" y="546"/>
                  </a:cubicBezTo>
                  <a:cubicBezTo>
                    <a:pt x="14" y="538"/>
                    <a:pt x="20" y="529"/>
                    <a:pt x="24" y="519"/>
                  </a:cubicBezTo>
                  <a:cubicBezTo>
                    <a:pt x="53" y="509"/>
                    <a:pt x="77" y="498"/>
                    <a:pt x="102" y="479"/>
                  </a:cubicBezTo>
                  <a:cubicBezTo>
                    <a:pt x="119" y="466"/>
                    <a:pt x="144" y="427"/>
                    <a:pt x="171" y="431"/>
                  </a:cubicBezTo>
                  <a:cubicBezTo>
                    <a:pt x="182" y="432"/>
                    <a:pt x="193" y="450"/>
                    <a:pt x="208" y="457"/>
                  </a:cubicBezTo>
                  <a:cubicBezTo>
                    <a:pt x="301" y="505"/>
                    <a:pt x="414" y="433"/>
                    <a:pt x="411" y="332"/>
                  </a:cubicBezTo>
                  <a:cubicBezTo>
                    <a:pt x="410" y="268"/>
                    <a:pt x="377" y="244"/>
                    <a:pt x="339" y="213"/>
                  </a:cubicBezTo>
                  <a:cubicBezTo>
                    <a:pt x="299" y="181"/>
                    <a:pt x="244" y="151"/>
                    <a:pt x="180" y="146"/>
                  </a:cubicBezTo>
                  <a:cubicBezTo>
                    <a:pt x="125" y="142"/>
                    <a:pt x="75" y="156"/>
                    <a:pt x="28" y="180"/>
                  </a:cubicBezTo>
                  <a:cubicBezTo>
                    <a:pt x="19" y="162"/>
                    <a:pt x="10" y="144"/>
                    <a:pt x="0" y="127"/>
                  </a:cubicBezTo>
                  <a:cubicBezTo>
                    <a:pt x="14" y="106"/>
                    <a:pt x="35" y="92"/>
                    <a:pt x="51" y="72"/>
                  </a:cubicBezTo>
                  <a:cubicBezTo>
                    <a:pt x="81" y="86"/>
                    <a:pt x="112" y="99"/>
                    <a:pt x="143" y="113"/>
                  </a:cubicBezTo>
                  <a:cubicBezTo>
                    <a:pt x="160" y="105"/>
                    <a:pt x="177" y="97"/>
                    <a:pt x="196" y="90"/>
                  </a:cubicBezTo>
                  <a:cubicBezTo>
                    <a:pt x="209" y="60"/>
                    <a:pt x="218" y="27"/>
                    <a:pt x="233" y="0"/>
                  </a:cubicBezTo>
                  <a:cubicBezTo>
                    <a:pt x="258" y="0"/>
                    <a:pt x="282" y="0"/>
                    <a:pt x="3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/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1620384" y="5858389"/>
              <a:ext cx="1892300" cy="604838"/>
            </a:xfrm>
            <a:custGeom>
              <a:avLst/>
              <a:gdLst>
                <a:gd name="T0" fmla="*/ 319 w 504"/>
                <a:gd name="T1" fmla="*/ 4 h 161"/>
                <a:gd name="T2" fmla="*/ 486 w 504"/>
                <a:gd name="T3" fmla="*/ 67 h 161"/>
                <a:gd name="T4" fmla="*/ 502 w 504"/>
                <a:gd name="T5" fmla="*/ 90 h 161"/>
                <a:gd name="T6" fmla="*/ 490 w 504"/>
                <a:gd name="T7" fmla="*/ 115 h 161"/>
                <a:gd name="T8" fmla="*/ 455 w 504"/>
                <a:gd name="T9" fmla="*/ 90 h 161"/>
                <a:gd name="T10" fmla="*/ 327 w 504"/>
                <a:gd name="T11" fmla="*/ 37 h 161"/>
                <a:gd name="T12" fmla="*/ 216 w 504"/>
                <a:gd name="T13" fmla="*/ 69 h 161"/>
                <a:gd name="T14" fmla="*/ 68 w 504"/>
                <a:gd name="T15" fmla="*/ 143 h 161"/>
                <a:gd name="T16" fmla="*/ 2 w 504"/>
                <a:gd name="T17" fmla="*/ 99 h 161"/>
                <a:gd name="T18" fmla="*/ 11 w 504"/>
                <a:gd name="T19" fmla="*/ 76 h 161"/>
                <a:gd name="T20" fmla="*/ 76 w 504"/>
                <a:gd name="T21" fmla="*/ 110 h 161"/>
                <a:gd name="T22" fmla="*/ 174 w 504"/>
                <a:gd name="T23" fmla="*/ 57 h 161"/>
                <a:gd name="T24" fmla="*/ 319 w 504"/>
                <a:gd name="T25" fmla="*/ 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4" h="161">
                  <a:moveTo>
                    <a:pt x="319" y="4"/>
                  </a:moveTo>
                  <a:cubicBezTo>
                    <a:pt x="384" y="0"/>
                    <a:pt x="445" y="29"/>
                    <a:pt x="486" y="67"/>
                  </a:cubicBezTo>
                  <a:cubicBezTo>
                    <a:pt x="490" y="71"/>
                    <a:pt x="501" y="81"/>
                    <a:pt x="502" y="90"/>
                  </a:cubicBezTo>
                  <a:cubicBezTo>
                    <a:pt x="504" y="101"/>
                    <a:pt x="499" y="113"/>
                    <a:pt x="490" y="115"/>
                  </a:cubicBezTo>
                  <a:cubicBezTo>
                    <a:pt x="480" y="117"/>
                    <a:pt x="461" y="97"/>
                    <a:pt x="455" y="90"/>
                  </a:cubicBezTo>
                  <a:cubicBezTo>
                    <a:pt x="424" y="61"/>
                    <a:pt x="384" y="38"/>
                    <a:pt x="327" y="37"/>
                  </a:cubicBezTo>
                  <a:cubicBezTo>
                    <a:pt x="284" y="37"/>
                    <a:pt x="245" y="51"/>
                    <a:pt x="216" y="69"/>
                  </a:cubicBezTo>
                  <a:cubicBezTo>
                    <a:pt x="173" y="96"/>
                    <a:pt x="147" y="161"/>
                    <a:pt x="68" y="143"/>
                  </a:cubicBezTo>
                  <a:cubicBezTo>
                    <a:pt x="45" y="138"/>
                    <a:pt x="7" y="123"/>
                    <a:pt x="2" y="99"/>
                  </a:cubicBezTo>
                  <a:cubicBezTo>
                    <a:pt x="0" y="91"/>
                    <a:pt x="1" y="80"/>
                    <a:pt x="11" y="76"/>
                  </a:cubicBezTo>
                  <a:cubicBezTo>
                    <a:pt x="31" y="70"/>
                    <a:pt x="54" y="107"/>
                    <a:pt x="76" y="110"/>
                  </a:cubicBezTo>
                  <a:cubicBezTo>
                    <a:pt x="126" y="116"/>
                    <a:pt x="147" y="79"/>
                    <a:pt x="174" y="57"/>
                  </a:cubicBezTo>
                  <a:cubicBezTo>
                    <a:pt x="208" y="29"/>
                    <a:pt x="256" y="8"/>
                    <a:pt x="3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/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1394959" y="6174302"/>
              <a:ext cx="1952625" cy="593725"/>
            </a:xfrm>
            <a:custGeom>
              <a:avLst/>
              <a:gdLst>
                <a:gd name="T0" fmla="*/ 366 w 520"/>
                <a:gd name="T1" fmla="*/ 6 h 158"/>
                <a:gd name="T2" fmla="*/ 508 w 520"/>
                <a:gd name="T3" fmla="*/ 59 h 158"/>
                <a:gd name="T4" fmla="*/ 506 w 520"/>
                <a:gd name="T5" fmla="*/ 95 h 158"/>
                <a:gd name="T6" fmla="*/ 453 w 520"/>
                <a:gd name="T7" fmla="*/ 59 h 158"/>
                <a:gd name="T8" fmla="*/ 290 w 520"/>
                <a:gd name="T9" fmla="*/ 74 h 158"/>
                <a:gd name="T10" fmla="*/ 260 w 520"/>
                <a:gd name="T11" fmla="*/ 105 h 158"/>
                <a:gd name="T12" fmla="*/ 32 w 520"/>
                <a:gd name="T13" fmla="*/ 97 h 158"/>
                <a:gd name="T14" fmla="*/ 27 w 520"/>
                <a:gd name="T15" fmla="*/ 51 h 158"/>
                <a:gd name="T16" fmla="*/ 78 w 520"/>
                <a:gd name="T17" fmla="*/ 88 h 158"/>
                <a:gd name="T18" fmla="*/ 230 w 520"/>
                <a:gd name="T19" fmla="*/ 82 h 158"/>
                <a:gd name="T20" fmla="*/ 366 w 520"/>
                <a:gd name="T21" fmla="*/ 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0" h="158">
                  <a:moveTo>
                    <a:pt x="366" y="6"/>
                  </a:moveTo>
                  <a:cubicBezTo>
                    <a:pt x="422" y="0"/>
                    <a:pt x="479" y="24"/>
                    <a:pt x="508" y="59"/>
                  </a:cubicBezTo>
                  <a:cubicBezTo>
                    <a:pt x="520" y="75"/>
                    <a:pt x="518" y="91"/>
                    <a:pt x="506" y="95"/>
                  </a:cubicBezTo>
                  <a:cubicBezTo>
                    <a:pt x="488" y="100"/>
                    <a:pt x="467" y="68"/>
                    <a:pt x="453" y="59"/>
                  </a:cubicBezTo>
                  <a:cubicBezTo>
                    <a:pt x="402" y="29"/>
                    <a:pt x="333" y="38"/>
                    <a:pt x="290" y="74"/>
                  </a:cubicBezTo>
                  <a:cubicBezTo>
                    <a:pt x="281" y="82"/>
                    <a:pt x="270" y="97"/>
                    <a:pt x="260" y="105"/>
                  </a:cubicBezTo>
                  <a:cubicBezTo>
                    <a:pt x="195" y="158"/>
                    <a:pt x="91" y="149"/>
                    <a:pt x="32" y="97"/>
                  </a:cubicBezTo>
                  <a:cubicBezTo>
                    <a:pt x="24" y="89"/>
                    <a:pt x="0" y="56"/>
                    <a:pt x="27" y="51"/>
                  </a:cubicBezTo>
                  <a:cubicBezTo>
                    <a:pt x="43" y="47"/>
                    <a:pt x="61" y="77"/>
                    <a:pt x="78" y="88"/>
                  </a:cubicBezTo>
                  <a:cubicBezTo>
                    <a:pt x="125" y="116"/>
                    <a:pt x="190" y="109"/>
                    <a:pt x="230" y="82"/>
                  </a:cubicBezTo>
                  <a:cubicBezTo>
                    <a:pt x="277" y="51"/>
                    <a:pt x="292" y="14"/>
                    <a:pt x="36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/>
            </a:p>
          </p:txBody>
        </p:sp>
        <p:sp>
          <p:nvSpPr>
            <p:cNvPr id="270" name="Freeform 269"/>
            <p:cNvSpPr>
              <a:spLocks/>
            </p:cNvSpPr>
            <p:nvPr/>
          </p:nvSpPr>
          <p:spPr bwMode="auto">
            <a:xfrm>
              <a:off x="1260022" y="6493389"/>
              <a:ext cx="1930400" cy="566738"/>
            </a:xfrm>
            <a:custGeom>
              <a:avLst/>
              <a:gdLst>
                <a:gd name="T0" fmla="*/ 10 w 514"/>
                <a:gd name="T1" fmla="*/ 35 h 151"/>
                <a:gd name="T2" fmla="*/ 63 w 514"/>
                <a:gd name="T3" fmla="*/ 72 h 151"/>
                <a:gd name="T4" fmla="*/ 211 w 514"/>
                <a:gd name="T5" fmla="*/ 111 h 151"/>
                <a:gd name="T6" fmla="*/ 296 w 514"/>
                <a:gd name="T7" fmla="*/ 77 h 151"/>
                <a:gd name="T8" fmla="*/ 436 w 514"/>
                <a:gd name="T9" fmla="*/ 8 h 151"/>
                <a:gd name="T10" fmla="*/ 510 w 514"/>
                <a:gd name="T11" fmla="*/ 49 h 151"/>
                <a:gd name="T12" fmla="*/ 501 w 514"/>
                <a:gd name="T13" fmla="*/ 73 h 151"/>
                <a:gd name="T14" fmla="*/ 448 w 514"/>
                <a:gd name="T15" fmla="*/ 42 h 151"/>
                <a:gd name="T16" fmla="*/ 323 w 514"/>
                <a:gd name="T17" fmla="*/ 103 h 151"/>
                <a:gd name="T18" fmla="*/ 165 w 514"/>
                <a:gd name="T19" fmla="*/ 146 h 151"/>
                <a:gd name="T20" fmla="*/ 63 w 514"/>
                <a:gd name="T21" fmla="*/ 111 h 151"/>
                <a:gd name="T22" fmla="*/ 10 w 514"/>
                <a:gd name="T23" fmla="*/ 3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151">
                  <a:moveTo>
                    <a:pt x="10" y="35"/>
                  </a:moveTo>
                  <a:cubicBezTo>
                    <a:pt x="40" y="37"/>
                    <a:pt x="46" y="59"/>
                    <a:pt x="63" y="72"/>
                  </a:cubicBezTo>
                  <a:cubicBezTo>
                    <a:pt x="95" y="96"/>
                    <a:pt x="147" y="117"/>
                    <a:pt x="211" y="111"/>
                  </a:cubicBezTo>
                  <a:cubicBezTo>
                    <a:pt x="248" y="107"/>
                    <a:pt x="274" y="92"/>
                    <a:pt x="296" y="77"/>
                  </a:cubicBezTo>
                  <a:cubicBezTo>
                    <a:pt x="338" y="48"/>
                    <a:pt x="358" y="0"/>
                    <a:pt x="436" y="8"/>
                  </a:cubicBezTo>
                  <a:cubicBezTo>
                    <a:pt x="454" y="10"/>
                    <a:pt x="503" y="25"/>
                    <a:pt x="510" y="49"/>
                  </a:cubicBezTo>
                  <a:cubicBezTo>
                    <a:pt x="512" y="58"/>
                    <a:pt x="514" y="70"/>
                    <a:pt x="501" y="73"/>
                  </a:cubicBezTo>
                  <a:cubicBezTo>
                    <a:pt x="484" y="78"/>
                    <a:pt x="467" y="48"/>
                    <a:pt x="448" y="42"/>
                  </a:cubicBezTo>
                  <a:cubicBezTo>
                    <a:pt x="388" y="23"/>
                    <a:pt x="360" y="77"/>
                    <a:pt x="323" y="103"/>
                  </a:cubicBezTo>
                  <a:cubicBezTo>
                    <a:pt x="286" y="130"/>
                    <a:pt x="237" y="151"/>
                    <a:pt x="165" y="146"/>
                  </a:cubicBezTo>
                  <a:cubicBezTo>
                    <a:pt x="129" y="143"/>
                    <a:pt x="92" y="129"/>
                    <a:pt x="63" y="111"/>
                  </a:cubicBezTo>
                  <a:cubicBezTo>
                    <a:pt x="38" y="95"/>
                    <a:pt x="0" y="73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/>
            </a:p>
          </p:txBody>
        </p:sp>
      </p:grpSp>
      <p:sp>
        <p:nvSpPr>
          <p:cNvPr id="271" name="Freeform 270"/>
          <p:cNvSpPr>
            <a:spLocks/>
          </p:cNvSpPr>
          <p:nvPr/>
        </p:nvSpPr>
        <p:spPr bwMode="auto">
          <a:xfrm>
            <a:off x="6291433" y="3695421"/>
            <a:ext cx="343262" cy="259763"/>
          </a:xfrm>
          <a:custGeom>
            <a:avLst/>
            <a:gdLst>
              <a:gd name="connsiteX0" fmla="*/ 5546725 w 8802688"/>
              <a:gd name="connsiteY0" fmla="*/ 4819650 h 6677025"/>
              <a:gd name="connsiteX1" fmla="*/ 5573713 w 8802688"/>
              <a:gd name="connsiteY1" fmla="*/ 4926013 h 6677025"/>
              <a:gd name="connsiteX2" fmla="*/ 5603875 w 8802688"/>
              <a:gd name="connsiteY2" fmla="*/ 5024438 h 6677025"/>
              <a:gd name="connsiteX3" fmla="*/ 5630863 w 8802688"/>
              <a:gd name="connsiteY3" fmla="*/ 5122863 h 6677025"/>
              <a:gd name="connsiteX4" fmla="*/ 5657850 w 8802688"/>
              <a:gd name="connsiteY4" fmla="*/ 5229225 h 6677025"/>
              <a:gd name="connsiteX5" fmla="*/ 5668963 w 8802688"/>
              <a:gd name="connsiteY5" fmla="*/ 5313363 h 6677025"/>
              <a:gd name="connsiteX6" fmla="*/ 5681663 w 8802688"/>
              <a:gd name="connsiteY6" fmla="*/ 5399088 h 6677025"/>
              <a:gd name="connsiteX7" fmla="*/ 5686425 w 8802688"/>
              <a:gd name="connsiteY7" fmla="*/ 5484813 h 6677025"/>
              <a:gd name="connsiteX8" fmla="*/ 5689600 w 8802688"/>
              <a:gd name="connsiteY8" fmla="*/ 5572126 h 6677025"/>
              <a:gd name="connsiteX9" fmla="*/ 5695950 w 8802688"/>
              <a:gd name="connsiteY9" fmla="*/ 5749926 h 6677025"/>
              <a:gd name="connsiteX10" fmla="*/ 5695950 w 8802688"/>
              <a:gd name="connsiteY10" fmla="*/ 5940426 h 6677025"/>
              <a:gd name="connsiteX11" fmla="*/ 5692775 w 8802688"/>
              <a:gd name="connsiteY11" fmla="*/ 5957888 h 6677025"/>
              <a:gd name="connsiteX12" fmla="*/ 5689600 w 8802688"/>
              <a:gd name="connsiteY12" fmla="*/ 5978526 h 6677025"/>
              <a:gd name="connsiteX13" fmla="*/ 5681663 w 8802688"/>
              <a:gd name="connsiteY13" fmla="*/ 6002338 h 6677025"/>
              <a:gd name="connsiteX14" fmla="*/ 5672138 w 8802688"/>
              <a:gd name="connsiteY14" fmla="*/ 6029326 h 6677025"/>
              <a:gd name="connsiteX15" fmla="*/ 5659438 w 8802688"/>
              <a:gd name="connsiteY15" fmla="*/ 6053138 h 6677025"/>
              <a:gd name="connsiteX16" fmla="*/ 5648325 w 8802688"/>
              <a:gd name="connsiteY16" fmla="*/ 6070601 h 6677025"/>
              <a:gd name="connsiteX17" fmla="*/ 5634038 w 8802688"/>
              <a:gd name="connsiteY17" fmla="*/ 6086476 h 6677025"/>
              <a:gd name="connsiteX18" fmla="*/ 5627688 w 8802688"/>
              <a:gd name="connsiteY18" fmla="*/ 6088063 h 6677025"/>
              <a:gd name="connsiteX19" fmla="*/ 5621338 w 8802688"/>
              <a:gd name="connsiteY19" fmla="*/ 6088063 h 6677025"/>
              <a:gd name="connsiteX20" fmla="*/ 5526088 w 8802688"/>
              <a:gd name="connsiteY20" fmla="*/ 6100763 h 6677025"/>
              <a:gd name="connsiteX21" fmla="*/ 5430838 w 8802688"/>
              <a:gd name="connsiteY21" fmla="*/ 6107113 h 6677025"/>
              <a:gd name="connsiteX22" fmla="*/ 5338763 w 8802688"/>
              <a:gd name="connsiteY22" fmla="*/ 6107113 h 6677025"/>
              <a:gd name="connsiteX23" fmla="*/ 5249862 w 8802688"/>
              <a:gd name="connsiteY23" fmla="*/ 6103938 h 6677025"/>
              <a:gd name="connsiteX24" fmla="*/ 5068887 w 8802688"/>
              <a:gd name="connsiteY24" fmla="*/ 6094413 h 6677025"/>
              <a:gd name="connsiteX25" fmla="*/ 4973637 w 8802688"/>
              <a:gd name="connsiteY25" fmla="*/ 6091238 h 6677025"/>
              <a:gd name="connsiteX26" fmla="*/ 4878387 w 8802688"/>
              <a:gd name="connsiteY26" fmla="*/ 6088063 h 6677025"/>
              <a:gd name="connsiteX27" fmla="*/ 5045075 w 8802688"/>
              <a:gd name="connsiteY27" fmla="*/ 5780088 h 6677025"/>
              <a:gd name="connsiteX28" fmla="*/ 5213350 w 8802688"/>
              <a:gd name="connsiteY28" fmla="*/ 5467350 h 6677025"/>
              <a:gd name="connsiteX29" fmla="*/ 5380038 w 8802688"/>
              <a:gd name="connsiteY29" fmla="*/ 5149850 h 6677025"/>
              <a:gd name="connsiteX30" fmla="*/ 576262 w 8802688"/>
              <a:gd name="connsiteY30" fmla="*/ 4632325 h 6677025"/>
              <a:gd name="connsiteX31" fmla="*/ 685799 w 8802688"/>
              <a:gd name="connsiteY31" fmla="*/ 4827588 h 6677025"/>
              <a:gd name="connsiteX32" fmla="*/ 796925 w 8802688"/>
              <a:gd name="connsiteY32" fmla="*/ 5030788 h 6677025"/>
              <a:gd name="connsiteX33" fmla="*/ 909637 w 8802688"/>
              <a:gd name="connsiteY33" fmla="*/ 5235575 h 6677025"/>
              <a:gd name="connsiteX34" fmla="*/ 1019175 w 8802688"/>
              <a:gd name="connsiteY34" fmla="*/ 5456238 h 6677025"/>
              <a:gd name="connsiteX35" fmla="*/ 1031875 w 8802688"/>
              <a:gd name="connsiteY35" fmla="*/ 5481638 h 6677025"/>
              <a:gd name="connsiteX36" fmla="*/ 1039812 w 8802688"/>
              <a:gd name="connsiteY36" fmla="*/ 5508626 h 6677025"/>
              <a:gd name="connsiteX37" fmla="*/ 1046162 w 8802688"/>
              <a:gd name="connsiteY37" fmla="*/ 5532438 h 6677025"/>
              <a:gd name="connsiteX38" fmla="*/ 1049337 w 8802688"/>
              <a:gd name="connsiteY38" fmla="*/ 5559426 h 6677025"/>
              <a:gd name="connsiteX39" fmla="*/ 1049337 w 8802688"/>
              <a:gd name="connsiteY39" fmla="*/ 5580063 h 6677025"/>
              <a:gd name="connsiteX40" fmla="*/ 1046162 w 8802688"/>
              <a:gd name="connsiteY40" fmla="*/ 5600701 h 6677025"/>
              <a:gd name="connsiteX41" fmla="*/ 1039812 w 8802688"/>
              <a:gd name="connsiteY41" fmla="*/ 5621338 h 6677025"/>
              <a:gd name="connsiteX42" fmla="*/ 1028699 w 8802688"/>
              <a:gd name="connsiteY42" fmla="*/ 5640388 h 6677025"/>
              <a:gd name="connsiteX43" fmla="*/ 1019175 w 8802688"/>
              <a:gd name="connsiteY43" fmla="*/ 5657851 h 6677025"/>
              <a:gd name="connsiteX44" fmla="*/ 1004887 w 8802688"/>
              <a:gd name="connsiteY44" fmla="*/ 5672138 h 6677025"/>
              <a:gd name="connsiteX45" fmla="*/ 987425 w 8802688"/>
              <a:gd name="connsiteY45" fmla="*/ 5684838 h 6677025"/>
              <a:gd name="connsiteX46" fmla="*/ 968375 w 8802688"/>
              <a:gd name="connsiteY46" fmla="*/ 5695951 h 6677025"/>
              <a:gd name="connsiteX47" fmla="*/ 947737 w 8802688"/>
              <a:gd name="connsiteY47" fmla="*/ 5705476 h 6677025"/>
              <a:gd name="connsiteX48" fmla="*/ 923925 w 8802688"/>
              <a:gd name="connsiteY48" fmla="*/ 5711826 h 6677025"/>
              <a:gd name="connsiteX49" fmla="*/ 896937 w 8802688"/>
              <a:gd name="connsiteY49" fmla="*/ 5713413 h 6677025"/>
              <a:gd name="connsiteX50" fmla="*/ 871537 w 8802688"/>
              <a:gd name="connsiteY50" fmla="*/ 5716588 h 6677025"/>
              <a:gd name="connsiteX51" fmla="*/ 844549 w 8802688"/>
              <a:gd name="connsiteY51" fmla="*/ 5716588 h 6677025"/>
              <a:gd name="connsiteX52" fmla="*/ 814387 w 8802688"/>
              <a:gd name="connsiteY52" fmla="*/ 5716588 h 6677025"/>
              <a:gd name="connsiteX53" fmla="*/ 787399 w 8802688"/>
              <a:gd name="connsiteY53" fmla="*/ 5713413 h 6677025"/>
              <a:gd name="connsiteX54" fmla="*/ 757237 w 8802688"/>
              <a:gd name="connsiteY54" fmla="*/ 5711826 h 6677025"/>
              <a:gd name="connsiteX55" fmla="*/ 728662 w 8802688"/>
              <a:gd name="connsiteY55" fmla="*/ 5702301 h 6677025"/>
              <a:gd name="connsiteX56" fmla="*/ 695325 w 8802688"/>
              <a:gd name="connsiteY56" fmla="*/ 5692776 h 6677025"/>
              <a:gd name="connsiteX57" fmla="*/ 636587 w 8802688"/>
              <a:gd name="connsiteY57" fmla="*/ 5668963 h 6677025"/>
              <a:gd name="connsiteX58" fmla="*/ 576262 w 8802688"/>
              <a:gd name="connsiteY58" fmla="*/ 5637213 h 6677025"/>
              <a:gd name="connsiteX59" fmla="*/ 520699 w 8802688"/>
              <a:gd name="connsiteY59" fmla="*/ 5600701 h 6677025"/>
              <a:gd name="connsiteX60" fmla="*/ 463549 w 8802688"/>
              <a:gd name="connsiteY60" fmla="*/ 5556251 h 6677025"/>
              <a:gd name="connsiteX61" fmla="*/ 406399 w 8802688"/>
              <a:gd name="connsiteY61" fmla="*/ 5508626 h 6677025"/>
              <a:gd name="connsiteX62" fmla="*/ 360362 w 8802688"/>
              <a:gd name="connsiteY62" fmla="*/ 5457826 h 6677025"/>
              <a:gd name="connsiteX63" fmla="*/ 312737 w 8802688"/>
              <a:gd name="connsiteY63" fmla="*/ 5405438 h 6677025"/>
              <a:gd name="connsiteX64" fmla="*/ 269875 w 8802688"/>
              <a:gd name="connsiteY64" fmla="*/ 5351463 h 6677025"/>
              <a:gd name="connsiteX65" fmla="*/ 234949 w 8802688"/>
              <a:gd name="connsiteY65" fmla="*/ 5294313 h 6677025"/>
              <a:gd name="connsiteX66" fmla="*/ 207962 w 8802688"/>
              <a:gd name="connsiteY66" fmla="*/ 5238750 h 6677025"/>
              <a:gd name="connsiteX67" fmla="*/ 184149 w 8802688"/>
              <a:gd name="connsiteY67" fmla="*/ 5184775 h 6677025"/>
              <a:gd name="connsiteX68" fmla="*/ 177799 w 8802688"/>
              <a:gd name="connsiteY68" fmla="*/ 5157788 h 6677025"/>
              <a:gd name="connsiteX69" fmla="*/ 173037 w 8802688"/>
              <a:gd name="connsiteY69" fmla="*/ 5130800 h 6677025"/>
              <a:gd name="connsiteX70" fmla="*/ 169862 w 8802688"/>
              <a:gd name="connsiteY70" fmla="*/ 5105400 h 6677025"/>
              <a:gd name="connsiteX71" fmla="*/ 166687 w 8802688"/>
              <a:gd name="connsiteY71" fmla="*/ 5081588 h 6677025"/>
              <a:gd name="connsiteX72" fmla="*/ 169862 w 8802688"/>
              <a:gd name="connsiteY72" fmla="*/ 5054600 h 6677025"/>
              <a:gd name="connsiteX73" fmla="*/ 173037 w 8802688"/>
              <a:gd name="connsiteY73" fmla="*/ 5024438 h 6677025"/>
              <a:gd name="connsiteX74" fmla="*/ 180975 w 8802688"/>
              <a:gd name="connsiteY74" fmla="*/ 4997450 h 6677025"/>
              <a:gd name="connsiteX75" fmla="*/ 190499 w 8802688"/>
              <a:gd name="connsiteY75" fmla="*/ 4973638 h 6677025"/>
              <a:gd name="connsiteX76" fmla="*/ 201612 w 8802688"/>
              <a:gd name="connsiteY76" fmla="*/ 4949825 h 6677025"/>
              <a:gd name="connsiteX77" fmla="*/ 214312 w 8802688"/>
              <a:gd name="connsiteY77" fmla="*/ 4929188 h 6677025"/>
              <a:gd name="connsiteX78" fmla="*/ 228599 w 8802688"/>
              <a:gd name="connsiteY78" fmla="*/ 4908550 h 6677025"/>
              <a:gd name="connsiteX79" fmla="*/ 241299 w 8802688"/>
              <a:gd name="connsiteY79" fmla="*/ 4894263 h 6677025"/>
              <a:gd name="connsiteX80" fmla="*/ 285749 w 8802688"/>
              <a:gd name="connsiteY80" fmla="*/ 4851400 h 6677025"/>
              <a:gd name="connsiteX81" fmla="*/ 330199 w 8802688"/>
              <a:gd name="connsiteY81" fmla="*/ 4816475 h 6677025"/>
              <a:gd name="connsiteX82" fmla="*/ 377825 w 8802688"/>
              <a:gd name="connsiteY82" fmla="*/ 4779963 h 6677025"/>
              <a:gd name="connsiteX83" fmla="*/ 422275 w 8802688"/>
              <a:gd name="connsiteY83" fmla="*/ 4748213 h 6677025"/>
              <a:gd name="connsiteX84" fmla="*/ 507999 w 8802688"/>
              <a:gd name="connsiteY84" fmla="*/ 4687888 h 6677025"/>
              <a:gd name="connsiteX85" fmla="*/ 544512 w 8802688"/>
              <a:gd name="connsiteY85" fmla="*/ 4662488 h 6677025"/>
              <a:gd name="connsiteX86" fmla="*/ 6180138 w 8802688"/>
              <a:gd name="connsiteY86" fmla="*/ 3546475 h 6677025"/>
              <a:gd name="connsiteX87" fmla="*/ 6124576 w 8802688"/>
              <a:gd name="connsiteY87" fmla="*/ 3562350 h 6677025"/>
              <a:gd name="connsiteX88" fmla="*/ 6076951 w 8802688"/>
              <a:gd name="connsiteY88" fmla="*/ 3579813 h 6677025"/>
              <a:gd name="connsiteX89" fmla="*/ 6037263 w 8802688"/>
              <a:gd name="connsiteY89" fmla="*/ 3600450 h 6677025"/>
              <a:gd name="connsiteX90" fmla="*/ 6002338 w 8802688"/>
              <a:gd name="connsiteY90" fmla="*/ 3624263 h 6677025"/>
              <a:gd name="connsiteX91" fmla="*/ 5978526 w 8802688"/>
              <a:gd name="connsiteY91" fmla="*/ 3651250 h 6677025"/>
              <a:gd name="connsiteX92" fmla="*/ 5961063 w 8802688"/>
              <a:gd name="connsiteY92" fmla="*/ 3678238 h 6677025"/>
              <a:gd name="connsiteX93" fmla="*/ 5948363 w 8802688"/>
              <a:gd name="connsiteY93" fmla="*/ 3705225 h 6677025"/>
              <a:gd name="connsiteX94" fmla="*/ 5945188 w 8802688"/>
              <a:gd name="connsiteY94" fmla="*/ 3719513 h 6677025"/>
              <a:gd name="connsiteX95" fmla="*/ 5945188 w 8802688"/>
              <a:gd name="connsiteY95" fmla="*/ 3733800 h 6677025"/>
              <a:gd name="connsiteX96" fmla="*/ 5986463 w 8802688"/>
              <a:gd name="connsiteY96" fmla="*/ 3698875 h 6677025"/>
              <a:gd name="connsiteX97" fmla="*/ 6046788 w 8802688"/>
              <a:gd name="connsiteY97" fmla="*/ 3654425 h 6677025"/>
              <a:gd name="connsiteX98" fmla="*/ 6115051 w 8802688"/>
              <a:gd name="connsiteY98" fmla="*/ 3600450 h 6677025"/>
              <a:gd name="connsiteX99" fmla="*/ 6148388 w 8802688"/>
              <a:gd name="connsiteY99" fmla="*/ 3573463 h 6677025"/>
              <a:gd name="connsiteX100" fmla="*/ 279400 w 8802688"/>
              <a:gd name="connsiteY100" fmla="*/ 2203450 h 6677025"/>
              <a:gd name="connsiteX101" fmla="*/ 354013 w 8802688"/>
              <a:gd name="connsiteY101" fmla="*/ 2203450 h 6677025"/>
              <a:gd name="connsiteX102" fmla="*/ 327025 w 8802688"/>
              <a:gd name="connsiteY102" fmla="*/ 2274888 h 6677025"/>
              <a:gd name="connsiteX103" fmla="*/ 303213 w 8802688"/>
              <a:gd name="connsiteY103" fmla="*/ 2343150 h 6677025"/>
              <a:gd name="connsiteX104" fmla="*/ 261938 w 8802688"/>
              <a:gd name="connsiteY104" fmla="*/ 2482850 h 6677025"/>
              <a:gd name="connsiteX105" fmla="*/ 217488 w 8802688"/>
              <a:gd name="connsiteY105" fmla="*/ 2625726 h 6677025"/>
              <a:gd name="connsiteX106" fmla="*/ 193675 w 8802688"/>
              <a:gd name="connsiteY106" fmla="*/ 2693988 h 6677025"/>
              <a:gd name="connsiteX107" fmla="*/ 166688 w 8802688"/>
              <a:gd name="connsiteY107" fmla="*/ 2765425 h 6677025"/>
              <a:gd name="connsiteX108" fmla="*/ 169863 w 8802688"/>
              <a:gd name="connsiteY108" fmla="*/ 2792413 h 6677025"/>
              <a:gd name="connsiteX109" fmla="*/ 173038 w 8802688"/>
              <a:gd name="connsiteY109" fmla="*/ 2819400 h 6677025"/>
              <a:gd name="connsiteX110" fmla="*/ 180975 w 8802688"/>
              <a:gd name="connsiteY110" fmla="*/ 2844801 h 6677025"/>
              <a:gd name="connsiteX111" fmla="*/ 190500 w 8802688"/>
              <a:gd name="connsiteY111" fmla="*/ 2871788 h 6677025"/>
              <a:gd name="connsiteX112" fmla="*/ 201613 w 8802688"/>
              <a:gd name="connsiteY112" fmla="*/ 2895601 h 6677025"/>
              <a:gd name="connsiteX113" fmla="*/ 214313 w 8802688"/>
              <a:gd name="connsiteY113" fmla="*/ 2916238 h 6677025"/>
              <a:gd name="connsiteX114" fmla="*/ 228600 w 8802688"/>
              <a:gd name="connsiteY114" fmla="*/ 2935288 h 6677025"/>
              <a:gd name="connsiteX115" fmla="*/ 241300 w 8802688"/>
              <a:gd name="connsiteY115" fmla="*/ 2952751 h 6677025"/>
              <a:gd name="connsiteX116" fmla="*/ 242888 w 8802688"/>
              <a:gd name="connsiteY116" fmla="*/ 2959101 h 6677025"/>
              <a:gd name="connsiteX117" fmla="*/ 242888 w 8802688"/>
              <a:gd name="connsiteY117" fmla="*/ 2963863 h 6677025"/>
              <a:gd name="connsiteX118" fmla="*/ 255588 w 8802688"/>
              <a:gd name="connsiteY118" fmla="*/ 2973388 h 6677025"/>
              <a:gd name="connsiteX119" fmla="*/ 266700 w 8802688"/>
              <a:gd name="connsiteY119" fmla="*/ 2979738 h 6677025"/>
              <a:gd name="connsiteX120" fmla="*/ 288925 w 8802688"/>
              <a:gd name="connsiteY120" fmla="*/ 2984501 h 6677025"/>
              <a:gd name="connsiteX121" fmla="*/ 336550 w 8802688"/>
              <a:gd name="connsiteY121" fmla="*/ 2987676 h 6677025"/>
              <a:gd name="connsiteX122" fmla="*/ 388938 w 8802688"/>
              <a:gd name="connsiteY122" fmla="*/ 2987676 h 6677025"/>
              <a:gd name="connsiteX123" fmla="*/ 404813 w 8802688"/>
              <a:gd name="connsiteY123" fmla="*/ 2987676 h 6677025"/>
              <a:gd name="connsiteX124" fmla="*/ 425450 w 8802688"/>
              <a:gd name="connsiteY124" fmla="*/ 2982913 h 6677025"/>
              <a:gd name="connsiteX125" fmla="*/ 469900 w 8802688"/>
              <a:gd name="connsiteY125" fmla="*/ 2963863 h 6677025"/>
              <a:gd name="connsiteX126" fmla="*/ 520700 w 8802688"/>
              <a:gd name="connsiteY126" fmla="*/ 2940051 h 6677025"/>
              <a:gd name="connsiteX127" fmla="*/ 576263 w 8802688"/>
              <a:gd name="connsiteY127" fmla="*/ 2914651 h 6677025"/>
              <a:gd name="connsiteX128" fmla="*/ 573088 w 8802688"/>
              <a:gd name="connsiteY128" fmla="*/ 2946401 h 6677025"/>
              <a:gd name="connsiteX129" fmla="*/ 568325 w 8802688"/>
              <a:gd name="connsiteY129" fmla="*/ 2979738 h 6677025"/>
              <a:gd name="connsiteX130" fmla="*/ 558801 w 8802688"/>
              <a:gd name="connsiteY130" fmla="*/ 3008313 h 6677025"/>
              <a:gd name="connsiteX131" fmla="*/ 544513 w 8802688"/>
              <a:gd name="connsiteY131" fmla="*/ 3038476 h 6677025"/>
              <a:gd name="connsiteX132" fmla="*/ 528638 w 8802688"/>
              <a:gd name="connsiteY132" fmla="*/ 3062288 h 6677025"/>
              <a:gd name="connsiteX133" fmla="*/ 508000 w 8802688"/>
              <a:gd name="connsiteY133" fmla="*/ 3086101 h 6677025"/>
              <a:gd name="connsiteX134" fmla="*/ 487363 w 8802688"/>
              <a:gd name="connsiteY134" fmla="*/ 3106738 h 6677025"/>
              <a:gd name="connsiteX135" fmla="*/ 463550 w 8802688"/>
              <a:gd name="connsiteY135" fmla="*/ 3124201 h 6677025"/>
              <a:gd name="connsiteX136" fmla="*/ 439738 w 8802688"/>
              <a:gd name="connsiteY136" fmla="*/ 3136901 h 6677025"/>
              <a:gd name="connsiteX137" fmla="*/ 412750 w 8802688"/>
              <a:gd name="connsiteY137" fmla="*/ 3148013 h 6677025"/>
              <a:gd name="connsiteX138" fmla="*/ 382588 w 8802688"/>
              <a:gd name="connsiteY138" fmla="*/ 3157538 h 6677025"/>
              <a:gd name="connsiteX139" fmla="*/ 357188 w 8802688"/>
              <a:gd name="connsiteY139" fmla="*/ 3160713 h 6677025"/>
              <a:gd name="connsiteX140" fmla="*/ 327025 w 8802688"/>
              <a:gd name="connsiteY140" fmla="*/ 3160713 h 6677025"/>
              <a:gd name="connsiteX141" fmla="*/ 296863 w 8802688"/>
              <a:gd name="connsiteY141" fmla="*/ 3157538 h 6677025"/>
              <a:gd name="connsiteX142" fmla="*/ 269875 w 8802688"/>
              <a:gd name="connsiteY142" fmla="*/ 3148013 h 6677025"/>
              <a:gd name="connsiteX143" fmla="*/ 241300 w 8802688"/>
              <a:gd name="connsiteY143" fmla="*/ 3136901 h 6677025"/>
              <a:gd name="connsiteX144" fmla="*/ 228600 w 8802688"/>
              <a:gd name="connsiteY144" fmla="*/ 3130551 h 6677025"/>
              <a:gd name="connsiteX145" fmla="*/ 214313 w 8802688"/>
              <a:gd name="connsiteY145" fmla="*/ 3119438 h 6677025"/>
              <a:gd name="connsiteX146" fmla="*/ 187325 w 8802688"/>
              <a:gd name="connsiteY146" fmla="*/ 3092451 h 6677025"/>
              <a:gd name="connsiteX147" fmla="*/ 160338 w 8802688"/>
              <a:gd name="connsiteY147" fmla="*/ 3055938 h 6677025"/>
              <a:gd name="connsiteX148" fmla="*/ 133350 w 8802688"/>
              <a:gd name="connsiteY148" fmla="*/ 3017838 h 6677025"/>
              <a:gd name="connsiteX149" fmla="*/ 109538 w 8802688"/>
              <a:gd name="connsiteY149" fmla="*/ 2970213 h 6677025"/>
              <a:gd name="connsiteX150" fmla="*/ 85725 w 8802688"/>
              <a:gd name="connsiteY150" fmla="*/ 2922588 h 6677025"/>
              <a:gd name="connsiteX151" fmla="*/ 65088 w 8802688"/>
              <a:gd name="connsiteY151" fmla="*/ 2868613 h 6677025"/>
              <a:gd name="connsiteX152" fmla="*/ 47625 w 8802688"/>
              <a:gd name="connsiteY152" fmla="*/ 2816225 h 6677025"/>
              <a:gd name="connsiteX153" fmla="*/ 30163 w 8802688"/>
              <a:gd name="connsiteY153" fmla="*/ 2762250 h 6677025"/>
              <a:gd name="connsiteX154" fmla="*/ 17463 w 8802688"/>
              <a:gd name="connsiteY154" fmla="*/ 2708275 h 6677025"/>
              <a:gd name="connsiteX155" fmla="*/ 9525 w 8802688"/>
              <a:gd name="connsiteY155" fmla="*/ 2655888 h 6677025"/>
              <a:gd name="connsiteX156" fmla="*/ 3175 w 8802688"/>
              <a:gd name="connsiteY156" fmla="*/ 2608263 h 6677025"/>
              <a:gd name="connsiteX157" fmla="*/ 0 w 8802688"/>
              <a:gd name="connsiteY157" fmla="*/ 2563813 h 6677025"/>
              <a:gd name="connsiteX158" fmla="*/ 0 w 8802688"/>
              <a:gd name="connsiteY158" fmla="*/ 2524125 h 6677025"/>
              <a:gd name="connsiteX159" fmla="*/ 9525 w 8802688"/>
              <a:gd name="connsiteY159" fmla="*/ 2492375 h 6677025"/>
              <a:gd name="connsiteX160" fmla="*/ 11113 w 8802688"/>
              <a:gd name="connsiteY160" fmla="*/ 2476500 h 6677025"/>
              <a:gd name="connsiteX161" fmla="*/ 17463 w 8802688"/>
              <a:gd name="connsiteY161" fmla="*/ 2465388 h 6677025"/>
              <a:gd name="connsiteX162" fmla="*/ 47625 w 8802688"/>
              <a:gd name="connsiteY162" fmla="*/ 2425700 h 6677025"/>
              <a:gd name="connsiteX163" fmla="*/ 79375 w 8802688"/>
              <a:gd name="connsiteY163" fmla="*/ 2387600 h 6677025"/>
              <a:gd name="connsiteX164" fmla="*/ 112713 w 8802688"/>
              <a:gd name="connsiteY164" fmla="*/ 2352675 h 6677025"/>
              <a:gd name="connsiteX165" fmla="*/ 149225 w 8802688"/>
              <a:gd name="connsiteY165" fmla="*/ 2322513 h 6677025"/>
              <a:gd name="connsiteX166" fmla="*/ 217488 w 8802688"/>
              <a:gd name="connsiteY166" fmla="*/ 2260600 h 6677025"/>
              <a:gd name="connsiteX167" fmla="*/ 5886450 w 8802688"/>
              <a:gd name="connsiteY167" fmla="*/ 2019300 h 6677025"/>
              <a:gd name="connsiteX168" fmla="*/ 5907087 w 8802688"/>
              <a:gd name="connsiteY168" fmla="*/ 2022475 h 6677025"/>
              <a:gd name="connsiteX169" fmla="*/ 5930900 w 8802688"/>
              <a:gd name="connsiteY169" fmla="*/ 2028825 h 6677025"/>
              <a:gd name="connsiteX170" fmla="*/ 5957888 w 8802688"/>
              <a:gd name="connsiteY170" fmla="*/ 2036763 h 6677025"/>
              <a:gd name="connsiteX171" fmla="*/ 5984875 w 8802688"/>
              <a:gd name="connsiteY171" fmla="*/ 2049463 h 6677025"/>
              <a:gd name="connsiteX172" fmla="*/ 6010275 w 8802688"/>
              <a:gd name="connsiteY172" fmla="*/ 2060575 h 6677025"/>
              <a:gd name="connsiteX173" fmla="*/ 6034088 w 8802688"/>
              <a:gd name="connsiteY173" fmla="*/ 2078038 h 6677025"/>
              <a:gd name="connsiteX174" fmla="*/ 6057900 w 8802688"/>
              <a:gd name="connsiteY174" fmla="*/ 2093913 h 6677025"/>
              <a:gd name="connsiteX175" fmla="*/ 5951538 w 8802688"/>
              <a:gd name="connsiteY175" fmla="*/ 2170113 h 6677025"/>
              <a:gd name="connsiteX176" fmla="*/ 5897562 w 8802688"/>
              <a:gd name="connsiteY176" fmla="*/ 2209800 h 6677025"/>
              <a:gd name="connsiteX177" fmla="*/ 5838825 w 8802688"/>
              <a:gd name="connsiteY177" fmla="*/ 2244725 h 6677025"/>
              <a:gd name="connsiteX178" fmla="*/ 5811837 w 8802688"/>
              <a:gd name="connsiteY178" fmla="*/ 2216150 h 6677025"/>
              <a:gd name="connsiteX179" fmla="*/ 5788025 w 8802688"/>
              <a:gd name="connsiteY179" fmla="*/ 2182813 h 6677025"/>
              <a:gd name="connsiteX180" fmla="*/ 5775325 w 8802688"/>
              <a:gd name="connsiteY180" fmla="*/ 2165350 h 6677025"/>
              <a:gd name="connsiteX181" fmla="*/ 5770562 w 8802688"/>
              <a:gd name="connsiteY181" fmla="*/ 2146300 h 6677025"/>
              <a:gd name="connsiteX182" fmla="*/ 5764212 w 8802688"/>
              <a:gd name="connsiteY182" fmla="*/ 2132013 h 6677025"/>
              <a:gd name="connsiteX183" fmla="*/ 5764212 w 8802688"/>
              <a:gd name="connsiteY183" fmla="*/ 2117725 h 6677025"/>
              <a:gd name="connsiteX184" fmla="*/ 5770562 w 8802688"/>
              <a:gd name="connsiteY184" fmla="*/ 2101850 h 6677025"/>
              <a:gd name="connsiteX185" fmla="*/ 5778500 w 8802688"/>
              <a:gd name="connsiteY185" fmla="*/ 2087563 h 6677025"/>
              <a:gd name="connsiteX186" fmla="*/ 5791200 w 8802688"/>
              <a:gd name="connsiteY186" fmla="*/ 2073275 h 6677025"/>
              <a:gd name="connsiteX187" fmla="*/ 5805487 w 8802688"/>
              <a:gd name="connsiteY187" fmla="*/ 2057400 h 6677025"/>
              <a:gd name="connsiteX188" fmla="*/ 5821362 w 8802688"/>
              <a:gd name="connsiteY188" fmla="*/ 2046288 h 6677025"/>
              <a:gd name="connsiteX189" fmla="*/ 5838825 w 8802688"/>
              <a:gd name="connsiteY189" fmla="*/ 2033588 h 6677025"/>
              <a:gd name="connsiteX190" fmla="*/ 5853112 w 8802688"/>
              <a:gd name="connsiteY190" fmla="*/ 2025650 h 6677025"/>
              <a:gd name="connsiteX191" fmla="*/ 5870575 w 8802688"/>
              <a:gd name="connsiteY191" fmla="*/ 2022475 h 6677025"/>
              <a:gd name="connsiteX192" fmla="*/ 6169026 w 8802688"/>
              <a:gd name="connsiteY192" fmla="*/ 1685925 h 6677025"/>
              <a:gd name="connsiteX193" fmla="*/ 6076951 w 8802688"/>
              <a:gd name="connsiteY193" fmla="*/ 1712913 h 6677025"/>
              <a:gd name="connsiteX194" fmla="*/ 5984875 w 8802688"/>
              <a:gd name="connsiteY194" fmla="*/ 1739900 h 6677025"/>
              <a:gd name="connsiteX195" fmla="*/ 5938838 w 8802688"/>
              <a:gd name="connsiteY195" fmla="*/ 1757363 h 6677025"/>
              <a:gd name="connsiteX196" fmla="*/ 5894388 w 8802688"/>
              <a:gd name="connsiteY196" fmla="*/ 1774825 h 6677025"/>
              <a:gd name="connsiteX197" fmla="*/ 5849938 w 8802688"/>
              <a:gd name="connsiteY197" fmla="*/ 1798638 h 6677025"/>
              <a:gd name="connsiteX198" fmla="*/ 5805488 w 8802688"/>
              <a:gd name="connsiteY198" fmla="*/ 1828800 h 6677025"/>
              <a:gd name="connsiteX199" fmla="*/ 5764213 w 8802688"/>
              <a:gd name="connsiteY199" fmla="*/ 1862138 h 6677025"/>
              <a:gd name="connsiteX200" fmla="*/ 5722938 w 8802688"/>
              <a:gd name="connsiteY200" fmla="*/ 1897063 h 6677025"/>
              <a:gd name="connsiteX201" fmla="*/ 5683250 w 8802688"/>
              <a:gd name="connsiteY201" fmla="*/ 1933575 h 6677025"/>
              <a:gd name="connsiteX202" fmla="*/ 5648325 w 8802688"/>
              <a:gd name="connsiteY202" fmla="*/ 1971675 h 6677025"/>
              <a:gd name="connsiteX203" fmla="*/ 5576888 w 8802688"/>
              <a:gd name="connsiteY203" fmla="*/ 2052638 h 6677025"/>
              <a:gd name="connsiteX204" fmla="*/ 5502275 w 8802688"/>
              <a:gd name="connsiteY204" fmla="*/ 2128838 h 6677025"/>
              <a:gd name="connsiteX205" fmla="*/ 5522913 w 8802688"/>
              <a:gd name="connsiteY205" fmla="*/ 2122488 h 6677025"/>
              <a:gd name="connsiteX206" fmla="*/ 5543550 w 8802688"/>
              <a:gd name="connsiteY206" fmla="*/ 2117725 h 6677025"/>
              <a:gd name="connsiteX207" fmla="*/ 5586413 w 8802688"/>
              <a:gd name="connsiteY207" fmla="*/ 2098675 h 6677025"/>
              <a:gd name="connsiteX208" fmla="*/ 5607050 w 8802688"/>
              <a:gd name="connsiteY208" fmla="*/ 2093913 h 6677025"/>
              <a:gd name="connsiteX209" fmla="*/ 5624513 w 8802688"/>
              <a:gd name="connsiteY209" fmla="*/ 2087563 h 6677025"/>
              <a:gd name="connsiteX210" fmla="*/ 5641975 w 8802688"/>
              <a:gd name="connsiteY210" fmla="*/ 2087563 h 6677025"/>
              <a:gd name="connsiteX211" fmla="*/ 5657850 w 8802688"/>
              <a:gd name="connsiteY211" fmla="*/ 2093913 h 6677025"/>
              <a:gd name="connsiteX212" fmla="*/ 5832475 w 8802688"/>
              <a:gd name="connsiteY212" fmla="*/ 2357438 h 6677025"/>
              <a:gd name="connsiteX213" fmla="*/ 5975350 w 8802688"/>
              <a:gd name="connsiteY213" fmla="*/ 2265363 h 6677025"/>
              <a:gd name="connsiteX214" fmla="*/ 6115051 w 8802688"/>
              <a:gd name="connsiteY214" fmla="*/ 2170113 h 6677025"/>
              <a:gd name="connsiteX215" fmla="*/ 6264276 w 8802688"/>
              <a:gd name="connsiteY215" fmla="*/ 2078038 h 6677025"/>
              <a:gd name="connsiteX216" fmla="*/ 6340476 w 8802688"/>
              <a:gd name="connsiteY216" fmla="*/ 2030413 h 6677025"/>
              <a:gd name="connsiteX217" fmla="*/ 6424613 w 8802688"/>
              <a:gd name="connsiteY217" fmla="*/ 1982788 h 6677025"/>
              <a:gd name="connsiteX218" fmla="*/ 6400801 w 8802688"/>
              <a:gd name="connsiteY218" fmla="*/ 1981200 h 6677025"/>
              <a:gd name="connsiteX219" fmla="*/ 6364288 w 8802688"/>
              <a:gd name="connsiteY219" fmla="*/ 1971675 h 6677025"/>
              <a:gd name="connsiteX220" fmla="*/ 6323013 w 8802688"/>
              <a:gd name="connsiteY220" fmla="*/ 1958975 h 6677025"/>
              <a:gd name="connsiteX221" fmla="*/ 6302376 w 8802688"/>
              <a:gd name="connsiteY221" fmla="*/ 1947863 h 6677025"/>
              <a:gd name="connsiteX222" fmla="*/ 6281738 w 8802688"/>
              <a:gd name="connsiteY222" fmla="*/ 1935163 h 6677025"/>
              <a:gd name="connsiteX223" fmla="*/ 6261101 w 8802688"/>
              <a:gd name="connsiteY223" fmla="*/ 1917700 h 6677025"/>
              <a:gd name="connsiteX224" fmla="*/ 6240463 w 8802688"/>
              <a:gd name="connsiteY224" fmla="*/ 1900238 h 6677025"/>
              <a:gd name="connsiteX225" fmla="*/ 6221413 w 8802688"/>
              <a:gd name="connsiteY225" fmla="*/ 1876425 h 6677025"/>
              <a:gd name="connsiteX226" fmla="*/ 6203951 w 8802688"/>
              <a:gd name="connsiteY226" fmla="*/ 1849438 h 6677025"/>
              <a:gd name="connsiteX227" fmla="*/ 6192838 w 8802688"/>
              <a:gd name="connsiteY227" fmla="*/ 1817688 h 6677025"/>
              <a:gd name="connsiteX228" fmla="*/ 6180138 w 8802688"/>
              <a:gd name="connsiteY228" fmla="*/ 1778000 h 6677025"/>
              <a:gd name="connsiteX229" fmla="*/ 6170613 w 8802688"/>
              <a:gd name="connsiteY229" fmla="*/ 1736725 h 6677025"/>
              <a:gd name="connsiteX230" fmla="*/ 8401050 w 8802688"/>
              <a:gd name="connsiteY230" fmla="*/ 1338262 h 6677025"/>
              <a:gd name="connsiteX231" fmla="*/ 8332788 w 8802688"/>
              <a:gd name="connsiteY231" fmla="*/ 1382712 h 6677025"/>
              <a:gd name="connsiteX232" fmla="*/ 8264525 w 8802688"/>
              <a:gd name="connsiteY232" fmla="*/ 1430337 h 6677025"/>
              <a:gd name="connsiteX233" fmla="*/ 8131175 w 8802688"/>
              <a:gd name="connsiteY233" fmla="*/ 1531937 h 6677025"/>
              <a:gd name="connsiteX234" fmla="*/ 8002588 w 8802688"/>
              <a:gd name="connsiteY234" fmla="*/ 1630363 h 6677025"/>
              <a:gd name="connsiteX235" fmla="*/ 7886700 w 8802688"/>
              <a:gd name="connsiteY235" fmla="*/ 1722438 h 6677025"/>
              <a:gd name="connsiteX236" fmla="*/ 7920038 w 8802688"/>
              <a:gd name="connsiteY236" fmla="*/ 1727200 h 6677025"/>
              <a:gd name="connsiteX237" fmla="*/ 7954963 w 8802688"/>
              <a:gd name="connsiteY237" fmla="*/ 1727200 h 6677025"/>
              <a:gd name="connsiteX238" fmla="*/ 7993063 w 8802688"/>
              <a:gd name="connsiteY238" fmla="*/ 1725613 h 6677025"/>
              <a:gd name="connsiteX239" fmla="*/ 8029575 w 8802688"/>
              <a:gd name="connsiteY239" fmla="*/ 1716088 h 6677025"/>
              <a:gd name="connsiteX240" fmla="*/ 8064500 w 8802688"/>
              <a:gd name="connsiteY240" fmla="*/ 1703388 h 6677025"/>
              <a:gd name="connsiteX241" fmla="*/ 8101013 w 8802688"/>
              <a:gd name="connsiteY241" fmla="*/ 1689100 h 6677025"/>
              <a:gd name="connsiteX242" fmla="*/ 8135938 w 8802688"/>
              <a:gd name="connsiteY242" fmla="*/ 1668463 h 6677025"/>
              <a:gd name="connsiteX243" fmla="*/ 8172450 w 8802688"/>
              <a:gd name="connsiteY243" fmla="*/ 1644650 h 6677025"/>
              <a:gd name="connsiteX244" fmla="*/ 8204200 w 8802688"/>
              <a:gd name="connsiteY244" fmla="*/ 1617662 h 6677025"/>
              <a:gd name="connsiteX245" fmla="*/ 8237538 w 8802688"/>
              <a:gd name="connsiteY245" fmla="*/ 1587500 h 6677025"/>
              <a:gd name="connsiteX246" fmla="*/ 8270875 w 8802688"/>
              <a:gd name="connsiteY246" fmla="*/ 1555750 h 6677025"/>
              <a:gd name="connsiteX247" fmla="*/ 8299450 w 8802688"/>
              <a:gd name="connsiteY247" fmla="*/ 1516062 h 6677025"/>
              <a:gd name="connsiteX248" fmla="*/ 8329613 w 8802688"/>
              <a:gd name="connsiteY248" fmla="*/ 1477963 h 6677025"/>
              <a:gd name="connsiteX249" fmla="*/ 8356600 w 8802688"/>
              <a:gd name="connsiteY249" fmla="*/ 1433512 h 6677025"/>
              <a:gd name="connsiteX250" fmla="*/ 8380413 w 8802688"/>
              <a:gd name="connsiteY250" fmla="*/ 1389062 h 6677025"/>
              <a:gd name="connsiteX251" fmla="*/ 4067176 w 8802688"/>
              <a:gd name="connsiteY251" fmla="*/ 1181100 h 6677025"/>
              <a:gd name="connsiteX252" fmla="*/ 3979864 w 8802688"/>
              <a:gd name="connsiteY252" fmla="*/ 1184275 h 6677025"/>
              <a:gd name="connsiteX253" fmla="*/ 3900489 w 8802688"/>
              <a:gd name="connsiteY253" fmla="*/ 1192213 h 6677025"/>
              <a:gd name="connsiteX254" fmla="*/ 3860801 w 8802688"/>
              <a:gd name="connsiteY254" fmla="*/ 1201738 h 6677025"/>
              <a:gd name="connsiteX255" fmla="*/ 3825876 w 8802688"/>
              <a:gd name="connsiteY255" fmla="*/ 1211263 h 6677025"/>
              <a:gd name="connsiteX256" fmla="*/ 3790951 w 8802688"/>
              <a:gd name="connsiteY256" fmla="*/ 1219200 h 6677025"/>
              <a:gd name="connsiteX257" fmla="*/ 3757613 w 8802688"/>
              <a:gd name="connsiteY257" fmla="*/ 1231900 h 6677025"/>
              <a:gd name="connsiteX258" fmla="*/ 3724276 w 8802688"/>
              <a:gd name="connsiteY258" fmla="*/ 1246188 h 6677025"/>
              <a:gd name="connsiteX259" fmla="*/ 3695701 w 8802688"/>
              <a:gd name="connsiteY259" fmla="*/ 1260475 h 6677025"/>
              <a:gd name="connsiteX260" fmla="*/ 3665538 w 8802688"/>
              <a:gd name="connsiteY260" fmla="*/ 1279525 h 6677025"/>
              <a:gd name="connsiteX261" fmla="*/ 3635376 w 8802688"/>
              <a:gd name="connsiteY261" fmla="*/ 1296988 h 6677025"/>
              <a:gd name="connsiteX262" fmla="*/ 3608388 w 8802688"/>
              <a:gd name="connsiteY262" fmla="*/ 1317625 h 6677025"/>
              <a:gd name="connsiteX263" fmla="*/ 3581401 w 8802688"/>
              <a:gd name="connsiteY263" fmla="*/ 1341438 h 6677025"/>
              <a:gd name="connsiteX264" fmla="*/ 3557588 w 8802688"/>
              <a:gd name="connsiteY264" fmla="*/ 1365250 h 6677025"/>
              <a:gd name="connsiteX265" fmla="*/ 3533776 w 8802688"/>
              <a:gd name="connsiteY265" fmla="*/ 1392238 h 6677025"/>
              <a:gd name="connsiteX266" fmla="*/ 3509963 w 8802688"/>
              <a:gd name="connsiteY266" fmla="*/ 1419225 h 6677025"/>
              <a:gd name="connsiteX267" fmla="*/ 3489326 w 8802688"/>
              <a:gd name="connsiteY267" fmla="*/ 1450975 h 6677025"/>
              <a:gd name="connsiteX268" fmla="*/ 3468688 w 8802688"/>
              <a:gd name="connsiteY268" fmla="*/ 1481138 h 6677025"/>
              <a:gd name="connsiteX269" fmla="*/ 3448051 w 8802688"/>
              <a:gd name="connsiteY269" fmla="*/ 1516063 h 6677025"/>
              <a:gd name="connsiteX270" fmla="*/ 3413126 w 8802688"/>
              <a:gd name="connsiteY270" fmla="*/ 1590675 h 6677025"/>
              <a:gd name="connsiteX271" fmla="*/ 3379788 w 8802688"/>
              <a:gd name="connsiteY271" fmla="*/ 1671638 h 6677025"/>
              <a:gd name="connsiteX272" fmla="*/ 3349626 w 8802688"/>
              <a:gd name="connsiteY272" fmla="*/ 1763713 h 6677025"/>
              <a:gd name="connsiteX273" fmla="*/ 3325813 w 8802688"/>
              <a:gd name="connsiteY273" fmla="*/ 1865313 h 6677025"/>
              <a:gd name="connsiteX274" fmla="*/ 3302001 w 8802688"/>
              <a:gd name="connsiteY274" fmla="*/ 1971676 h 6677025"/>
              <a:gd name="connsiteX275" fmla="*/ 3281363 w 8802688"/>
              <a:gd name="connsiteY275" fmla="*/ 2090738 h 6677025"/>
              <a:gd name="connsiteX276" fmla="*/ 3368676 w 8802688"/>
              <a:gd name="connsiteY276" fmla="*/ 1944688 h 6677025"/>
              <a:gd name="connsiteX277" fmla="*/ 3451226 w 8802688"/>
              <a:gd name="connsiteY277" fmla="*/ 1787526 h 6677025"/>
              <a:gd name="connsiteX278" fmla="*/ 3533776 w 8802688"/>
              <a:gd name="connsiteY278" fmla="*/ 1624013 h 6677025"/>
              <a:gd name="connsiteX279" fmla="*/ 3617913 w 8802688"/>
              <a:gd name="connsiteY279" fmla="*/ 1454150 h 6677025"/>
              <a:gd name="connsiteX280" fmla="*/ 3652838 w 8802688"/>
              <a:gd name="connsiteY280" fmla="*/ 1454150 h 6677025"/>
              <a:gd name="connsiteX281" fmla="*/ 3656013 w 8802688"/>
              <a:gd name="connsiteY281" fmla="*/ 1495425 h 6677025"/>
              <a:gd name="connsiteX282" fmla="*/ 3659188 w 8802688"/>
              <a:gd name="connsiteY282" fmla="*/ 1531938 h 6677025"/>
              <a:gd name="connsiteX283" fmla="*/ 3673476 w 8802688"/>
              <a:gd name="connsiteY283" fmla="*/ 1600200 h 6677025"/>
              <a:gd name="connsiteX284" fmla="*/ 3686176 w 8802688"/>
              <a:gd name="connsiteY284" fmla="*/ 1658938 h 6677025"/>
              <a:gd name="connsiteX285" fmla="*/ 3689351 w 8802688"/>
              <a:gd name="connsiteY285" fmla="*/ 1689100 h 6677025"/>
              <a:gd name="connsiteX286" fmla="*/ 3692526 w 8802688"/>
              <a:gd name="connsiteY286" fmla="*/ 1716088 h 6677025"/>
              <a:gd name="connsiteX287" fmla="*/ 3713163 w 8802688"/>
              <a:gd name="connsiteY287" fmla="*/ 1662113 h 6677025"/>
              <a:gd name="connsiteX288" fmla="*/ 3736976 w 8802688"/>
              <a:gd name="connsiteY288" fmla="*/ 1609725 h 6677025"/>
              <a:gd name="connsiteX289" fmla="*/ 3757613 w 8802688"/>
              <a:gd name="connsiteY289" fmla="*/ 1562101 h 6677025"/>
              <a:gd name="connsiteX290" fmla="*/ 3784601 w 8802688"/>
              <a:gd name="connsiteY290" fmla="*/ 1514475 h 6677025"/>
              <a:gd name="connsiteX291" fmla="*/ 3811588 w 8802688"/>
              <a:gd name="connsiteY291" fmla="*/ 1471613 h 6677025"/>
              <a:gd name="connsiteX292" fmla="*/ 3840163 w 8802688"/>
              <a:gd name="connsiteY292" fmla="*/ 1430338 h 6677025"/>
              <a:gd name="connsiteX293" fmla="*/ 3870326 w 8802688"/>
              <a:gd name="connsiteY293" fmla="*/ 1392238 h 6677025"/>
              <a:gd name="connsiteX294" fmla="*/ 3906839 w 8802688"/>
              <a:gd name="connsiteY294" fmla="*/ 1355725 h 6677025"/>
              <a:gd name="connsiteX295" fmla="*/ 3941764 w 8802688"/>
              <a:gd name="connsiteY295" fmla="*/ 1327150 h 6677025"/>
              <a:gd name="connsiteX296" fmla="*/ 3979864 w 8802688"/>
              <a:gd name="connsiteY296" fmla="*/ 1296988 h 6677025"/>
              <a:gd name="connsiteX297" fmla="*/ 4022726 w 8802688"/>
              <a:gd name="connsiteY297" fmla="*/ 1273175 h 6677025"/>
              <a:gd name="connsiteX298" fmla="*/ 4067176 w 8802688"/>
              <a:gd name="connsiteY298" fmla="*/ 1249363 h 6677025"/>
              <a:gd name="connsiteX299" fmla="*/ 4117976 w 8802688"/>
              <a:gd name="connsiteY299" fmla="*/ 1231900 h 6677025"/>
              <a:gd name="connsiteX300" fmla="*/ 4167189 w 8802688"/>
              <a:gd name="connsiteY300" fmla="*/ 1216025 h 6677025"/>
              <a:gd name="connsiteX301" fmla="*/ 4224339 w 8802688"/>
              <a:gd name="connsiteY301" fmla="*/ 1201738 h 6677025"/>
              <a:gd name="connsiteX302" fmla="*/ 4286251 w 8802688"/>
              <a:gd name="connsiteY302" fmla="*/ 1195388 h 6677025"/>
              <a:gd name="connsiteX303" fmla="*/ 4170364 w 8802688"/>
              <a:gd name="connsiteY303" fmla="*/ 1184275 h 6677025"/>
              <a:gd name="connsiteX304" fmla="*/ 4117976 w 8802688"/>
              <a:gd name="connsiteY304" fmla="*/ 1181100 h 6677025"/>
              <a:gd name="connsiteX305" fmla="*/ 5586413 w 8802688"/>
              <a:gd name="connsiteY305" fmla="*/ 1166812 h 6677025"/>
              <a:gd name="connsiteX306" fmla="*/ 5481638 w 8802688"/>
              <a:gd name="connsiteY306" fmla="*/ 1204912 h 6677025"/>
              <a:gd name="connsiteX307" fmla="*/ 5437188 w 8802688"/>
              <a:gd name="connsiteY307" fmla="*/ 1225550 h 6677025"/>
              <a:gd name="connsiteX308" fmla="*/ 5399088 w 8802688"/>
              <a:gd name="connsiteY308" fmla="*/ 1243012 h 6677025"/>
              <a:gd name="connsiteX309" fmla="*/ 5365751 w 8802688"/>
              <a:gd name="connsiteY309" fmla="*/ 1260475 h 6677025"/>
              <a:gd name="connsiteX310" fmla="*/ 5335588 w 8802688"/>
              <a:gd name="connsiteY310" fmla="*/ 1282700 h 6677025"/>
              <a:gd name="connsiteX311" fmla="*/ 5308601 w 8802688"/>
              <a:gd name="connsiteY311" fmla="*/ 1300162 h 6677025"/>
              <a:gd name="connsiteX312" fmla="*/ 5287963 w 8802688"/>
              <a:gd name="connsiteY312" fmla="*/ 1320800 h 6677025"/>
              <a:gd name="connsiteX313" fmla="*/ 5270501 w 8802688"/>
              <a:gd name="connsiteY313" fmla="*/ 1341437 h 6677025"/>
              <a:gd name="connsiteX314" fmla="*/ 5259388 w 8802688"/>
              <a:gd name="connsiteY314" fmla="*/ 1362075 h 6677025"/>
              <a:gd name="connsiteX315" fmla="*/ 5246688 w 8802688"/>
              <a:gd name="connsiteY315" fmla="*/ 1385887 h 6677025"/>
              <a:gd name="connsiteX316" fmla="*/ 5240338 w 8802688"/>
              <a:gd name="connsiteY316" fmla="*/ 1409700 h 6677025"/>
              <a:gd name="connsiteX317" fmla="*/ 5237163 w 8802688"/>
              <a:gd name="connsiteY317" fmla="*/ 1436687 h 6677025"/>
              <a:gd name="connsiteX318" fmla="*/ 5237163 w 8802688"/>
              <a:gd name="connsiteY318" fmla="*/ 1463675 h 6677025"/>
              <a:gd name="connsiteX319" fmla="*/ 5240338 w 8802688"/>
              <a:gd name="connsiteY319" fmla="*/ 1492250 h 6677025"/>
              <a:gd name="connsiteX320" fmla="*/ 5246688 w 8802688"/>
              <a:gd name="connsiteY320" fmla="*/ 1525587 h 6677025"/>
              <a:gd name="connsiteX321" fmla="*/ 5287963 w 8802688"/>
              <a:gd name="connsiteY321" fmla="*/ 1484312 h 6677025"/>
              <a:gd name="connsiteX322" fmla="*/ 5330826 w 8802688"/>
              <a:gd name="connsiteY322" fmla="*/ 1439862 h 6677025"/>
              <a:gd name="connsiteX323" fmla="*/ 5416551 w 8802688"/>
              <a:gd name="connsiteY323" fmla="*/ 1347787 h 6677025"/>
              <a:gd name="connsiteX324" fmla="*/ 5499101 w 8802688"/>
              <a:gd name="connsiteY324" fmla="*/ 1252537 h 6677025"/>
              <a:gd name="connsiteX325" fmla="*/ 5540376 w 8802688"/>
              <a:gd name="connsiteY325" fmla="*/ 1208087 h 6677025"/>
              <a:gd name="connsiteX326" fmla="*/ 5434013 w 8802688"/>
              <a:gd name="connsiteY326" fmla="*/ 0 h 6677025"/>
              <a:gd name="connsiteX327" fmla="*/ 5519738 w 8802688"/>
              <a:gd name="connsiteY327" fmla="*/ 3175 h 6677025"/>
              <a:gd name="connsiteX328" fmla="*/ 5610226 w 8802688"/>
              <a:gd name="connsiteY328" fmla="*/ 12700 h 6677025"/>
              <a:gd name="connsiteX329" fmla="*/ 5699126 w 8802688"/>
              <a:gd name="connsiteY329" fmla="*/ 30163 h 6677025"/>
              <a:gd name="connsiteX330" fmla="*/ 5788026 w 8802688"/>
              <a:gd name="connsiteY330" fmla="*/ 50800 h 6677025"/>
              <a:gd name="connsiteX331" fmla="*/ 5876926 w 8802688"/>
              <a:gd name="connsiteY331" fmla="*/ 77788 h 6677025"/>
              <a:gd name="connsiteX332" fmla="*/ 5965826 w 8802688"/>
              <a:gd name="connsiteY332" fmla="*/ 111125 h 6677025"/>
              <a:gd name="connsiteX333" fmla="*/ 6054726 w 8802688"/>
              <a:gd name="connsiteY333" fmla="*/ 146050 h 6677025"/>
              <a:gd name="connsiteX334" fmla="*/ 6142038 w 8802688"/>
              <a:gd name="connsiteY334" fmla="*/ 187325 h 6677025"/>
              <a:gd name="connsiteX335" fmla="*/ 6237288 w 8802688"/>
              <a:gd name="connsiteY335" fmla="*/ 258763 h 6677025"/>
              <a:gd name="connsiteX336" fmla="*/ 6329363 w 8802688"/>
              <a:gd name="connsiteY336" fmla="*/ 333375 h 6677025"/>
              <a:gd name="connsiteX337" fmla="*/ 6418263 w 8802688"/>
              <a:gd name="connsiteY337" fmla="*/ 407988 h 6677025"/>
              <a:gd name="connsiteX338" fmla="*/ 6507163 w 8802688"/>
              <a:gd name="connsiteY338" fmla="*/ 485775 h 6677025"/>
              <a:gd name="connsiteX339" fmla="*/ 6677026 w 8802688"/>
              <a:gd name="connsiteY339" fmla="*/ 639763 h 6677025"/>
              <a:gd name="connsiteX340" fmla="*/ 6762751 w 8802688"/>
              <a:gd name="connsiteY340" fmla="*/ 714375 h 6677025"/>
              <a:gd name="connsiteX341" fmla="*/ 6846888 w 8802688"/>
              <a:gd name="connsiteY341" fmla="*/ 785813 h 6677025"/>
              <a:gd name="connsiteX342" fmla="*/ 6846888 w 8802688"/>
              <a:gd name="connsiteY342" fmla="*/ 796926 h 6677025"/>
              <a:gd name="connsiteX343" fmla="*/ 6851651 w 8802688"/>
              <a:gd name="connsiteY343" fmla="*/ 812801 h 6677025"/>
              <a:gd name="connsiteX344" fmla="*/ 6858001 w 8802688"/>
              <a:gd name="connsiteY344" fmla="*/ 823913 h 6677025"/>
              <a:gd name="connsiteX345" fmla="*/ 6867526 w 8802688"/>
              <a:gd name="connsiteY345" fmla="*/ 836613 h 6677025"/>
              <a:gd name="connsiteX346" fmla="*/ 6878638 w 8802688"/>
              <a:gd name="connsiteY346" fmla="*/ 844550 h 6677025"/>
              <a:gd name="connsiteX347" fmla="*/ 6891338 w 8802688"/>
              <a:gd name="connsiteY347" fmla="*/ 854075 h 6677025"/>
              <a:gd name="connsiteX348" fmla="*/ 6905626 w 8802688"/>
              <a:gd name="connsiteY348" fmla="*/ 857250 h 6677025"/>
              <a:gd name="connsiteX349" fmla="*/ 6919913 w 8802688"/>
              <a:gd name="connsiteY349" fmla="*/ 860425 h 6677025"/>
              <a:gd name="connsiteX350" fmla="*/ 6973888 w 8802688"/>
              <a:gd name="connsiteY350" fmla="*/ 868363 h 6677025"/>
              <a:gd name="connsiteX351" fmla="*/ 7024688 w 8802688"/>
              <a:gd name="connsiteY351" fmla="*/ 884238 h 6677025"/>
              <a:gd name="connsiteX352" fmla="*/ 7072313 w 8802688"/>
              <a:gd name="connsiteY352" fmla="*/ 901700 h 6677025"/>
              <a:gd name="connsiteX353" fmla="*/ 7116763 w 8802688"/>
              <a:gd name="connsiteY353" fmla="*/ 925513 h 6677025"/>
              <a:gd name="connsiteX354" fmla="*/ 7158038 w 8802688"/>
              <a:gd name="connsiteY354" fmla="*/ 952500 h 6677025"/>
              <a:gd name="connsiteX355" fmla="*/ 7199313 w 8802688"/>
              <a:gd name="connsiteY355" fmla="*/ 981075 h 6677025"/>
              <a:gd name="connsiteX356" fmla="*/ 7235826 w 8802688"/>
              <a:gd name="connsiteY356" fmla="*/ 1014413 h 6677025"/>
              <a:gd name="connsiteX357" fmla="*/ 7270751 w 8802688"/>
              <a:gd name="connsiteY357" fmla="*/ 1049338 h 6677025"/>
              <a:gd name="connsiteX358" fmla="*/ 7307263 w 8802688"/>
              <a:gd name="connsiteY358" fmla="*/ 1089025 h 6677025"/>
              <a:gd name="connsiteX359" fmla="*/ 7337426 w 8802688"/>
              <a:gd name="connsiteY359" fmla="*/ 1127125 h 6677025"/>
              <a:gd name="connsiteX360" fmla="*/ 7399338 w 8802688"/>
              <a:gd name="connsiteY360" fmla="*/ 1211263 h 6677025"/>
              <a:gd name="connsiteX361" fmla="*/ 7454901 w 8802688"/>
              <a:gd name="connsiteY361" fmla="*/ 1296988 h 6677025"/>
              <a:gd name="connsiteX362" fmla="*/ 7512051 w 8802688"/>
              <a:gd name="connsiteY362" fmla="*/ 1382713 h 6677025"/>
              <a:gd name="connsiteX363" fmla="*/ 7069138 w 8802688"/>
              <a:gd name="connsiteY363" fmla="*/ 1492250 h 6677025"/>
              <a:gd name="connsiteX364" fmla="*/ 7083426 w 8802688"/>
              <a:gd name="connsiteY364" fmla="*/ 1573213 h 6677025"/>
              <a:gd name="connsiteX365" fmla="*/ 7092951 w 8802688"/>
              <a:gd name="connsiteY365" fmla="*/ 1611313 h 6677025"/>
              <a:gd name="connsiteX366" fmla="*/ 7104063 w 8802688"/>
              <a:gd name="connsiteY366" fmla="*/ 1647826 h 6677025"/>
              <a:gd name="connsiteX367" fmla="*/ 7116763 w 8802688"/>
              <a:gd name="connsiteY367" fmla="*/ 1677988 h 6677025"/>
              <a:gd name="connsiteX368" fmla="*/ 7131051 w 8802688"/>
              <a:gd name="connsiteY368" fmla="*/ 1706563 h 6677025"/>
              <a:gd name="connsiteX369" fmla="*/ 7150101 w 8802688"/>
              <a:gd name="connsiteY369" fmla="*/ 1733550 h 6677025"/>
              <a:gd name="connsiteX370" fmla="*/ 7170738 w 8802688"/>
              <a:gd name="connsiteY370" fmla="*/ 1754188 h 6677025"/>
              <a:gd name="connsiteX371" fmla="*/ 7191376 w 8802688"/>
              <a:gd name="connsiteY371" fmla="*/ 1774825 h 6677025"/>
              <a:gd name="connsiteX372" fmla="*/ 7218363 w 8802688"/>
              <a:gd name="connsiteY372" fmla="*/ 1790700 h 6677025"/>
              <a:gd name="connsiteX373" fmla="*/ 7243763 w 8802688"/>
              <a:gd name="connsiteY373" fmla="*/ 1801813 h 6677025"/>
              <a:gd name="connsiteX374" fmla="*/ 7277101 w 8802688"/>
              <a:gd name="connsiteY374" fmla="*/ 1811338 h 6677025"/>
              <a:gd name="connsiteX375" fmla="*/ 7310438 w 8802688"/>
              <a:gd name="connsiteY375" fmla="*/ 1814513 h 6677025"/>
              <a:gd name="connsiteX376" fmla="*/ 7348538 w 8802688"/>
              <a:gd name="connsiteY376" fmla="*/ 1811338 h 6677025"/>
              <a:gd name="connsiteX377" fmla="*/ 7392988 w 8802688"/>
              <a:gd name="connsiteY377" fmla="*/ 1804988 h 6677025"/>
              <a:gd name="connsiteX378" fmla="*/ 7437438 w 8802688"/>
              <a:gd name="connsiteY378" fmla="*/ 1793875 h 6677025"/>
              <a:gd name="connsiteX379" fmla="*/ 7550151 w 8802688"/>
              <a:gd name="connsiteY379" fmla="*/ 1906588 h 6677025"/>
              <a:gd name="connsiteX380" fmla="*/ 7362826 w 8802688"/>
              <a:gd name="connsiteY380" fmla="*/ 1941513 h 6677025"/>
              <a:gd name="connsiteX381" fmla="*/ 7221538 w 8802688"/>
              <a:gd name="connsiteY381" fmla="*/ 1974850 h 6677025"/>
              <a:gd name="connsiteX382" fmla="*/ 7164388 w 8802688"/>
              <a:gd name="connsiteY382" fmla="*/ 1992313 h 6677025"/>
              <a:gd name="connsiteX383" fmla="*/ 7116763 w 8802688"/>
              <a:gd name="connsiteY383" fmla="*/ 2006600 h 6677025"/>
              <a:gd name="connsiteX384" fmla="*/ 7075488 w 8802688"/>
              <a:gd name="connsiteY384" fmla="*/ 2025650 h 6677025"/>
              <a:gd name="connsiteX385" fmla="*/ 7038976 w 8802688"/>
              <a:gd name="connsiteY385" fmla="*/ 2046288 h 6677025"/>
              <a:gd name="connsiteX386" fmla="*/ 7011988 w 8802688"/>
              <a:gd name="connsiteY386" fmla="*/ 2066925 h 6677025"/>
              <a:gd name="connsiteX387" fmla="*/ 6988176 w 8802688"/>
              <a:gd name="connsiteY387" fmla="*/ 2093913 h 6677025"/>
              <a:gd name="connsiteX388" fmla="*/ 6970713 w 8802688"/>
              <a:gd name="connsiteY388" fmla="*/ 2122488 h 6677025"/>
              <a:gd name="connsiteX389" fmla="*/ 6956426 w 8802688"/>
              <a:gd name="connsiteY389" fmla="*/ 2159000 h 6677025"/>
              <a:gd name="connsiteX390" fmla="*/ 6943726 w 8802688"/>
              <a:gd name="connsiteY390" fmla="*/ 2197100 h 6677025"/>
              <a:gd name="connsiteX391" fmla="*/ 6935788 w 8802688"/>
              <a:gd name="connsiteY391" fmla="*/ 2241550 h 6677025"/>
              <a:gd name="connsiteX392" fmla="*/ 6926263 w 8802688"/>
              <a:gd name="connsiteY392" fmla="*/ 2295525 h 6677025"/>
              <a:gd name="connsiteX393" fmla="*/ 6919913 w 8802688"/>
              <a:gd name="connsiteY393" fmla="*/ 2355850 h 6677025"/>
              <a:gd name="connsiteX394" fmla="*/ 6946901 w 8802688"/>
              <a:gd name="connsiteY394" fmla="*/ 2298700 h 6677025"/>
              <a:gd name="connsiteX395" fmla="*/ 6973888 w 8802688"/>
              <a:gd name="connsiteY395" fmla="*/ 2244725 h 6677025"/>
              <a:gd name="connsiteX396" fmla="*/ 7004051 w 8802688"/>
              <a:gd name="connsiteY396" fmla="*/ 2200275 h 6677025"/>
              <a:gd name="connsiteX397" fmla="*/ 7015163 w 8802688"/>
              <a:gd name="connsiteY397" fmla="*/ 2182813 h 6677025"/>
              <a:gd name="connsiteX398" fmla="*/ 7031038 w 8802688"/>
              <a:gd name="connsiteY398" fmla="*/ 2168525 h 6677025"/>
              <a:gd name="connsiteX399" fmla="*/ 7081838 w 8802688"/>
              <a:gd name="connsiteY399" fmla="*/ 2117725 h 6677025"/>
              <a:gd name="connsiteX400" fmla="*/ 7127876 w 8802688"/>
              <a:gd name="connsiteY400" fmla="*/ 2073276 h 6677025"/>
              <a:gd name="connsiteX401" fmla="*/ 7181851 w 8802688"/>
              <a:gd name="connsiteY401" fmla="*/ 2030413 h 6677025"/>
              <a:gd name="connsiteX402" fmla="*/ 7253288 w 8802688"/>
              <a:gd name="connsiteY402" fmla="*/ 1981200 h 6677025"/>
              <a:gd name="connsiteX403" fmla="*/ 7226301 w 8802688"/>
              <a:gd name="connsiteY403" fmla="*/ 2135188 h 6677025"/>
              <a:gd name="connsiteX404" fmla="*/ 7197726 w 8802688"/>
              <a:gd name="connsiteY404" fmla="*/ 2268538 h 6677025"/>
              <a:gd name="connsiteX405" fmla="*/ 7170738 w 8802688"/>
              <a:gd name="connsiteY405" fmla="*/ 2390775 h 6677025"/>
              <a:gd name="connsiteX406" fmla="*/ 7140576 w 8802688"/>
              <a:gd name="connsiteY406" fmla="*/ 2503488 h 6677025"/>
              <a:gd name="connsiteX407" fmla="*/ 7178676 w 8802688"/>
              <a:gd name="connsiteY407" fmla="*/ 2503488 h 6677025"/>
              <a:gd name="connsiteX408" fmla="*/ 7235826 w 8802688"/>
              <a:gd name="connsiteY408" fmla="*/ 2414588 h 6677025"/>
              <a:gd name="connsiteX409" fmla="*/ 7289801 w 8802688"/>
              <a:gd name="connsiteY409" fmla="*/ 2316163 h 6677025"/>
              <a:gd name="connsiteX410" fmla="*/ 7345363 w 8802688"/>
              <a:gd name="connsiteY410" fmla="*/ 2217738 h 6677025"/>
              <a:gd name="connsiteX411" fmla="*/ 7402513 w 8802688"/>
              <a:gd name="connsiteY411" fmla="*/ 2128838 h 6677025"/>
              <a:gd name="connsiteX412" fmla="*/ 7405688 w 8802688"/>
              <a:gd name="connsiteY412" fmla="*/ 2117725 h 6677025"/>
              <a:gd name="connsiteX413" fmla="*/ 7413626 w 8802688"/>
              <a:gd name="connsiteY413" fmla="*/ 2108200 h 6677025"/>
              <a:gd name="connsiteX414" fmla="*/ 7426326 w 8802688"/>
              <a:gd name="connsiteY414" fmla="*/ 2098675 h 6677025"/>
              <a:gd name="connsiteX415" fmla="*/ 7443788 w 8802688"/>
              <a:gd name="connsiteY415" fmla="*/ 2093913 h 6677025"/>
              <a:gd name="connsiteX416" fmla="*/ 7478713 w 8802688"/>
              <a:gd name="connsiteY416" fmla="*/ 2076451 h 6677025"/>
              <a:gd name="connsiteX417" fmla="*/ 7497763 w 8802688"/>
              <a:gd name="connsiteY417" fmla="*/ 2066925 h 6677025"/>
              <a:gd name="connsiteX418" fmla="*/ 7512051 w 8802688"/>
              <a:gd name="connsiteY418" fmla="*/ 2054225 h 6677025"/>
              <a:gd name="connsiteX419" fmla="*/ 7539038 w 8802688"/>
              <a:gd name="connsiteY419" fmla="*/ 2084388 h 6677025"/>
              <a:gd name="connsiteX420" fmla="*/ 7553326 w 8802688"/>
              <a:gd name="connsiteY420" fmla="*/ 2098675 h 6677025"/>
              <a:gd name="connsiteX421" fmla="*/ 7562851 w 8802688"/>
              <a:gd name="connsiteY421" fmla="*/ 2114550 h 6677025"/>
              <a:gd name="connsiteX422" fmla="*/ 7573963 w 8802688"/>
              <a:gd name="connsiteY422" fmla="*/ 2135188 h 6677025"/>
              <a:gd name="connsiteX423" fmla="*/ 7580313 w 8802688"/>
              <a:gd name="connsiteY423" fmla="*/ 2155825 h 6677025"/>
              <a:gd name="connsiteX424" fmla="*/ 7586663 w 8802688"/>
              <a:gd name="connsiteY424" fmla="*/ 2176463 h 6677025"/>
              <a:gd name="connsiteX425" fmla="*/ 7586663 w 8802688"/>
              <a:gd name="connsiteY425" fmla="*/ 2203450 h 6677025"/>
              <a:gd name="connsiteX426" fmla="*/ 7586663 w 8802688"/>
              <a:gd name="connsiteY426" fmla="*/ 2262188 h 6677025"/>
              <a:gd name="connsiteX427" fmla="*/ 7580313 w 8802688"/>
              <a:gd name="connsiteY427" fmla="*/ 2322513 h 6677025"/>
              <a:gd name="connsiteX428" fmla="*/ 7569201 w 8802688"/>
              <a:gd name="connsiteY428" fmla="*/ 2452688 h 6677025"/>
              <a:gd name="connsiteX429" fmla="*/ 7556501 w 8802688"/>
              <a:gd name="connsiteY429" fmla="*/ 2587625 h 6677025"/>
              <a:gd name="connsiteX430" fmla="*/ 7550151 w 8802688"/>
              <a:gd name="connsiteY430" fmla="*/ 2659063 h 6677025"/>
              <a:gd name="connsiteX431" fmla="*/ 7550151 w 8802688"/>
              <a:gd name="connsiteY431" fmla="*/ 2727325 h 6677025"/>
              <a:gd name="connsiteX432" fmla="*/ 7589838 w 8802688"/>
              <a:gd name="connsiteY432" fmla="*/ 2613025 h 6677025"/>
              <a:gd name="connsiteX433" fmla="*/ 7624763 w 8802688"/>
              <a:gd name="connsiteY433" fmla="*/ 2503488 h 6677025"/>
              <a:gd name="connsiteX434" fmla="*/ 7654926 w 8802688"/>
              <a:gd name="connsiteY434" fmla="*/ 2390775 h 6677025"/>
              <a:gd name="connsiteX435" fmla="*/ 7666038 w 8802688"/>
              <a:gd name="connsiteY435" fmla="*/ 2333625 h 6677025"/>
              <a:gd name="connsiteX436" fmla="*/ 7675563 w 8802688"/>
              <a:gd name="connsiteY436" fmla="*/ 2278063 h 6677025"/>
              <a:gd name="connsiteX437" fmla="*/ 7681913 w 8802688"/>
              <a:gd name="connsiteY437" fmla="*/ 2224088 h 6677025"/>
              <a:gd name="connsiteX438" fmla="*/ 7688263 w 8802688"/>
              <a:gd name="connsiteY438" fmla="*/ 2168525 h 6677025"/>
              <a:gd name="connsiteX439" fmla="*/ 7689851 w 8802688"/>
              <a:gd name="connsiteY439" fmla="*/ 2111375 h 6677025"/>
              <a:gd name="connsiteX440" fmla="*/ 7689851 w 8802688"/>
              <a:gd name="connsiteY440" fmla="*/ 2054225 h 6677025"/>
              <a:gd name="connsiteX441" fmla="*/ 7688263 w 8802688"/>
              <a:gd name="connsiteY441" fmla="*/ 1998663 h 6677025"/>
              <a:gd name="connsiteX442" fmla="*/ 7681913 w 8802688"/>
              <a:gd name="connsiteY442" fmla="*/ 1941513 h 6677025"/>
              <a:gd name="connsiteX443" fmla="*/ 7672388 w 8802688"/>
              <a:gd name="connsiteY443" fmla="*/ 1885950 h 6677025"/>
              <a:gd name="connsiteX444" fmla="*/ 7661276 w 8802688"/>
              <a:gd name="connsiteY444" fmla="*/ 1831975 h 6677025"/>
              <a:gd name="connsiteX445" fmla="*/ 7654926 w 8802688"/>
              <a:gd name="connsiteY445" fmla="*/ 1811338 h 6677025"/>
              <a:gd name="connsiteX446" fmla="*/ 7651751 w 8802688"/>
              <a:gd name="connsiteY446" fmla="*/ 1790700 h 6677025"/>
              <a:gd name="connsiteX447" fmla="*/ 7651751 w 8802688"/>
              <a:gd name="connsiteY447" fmla="*/ 1773238 h 6677025"/>
              <a:gd name="connsiteX448" fmla="*/ 7651751 w 8802688"/>
              <a:gd name="connsiteY448" fmla="*/ 1754188 h 6677025"/>
              <a:gd name="connsiteX449" fmla="*/ 7654926 w 8802688"/>
              <a:gd name="connsiteY449" fmla="*/ 1736725 h 6677025"/>
              <a:gd name="connsiteX450" fmla="*/ 7661276 w 8802688"/>
              <a:gd name="connsiteY450" fmla="*/ 1719263 h 6677025"/>
              <a:gd name="connsiteX451" fmla="*/ 7675563 w 8802688"/>
              <a:gd name="connsiteY451" fmla="*/ 1689100 h 6677025"/>
              <a:gd name="connsiteX452" fmla="*/ 7696201 w 8802688"/>
              <a:gd name="connsiteY452" fmla="*/ 1665288 h 6677025"/>
              <a:gd name="connsiteX453" fmla="*/ 7720013 w 8802688"/>
              <a:gd name="connsiteY453" fmla="*/ 1641476 h 6677025"/>
              <a:gd name="connsiteX454" fmla="*/ 7743826 w 8802688"/>
              <a:gd name="connsiteY454" fmla="*/ 1620838 h 6677025"/>
              <a:gd name="connsiteX455" fmla="*/ 7773988 w 8802688"/>
              <a:gd name="connsiteY455" fmla="*/ 1606550 h 6677025"/>
              <a:gd name="connsiteX456" fmla="*/ 7805738 w 8802688"/>
              <a:gd name="connsiteY456" fmla="*/ 1590675 h 6677025"/>
              <a:gd name="connsiteX457" fmla="*/ 7839076 w 8802688"/>
              <a:gd name="connsiteY457" fmla="*/ 1576388 h 6677025"/>
              <a:gd name="connsiteX458" fmla="*/ 7904163 w 8802688"/>
              <a:gd name="connsiteY458" fmla="*/ 1538288 h 6677025"/>
              <a:gd name="connsiteX459" fmla="*/ 7967663 w 8802688"/>
              <a:gd name="connsiteY459" fmla="*/ 1495425 h 6677025"/>
              <a:gd name="connsiteX460" fmla="*/ 8026401 w 8802688"/>
              <a:gd name="connsiteY460" fmla="*/ 1447801 h 6677025"/>
              <a:gd name="connsiteX461" fmla="*/ 8085138 w 8802688"/>
              <a:gd name="connsiteY461" fmla="*/ 1398588 h 6677025"/>
              <a:gd name="connsiteX462" fmla="*/ 8142288 w 8802688"/>
              <a:gd name="connsiteY462" fmla="*/ 1344613 h 6677025"/>
              <a:gd name="connsiteX463" fmla="*/ 8255001 w 8802688"/>
              <a:gd name="connsiteY463" fmla="*/ 1235076 h 6677025"/>
              <a:gd name="connsiteX464" fmla="*/ 8275638 w 8802688"/>
              <a:gd name="connsiteY464" fmla="*/ 1208088 h 6677025"/>
              <a:gd name="connsiteX465" fmla="*/ 8296276 w 8802688"/>
              <a:gd name="connsiteY465" fmla="*/ 1187450 h 6677025"/>
              <a:gd name="connsiteX466" fmla="*/ 8318501 w 8802688"/>
              <a:gd name="connsiteY466" fmla="*/ 1168400 h 6677025"/>
              <a:gd name="connsiteX467" fmla="*/ 8339138 w 8802688"/>
              <a:gd name="connsiteY467" fmla="*/ 1154113 h 6677025"/>
              <a:gd name="connsiteX468" fmla="*/ 8359776 w 8802688"/>
              <a:gd name="connsiteY468" fmla="*/ 1144588 h 6677025"/>
              <a:gd name="connsiteX469" fmla="*/ 8377238 w 8802688"/>
              <a:gd name="connsiteY469" fmla="*/ 1139825 h 6677025"/>
              <a:gd name="connsiteX470" fmla="*/ 8397876 w 8802688"/>
              <a:gd name="connsiteY470" fmla="*/ 1139825 h 6677025"/>
              <a:gd name="connsiteX471" fmla="*/ 8415338 w 8802688"/>
              <a:gd name="connsiteY471" fmla="*/ 1139825 h 6677025"/>
              <a:gd name="connsiteX472" fmla="*/ 8435976 w 8802688"/>
              <a:gd name="connsiteY472" fmla="*/ 1144588 h 6677025"/>
              <a:gd name="connsiteX473" fmla="*/ 8455026 w 8802688"/>
              <a:gd name="connsiteY473" fmla="*/ 1154113 h 6677025"/>
              <a:gd name="connsiteX474" fmla="*/ 8472488 w 8802688"/>
              <a:gd name="connsiteY474" fmla="*/ 1166813 h 6677025"/>
              <a:gd name="connsiteX475" fmla="*/ 8489951 w 8802688"/>
              <a:gd name="connsiteY475" fmla="*/ 1181100 h 6677025"/>
              <a:gd name="connsiteX476" fmla="*/ 8504238 w 8802688"/>
              <a:gd name="connsiteY476" fmla="*/ 1198563 h 6677025"/>
              <a:gd name="connsiteX477" fmla="*/ 8523288 w 8802688"/>
              <a:gd name="connsiteY477" fmla="*/ 1219201 h 6677025"/>
              <a:gd name="connsiteX478" fmla="*/ 8537576 w 8802688"/>
              <a:gd name="connsiteY478" fmla="*/ 1243013 h 6677025"/>
              <a:gd name="connsiteX479" fmla="*/ 8551863 w 8802688"/>
              <a:gd name="connsiteY479" fmla="*/ 1270000 h 6677025"/>
              <a:gd name="connsiteX480" fmla="*/ 8605838 w 8802688"/>
              <a:gd name="connsiteY480" fmla="*/ 1403350 h 6677025"/>
              <a:gd name="connsiteX481" fmla="*/ 8659813 w 8802688"/>
              <a:gd name="connsiteY481" fmla="*/ 1531938 h 6677025"/>
              <a:gd name="connsiteX482" fmla="*/ 8680451 w 8802688"/>
              <a:gd name="connsiteY482" fmla="*/ 1593850 h 6677025"/>
              <a:gd name="connsiteX483" fmla="*/ 8704263 w 8802688"/>
              <a:gd name="connsiteY483" fmla="*/ 1658938 h 6677025"/>
              <a:gd name="connsiteX484" fmla="*/ 8721726 w 8802688"/>
              <a:gd name="connsiteY484" fmla="*/ 1725613 h 6677025"/>
              <a:gd name="connsiteX485" fmla="*/ 8737601 w 8802688"/>
              <a:gd name="connsiteY485" fmla="*/ 1793875 h 6677025"/>
              <a:gd name="connsiteX486" fmla="*/ 8763001 w 8802688"/>
              <a:gd name="connsiteY486" fmla="*/ 1974850 h 6677025"/>
              <a:gd name="connsiteX487" fmla="*/ 8785226 w 8802688"/>
              <a:gd name="connsiteY487" fmla="*/ 2149475 h 6677025"/>
              <a:gd name="connsiteX488" fmla="*/ 8789988 w 8802688"/>
              <a:gd name="connsiteY488" fmla="*/ 2238375 h 6677025"/>
              <a:gd name="connsiteX489" fmla="*/ 8796338 w 8802688"/>
              <a:gd name="connsiteY489" fmla="*/ 2325688 h 6677025"/>
              <a:gd name="connsiteX490" fmla="*/ 8802688 w 8802688"/>
              <a:gd name="connsiteY490" fmla="*/ 2411413 h 6677025"/>
              <a:gd name="connsiteX491" fmla="*/ 8802688 w 8802688"/>
              <a:gd name="connsiteY491" fmla="*/ 2497138 h 6677025"/>
              <a:gd name="connsiteX492" fmla="*/ 8802688 w 8802688"/>
              <a:gd name="connsiteY492" fmla="*/ 2584450 h 6677025"/>
              <a:gd name="connsiteX493" fmla="*/ 8796338 w 8802688"/>
              <a:gd name="connsiteY493" fmla="*/ 2670175 h 6677025"/>
              <a:gd name="connsiteX494" fmla="*/ 8789988 w 8802688"/>
              <a:gd name="connsiteY494" fmla="*/ 2752725 h 6677025"/>
              <a:gd name="connsiteX495" fmla="*/ 8778876 w 8802688"/>
              <a:gd name="connsiteY495" fmla="*/ 2840038 h 6677025"/>
              <a:gd name="connsiteX496" fmla="*/ 8763001 w 8802688"/>
              <a:gd name="connsiteY496" fmla="*/ 2922588 h 6677025"/>
              <a:gd name="connsiteX497" fmla="*/ 8748713 w 8802688"/>
              <a:gd name="connsiteY497" fmla="*/ 3006725 h 6677025"/>
              <a:gd name="connsiteX498" fmla="*/ 8724901 w 8802688"/>
              <a:gd name="connsiteY498" fmla="*/ 3092450 h 6677025"/>
              <a:gd name="connsiteX499" fmla="*/ 8701088 w 8802688"/>
              <a:gd name="connsiteY499" fmla="*/ 3175000 h 6677025"/>
              <a:gd name="connsiteX500" fmla="*/ 8670926 w 8802688"/>
              <a:gd name="connsiteY500" fmla="*/ 3249613 h 6677025"/>
              <a:gd name="connsiteX501" fmla="*/ 8642351 w 8802688"/>
              <a:gd name="connsiteY501" fmla="*/ 3321050 h 6677025"/>
              <a:gd name="connsiteX502" fmla="*/ 8609013 w 8802688"/>
              <a:gd name="connsiteY502" fmla="*/ 3389313 h 6677025"/>
              <a:gd name="connsiteX503" fmla="*/ 8575676 w 8802688"/>
              <a:gd name="connsiteY503" fmla="*/ 3451225 h 6677025"/>
              <a:gd name="connsiteX504" fmla="*/ 8543926 w 8802688"/>
              <a:gd name="connsiteY504" fmla="*/ 3514725 h 6677025"/>
              <a:gd name="connsiteX505" fmla="*/ 8507413 w 8802688"/>
              <a:gd name="connsiteY505" fmla="*/ 3570288 h 6677025"/>
              <a:gd name="connsiteX506" fmla="*/ 8469313 w 8802688"/>
              <a:gd name="connsiteY506" fmla="*/ 3621088 h 6677025"/>
              <a:gd name="connsiteX507" fmla="*/ 8431213 w 8802688"/>
              <a:gd name="connsiteY507" fmla="*/ 3671888 h 6677025"/>
              <a:gd name="connsiteX508" fmla="*/ 8391526 w 8802688"/>
              <a:gd name="connsiteY508" fmla="*/ 3719513 h 6677025"/>
              <a:gd name="connsiteX509" fmla="*/ 8350251 w 8802688"/>
              <a:gd name="connsiteY509" fmla="*/ 3760788 h 6677025"/>
              <a:gd name="connsiteX510" fmla="*/ 8305801 w 8802688"/>
              <a:gd name="connsiteY510" fmla="*/ 3802063 h 6677025"/>
              <a:gd name="connsiteX511" fmla="*/ 8261351 w 8802688"/>
              <a:gd name="connsiteY511" fmla="*/ 3838575 h 6677025"/>
              <a:gd name="connsiteX512" fmla="*/ 8216901 w 8802688"/>
              <a:gd name="connsiteY512" fmla="*/ 3870325 h 6677025"/>
              <a:gd name="connsiteX513" fmla="*/ 8172451 w 8802688"/>
              <a:gd name="connsiteY513" fmla="*/ 3903663 h 6677025"/>
              <a:gd name="connsiteX514" fmla="*/ 8124826 w 8802688"/>
              <a:gd name="connsiteY514" fmla="*/ 3930650 h 6677025"/>
              <a:gd name="connsiteX515" fmla="*/ 8074026 w 8802688"/>
              <a:gd name="connsiteY515" fmla="*/ 3954463 h 6677025"/>
              <a:gd name="connsiteX516" fmla="*/ 8023226 w 8802688"/>
              <a:gd name="connsiteY516" fmla="*/ 3978275 h 6677025"/>
              <a:gd name="connsiteX517" fmla="*/ 7972426 w 8802688"/>
              <a:gd name="connsiteY517" fmla="*/ 3995738 h 6677025"/>
              <a:gd name="connsiteX518" fmla="*/ 7920038 w 8802688"/>
              <a:gd name="connsiteY518" fmla="*/ 4013200 h 6677025"/>
              <a:gd name="connsiteX519" fmla="*/ 7866063 w 8802688"/>
              <a:gd name="connsiteY519" fmla="*/ 4029075 h 6677025"/>
              <a:gd name="connsiteX520" fmla="*/ 7812088 w 8802688"/>
              <a:gd name="connsiteY520" fmla="*/ 4040188 h 6677025"/>
              <a:gd name="connsiteX521" fmla="*/ 7756526 w 8802688"/>
              <a:gd name="connsiteY521" fmla="*/ 4049713 h 6677025"/>
              <a:gd name="connsiteX522" fmla="*/ 7699376 w 8802688"/>
              <a:gd name="connsiteY522" fmla="*/ 4057650 h 6677025"/>
              <a:gd name="connsiteX523" fmla="*/ 7640638 w 8802688"/>
              <a:gd name="connsiteY523" fmla="*/ 4064000 h 6677025"/>
              <a:gd name="connsiteX524" fmla="*/ 7583488 w 8802688"/>
              <a:gd name="connsiteY524" fmla="*/ 4067175 h 6677025"/>
              <a:gd name="connsiteX525" fmla="*/ 7521576 w 8802688"/>
              <a:gd name="connsiteY525" fmla="*/ 4067175 h 6677025"/>
              <a:gd name="connsiteX526" fmla="*/ 7461251 w 8802688"/>
              <a:gd name="connsiteY526" fmla="*/ 4067175 h 6677025"/>
              <a:gd name="connsiteX527" fmla="*/ 7399338 w 8802688"/>
              <a:gd name="connsiteY527" fmla="*/ 4064000 h 6677025"/>
              <a:gd name="connsiteX528" fmla="*/ 7270751 w 8802688"/>
              <a:gd name="connsiteY528" fmla="*/ 4052888 h 6677025"/>
              <a:gd name="connsiteX529" fmla="*/ 7140576 w 8802688"/>
              <a:gd name="connsiteY529" fmla="*/ 4033838 h 6677025"/>
              <a:gd name="connsiteX530" fmla="*/ 7018338 w 8802688"/>
              <a:gd name="connsiteY530" fmla="*/ 4016375 h 6677025"/>
              <a:gd name="connsiteX531" fmla="*/ 6896101 w 8802688"/>
              <a:gd name="connsiteY531" fmla="*/ 3992563 h 6677025"/>
              <a:gd name="connsiteX532" fmla="*/ 6780213 w 8802688"/>
              <a:gd name="connsiteY532" fmla="*/ 3965575 h 6677025"/>
              <a:gd name="connsiteX533" fmla="*/ 6664326 w 8802688"/>
              <a:gd name="connsiteY533" fmla="*/ 3937000 h 6677025"/>
              <a:gd name="connsiteX534" fmla="*/ 6438901 w 8802688"/>
              <a:gd name="connsiteY534" fmla="*/ 3870325 h 6677025"/>
              <a:gd name="connsiteX535" fmla="*/ 6326188 w 8802688"/>
              <a:gd name="connsiteY535" fmla="*/ 3841750 h 6677025"/>
              <a:gd name="connsiteX536" fmla="*/ 6216651 w 8802688"/>
              <a:gd name="connsiteY536" fmla="*/ 3811588 h 6677025"/>
              <a:gd name="connsiteX537" fmla="*/ 6186488 w 8802688"/>
              <a:gd name="connsiteY537" fmla="*/ 3951288 h 6677025"/>
              <a:gd name="connsiteX538" fmla="*/ 6162676 w 8802688"/>
              <a:gd name="connsiteY538" fmla="*/ 4094163 h 6677025"/>
              <a:gd name="connsiteX539" fmla="*/ 6153151 w 8802688"/>
              <a:gd name="connsiteY539" fmla="*/ 4171950 h 6677025"/>
              <a:gd name="connsiteX540" fmla="*/ 6148388 w 8802688"/>
              <a:gd name="connsiteY540" fmla="*/ 4244975 h 6677025"/>
              <a:gd name="connsiteX541" fmla="*/ 6142038 w 8802688"/>
              <a:gd name="connsiteY541" fmla="*/ 4325938 h 6677025"/>
              <a:gd name="connsiteX542" fmla="*/ 6142038 w 8802688"/>
              <a:gd name="connsiteY542" fmla="*/ 4408488 h 6677025"/>
              <a:gd name="connsiteX543" fmla="*/ 6142038 w 8802688"/>
              <a:gd name="connsiteY543" fmla="*/ 4438650 h 6677025"/>
              <a:gd name="connsiteX544" fmla="*/ 6148388 w 8802688"/>
              <a:gd name="connsiteY544" fmla="*/ 4468813 h 6677025"/>
              <a:gd name="connsiteX545" fmla="*/ 6156326 w 8802688"/>
              <a:gd name="connsiteY545" fmla="*/ 4500563 h 6677025"/>
              <a:gd name="connsiteX546" fmla="*/ 6169026 w 8802688"/>
              <a:gd name="connsiteY546" fmla="*/ 4530725 h 6677025"/>
              <a:gd name="connsiteX547" fmla="*/ 6183313 w 8802688"/>
              <a:gd name="connsiteY547" fmla="*/ 4554538 h 6677025"/>
              <a:gd name="connsiteX548" fmla="*/ 6203951 w 8802688"/>
              <a:gd name="connsiteY548" fmla="*/ 4575175 h 6677025"/>
              <a:gd name="connsiteX549" fmla="*/ 6213476 w 8802688"/>
              <a:gd name="connsiteY549" fmla="*/ 4584700 h 6677025"/>
              <a:gd name="connsiteX550" fmla="*/ 6224588 w 8802688"/>
              <a:gd name="connsiteY550" fmla="*/ 4591050 h 6677025"/>
              <a:gd name="connsiteX551" fmla="*/ 6237288 w 8802688"/>
              <a:gd name="connsiteY551" fmla="*/ 4594225 h 6677025"/>
              <a:gd name="connsiteX552" fmla="*/ 6251576 w 8802688"/>
              <a:gd name="connsiteY552" fmla="*/ 4595813 h 6677025"/>
              <a:gd name="connsiteX553" fmla="*/ 6281738 w 8802688"/>
              <a:gd name="connsiteY553" fmla="*/ 4608513 h 6677025"/>
              <a:gd name="connsiteX554" fmla="*/ 6313488 w 8802688"/>
              <a:gd name="connsiteY554" fmla="*/ 4619625 h 6677025"/>
              <a:gd name="connsiteX555" fmla="*/ 6350001 w 8802688"/>
              <a:gd name="connsiteY555" fmla="*/ 4629150 h 6677025"/>
              <a:gd name="connsiteX556" fmla="*/ 6384926 w 8802688"/>
              <a:gd name="connsiteY556" fmla="*/ 4632325 h 6677025"/>
              <a:gd name="connsiteX557" fmla="*/ 6405563 w 8802688"/>
              <a:gd name="connsiteY557" fmla="*/ 4632325 h 6677025"/>
              <a:gd name="connsiteX558" fmla="*/ 6424613 w 8802688"/>
              <a:gd name="connsiteY558" fmla="*/ 4629150 h 6677025"/>
              <a:gd name="connsiteX559" fmla="*/ 6445251 w 8802688"/>
              <a:gd name="connsiteY559" fmla="*/ 4622800 h 6677025"/>
              <a:gd name="connsiteX560" fmla="*/ 6465888 w 8802688"/>
              <a:gd name="connsiteY560" fmla="*/ 4616450 h 6677025"/>
              <a:gd name="connsiteX561" fmla="*/ 6486526 w 8802688"/>
              <a:gd name="connsiteY561" fmla="*/ 4605338 h 6677025"/>
              <a:gd name="connsiteX562" fmla="*/ 6507163 w 8802688"/>
              <a:gd name="connsiteY562" fmla="*/ 4594225 h 6677025"/>
              <a:gd name="connsiteX563" fmla="*/ 6527801 w 8802688"/>
              <a:gd name="connsiteY563" fmla="*/ 4575175 h 6677025"/>
              <a:gd name="connsiteX564" fmla="*/ 6548438 w 8802688"/>
              <a:gd name="connsiteY564" fmla="*/ 4557713 h 6677025"/>
              <a:gd name="connsiteX565" fmla="*/ 6578601 w 8802688"/>
              <a:gd name="connsiteY565" fmla="*/ 4516438 h 6677025"/>
              <a:gd name="connsiteX566" fmla="*/ 6608763 w 8802688"/>
              <a:gd name="connsiteY566" fmla="*/ 4476750 h 6677025"/>
              <a:gd name="connsiteX567" fmla="*/ 6673851 w 8802688"/>
              <a:gd name="connsiteY567" fmla="*/ 4403725 h 6677025"/>
              <a:gd name="connsiteX568" fmla="*/ 6704013 w 8802688"/>
              <a:gd name="connsiteY568" fmla="*/ 4364038 h 6677025"/>
              <a:gd name="connsiteX569" fmla="*/ 6731001 w 8802688"/>
              <a:gd name="connsiteY569" fmla="*/ 4319588 h 6677025"/>
              <a:gd name="connsiteX570" fmla="*/ 6754813 w 8802688"/>
              <a:gd name="connsiteY570" fmla="*/ 4275138 h 6677025"/>
              <a:gd name="connsiteX571" fmla="*/ 6762751 w 8802688"/>
              <a:gd name="connsiteY571" fmla="*/ 4248150 h 6677025"/>
              <a:gd name="connsiteX572" fmla="*/ 6772276 w 8802688"/>
              <a:gd name="connsiteY572" fmla="*/ 4221163 h 6677025"/>
              <a:gd name="connsiteX573" fmla="*/ 6775451 w 8802688"/>
              <a:gd name="connsiteY573" fmla="*/ 4210050 h 6677025"/>
              <a:gd name="connsiteX574" fmla="*/ 6783388 w 8802688"/>
              <a:gd name="connsiteY574" fmla="*/ 4197350 h 6677025"/>
              <a:gd name="connsiteX575" fmla="*/ 6796088 w 8802688"/>
              <a:gd name="connsiteY575" fmla="*/ 4192588 h 6677025"/>
              <a:gd name="connsiteX576" fmla="*/ 6813551 w 8802688"/>
              <a:gd name="connsiteY576" fmla="*/ 4183063 h 6677025"/>
              <a:gd name="connsiteX577" fmla="*/ 6848476 w 8802688"/>
              <a:gd name="connsiteY577" fmla="*/ 4168775 h 6677025"/>
              <a:gd name="connsiteX578" fmla="*/ 6867526 w 8802688"/>
              <a:gd name="connsiteY578" fmla="*/ 4159250 h 6677025"/>
              <a:gd name="connsiteX579" fmla="*/ 6881813 w 8802688"/>
              <a:gd name="connsiteY579" fmla="*/ 4148138 h 6677025"/>
              <a:gd name="connsiteX580" fmla="*/ 6881813 w 8802688"/>
              <a:gd name="connsiteY580" fmla="*/ 4200525 h 6677025"/>
              <a:gd name="connsiteX581" fmla="*/ 6875463 w 8802688"/>
              <a:gd name="connsiteY581" fmla="*/ 4254500 h 6677025"/>
              <a:gd name="connsiteX582" fmla="*/ 6867526 w 8802688"/>
              <a:gd name="connsiteY582" fmla="*/ 4302125 h 6677025"/>
              <a:gd name="connsiteX583" fmla="*/ 6854826 w 8802688"/>
              <a:gd name="connsiteY583" fmla="*/ 4349750 h 6677025"/>
              <a:gd name="connsiteX584" fmla="*/ 6840538 w 8802688"/>
              <a:gd name="connsiteY584" fmla="*/ 4394200 h 6677025"/>
              <a:gd name="connsiteX585" fmla="*/ 6823076 w 8802688"/>
              <a:gd name="connsiteY585" fmla="*/ 4435475 h 6677025"/>
              <a:gd name="connsiteX586" fmla="*/ 6800851 w 8802688"/>
              <a:gd name="connsiteY586" fmla="*/ 4475163 h 6677025"/>
              <a:gd name="connsiteX587" fmla="*/ 6775451 w 8802688"/>
              <a:gd name="connsiteY587" fmla="*/ 4510088 h 6677025"/>
              <a:gd name="connsiteX588" fmla="*/ 6748463 w 8802688"/>
              <a:gd name="connsiteY588" fmla="*/ 4546600 h 6677025"/>
              <a:gd name="connsiteX589" fmla="*/ 6718301 w 8802688"/>
              <a:gd name="connsiteY589" fmla="*/ 4575175 h 6677025"/>
              <a:gd name="connsiteX590" fmla="*/ 6683376 w 8802688"/>
              <a:gd name="connsiteY590" fmla="*/ 4605338 h 6677025"/>
              <a:gd name="connsiteX591" fmla="*/ 6646863 w 8802688"/>
              <a:gd name="connsiteY591" fmla="*/ 4629150 h 6677025"/>
              <a:gd name="connsiteX592" fmla="*/ 6608763 w 8802688"/>
              <a:gd name="connsiteY592" fmla="*/ 4652963 h 6677025"/>
              <a:gd name="connsiteX593" fmla="*/ 6567488 w 8802688"/>
              <a:gd name="connsiteY593" fmla="*/ 4673600 h 6677025"/>
              <a:gd name="connsiteX594" fmla="*/ 6521451 w 8802688"/>
              <a:gd name="connsiteY594" fmla="*/ 4691063 h 6677025"/>
              <a:gd name="connsiteX595" fmla="*/ 6473826 w 8802688"/>
              <a:gd name="connsiteY595" fmla="*/ 4706938 h 6677025"/>
              <a:gd name="connsiteX596" fmla="*/ 6438901 w 8802688"/>
              <a:gd name="connsiteY596" fmla="*/ 4718050 h 6677025"/>
              <a:gd name="connsiteX597" fmla="*/ 6403976 w 8802688"/>
              <a:gd name="connsiteY597" fmla="*/ 4727575 h 6677025"/>
              <a:gd name="connsiteX598" fmla="*/ 6370638 w 8802688"/>
              <a:gd name="connsiteY598" fmla="*/ 4733925 h 6677025"/>
              <a:gd name="connsiteX599" fmla="*/ 6334126 w 8802688"/>
              <a:gd name="connsiteY599" fmla="*/ 4735513 h 6677025"/>
              <a:gd name="connsiteX600" fmla="*/ 6302376 w 8802688"/>
              <a:gd name="connsiteY600" fmla="*/ 4735513 h 6677025"/>
              <a:gd name="connsiteX601" fmla="*/ 6265863 w 8802688"/>
              <a:gd name="connsiteY601" fmla="*/ 4733925 h 6677025"/>
              <a:gd name="connsiteX602" fmla="*/ 6234113 w 8802688"/>
              <a:gd name="connsiteY602" fmla="*/ 4724400 h 6677025"/>
              <a:gd name="connsiteX603" fmla="*/ 6200776 w 8802688"/>
              <a:gd name="connsiteY603" fmla="*/ 4714875 h 6677025"/>
              <a:gd name="connsiteX604" fmla="*/ 6169026 w 8802688"/>
              <a:gd name="connsiteY604" fmla="*/ 4703763 h 6677025"/>
              <a:gd name="connsiteX605" fmla="*/ 6135688 w 8802688"/>
              <a:gd name="connsiteY605" fmla="*/ 4691063 h 6677025"/>
              <a:gd name="connsiteX606" fmla="*/ 6102351 w 8802688"/>
              <a:gd name="connsiteY606" fmla="*/ 4673600 h 6677025"/>
              <a:gd name="connsiteX607" fmla="*/ 6073776 w 8802688"/>
              <a:gd name="connsiteY607" fmla="*/ 4656138 h 6677025"/>
              <a:gd name="connsiteX608" fmla="*/ 6040438 w 8802688"/>
              <a:gd name="connsiteY608" fmla="*/ 4632325 h 6677025"/>
              <a:gd name="connsiteX609" fmla="*/ 6010276 w 8802688"/>
              <a:gd name="connsiteY609" fmla="*/ 4611688 h 6677025"/>
              <a:gd name="connsiteX610" fmla="*/ 5984876 w 8802688"/>
              <a:gd name="connsiteY610" fmla="*/ 4584700 h 6677025"/>
              <a:gd name="connsiteX611" fmla="*/ 5954713 w 8802688"/>
              <a:gd name="connsiteY611" fmla="*/ 4557713 h 6677025"/>
              <a:gd name="connsiteX612" fmla="*/ 5903913 w 8802688"/>
              <a:gd name="connsiteY612" fmla="*/ 4510088 h 6677025"/>
              <a:gd name="connsiteX613" fmla="*/ 5853113 w 8802688"/>
              <a:gd name="connsiteY613" fmla="*/ 4465638 h 6677025"/>
              <a:gd name="connsiteX614" fmla="*/ 5802313 w 8802688"/>
              <a:gd name="connsiteY614" fmla="*/ 4424363 h 6677025"/>
              <a:gd name="connsiteX615" fmla="*/ 5746751 w 8802688"/>
              <a:gd name="connsiteY615" fmla="*/ 4384675 h 6677025"/>
              <a:gd name="connsiteX616" fmla="*/ 5692776 w 8802688"/>
              <a:gd name="connsiteY616" fmla="*/ 4349750 h 6677025"/>
              <a:gd name="connsiteX617" fmla="*/ 5635626 w 8802688"/>
              <a:gd name="connsiteY617" fmla="*/ 4316413 h 6677025"/>
              <a:gd name="connsiteX618" fmla="*/ 5576888 w 8802688"/>
              <a:gd name="connsiteY618" fmla="*/ 4284663 h 6677025"/>
              <a:gd name="connsiteX619" fmla="*/ 5519738 w 8802688"/>
              <a:gd name="connsiteY619" fmla="*/ 4254500 h 6677025"/>
              <a:gd name="connsiteX620" fmla="*/ 5399088 w 8802688"/>
              <a:gd name="connsiteY620" fmla="*/ 4197350 h 6677025"/>
              <a:gd name="connsiteX621" fmla="*/ 5276851 w 8802688"/>
              <a:gd name="connsiteY621" fmla="*/ 4141788 h 6677025"/>
              <a:gd name="connsiteX622" fmla="*/ 5027613 w 8802688"/>
              <a:gd name="connsiteY622" fmla="*/ 4033838 h 6677025"/>
              <a:gd name="connsiteX623" fmla="*/ 5110163 w 8802688"/>
              <a:gd name="connsiteY623" fmla="*/ 4090988 h 6677025"/>
              <a:gd name="connsiteX624" fmla="*/ 5151438 w 8802688"/>
              <a:gd name="connsiteY624" fmla="*/ 4121150 h 6677025"/>
              <a:gd name="connsiteX625" fmla="*/ 5191126 w 8802688"/>
              <a:gd name="connsiteY625" fmla="*/ 4151313 h 6677025"/>
              <a:gd name="connsiteX626" fmla="*/ 5226051 w 8802688"/>
              <a:gd name="connsiteY626" fmla="*/ 4183063 h 6677025"/>
              <a:gd name="connsiteX627" fmla="*/ 5260976 w 8802688"/>
              <a:gd name="connsiteY627" fmla="*/ 4219575 h 6677025"/>
              <a:gd name="connsiteX628" fmla="*/ 5294313 w 8802688"/>
              <a:gd name="connsiteY628" fmla="*/ 4254500 h 6677025"/>
              <a:gd name="connsiteX629" fmla="*/ 5324476 w 8802688"/>
              <a:gd name="connsiteY629" fmla="*/ 4295775 h 6677025"/>
              <a:gd name="connsiteX630" fmla="*/ 5356226 w 8802688"/>
              <a:gd name="connsiteY630" fmla="*/ 4329113 h 6677025"/>
              <a:gd name="connsiteX631" fmla="*/ 5392738 w 8802688"/>
              <a:gd name="connsiteY631" fmla="*/ 4370388 h 6677025"/>
              <a:gd name="connsiteX632" fmla="*/ 5410201 w 8802688"/>
              <a:gd name="connsiteY632" fmla="*/ 4391025 h 6677025"/>
              <a:gd name="connsiteX633" fmla="*/ 5422901 w 8802688"/>
              <a:gd name="connsiteY633" fmla="*/ 4411663 h 6677025"/>
              <a:gd name="connsiteX634" fmla="*/ 5430838 w 8802688"/>
              <a:gd name="connsiteY634" fmla="*/ 4430713 h 6677025"/>
              <a:gd name="connsiteX635" fmla="*/ 5434013 w 8802688"/>
              <a:gd name="connsiteY635" fmla="*/ 4445000 h 6677025"/>
              <a:gd name="connsiteX636" fmla="*/ 5376863 w 8802688"/>
              <a:gd name="connsiteY636" fmla="*/ 4656138 h 6677025"/>
              <a:gd name="connsiteX637" fmla="*/ 5348288 w 8802688"/>
              <a:gd name="connsiteY637" fmla="*/ 4759325 h 6677025"/>
              <a:gd name="connsiteX638" fmla="*/ 5314951 w 8802688"/>
              <a:gd name="connsiteY638" fmla="*/ 4864100 h 6677025"/>
              <a:gd name="connsiteX639" fmla="*/ 5280026 w 8802688"/>
              <a:gd name="connsiteY639" fmla="*/ 4965700 h 6677025"/>
              <a:gd name="connsiteX640" fmla="*/ 5243513 w 8802688"/>
              <a:gd name="connsiteY640" fmla="*/ 5068888 h 6677025"/>
              <a:gd name="connsiteX641" fmla="*/ 5205413 w 8802688"/>
              <a:gd name="connsiteY641" fmla="*/ 5167313 h 6677025"/>
              <a:gd name="connsiteX642" fmla="*/ 5160963 w 8802688"/>
              <a:gd name="connsiteY642" fmla="*/ 5268913 h 6677025"/>
              <a:gd name="connsiteX643" fmla="*/ 5116513 w 8802688"/>
              <a:gd name="connsiteY643" fmla="*/ 5362575 h 6677025"/>
              <a:gd name="connsiteX644" fmla="*/ 5068888 w 8802688"/>
              <a:gd name="connsiteY644" fmla="*/ 5457825 h 6677025"/>
              <a:gd name="connsiteX645" fmla="*/ 5014913 w 8802688"/>
              <a:gd name="connsiteY645" fmla="*/ 5553075 h 6677025"/>
              <a:gd name="connsiteX646" fmla="*/ 4960938 w 8802688"/>
              <a:gd name="connsiteY646" fmla="*/ 5643563 h 6677025"/>
              <a:gd name="connsiteX647" fmla="*/ 4902201 w 8802688"/>
              <a:gd name="connsiteY647" fmla="*/ 5732463 h 6677025"/>
              <a:gd name="connsiteX648" fmla="*/ 4837113 w 8802688"/>
              <a:gd name="connsiteY648" fmla="*/ 5815013 h 6677025"/>
              <a:gd name="connsiteX649" fmla="*/ 4768850 w 8802688"/>
              <a:gd name="connsiteY649" fmla="*/ 5899150 h 6677025"/>
              <a:gd name="connsiteX650" fmla="*/ 4694238 w 8802688"/>
              <a:gd name="connsiteY650" fmla="*/ 5978525 h 6677025"/>
              <a:gd name="connsiteX651" fmla="*/ 4581525 w 8802688"/>
              <a:gd name="connsiteY651" fmla="*/ 6062663 h 6677025"/>
              <a:gd name="connsiteX652" fmla="*/ 4470400 w 8802688"/>
              <a:gd name="connsiteY652" fmla="*/ 6151563 h 6677025"/>
              <a:gd name="connsiteX653" fmla="*/ 4360863 w 8802688"/>
              <a:gd name="connsiteY653" fmla="*/ 6246813 h 6677025"/>
              <a:gd name="connsiteX654" fmla="*/ 4303713 w 8802688"/>
              <a:gd name="connsiteY654" fmla="*/ 6296025 h 6677025"/>
              <a:gd name="connsiteX655" fmla="*/ 4248150 w 8802688"/>
              <a:gd name="connsiteY655" fmla="*/ 6350000 h 6677025"/>
              <a:gd name="connsiteX656" fmla="*/ 4221163 w 8802688"/>
              <a:gd name="connsiteY656" fmla="*/ 6365875 h 6677025"/>
              <a:gd name="connsiteX657" fmla="*/ 4194175 w 8802688"/>
              <a:gd name="connsiteY657" fmla="*/ 6386513 h 6677025"/>
              <a:gd name="connsiteX658" fmla="*/ 4167188 w 8802688"/>
              <a:gd name="connsiteY658" fmla="*/ 6407150 h 6677025"/>
              <a:gd name="connsiteX659" fmla="*/ 4140200 w 8802688"/>
              <a:gd name="connsiteY659" fmla="*/ 6430963 h 6677025"/>
              <a:gd name="connsiteX660" fmla="*/ 4117975 w 8802688"/>
              <a:gd name="connsiteY660" fmla="*/ 6454775 h 6677025"/>
              <a:gd name="connsiteX661" fmla="*/ 4095750 w 8802688"/>
              <a:gd name="connsiteY661" fmla="*/ 6481763 h 6677025"/>
              <a:gd name="connsiteX662" fmla="*/ 4078288 w 8802688"/>
              <a:gd name="connsiteY662" fmla="*/ 6510338 h 6677025"/>
              <a:gd name="connsiteX663" fmla="*/ 4064000 w 8802688"/>
              <a:gd name="connsiteY663" fmla="*/ 6537325 h 6677025"/>
              <a:gd name="connsiteX664" fmla="*/ 4033838 w 8802688"/>
              <a:gd name="connsiteY664" fmla="*/ 6564313 h 6677025"/>
              <a:gd name="connsiteX665" fmla="*/ 4003675 w 8802688"/>
              <a:gd name="connsiteY665" fmla="*/ 6588125 h 6677025"/>
              <a:gd name="connsiteX666" fmla="*/ 3975100 w 8802688"/>
              <a:gd name="connsiteY666" fmla="*/ 6608763 h 6677025"/>
              <a:gd name="connsiteX667" fmla="*/ 3944938 w 8802688"/>
              <a:gd name="connsiteY667" fmla="*/ 6626225 h 6677025"/>
              <a:gd name="connsiteX668" fmla="*/ 3914775 w 8802688"/>
              <a:gd name="connsiteY668" fmla="*/ 6645275 h 6677025"/>
              <a:gd name="connsiteX669" fmla="*/ 3884613 w 8802688"/>
              <a:gd name="connsiteY669" fmla="*/ 6656388 h 6677025"/>
              <a:gd name="connsiteX670" fmla="*/ 3852863 w 8802688"/>
              <a:gd name="connsiteY670" fmla="*/ 6665913 h 6677025"/>
              <a:gd name="connsiteX671" fmla="*/ 3822700 w 8802688"/>
              <a:gd name="connsiteY671" fmla="*/ 6673850 h 6677025"/>
              <a:gd name="connsiteX672" fmla="*/ 3790950 w 8802688"/>
              <a:gd name="connsiteY672" fmla="*/ 6677025 h 6677025"/>
              <a:gd name="connsiteX673" fmla="*/ 3760788 w 8802688"/>
              <a:gd name="connsiteY673" fmla="*/ 6677025 h 6677025"/>
              <a:gd name="connsiteX674" fmla="*/ 3727450 w 8802688"/>
              <a:gd name="connsiteY674" fmla="*/ 6673850 h 6677025"/>
              <a:gd name="connsiteX675" fmla="*/ 3697288 w 8802688"/>
              <a:gd name="connsiteY675" fmla="*/ 6669088 h 6677025"/>
              <a:gd name="connsiteX676" fmla="*/ 3668713 w 8802688"/>
              <a:gd name="connsiteY676" fmla="*/ 6659563 h 6677025"/>
              <a:gd name="connsiteX677" fmla="*/ 3638550 w 8802688"/>
              <a:gd name="connsiteY677" fmla="*/ 6646863 h 6677025"/>
              <a:gd name="connsiteX678" fmla="*/ 3608388 w 8802688"/>
              <a:gd name="connsiteY678" fmla="*/ 6632575 h 6677025"/>
              <a:gd name="connsiteX679" fmla="*/ 3579813 w 8802688"/>
              <a:gd name="connsiteY679" fmla="*/ 6611938 h 6677025"/>
              <a:gd name="connsiteX680" fmla="*/ 3525838 w 8802688"/>
              <a:gd name="connsiteY680" fmla="*/ 6543675 h 6677025"/>
              <a:gd name="connsiteX681" fmla="*/ 3475038 w 8802688"/>
              <a:gd name="connsiteY681" fmla="*/ 6472238 h 6677025"/>
              <a:gd name="connsiteX682" fmla="*/ 3427413 w 8802688"/>
              <a:gd name="connsiteY682" fmla="*/ 6400800 h 6677025"/>
              <a:gd name="connsiteX683" fmla="*/ 3379788 w 8802688"/>
              <a:gd name="connsiteY683" fmla="*/ 6326188 h 6677025"/>
              <a:gd name="connsiteX684" fmla="*/ 3335338 w 8802688"/>
              <a:gd name="connsiteY684" fmla="*/ 6251575 h 6677025"/>
              <a:gd name="connsiteX685" fmla="*/ 3294063 w 8802688"/>
              <a:gd name="connsiteY685" fmla="*/ 6175375 h 6677025"/>
              <a:gd name="connsiteX686" fmla="*/ 3252788 w 8802688"/>
              <a:gd name="connsiteY686" fmla="*/ 6097588 h 6677025"/>
              <a:gd name="connsiteX687" fmla="*/ 3209925 w 8802688"/>
              <a:gd name="connsiteY687" fmla="*/ 6015038 h 6677025"/>
              <a:gd name="connsiteX688" fmla="*/ 3195638 w 8802688"/>
              <a:gd name="connsiteY688" fmla="*/ 5999163 h 6677025"/>
              <a:gd name="connsiteX689" fmla="*/ 3186113 w 8802688"/>
              <a:gd name="connsiteY689" fmla="*/ 5984875 h 6677025"/>
              <a:gd name="connsiteX690" fmla="*/ 3181350 w 8802688"/>
              <a:gd name="connsiteY690" fmla="*/ 5967413 h 6677025"/>
              <a:gd name="connsiteX691" fmla="*/ 3175000 w 8802688"/>
              <a:gd name="connsiteY691" fmla="*/ 5946775 h 6677025"/>
              <a:gd name="connsiteX692" fmla="*/ 3171825 w 8802688"/>
              <a:gd name="connsiteY692" fmla="*/ 5927725 h 6677025"/>
              <a:gd name="connsiteX693" fmla="*/ 3171825 w 8802688"/>
              <a:gd name="connsiteY693" fmla="*/ 5907088 h 6677025"/>
              <a:gd name="connsiteX694" fmla="*/ 3175000 w 8802688"/>
              <a:gd name="connsiteY694" fmla="*/ 5886450 h 6677025"/>
              <a:gd name="connsiteX695" fmla="*/ 3181350 w 8802688"/>
              <a:gd name="connsiteY695" fmla="*/ 5865813 h 6677025"/>
              <a:gd name="connsiteX696" fmla="*/ 3189288 w 8802688"/>
              <a:gd name="connsiteY696" fmla="*/ 5845175 h 6677025"/>
              <a:gd name="connsiteX697" fmla="*/ 3201988 w 8802688"/>
              <a:gd name="connsiteY697" fmla="*/ 5824538 h 6677025"/>
              <a:gd name="connsiteX698" fmla="*/ 3213100 w 8802688"/>
              <a:gd name="connsiteY698" fmla="*/ 5803900 h 6677025"/>
              <a:gd name="connsiteX699" fmla="*/ 3230563 w 8802688"/>
              <a:gd name="connsiteY699" fmla="*/ 5783263 h 6677025"/>
              <a:gd name="connsiteX700" fmla="*/ 3249613 w 8802688"/>
              <a:gd name="connsiteY700" fmla="*/ 5764213 h 6677025"/>
              <a:gd name="connsiteX701" fmla="*/ 3270250 w 8802688"/>
              <a:gd name="connsiteY701" fmla="*/ 5746750 h 6677025"/>
              <a:gd name="connsiteX702" fmla="*/ 3294063 w 8802688"/>
              <a:gd name="connsiteY702" fmla="*/ 5732463 h 6677025"/>
              <a:gd name="connsiteX703" fmla="*/ 3321050 w 8802688"/>
              <a:gd name="connsiteY703" fmla="*/ 5716588 h 6677025"/>
              <a:gd name="connsiteX704" fmla="*/ 3362325 w 8802688"/>
              <a:gd name="connsiteY704" fmla="*/ 5699125 h 6677025"/>
              <a:gd name="connsiteX705" fmla="*/ 3403600 w 8802688"/>
              <a:gd name="connsiteY705" fmla="*/ 5681663 h 6677025"/>
              <a:gd name="connsiteX706" fmla="*/ 3492500 w 8802688"/>
              <a:gd name="connsiteY706" fmla="*/ 5637213 h 6677025"/>
              <a:gd name="connsiteX707" fmla="*/ 3587750 w 8802688"/>
              <a:gd name="connsiteY707" fmla="*/ 5583238 h 6677025"/>
              <a:gd name="connsiteX708" fmla="*/ 3692525 w 8802688"/>
              <a:gd name="connsiteY708" fmla="*/ 5529263 h 6677025"/>
              <a:gd name="connsiteX709" fmla="*/ 3692525 w 8802688"/>
              <a:gd name="connsiteY709" fmla="*/ 5081588 h 6677025"/>
              <a:gd name="connsiteX710" fmla="*/ 3683000 w 8802688"/>
              <a:gd name="connsiteY710" fmla="*/ 5116513 h 6677025"/>
              <a:gd name="connsiteX711" fmla="*/ 3673475 w 8802688"/>
              <a:gd name="connsiteY711" fmla="*/ 5153025 h 6677025"/>
              <a:gd name="connsiteX712" fmla="*/ 3665538 w 8802688"/>
              <a:gd name="connsiteY712" fmla="*/ 5184775 h 6677025"/>
              <a:gd name="connsiteX713" fmla="*/ 3652838 w 8802688"/>
              <a:gd name="connsiteY713" fmla="*/ 5211763 h 6677025"/>
              <a:gd name="connsiteX714" fmla="*/ 3641725 w 8802688"/>
              <a:gd name="connsiteY714" fmla="*/ 5238750 h 6677025"/>
              <a:gd name="connsiteX715" fmla="*/ 3629025 w 8802688"/>
              <a:gd name="connsiteY715" fmla="*/ 5265738 h 6677025"/>
              <a:gd name="connsiteX716" fmla="*/ 3614738 w 8802688"/>
              <a:gd name="connsiteY716" fmla="*/ 5286375 h 6677025"/>
              <a:gd name="connsiteX717" fmla="*/ 3600450 w 8802688"/>
              <a:gd name="connsiteY717" fmla="*/ 5307013 h 6677025"/>
              <a:gd name="connsiteX718" fmla="*/ 3581400 w 8802688"/>
              <a:gd name="connsiteY718" fmla="*/ 5324475 h 6677025"/>
              <a:gd name="connsiteX719" fmla="*/ 3567113 w 8802688"/>
              <a:gd name="connsiteY719" fmla="*/ 5340350 h 6677025"/>
              <a:gd name="connsiteX720" fmla="*/ 3549650 w 8802688"/>
              <a:gd name="connsiteY720" fmla="*/ 5354638 h 6677025"/>
              <a:gd name="connsiteX721" fmla="*/ 3529013 w 8802688"/>
              <a:gd name="connsiteY721" fmla="*/ 5365750 h 6677025"/>
              <a:gd name="connsiteX722" fmla="*/ 3489325 w 8802688"/>
              <a:gd name="connsiteY722" fmla="*/ 5386388 h 6677025"/>
              <a:gd name="connsiteX723" fmla="*/ 3451225 w 8802688"/>
              <a:gd name="connsiteY723" fmla="*/ 5402263 h 6677025"/>
              <a:gd name="connsiteX724" fmla="*/ 3406775 w 8802688"/>
              <a:gd name="connsiteY724" fmla="*/ 5413375 h 6677025"/>
              <a:gd name="connsiteX725" fmla="*/ 3365500 w 8802688"/>
              <a:gd name="connsiteY725" fmla="*/ 5419725 h 6677025"/>
              <a:gd name="connsiteX726" fmla="*/ 3321050 w 8802688"/>
              <a:gd name="connsiteY726" fmla="*/ 5422900 h 6677025"/>
              <a:gd name="connsiteX727" fmla="*/ 3273425 w 8802688"/>
              <a:gd name="connsiteY727" fmla="*/ 5422900 h 6677025"/>
              <a:gd name="connsiteX728" fmla="*/ 3182938 w 8802688"/>
              <a:gd name="connsiteY728" fmla="*/ 5419725 h 6677025"/>
              <a:gd name="connsiteX729" fmla="*/ 3097213 w 8802688"/>
              <a:gd name="connsiteY729" fmla="*/ 5416550 h 6677025"/>
              <a:gd name="connsiteX730" fmla="*/ 2838450 w 8802688"/>
              <a:gd name="connsiteY730" fmla="*/ 5416550 h 6677025"/>
              <a:gd name="connsiteX731" fmla="*/ 2770188 w 8802688"/>
              <a:gd name="connsiteY731" fmla="*/ 5416550 h 6677025"/>
              <a:gd name="connsiteX732" fmla="*/ 2708275 w 8802688"/>
              <a:gd name="connsiteY732" fmla="*/ 5413375 h 6677025"/>
              <a:gd name="connsiteX733" fmla="*/ 2678113 w 8802688"/>
              <a:gd name="connsiteY733" fmla="*/ 5408613 h 6677025"/>
              <a:gd name="connsiteX734" fmla="*/ 2647950 w 8802688"/>
              <a:gd name="connsiteY734" fmla="*/ 5402263 h 6677025"/>
              <a:gd name="connsiteX735" fmla="*/ 2622550 w 8802688"/>
              <a:gd name="connsiteY735" fmla="*/ 5395913 h 6677025"/>
              <a:gd name="connsiteX736" fmla="*/ 2598738 w 8802688"/>
              <a:gd name="connsiteY736" fmla="*/ 5384800 h 6677025"/>
              <a:gd name="connsiteX737" fmla="*/ 2574925 w 8802688"/>
              <a:gd name="connsiteY737" fmla="*/ 5368925 h 6677025"/>
              <a:gd name="connsiteX738" fmla="*/ 2554288 w 8802688"/>
              <a:gd name="connsiteY738" fmla="*/ 5354638 h 6677025"/>
              <a:gd name="connsiteX739" fmla="*/ 2532063 w 8802688"/>
              <a:gd name="connsiteY739" fmla="*/ 5330825 h 6677025"/>
              <a:gd name="connsiteX740" fmla="*/ 2514600 w 8802688"/>
              <a:gd name="connsiteY740" fmla="*/ 5307013 h 6677025"/>
              <a:gd name="connsiteX741" fmla="*/ 2500313 w 8802688"/>
              <a:gd name="connsiteY741" fmla="*/ 5276850 h 6677025"/>
              <a:gd name="connsiteX742" fmla="*/ 2484438 w 8802688"/>
              <a:gd name="connsiteY742" fmla="*/ 5241925 h 6677025"/>
              <a:gd name="connsiteX743" fmla="*/ 2476500 w 8802688"/>
              <a:gd name="connsiteY743" fmla="*/ 5202238 h 6677025"/>
              <a:gd name="connsiteX744" fmla="*/ 2466975 w 8802688"/>
              <a:gd name="connsiteY744" fmla="*/ 5154613 h 6677025"/>
              <a:gd name="connsiteX745" fmla="*/ 2466975 w 8802688"/>
              <a:gd name="connsiteY745" fmla="*/ 5229225 h 6677025"/>
              <a:gd name="connsiteX746" fmla="*/ 2466975 w 8802688"/>
              <a:gd name="connsiteY746" fmla="*/ 5341938 h 6677025"/>
              <a:gd name="connsiteX747" fmla="*/ 2466975 w 8802688"/>
              <a:gd name="connsiteY747" fmla="*/ 5440363 h 6677025"/>
              <a:gd name="connsiteX748" fmla="*/ 2463800 w 8802688"/>
              <a:gd name="connsiteY748" fmla="*/ 5538788 h 6677025"/>
              <a:gd name="connsiteX749" fmla="*/ 2459038 w 8802688"/>
              <a:gd name="connsiteY749" fmla="*/ 5634038 h 6677025"/>
              <a:gd name="connsiteX750" fmla="*/ 2452688 w 8802688"/>
              <a:gd name="connsiteY750" fmla="*/ 5681663 h 6677025"/>
              <a:gd name="connsiteX751" fmla="*/ 2443163 w 8802688"/>
              <a:gd name="connsiteY751" fmla="*/ 5729288 h 6677025"/>
              <a:gd name="connsiteX752" fmla="*/ 2435225 w 8802688"/>
              <a:gd name="connsiteY752" fmla="*/ 5776913 h 6677025"/>
              <a:gd name="connsiteX753" fmla="*/ 2422525 w 8802688"/>
              <a:gd name="connsiteY753" fmla="*/ 5824538 h 6677025"/>
              <a:gd name="connsiteX754" fmla="*/ 2408238 w 8802688"/>
              <a:gd name="connsiteY754" fmla="*/ 5868988 h 6677025"/>
              <a:gd name="connsiteX755" fmla="*/ 2390775 w 8802688"/>
              <a:gd name="connsiteY755" fmla="*/ 5916613 h 6677025"/>
              <a:gd name="connsiteX756" fmla="*/ 2368550 w 8802688"/>
              <a:gd name="connsiteY756" fmla="*/ 5961063 h 6677025"/>
              <a:gd name="connsiteX757" fmla="*/ 2343150 w 8802688"/>
              <a:gd name="connsiteY757" fmla="*/ 6002338 h 6677025"/>
              <a:gd name="connsiteX758" fmla="*/ 2316163 w 8802688"/>
              <a:gd name="connsiteY758" fmla="*/ 6046788 h 6677025"/>
              <a:gd name="connsiteX759" fmla="*/ 2282825 w 8802688"/>
              <a:gd name="connsiteY759" fmla="*/ 6088063 h 6677025"/>
              <a:gd name="connsiteX760" fmla="*/ 2268538 w 8802688"/>
              <a:gd name="connsiteY760" fmla="*/ 6103938 h 6677025"/>
              <a:gd name="connsiteX761" fmla="*/ 2255838 w 8802688"/>
              <a:gd name="connsiteY761" fmla="*/ 6121400 h 6677025"/>
              <a:gd name="connsiteX762" fmla="*/ 2238375 w 8802688"/>
              <a:gd name="connsiteY762" fmla="*/ 6156325 h 6677025"/>
              <a:gd name="connsiteX763" fmla="*/ 2224088 w 8802688"/>
              <a:gd name="connsiteY763" fmla="*/ 6199188 h 6677025"/>
              <a:gd name="connsiteX764" fmla="*/ 2211388 w 8802688"/>
              <a:gd name="connsiteY764" fmla="*/ 6243638 h 6677025"/>
              <a:gd name="connsiteX765" fmla="*/ 2193925 w 8802688"/>
              <a:gd name="connsiteY765" fmla="*/ 6335713 h 6677025"/>
              <a:gd name="connsiteX766" fmla="*/ 2181225 w 8802688"/>
              <a:gd name="connsiteY766" fmla="*/ 6383338 h 6677025"/>
              <a:gd name="connsiteX767" fmla="*/ 2170113 w 8802688"/>
              <a:gd name="connsiteY767" fmla="*/ 6424613 h 6677025"/>
              <a:gd name="connsiteX768" fmla="*/ 2166938 w 8802688"/>
              <a:gd name="connsiteY768" fmla="*/ 6442075 h 6677025"/>
              <a:gd name="connsiteX769" fmla="*/ 2157413 w 8802688"/>
              <a:gd name="connsiteY769" fmla="*/ 6459538 h 6677025"/>
              <a:gd name="connsiteX770" fmla="*/ 2143125 w 8802688"/>
              <a:gd name="connsiteY770" fmla="*/ 6478588 h 6677025"/>
              <a:gd name="connsiteX771" fmla="*/ 2125663 w 8802688"/>
              <a:gd name="connsiteY771" fmla="*/ 6496050 h 6677025"/>
              <a:gd name="connsiteX772" fmla="*/ 2101850 w 8802688"/>
              <a:gd name="connsiteY772" fmla="*/ 6510338 h 6677025"/>
              <a:gd name="connsiteX773" fmla="*/ 2078038 w 8802688"/>
              <a:gd name="connsiteY773" fmla="*/ 6526213 h 6677025"/>
              <a:gd name="connsiteX774" fmla="*/ 2051050 w 8802688"/>
              <a:gd name="connsiteY774" fmla="*/ 6534150 h 6677025"/>
              <a:gd name="connsiteX775" fmla="*/ 2020888 w 8802688"/>
              <a:gd name="connsiteY775" fmla="*/ 6537325 h 6677025"/>
              <a:gd name="connsiteX776" fmla="*/ 1828800 w 8802688"/>
              <a:gd name="connsiteY776" fmla="*/ 6507163 h 6677025"/>
              <a:gd name="connsiteX777" fmla="*/ 1628775 w 8802688"/>
              <a:gd name="connsiteY777" fmla="*/ 6478588 h 6677025"/>
              <a:gd name="connsiteX778" fmla="*/ 1525588 w 8802688"/>
              <a:gd name="connsiteY778" fmla="*/ 6457950 h 6677025"/>
              <a:gd name="connsiteX779" fmla="*/ 1420813 w 8802688"/>
              <a:gd name="connsiteY779" fmla="*/ 6435725 h 6677025"/>
              <a:gd name="connsiteX780" fmla="*/ 1316038 w 8802688"/>
              <a:gd name="connsiteY780" fmla="*/ 6415088 h 6677025"/>
              <a:gd name="connsiteX781" fmla="*/ 1206500 w 8802688"/>
              <a:gd name="connsiteY781" fmla="*/ 6389688 h 6677025"/>
              <a:gd name="connsiteX782" fmla="*/ 1168400 w 8802688"/>
              <a:gd name="connsiteY782" fmla="*/ 6370638 h 6677025"/>
              <a:gd name="connsiteX783" fmla="*/ 1150938 w 8802688"/>
              <a:gd name="connsiteY783" fmla="*/ 6362700 h 6677025"/>
              <a:gd name="connsiteX784" fmla="*/ 1135063 w 8802688"/>
              <a:gd name="connsiteY784" fmla="*/ 6353175 h 6677025"/>
              <a:gd name="connsiteX785" fmla="*/ 1123950 w 8802688"/>
              <a:gd name="connsiteY785" fmla="*/ 6342063 h 6677025"/>
              <a:gd name="connsiteX786" fmla="*/ 1111250 w 8802688"/>
              <a:gd name="connsiteY786" fmla="*/ 6326188 h 6677025"/>
              <a:gd name="connsiteX787" fmla="*/ 1103313 w 8802688"/>
              <a:gd name="connsiteY787" fmla="*/ 6311900 h 6677025"/>
              <a:gd name="connsiteX788" fmla="*/ 1093788 w 8802688"/>
              <a:gd name="connsiteY788" fmla="*/ 6294438 h 6677025"/>
              <a:gd name="connsiteX789" fmla="*/ 1087438 w 8802688"/>
              <a:gd name="connsiteY789" fmla="*/ 6275388 h 6677025"/>
              <a:gd name="connsiteX790" fmla="*/ 1084263 w 8802688"/>
              <a:gd name="connsiteY790" fmla="*/ 6254750 h 6677025"/>
              <a:gd name="connsiteX791" fmla="*/ 1082675 w 8802688"/>
              <a:gd name="connsiteY791" fmla="*/ 6234113 h 6677025"/>
              <a:gd name="connsiteX792" fmla="*/ 1082675 w 8802688"/>
              <a:gd name="connsiteY792" fmla="*/ 6210300 h 6677025"/>
              <a:gd name="connsiteX793" fmla="*/ 1084263 w 8802688"/>
              <a:gd name="connsiteY793" fmla="*/ 6154738 h 6677025"/>
              <a:gd name="connsiteX794" fmla="*/ 1093788 w 8802688"/>
              <a:gd name="connsiteY794" fmla="*/ 6088063 h 6677025"/>
              <a:gd name="connsiteX795" fmla="*/ 1120775 w 8802688"/>
              <a:gd name="connsiteY795" fmla="*/ 6046788 h 6677025"/>
              <a:gd name="connsiteX796" fmla="*/ 1144588 w 8802688"/>
              <a:gd name="connsiteY796" fmla="*/ 5999163 h 6677025"/>
              <a:gd name="connsiteX797" fmla="*/ 1162050 w 8802688"/>
              <a:gd name="connsiteY797" fmla="*/ 5948363 h 6677025"/>
              <a:gd name="connsiteX798" fmla="*/ 1176338 w 8802688"/>
              <a:gd name="connsiteY798" fmla="*/ 5899150 h 6677025"/>
              <a:gd name="connsiteX799" fmla="*/ 1189038 w 8802688"/>
              <a:gd name="connsiteY799" fmla="*/ 5845175 h 6677025"/>
              <a:gd name="connsiteX800" fmla="*/ 1198563 w 8802688"/>
              <a:gd name="connsiteY800" fmla="*/ 5788025 h 6677025"/>
              <a:gd name="connsiteX801" fmla="*/ 1203325 w 8802688"/>
              <a:gd name="connsiteY801" fmla="*/ 5735638 h 6677025"/>
              <a:gd name="connsiteX802" fmla="*/ 1206500 w 8802688"/>
              <a:gd name="connsiteY802" fmla="*/ 5678488 h 6677025"/>
              <a:gd name="connsiteX803" fmla="*/ 1212850 w 8802688"/>
              <a:gd name="connsiteY803" fmla="*/ 5657850 h 6677025"/>
              <a:gd name="connsiteX804" fmla="*/ 1216025 w 8802688"/>
              <a:gd name="connsiteY804" fmla="*/ 5634038 h 6677025"/>
              <a:gd name="connsiteX805" fmla="*/ 1216025 w 8802688"/>
              <a:gd name="connsiteY805" fmla="*/ 5613400 h 6677025"/>
              <a:gd name="connsiteX806" fmla="*/ 1216025 w 8802688"/>
              <a:gd name="connsiteY806" fmla="*/ 5589588 h 6677025"/>
              <a:gd name="connsiteX807" fmla="*/ 1209675 w 8802688"/>
              <a:gd name="connsiteY807" fmla="*/ 5541963 h 6677025"/>
              <a:gd name="connsiteX808" fmla="*/ 1198563 w 8802688"/>
              <a:gd name="connsiteY808" fmla="*/ 5497513 h 6677025"/>
              <a:gd name="connsiteX809" fmla="*/ 1179513 w 8802688"/>
              <a:gd name="connsiteY809" fmla="*/ 5453063 h 6677025"/>
              <a:gd name="connsiteX810" fmla="*/ 1165225 w 8802688"/>
              <a:gd name="connsiteY810" fmla="*/ 5410200 h 6677025"/>
              <a:gd name="connsiteX811" fmla="*/ 1131888 w 8802688"/>
              <a:gd name="connsiteY811" fmla="*/ 5341938 h 6677025"/>
              <a:gd name="connsiteX812" fmla="*/ 1069975 w 8802688"/>
              <a:gd name="connsiteY812" fmla="*/ 5238750 h 6677025"/>
              <a:gd name="connsiteX813" fmla="*/ 1012825 w 8802688"/>
              <a:gd name="connsiteY813" fmla="*/ 5130800 h 6677025"/>
              <a:gd name="connsiteX814" fmla="*/ 957263 w 8802688"/>
              <a:gd name="connsiteY814" fmla="*/ 5027613 h 6677025"/>
              <a:gd name="connsiteX815" fmla="*/ 903288 w 8802688"/>
              <a:gd name="connsiteY815" fmla="*/ 4919663 h 6677025"/>
              <a:gd name="connsiteX816" fmla="*/ 855663 w 8802688"/>
              <a:gd name="connsiteY816" fmla="*/ 4813300 h 6677025"/>
              <a:gd name="connsiteX817" fmla="*/ 811213 w 8802688"/>
              <a:gd name="connsiteY817" fmla="*/ 4706938 h 6677025"/>
              <a:gd name="connsiteX818" fmla="*/ 769938 w 8802688"/>
              <a:gd name="connsiteY818" fmla="*/ 4598988 h 6677025"/>
              <a:gd name="connsiteX819" fmla="*/ 733425 w 8802688"/>
              <a:gd name="connsiteY819" fmla="*/ 4492625 h 6677025"/>
              <a:gd name="connsiteX820" fmla="*/ 701675 w 8802688"/>
              <a:gd name="connsiteY820" fmla="*/ 4383088 h 6677025"/>
              <a:gd name="connsiteX821" fmla="*/ 671513 w 8802688"/>
              <a:gd name="connsiteY821" fmla="*/ 4271963 h 6677025"/>
              <a:gd name="connsiteX822" fmla="*/ 647700 w 8802688"/>
              <a:gd name="connsiteY822" fmla="*/ 4162425 h 6677025"/>
              <a:gd name="connsiteX823" fmla="*/ 630238 w 8802688"/>
              <a:gd name="connsiteY823" fmla="*/ 4049713 h 6677025"/>
              <a:gd name="connsiteX824" fmla="*/ 617538 w 8802688"/>
              <a:gd name="connsiteY824" fmla="*/ 3937000 h 6677025"/>
              <a:gd name="connsiteX825" fmla="*/ 609600 w 8802688"/>
              <a:gd name="connsiteY825" fmla="*/ 3821113 h 6677025"/>
              <a:gd name="connsiteX826" fmla="*/ 609600 w 8802688"/>
              <a:gd name="connsiteY826" fmla="*/ 3705225 h 6677025"/>
              <a:gd name="connsiteX827" fmla="*/ 612775 w 8802688"/>
              <a:gd name="connsiteY827" fmla="*/ 3586163 h 6677025"/>
              <a:gd name="connsiteX828" fmla="*/ 620713 w 8802688"/>
              <a:gd name="connsiteY828" fmla="*/ 3470275 h 6677025"/>
              <a:gd name="connsiteX829" fmla="*/ 636588 w 8802688"/>
              <a:gd name="connsiteY829" fmla="*/ 3354388 h 6677025"/>
              <a:gd name="connsiteX830" fmla="*/ 657225 w 8802688"/>
              <a:gd name="connsiteY830" fmla="*/ 3243263 h 6677025"/>
              <a:gd name="connsiteX831" fmla="*/ 681038 w 8802688"/>
              <a:gd name="connsiteY831" fmla="*/ 3136900 h 6677025"/>
              <a:gd name="connsiteX832" fmla="*/ 709613 w 8802688"/>
              <a:gd name="connsiteY832" fmla="*/ 3032125 h 6677025"/>
              <a:gd name="connsiteX833" fmla="*/ 746125 w 8802688"/>
              <a:gd name="connsiteY833" fmla="*/ 2932113 h 6677025"/>
              <a:gd name="connsiteX834" fmla="*/ 784225 w 8802688"/>
              <a:gd name="connsiteY834" fmla="*/ 2833688 h 6677025"/>
              <a:gd name="connsiteX835" fmla="*/ 828675 w 8802688"/>
              <a:gd name="connsiteY835" fmla="*/ 2735263 h 6677025"/>
              <a:gd name="connsiteX836" fmla="*/ 879475 w 8802688"/>
              <a:gd name="connsiteY836" fmla="*/ 2643188 h 6677025"/>
              <a:gd name="connsiteX837" fmla="*/ 933450 w 8802688"/>
              <a:gd name="connsiteY837" fmla="*/ 2551113 h 6677025"/>
              <a:gd name="connsiteX838" fmla="*/ 992188 w 8802688"/>
              <a:gd name="connsiteY838" fmla="*/ 2465388 h 6677025"/>
              <a:gd name="connsiteX839" fmla="*/ 1055688 w 8802688"/>
              <a:gd name="connsiteY839" fmla="*/ 2379663 h 6677025"/>
              <a:gd name="connsiteX840" fmla="*/ 1123950 w 8802688"/>
              <a:gd name="connsiteY840" fmla="*/ 2295525 h 6677025"/>
              <a:gd name="connsiteX841" fmla="*/ 1195388 w 8802688"/>
              <a:gd name="connsiteY841" fmla="*/ 2212975 h 6677025"/>
              <a:gd name="connsiteX842" fmla="*/ 1271588 w 8802688"/>
              <a:gd name="connsiteY842" fmla="*/ 2132013 h 6677025"/>
              <a:gd name="connsiteX843" fmla="*/ 1355725 w 8802688"/>
              <a:gd name="connsiteY843" fmla="*/ 2054225 h 6677025"/>
              <a:gd name="connsiteX844" fmla="*/ 1423988 w 8802688"/>
              <a:gd name="connsiteY844" fmla="*/ 2001838 h 6677025"/>
              <a:gd name="connsiteX845" fmla="*/ 1495425 w 8802688"/>
              <a:gd name="connsiteY845" fmla="*/ 1951038 h 6677025"/>
              <a:gd name="connsiteX846" fmla="*/ 1566863 w 8802688"/>
              <a:gd name="connsiteY846" fmla="*/ 1900238 h 6677025"/>
              <a:gd name="connsiteX847" fmla="*/ 1641475 w 8802688"/>
              <a:gd name="connsiteY847" fmla="*/ 1855788 h 6677025"/>
              <a:gd name="connsiteX848" fmla="*/ 1714500 w 8802688"/>
              <a:gd name="connsiteY848" fmla="*/ 1814513 h 6677025"/>
              <a:gd name="connsiteX849" fmla="*/ 1789113 w 8802688"/>
              <a:gd name="connsiteY849" fmla="*/ 1774825 h 6677025"/>
              <a:gd name="connsiteX850" fmla="*/ 1866900 w 8802688"/>
              <a:gd name="connsiteY850" fmla="*/ 1739900 h 6677025"/>
              <a:gd name="connsiteX851" fmla="*/ 1944688 w 8802688"/>
              <a:gd name="connsiteY851" fmla="*/ 1703388 h 6677025"/>
              <a:gd name="connsiteX852" fmla="*/ 2020888 w 8802688"/>
              <a:gd name="connsiteY852" fmla="*/ 1671638 h 6677025"/>
              <a:gd name="connsiteX853" fmla="*/ 2101850 w 8802688"/>
              <a:gd name="connsiteY853" fmla="*/ 1641476 h 6677025"/>
              <a:gd name="connsiteX854" fmla="*/ 2184400 w 8802688"/>
              <a:gd name="connsiteY854" fmla="*/ 1614488 h 6677025"/>
              <a:gd name="connsiteX855" fmla="*/ 2268538 w 8802688"/>
              <a:gd name="connsiteY855" fmla="*/ 1587500 h 6677025"/>
              <a:gd name="connsiteX856" fmla="*/ 2351088 w 8802688"/>
              <a:gd name="connsiteY856" fmla="*/ 1562100 h 6677025"/>
              <a:gd name="connsiteX857" fmla="*/ 2436813 w 8802688"/>
              <a:gd name="connsiteY857" fmla="*/ 1538288 h 6677025"/>
              <a:gd name="connsiteX858" fmla="*/ 2616200 w 8802688"/>
              <a:gd name="connsiteY858" fmla="*/ 1492250 h 6677025"/>
              <a:gd name="connsiteX859" fmla="*/ 2725738 w 8802688"/>
              <a:gd name="connsiteY859" fmla="*/ 1492250 h 6677025"/>
              <a:gd name="connsiteX860" fmla="*/ 2654300 w 8802688"/>
              <a:gd name="connsiteY860" fmla="*/ 1590675 h 6677025"/>
              <a:gd name="connsiteX861" fmla="*/ 2582863 w 8802688"/>
              <a:gd name="connsiteY861" fmla="*/ 1682750 h 6677025"/>
              <a:gd name="connsiteX862" fmla="*/ 2435225 w 8802688"/>
              <a:gd name="connsiteY862" fmla="*/ 1866901 h 6677025"/>
              <a:gd name="connsiteX863" fmla="*/ 2363788 w 8802688"/>
              <a:gd name="connsiteY863" fmla="*/ 1958975 h 6677025"/>
              <a:gd name="connsiteX864" fmla="*/ 2295525 w 8802688"/>
              <a:gd name="connsiteY864" fmla="*/ 2052638 h 6677025"/>
              <a:gd name="connsiteX865" fmla="*/ 2228850 w 8802688"/>
              <a:gd name="connsiteY865" fmla="*/ 2144713 h 6677025"/>
              <a:gd name="connsiteX866" fmla="*/ 2200275 w 8802688"/>
              <a:gd name="connsiteY866" fmla="*/ 2192338 h 6677025"/>
              <a:gd name="connsiteX867" fmla="*/ 2170113 w 8802688"/>
              <a:gd name="connsiteY867" fmla="*/ 2241550 h 6677025"/>
              <a:gd name="connsiteX868" fmla="*/ 2089150 w 8802688"/>
              <a:gd name="connsiteY868" fmla="*/ 2355850 h 6677025"/>
              <a:gd name="connsiteX869" fmla="*/ 2047875 w 8802688"/>
              <a:gd name="connsiteY869" fmla="*/ 2411413 h 6677025"/>
              <a:gd name="connsiteX870" fmla="*/ 2012950 w 8802688"/>
              <a:gd name="connsiteY870" fmla="*/ 2471738 h 6677025"/>
              <a:gd name="connsiteX871" fmla="*/ 1979613 w 8802688"/>
              <a:gd name="connsiteY871" fmla="*/ 2530475 h 6677025"/>
              <a:gd name="connsiteX872" fmla="*/ 1952625 w 8802688"/>
              <a:gd name="connsiteY872" fmla="*/ 2592388 h 6677025"/>
              <a:gd name="connsiteX873" fmla="*/ 1928813 w 8802688"/>
              <a:gd name="connsiteY873" fmla="*/ 2659063 h 6677025"/>
              <a:gd name="connsiteX874" fmla="*/ 1917700 w 8802688"/>
              <a:gd name="connsiteY874" fmla="*/ 2693988 h 6677025"/>
              <a:gd name="connsiteX875" fmla="*/ 1911350 w 8802688"/>
              <a:gd name="connsiteY875" fmla="*/ 2727325 h 6677025"/>
              <a:gd name="connsiteX876" fmla="*/ 1893888 w 8802688"/>
              <a:gd name="connsiteY876" fmla="*/ 2776538 h 6677025"/>
              <a:gd name="connsiteX877" fmla="*/ 1881188 w 8802688"/>
              <a:gd name="connsiteY877" fmla="*/ 2824163 h 6677025"/>
              <a:gd name="connsiteX878" fmla="*/ 1873250 w 8802688"/>
              <a:gd name="connsiteY878" fmla="*/ 2868613 h 6677025"/>
              <a:gd name="connsiteX879" fmla="*/ 1873250 w 8802688"/>
              <a:gd name="connsiteY879" fmla="*/ 2916238 h 6677025"/>
              <a:gd name="connsiteX880" fmla="*/ 1876425 w 8802688"/>
              <a:gd name="connsiteY880" fmla="*/ 2962275 h 6677025"/>
              <a:gd name="connsiteX881" fmla="*/ 1881188 w 8802688"/>
              <a:gd name="connsiteY881" fmla="*/ 3006725 h 6677025"/>
              <a:gd name="connsiteX882" fmla="*/ 1893888 w 8802688"/>
              <a:gd name="connsiteY882" fmla="*/ 3048000 h 6677025"/>
              <a:gd name="connsiteX883" fmla="*/ 1905000 w 8802688"/>
              <a:gd name="connsiteY883" fmla="*/ 3092450 h 6677025"/>
              <a:gd name="connsiteX884" fmla="*/ 1924050 w 8802688"/>
              <a:gd name="connsiteY884" fmla="*/ 3133725 h 6677025"/>
              <a:gd name="connsiteX885" fmla="*/ 1944688 w 8802688"/>
              <a:gd name="connsiteY885" fmla="*/ 3171825 h 6677025"/>
              <a:gd name="connsiteX886" fmla="*/ 1965325 w 8802688"/>
              <a:gd name="connsiteY886" fmla="*/ 3214688 h 6677025"/>
              <a:gd name="connsiteX887" fmla="*/ 1989138 w 8802688"/>
              <a:gd name="connsiteY887" fmla="*/ 3252788 h 6677025"/>
              <a:gd name="connsiteX888" fmla="*/ 2041525 w 8802688"/>
              <a:gd name="connsiteY888" fmla="*/ 3327400 h 6677025"/>
              <a:gd name="connsiteX889" fmla="*/ 2095500 w 8802688"/>
              <a:gd name="connsiteY889" fmla="*/ 3398838 h 6677025"/>
              <a:gd name="connsiteX890" fmla="*/ 2149475 w 8802688"/>
              <a:gd name="connsiteY890" fmla="*/ 3470275 h 6677025"/>
              <a:gd name="connsiteX891" fmla="*/ 2197100 w 8802688"/>
              <a:gd name="connsiteY891" fmla="*/ 3541713 h 6677025"/>
              <a:gd name="connsiteX892" fmla="*/ 2217738 w 8802688"/>
              <a:gd name="connsiteY892" fmla="*/ 3576638 h 6677025"/>
              <a:gd name="connsiteX893" fmla="*/ 2238375 w 8802688"/>
              <a:gd name="connsiteY893" fmla="*/ 3613150 h 6677025"/>
              <a:gd name="connsiteX894" fmla="*/ 2252663 w 8802688"/>
              <a:gd name="connsiteY894" fmla="*/ 3648075 h 6677025"/>
              <a:gd name="connsiteX895" fmla="*/ 2268538 w 8802688"/>
              <a:gd name="connsiteY895" fmla="*/ 3684588 h 6677025"/>
              <a:gd name="connsiteX896" fmla="*/ 2279650 w 8802688"/>
              <a:gd name="connsiteY896" fmla="*/ 3722688 h 6677025"/>
              <a:gd name="connsiteX897" fmla="*/ 2286000 w 8802688"/>
              <a:gd name="connsiteY897" fmla="*/ 3757613 h 6677025"/>
              <a:gd name="connsiteX898" fmla="*/ 2289175 w 8802688"/>
              <a:gd name="connsiteY898" fmla="*/ 3797300 h 6677025"/>
              <a:gd name="connsiteX899" fmla="*/ 2289175 w 8802688"/>
              <a:gd name="connsiteY899" fmla="*/ 3835400 h 6677025"/>
              <a:gd name="connsiteX900" fmla="*/ 2286000 w 8802688"/>
              <a:gd name="connsiteY900" fmla="*/ 3873500 h 6677025"/>
              <a:gd name="connsiteX901" fmla="*/ 2276475 w 8802688"/>
              <a:gd name="connsiteY901" fmla="*/ 3916363 h 6677025"/>
              <a:gd name="connsiteX902" fmla="*/ 2262188 w 8802688"/>
              <a:gd name="connsiteY902" fmla="*/ 3954463 h 6677025"/>
              <a:gd name="connsiteX903" fmla="*/ 2244725 w 8802688"/>
              <a:gd name="connsiteY903" fmla="*/ 3995738 h 6677025"/>
              <a:gd name="connsiteX904" fmla="*/ 2232025 w 8802688"/>
              <a:gd name="connsiteY904" fmla="*/ 4013200 h 6677025"/>
              <a:gd name="connsiteX905" fmla="*/ 2224088 w 8802688"/>
              <a:gd name="connsiteY905" fmla="*/ 4037013 h 6677025"/>
              <a:gd name="connsiteX906" fmla="*/ 2217738 w 8802688"/>
              <a:gd name="connsiteY906" fmla="*/ 4064000 h 6677025"/>
              <a:gd name="connsiteX907" fmla="*/ 2217738 w 8802688"/>
              <a:gd name="connsiteY907" fmla="*/ 4090988 h 6677025"/>
              <a:gd name="connsiteX908" fmla="*/ 2217738 w 8802688"/>
              <a:gd name="connsiteY908" fmla="*/ 4117975 h 6677025"/>
              <a:gd name="connsiteX909" fmla="*/ 2224088 w 8802688"/>
              <a:gd name="connsiteY909" fmla="*/ 4144963 h 6677025"/>
              <a:gd name="connsiteX910" fmla="*/ 2232025 w 8802688"/>
              <a:gd name="connsiteY910" fmla="*/ 4168775 h 6677025"/>
              <a:gd name="connsiteX911" fmla="*/ 2244725 w 8802688"/>
              <a:gd name="connsiteY911" fmla="*/ 4183063 h 6677025"/>
              <a:gd name="connsiteX912" fmla="*/ 2306638 w 8802688"/>
              <a:gd name="connsiteY912" fmla="*/ 4251325 h 6677025"/>
              <a:gd name="connsiteX913" fmla="*/ 2368550 w 8802688"/>
              <a:gd name="connsiteY913" fmla="*/ 4313238 h 6677025"/>
              <a:gd name="connsiteX914" fmla="*/ 2435225 w 8802688"/>
              <a:gd name="connsiteY914" fmla="*/ 4373563 h 6677025"/>
              <a:gd name="connsiteX915" fmla="*/ 2497138 w 8802688"/>
              <a:gd name="connsiteY915" fmla="*/ 4424363 h 6677025"/>
              <a:gd name="connsiteX916" fmla="*/ 2562225 w 8802688"/>
              <a:gd name="connsiteY916" fmla="*/ 4471988 h 6677025"/>
              <a:gd name="connsiteX917" fmla="*/ 2627313 w 8802688"/>
              <a:gd name="connsiteY917" fmla="*/ 4510088 h 6677025"/>
              <a:gd name="connsiteX918" fmla="*/ 2660650 w 8802688"/>
              <a:gd name="connsiteY918" fmla="*/ 4527550 h 6677025"/>
              <a:gd name="connsiteX919" fmla="*/ 2695575 w 8802688"/>
              <a:gd name="connsiteY919" fmla="*/ 4543425 h 6677025"/>
              <a:gd name="connsiteX920" fmla="*/ 2728913 w 8802688"/>
              <a:gd name="connsiteY920" fmla="*/ 4554538 h 6677025"/>
              <a:gd name="connsiteX921" fmla="*/ 2763838 w 8802688"/>
              <a:gd name="connsiteY921" fmla="*/ 4567238 h 6677025"/>
              <a:gd name="connsiteX922" fmla="*/ 2800350 w 8802688"/>
              <a:gd name="connsiteY922" fmla="*/ 4575175 h 6677025"/>
              <a:gd name="connsiteX923" fmla="*/ 2835275 w 8802688"/>
              <a:gd name="connsiteY923" fmla="*/ 4584700 h 6677025"/>
              <a:gd name="connsiteX924" fmla="*/ 2871788 w 8802688"/>
              <a:gd name="connsiteY924" fmla="*/ 4591050 h 6677025"/>
              <a:gd name="connsiteX925" fmla="*/ 2906713 w 8802688"/>
              <a:gd name="connsiteY925" fmla="*/ 4594225 h 6677025"/>
              <a:gd name="connsiteX926" fmla="*/ 2943225 w 8802688"/>
              <a:gd name="connsiteY926" fmla="*/ 4594225 h 6677025"/>
              <a:gd name="connsiteX927" fmla="*/ 2981325 w 8802688"/>
              <a:gd name="connsiteY927" fmla="*/ 4594225 h 6677025"/>
              <a:gd name="connsiteX928" fmla="*/ 3021013 w 8802688"/>
              <a:gd name="connsiteY928" fmla="*/ 4591050 h 6677025"/>
              <a:gd name="connsiteX929" fmla="*/ 3059113 w 8802688"/>
              <a:gd name="connsiteY929" fmla="*/ 4584700 h 6677025"/>
              <a:gd name="connsiteX930" fmla="*/ 3097213 w 8802688"/>
              <a:gd name="connsiteY930" fmla="*/ 4575175 h 6677025"/>
              <a:gd name="connsiteX931" fmla="*/ 3138488 w 8802688"/>
              <a:gd name="connsiteY931" fmla="*/ 4564063 h 6677025"/>
              <a:gd name="connsiteX932" fmla="*/ 3178175 w 8802688"/>
              <a:gd name="connsiteY932" fmla="*/ 4551363 h 6677025"/>
              <a:gd name="connsiteX933" fmla="*/ 3219450 w 8802688"/>
              <a:gd name="connsiteY933" fmla="*/ 4537075 h 6677025"/>
              <a:gd name="connsiteX934" fmla="*/ 3263900 w 8802688"/>
              <a:gd name="connsiteY934" fmla="*/ 4516438 h 6677025"/>
              <a:gd name="connsiteX935" fmla="*/ 3305175 w 8802688"/>
              <a:gd name="connsiteY935" fmla="*/ 4495800 h 6677025"/>
              <a:gd name="connsiteX936" fmla="*/ 3349625 w 8802688"/>
              <a:gd name="connsiteY936" fmla="*/ 4471988 h 6677025"/>
              <a:gd name="connsiteX937" fmla="*/ 3394075 w 8802688"/>
              <a:gd name="connsiteY937" fmla="*/ 4445000 h 6677025"/>
              <a:gd name="connsiteX938" fmla="*/ 3617913 w 8802688"/>
              <a:gd name="connsiteY938" fmla="*/ 4329113 h 6677025"/>
              <a:gd name="connsiteX939" fmla="*/ 3730625 w 8802688"/>
              <a:gd name="connsiteY939" fmla="*/ 4271963 h 6677025"/>
              <a:gd name="connsiteX940" fmla="*/ 3843338 w 8802688"/>
              <a:gd name="connsiteY940" fmla="*/ 4216400 h 6677025"/>
              <a:gd name="connsiteX941" fmla="*/ 3959225 w 8802688"/>
              <a:gd name="connsiteY941" fmla="*/ 4168775 h 6677025"/>
              <a:gd name="connsiteX942" fmla="*/ 4019550 w 8802688"/>
              <a:gd name="connsiteY942" fmla="*/ 4144963 h 6677025"/>
              <a:gd name="connsiteX943" fmla="*/ 4078288 w 8802688"/>
              <a:gd name="connsiteY943" fmla="*/ 4124325 h 6677025"/>
              <a:gd name="connsiteX944" fmla="*/ 4138613 w 8802688"/>
              <a:gd name="connsiteY944" fmla="*/ 4108450 h 6677025"/>
              <a:gd name="connsiteX945" fmla="*/ 4197350 w 8802688"/>
              <a:gd name="connsiteY945" fmla="*/ 4094163 h 6677025"/>
              <a:gd name="connsiteX946" fmla="*/ 4259263 w 8802688"/>
              <a:gd name="connsiteY946" fmla="*/ 4081463 h 6677025"/>
              <a:gd name="connsiteX947" fmla="*/ 4322763 w 8802688"/>
              <a:gd name="connsiteY947" fmla="*/ 4073525 h 6677025"/>
              <a:gd name="connsiteX948" fmla="*/ 4337050 w 8802688"/>
              <a:gd name="connsiteY948" fmla="*/ 4067175 h 6677025"/>
              <a:gd name="connsiteX949" fmla="*/ 4354513 w 8802688"/>
              <a:gd name="connsiteY949" fmla="*/ 4057650 h 6677025"/>
              <a:gd name="connsiteX950" fmla="*/ 4375150 w 8802688"/>
              <a:gd name="connsiteY950" fmla="*/ 4043363 h 6677025"/>
              <a:gd name="connsiteX951" fmla="*/ 4397375 w 8802688"/>
              <a:gd name="connsiteY951" fmla="*/ 4025900 h 6677025"/>
              <a:gd name="connsiteX952" fmla="*/ 4418013 w 8802688"/>
              <a:gd name="connsiteY952" fmla="*/ 4002088 h 6677025"/>
              <a:gd name="connsiteX953" fmla="*/ 4438650 w 8802688"/>
              <a:gd name="connsiteY953" fmla="*/ 3978275 h 6677025"/>
              <a:gd name="connsiteX954" fmla="*/ 4456113 w 8802688"/>
              <a:gd name="connsiteY954" fmla="*/ 3951288 h 6677025"/>
              <a:gd name="connsiteX955" fmla="*/ 4470400 w 8802688"/>
              <a:gd name="connsiteY955" fmla="*/ 3921125 h 6677025"/>
              <a:gd name="connsiteX956" fmla="*/ 4497388 w 8802688"/>
              <a:gd name="connsiteY956" fmla="*/ 3844925 h 6677025"/>
              <a:gd name="connsiteX957" fmla="*/ 4518025 w 8802688"/>
              <a:gd name="connsiteY957" fmla="*/ 3767138 h 6677025"/>
              <a:gd name="connsiteX958" fmla="*/ 4537075 w 8802688"/>
              <a:gd name="connsiteY958" fmla="*/ 3689350 h 6677025"/>
              <a:gd name="connsiteX959" fmla="*/ 4548188 w 8802688"/>
              <a:gd name="connsiteY959" fmla="*/ 3613150 h 6677025"/>
              <a:gd name="connsiteX960" fmla="*/ 4560888 w 8802688"/>
              <a:gd name="connsiteY960" fmla="*/ 3535363 h 6677025"/>
              <a:gd name="connsiteX961" fmla="*/ 4565650 w 8802688"/>
              <a:gd name="connsiteY961" fmla="*/ 3457575 h 6677025"/>
              <a:gd name="connsiteX962" fmla="*/ 4572000 w 8802688"/>
              <a:gd name="connsiteY962" fmla="*/ 3381375 h 6677025"/>
              <a:gd name="connsiteX963" fmla="*/ 4572000 w 8802688"/>
              <a:gd name="connsiteY963" fmla="*/ 3300413 h 6677025"/>
              <a:gd name="connsiteX964" fmla="*/ 4572000 w 8802688"/>
              <a:gd name="connsiteY964" fmla="*/ 3222625 h 6677025"/>
              <a:gd name="connsiteX965" fmla="*/ 4568825 w 8802688"/>
              <a:gd name="connsiteY965" fmla="*/ 3143250 h 6677025"/>
              <a:gd name="connsiteX966" fmla="*/ 4562475 w 8802688"/>
              <a:gd name="connsiteY966" fmla="*/ 3062288 h 6677025"/>
              <a:gd name="connsiteX967" fmla="*/ 4554538 w 8802688"/>
              <a:gd name="connsiteY967" fmla="*/ 2982913 h 6677025"/>
              <a:gd name="connsiteX968" fmla="*/ 4533900 w 8802688"/>
              <a:gd name="connsiteY968" fmla="*/ 2819400 h 6677025"/>
              <a:gd name="connsiteX969" fmla="*/ 4506913 w 8802688"/>
              <a:gd name="connsiteY969" fmla="*/ 2652713 h 6677025"/>
              <a:gd name="connsiteX970" fmla="*/ 4479925 w 8802688"/>
              <a:gd name="connsiteY970" fmla="*/ 2476500 h 6677025"/>
              <a:gd name="connsiteX971" fmla="*/ 4446588 w 8802688"/>
              <a:gd name="connsiteY971" fmla="*/ 2292351 h 6677025"/>
              <a:gd name="connsiteX972" fmla="*/ 4429125 w 8802688"/>
              <a:gd name="connsiteY972" fmla="*/ 2197100 h 6677025"/>
              <a:gd name="connsiteX973" fmla="*/ 4408488 w 8802688"/>
              <a:gd name="connsiteY973" fmla="*/ 2098675 h 6677025"/>
              <a:gd name="connsiteX974" fmla="*/ 4384675 w 8802688"/>
              <a:gd name="connsiteY974" fmla="*/ 2005013 h 6677025"/>
              <a:gd name="connsiteX975" fmla="*/ 4360863 w 8802688"/>
              <a:gd name="connsiteY975" fmla="*/ 1906588 h 6677025"/>
              <a:gd name="connsiteX976" fmla="*/ 4360863 w 8802688"/>
              <a:gd name="connsiteY976" fmla="*/ 2765425 h 6677025"/>
              <a:gd name="connsiteX977" fmla="*/ 4360863 w 8802688"/>
              <a:gd name="connsiteY977" fmla="*/ 3698875 h 6677025"/>
              <a:gd name="connsiteX978" fmla="*/ 4357688 w 8802688"/>
              <a:gd name="connsiteY978" fmla="*/ 3725863 h 6677025"/>
              <a:gd name="connsiteX979" fmla="*/ 4354513 w 8802688"/>
              <a:gd name="connsiteY979" fmla="*/ 3752850 h 6677025"/>
              <a:gd name="connsiteX980" fmla="*/ 4349750 w 8802688"/>
              <a:gd name="connsiteY980" fmla="*/ 3776663 h 6677025"/>
              <a:gd name="connsiteX981" fmla="*/ 4340225 w 8802688"/>
              <a:gd name="connsiteY981" fmla="*/ 3797300 h 6677025"/>
              <a:gd name="connsiteX982" fmla="*/ 4327525 w 8802688"/>
              <a:gd name="connsiteY982" fmla="*/ 3817938 h 6677025"/>
              <a:gd name="connsiteX983" fmla="*/ 4316413 w 8802688"/>
              <a:gd name="connsiteY983" fmla="*/ 3838575 h 6677025"/>
              <a:gd name="connsiteX984" fmla="*/ 4302125 w 8802688"/>
              <a:gd name="connsiteY984" fmla="*/ 3856038 h 6677025"/>
              <a:gd name="connsiteX985" fmla="*/ 4286250 w 8802688"/>
              <a:gd name="connsiteY985" fmla="*/ 3870325 h 6677025"/>
              <a:gd name="connsiteX986" fmla="*/ 4265613 w 8802688"/>
              <a:gd name="connsiteY986" fmla="*/ 3886200 h 6677025"/>
              <a:gd name="connsiteX987" fmla="*/ 4248150 w 8802688"/>
              <a:gd name="connsiteY987" fmla="*/ 3900488 h 6677025"/>
              <a:gd name="connsiteX988" fmla="*/ 4203700 w 8802688"/>
              <a:gd name="connsiteY988" fmla="*/ 3924300 h 6677025"/>
              <a:gd name="connsiteX989" fmla="*/ 4152900 w 8802688"/>
              <a:gd name="connsiteY989" fmla="*/ 3944938 h 6677025"/>
              <a:gd name="connsiteX990" fmla="*/ 4098925 w 8802688"/>
              <a:gd name="connsiteY990" fmla="*/ 3960813 h 6677025"/>
              <a:gd name="connsiteX991" fmla="*/ 4000500 w 8802688"/>
              <a:gd name="connsiteY991" fmla="*/ 3989388 h 6677025"/>
              <a:gd name="connsiteX992" fmla="*/ 3906838 w 8802688"/>
              <a:gd name="connsiteY992" fmla="*/ 4022725 h 6677025"/>
              <a:gd name="connsiteX993" fmla="*/ 3811588 w 8802688"/>
              <a:gd name="connsiteY993" fmla="*/ 4057650 h 6677025"/>
              <a:gd name="connsiteX994" fmla="*/ 3716338 w 8802688"/>
              <a:gd name="connsiteY994" fmla="*/ 4100513 h 6677025"/>
              <a:gd name="connsiteX995" fmla="*/ 3621088 w 8802688"/>
              <a:gd name="connsiteY995" fmla="*/ 4144963 h 6677025"/>
              <a:gd name="connsiteX996" fmla="*/ 3532188 w 8802688"/>
              <a:gd name="connsiteY996" fmla="*/ 4192588 h 6677025"/>
              <a:gd name="connsiteX997" fmla="*/ 3441700 w 8802688"/>
              <a:gd name="connsiteY997" fmla="*/ 4243388 h 6677025"/>
              <a:gd name="connsiteX998" fmla="*/ 3359150 w 8802688"/>
              <a:gd name="connsiteY998" fmla="*/ 4295775 h 6677025"/>
              <a:gd name="connsiteX999" fmla="*/ 3287713 w 8802688"/>
              <a:gd name="connsiteY999" fmla="*/ 4329113 h 6677025"/>
              <a:gd name="connsiteX1000" fmla="*/ 3222625 w 8802688"/>
              <a:gd name="connsiteY1000" fmla="*/ 4359275 h 6677025"/>
              <a:gd name="connsiteX1001" fmla="*/ 3157538 w 8802688"/>
              <a:gd name="connsiteY1001" fmla="*/ 4379913 h 6677025"/>
              <a:gd name="connsiteX1002" fmla="*/ 3094038 w 8802688"/>
              <a:gd name="connsiteY1002" fmla="*/ 4400550 h 6677025"/>
              <a:gd name="connsiteX1003" fmla="*/ 3032125 w 8802688"/>
              <a:gd name="connsiteY1003" fmla="*/ 4411663 h 6677025"/>
              <a:gd name="connsiteX1004" fmla="*/ 2973388 w 8802688"/>
              <a:gd name="connsiteY1004" fmla="*/ 4421188 h 6677025"/>
              <a:gd name="connsiteX1005" fmla="*/ 2913063 w 8802688"/>
              <a:gd name="connsiteY1005" fmla="*/ 4421188 h 6677025"/>
              <a:gd name="connsiteX1006" fmla="*/ 2857500 w 8802688"/>
              <a:gd name="connsiteY1006" fmla="*/ 4418013 h 6677025"/>
              <a:gd name="connsiteX1007" fmla="*/ 2803525 w 8802688"/>
              <a:gd name="connsiteY1007" fmla="*/ 4406900 h 6677025"/>
              <a:gd name="connsiteX1008" fmla="*/ 2749550 w 8802688"/>
              <a:gd name="connsiteY1008" fmla="*/ 4391025 h 6677025"/>
              <a:gd name="connsiteX1009" fmla="*/ 2698750 w 8802688"/>
              <a:gd name="connsiteY1009" fmla="*/ 4367213 h 6677025"/>
              <a:gd name="connsiteX1010" fmla="*/ 2647950 w 8802688"/>
              <a:gd name="connsiteY1010" fmla="*/ 4337050 h 6677025"/>
              <a:gd name="connsiteX1011" fmla="*/ 2600325 w 8802688"/>
              <a:gd name="connsiteY1011" fmla="*/ 4302125 h 6677025"/>
              <a:gd name="connsiteX1012" fmla="*/ 2554288 w 8802688"/>
              <a:gd name="connsiteY1012" fmla="*/ 4257675 h 6677025"/>
              <a:gd name="connsiteX1013" fmla="*/ 2508250 w 8802688"/>
              <a:gd name="connsiteY1013" fmla="*/ 4206875 h 6677025"/>
              <a:gd name="connsiteX1014" fmla="*/ 2466975 w 8802688"/>
              <a:gd name="connsiteY1014" fmla="*/ 4148138 h 6677025"/>
              <a:gd name="connsiteX1015" fmla="*/ 2452688 w 8802688"/>
              <a:gd name="connsiteY1015" fmla="*/ 4117975 h 6677025"/>
              <a:gd name="connsiteX1016" fmla="*/ 2439988 w 8802688"/>
              <a:gd name="connsiteY1016" fmla="*/ 4084638 h 6677025"/>
              <a:gd name="connsiteX1017" fmla="*/ 2428875 w 8802688"/>
              <a:gd name="connsiteY1017" fmla="*/ 4049713 h 6677025"/>
              <a:gd name="connsiteX1018" fmla="*/ 2419350 w 8802688"/>
              <a:gd name="connsiteY1018" fmla="*/ 4016375 h 6677025"/>
              <a:gd name="connsiteX1019" fmla="*/ 2416175 w 8802688"/>
              <a:gd name="connsiteY1019" fmla="*/ 3981450 h 6677025"/>
              <a:gd name="connsiteX1020" fmla="*/ 2416175 w 8802688"/>
              <a:gd name="connsiteY1020" fmla="*/ 3948113 h 6677025"/>
              <a:gd name="connsiteX1021" fmla="*/ 2419350 w 8802688"/>
              <a:gd name="connsiteY1021" fmla="*/ 3916363 h 6677025"/>
              <a:gd name="connsiteX1022" fmla="*/ 2425700 w 8802688"/>
              <a:gd name="connsiteY1022" fmla="*/ 3900488 h 6677025"/>
              <a:gd name="connsiteX1023" fmla="*/ 2432050 w 8802688"/>
              <a:gd name="connsiteY1023" fmla="*/ 3886200 h 6677025"/>
              <a:gd name="connsiteX1024" fmla="*/ 2446338 w 8802688"/>
              <a:gd name="connsiteY1024" fmla="*/ 3829050 h 6677025"/>
              <a:gd name="connsiteX1025" fmla="*/ 2463800 w 8802688"/>
              <a:gd name="connsiteY1025" fmla="*/ 3778250 h 6677025"/>
              <a:gd name="connsiteX1026" fmla="*/ 2484438 w 8802688"/>
              <a:gd name="connsiteY1026" fmla="*/ 3730625 h 6677025"/>
              <a:gd name="connsiteX1027" fmla="*/ 2508250 w 8802688"/>
              <a:gd name="connsiteY1027" fmla="*/ 3684588 h 6677025"/>
              <a:gd name="connsiteX1028" fmla="*/ 2535238 w 8802688"/>
              <a:gd name="connsiteY1028" fmla="*/ 3638550 h 6677025"/>
              <a:gd name="connsiteX1029" fmla="*/ 2559050 w 8802688"/>
              <a:gd name="connsiteY1029" fmla="*/ 3597275 h 6677025"/>
              <a:gd name="connsiteX1030" fmla="*/ 2616200 w 8802688"/>
              <a:gd name="connsiteY1030" fmla="*/ 3511550 h 6677025"/>
              <a:gd name="connsiteX1031" fmla="*/ 2667000 w 8802688"/>
              <a:gd name="connsiteY1031" fmla="*/ 3406775 h 6677025"/>
              <a:gd name="connsiteX1032" fmla="*/ 2705100 w 8802688"/>
              <a:gd name="connsiteY1032" fmla="*/ 3311525 h 6677025"/>
              <a:gd name="connsiteX1033" fmla="*/ 2735263 w 8802688"/>
              <a:gd name="connsiteY1033" fmla="*/ 3222625 h 6677025"/>
              <a:gd name="connsiteX1034" fmla="*/ 2763838 w 8802688"/>
              <a:gd name="connsiteY1034" fmla="*/ 3136900 h 6677025"/>
              <a:gd name="connsiteX1035" fmla="*/ 2722563 w 8802688"/>
              <a:gd name="connsiteY1035" fmla="*/ 3181350 h 6677025"/>
              <a:gd name="connsiteX1036" fmla="*/ 2681288 w 8802688"/>
              <a:gd name="connsiteY1036" fmla="*/ 3228975 h 6677025"/>
              <a:gd name="connsiteX1037" fmla="*/ 2598738 w 8802688"/>
              <a:gd name="connsiteY1037" fmla="*/ 3330575 h 6677025"/>
              <a:gd name="connsiteX1038" fmla="*/ 2514600 w 8802688"/>
              <a:gd name="connsiteY1038" fmla="*/ 3436938 h 6677025"/>
              <a:gd name="connsiteX1039" fmla="*/ 2432050 w 8802688"/>
              <a:gd name="connsiteY1039" fmla="*/ 3549650 h 6677025"/>
              <a:gd name="connsiteX1040" fmla="*/ 2374900 w 8802688"/>
              <a:gd name="connsiteY1040" fmla="*/ 3478213 h 6677025"/>
              <a:gd name="connsiteX1041" fmla="*/ 2324100 w 8802688"/>
              <a:gd name="connsiteY1041" fmla="*/ 3409950 h 6677025"/>
              <a:gd name="connsiteX1042" fmla="*/ 2276475 w 8802688"/>
              <a:gd name="connsiteY1042" fmla="*/ 3338513 h 6677025"/>
              <a:gd name="connsiteX1043" fmla="*/ 2228850 w 8802688"/>
              <a:gd name="connsiteY1043" fmla="*/ 3267075 h 6677025"/>
              <a:gd name="connsiteX1044" fmla="*/ 2143125 w 8802688"/>
              <a:gd name="connsiteY1044" fmla="*/ 3127375 h 6677025"/>
              <a:gd name="connsiteX1045" fmla="*/ 2060575 w 8802688"/>
              <a:gd name="connsiteY1045" fmla="*/ 2987675 h 6677025"/>
              <a:gd name="connsiteX1046" fmla="*/ 2047875 w 8802688"/>
              <a:gd name="connsiteY1046" fmla="*/ 2973388 h 6677025"/>
              <a:gd name="connsiteX1047" fmla="*/ 2039938 w 8802688"/>
              <a:gd name="connsiteY1047" fmla="*/ 2955925 h 6677025"/>
              <a:gd name="connsiteX1048" fmla="*/ 2030413 w 8802688"/>
              <a:gd name="connsiteY1048" fmla="*/ 2935288 h 6677025"/>
              <a:gd name="connsiteX1049" fmla="*/ 2027238 w 8802688"/>
              <a:gd name="connsiteY1049" fmla="*/ 2914650 h 6677025"/>
              <a:gd name="connsiteX1050" fmla="*/ 2020888 w 8802688"/>
              <a:gd name="connsiteY1050" fmla="*/ 2871788 h 6677025"/>
              <a:gd name="connsiteX1051" fmla="*/ 2020888 w 8802688"/>
              <a:gd name="connsiteY1051" fmla="*/ 2840038 h 6677025"/>
              <a:gd name="connsiteX1052" fmla="*/ 2063750 w 8802688"/>
              <a:gd name="connsiteY1052" fmla="*/ 2755900 h 6677025"/>
              <a:gd name="connsiteX1053" fmla="*/ 2101850 w 8802688"/>
              <a:gd name="connsiteY1053" fmla="*/ 2673350 h 6677025"/>
              <a:gd name="connsiteX1054" fmla="*/ 2176463 w 8802688"/>
              <a:gd name="connsiteY1054" fmla="*/ 2506663 h 6677025"/>
              <a:gd name="connsiteX1055" fmla="*/ 2214563 w 8802688"/>
              <a:gd name="connsiteY1055" fmla="*/ 2428875 h 6677025"/>
              <a:gd name="connsiteX1056" fmla="*/ 2255838 w 8802688"/>
              <a:gd name="connsiteY1056" fmla="*/ 2352675 h 6677025"/>
              <a:gd name="connsiteX1057" fmla="*/ 2303463 w 8802688"/>
              <a:gd name="connsiteY1057" fmla="*/ 2274888 h 6677025"/>
              <a:gd name="connsiteX1058" fmla="*/ 2330450 w 8802688"/>
              <a:gd name="connsiteY1058" fmla="*/ 2238375 h 6677025"/>
              <a:gd name="connsiteX1059" fmla="*/ 2357438 w 8802688"/>
              <a:gd name="connsiteY1059" fmla="*/ 2203450 h 6677025"/>
              <a:gd name="connsiteX1060" fmla="*/ 2482850 w 8802688"/>
              <a:gd name="connsiteY1060" fmla="*/ 2054225 h 6677025"/>
              <a:gd name="connsiteX1061" fmla="*/ 2613025 w 8802688"/>
              <a:gd name="connsiteY1061" fmla="*/ 1909763 h 6677025"/>
              <a:gd name="connsiteX1062" fmla="*/ 2743200 w 8802688"/>
              <a:gd name="connsiteY1062" fmla="*/ 1766888 h 6677025"/>
              <a:gd name="connsiteX1063" fmla="*/ 2874963 w 8802688"/>
              <a:gd name="connsiteY1063" fmla="*/ 1630363 h 6677025"/>
              <a:gd name="connsiteX1064" fmla="*/ 3138488 w 8802688"/>
              <a:gd name="connsiteY1064" fmla="*/ 1358900 h 6677025"/>
              <a:gd name="connsiteX1065" fmla="*/ 3267075 w 8802688"/>
              <a:gd name="connsiteY1065" fmla="*/ 1222376 h 6677025"/>
              <a:gd name="connsiteX1066" fmla="*/ 3394075 w 8802688"/>
              <a:gd name="connsiteY1066" fmla="*/ 1082675 h 6677025"/>
              <a:gd name="connsiteX1067" fmla="*/ 3430588 w 8802688"/>
              <a:gd name="connsiteY1067" fmla="*/ 1044576 h 6677025"/>
              <a:gd name="connsiteX1068" fmla="*/ 3468688 w 8802688"/>
              <a:gd name="connsiteY1068" fmla="*/ 1011238 h 6677025"/>
              <a:gd name="connsiteX1069" fmla="*/ 3508375 w 8802688"/>
              <a:gd name="connsiteY1069" fmla="*/ 984250 h 6677025"/>
              <a:gd name="connsiteX1070" fmla="*/ 3546475 w 8802688"/>
              <a:gd name="connsiteY1070" fmla="*/ 963613 h 6677025"/>
              <a:gd name="connsiteX1071" fmla="*/ 3587750 w 8802688"/>
              <a:gd name="connsiteY1071" fmla="*/ 946150 h 6677025"/>
              <a:gd name="connsiteX1072" fmla="*/ 3629025 w 8802688"/>
              <a:gd name="connsiteY1072" fmla="*/ 933450 h 6677025"/>
              <a:gd name="connsiteX1073" fmla="*/ 3671888 w 8802688"/>
              <a:gd name="connsiteY1073" fmla="*/ 922338 h 6677025"/>
              <a:gd name="connsiteX1074" fmla="*/ 3716338 w 8802688"/>
              <a:gd name="connsiteY1074" fmla="*/ 915988 h 6677025"/>
              <a:gd name="connsiteX1075" fmla="*/ 3802063 w 8802688"/>
              <a:gd name="connsiteY1075" fmla="*/ 904875 h 6677025"/>
              <a:gd name="connsiteX1076" fmla="*/ 3890963 w 8802688"/>
              <a:gd name="connsiteY1076" fmla="*/ 895350 h 6677025"/>
              <a:gd name="connsiteX1077" fmla="*/ 3932238 w 8802688"/>
              <a:gd name="connsiteY1077" fmla="*/ 889000 h 6677025"/>
              <a:gd name="connsiteX1078" fmla="*/ 3976688 w 8802688"/>
              <a:gd name="connsiteY1078" fmla="*/ 881063 h 6677025"/>
              <a:gd name="connsiteX1079" fmla="*/ 4022725 w 8802688"/>
              <a:gd name="connsiteY1079" fmla="*/ 871538 h 6677025"/>
              <a:gd name="connsiteX1080" fmla="*/ 4064000 w 8802688"/>
              <a:gd name="connsiteY1080" fmla="*/ 860425 h 6677025"/>
              <a:gd name="connsiteX1081" fmla="*/ 4090988 w 8802688"/>
              <a:gd name="connsiteY1081" fmla="*/ 857250 h 6677025"/>
              <a:gd name="connsiteX1082" fmla="*/ 4117975 w 8802688"/>
              <a:gd name="connsiteY1082" fmla="*/ 854075 h 6677025"/>
              <a:gd name="connsiteX1083" fmla="*/ 4143375 w 8802688"/>
              <a:gd name="connsiteY1083" fmla="*/ 844550 h 6677025"/>
              <a:gd name="connsiteX1084" fmla="*/ 4170363 w 8802688"/>
              <a:gd name="connsiteY1084" fmla="*/ 836613 h 6677025"/>
              <a:gd name="connsiteX1085" fmla="*/ 4191000 w 8802688"/>
              <a:gd name="connsiteY1085" fmla="*/ 823913 h 6677025"/>
              <a:gd name="connsiteX1086" fmla="*/ 4214813 w 8802688"/>
              <a:gd name="connsiteY1086" fmla="*/ 812801 h 6677025"/>
              <a:gd name="connsiteX1087" fmla="*/ 4233863 w 8802688"/>
              <a:gd name="connsiteY1087" fmla="*/ 796926 h 6677025"/>
              <a:gd name="connsiteX1088" fmla="*/ 4248150 w 8802688"/>
              <a:gd name="connsiteY1088" fmla="*/ 785813 h 6677025"/>
              <a:gd name="connsiteX1089" fmla="*/ 3876675 w 8802688"/>
              <a:gd name="connsiteY1089" fmla="*/ 785813 h 6677025"/>
              <a:gd name="connsiteX1090" fmla="*/ 3906838 w 8802688"/>
              <a:gd name="connsiteY1090" fmla="*/ 728663 h 6677025"/>
              <a:gd name="connsiteX1091" fmla="*/ 3938588 w 8802688"/>
              <a:gd name="connsiteY1091" fmla="*/ 677863 h 6677025"/>
              <a:gd name="connsiteX1092" fmla="*/ 3971925 w 8802688"/>
              <a:gd name="connsiteY1092" fmla="*/ 630238 h 6677025"/>
              <a:gd name="connsiteX1093" fmla="*/ 4006850 w 8802688"/>
              <a:gd name="connsiteY1093" fmla="*/ 585788 h 6677025"/>
              <a:gd name="connsiteX1094" fmla="*/ 4046538 w 8802688"/>
              <a:gd name="connsiteY1094" fmla="*/ 544513 h 6677025"/>
              <a:gd name="connsiteX1095" fmla="*/ 4084638 w 8802688"/>
              <a:gd name="connsiteY1095" fmla="*/ 506413 h 6677025"/>
              <a:gd name="connsiteX1096" fmla="*/ 4125913 w 8802688"/>
              <a:gd name="connsiteY1096" fmla="*/ 466725 h 6677025"/>
              <a:gd name="connsiteX1097" fmla="*/ 4170363 w 8802688"/>
              <a:gd name="connsiteY1097" fmla="*/ 434975 h 6677025"/>
              <a:gd name="connsiteX1098" fmla="*/ 4211638 w 8802688"/>
              <a:gd name="connsiteY1098" fmla="*/ 401638 h 6677025"/>
              <a:gd name="connsiteX1099" fmla="*/ 4259263 w 8802688"/>
              <a:gd name="connsiteY1099" fmla="*/ 373063 h 6677025"/>
              <a:gd name="connsiteX1100" fmla="*/ 4303713 w 8802688"/>
              <a:gd name="connsiteY1100" fmla="*/ 342900 h 6677025"/>
              <a:gd name="connsiteX1101" fmla="*/ 4351338 w 8802688"/>
              <a:gd name="connsiteY1101" fmla="*/ 315913 h 6677025"/>
              <a:gd name="connsiteX1102" fmla="*/ 4446588 w 8802688"/>
              <a:gd name="connsiteY1102" fmla="*/ 268288 h 6677025"/>
              <a:gd name="connsiteX1103" fmla="*/ 4545013 w 8802688"/>
              <a:gd name="connsiteY1103" fmla="*/ 223838 h 6677025"/>
              <a:gd name="connsiteX1104" fmla="*/ 4654550 w 8802688"/>
              <a:gd name="connsiteY1104" fmla="*/ 193675 h 6677025"/>
              <a:gd name="connsiteX1105" fmla="*/ 4768850 w 8802688"/>
              <a:gd name="connsiteY1105" fmla="*/ 163513 h 6677025"/>
              <a:gd name="connsiteX1106" fmla="*/ 4991101 w 8802688"/>
              <a:gd name="connsiteY1106" fmla="*/ 98425 h 6677025"/>
              <a:gd name="connsiteX1107" fmla="*/ 5100638 w 8802688"/>
              <a:gd name="connsiteY1107" fmla="*/ 69850 h 6677025"/>
              <a:gd name="connsiteX1108" fmla="*/ 5213351 w 8802688"/>
              <a:gd name="connsiteY1108" fmla="*/ 39688 h 6677025"/>
              <a:gd name="connsiteX1109" fmla="*/ 5324476 w 8802688"/>
              <a:gd name="connsiteY1109" fmla="*/ 19050 h 667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</a:cxnLst>
            <a:rect l="l" t="t" r="r" b="b"/>
            <a:pathLst>
              <a:path w="8802688" h="6677025">
                <a:moveTo>
                  <a:pt x="5546725" y="4819650"/>
                </a:moveTo>
                <a:lnTo>
                  <a:pt x="5573713" y="4926013"/>
                </a:lnTo>
                <a:lnTo>
                  <a:pt x="5603875" y="5024438"/>
                </a:lnTo>
                <a:lnTo>
                  <a:pt x="5630863" y="5122863"/>
                </a:lnTo>
                <a:lnTo>
                  <a:pt x="5657850" y="5229225"/>
                </a:lnTo>
                <a:lnTo>
                  <a:pt x="5668963" y="5313363"/>
                </a:lnTo>
                <a:lnTo>
                  <a:pt x="5681663" y="5399088"/>
                </a:lnTo>
                <a:lnTo>
                  <a:pt x="5686425" y="5484813"/>
                </a:lnTo>
                <a:lnTo>
                  <a:pt x="5689600" y="5572126"/>
                </a:lnTo>
                <a:lnTo>
                  <a:pt x="5695950" y="5749926"/>
                </a:lnTo>
                <a:lnTo>
                  <a:pt x="5695950" y="5940426"/>
                </a:lnTo>
                <a:lnTo>
                  <a:pt x="5692775" y="5957888"/>
                </a:lnTo>
                <a:lnTo>
                  <a:pt x="5689600" y="5978526"/>
                </a:lnTo>
                <a:lnTo>
                  <a:pt x="5681663" y="6002338"/>
                </a:lnTo>
                <a:lnTo>
                  <a:pt x="5672138" y="6029326"/>
                </a:lnTo>
                <a:lnTo>
                  <a:pt x="5659438" y="6053138"/>
                </a:lnTo>
                <a:lnTo>
                  <a:pt x="5648325" y="6070601"/>
                </a:lnTo>
                <a:lnTo>
                  <a:pt x="5634038" y="6086476"/>
                </a:lnTo>
                <a:lnTo>
                  <a:pt x="5627688" y="6088063"/>
                </a:lnTo>
                <a:lnTo>
                  <a:pt x="5621338" y="6088063"/>
                </a:lnTo>
                <a:lnTo>
                  <a:pt x="5526088" y="6100763"/>
                </a:lnTo>
                <a:lnTo>
                  <a:pt x="5430838" y="6107113"/>
                </a:lnTo>
                <a:lnTo>
                  <a:pt x="5338763" y="6107113"/>
                </a:lnTo>
                <a:lnTo>
                  <a:pt x="5249862" y="6103938"/>
                </a:lnTo>
                <a:lnTo>
                  <a:pt x="5068887" y="6094413"/>
                </a:lnTo>
                <a:lnTo>
                  <a:pt x="4973637" y="6091238"/>
                </a:lnTo>
                <a:lnTo>
                  <a:pt x="4878387" y="6088063"/>
                </a:lnTo>
                <a:lnTo>
                  <a:pt x="5045075" y="5780088"/>
                </a:lnTo>
                <a:lnTo>
                  <a:pt x="5213350" y="5467350"/>
                </a:lnTo>
                <a:lnTo>
                  <a:pt x="5380038" y="5149850"/>
                </a:lnTo>
                <a:close/>
                <a:moveTo>
                  <a:pt x="576262" y="4632325"/>
                </a:moveTo>
                <a:lnTo>
                  <a:pt x="685799" y="4827588"/>
                </a:lnTo>
                <a:lnTo>
                  <a:pt x="796925" y="5030788"/>
                </a:lnTo>
                <a:lnTo>
                  <a:pt x="909637" y="5235575"/>
                </a:lnTo>
                <a:lnTo>
                  <a:pt x="1019175" y="5456238"/>
                </a:lnTo>
                <a:lnTo>
                  <a:pt x="1031875" y="5481638"/>
                </a:lnTo>
                <a:lnTo>
                  <a:pt x="1039812" y="5508626"/>
                </a:lnTo>
                <a:lnTo>
                  <a:pt x="1046162" y="5532438"/>
                </a:lnTo>
                <a:lnTo>
                  <a:pt x="1049337" y="5559426"/>
                </a:lnTo>
                <a:lnTo>
                  <a:pt x="1049337" y="5580063"/>
                </a:lnTo>
                <a:lnTo>
                  <a:pt x="1046162" y="5600701"/>
                </a:lnTo>
                <a:lnTo>
                  <a:pt x="1039812" y="5621338"/>
                </a:lnTo>
                <a:lnTo>
                  <a:pt x="1028699" y="5640388"/>
                </a:lnTo>
                <a:lnTo>
                  <a:pt x="1019175" y="5657851"/>
                </a:lnTo>
                <a:lnTo>
                  <a:pt x="1004887" y="5672138"/>
                </a:lnTo>
                <a:lnTo>
                  <a:pt x="987425" y="5684838"/>
                </a:lnTo>
                <a:lnTo>
                  <a:pt x="968375" y="5695951"/>
                </a:lnTo>
                <a:lnTo>
                  <a:pt x="947737" y="5705476"/>
                </a:lnTo>
                <a:lnTo>
                  <a:pt x="923925" y="5711826"/>
                </a:lnTo>
                <a:lnTo>
                  <a:pt x="896937" y="5713413"/>
                </a:lnTo>
                <a:lnTo>
                  <a:pt x="871537" y="5716588"/>
                </a:lnTo>
                <a:lnTo>
                  <a:pt x="844549" y="5716588"/>
                </a:lnTo>
                <a:lnTo>
                  <a:pt x="814387" y="5716588"/>
                </a:lnTo>
                <a:lnTo>
                  <a:pt x="787399" y="5713413"/>
                </a:lnTo>
                <a:lnTo>
                  <a:pt x="757237" y="5711826"/>
                </a:lnTo>
                <a:lnTo>
                  <a:pt x="728662" y="5702301"/>
                </a:lnTo>
                <a:lnTo>
                  <a:pt x="695325" y="5692776"/>
                </a:lnTo>
                <a:lnTo>
                  <a:pt x="636587" y="5668963"/>
                </a:lnTo>
                <a:lnTo>
                  <a:pt x="576262" y="5637213"/>
                </a:lnTo>
                <a:lnTo>
                  <a:pt x="520699" y="5600701"/>
                </a:lnTo>
                <a:lnTo>
                  <a:pt x="463549" y="5556251"/>
                </a:lnTo>
                <a:lnTo>
                  <a:pt x="406399" y="5508626"/>
                </a:lnTo>
                <a:lnTo>
                  <a:pt x="360362" y="5457826"/>
                </a:lnTo>
                <a:lnTo>
                  <a:pt x="312737" y="5405438"/>
                </a:lnTo>
                <a:lnTo>
                  <a:pt x="269875" y="5351463"/>
                </a:lnTo>
                <a:lnTo>
                  <a:pt x="234949" y="5294313"/>
                </a:lnTo>
                <a:lnTo>
                  <a:pt x="207962" y="5238750"/>
                </a:lnTo>
                <a:lnTo>
                  <a:pt x="184149" y="5184775"/>
                </a:lnTo>
                <a:lnTo>
                  <a:pt x="177799" y="5157788"/>
                </a:lnTo>
                <a:lnTo>
                  <a:pt x="173037" y="5130800"/>
                </a:lnTo>
                <a:lnTo>
                  <a:pt x="169862" y="5105400"/>
                </a:lnTo>
                <a:lnTo>
                  <a:pt x="166687" y="5081588"/>
                </a:lnTo>
                <a:lnTo>
                  <a:pt x="169862" y="5054600"/>
                </a:lnTo>
                <a:lnTo>
                  <a:pt x="173037" y="5024438"/>
                </a:lnTo>
                <a:lnTo>
                  <a:pt x="180975" y="4997450"/>
                </a:lnTo>
                <a:lnTo>
                  <a:pt x="190499" y="4973638"/>
                </a:lnTo>
                <a:lnTo>
                  <a:pt x="201612" y="4949825"/>
                </a:lnTo>
                <a:lnTo>
                  <a:pt x="214312" y="4929188"/>
                </a:lnTo>
                <a:lnTo>
                  <a:pt x="228599" y="4908550"/>
                </a:lnTo>
                <a:lnTo>
                  <a:pt x="241299" y="4894263"/>
                </a:lnTo>
                <a:lnTo>
                  <a:pt x="285749" y="4851400"/>
                </a:lnTo>
                <a:lnTo>
                  <a:pt x="330199" y="4816475"/>
                </a:lnTo>
                <a:lnTo>
                  <a:pt x="377825" y="4779963"/>
                </a:lnTo>
                <a:lnTo>
                  <a:pt x="422275" y="4748213"/>
                </a:lnTo>
                <a:lnTo>
                  <a:pt x="507999" y="4687888"/>
                </a:lnTo>
                <a:lnTo>
                  <a:pt x="544512" y="4662488"/>
                </a:lnTo>
                <a:close/>
                <a:moveTo>
                  <a:pt x="6180138" y="3546475"/>
                </a:moveTo>
                <a:lnTo>
                  <a:pt x="6124576" y="3562350"/>
                </a:lnTo>
                <a:lnTo>
                  <a:pt x="6076951" y="3579813"/>
                </a:lnTo>
                <a:lnTo>
                  <a:pt x="6037263" y="3600450"/>
                </a:lnTo>
                <a:lnTo>
                  <a:pt x="6002338" y="3624263"/>
                </a:lnTo>
                <a:lnTo>
                  <a:pt x="5978526" y="3651250"/>
                </a:lnTo>
                <a:lnTo>
                  <a:pt x="5961063" y="3678238"/>
                </a:lnTo>
                <a:lnTo>
                  <a:pt x="5948363" y="3705225"/>
                </a:lnTo>
                <a:lnTo>
                  <a:pt x="5945188" y="3719513"/>
                </a:lnTo>
                <a:lnTo>
                  <a:pt x="5945188" y="3733800"/>
                </a:lnTo>
                <a:lnTo>
                  <a:pt x="5986463" y="3698875"/>
                </a:lnTo>
                <a:lnTo>
                  <a:pt x="6046788" y="3654425"/>
                </a:lnTo>
                <a:lnTo>
                  <a:pt x="6115051" y="3600450"/>
                </a:lnTo>
                <a:lnTo>
                  <a:pt x="6148388" y="3573463"/>
                </a:lnTo>
                <a:close/>
                <a:moveTo>
                  <a:pt x="279400" y="2203450"/>
                </a:moveTo>
                <a:lnTo>
                  <a:pt x="354013" y="2203450"/>
                </a:lnTo>
                <a:lnTo>
                  <a:pt x="327025" y="2274888"/>
                </a:lnTo>
                <a:lnTo>
                  <a:pt x="303213" y="2343150"/>
                </a:lnTo>
                <a:lnTo>
                  <a:pt x="261938" y="2482850"/>
                </a:lnTo>
                <a:lnTo>
                  <a:pt x="217488" y="2625726"/>
                </a:lnTo>
                <a:lnTo>
                  <a:pt x="193675" y="2693988"/>
                </a:lnTo>
                <a:lnTo>
                  <a:pt x="166688" y="2765425"/>
                </a:lnTo>
                <a:lnTo>
                  <a:pt x="169863" y="2792413"/>
                </a:lnTo>
                <a:lnTo>
                  <a:pt x="173038" y="2819400"/>
                </a:lnTo>
                <a:lnTo>
                  <a:pt x="180975" y="2844801"/>
                </a:lnTo>
                <a:lnTo>
                  <a:pt x="190500" y="2871788"/>
                </a:lnTo>
                <a:lnTo>
                  <a:pt x="201613" y="2895601"/>
                </a:lnTo>
                <a:lnTo>
                  <a:pt x="214313" y="2916238"/>
                </a:lnTo>
                <a:lnTo>
                  <a:pt x="228600" y="2935288"/>
                </a:lnTo>
                <a:lnTo>
                  <a:pt x="241300" y="2952751"/>
                </a:lnTo>
                <a:lnTo>
                  <a:pt x="242888" y="2959101"/>
                </a:lnTo>
                <a:lnTo>
                  <a:pt x="242888" y="2963863"/>
                </a:lnTo>
                <a:lnTo>
                  <a:pt x="255588" y="2973388"/>
                </a:lnTo>
                <a:lnTo>
                  <a:pt x="266700" y="2979738"/>
                </a:lnTo>
                <a:lnTo>
                  <a:pt x="288925" y="2984501"/>
                </a:lnTo>
                <a:lnTo>
                  <a:pt x="336550" y="2987676"/>
                </a:lnTo>
                <a:lnTo>
                  <a:pt x="388938" y="2987676"/>
                </a:lnTo>
                <a:lnTo>
                  <a:pt x="404813" y="2987676"/>
                </a:lnTo>
                <a:lnTo>
                  <a:pt x="425450" y="2982913"/>
                </a:lnTo>
                <a:lnTo>
                  <a:pt x="469900" y="2963863"/>
                </a:lnTo>
                <a:lnTo>
                  <a:pt x="520700" y="2940051"/>
                </a:lnTo>
                <a:lnTo>
                  <a:pt x="576263" y="2914651"/>
                </a:lnTo>
                <a:lnTo>
                  <a:pt x="573088" y="2946401"/>
                </a:lnTo>
                <a:lnTo>
                  <a:pt x="568325" y="2979738"/>
                </a:lnTo>
                <a:lnTo>
                  <a:pt x="558801" y="3008313"/>
                </a:lnTo>
                <a:lnTo>
                  <a:pt x="544513" y="3038476"/>
                </a:lnTo>
                <a:lnTo>
                  <a:pt x="528638" y="3062288"/>
                </a:lnTo>
                <a:lnTo>
                  <a:pt x="508000" y="3086101"/>
                </a:lnTo>
                <a:lnTo>
                  <a:pt x="487363" y="3106738"/>
                </a:lnTo>
                <a:lnTo>
                  <a:pt x="463550" y="3124201"/>
                </a:lnTo>
                <a:lnTo>
                  <a:pt x="439738" y="3136901"/>
                </a:lnTo>
                <a:lnTo>
                  <a:pt x="412750" y="3148013"/>
                </a:lnTo>
                <a:lnTo>
                  <a:pt x="382588" y="3157538"/>
                </a:lnTo>
                <a:lnTo>
                  <a:pt x="357188" y="3160713"/>
                </a:lnTo>
                <a:lnTo>
                  <a:pt x="327025" y="3160713"/>
                </a:lnTo>
                <a:lnTo>
                  <a:pt x="296863" y="3157538"/>
                </a:lnTo>
                <a:lnTo>
                  <a:pt x="269875" y="3148013"/>
                </a:lnTo>
                <a:lnTo>
                  <a:pt x="241300" y="3136901"/>
                </a:lnTo>
                <a:lnTo>
                  <a:pt x="228600" y="3130551"/>
                </a:lnTo>
                <a:lnTo>
                  <a:pt x="214313" y="3119438"/>
                </a:lnTo>
                <a:lnTo>
                  <a:pt x="187325" y="3092451"/>
                </a:lnTo>
                <a:lnTo>
                  <a:pt x="160338" y="3055938"/>
                </a:lnTo>
                <a:lnTo>
                  <a:pt x="133350" y="3017838"/>
                </a:lnTo>
                <a:lnTo>
                  <a:pt x="109538" y="2970213"/>
                </a:lnTo>
                <a:lnTo>
                  <a:pt x="85725" y="2922588"/>
                </a:lnTo>
                <a:lnTo>
                  <a:pt x="65088" y="2868613"/>
                </a:lnTo>
                <a:lnTo>
                  <a:pt x="47625" y="2816225"/>
                </a:lnTo>
                <a:lnTo>
                  <a:pt x="30163" y="2762250"/>
                </a:lnTo>
                <a:lnTo>
                  <a:pt x="17463" y="2708275"/>
                </a:lnTo>
                <a:lnTo>
                  <a:pt x="9525" y="2655888"/>
                </a:lnTo>
                <a:lnTo>
                  <a:pt x="3175" y="2608263"/>
                </a:lnTo>
                <a:lnTo>
                  <a:pt x="0" y="2563813"/>
                </a:lnTo>
                <a:lnTo>
                  <a:pt x="0" y="2524125"/>
                </a:lnTo>
                <a:lnTo>
                  <a:pt x="9525" y="2492375"/>
                </a:lnTo>
                <a:lnTo>
                  <a:pt x="11113" y="2476500"/>
                </a:lnTo>
                <a:lnTo>
                  <a:pt x="17463" y="2465388"/>
                </a:lnTo>
                <a:lnTo>
                  <a:pt x="47625" y="2425700"/>
                </a:lnTo>
                <a:lnTo>
                  <a:pt x="79375" y="2387600"/>
                </a:lnTo>
                <a:lnTo>
                  <a:pt x="112713" y="2352675"/>
                </a:lnTo>
                <a:lnTo>
                  <a:pt x="149225" y="2322513"/>
                </a:lnTo>
                <a:lnTo>
                  <a:pt x="217488" y="2260600"/>
                </a:lnTo>
                <a:close/>
                <a:moveTo>
                  <a:pt x="5886450" y="2019300"/>
                </a:moveTo>
                <a:lnTo>
                  <a:pt x="5907087" y="2022475"/>
                </a:lnTo>
                <a:lnTo>
                  <a:pt x="5930900" y="2028825"/>
                </a:lnTo>
                <a:lnTo>
                  <a:pt x="5957888" y="2036763"/>
                </a:lnTo>
                <a:lnTo>
                  <a:pt x="5984875" y="2049463"/>
                </a:lnTo>
                <a:lnTo>
                  <a:pt x="6010275" y="2060575"/>
                </a:lnTo>
                <a:lnTo>
                  <a:pt x="6034088" y="2078038"/>
                </a:lnTo>
                <a:lnTo>
                  <a:pt x="6057900" y="2093913"/>
                </a:lnTo>
                <a:lnTo>
                  <a:pt x="5951538" y="2170113"/>
                </a:lnTo>
                <a:lnTo>
                  <a:pt x="5897562" y="2209800"/>
                </a:lnTo>
                <a:lnTo>
                  <a:pt x="5838825" y="2244725"/>
                </a:lnTo>
                <a:lnTo>
                  <a:pt x="5811837" y="2216150"/>
                </a:lnTo>
                <a:lnTo>
                  <a:pt x="5788025" y="2182813"/>
                </a:lnTo>
                <a:lnTo>
                  <a:pt x="5775325" y="2165350"/>
                </a:lnTo>
                <a:lnTo>
                  <a:pt x="5770562" y="2146300"/>
                </a:lnTo>
                <a:lnTo>
                  <a:pt x="5764212" y="2132013"/>
                </a:lnTo>
                <a:lnTo>
                  <a:pt x="5764212" y="2117725"/>
                </a:lnTo>
                <a:lnTo>
                  <a:pt x="5770562" y="2101850"/>
                </a:lnTo>
                <a:lnTo>
                  <a:pt x="5778500" y="2087563"/>
                </a:lnTo>
                <a:lnTo>
                  <a:pt x="5791200" y="2073275"/>
                </a:lnTo>
                <a:lnTo>
                  <a:pt x="5805487" y="2057400"/>
                </a:lnTo>
                <a:lnTo>
                  <a:pt x="5821362" y="2046288"/>
                </a:lnTo>
                <a:lnTo>
                  <a:pt x="5838825" y="2033588"/>
                </a:lnTo>
                <a:lnTo>
                  <a:pt x="5853112" y="2025650"/>
                </a:lnTo>
                <a:lnTo>
                  <a:pt x="5870575" y="2022475"/>
                </a:lnTo>
                <a:close/>
                <a:moveTo>
                  <a:pt x="6169026" y="1685925"/>
                </a:moveTo>
                <a:lnTo>
                  <a:pt x="6076951" y="1712913"/>
                </a:lnTo>
                <a:lnTo>
                  <a:pt x="5984875" y="1739900"/>
                </a:lnTo>
                <a:lnTo>
                  <a:pt x="5938838" y="1757363"/>
                </a:lnTo>
                <a:lnTo>
                  <a:pt x="5894388" y="1774825"/>
                </a:lnTo>
                <a:lnTo>
                  <a:pt x="5849938" y="1798638"/>
                </a:lnTo>
                <a:lnTo>
                  <a:pt x="5805488" y="1828800"/>
                </a:lnTo>
                <a:lnTo>
                  <a:pt x="5764213" y="1862138"/>
                </a:lnTo>
                <a:lnTo>
                  <a:pt x="5722938" y="1897063"/>
                </a:lnTo>
                <a:lnTo>
                  <a:pt x="5683250" y="1933575"/>
                </a:lnTo>
                <a:lnTo>
                  <a:pt x="5648325" y="1971675"/>
                </a:lnTo>
                <a:lnTo>
                  <a:pt x="5576888" y="2052638"/>
                </a:lnTo>
                <a:lnTo>
                  <a:pt x="5502275" y="2128838"/>
                </a:lnTo>
                <a:lnTo>
                  <a:pt x="5522913" y="2122488"/>
                </a:lnTo>
                <a:lnTo>
                  <a:pt x="5543550" y="2117725"/>
                </a:lnTo>
                <a:lnTo>
                  <a:pt x="5586413" y="2098675"/>
                </a:lnTo>
                <a:lnTo>
                  <a:pt x="5607050" y="2093913"/>
                </a:lnTo>
                <a:lnTo>
                  <a:pt x="5624513" y="2087563"/>
                </a:lnTo>
                <a:lnTo>
                  <a:pt x="5641975" y="2087563"/>
                </a:lnTo>
                <a:lnTo>
                  <a:pt x="5657850" y="2093913"/>
                </a:lnTo>
                <a:lnTo>
                  <a:pt x="5832475" y="2357438"/>
                </a:lnTo>
                <a:lnTo>
                  <a:pt x="5975350" y="2265363"/>
                </a:lnTo>
                <a:lnTo>
                  <a:pt x="6115051" y="2170113"/>
                </a:lnTo>
                <a:lnTo>
                  <a:pt x="6264276" y="2078038"/>
                </a:lnTo>
                <a:lnTo>
                  <a:pt x="6340476" y="2030413"/>
                </a:lnTo>
                <a:lnTo>
                  <a:pt x="6424613" y="1982788"/>
                </a:lnTo>
                <a:lnTo>
                  <a:pt x="6400801" y="1981200"/>
                </a:lnTo>
                <a:lnTo>
                  <a:pt x="6364288" y="1971675"/>
                </a:lnTo>
                <a:lnTo>
                  <a:pt x="6323013" y="1958975"/>
                </a:lnTo>
                <a:lnTo>
                  <a:pt x="6302376" y="1947863"/>
                </a:lnTo>
                <a:lnTo>
                  <a:pt x="6281738" y="1935163"/>
                </a:lnTo>
                <a:lnTo>
                  <a:pt x="6261101" y="1917700"/>
                </a:lnTo>
                <a:lnTo>
                  <a:pt x="6240463" y="1900238"/>
                </a:lnTo>
                <a:lnTo>
                  <a:pt x="6221413" y="1876425"/>
                </a:lnTo>
                <a:lnTo>
                  <a:pt x="6203951" y="1849438"/>
                </a:lnTo>
                <a:lnTo>
                  <a:pt x="6192838" y="1817688"/>
                </a:lnTo>
                <a:lnTo>
                  <a:pt x="6180138" y="1778000"/>
                </a:lnTo>
                <a:lnTo>
                  <a:pt x="6170613" y="1736725"/>
                </a:lnTo>
                <a:close/>
                <a:moveTo>
                  <a:pt x="8401050" y="1338262"/>
                </a:moveTo>
                <a:lnTo>
                  <a:pt x="8332788" y="1382712"/>
                </a:lnTo>
                <a:lnTo>
                  <a:pt x="8264525" y="1430337"/>
                </a:lnTo>
                <a:lnTo>
                  <a:pt x="8131175" y="1531937"/>
                </a:lnTo>
                <a:lnTo>
                  <a:pt x="8002588" y="1630363"/>
                </a:lnTo>
                <a:lnTo>
                  <a:pt x="7886700" y="1722438"/>
                </a:lnTo>
                <a:lnTo>
                  <a:pt x="7920038" y="1727200"/>
                </a:lnTo>
                <a:lnTo>
                  <a:pt x="7954963" y="1727200"/>
                </a:lnTo>
                <a:lnTo>
                  <a:pt x="7993063" y="1725613"/>
                </a:lnTo>
                <a:lnTo>
                  <a:pt x="8029575" y="1716088"/>
                </a:lnTo>
                <a:lnTo>
                  <a:pt x="8064500" y="1703388"/>
                </a:lnTo>
                <a:lnTo>
                  <a:pt x="8101013" y="1689100"/>
                </a:lnTo>
                <a:lnTo>
                  <a:pt x="8135938" y="1668463"/>
                </a:lnTo>
                <a:lnTo>
                  <a:pt x="8172450" y="1644650"/>
                </a:lnTo>
                <a:lnTo>
                  <a:pt x="8204200" y="1617662"/>
                </a:lnTo>
                <a:lnTo>
                  <a:pt x="8237538" y="1587500"/>
                </a:lnTo>
                <a:lnTo>
                  <a:pt x="8270875" y="1555750"/>
                </a:lnTo>
                <a:lnTo>
                  <a:pt x="8299450" y="1516062"/>
                </a:lnTo>
                <a:lnTo>
                  <a:pt x="8329613" y="1477963"/>
                </a:lnTo>
                <a:lnTo>
                  <a:pt x="8356600" y="1433512"/>
                </a:lnTo>
                <a:lnTo>
                  <a:pt x="8380413" y="1389062"/>
                </a:lnTo>
                <a:close/>
                <a:moveTo>
                  <a:pt x="4067176" y="1181100"/>
                </a:moveTo>
                <a:lnTo>
                  <a:pt x="3979864" y="1184275"/>
                </a:lnTo>
                <a:lnTo>
                  <a:pt x="3900489" y="1192213"/>
                </a:lnTo>
                <a:lnTo>
                  <a:pt x="3860801" y="1201738"/>
                </a:lnTo>
                <a:lnTo>
                  <a:pt x="3825876" y="1211263"/>
                </a:lnTo>
                <a:lnTo>
                  <a:pt x="3790951" y="1219200"/>
                </a:lnTo>
                <a:lnTo>
                  <a:pt x="3757613" y="1231900"/>
                </a:lnTo>
                <a:lnTo>
                  <a:pt x="3724276" y="1246188"/>
                </a:lnTo>
                <a:lnTo>
                  <a:pt x="3695701" y="1260475"/>
                </a:lnTo>
                <a:lnTo>
                  <a:pt x="3665538" y="1279525"/>
                </a:lnTo>
                <a:lnTo>
                  <a:pt x="3635376" y="1296988"/>
                </a:lnTo>
                <a:lnTo>
                  <a:pt x="3608388" y="1317625"/>
                </a:lnTo>
                <a:lnTo>
                  <a:pt x="3581401" y="1341438"/>
                </a:lnTo>
                <a:lnTo>
                  <a:pt x="3557588" y="1365250"/>
                </a:lnTo>
                <a:lnTo>
                  <a:pt x="3533776" y="1392238"/>
                </a:lnTo>
                <a:lnTo>
                  <a:pt x="3509963" y="1419225"/>
                </a:lnTo>
                <a:lnTo>
                  <a:pt x="3489326" y="1450975"/>
                </a:lnTo>
                <a:lnTo>
                  <a:pt x="3468688" y="1481138"/>
                </a:lnTo>
                <a:lnTo>
                  <a:pt x="3448051" y="1516063"/>
                </a:lnTo>
                <a:lnTo>
                  <a:pt x="3413126" y="1590675"/>
                </a:lnTo>
                <a:lnTo>
                  <a:pt x="3379788" y="1671638"/>
                </a:lnTo>
                <a:lnTo>
                  <a:pt x="3349626" y="1763713"/>
                </a:lnTo>
                <a:lnTo>
                  <a:pt x="3325813" y="1865313"/>
                </a:lnTo>
                <a:lnTo>
                  <a:pt x="3302001" y="1971676"/>
                </a:lnTo>
                <a:lnTo>
                  <a:pt x="3281363" y="2090738"/>
                </a:lnTo>
                <a:lnTo>
                  <a:pt x="3368676" y="1944688"/>
                </a:lnTo>
                <a:lnTo>
                  <a:pt x="3451226" y="1787526"/>
                </a:lnTo>
                <a:lnTo>
                  <a:pt x="3533776" y="1624013"/>
                </a:lnTo>
                <a:lnTo>
                  <a:pt x="3617913" y="1454150"/>
                </a:lnTo>
                <a:lnTo>
                  <a:pt x="3652838" y="1454150"/>
                </a:lnTo>
                <a:lnTo>
                  <a:pt x="3656013" y="1495425"/>
                </a:lnTo>
                <a:lnTo>
                  <a:pt x="3659188" y="1531938"/>
                </a:lnTo>
                <a:lnTo>
                  <a:pt x="3673476" y="1600200"/>
                </a:lnTo>
                <a:lnTo>
                  <a:pt x="3686176" y="1658938"/>
                </a:lnTo>
                <a:lnTo>
                  <a:pt x="3689351" y="1689100"/>
                </a:lnTo>
                <a:lnTo>
                  <a:pt x="3692526" y="1716088"/>
                </a:lnTo>
                <a:lnTo>
                  <a:pt x="3713163" y="1662113"/>
                </a:lnTo>
                <a:lnTo>
                  <a:pt x="3736976" y="1609725"/>
                </a:lnTo>
                <a:lnTo>
                  <a:pt x="3757613" y="1562101"/>
                </a:lnTo>
                <a:lnTo>
                  <a:pt x="3784601" y="1514475"/>
                </a:lnTo>
                <a:lnTo>
                  <a:pt x="3811588" y="1471613"/>
                </a:lnTo>
                <a:lnTo>
                  <a:pt x="3840163" y="1430338"/>
                </a:lnTo>
                <a:lnTo>
                  <a:pt x="3870326" y="1392238"/>
                </a:lnTo>
                <a:lnTo>
                  <a:pt x="3906839" y="1355725"/>
                </a:lnTo>
                <a:lnTo>
                  <a:pt x="3941764" y="1327150"/>
                </a:lnTo>
                <a:lnTo>
                  <a:pt x="3979864" y="1296988"/>
                </a:lnTo>
                <a:lnTo>
                  <a:pt x="4022726" y="1273175"/>
                </a:lnTo>
                <a:lnTo>
                  <a:pt x="4067176" y="1249363"/>
                </a:lnTo>
                <a:lnTo>
                  <a:pt x="4117976" y="1231900"/>
                </a:lnTo>
                <a:lnTo>
                  <a:pt x="4167189" y="1216025"/>
                </a:lnTo>
                <a:lnTo>
                  <a:pt x="4224339" y="1201738"/>
                </a:lnTo>
                <a:lnTo>
                  <a:pt x="4286251" y="1195388"/>
                </a:lnTo>
                <a:lnTo>
                  <a:pt x="4170364" y="1184275"/>
                </a:lnTo>
                <a:lnTo>
                  <a:pt x="4117976" y="1181100"/>
                </a:lnTo>
                <a:close/>
                <a:moveTo>
                  <a:pt x="5586413" y="1166812"/>
                </a:moveTo>
                <a:lnTo>
                  <a:pt x="5481638" y="1204912"/>
                </a:lnTo>
                <a:lnTo>
                  <a:pt x="5437188" y="1225550"/>
                </a:lnTo>
                <a:lnTo>
                  <a:pt x="5399088" y="1243012"/>
                </a:lnTo>
                <a:lnTo>
                  <a:pt x="5365751" y="1260475"/>
                </a:lnTo>
                <a:lnTo>
                  <a:pt x="5335588" y="1282700"/>
                </a:lnTo>
                <a:lnTo>
                  <a:pt x="5308601" y="1300162"/>
                </a:lnTo>
                <a:lnTo>
                  <a:pt x="5287963" y="1320800"/>
                </a:lnTo>
                <a:lnTo>
                  <a:pt x="5270501" y="1341437"/>
                </a:lnTo>
                <a:lnTo>
                  <a:pt x="5259388" y="1362075"/>
                </a:lnTo>
                <a:lnTo>
                  <a:pt x="5246688" y="1385887"/>
                </a:lnTo>
                <a:lnTo>
                  <a:pt x="5240338" y="1409700"/>
                </a:lnTo>
                <a:lnTo>
                  <a:pt x="5237163" y="1436687"/>
                </a:lnTo>
                <a:lnTo>
                  <a:pt x="5237163" y="1463675"/>
                </a:lnTo>
                <a:lnTo>
                  <a:pt x="5240338" y="1492250"/>
                </a:lnTo>
                <a:lnTo>
                  <a:pt x="5246688" y="1525587"/>
                </a:lnTo>
                <a:lnTo>
                  <a:pt x="5287963" y="1484312"/>
                </a:lnTo>
                <a:lnTo>
                  <a:pt x="5330826" y="1439862"/>
                </a:lnTo>
                <a:lnTo>
                  <a:pt x="5416551" y="1347787"/>
                </a:lnTo>
                <a:lnTo>
                  <a:pt x="5499101" y="1252537"/>
                </a:lnTo>
                <a:lnTo>
                  <a:pt x="5540376" y="1208087"/>
                </a:lnTo>
                <a:close/>
                <a:moveTo>
                  <a:pt x="5434013" y="0"/>
                </a:moveTo>
                <a:lnTo>
                  <a:pt x="5519738" y="3175"/>
                </a:lnTo>
                <a:lnTo>
                  <a:pt x="5610226" y="12700"/>
                </a:lnTo>
                <a:lnTo>
                  <a:pt x="5699126" y="30163"/>
                </a:lnTo>
                <a:lnTo>
                  <a:pt x="5788026" y="50800"/>
                </a:lnTo>
                <a:lnTo>
                  <a:pt x="5876926" y="77788"/>
                </a:lnTo>
                <a:lnTo>
                  <a:pt x="5965826" y="111125"/>
                </a:lnTo>
                <a:lnTo>
                  <a:pt x="6054726" y="146050"/>
                </a:lnTo>
                <a:lnTo>
                  <a:pt x="6142038" y="187325"/>
                </a:lnTo>
                <a:lnTo>
                  <a:pt x="6237288" y="258763"/>
                </a:lnTo>
                <a:lnTo>
                  <a:pt x="6329363" y="333375"/>
                </a:lnTo>
                <a:lnTo>
                  <a:pt x="6418263" y="407988"/>
                </a:lnTo>
                <a:lnTo>
                  <a:pt x="6507163" y="485775"/>
                </a:lnTo>
                <a:lnTo>
                  <a:pt x="6677026" y="639763"/>
                </a:lnTo>
                <a:lnTo>
                  <a:pt x="6762751" y="714375"/>
                </a:lnTo>
                <a:lnTo>
                  <a:pt x="6846888" y="785813"/>
                </a:lnTo>
                <a:lnTo>
                  <a:pt x="6846888" y="796926"/>
                </a:lnTo>
                <a:lnTo>
                  <a:pt x="6851651" y="812801"/>
                </a:lnTo>
                <a:lnTo>
                  <a:pt x="6858001" y="823913"/>
                </a:lnTo>
                <a:lnTo>
                  <a:pt x="6867526" y="836613"/>
                </a:lnTo>
                <a:lnTo>
                  <a:pt x="6878638" y="844550"/>
                </a:lnTo>
                <a:lnTo>
                  <a:pt x="6891338" y="854075"/>
                </a:lnTo>
                <a:lnTo>
                  <a:pt x="6905626" y="857250"/>
                </a:lnTo>
                <a:lnTo>
                  <a:pt x="6919913" y="860425"/>
                </a:lnTo>
                <a:lnTo>
                  <a:pt x="6973888" y="868363"/>
                </a:lnTo>
                <a:lnTo>
                  <a:pt x="7024688" y="884238"/>
                </a:lnTo>
                <a:lnTo>
                  <a:pt x="7072313" y="901700"/>
                </a:lnTo>
                <a:lnTo>
                  <a:pt x="7116763" y="925513"/>
                </a:lnTo>
                <a:lnTo>
                  <a:pt x="7158038" y="952500"/>
                </a:lnTo>
                <a:lnTo>
                  <a:pt x="7199313" y="981075"/>
                </a:lnTo>
                <a:lnTo>
                  <a:pt x="7235826" y="1014413"/>
                </a:lnTo>
                <a:lnTo>
                  <a:pt x="7270751" y="1049338"/>
                </a:lnTo>
                <a:lnTo>
                  <a:pt x="7307263" y="1089025"/>
                </a:lnTo>
                <a:lnTo>
                  <a:pt x="7337426" y="1127125"/>
                </a:lnTo>
                <a:lnTo>
                  <a:pt x="7399338" y="1211263"/>
                </a:lnTo>
                <a:lnTo>
                  <a:pt x="7454901" y="1296988"/>
                </a:lnTo>
                <a:lnTo>
                  <a:pt x="7512051" y="1382713"/>
                </a:lnTo>
                <a:lnTo>
                  <a:pt x="7069138" y="1492250"/>
                </a:lnTo>
                <a:lnTo>
                  <a:pt x="7083426" y="1573213"/>
                </a:lnTo>
                <a:lnTo>
                  <a:pt x="7092951" y="1611313"/>
                </a:lnTo>
                <a:lnTo>
                  <a:pt x="7104063" y="1647826"/>
                </a:lnTo>
                <a:lnTo>
                  <a:pt x="7116763" y="1677988"/>
                </a:lnTo>
                <a:lnTo>
                  <a:pt x="7131051" y="1706563"/>
                </a:lnTo>
                <a:lnTo>
                  <a:pt x="7150101" y="1733550"/>
                </a:lnTo>
                <a:lnTo>
                  <a:pt x="7170738" y="1754188"/>
                </a:lnTo>
                <a:lnTo>
                  <a:pt x="7191376" y="1774825"/>
                </a:lnTo>
                <a:lnTo>
                  <a:pt x="7218363" y="1790700"/>
                </a:lnTo>
                <a:lnTo>
                  <a:pt x="7243763" y="1801813"/>
                </a:lnTo>
                <a:lnTo>
                  <a:pt x="7277101" y="1811338"/>
                </a:lnTo>
                <a:lnTo>
                  <a:pt x="7310438" y="1814513"/>
                </a:lnTo>
                <a:lnTo>
                  <a:pt x="7348538" y="1811338"/>
                </a:lnTo>
                <a:lnTo>
                  <a:pt x="7392988" y="1804988"/>
                </a:lnTo>
                <a:lnTo>
                  <a:pt x="7437438" y="1793875"/>
                </a:lnTo>
                <a:lnTo>
                  <a:pt x="7550151" y="1906588"/>
                </a:lnTo>
                <a:lnTo>
                  <a:pt x="7362826" y="1941513"/>
                </a:lnTo>
                <a:lnTo>
                  <a:pt x="7221538" y="1974850"/>
                </a:lnTo>
                <a:lnTo>
                  <a:pt x="7164388" y="1992313"/>
                </a:lnTo>
                <a:lnTo>
                  <a:pt x="7116763" y="2006600"/>
                </a:lnTo>
                <a:lnTo>
                  <a:pt x="7075488" y="2025650"/>
                </a:lnTo>
                <a:lnTo>
                  <a:pt x="7038976" y="2046288"/>
                </a:lnTo>
                <a:lnTo>
                  <a:pt x="7011988" y="2066925"/>
                </a:lnTo>
                <a:lnTo>
                  <a:pt x="6988176" y="2093913"/>
                </a:lnTo>
                <a:lnTo>
                  <a:pt x="6970713" y="2122488"/>
                </a:lnTo>
                <a:lnTo>
                  <a:pt x="6956426" y="2159000"/>
                </a:lnTo>
                <a:lnTo>
                  <a:pt x="6943726" y="2197100"/>
                </a:lnTo>
                <a:lnTo>
                  <a:pt x="6935788" y="2241550"/>
                </a:lnTo>
                <a:lnTo>
                  <a:pt x="6926263" y="2295525"/>
                </a:lnTo>
                <a:lnTo>
                  <a:pt x="6919913" y="2355850"/>
                </a:lnTo>
                <a:lnTo>
                  <a:pt x="6946901" y="2298700"/>
                </a:lnTo>
                <a:lnTo>
                  <a:pt x="6973888" y="2244725"/>
                </a:lnTo>
                <a:lnTo>
                  <a:pt x="7004051" y="2200275"/>
                </a:lnTo>
                <a:lnTo>
                  <a:pt x="7015163" y="2182813"/>
                </a:lnTo>
                <a:lnTo>
                  <a:pt x="7031038" y="2168525"/>
                </a:lnTo>
                <a:lnTo>
                  <a:pt x="7081838" y="2117725"/>
                </a:lnTo>
                <a:lnTo>
                  <a:pt x="7127876" y="2073276"/>
                </a:lnTo>
                <a:lnTo>
                  <a:pt x="7181851" y="2030413"/>
                </a:lnTo>
                <a:lnTo>
                  <a:pt x="7253288" y="1981200"/>
                </a:lnTo>
                <a:lnTo>
                  <a:pt x="7226301" y="2135188"/>
                </a:lnTo>
                <a:lnTo>
                  <a:pt x="7197726" y="2268538"/>
                </a:lnTo>
                <a:lnTo>
                  <a:pt x="7170738" y="2390775"/>
                </a:lnTo>
                <a:lnTo>
                  <a:pt x="7140576" y="2503488"/>
                </a:lnTo>
                <a:lnTo>
                  <a:pt x="7178676" y="2503488"/>
                </a:lnTo>
                <a:lnTo>
                  <a:pt x="7235826" y="2414588"/>
                </a:lnTo>
                <a:lnTo>
                  <a:pt x="7289801" y="2316163"/>
                </a:lnTo>
                <a:lnTo>
                  <a:pt x="7345363" y="2217738"/>
                </a:lnTo>
                <a:lnTo>
                  <a:pt x="7402513" y="2128838"/>
                </a:lnTo>
                <a:lnTo>
                  <a:pt x="7405688" y="2117725"/>
                </a:lnTo>
                <a:lnTo>
                  <a:pt x="7413626" y="2108200"/>
                </a:lnTo>
                <a:lnTo>
                  <a:pt x="7426326" y="2098675"/>
                </a:lnTo>
                <a:lnTo>
                  <a:pt x="7443788" y="2093913"/>
                </a:lnTo>
                <a:lnTo>
                  <a:pt x="7478713" y="2076451"/>
                </a:lnTo>
                <a:lnTo>
                  <a:pt x="7497763" y="2066925"/>
                </a:lnTo>
                <a:lnTo>
                  <a:pt x="7512051" y="2054225"/>
                </a:lnTo>
                <a:lnTo>
                  <a:pt x="7539038" y="2084388"/>
                </a:lnTo>
                <a:lnTo>
                  <a:pt x="7553326" y="2098675"/>
                </a:lnTo>
                <a:lnTo>
                  <a:pt x="7562851" y="2114550"/>
                </a:lnTo>
                <a:lnTo>
                  <a:pt x="7573963" y="2135188"/>
                </a:lnTo>
                <a:lnTo>
                  <a:pt x="7580313" y="2155825"/>
                </a:lnTo>
                <a:lnTo>
                  <a:pt x="7586663" y="2176463"/>
                </a:lnTo>
                <a:lnTo>
                  <a:pt x="7586663" y="2203450"/>
                </a:lnTo>
                <a:lnTo>
                  <a:pt x="7586663" y="2262188"/>
                </a:lnTo>
                <a:lnTo>
                  <a:pt x="7580313" y="2322513"/>
                </a:lnTo>
                <a:lnTo>
                  <a:pt x="7569201" y="2452688"/>
                </a:lnTo>
                <a:lnTo>
                  <a:pt x="7556501" y="2587625"/>
                </a:lnTo>
                <a:lnTo>
                  <a:pt x="7550151" y="2659063"/>
                </a:lnTo>
                <a:lnTo>
                  <a:pt x="7550151" y="2727325"/>
                </a:lnTo>
                <a:lnTo>
                  <a:pt x="7589838" y="2613025"/>
                </a:lnTo>
                <a:lnTo>
                  <a:pt x="7624763" y="2503488"/>
                </a:lnTo>
                <a:lnTo>
                  <a:pt x="7654926" y="2390775"/>
                </a:lnTo>
                <a:lnTo>
                  <a:pt x="7666038" y="2333625"/>
                </a:lnTo>
                <a:lnTo>
                  <a:pt x="7675563" y="2278063"/>
                </a:lnTo>
                <a:lnTo>
                  <a:pt x="7681913" y="2224088"/>
                </a:lnTo>
                <a:lnTo>
                  <a:pt x="7688263" y="2168525"/>
                </a:lnTo>
                <a:lnTo>
                  <a:pt x="7689851" y="2111375"/>
                </a:lnTo>
                <a:lnTo>
                  <a:pt x="7689851" y="2054225"/>
                </a:lnTo>
                <a:lnTo>
                  <a:pt x="7688263" y="1998663"/>
                </a:lnTo>
                <a:lnTo>
                  <a:pt x="7681913" y="1941513"/>
                </a:lnTo>
                <a:lnTo>
                  <a:pt x="7672388" y="1885950"/>
                </a:lnTo>
                <a:lnTo>
                  <a:pt x="7661276" y="1831975"/>
                </a:lnTo>
                <a:lnTo>
                  <a:pt x="7654926" y="1811338"/>
                </a:lnTo>
                <a:lnTo>
                  <a:pt x="7651751" y="1790700"/>
                </a:lnTo>
                <a:lnTo>
                  <a:pt x="7651751" y="1773238"/>
                </a:lnTo>
                <a:lnTo>
                  <a:pt x="7651751" y="1754188"/>
                </a:lnTo>
                <a:lnTo>
                  <a:pt x="7654926" y="1736725"/>
                </a:lnTo>
                <a:lnTo>
                  <a:pt x="7661276" y="1719263"/>
                </a:lnTo>
                <a:lnTo>
                  <a:pt x="7675563" y="1689100"/>
                </a:lnTo>
                <a:lnTo>
                  <a:pt x="7696201" y="1665288"/>
                </a:lnTo>
                <a:lnTo>
                  <a:pt x="7720013" y="1641476"/>
                </a:lnTo>
                <a:lnTo>
                  <a:pt x="7743826" y="1620838"/>
                </a:lnTo>
                <a:lnTo>
                  <a:pt x="7773988" y="1606550"/>
                </a:lnTo>
                <a:lnTo>
                  <a:pt x="7805738" y="1590675"/>
                </a:lnTo>
                <a:lnTo>
                  <a:pt x="7839076" y="1576388"/>
                </a:lnTo>
                <a:lnTo>
                  <a:pt x="7904163" y="1538288"/>
                </a:lnTo>
                <a:lnTo>
                  <a:pt x="7967663" y="1495425"/>
                </a:lnTo>
                <a:lnTo>
                  <a:pt x="8026401" y="1447801"/>
                </a:lnTo>
                <a:lnTo>
                  <a:pt x="8085138" y="1398588"/>
                </a:lnTo>
                <a:lnTo>
                  <a:pt x="8142288" y="1344613"/>
                </a:lnTo>
                <a:lnTo>
                  <a:pt x="8255001" y="1235076"/>
                </a:lnTo>
                <a:lnTo>
                  <a:pt x="8275638" y="1208088"/>
                </a:lnTo>
                <a:lnTo>
                  <a:pt x="8296276" y="1187450"/>
                </a:lnTo>
                <a:lnTo>
                  <a:pt x="8318501" y="1168400"/>
                </a:lnTo>
                <a:lnTo>
                  <a:pt x="8339138" y="1154113"/>
                </a:lnTo>
                <a:lnTo>
                  <a:pt x="8359776" y="1144588"/>
                </a:lnTo>
                <a:lnTo>
                  <a:pt x="8377238" y="1139825"/>
                </a:lnTo>
                <a:lnTo>
                  <a:pt x="8397876" y="1139825"/>
                </a:lnTo>
                <a:lnTo>
                  <a:pt x="8415338" y="1139825"/>
                </a:lnTo>
                <a:lnTo>
                  <a:pt x="8435976" y="1144588"/>
                </a:lnTo>
                <a:lnTo>
                  <a:pt x="8455026" y="1154113"/>
                </a:lnTo>
                <a:lnTo>
                  <a:pt x="8472488" y="1166813"/>
                </a:lnTo>
                <a:lnTo>
                  <a:pt x="8489951" y="1181100"/>
                </a:lnTo>
                <a:lnTo>
                  <a:pt x="8504238" y="1198563"/>
                </a:lnTo>
                <a:lnTo>
                  <a:pt x="8523288" y="1219201"/>
                </a:lnTo>
                <a:lnTo>
                  <a:pt x="8537576" y="1243013"/>
                </a:lnTo>
                <a:lnTo>
                  <a:pt x="8551863" y="1270000"/>
                </a:lnTo>
                <a:lnTo>
                  <a:pt x="8605838" y="1403350"/>
                </a:lnTo>
                <a:lnTo>
                  <a:pt x="8659813" y="1531938"/>
                </a:lnTo>
                <a:lnTo>
                  <a:pt x="8680451" y="1593850"/>
                </a:lnTo>
                <a:lnTo>
                  <a:pt x="8704263" y="1658938"/>
                </a:lnTo>
                <a:lnTo>
                  <a:pt x="8721726" y="1725613"/>
                </a:lnTo>
                <a:lnTo>
                  <a:pt x="8737601" y="1793875"/>
                </a:lnTo>
                <a:lnTo>
                  <a:pt x="8763001" y="1974850"/>
                </a:lnTo>
                <a:lnTo>
                  <a:pt x="8785226" y="2149475"/>
                </a:lnTo>
                <a:lnTo>
                  <a:pt x="8789988" y="2238375"/>
                </a:lnTo>
                <a:lnTo>
                  <a:pt x="8796338" y="2325688"/>
                </a:lnTo>
                <a:lnTo>
                  <a:pt x="8802688" y="2411413"/>
                </a:lnTo>
                <a:lnTo>
                  <a:pt x="8802688" y="2497138"/>
                </a:lnTo>
                <a:lnTo>
                  <a:pt x="8802688" y="2584450"/>
                </a:lnTo>
                <a:lnTo>
                  <a:pt x="8796338" y="2670175"/>
                </a:lnTo>
                <a:lnTo>
                  <a:pt x="8789988" y="2752725"/>
                </a:lnTo>
                <a:lnTo>
                  <a:pt x="8778876" y="2840038"/>
                </a:lnTo>
                <a:lnTo>
                  <a:pt x="8763001" y="2922588"/>
                </a:lnTo>
                <a:lnTo>
                  <a:pt x="8748713" y="3006725"/>
                </a:lnTo>
                <a:lnTo>
                  <a:pt x="8724901" y="3092450"/>
                </a:lnTo>
                <a:lnTo>
                  <a:pt x="8701088" y="3175000"/>
                </a:lnTo>
                <a:lnTo>
                  <a:pt x="8670926" y="3249613"/>
                </a:lnTo>
                <a:lnTo>
                  <a:pt x="8642351" y="3321050"/>
                </a:lnTo>
                <a:lnTo>
                  <a:pt x="8609013" y="3389313"/>
                </a:lnTo>
                <a:lnTo>
                  <a:pt x="8575676" y="3451225"/>
                </a:lnTo>
                <a:lnTo>
                  <a:pt x="8543926" y="3514725"/>
                </a:lnTo>
                <a:lnTo>
                  <a:pt x="8507413" y="3570288"/>
                </a:lnTo>
                <a:lnTo>
                  <a:pt x="8469313" y="3621088"/>
                </a:lnTo>
                <a:lnTo>
                  <a:pt x="8431213" y="3671888"/>
                </a:lnTo>
                <a:lnTo>
                  <a:pt x="8391526" y="3719513"/>
                </a:lnTo>
                <a:lnTo>
                  <a:pt x="8350251" y="3760788"/>
                </a:lnTo>
                <a:lnTo>
                  <a:pt x="8305801" y="3802063"/>
                </a:lnTo>
                <a:lnTo>
                  <a:pt x="8261351" y="3838575"/>
                </a:lnTo>
                <a:lnTo>
                  <a:pt x="8216901" y="3870325"/>
                </a:lnTo>
                <a:lnTo>
                  <a:pt x="8172451" y="3903663"/>
                </a:lnTo>
                <a:lnTo>
                  <a:pt x="8124826" y="3930650"/>
                </a:lnTo>
                <a:lnTo>
                  <a:pt x="8074026" y="3954463"/>
                </a:lnTo>
                <a:lnTo>
                  <a:pt x="8023226" y="3978275"/>
                </a:lnTo>
                <a:lnTo>
                  <a:pt x="7972426" y="3995738"/>
                </a:lnTo>
                <a:lnTo>
                  <a:pt x="7920038" y="4013200"/>
                </a:lnTo>
                <a:lnTo>
                  <a:pt x="7866063" y="4029075"/>
                </a:lnTo>
                <a:lnTo>
                  <a:pt x="7812088" y="4040188"/>
                </a:lnTo>
                <a:lnTo>
                  <a:pt x="7756526" y="4049713"/>
                </a:lnTo>
                <a:lnTo>
                  <a:pt x="7699376" y="4057650"/>
                </a:lnTo>
                <a:lnTo>
                  <a:pt x="7640638" y="4064000"/>
                </a:lnTo>
                <a:lnTo>
                  <a:pt x="7583488" y="4067175"/>
                </a:lnTo>
                <a:lnTo>
                  <a:pt x="7521576" y="4067175"/>
                </a:lnTo>
                <a:lnTo>
                  <a:pt x="7461251" y="4067175"/>
                </a:lnTo>
                <a:lnTo>
                  <a:pt x="7399338" y="4064000"/>
                </a:lnTo>
                <a:lnTo>
                  <a:pt x="7270751" y="4052888"/>
                </a:lnTo>
                <a:lnTo>
                  <a:pt x="7140576" y="4033838"/>
                </a:lnTo>
                <a:lnTo>
                  <a:pt x="7018338" y="4016375"/>
                </a:lnTo>
                <a:lnTo>
                  <a:pt x="6896101" y="3992563"/>
                </a:lnTo>
                <a:lnTo>
                  <a:pt x="6780213" y="3965575"/>
                </a:lnTo>
                <a:lnTo>
                  <a:pt x="6664326" y="3937000"/>
                </a:lnTo>
                <a:lnTo>
                  <a:pt x="6438901" y="3870325"/>
                </a:lnTo>
                <a:lnTo>
                  <a:pt x="6326188" y="3841750"/>
                </a:lnTo>
                <a:lnTo>
                  <a:pt x="6216651" y="3811588"/>
                </a:lnTo>
                <a:lnTo>
                  <a:pt x="6186488" y="3951288"/>
                </a:lnTo>
                <a:lnTo>
                  <a:pt x="6162676" y="4094163"/>
                </a:lnTo>
                <a:lnTo>
                  <a:pt x="6153151" y="4171950"/>
                </a:lnTo>
                <a:lnTo>
                  <a:pt x="6148388" y="4244975"/>
                </a:lnTo>
                <a:lnTo>
                  <a:pt x="6142038" y="4325938"/>
                </a:lnTo>
                <a:lnTo>
                  <a:pt x="6142038" y="4408488"/>
                </a:lnTo>
                <a:lnTo>
                  <a:pt x="6142038" y="4438650"/>
                </a:lnTo>
                <a:lnTo>
                  <a:pt x="6148388" y="4468813"/>
                </a:lnTo>
                <a:lnTo>
                  <a:pt x="6156326" y="4500563"/>
                </a:lnTo>
                <a:lnTo>
                  <a:pt x="6169026" y="4530725"/>
                </a:lnTo>
                <a:lnTo>
                  <a:pt x="6183313" y="4554538"/>
                </a:lnTo>
                <a:lnTo>
                  <a:pt x="6203951" y="4575175"/>
                </a:lnTo>
                <a:lnTo>
                  <a:pt x="6213476" y="4584700"/>
                </a:lnTo>
                <a:lnTo>
                  <a:pt x="6224588" y="4591050"/>
                </a:lnTo>
                <a:lnTo>
                  <a:pt x="6237288" y="4594225"/>
                </a:lnTo>
                <a:lnTo>
                  <a:pt x="6251576" y="4595813"/>
                </a:lnTo>
                <a:lnTo>
                  <a:pt x="6281738" y="4608513"/>
                </a:lnTo>
                <a:lnTo>
                  <a:pt x="6313488" y="4619625"/>
                </a:lnTo>
                <a:lnTo>
                  <a:pt x="6350001" y="4629150"/>
                </a:lnTo>
                <a:lnTo>
                  <a:pt x="6384926" y="4632325"/>
                </a:lnTo>
                <a:lnTo>
                  <a:pt x="6405563" y="4632325"/>
                </a:lnTo>
                <a:lnTo>
                  <a:pt x="6424613" y="4629150"/>
                </a:lnTo>
                <a:lnTo>
                  <a:pt x="6445251" y="4622800"/>
                </a:lnTo>
                <a:lnTo>
                  <a:pt x="6465888" y="4616450"/>
                </a:lnTo>
                <a:lnTo>
                  <a:pt x="6486526" y="4605338"/>
                </a:lnTo>
                <a:lnTo>
                  <a:pt x="6507163" y="4594225"/>
                </a:lnTo>
                <a:lnTo>
                  <a:pt x="6527801" y="4575175"/>
                </a:lnTo>
                <a:lnTo>
                  <a:pt x="6548438" y="4557713"/>
                </a:lnTo>
                <a:lnTo>
                  <a:pt x="6578601" y="4516438"/>
                </a:lnTo>
                <a:lnTo>
                  <a:pt x="6608763" y="4476750"/>
                </a:lnTo>
                <a:lnTo>
                  <a:pt x="6673851" y="4403725"/>
                </a:lnTo>
                <a:lnTo>
                  <a:pt x="6704013" y="4364038"/>
                </a:lnTo>
                <a:lnTo>
                  <a:pt x="6731001" y="4319588"/>
                </a:lnTo>
                <a:lnTo>
                  <a:pt x="6754813" y="4275138"/>
                </a:lnTo>
                <a:lnTo>
                  <a:pt x="6762751" y="4248150"/>
                </a:lnTo>
                <a:lnTo>
                  <a:pt x="6772276" y="4221163"/>
                </a:lnTo>
                <a:lnTo>
                  <a:pt x="6775451" y="4210050"/>
                </a:lnTo>
                <a:lnTo>
                  <a:pt x="6783388" y="4197350"/>
                </a:lnTo>
                <a:lnTo>
                  <a:pt x="6796088" y="4192588"/>
                </a:lnTo>
                <a:lnTo>
                  <a:pt x="6813551" y="4183063"/>
                </a:lnTo>
                <a:lnTo>
                  <a:pt x="6848476" y="4168775"/>
                </a:lnTo>
                <a:lnTo>
                  <a:pt x="6867526" y="4159250"/>
                </a:lnTo>
                <a:lnTo>
                  <a:pt x="6881813" y="4148138"/>
                </a:lnTo>
                <a:lnTo>
                  <a:pt x="6881813" y="4200525"/>
                </a:lnTo>
                <a:lnTo>
                  <a:pt x="6875463" y="4254500"/>
                </a:lnTo>
                <a:lnTo>
                  <a:pt x="6867526" y="4302125"/>
                </a:lnTo>
                <a:lnTo>
                  <a:pt x="6854826" y="4349750"/>
                </a:lnTo>
                <a:lnTo>
                  <a:pt x="6840538" y="4394200"/>
                </a:lnTo>
                <a:lnTo>
                  <a:pt x="6823076" y="4435475"/>
                </a:lnTo>
                <a:lnTo>
                  <a:pt x="6800851" y="4475163"/>
                </a:lnTo>
                <a:lnTo>
                  <a:pt x="6775451" y="4510088"/>
                </a:lnTo>
                <a:lnTo>
                  <a:pt x="6748463" y="4546600"/>
                </a:lnTo>
                <a:lnTo>
                  <a:pt x="6718301" y="4575175"/>
                </a:lnTo>
                <a:lnTo>
                  <a:pt x="6683376" y="4605338"/>
                </a:lnTo>
                <a:lnTo>
                  <a:pt x="6646863" y="4629150"/>
                </a:lnTo>
                <a:lnTo>
                  <a:pt x="6608763" y="4652963"/>
                </a:lnTo>
                <a:lnTo>
                  <a:pt x="6567488" y="4673600"/>
                </a:lnTo>
                <a:lnTo>
                  <a:pt x="6521451" y="4691063"/>
                </a:lnTo>
                <a:lnTo>
                  <a:pt x="6473826" y="4706938"/>
                </a:lnTo>
                <a:lnTo>
                  <a:pt x="6438901" y="4718050"/>
                </a:lnTo>
                <a:lnTo>
                  <a:pt x="6403976" y="4727575"/>
                </a:lnTo>
                <a:lnTo>
                  <a:pt x="6370638" y="4733925"/>
                </a:lnTo>
                <a:lnTo>
                  <a:pt x="6334126" y="4735513"/>
                </a:lnTo>
                <a:lnTo>
                  <a:pt x="6302376" y="4735513"/>
                </a:lnTo>
                <a:lnTo>
                  <a:pt x="6265863" y="4733925"/>
                </a:lnTo>
                <a:lnTo>
                  <a:pt x="6234113" y="4724400"/>
                </a:lnTo>
                <a:lnTo>
                  <a:pt x="6200776" y="4714875"/>
                </a:lnTo>
                <a:lnTo>
                  <a:pt x="6169026" y="4703763"/>
                </a:lnTo>
                <a:lnTo>
                  <a:pt x="6135688" y="4691063"/>
                </a:lnTo>
                <a:lnTo>
                  <a:pt x="6102351" y="4673600"/>
                </a:lnTo>
                <a:lnTo>
                  <a:pt x="6073776" y="4656138"/>
                </a:lnTo>
                <a:lnTo>
                  <a:pt x="6040438" y="4632325"/>
                </a:lnTo>
                <a:lnTo>
                  <a:pt x="6010276" y="4611688"/>
                </a:lnTo>
                <a:lnTo>
                  <a:pt x="5984876" y="4584700"/>
                </a:lnTo>
                <a:lnTo>
                  <a:pt x="5954713" y="4557713"/>
                </a:lnTo>
                <a:lnTo>
                  <a:pt x="5903913" y="4510088"/>
                </a:lnTo>
                <a:lnTo>
                  <a:pt x="5853113" y="4465638"/>
                </a:lnTo>
                <a:lnTo>
                  <a:pt x="5802313" y="4424363"/>
                </a:lnTo>
                <a:lnTo>
                  <a:pt x="5746751" y="4384675"/>
                </a:lnTo>
                <a:lnTo>
                  <a:pt x="5692776" y="4349750"/>
                </a:lnTo>
                <a:lnTo>
                  <a:pt x="5635626" y="4316413"/>
                </a:lnTo>
                <a:lnTo>
                  <a:pt x="5576888" y="4284663"/>
                </a:lnTo>
                <a:lnTo>
                  <a:pt x="5519738" y="4254500"/>
                </a:lnTo>
                <a:lnTo>
                  <a:pt x="5399088" y="4197350"/>
                </a:lnTo>
                <a:lnTo>
                  <a:pt x="5276851" y="4141788"/>
                </a:lnTo>
                <a:lnTo>
                  <a:pt x="5027613" y="4033838"/>
                </a:lnTo>
                <a:lnTo>
                  <a:pt x="5110163" y="4090988"/>
                </a:lnTo>
                <a:lnTo>
                  <a:pt x="5151438" y="4121150"/>
                </a:lnTo>
                <a:lnTo>
                  <a:pt x="5191126" y="4151313"/>
                </a:lnTo>
                <a:lnTo>
                  <a:pt x="5226051" y="4183063"/>
                </a:lnTo>
                <a:lnTo>
                  <a:pt x="5260976" y="4219575"/>
                </a:lnTo>
                <a:lnTo>
                  <a:pt x="5294313" y="4254500"/>
                </a:lnTo>
                <a:lnTo>
                  <a:pt x="5324476" y="4295775"/>
                </a:lnTo>
                <a:lnTo>
                  <a:pt x="5356226" y="4329113"/>
                </a:lnTo>
                <a:lnTo>
                  <a:pt x="5392738" y="4370388"/>
                </a:lnTo>
                <a:lnTo>
                  <a:pt x="5410201" y="4391025"/>
                </a:lnTo>
                <a:lnTo>
                  <a:pt x="5422901" y="4411663"/>
                </a:lnTo>
                <a:lnTo>
                  <a:pt x="5430838" y="4430713"/>
                </a:lnTo>
                <a:lnTo>
                  <a:pt x="5434013" y="4445000"/>
                </a:lnTo>
                <a:lnTo>
                  <a:pt x="5376863" y="4656138"/>
                </a:lnTo>
                <a:lnTo>
                  <a:pt x="5348288" y="4759325"/>
                </a:lnTo>
                <a:lnTo>
                  <a:pt x="5314951" y="4864100"/>
                </a:lnTo>
                <a:lnTo>
                  <a:pt x="5280026" y="4965700"/>
                </a:lnTo>
                <a:lnTo>
                  <a:pt x="5243513" y="5068888"/>
                </a:lnTo>
                <a:lnTo>
                  <a:pt x="5205413" y="5167313"/>
                </a:lnTo>
                <a:lnTo>
                  <a:pt x="5160963" y="5268913"/>
                </a:lnTo>
                <a:lnTo>
                  <a:pt x="5116513" y="5362575"/>
                </a:lnTo>
                <a:lnTo>
                  <a:pt x="5068888" y="5457825"/>
                </a:lnTo>
                <a:lnTo>
                  <a:pt x="5014913" y="5553075"/>
                </a:lnTo>
                <a:lnTo>
                  <a:pt x="4960938" y="5643563"/>
                </a:lnTo>
                <a:lnTo>
                  <a:pt x="4902201" y="5732463"/>
                </a:lnTo>
                <a:lnTo>
                  <a:pt x="4837113" y="5815013"/>
                </a:lnTo>
                <a:lnTo>
                  <a:pt x="4768850" y="5899150"/>
                </a:lnTo>
                <a:lnTo>
                  <a:pt x="4694238" y="5978525"/>
                </a:lnTo>
                <a:lnTo>
                  <a:pt x="4581525" y="6062663"/>
                </a:lnTo>
                <a:lnTo>
                  <a:pt x="4470400" y="6151563"/>
                </a:lnTo>
                <a:lnTo>
                  <a:pt x="4360863" y="6246813"/>
                </a:lnTo>
                <a:lnTo>
                  <a:pt x="4303713" y="6296025"/>
                </a:lnTo>
                <a:lnTo>
                  <a:pt x="4248150" y="6350000"/>
                </a:lnTo>
                <a:lnTo>
                  <a:pt x="4221163" y="6365875"/>
                </a:lnTo>
                <a:lnTo>
                  <a:pt x="4194175" y="6386513"/>
                </a:lnTo>
                <a:lnTo>
                  <a:pt x="4167188" y="6407150"/>
                </a:lnTo>
                <a:lnTo>
                  <a:pt x="4140200" y="6430963"/>
                </a:lnTo>
                <a:lnTo>
                  <a:pt x="4117975" y="6454775"/>
                </a:lnTo>
                <a:lnTo>
                  <a:pt x="4095750" y="6481763"/>
                </a:lnTo>
                <a:lnTo>
                  <a:pt x="4078288" y="6510338"/>
                </a:lnTo>
                <a:lnTo>
                  <a:pt x="4064000" y="6537325"/>
                </a:lnTo>
                <a:lnTo>
                  <a:pt x="4033838" y="6564313"/>
                </a:lnTo>
                <a:lnTo>
                  <a:pt x="4003675" y="6588125"/>
                </a:lnTo>
                <a:lnTo>
                  <a:pt x="3975100" y="6608763"/>
                </a:lnTo>
                <a:lnTo>
                  <a:pt x="3944938" y="6626225"/>
                </a:lnTo>
                <a:lnTo>
                  <a:pt x="3914775" y="6645275"/>
                </a:lnTo>
                <a:lnTo>
                  <a:pt x="3884613" y="6656388"/>
                </a:lnTo>
                <a:lnTo>
                  <a:pt x="3852863" y="6665913"/>
                </a:lnTo>
                <a:lnTo>
                  <a:pt x="3822700" y="6673850"/>
                </a:lnTo>
                <a:lnTo>
                  <a:pt x="3790950" y="6677025"/>
                </a:lnTo>
                <a:lnTo>
                  <a:pt x="3760788" y="6677025"/>
                </a:lnTo>
                <a:lnTo>
                  <a:pt x="3727450" y="6673850"/>
                </a:lnTo>
                <a:lnTo>
                  <a:pt x="3697288" y="6669088"/>
                </a:lnTo>
                <a:lnTo>
                  <a:pt x="3668713" y="6659563"/>
                </a:lnTo>
                <a:lnTo>
                  <a:pt x="3638550" y="6646863"/>
                </a:lnTo>
                <a:lnTo>
                  <a:pt x="3608388" y="6632575"/>
                </a:lnTo>
                <a:lnTo>
                  <a:pt x="3579813" y="6611938"/>
                </a:lnTo>
                <a:lnTo>
                  <a:pt x="3525838" y="6543675"/>
                </a:lnTo>
                <a:lnTo>
                  <a:pt x="3475038" y="6472238"/>
                </a:lnTo>
                <a:lnTo>
                  <a:pt x="3427413" y="6400800"/>
                </a:lnTo>
                <a:lnTo>
                  <a:pt x="3379788" y="6326188"/>
                </a:lnTo>
                <a:lnTo>
                  <a:pt x="3335338" y="6251575"/>
                </a:lnTo>
                <a:lnTo>
                  <a:pt x="3294063" y="6175375"/>
                </a:lnTo>
                <a:lnTo>
                  <a:pt x="3252788" y="6097588"/>
                </a:lnTo>
                <a:lnTo>
                  <a:pt x="3209925" y="6015038"/>
                </a:lnTo>
                <a:lnTo>
                  <a:pt x="3195638" y="5999163"/>
                </a:lnTo>
                <a:lnTo>
                  <a:pt x="3186113" y="5984875"/>
                </a:lnTo>
                <a:lnTo>
                  <a:pt x="3181350" y="5967413"/>
                </a:lnTo>
                <a:lnTo>
                  <a:pt x="3175000" y="5946775"/>
                </a:lnTo>
                <a:lnTo>
                  <a:pt x="3171825" y="5927725"/>
                </a:lnTo>
                <a:lnTo>
                  <a:pt x="3171825" y="5907088"/>
                </a:lnTo>
                <a:lnTo>
                  <a:pt x="3175000" y="5886450"/>
                </a:lnTo>
                <a:lnTo>
                  <a:pt x="3181350" y="5865813"/>
                </a:lnTo>
                <a:lnTo>
                  <a:pt x="3189288" y="5845175"/>
                </a:lnTo>
                <a:lnTo>
                  <a:pt x="3201988" y="5824538"/>
                </a:lnTo>
                <a:lnTo>
                  <a:pt x="3213100" y="5803900"/>
                </a:lnTo>
                <a:lnTo>
                  <a:pt x="3230563" y="5783263"/>
                </a:lnTo>
                <a:lnTo>
                  <a:pt x="3249613" y="5764213"/>
                </a:lnTo>
                <a:lnTo>
                  <a:pt x="3270250" y="5746750"/>
                </a:lnTo>
                <a:lnTo>
                  <a:pt x="3294063" y="5732463"/>
                </a:lnTo>
                <a:lnTo>
                  <a:pt x="3321050" y="5716588"/>
                </a:lnTo>
                <a:lnTo>
                  <a:pt x="3362325" y="5699125"/>
                </a:lnTo>
                <a:lnTo>
                  <a:pt x="3403600" y="5681663"/>
                </a:lnTo>
                <a:lnTo>
                  <a:pt x="3492500" y="5637213"/>
                </a:lnTo>
                <a:lnTo>
                  <a:pt x="3587750" y="5583238"/>
                </a:lnTo>
                <a:lnTo>
                  <a:pt x="3692525" y="5529263"/>
                </a:lnTo>
                <a:lnTo>
                  <a:pt x="3692525" y="5081588"/>
                </a:lnTo>
                <a:lnTo>
                  <a:pt x="3683000" y="5116513"/>
                </a:lnTo>
                <a:lnTo>
                  <a:pt x="3673475" y="5153025"/>
                </a:lnTo>
                <a:lnTo>
                  <a:pt x="3665538" y="5184775"/>
                </a:lnTo>
                <a:lnTo>
                  <a:pt x="3652838" y="5211763"/>
                </a:lnTo>
                <a:lnTo>
                  <a:pt x="3641725" y="5238750"/>
                </a:lnTo>
                <a:lnTo>
                  <a:pt x="3629025" y="5265738"/>
                </a:lnTo>
                <a:lnTo>
                  <a:pt x="3614738" y="5286375"/>
                </a:lnTo>
                <a:lnTo>
                  <a:pt x="3600450" y="5307013"/>
                </a:lnTo>
                <a:lnTo>
                  <a:pt x="3581400" y="5324475"/>
                </a:lnTo>
                <a:lnTo>
                  <a:pt x="3567113" y="5340350"/>
                </a:lnTo>
                <a:lnTo>
                  <a:pt x="3549650" y="5354638"/>
                </a:lnTo>
                <a:lnTo>
                  <a:pt x="3529013" y="5365750"/>
                </a:lnTo>
                <a:lnTo>
                  <a:pt x="3489325" y="5386388"/>
                </a:lnTo>
                <a:lnTo>
                  <a:pt x="3451225" y="5402263"/>
                </a:lnTo>
                <a:lnTo>
                  <a:pt x="3406775" y="5413375"/>
                </a:lnTo>
                <a:lnTo>
                  <a:pt x="3365500" y="5419725"/>
                </a:lnTo>
                <a:lnTo>
                  <a:pt x="3321050" y="5422900"/>
                </a:lnTo>
                <a:lnTo>
                  <a:pt x="3273425" y="5422900"/>
                </a:lnTo>
                <a:lnTo>
                  <a:pt x="3182938" y="5419725"/>
                </a:lnTo>
                <a:lnTo>
                  <a:pt x="3097213" y="5416550"/>
                </a:lnTo>
                <a:lnTo>
                  <a:pt x="2838450" y="5416550"/>
                </a:lnTo>
                <a:lnTo>
                  <a:pt x="2770188" y="5416550"/>
                </a:lnTo>
                <a:lnTo>
                  <a:pt x="2708275" y="5413375"/>
                </a:lnTo>
                <a:lnTo>
                  <a:pt x="2678113" y="5408613"/>
                </a:lnTo>
                <a:lnTo>
                  <a:pt x="2647950" y="5402263"/>
                </a:lnTo>
                <a:lnTo>
                  <a:pt x="2622550" y="5395913"/>
                </a:lnTo>
                <a:lnTo>
                  <a:pt x="2598738" y="5384800"/>
                </a:lnTo>
                <a:lnTo>
                  <a:pt x="2574925" y="5368925"/>
                </a:lnTo>
                <a:lnTo>
                  <a:pt x="2554288" y="5354638"/>
                </a:lnTo>
                <a:lnTo>
                  <a:pt x="2532063" y="5330825"/>
                </a:lnTo>
                <a:lnTo>
                  <a:pt x="2514600" y="5307013"/>
                </a:lnTo>
                <a:lnTo>
                  <a:pt x="2500313" y="5276850"/>
                </a:lnTo>
                <a:lnTo>
                  <a:pt x="2484438" y="5241925"/>
                </a:lnTo>
                <a:lnTo>
                  <a:pt x="2476500" y="5202238"/>
                </a:lnTo>
                <a:lnTo>
                  <a:pt x="2466975" y="5154613"/>
                </a:lnTo>
                <a:lnTo>
                  <a:pt x="2466975" y="5229225"/>
                </a:lnTo>
                <a:lnTo>
                  <a:pt x="2466975" y="5341938"/>
                </a:lnTo>
                <a:lnTo>
                  <a:pt x="2466975" y="5440363"/>
                </a:lnTo>
                <a:lnTo>
                  <a:pt x="2463800" y="5538788"/>
                </a:lnTo>
                <a:lnTo>
                  <a:pt x="2459038" y="5634038"/>
                </a:lnTo>
                <a:lnTo>
                  <a:pt x="2452688" y="5681663"/>
                </a:lnTo>
                <a:lnTo>
                  <a:pt x="2443163" y="5729288"/>
                </a:lnTo>
                <a:lnTo>
                  <a:pt x="2435225" y="5776913"/>
                </a:lnTo>
                <a:lnTo>
                  <a:pt x="2422525" y="5824538"/>
                </a:lnTo>
                <a:lnTo>
                  <a:pt x="2408238" y="5868988"/>
                </a:lnTo>
                <a:lnTo>
                  <a:pt x="2390775" y="5916613"/>
                </a:lnTo>
                <a:lnTo>
                  <a:pt x="2368550" y="5961063"/>
                </a:lnTo>
                <a:lnTo>
                  <a:pt x="2343150" y="6002338"/>
                </a:lnTo>
                <a:lnTo>
                  <a:pt x="2316163" y="6046788"/>
                </a:lnTo>
                <a:lnTo>
                  <a:pt x="2282825" y="6088063"/>
                </a:lnTo>
                <a:lnTo>
                  <a:pt x="2268538" y="6103938"/>
                </a:lnTo>
                <a:lnTo>
                  <a:pt x="2255838" y="6121400"/>
                </a:lnTo>
                <a:lnTo>
                  <a:pt x="2238375" y="6156325"/>
                </a:lnTo>
                <a:lnTo>
                  <a:pt x="2224088" y="6199188"/>
                </a:lnTo>
                <a:lnTo>
                  <a:pt x="2211388" y="6243638"/>
                </a:lnTo>
                <a:lnTo>
                  <a:pt x="2193925" y="6335713"/>
                </a:lnTo>
                <a:lnTo>
                  <a:pt x="2181225" y="6383338"/>
                </a:lnTo>
                <a:lnTo>
                  <a:pt x="2170113" y="6424613"/>
                </a:lnTo>
                <a:lnTo>
                  <a:pt x="2166938" y="6442075"/>
                </a:lnTo>
                <a:lnTo>
                  <a:pt x="2157413" y="6459538"/>
                </a:lnTo>
                <a:lnTo>
                  <a:pt x="2143125" y="6478588"/>
                </a:lnTo>
                <a:lnTo>
                  <a:pt x="2125663" y="6496050"/>
                </a:lnTo>
                <a:lnTo>
                  <a:pt x="2101850" y="6510338"/>
                </a:lnTo>
                <a:lnTo>
                  <a:pt x="2078038" y="6526213"/>
                </a:lnTo>
                <a:lnTo>
                  <a:pt x="2051050" y="6534150"/>
                </a:lnTo>
                <a:lnTo>
                  <a:pt x="2020888" y="6537325"/>
                </a:lnTo>
                <a:lnTo>
                  <a:pt x="1828800" y="6507163"/>
                </a:lnTo>
                <a:lnTo>
                  <a:pt x="1628775" y="6478588"/>
                </a:lnTo>
                <a:lnTo>
                  <a:pt x="1525588" y="6457950"/>
                </a:lnTo>
                <a:lnTo>
                  <a:pt x="1420813" y="6435725"/>
                </a:lnTo>
                <a:lnTo>
                  <a:pt x="1316038" y="6415088"/>
                </a:lnTo>
                <a:lnTo>
                  <a:pt x="1206500" y="6389688"/>
                </a:lnTo>
                <a:lnTo>
                  <a:pt x="1168400" y="6370638"/>
                </a:lnTo>
                <a:lnTo>
                  <a:pt x="1150938" y="6362700"/>
                </a:lnTo>
                <a:lnTo>
                  <a:pt x="1135063" y="6353175"/>
                </a:lnTo>
                <a:lnTo>
                  <a:pt x="1123950" y="6342063"/>
                </a:lnTo>
                <a:lnTo>
                  <a:pt x="1111250" y="6326188"/>
                </a:lnTo>
                <a:lnTo>
                  <a:pt x="1103313" y="6311900"/>
                </a:lnTo>
                <a:lnTo>
                  <a:pt x="1093788" y="6294438"/>
                </a:lnTo>
                <a:lnTo>
                  <a:pt x="1087438" y="6275388"/>
                </a:lnTo>
                <a:lnTo>
                  <a:pt x="1084263" y="6254750"/>
                </a:lnTo>
                <a:lnTo>
                  <a:pt x="1082675" y="6234113"/>
                </a:lnTo>
                <a:lnTo>
                  <a:pt x="1082675" y="6210300"/>
                </a:lnTo>
                <a:lnTo>
                  <a:pt x="1084263" y="6154738"/>
                </a:lnTo>
                <a:lnTo>
                  <a:pt x="1093788" y="6088063"/>
                </a:lnTo>
                <a:lnTo>
                  <a:pt x="1120775" y="6046788"/>
                </a:lnTo>
                <a:lnTo>
                  <a:pt x="1144588" y="5999163"/>
                </a:lnTo>
                <a:lnTo>
                  <a:pt x="1162050" y="5948363"/>
                </a:lnTo>
                <a:lnTo>
                  <a:pt x="1176338" y="5899150"/>
                </a:lnTo>
                <a:lnTo>
                  <a:pt x="1189038" y="5845175"/>
                </a:lnTo>
                <a:lnTo>
                  <a:pt x="1198563" y="5788025"/>
                </a:lnTo>
                <a:lnTo>
                  <a:pt x="1203325" y="5735638"/>
                </a:lnTo>
                <a:lnTo>
                  <a:pt x="1206500" y="5678488"/>
                </a:lnTo>
                <a:lnTo>
                  <a:pt x="1212850" y="5657850"/>
                </a:lnTo>
                <a:lnTo>
                  <a:pt x="1216025" y="5634038"/>
                </a:lnTo>
                <a:lnTo>
                  <a:pt x="1216025" y="5613400"/>
                </a:lnTo>
                <a:lnTo>
                  <a:pt x="1216025" y="5589588"/>
                </a:lnTo>
                <a:lnTo>
                  <a:pt x="1209675" y="5541963"/>
                </a:lnTo>
                <a:lnTo>
                  <a:pt x="1198563" y="5497513"/>
                </a:lnTo>
                <a:lnTo>
                  <a:pt x="1179513" y="5453063"/>
                </a:lnTo>
                <a:lnTo>
                  <a:pt x="1165225" y="5410200"/>
                </a:lnTo>
                <a:lnTo>
                  <a:pt x="1131888" y="5341938"/>
                </a:lnTo>
                <a:lnTo>
                  <a:pt x="1069975" y="5238750"/>
                </a:lnTo>
                <a:lnTo>
                  <a:pt x="1012825" y="5130800"/>
                </a:lnTo>
                <a:lnTo>
                  <a:pt x="957263" y="5027613"/>
                </a:lnTo>
                <a:lnTo>
                  <a:pt x="903288" y="4919663"/>
                </a:lnTo>
                <a:lnTo>
                  <a:pt x="855663" y="4813300"/>
                </a:lnTo>
                <a:lnTo>
                  <a:pt x="811213" y="4706938"/>
                </a:lnTo>
                <a:lnTo>
                  <a:pt x="769938" y="4598988"/>
                </a:lnTo>
                <a:lnTo>
                  <a:pt x="733425" y="4492625"/>
                </a:lnTo>
                <a:lnTo>
                  <a:pt x="701675" y="4383088"/>
                </a:lnTo>
                <a:lnTo>
                  <a:pt x="671513" y="4271963"/>
                </a:lnTo>
                <a:lnTo>
                  <a:pt x="647700" y="4162425"/>
                </a:lnTo>
                <a:lnTo>
                  <a:pt x="630238" y="4049713"/>
                </a:lnTo>
                <a:lnTo>
                  <a:pt x="617538" y="3937000"/>
                </a:lnTo>
                <a:lnTo>
                  <a:pt x="609600" y="3821113"/>
                </a:lnTo>
                <a:lnTo>
                  <a:pt x="609600" y="3705225"/>
                </a:lnTo>
                <a:lnTo>
                  <a:pt x="612775" y="3586163"/>
                </a:lnTo>
                <a:lnTo>
                  <a:pt x="620713" y="3470275"/>
                </a:lnTo>
                <a:lnTo>
                  <a:pt x="636588" y="3354388"/>
                </a:lnTo>
                <a:lnTo>
                  <a:pt x="657225" y="3243263"/>
                </a:lnTo>
                <a:lnTo>
                  <a:pt x="681038" y="3136900"/>
                </a:lnTo>
                <a:lnTo>
                  <a:pt x="709613" y="3032125"/>
                </a:lnTo>
                <a:lnTo>
                  <a:pt x="746125" y="2932113"/>
                </a:lnTo>
                <a:lnTo>
                  <a:pt x="784225" y="2833688"/>
                </a:lnTo>
                <a:lnTo>
                  <a:pt x="828675" y="2735263"/>
                </a:lnTo>
                <a:lnTo>
                  <a:pt x="879475" y="2643188"/>
                </a:lnTo>
                <a:lnTo>
                  <a:pt x="933450" y="2551113"/>
                </a:lnTo>
                <a:lnTo>
                  <a:pt x="992188" y="2465388"/>
                </a:lnTo>
                <a:lnTo>
                  <a:pt x="1055688" y="2379663"/>
                </a:lnTo>
                <a:lnTo>
                  <a:pt x="1123950" y="2295525"/>
                </a:lnTo>
                <a:lnTo>
                  <a:pt x="1195388" y="2212975"/>
                </a:lnTo>
                <a:lnTo>
                  <a:pt x="1271588" y="2132013"/>
                </a:lnTo>
                <a:lnTo>
                  <a:pt x="1355725" y="2054225"/>
                </a:lnTo>
                <a:lnTo>
                  <a:pt x="1423988" y="2001838"/>
                </a:lnTo>
                <a:lnTo>
                  <a:pt x="1495425" y="1951038"/>
                </a:lnTo>
                <a:lnTo>
                  <a:pt x="1566863" y="1900238"/>
                </a:lnTo>
                <a:lnTo>
                  <a:pt x="1641475" y="1855788"/>
                </a:lnTo>
                <a:lnTo>
                  <a:pt x="1714500" y="1814513"/>
                </a:lnTo>
                <a:lnTo>
                  <a:pt x="1789113" y="1774825"/>
                </a:lnTo>
                <a:lnTo>
                  <a:pt x="1866900" y="1739900"/>
                </a:lnTo>
                <a:lnTo>
                  <a:pt x="1944688" y="1703388"/>
                </a:lnTo>
                <a:lnTo>
                  <a:pt x="2020888" y="1671638"/>
                </a:lnTo>
                <a:lnTo>
                  <a:pt x="2101850" y="1641476"/>
                </a:lnTo>
                <a:lnTo>
                  <a:pt x="2184400" y="1614488"/>
                </a:lnTo>
                <a:lnTo>
                  <a:pt x="2268538" y="1587500"/>
                </a:lnTo>
                <a:lnTo>
                  <a:pt x="2351088" y="1562100"/>
                </a:lnTo>
                <a:lnTo>
                  <a:pt x="2436813" y="1538288"/>
                </a:lnTo>
                <a:lnTo>
                  <a:pt x="2616200" y="1492250"/>
                </a:lnTo>
                <a:lnTo>
                  <a:pt x="2725738" y="1492250"/>
                </a:lnTo>
                <a:lnTo>
                  <a:pt x="2654300" y="1590675"/>
                </a:lnTo>
                <a:lnTo>
                  <a:pt x="2582863" y="1682750"/>
                </a:lnTo>
                <a:lnTo>
                  <a:pt x="2435225" y="1866901"/>
                </a:lnTo>
                <a:lnTo>
                  <a:pt x="2363788" y="1958975"/>
                </a:lnTo>
                <a:lnTo>
                  <a:pt x="2295525" y="2052638"/>
                </a:lnTo>
                <a:lnTo>
                  <a:pt x="2228850" y="2144713"/>
                </a:lnTo>
                <a:lnTo>
                  <a:pt x="2200275" y="2192338"/>
                </a:lnTo>
                <a:lnTo>
                  <a:pt x="2170113" y="2241550"/>
                </a:lnTo>
                <a:lnTo>
                  <a:pt x="2089150" y="2355850"/>
                </a:lnTo>
                <a:lnTo>
                  <a:pt x="2047875" y="2411413"/>
                </a:lnTo>
                <a:lnTo>
                  <a:pt x="2012950" y="2471738"/>
                </a:lnTo>
                <a:lnTo>
                  <a:pt x="1979613" y="2530475"/>
                </a:lnTo>
                <a:lnTo>
                  <a:pt x="1952625" y="2592388"/>
                </a:lnTo>
                <a:lnTo>
                  <a:pt x="1928813" y="2659063"/>
                </a:lnTo>
                <a:lnTo>
                  <a:pt x="1917700" y="2693988"/>
                </a:lnTo>
                <a:lnTo>
                  <a:pt x="1911350" y="2727325"/>
                </a:lnTo>
                <a:lnTo>
                  <a:pt x="1893888" y="2776538"/>
                </a:lnTo>
                <a:lnTo>
                  <a:pt x="1881188" y="2824163"/>
                </a:lnTo>
                <a:lnTo>
                  <a:pt x="1873250" y="2868613"/>
                </a:lnTo>
                <a:lnTo>
                  <a:pt x="1873250" y="2916238"/>
                </a:lnTo>
                <a:lnTo>
                  <a:pt x="1876425" y="2962275"/>
                </a:lnTo>
                <a:lnTo>
                  <a:pt x="1881188" y="3006725"/>
                </a:lnTo>
                <a:lnTo>
                  <a:pt x="1893888" y="3048000"/>
                </a:lnTo>
                <a:lnTo>
                  <a:pt x="1905000" y="3092450"/>
                </a:lnTo>
                <a:lnTo>
                  <a:pt x="1924050" y="3133725"/>
                </a:lnTo>
                <a:lnTo>
                  <a:pt x="1944688" y="3171825"/>
                </a:lnTo>
                <a:lnTo>
                  <a:pt x="1965325" y="3214688"/>
                </a:lnTo>
                <a:lnTo>
                  <a:pt x="1989138" y="3252788"/>
                </a:lnTo>
                <a:lnTo>
                  <a:pt x="2041525" y="3327400"/>
                </a:lnTo>
                <a:lnTo>
                  <a:pt x="2095500" y="3398838"/>
                </a:lnTo>
                <a:lnTo>
                  <a:pt x="2149475" y="3470275"/>
                </a:lnTo>
                <a:lnTo>
                  <a:pt x="2197100" y="3541713"/>
                </a:lnTo>
                <a:lnTo>
                  <a:pt x="2217738" y="3576638"/>
                </a:lnTo>
                <a:lnTo>
                  <a:pt x="2238375" y="3613150"/>
                </a:lnTo>
                <a:lnTo>
                  <a:pt x="2252663" y="3648075"/>
                </a:lnTo>
                <a:lnTo>
                  <a:pt x="2268538" y="3684588"/>
                </a:lnTo>
                <a:lnTo>
                  <a:pt x="2279650" y="3722688"/>
                </a:lnTo>
                <a:lnTo>
                  <a:pt x="2286000" y="3757613"/>
                </a:lnTo>
                <a:lnTo>
                  <a:pt x="2289175" y="3797300"/>
                </a:lnTo>
                <a:lnTo>
                  <a:pt x="2289175" y="3835400"/>
                </a:lnTo>
                <a:lnTo>
                  <a:pt x="2286000" y="3873500"/>
                </a:lnTo>
                <a:lnTo>
                  <a:pt x="2276475" y="3916363"/>
                </a:lnTo>
                <a:lnTo>
                  <a:pt x="2262188" y="3954463"/>
                </a:lnTo>
                <a:lnTo>
                  <a:pt x="2244725" y="3995738"/>
                </a:lnTo>
                <a:lnTo>
                  <a:pt x="2232025" y="4013200"/>
                </a:lnTo>
                <a:lnTo>
                  <a:pt x="2224088" y="4037013"/>
                </a:lnTo>
                <a:lnTo>
                  <a:pt x="2217738" y="4064000"/>
                </a:lnTo>
                <a:lnTo>
                  <a:pt x="2217738" y="4090988"/>
                </a:lnTo>
                <a:lnTo>
                  <a:pt x="2217738" y="4117975"/>
                </a:lnTo>
                <a:lnTo>
                  <a:pt x="2224088" y="4144963"/>
                </a:lnTo>
                <a:lnTo>
                  <a:pt x="2232025" y="4168775"/>
                </a:lnTo>
                <a:lnTo>
                  <a:pt x="2244725" y="4183063"/>
                </a:lnTo>
                <a:lnTo>
                  <a:pt x="2306638" y="4251325"/>
                </a:lnTo>
                <a:lnTo>
                  <a:pt x="2368550" y="4313238"/>
                </a:lnTo>
                <a:lnTo>
                  <a:pt x="2435225" y="4373563"/>
                </a:lnTo>
                <a:lnTo>
                  <a:pt x="2497138" y="4424363"/>
                </a:lnTo>
                <a:lnTo>
                  <a:pt x="2562225" y="4471988"/>
                </a:lnTo>
                <a:lnTo>
                  <a:pt x="2627313" y="4510088"/>
                </a:lnTo>
                <a:lnTo>
                  <a:pt x="2660650" y="4527550"/>
                </a:lnTo>
                <a:lnTo>
                  <a:pt x="2695575" y="4543425"/>
                </a:lnTo>
                <a:lnTo>
                  <a:pt x="2728913" y="4554538"/>
                </a:lnTo>
                <a:lnTo>
                  <a:pt x="2763838" y="4567238"/>
                </a:lnTo>
                <a:lnTo>
                  <a:pt x="2800350" y="4575175"/>
                </a:lnTo>
                <a:lnTo>
                  <a:pt x="2835275" y="4584700"/>
                </a:lnTo>
                <a:lnTo>
                  <a:pt x="2871788" y="4591050"/>
                </a:lnTo>
                <a:lnTo>
                  <a:pt x="2906713" y="4594225"/>
                </a:lnTo>
                <a:lnTo>
                  <a:pt x="2943225" y="4594225"/>
                </a:lnTo>
                <a:lnTo>
                  <a:pt x="2981325" y="4594225"/>
                </a:lnTo>
                <a:lnTo>
                  <a:pt x="3021013" y="4591050"/>
                </a:lnTo>
                <a:lnTo>
                  <a:pt x="3059113" y="4584700"/>
                </a:lnTo>
                <a:lnTo>
                  <a:pt x="3097213" y="4575175"/>
                </a:lnTo>
                <a:lnTo>
                  <a:pt x="3138488" y="4564063"/>
                </a:lnTo>
                <a:lnTo>
                  <a:pt x="3178175" y="4551363"/>
                </a:lnTo>
                <a:lnTo>
                  <a:pt x="3219450" y="4537075"/>
                </a:lnTo>
                <a:lnTo>
                  <a:pt x="3263900" y="4516438"/>
                </a:lnTo>
                <a:lnTo>
                  <a:pt x="3305175" y="4495800"/>
                </a:lnTo>
                <a:lnTo>
                  <a:pt x="3349625" y="4471988"/>
                </a:lnTo>
                <a:lnTo>
                  <a:pt x="3394075" y="4445000"/>
                </a:lnTo>
                <a:lnTo>
                  <a:pt x="3617913" y="4329113"/>
                </a:lnTo>
                <a:lnTo>
                  <a:pt x="3730625" y="4271963"/>
                </a:lnTo>
                <a:lnTo>
                  <a:pt x="3843338" y="4216400"/>
                </a:lnTo>
                <a:lnTo>
                  <a:pt x="3959225" y="4168775"/>
                </a:lnTo>
                <a:lnTo>
                  <a:pt x="4019550" y="4144963"/>
                </a:lnTo>
                <a:lnTo>
                  <a:pt x="4078288" y="4124325"/>
                </a:lnTo>
                <a:lnTo>
                  <a:pt x="4138613" y="4108450"/>
                </a:lnTo>
                <a:lnTo>
                  <a:pt x="4197350" y="4094163"/>
                </a:lnTo>
                <a:lnTo>
                  <a:pt x="4259263" y="4081463"/>
                </a:lnTo>
                <a:lnTo>
                  <a:pt x="4322763" y="4073525"/>
                </a:lnTo>
                <a:lnTo>
                  <a:pt x="4337050" y="4067175"/>
                </a:lnTo>
                <a:lnTo>
                  <a:pt x="4354513" y="4057650"/>
                </a:lnTo>
                <a:lnTo>
                  <a:pt x="4375150" y="4043363"/>
                </a:lnTo>
                <a:lnTo>
                  <a:pt x="4397375" y="4025900"/>
                </a:lnTo>
                <a:lnTo>
                  <a:pt x="4418013" y="4002088"/>
                </a:lnTo>
                <a:lnTo>
                  <a:pt x="4438650" y="3978275"/>
                </a:lnTo>
                <a:lnTo>
                  <a:pt x="4456113" y="3951288"/>
                </a:lnTo>
                <a:lnTo>
                  <a:pt x="4470400" y="3921125"/>
                </a:lnTo>
                <a:lnTo>
                  <a:pt x="4497388" y="3844925"/>
                </a:lnTo>
                <a:lnTo>
                  <a:pt x="4518025" y="3767138"/>
                </a:lnTo>
                <a:lnTo>
                  <a:pt x="4537075" y="3689350"/>
                </a:lnTo>
                <a:lnTo>
                  <a:pt x="4548188" y="3613150"/>
                </a:lnTo>
                <a:lnTo>
                  <a:pt x="4560888" y="3535363"/>
                </a:lnTo>
                <a:lnTo>
                  <a:pt x="4565650" y="3457575"/>
                </a:lnTo>
                <a:lnTo>
                  <a:pt x="4572000" y="3381375"/>
                </a:lnTo>
                <a:lnTo>
                  <a:pt x="4572000" y="3300413"/>
                </a:lnTo>
                <a:lnTo>
                  <a:pt x="4572000" y="3222625"/>
                </a:lnTo>
                <a:lnTo>
                  <a:pt x="4568825" y="3143250"/>
                </a:lnTo>
                <a:lnTo>
                  <a:pt x="4562475" y="3062288"/>
                </a:lnTo>
                <a:lnTo>
                  <a:pt x="4554538" y="2982913"/>
                </a:lnTo>
                <a:lnTo>
                  <a:pt x="4533900" y="2819400"/>
                </a:lnTo>
                <a:lnTo>
                  <a:pt x="4506913" y="2652713"/>
                </a:lnTo>
                <a:lnTo>
                  <a:pt x="4479925" y="2476500"/>
                </a:lnTo>
                <a:lnTo>
                  <a:pt x="4446588" y="2292351"/>
                </a:lnTo>
                <a:lnTo>
                  <a:pt x="4429125" y="2197100"/>
                </a:lnTo>
                <a:lnTo>
                  <a:pt x="4408488" y="2098675"/>
                </a:lnTo>
                <a:lnTo>
                  <a:pt x="4384675" y="2005013"/>
                </a:lnTo>
                <a:lnTo>
                  <a:pt x="4360863" y="1906588"/>
                </a:lnTo>
                <a:lnTo>
                  <a:pt x="4360863" y="2765425"/>
                </a:lnTo>
                <a:lnTo>
                  <a:pt x="4360863" y="3698875"/>
                </a:lnTo>
                <a:lnTo>
                  <a:pt x="4357688" y="3725863"/>
                </a:lnTo>
                <a:lnTo>
                  <a:pt x="4354513" y="3752850"/>
                </a:lnTo>
                <a:lnTo>
                  <a:pt x="4349750" y="3776663"/>
                </a:lnTo>
                <a:lnTo>
                  <a:pt x="4340225" y="3797300"/>
                </a:lnTo>
                <a:lnTo>
                  <a:pt x="4327525" y="3817938"/>
                </a:lnTo>
                <a:lnTo>
                  <a:pt x="4316413" y="3838575"/>
                </a:lnTo>
                <a:lnTo>
                  <a:pt x="4302125" y="3856038"/>
                </a:lnTo>
                <a:lnTo>
                  <a:pt x="4286250" y="3870325"/>
                </a:lnTo>
                <a:lnTo>
                  <a:pt x="4265613" y="3886200"/>
                </a:lnTo>
                <a:lnTo>
                  <a:pt x="4248150" y="3900488"/>
                </a:lnTo>
                <a:lnTo>
                  <a:pt x="4203700" y="3924300"/>
                </a:lnTo>
                <a:lnTo>
                  <a:pt x="4152900" y="3944938"/>
                </a:lnTo>
                <a:lnTo>
                  <a:pt x="4098925" y="3960813"/>
                </a:lnTo>
                <a:lnTo>
                  <a:pt x="4000500" y="3989388"/>
                </a:lnTo>
                <a:lnTo>
                  <a:pt x="3906838" y="4022725"/>
                </a:lnTo>
                <a:lnTo>
                  <a:pt x="3811588" y="4057650"/>
                </a:lnTo>
                <a:lnTo>
                  <a:pt x="3716338" y="4100513"/>
                </a:lnTo>
                <a:lnTo>
                  <a:pt x="3621088" y="4144963"/>
                </a:lnTo>
                <a:lnTo>
                  <a:pt x="3532188" y="4192588"/>
                </a:lnTo>
                <a:lnTo>
                  <a:pt x="3441700" y="4243388"/>
                </a:lnTo>
                <a:lnTo>
                  <a:pt x="3359150" y="4295775"/>
                </a:lnTo>
                <a:lnTo>
                  <a:pt x="3287713" y="4329113"/>
                </a:lnTo>
                <a:lnTo>
                  <a:pt x="3222625" y="4359275"/>
                </a:lnTo>
                <a:lnTo>
                  <a:pt x="3157538" y="4379913"/>
                </a:lnTo>
                <a:lnTo>
                  <a:pt x="3094038" y="4400550"/>
                </a:lnTo>
                <a:lnTo>
                  <a:pt x="3032125" y="4411663"/>
                </a:lnTo>
                <a:lnTo>
                  <a:pt x="2973388" y="4421188"/>
                </a:lnTo>
                <a:lnTo>
                  <a:pt x="2913063" y="4421188"/>
                </a:lnTo>
                <a:lnTo>
                  <a:pt x="2857500" y="4418013"/>
                </a:lnTo>
                <a:lnTo>
                  <a:pt x="2803525" y="4406900"/>
                </a:lnTo>
                <a:lnTo>
                  <a:pt x="2749550" y="4391025"/>
                </a:lnTo>
                <a:lnTo>
                  <a:pt x="2698750" y="4367213"/>
                </a:lnTo>
                <a:lnTo>
                  <a:pt x="2647950" y="4337050"/>
                </a:lnTo>
                <a:lnTo>
                  <a:pt x="2600325" y="4302125"/>
                </a:lnTo>
                <a:lnTo>
                  <a:pt x="2554288" y="4257675"/>
                </a:lnTo>
                <a:lnTo>
                  <a:pt x="2508250" y="4206875"/>
                </a:lnTo>
                <a:lnTo>
                  <a:pt x="2466975" y="4148138"/>
                </a:lnTo>
                <a:lnTo>
                  <a:pt x="2452688" y="4117975"/>
                </a:lnTo>
                <a:lnTo>
                  <a:pt x="2439988" y="4084638"/>
                </a:lnTo>
                <a:lnTo>
                  <a:pt x="2428875" y="4049713"/>
                </a:lnTo>
                <a:lnTo>
                  <a:pt x="2419350" y="4016375"/>
                </a:lnTo>
                <a:lnTo>
                  <a:pt x="2416175" y="3981450"/>
                </a:lnTo>
                <a:lnTo>
                  <a:pt x="2416175" y="3948113"/>
                </a:lnTo>
                <a:lnTo>
                  <a:pt x="2419350" y="3916363"/>
                </a:lnTo>
                <a:lnTo>
                  <a:pt x="2425700" y="3900488"/>
                </a:lnTo>
                <a:lnTo>
                  <a:pt x="2432050" y="3886200"/>
                </a:lnTo>
                <a:lnTo>
                  <a:pt x="2446338" y="3829050"/>
                </a:lnTo>
                <a:lnTo>
                  <a:pt x="2463800" y="3778250"/>
                </a:lnTo>
                <a:lnTo>
                  <a:pt x="2484438" y="3730625"/>
                </a:lnTo>
                <a:lnTo>
                  <a:pt x="2508250" y="3684588"/>
                </a:lnTo>
                <a:lnTo>
                  <a:pt x="2535238" y="3638550"/>
                </a:lnTo>
                <a:lnTo>
                  <a:pt x="2559050" y="3597275"/>
                </a:lnTo>
                <a:lnTo>
                  <a:pt x="2616200" y="3511550"/>
                </a:lnTo>
                <a:lnTo>
                  <a:pt x="2667000" y="3406775"/>
                </a:lnTo>
                <a:lnTo>
                  <a:pt x="2705100" y="3311525"/>
                </a:lnTo>
                <a:lnTo>
                  <a:pt x="2735263" y="3222625"/>
                </a:lnTo>
                <a:lnTo>
                  <a:pt x="2763838" y="3136900"/>
                </a:lnTo>
                <a:lnTo>
                  <a:pt x="2722563" y="3181350"/>
                </a:lnTo>
                <a:lnTo>
                  <a:pt x="2681288" y="3228975"/>
                </a:lnTo>
                <a:lnTo>
                  <a:pt x="2598738" y="3330575"/>
                </a:lnTo>
                <a:lnTo>
                  <a:pt x="2514600" y="3436938"/>
                </a:lnTo>
                <a:lnTo>
                  <a:pt x="2432050" y="3549650"/>
                </a:lnTo>
                <a:lnTo>
                  <a:pt x="2374900" y="3478213"/>
                </a:lnTo>
                <a:lnTo>
                  <a:pt x="2324100" y="3409950"/>
                </a:lnTo>
                <a:lnTo>
                  <a:pt x="2276475" y="3338513"/>
                </a:lnTo>
                <a:lnTo>
                  <a:pt x="2228850" y="3267075"/>
                </a:lnTo>
                <a:lnTo>
                  <a:pt x="2143125" y="3127375"/>
                </a:lnTo>
                <a:lnTo>
                  <a:pt x="2060575" y="2987675"/>
                </a:lnTo>
                <a:lnTo>
                  <a:pt x="2047875" y="2973388"/>
                </a:lnTo>
                <a:lnTo>
                  <a:pt x="2039938" y="2955925"/>
                </a:lnTo>
                <a:lnTo>
                  <a:pt x="2030413" y="2935288"/>
                </a:lnTo>
                <a:lnTo>
                  <a:pt x="2027238" y="2914650"/>
                </a:lnTo>
                <a:lnTo>
                  <a:pt x="2020888" y="2871788"/>
                </a:lnTo>
                <a:lnTo>
                  <a:pt x="2020888" y="2840038"/>
                </a:lnTo>
                <a:lnTo>
                  <a:pt x="2063750" y="2755900"/>
                </a:lnTo>
                <a:lnTo>
                  <a:pt x="2101850" y="2673350"/>
                </a:lnTo>
                <a:lnTo>
                  <a:pt x="2176463" y="2506663"/>
                </a:lnTo>
                <a:lnTo>
                  <a:pt x="2214563" y="2428875"/>
                </a:lnTo>
                <a:lnTo>
                  <a:pt x="2255838" y="2352675"/>
                </a:lnTo>
                <a:lnTo>
                  <a:pt x="2303463" y="2274888"/>
                </a:lnTo>
                <a:lnTo>
                  <a:pt x="2330450" y="2238375"/>
                </a:lnTo>
                <a:lnTo>
                  <a:pt x="2357438" y="2203450"/>
                </a:lnTo>
                <a:lnTo>
                  <a:pt x="2482850" y="2054225"/>
                </a:lnTo>
                <a:lnTo>
                  <a:pt x="2613025" y="1909763"/>
                </a:lnTo>
                <a:lnTo>
                  <a:pt x="2743200" y="1766888"/>
                </a:lnTo>
                <a:lnTo>
                  <a:pt x="2874963" y="1630363"/>
                </a:lnTo>
                <a:lnTo>
                  <a:pt x="3138488" y="1358900"/>
                </a:lnTo>
                <a:lnTo>
                  <a:pt x="3267075" y="1222376"/>
                </a:lnTo>
                <a:lnTo>
                  <a:pt x="3394075" y="1082675"/>
                </a:lnTo>
                <a:lnTo>
                  <a:pt x="3430588" y="1044576"/>
                </a:lnTo>
                <a:lnTo>
                  <a:pt x="3468688" y="1011238"/>
                </a:lnTo>
                <a:lnTo>
                  <a:pt x="3508375" y="984250"/>
                </a:lnTo>
                <a:lnTo>
                  <a:pt x="3546475" y="963613"/>
                </a:lnTo>
                <a:lnTo>
                  <a:pt x="3587750" y="946150"/>
                </a:lnTo>
                <a:lnTo>
                  <a:pt x="3629025" y="933450"/>
                </a:lnTo>
                <a:lnTo>
                  <a:pt x="3671888" y="922338"/>
                </a:lnTo>
                <a:lnTo>
                  <a:pt x="3716338" y="915988"/>
                </a:lnTo>
                <a:lnTo>
                  <a:pt x="3802063" y="904875"/>
                </a:lnTo>
                <a:lnTo>
                  <a:pt x="3890963" y="895350"/>
                </a:lnTo>
                <a:lnTo>
                  <a:pt x="3932238" y="889000"/>
                </a:lnTo>
                <a:lnTo>
                  <a:pt x="3976688" y="881063"/>
                </a:lnTo>
                <a:lnTo>
                  <a:pt x="4022725" y="871538"/>
                </a:lnTo>
                <a:lnTo>
                  <a:pt x="4064000" y="860425"/>
                </a:lnTo>
                <a:lnTo>
                  <a:pt x="4090988" y="857250"/>
                </a:lnTo>
                <a:lnTo>
                  <a:pt x="4117975" y="854075"/>
                </a:lnTo>
                <a:lnTo>
                  <a:pt x="4143375" y="844550"/>
                </a:lnTo>
                <a:lnTo>
                  <a:pt x="4170363" y="836613"/>
                </a:lnTo>
                <a:lnTo>
                  <a:pt x="4191000" y="823913"/>
                </a:lnTo>
                <a:lnTo>
                  <a:pt x="4214813" y="812801"/>
                </a:lnTo>
                <a:lnTo>
                  <a:pt x="4233863" y="796926"/>
                </a:lnTo>
                <a:lnTo>
                  <a:pt x="4248150" y="785813"/>
                </a:lnTo>
                <a:lnTo>
                  <a:pt x="3876675" y="785813"/>
                </a:lnTo>
                <a:lnTo>
                  <a:pt x="3906838" y="728663"/>
                </a:lnTo>
                <a:lnTo>
                  <a:pt x="3938588" y="677863"/>
                </a:lnTo>
                <a:lnTo>
                  <a:pt x="3971925" y="630238"/>
                </a:lnTo>
                <a:lnTo>
                  <a:pt x="4006850" y="585788"/>
                </a:lnTo>
                <a:lnTo>
                  <a:pt x="4046538" y="544513"/>
                </a:lnTo>
                <a:lnTo>
                  <a:pt x="4084638" y="506413"/>
                </a:lnTo>
                <a:lnTo>
                  <a:pt x="4125913" y="466725"/>
                </a:lnTo>
                <a:lnTo>
                  <a:pt x="4170363" y="434975"/>
                </a:lnTo>
                <a:lnTo>
                  <a:pt x="4211638" y="401638"/>
                </a:lnTo>
                <a:lnTo>
                  <a:pt x="4259263" y="373063"/>
                </a:lnTo>
                <a:lnTo>
                  <a:pt x="4303713" y="342900"/>
                </a:lnTo>
                <a:lnTo>
                  <a:pt x="4351338" y="315913"/>
                </a:lnTo>
                <a:lnTo>
                  <a:pt x="4446588" y="268288"/>
                </a:lnTo>
                <a:lnTo>
                  <a:pt x="4545013" y="223838"/>
                </a:lnTo>
                <a:lnTo>
                  <a:pt x="4654550" y="193675"/>
                </a:lnTo>
                <a:lnTo>
                  <a:pt x="4768850" y="163513"/>
                </a:lnTo>
                <a:lnTo>
                  <a:pt x="4991101" y="98425"/>
                </a:lnTo>
                <a:lnTo>
                  <a:pt x="5100638" y="69850"/>
                </a:lnTo>
                <a:lnTo>
                  <a:pt x="5213351" y="39688"/>
                </a:lnTo>
                <a:lnTo>
                  <a:pt x="5324476" y="19050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896386"/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301" name="Freeform 300"/>
          <p:cNvSpPr/>
          <p:nvPr/>
        </p:nvSpPr>
        <p:spPr bwMode="auto">
          <a:xfrm>
            <a:off x="2846319" y="2119356"/>
            <a:ext cx="268385" cy="282036"/>
          </a:xfrm>
          <a:custGeom>
            <a:avLst/>
            <a:gdLst>
              <a:gd name="connsiteX0" fmla="*/ 1931382 w 2687091"/>
              <a:gd name="connsiteY0" fmla="*/ 1799512 h 2823758"/>
              <a:gd name="connsiteX1" fmla="*/ 1931382 w 2687091"/>
              <a:gd name="connsiteY1" fmla="*/ 2128383 h 2823758"/>
              <a:gd name="connsiteX2" fmla="*/ 2260253 w 2687091"/>
              <a:gd name="connsiteY2" fmla="*/ 2128383 h 2823758"/>
              <a:gd name="connsiteX3" fmla="*/ 2260253 w 2687091"/>
              <a:gd name="connsiteY3" fmla="*/ 1799512 h 2823758"/>
              <a:gd name="connsiteX4" fmla="*/ 1372033 w 2687091"/>
              <a:gd name="connsiteY4" fmla="*/ 1799512 h 2823758"/>
              <a:gd name="connsiteX5" fmla="*/ 1372033 w 2687091"/>
              <a:gd name="connsiteY5" fmla="*/ 2128383 h 2823758"/>
              <a:gd name="connsiteX6" fmla="*/ 1700904 w 2687091"/>
              <a:gd name="connsiteY6" fmla="*/ 2128383 h 2823758"/>
              <a:gd name="connsiteX7" fmla="*/ 1700904 w 2687091"/>
              <a:gd name="connsiteY7" fmla="*/ 1799512 h 2823758"/>
              <a:gd name="connsiteX8" fmla="*/ 812685 w 2687091"/>
              <a:gd name="connsiteY8" fmla="*/ 1799512 h 2823758"/>
              <a:gd name="connsiteX9" fmla="*/ 812685 w 2687091"/>
              <a:gd name="connsiteY9" fmla="*/ 2128383 h 2823758"/>
              <a:gd name="connsiteX10" fmla="*/ 1141555 w 2687091"/>
              <a:gd name="connsiteY10" fmla="*/ 2128383 h 2823758"/>
              <a:gd name="connsiteX11" fmla="*/ 1141555 w 2687091"/>
              <a:gd name="connsiteY11" fmla="*/ 1799512 h 2823758"/>
              <a:gd name="connsiteX12" fmla="*/ 486277 w 2687091"/>
              <a:gd name="connsiteY12" fmla="*/ 93827 h 2823758"/>
              <a:gd name="connsiteX13" fmla="*/ 103872 w 2687091"/>
              <a:gd name="connsiteY13" fmla="*/ 162103 h 2823758"/>
              <a:gd name="connsiteX14" fmla="*/ 486277 w 2687091"/>
              <a:gd name="connsiteY14" fmla="*/ 230379 h 2823758"/>
              <a:gd name="connsiteX15" fmla="*/ 868682 w 2687091"/>
              <a:gd name="connsiteY15" fmla="*/ 162103 h 2823758"/>
              <a:gd name="connsiteX16" fmla="*/ 486277 w 2687091"/>
              <a:gd name="connsiteY16" fmla="*/ 93827 h 2823758"/>
              <a:gd name="connsiteX17" fmla="*/ 486276 w 2687091"/>
              <a:gd name="connsiteY17" fmla="*/ 0 h 2823758"/>
              <a:gd name="connsiteX18" fmla="*/ 486277 w 2687091"/>
              <a:gd name="connsiteY18" fmla="*/ 0 h 2823758"/>
              <a:gd name="connsiteX19" fmla="*/ 972553 w 2687091"/>
              <a:gd name="connsiteY19" fmla="*/ 100893 h 2823758"/>
              <a:gd name="connsiteX20" fmla="*/ 972552 w 2687091"/>
              <a:gd name="connsiteY20" fmla="*/ 706248 h 2823758"/>
              <a:gd name="connsiteX21" fmla="*/ 972552 w 2687091"/>
              <a:gd name="connsiteY21" fmla="*/ 1342945 h 2823758"/>
              <a:gd name="connsiteX22" fmla="*/ 1792243 w 2687091"/>
              <a:gd name="connsiteY22" fmla="*/ 722637 h 2823758"/>
              <a:gd name="connsiteX23" fmla="*/ 1792243 w 2687091"/>
              <a:gd name="connsiteY23" fmla="*/ 1365018 h 2823758"/>
              <a:gd name="connsiteX24" fmla="*/ 2687091 w 2687091"/>
              <a:gd name="connsiteY24" fmla="*/ 723934 h 2823758"/>
              <a:gd name="connsiteX25" fmla="*/ 2687091 w 2687091"/>
              <a:gd name="connsiteY25" fmla="*/ 1573518 h 2823758"/>
              <a:gd name="connsiteX26" fmla="*/ 2687091 w 2687091"/>
              <a:gd name="connsiteY26" fmla="*/ 1833418 h 2823758"/>
              <a:gd name="connsiteX27" fmla="*/ 2687091 w 2687091"/>
              <a:gd name="connsiteY27" fmla="*/ 2090363 h 2823758"/>
              <a:gd name="connsiteX28" fmla="*/ 2687091 w 2687091"/>
              <a:gd name="connsiteY28" fmla="*/ 2468997 h 2823758"/>
              <a:gd name="connsiteX29" fmla="*/ 2687091 w 2687091"/>
              <a:gd name="connsiteY29" fmla="*/ 2823758 h 2823758"/>
              <a:gd name="connsiteX30" fmla="*/ 186290 w 2687091"/>
              <a:gd name="connsiteY30" fmla="*/ 2823758 h 2823758"/>
              <a:gd name="connsiteX31" fmla="*/ 186290 w 2687091"/>
              <a:gd name="connsiteY31" fmla="*/ 2823753 h 2823758"/>
              <a:gd name="connsiteX32" fmla="*/ 1 w 2687091"/>
              <a:gd name="connsiteY32" fmla="*/ 2823753 h 2823758"/>
              <a:gd name="connsiteX33" fmla="*/ 1 w 2687091"/>
              <a:gd name="connsiteY33" fmla="*/ 706250 h 2823758"/>
              <a:gd name="connsiteX34" fmla="*/ 0 w 2687091"/>
              <a:gd name="connsiteY34" fmla="*/ 706248 h 2823758"/>
              <a:gd name="connsiteX35" fmla="*/ 1 w 2687091"/>
              <a:gd name="connsiteY35" fmla="*/ 100895 h 2823758"/>
              <a:gd name="connsiteX36" fmla="*/ 0 w 2687091"/>
              <a:gd name="connsiteY36" fmla="*/ 100893 h 2823758"/>
              <a:gd name="connsiteX37" fmla="*/ 486276 w 2687091"/>
              <a:gd name="connsiteY37" fmla="*/ 0 h 282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687091" h="2823758">
                <a:moveTo>
                  <a:pt x="1931382" y="1799512"/>
                </a:moveTo>
                <a:lnTo>
                  <a:pt x="1931382" y="2128383"/>
                </a:lnTo>
                <a:lnTo>
                  <a:pt x="2260253" y="2128383"/>
                </a:lnTo>
                <a:lnTo>
                  <a:pt x="2260253" y="1799512"/>
                </a:lnTo>
                <a:close/>
                <a:moveTo>
                  <a:pt x="1372033" y="1799512"/>
                </a:moveTo>
                <a:lnTo>
                  <a:pt x="1372033" y="2128383"/>
                </a:lnTo>
                <a:lnTo>
                  <a:pt x="1700904" y="2128383"/>
                </a:lnTo>
                <a:lnTo>
                  <a:pt x="1700904" y="1799512"/>
                </a:lnTo>
                <a:close/>
                <a:moveTo>
                  <a:pt x="812685" y="1799512"/>
                </a:moveTo>
                <a:lnTo>
                  <a:pt x="812685" y="2128383"/>
                </a:lnTo>
                <a:lnTo>
                  <a:pt x="1141555" y="2128383"/>
                </a:lnTo>
                <a:lnTo>
                  <a:pt x="1141555" y="1799512"/>
                </a:lnTo>
                <a:close/>
                <a:moveTo>
                  <a:pt x="486277" y="93827"/>
                </a:moveTo>
                <a:cubicBezTo>
                  <a:pt x="275081" y="93827"/>
                  <a:pt x="103872" y="124395"/>
                  <a:pt x="103872" y="162103"/>
                </a:cubicBezTo>
                <a:cubicBezTo>
                  <a:pt x="103872" y="199811"/>
                  <a:pt x="275081" y="230379"/>
                  <a:pt x="486277" y="230379"/>
                </a:cubicBezTo>
                <a:cubicBezTo>
                  <a:pt x="697473" y="230379"/>
                  <a:pt x="868682" y="199811"/>
                  <a:pt x="868682" y="162103"/>
                </a:cubicBezTo>
                <a:cubicBezTo>
                  <a:pt x="868682" y="124395"/>
                  <a:pt x="697473" y="93827"/>
                  <a:pt x="486277" y="93827"/>
                </a:cubicBezTo>
                <a:close/>
                <a:moveTo>
                  <a:pt x="486276" y="0"/>
                </a:moveTo>
                <a:lnTo>
                  <a:pt x="486277" y="0"/>
                </a:lnTo>
                <a:cubicBezTo>
                  <a:pt x="754840" y="0"/>
                  <a:pt x="972553" y="45171"/>
                  <a:pt x="972553" y="100893"/>
                </a:cubicBezTo>
                <a:cubicBezTo>
                  <a:pt x="972553" y="302678"/>
                  <a:pt x="972552" y="504463"/>
                  <a:pt x="972552" y="706248"/>
                </a:cubicBezTo>
                <a:lnTo>
                  <a:pt x="972552" y="1342945"/>
                </a:lnTo>
                <a:lnTo>
                  <a:pt x="1792243" y="722637"/>
                </a:lnTo>
                <a:lnTo>
                  <a:pt x="1792243" y="1365018"/>
                </a:lnTo>
                <a:lnTo>
                  <a:pt x="2687091" y="723934"/>
                </a:lnTo>
                <a:lnTo>
                  <a:pt x="2687091" y="1573518"/>
                </a:lnTo>
                <a:lnTo>
                  <a:pt x="2687091" y="1833418"/>
                </a:lnTo>
                <a:lnTo>
                  <a:pt x="2687091" y="2090363"/>
                </a:lnTo>
                <a:lnTo>
                  <a:pt x="2687091" y="2468997"/>
                </a:lnTo>
                <a:lnTo>
                  <a:pt x="2687091" y="2823758"/>
                </a:lnTo>
                <a:lnTo>
                  <a:pt x="186290" y="2823758"/>
                </a:lnTo>
                <a:lnTo>
                  <a:pt x="186290" y="2823753"/>
                </a:lnTo>
                <a:lnTo>
                  <a:pt x="1" y="2823753"/>
                </a:lnTo>
                <a:lnTo>
                  <a:pt x="1" y="706250"/>
                </a:lnTo>
                <a:lnTo>
                  <a:pt x="0" y="706248"/>
                </a:lnTo>
                <a:lnTo>
                  <a:pt x="1" y="100895"/>
                </a:lnTo>
                <a:lnTo>
                  <a:pt x="0" y="100893"/>
                </a:lnTo>
                <a:cubicBezTo>
                  <a:pt x="0" y="45171"/>
                  <a:pt x="217713" y="0"/>
                  <a:pt x="48627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ker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2" name="Freeform 301"/>
          <p:cNvSpPr/>
          <p:nvPr/>
        </p:nvSpPr>
        <p:spPr bwMode="auto">
          <a:xfrm>
            <a:off x="2865358" y="3707262"/>
            <a:ext cx="216961" cy="227043"/>
          </a:xfrm>
          <a:custGeom>
            <a:avLst/>
            <a:gdLst>
              <a:gd name="connsiteX0" fmla="*/ 84139 w 3657601"/>
              <a:gd name="connsiteY0" fmla="*/ 2916238 h 3827556"/>
              <a:gd name="connsiteX1" fmla="*/ 420687 w 3657601"/>
              <a:gd name="connsiteY1" fmla="*/ 2916238 h 3827556"/>
              <a:gd name="connsiteX2" fmla="*/ 504826 w 3657601"/>
              <a:gd name="connsiteY2" fmla="*/ 3000377 h 3827556"/>
              <a:gd name="connsiteX3" fmla="*/ 504826 w 3657601"/>
              <a:gd name="connsiteY3" fmla="*/ 3306764 h 3827556"/>
              <a:gd name="connsiteX4" fmla="*/ 3152775 w 3657601"/>
              <a:gd name="connsiteY4" fmla="*/ 3306764 h 3827556"/>
              <a:gd name="connsiteX5" fmla="*/ 3152775 w 3657601"/>
              <a:gd name="connsiteY5" fmla="*/ 3000377 h 3827556"/>
              <a:gd name="connsiteX6" fmla="*/ 3236914 w 3657601"/>
              <a:gd name="connsiteY6" fmla="*/ 2916238 h 3827556"/>
              <a:gd name="connsiteX7" fmla="*/ 3573462 w 3657601"/>
              <a:gd name="connsiteY7" fmla="*/ 2916238 h 3827556"/>
              <a:gd name="connsiteX8" fmla="*/ 3657601 w 3657601"/>
              <a:gd name="connsiteY8" fmla="*/ 3000377 h 3827556"/>
              <a:gd name="connsiteX9" fmla="*/ 3657601 w 3657601"/>
              <a:gd name="connsiteY9" fmla="*/ 3827556 h 3827556"/>
              <a:gd name="connsiteX10" fmla="*/ 3657600 w 3657601"/>
              <a:gd name="connsiteY10" fmla="*/ 3827556 h 3827556"/>
              <a:gd name="connsiteX11" fmla="*/ 3152775 w 3657601"/>
              <a:gd name="connsiteY11" fmla="*/ 3827556 h 3827556"/>
              <a:gd name="connsiteX12" fmla="*/ 504826 w 3657601"/>
              <a:gd name="connsiteY12" fmla="*/ 3827556 h 3827556"/>
              <a:gd name="connsiteX13" fmla="*/ 0 w 3657601"/>
              <a:gd name="connsiteY13" fmla="*/ 3827556 h 3827556"/>
              <a:gd name="connsiteX14" fmla="*/ 0 w 3657601"/>
              <a:gd name="connsiteY14" fmla="*/ 3306764 h 3827556"/>
              <a:gd name="connsiteX15" fmla="*/ 0 w 3657601"/>
              <a:gd name="connsiteY15" fmla="*/ 3000377 h 3827556"/>
              <a:gd name="connsiteX16" fmla="*/ 84139 w 3657601"/>
              <a:gd name="connsiteY16" fmla="*/ 2916238 h 3827556"/>
              <a:gd name="connsiteX17" fmla="*/ 805598 w 3657601"/>
              <a:gd name="connsiteY17" fmla="*/ 2427382 h 3827556"/>
              <a:gd name="connsiteX18" fmla="*/ 1347052 w 3657601"/>
              <a:gd name="connsiteY18" fmla="*/ 2427382 h 3827556"/>
              <a:gd name="connsiteX19" fmla="*/ 1390650 w 3657601"/>
              <a:gd name="connsiteY19" fmla="*/ 2470980 h 3827556"/>
              <a:gd name="connsiteX20" fmla="*/ 1390650 w 3657601"/>
              <a:gd name="connsiteY20" fmla="*/ 2869558 h 3827556"/>
              <a:gd name="connsiteX21" fmla="*/ 1347052 w 3657601"/>
              <a:gd name="connsiteY21" fmla="*/ 2913156 h 3827556"/>
              <a:gd name="connsiteX22" fmla="*/ 805598 w 3657601"/>
              <a:gd name="connsiteY22" fmla="*/ 2913156 h 3827556"/>
              <a:gd name="connsiteX23" fmla="*/ 762000 w 3657601"/>
              <a:gd name="connsiteY23" fmla="*/ 2869558 h 3827556"/>
              <a:gd name="connsiteX24" fmla="*/ 762000 w 3657601"/>
              <a:gd name="connsiteY24" fmla="*/ 2470980 h 3827556"/>
              <a:gd name="connsiteX25" fmla="*/ 805598 w 3657601"/>
              <a:gd name="connsiteY25" fmla="*/ 2427382 h 3827556"/>
              <a:gd name="connsiteX26" fmla="*/ 1681898 w 3657601"/>
              <a:gd name="connsiteY26" fmla="*/ 2047199 h 3827556"/>
              <a:gd name="connsiteX27" fmla="*/ 2223352 w 3657601"/>
              <a:gd name="connsiteY27" fmla="*/ 2047199 h 3827556"/>
              <a:gd name="connsiteX28" fmla="*/ 2266950 w 3657601"/>
              <a:gd name="connsiteY28" fmla="*/ 2090797 h 3827556"/>
              <a:gd name="connsiteX29" fmla="*/ 2266950 w 3657601"/>
              <a:gd name="connsiteY29" fmla="*/ 2489375 h 3827556"/>
              <a:gd name="connsiteX30" fmla="*/ 2223352 w 3657601"/>
              <a:gd name="connsiteY30" fmla="*/ 2532973 h 3827556"/>
              <a:gd name="connsiteX31" fmla="*/ 1681898 w 3657601"/>
              <a:gd name="connsiteY31" fmla="*/ 2532973 h 3827556"/>
              <a:gd name="connsiteX32" fmla="*/ 1638300 w 3657601"/>
              <a:gd name="connsiteY32" fmla="*/ 2489375 h 3827556"/>
              <a:gd name="connsiteX33" fmla="*/ 1638300 w 3657601"/>
              <a:gd name="connsiteY33" fmla="*/ 2090797 h 3827556"/>
              <a:gd name="connsiteX34" fmla="*/ 1681898 w 3657601"/>
              <a:gd name="connsiteY34" fmla="*/ 2047199 h 3827556"/>
              <a:gd name="connsiteX35" fmla="*/ 805598 w 3657601"/>
              <a:gd name="connsiteY35" fmla="*/ 1669351 h 3827556"/>
              <a:gd name="connsiteX36" fmla="*/ 1347052 w 3657601"/>
              <a:gd name="connsiteY36" fmla="*/ 1669351 h 3827556"/>
              <a:gd name="connsiteX37" fmla="*/ 1390650 w 3657601"/>
              <a:gd name="connsiteY37" fmla="*/ 1712949 h 3827556"/>
              <a:gd name="connsiteX38" fmla="*/ 1390650 w 3657601"/>
              <a:gd name="connsiteY38" fmla="*/ 2111527 h 3827556"/>
              <a:gd name="connsiteX39" fmla="*/ 1347052 w 3657601"/>
              <a:gd name="connsiteY39" fmla="*/ 2155125 h 3827556"/>
              <a:gd name="connsiteX40" fmla="*/ 805598 w 3657601"/>
              <a:gd name="connsiteY40" fmla="*/ 2155125 h 3827556"/>
              <a:gd name="connsiteX41" fmla="*/ 762000 w 3657601"/>
              <a:gd name="connsiteY41" fmla="*/ 2111527 h 3827556"/>
              <a:gd name="connsiteX42" fmla="*/ 762000 w 3657601"/>
              <a:gd name="connsiteY42" fmla="*/ 1712949 h 3827556"/>
              <a:gd name="connsiteX43" fmla="*/ 805598 w 3657601"/>
              <a:gd name="connsiteY43" fmla="*/ 1669351 h 3827556"/>
              <a:gd name="connsiteX44" fmla="*/ 2558198 w 3657601"/>
              <a:gd name="connsiteY44" fmla="*/ 1645318 h 3827556"/>
              <a:gd name="connsiteX45" fmla="*/ 3099652 w 3657601"/>
              <a:gd name="connsiteY45" fmla="*/ 1645318 h 3827556"/>
              <a:gd name="connsiteX46" fmla="*/ 3143250 w 3657601"/>
              <a:gd name="connsiteY46" fmla="*/ 1688916 h 3827556"/>
              <a:gd name="connsiteX47" fmla="*/ 3143250 w 3657601"/>
              <a:gd name="connsiteY47" fmla="*/ 2087494 h 3827556"/>
              <a:gd name="connsiteX48" fmla="*/ 3099652 w 3657601"/>
              <a:gd name="connsiteY48" fmla="*/ 2131092 h 3827556"/>
              <a:gd name="connsiteX49" fmla="*/ 2558198 w 3657601"/>
              <a:gd name="connsiteY49" fmla="*/ 2131092 h 3827556"/>
              <a:gd name="connsiteX50" fmla="*/ 2514600 w 3657601"/>
              <a:gd name="connsiteY50" fmla="*/ 2087494 h 3827556"/>
              <a:gd name="connsiteX51" fmla="*/ 2514600 w 3657601"/>
              <a:gd name="connsiteY51" fmla="*/ 1688916 h 3827556"/>
              <a:gd name="connsiteX52" fmla="*/ 2558198 w 3657601"/>
              <a:gd name="connsiteY52" fmla="*/ 1645318 h 3827556"/>
              <a:gd name="connsiteX53" fmla="*/ 1681898 w 3657601"/>
              <a:gd name="connsiteY53" fmla="*/ 1288793 h 3827556"/>
              <a:gd name="connsiteX54" fmla="*/ 2223352 w 3657601"/>
              <a:gd name="connsiteY54" fmla="*/ 1288793 h 3827556"/>
              <a:gd name="connsiteX55" fmla="*/ 2266950 w 3657601"/>
              <a:gd name="connsiteY55" fmla="*/ 1332391 h 3827556"/>
              <a:gd name="connsiteX56" fmla="*/ 2266950 w 3657601"/>
              <a:gd name="connsiteY56" fmla="*/ 1730969 h 3827556"/>
              <a:gd name="connsiteX57" fmla="*/ 2223352 w 3657601"/>
              <a:gd name="connsiteY57" fmla="*/ 1774567 h 3827556"/>
              <a:gd name="connsiteX58" fmla="*/ 1681898 w 3657601"/>
              <a:gd name="connsiteY58" fmla="*/ 1774567 h 3827556"/>
              <a:gd name="connsiteX59" fmla="*/ 1638300 w 3657601"/>
              <a:gd name="connsiteY59" fmla="*/ 1730969 h 3827556"/>
              <a:gd name="connsiteX60" fmla="*/ 1638300 w 3657601"/>
              <a:gd name="connsiteY60" fmla="*/ 1332391 h 3827556"/>
              <a:gd name="connsiteX61" fmla="*/ 1681898 w 3657601"/>
              <a:gd name="connsiteY61" fmla="*/ 1288793 h 3827556"/>
              <a:gd name="connsiteX62" fmla="*/ 805598 w 3657601"/>
              <a:gd name="connsiteY62" fmla="*/ 911320 h 3827556"/>
              <a:gd name="connsiteX63" fmla="*/ 1347052 w 3657601"/>
              <a:gd name="connsiteY63" fmla="*/ 911320 h 3827556"/>
              <a:gd name="connsiteX64" fmla="*/ 1390650 w 3657601"/>
              <a:gd name="connsiteY64" fmla="*/ 954918 h 3827556"/>
              <a:gd name="connsiteX65" fmla="*/ 1390650 w 3657601"/>
              <a:gd name="connsiteY65" fmla="*/ 1353496 h 3827556"/>
              <a:gd name="connsiteX66" fmla="*/ 1347052 w 3657601"/>
              <a:gd name="connsiteY66" fmla="*/ 1397094 h 3827556"/>
              <a:gd name="connsiteX67" fmla="*/ 805598 w 3657601"/>
              <a:gd name="connsiteY67" fmla="*/ 1397094 h 3827556"/>
              <a:gd name="connsiteX68" fmla="*/ 762000 w 3657601"/>
              <a:gd name="connsiteY68" fmla="*/ 1353496 h 3827556"/>
              <a:gd name="connsiteX69" fmla="*/ 762000 w 3657601"/>
              <a:gd name="connsiteY69" fmla="*/ 954918 h 3827556"/>
              <a:gd name="connsiteX70" fmla="*/ 805598 w 3657601"/>
              <a:gd name="connsiteY70" fmla="*/ 911320 h 3827556"/>
              <a:gd name="connsiteX71" fmla="*/ 0 w 3657601"/>
              <a:gd name="connsiteY71" fmla="*/ 0 h 3827556"/>
              <a:gd name="connsiteX72" fmla="*/ 1 w 3657601"/>
              <a:gd name="connsiteY72" fmla="*/ 0 h 3827556"/>
              <a:gd name="connsiteX73" fmla="*/ 504826 w 3657601"/>
              <a:gd name="connsiteY73" fmla="*/ 0 h 3827556"/>
              <a:gd name="connsiteX74" fmla="*/ 3152775 w 3657601"/>
              <a:gd name="connsiteY74" fmla="*/ 0 h 3827556"/>
              <a:gd name="connsiteX75" fmla="*/ 3657601 w 3657601"/>
              <a:gd name="connsiteY75" fmla="*/ 0 h 3827556"/>
              <a:gd name="connsiteX76" fmla="*/ 3657601 w 3657601"/>
              <a:gd name="connsiteY76" fmla="*/ 520792 h 3827556"/>
              <a:gd name="connsiteX77" fmla="*/ 3657601 w 3657601"/>
              <a:gd name="connsiteY77" fmla="*/ 827179 h 3827556"/>
              <a:gd name="connsiteX78" fmla="*/ 3573462 w 3657601"/>
              <a:gd name="connsiteY78" fmla="*/ 911318 h 3827556"/>
              <a:gd name="connsiteX79" fmla="*/ 3236914 w 3657601"/>
              <a:gd name="connsiteY79" fmla="*/ 911318 h 3827556"/>
              <a:gd name="connsiteX80" fmla="*/ 3152775 w 3657601"/>
              <a:gd name="connsiteY80" fmla="*/ 827179 h 3827556"/>
              <a:gd name="connsiteX81" fmla="*/ 3152775 w 3657601"/>
              <a:gd name="connsiteY81" fmla="*/ 520792 h 3827556"/>
              <a:gd name="connsiteX82" fmla="*/ 504826 w 3657601"/>
              <a:gd name="connsiteY82" fmla="*/ 520792 h 3827556"/>
              <a:gd name="connsiteX83" fmla="*/ 504826 w 3657601"/>
              <a:gd name="connsiteY83" fmla="*/ 827179 h 3827556"/>
              <a:gd name="connsiteX84" fmla="*/ 420687 w 3657601"/>
              <a:gd name="connsiteY84" fmla="*/ 911318 h 3827556"/>
              <a:gd name="connsiteX85" fmla="*/ 84139 w 3657601"/>
              <a:gd name="connsiteY85" fmla="*/ 911318 h 3827556"/>
              <a:gd name="connsiteX86" fmla="*/ 0 w 3657601"/>
              <a:gd name="connsiteY86" fmla="*/ 827179 h 382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657601" h="3827556">
                <a:moveTo>
                  <a:pt x="84139" y="2916238"/>
                </a:moveTo>
                <a:lnTo>
                  <a:pt x="420687" y="2916238"/>
                </a:lnTo>
                <a:cubicBezTo>
                  <a:pt x="467156" y="2916238"/>
                  <a:pt x="504826" y="2953908"/>
                  <a:pt x="504826" y="3000377"/>
                </a:cubicBezTo>
                <a:lnTo>
                  <a:pt x="504826" y="3306764"/>
                </a:lnTo>
                <a:lnTo>
                  <a:pt x="3152775" y="3306764"/>
                </a:lnTo>
                <a:lnTo>
                  <a:pt x="3152775" y="3000377"/>
                </a:lnTo>
                <a:cubicBezTo>
                  <a:pt x="3152775" y="2953908"/>
                  <a:pt x="3190445" y="2916238"/>
                  <a:pt x="3236914" y="2916238"/>
                </a:cubicBezTo>
                <a:lnTo>
                  <a:pt x="3573462" y="2916238"/>
                </a:lnTo>
                <a:cubicBezTo>
                  <a:pt x="3619931" y="2916238"/>
                  <a:pt x="3657601" y="2953908"/>
                  <a:pt x="3657601" y="3000377"/>
                </a:cubicBezTo>
                <a:lnTo>
                  <a:pt x="3657601" y="3827556"/>
                </a:lnTo>
                <a:lnTo>
                  <a:pt x="3657600" y="3827556"/>
                </a:lnTo>
                <a:lnTo>
                  <a:pt x="3152775" y="3827556"/>
                </a:lnTo>
                <a:lnTo>
                  <a:pt x="504826" y="3827556"/>
                </a:lnTo>
                <a:lnTo>
                  <a:pt x="0" y="3827556"/>
                </a:lnTo>
                <a:lnTo>
                  <a:pt x="0" y="3306764"/>
                </a:lnTo>
                <a:lnTo>
                  <a:pt x="0" y="3000377"/>
                </a:lnTo>
                <a:cubicBezTo>
                  <a:pt x="0" y="2953908"/>
                  <a:pt x="37670" y="2916238"/>
                  <a:pt x="84139" y="2916238"/>
                </a:cubicBezTo>
                <a:close/>
                <a:moveTo>
                  <a:pt x="805598" y="2427382"/>
                </a:moveTo>
                <a:lnTo>
                  <a:pt x="1347052" y="2427382"/>
                </a:lnTo>
                <a:cubicBezTo>
                  <a:pt x="1371131" y="2427382"/>
                  <a:pt x="1390650" y="2446901"/>
                  <a:pt x="1390650" y="2470980"/>
                </a:cubicBezTo>
                <a:lnTo>
                  <a:pt x="1390650" y="2869558"/>
                </a:lnTo>
                <a:cubicBezTo>
                  <a:pt x="1390650" y="2893637"/>
                  <a:pt x="1371131" y="2913156"/>
                  <a:pt x="1347052" y="2913156"/>
                </a:cubicBezTo>
                <a:lnTo>
                  <a:pt x="805598" y="2913156"/>
                </a:lnTo>
                <a:cubicBezTo>
                  <a:pt x="781519" y="2913156"/>
                  <a:pt x="762000" y="2893637"/>
                  <a:pt x="762000" y="2869558"/>
                </a:cubicBezTo>
                <a:lnTo>
                  <a:pt x="762000" y="2470980"/>
                </a:lnTo>
                <a:cubicBezTo>
                  <a:pt x="762000" y="2446901"/>
                  <a:pt x="781519" y="2427382"/>
                  <a:pt x="805598" y="2427382"/>
                </a:cubicBezTo>
                <a:close/>
                <a:moveTo>
                  <a:pt x="1681898" y="2047199"/>
                </a:moveTo>
                <a:lnTo>
                  <a:pt x="2223352" y="2047199"/>
                </a:lnTo>
                <a:cubicBezTo>
                  <a:pt x="2247431" y="2047199"/>
                  <a:pt x="2266950" y="2066718"/>
                  <a:pt x="2266950" y="2090797"/>
                </a:cubicBezTo>
                <a:lnTo>
                  <a:pt x="2266950" y="2489375"/>
                </a:lnTo>
                <a:cubicBezTo>
                  <a:pt x="2266950" y="2513454"/>
                  <a:pt x="2247431" y="2532973"/>
                  <a:pt x="2223352" y="2532973"/>
                </a:cubicBezTo>
                <a:lnTo>
                  <a:pt x="1681898" y="2532973"/>
                </a:lnTo>
                <a:cubicBezTo>
                  <a:pt x="1657819" y="2532973"/>
                  <a:pt x="1638300" y="2513454"/>
                  <a:pt x="1638300" y="2489375"/>
                </a:cubicBezTo>
                <a:lnTo>
                  <a:pt x="1638300" y="2090797"/>
                </a:lnTo>
                <a:cubicBezTo>
                  <a:pt x="1638300" y="2066718"/>
                  <a:pt x="1657819" y="2047199"/>
                  <a:pt x="1681898" y="2047199"/>
                </a:cubicBezTo>
                <a:close/>
                <a:moveTo>
                  <a:pt x="805598" y="1669351"/>
                </a:moveTo>
                <a:lnTo>
                  <a:pt x="1347052" y="1669351"/>
                </a:lnTo>
                <a:cubicBezTo>
                  <a:pt x="1371131" y="1669351"/>
                  <a:pt x="1390650" y="1688870"/>
                  <a:pt x="1390650" y="1712949"/>
                </a:cubicBezTo>
                <a:lnTo>
                  <a:pt x="1390650" y="2111527"/>
                </a:lnTo>
                <a:cubicBezTo>
                  <a:pt x="1390650" y="2135606"/>
                  <a:pt x="1371131" y="2155125"/>
                  <a:pt x="1347052" y="2155125"/>
                </a:cubicBezTo>
                <a:lnTo>
                  <a:pt x="805598" y="2155125"/>
                </a:lnTo>
                <a:cubicBezTo>
                  <a:pt x="781519" y="2155125"/>
                  <a:pt x="762000" y="2135606"/>
                  <a:pt x="762000" y="2111527"/>
                </a:cubicBezTo>
                <a:lnTo>
                  <a:pt x="762000" y="1712949"/>
                </a:lnTo>
                <a:cubicBezTo>
                  <a:pt x="762000" y="1688870"/>
                  <a:pt x="781519" y="1669351"/>
                  <a:pt x="805598" y="1669351"/>
                </a:cubicBezTo>
                <a:close/>
                <a:moveTo>
                  <a:pt x="2558198" y="1645318"/>
                </a:moveTo>
                <a:lnTo>
                  <a:pt x="3099652" y="1645318"/>
                </a:lnTo>
                <a:cubicBezTo>
                  <a:pt x="3123731" y="1645318"/>
                  <a:pt x="3143250" y="1664837"/>
                  <a:pt x="3143250" y="1688916"/>
                </a:cubicBezTo>
                <a:lnTo>
                  <a:pt x="3143250" y="2087494"/>
                </a:lnTo>
                <a:cubicBezTo>
                  <a:pt x="3143250" y="2111573"/>
                  <a:pt x="3123731" y="2131092"/>
                  <a:pt x="3099652" y="2131092"/>
                </a:cubicBezTo>
                <a:lnTo>
                  <a:pt x="2558198" y="2131092"/>
                </a:lnTo>
                <a:cubicBezTo>
                  <a:pt x="2534119" y="2131092"/>
                  <a:pt x="2514600" y="2111573"/>
                  <a:pt x="2514600" y="2087494"/>
                </a:cubicBezTo>
                <a:lnTo>
                  <a:pt x="2514600" y="1688916"/>
                </a:lnTo>
                <a:cubicBezTo>
                  <a:pt x="2514600" y="1664837"/>
                  <a:pt x="2534119" y="1645318"/>
                  <a:pt x="2558198" y="1645318"/>
                </a:cubicBezTo>
                <a:close/>
                <a:moveTo>
                  <a:pt x="1681898" y="1288793"/>
                </a:moveTo>
                <a:lnTo>
                  <a:pt x="2223352" y="1288793"/>
                </a:lnTo>
                <a:cubicBezTo>
                  <a:pt x="2247431" y="1288793"/>
                  <a:pt x="2266950" y="1308312"/>
                  <a:pt x="2266950" y="1332391"/>
                </a:cubicBezTo>
                <a:lnTo>
                  <a:pt x="2266950" y="1730969"/>
                </a:lnTo>
                <a:cubicBezTo>
                  <a:pt x="2266950" y="1755048"/>
                  <a:pt x="2247431" y="1774567"/>
                  <a:pt x="2223352" y="1774567"/>
                </a:cubicBezTo>
                <a:lnTo>
                  <a:pt x="1681898" y="1774567"/>
                </a:lnTo>
                <a:cubicBezTo>
                  <a:pt x="1657819" y="1774567"/>
                  <a:pt x="1638300" y="1755048"/>
                  <a:pt x="1638300" y="1730969"/>
                </a:cubicBezTo>
                <a:lnTo>
                  <a:pt x="1638300" y="1332391"/>
                </a:lnTo>
                <a:cubicBezTo>
                  <a:pt x="1638300" y="1308312"/>
                  <a:pt x="1657819" y="1288793"/>
                  <a:pt x="1681898" y="1288793"/>
                </a:cubicBezTo>
                <a:close/>
                <a:moveTo>
                  <a:pt x="805598" y="911320"/>
                </a:moveTo>
                <a:lnTo>
                  <a:pt x="1347052" y="911320"/>
                </a:lnTo>
                <a:cubicBezTo>
                  <a:pt x="1371131" y="911320"/>
                  <a:pt x="1390650" y="930839"/>
                  <a:pt x="1390650" y="954918"/>
                </a:cubicBezTo>
                <a:lnTo>
                  <a:pt x="1390650" y="1353496"/>
                </a:lnTo>
                <a:cubicBezTo>
                  <a:pt x="1390650" y="1377575"/>
                  <a:pt x="1371131" y="1397094"/>
                  <a:pt x="1347052" y="1397094"/>
                </a:cubicBezTo>
                <a:lnTo>
                  <a:pt x="805598" y="1397094"/>
                </a:lnTo>
                <a:cubicBezTo>
                  <a:pt x="781519" y="1397094"/>
                  <a:pt x="762000" y="1377575"/>
                  <a:pt x="762000" y="1353496"/>
                </a:cubicBezTo>
                <a:lnTo>
                  <a:pt x="762000" y="954918"/>
                </a:lnTo>
                <a:cubicBezTo>
                  <a:pt x="762000" y="930839"/>
                  <a:pt x="781519" y="911320"/>
                  <a:pt x="805598" y="911320"/>
                </a:cubicBezTo>
                <a:close/>
                <a:moveTo>
                  <a:pt x="0" y="0"/>
                </a:moveTo>
                <a:lnTo>
                  <a:pt x="1" y="0"/>
                </a:lnTo>
                <a:lnTo>
                  <a:pt x="504826" y="0"/>
                </a:lnTo>
                <a:lnTo>
                  <a:pt x="3152775" y="0"/>
                </a:lnTo>
                <a:lnTo>
                  <a:pt x="3657601" y="0"/>
                </a:lnTo>
                <a:lnTo>
                  <a:pt x="3657601" y="520792"/>
                </a:lnTo>
                <a:lnTo>
                  <a:pt x="3657601" y="827179"/>
                </a:lnTo>
                <a:cubicBezTo>
                  <a:pt x="3657601" y="873648"/>
                  <a:pt x="3619931" y="911318"/>
                  <a:pt x="3573462" y="911318"/>
                </a:cubicBezTo>
                <a:lnTo>
                  <a:pt x="3236914" y="911318"/>
                </a:lnTo>
                <a:cubicBezTo>
                  <a:pt x="3190445" y="911318"/>
                  <a:pt x="3152775" y="873648"/>
                  <a:pt x="3152775" y="827179"/>
                </a:cubicBezTo>
                <a:lnTo>
                  <a:pt x="3152775" y="520792"/>
                </a:lnTo>
                <a:lnTo>
                  <a:pt x="504826" y="520792"/>
                </a:lnTo>
                <a:lnTo>
                  <a:pt x="504826" y="827179"/>
                </a:lnTo>
                <a:cubicBezTo>
                  <a:pt x="504826" y="873648"/>
                  <a:pt x="467156" y="911318"/>
                  <a:pt x="420687" y="911318"/>
                </a:cubicBezTo>
                <a:lnTo>
                  <a:pt x="84139" y="911318"/>
                </a:lnTo>
                <a:cubicBezTo>
                  <a:pt x="37670" y="911318"/>
                  <a:pt x="0" y="873648"/>
                  <a:pt x="0" y="827179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3" name="Freeform 302"/>
          <p:cNvSpPr/>
          <p:nvPr/>
        </p:nvSpPr>
        <p:spPr bwMode="auto">
          <a:xfrm flipH="1">
            <a:off x="6331953" y="2170754"/>
            <a:ext cx="250388" cy="264973"/>
          </a:xfrm>
          <a:custGeom>
            <a:avLst/>
            <a:gdLst>
              <a:gd name="connsiteX0" fmla="*/ 1820774 w 3146654"/>
              <a:gd name="connsiteY0" fmla="*/ 396240 h 3329940"/>
              <a:gd name="connsiteX1" fmla="*/ 1820774 w 3146654"/>
              <a:gd name="connsiteY1" fmla="*/ 1062990 h 3329940"/>
              <a:gd name="connsiteX2" fmla="*/ 2760574 w 3146654"/>
              <a:gd name="connsiteY2" fmla="*/ 2815590 h 3329940"/>
              <a:gd name="connsiteX3" fmla="*/ 2722474 w 3146654"/>
              <a:gd name="connsiteY3" fmla="*/ 2923540 h 3329940"/>
              <a:gd name="connsiteX4" fmla="*/ 2455774 w 3146654"/>
              <a:gd name="connsiteY4" fmla="*/ 2923540 h 3329940"/>
              <a:gd name="connsiteX5" fmla="*/ 1693774 w 3146654"/>
              <a:gd name="connsiteY5" fmla="*/ 1418590 h 3329940"/>
              <a:gd name="connsiteX6" fmla="*/ 1141324 w 3146654"/>
              <a:gd name="connsiteY6" fmla="*/ 1418590 h 3329940"/>
              <a:gd name="connsiteX7" fmla="*/ 1331824 w 3146654"/>
              <a:gd name="connsiteY7" fmla="*/ 999490 h 3329940"/>
              <a:gd name="connsiteX8" fmla="*/ 1331824 w 3146654"/>
              <a:gd name="connsiteY8" fmla="*/ 396240 h 3329940"/>
              <a:gd name="connsiteX9" fmla="*/ 2415134 w 3146654"/>
              <a:gd name="connsiteY9" fmla="*/ 0 h 3329940"/>
              <a:gd name="connsiteX10" fmla="*/ 2369414 w 3146654"/>
              <a:gd name="connsiteY10" fmla="*/ 0 h 3329940"/>
              <a:gd name="connsiteX11" fmla="*/ 1607414 w 3146654"/>
              <a:gd name="connsiteY11" fmla="*/ 0 h 3329940"/>
              <a:gd name="connsiteX12" fmla="*/ 1584960 w 3146654"/>
              <a:gd name="connsiteY12" fmla="*/ 0 h 3329940"/>
              <a:gd name="connsiteX13" fmla="*/ 1561694 w 3146654"/>
              <a:gd name="connsiteY13" fmla="*/ 0 h 3329940"/>
              <a:gd name="connsiteX14" fmla="*/ 1539240 w 3146654"/>
              <a:gd name="connsiteY14" fmla="*/ 0 h 3329940"/>
              <a:gd name="connsiteX15" fmla="*/ 777240 w 3146654"/>
              <a:gd name="connsiteY15" fmla="*/ 0 h 3329940"/>
              <a:gd name="connsiteX16" fmla="*/ 731520 w 3146654"/>
              <a:gd name="connsiteY16" fmla="*/ 0 h 3329940"/>
              <a:gd name="connsiteX17" fmla="*/ 731520 w 3146654"/>
              <a:gd name="connsiteY17" fmla="*/ 381000 h 3329940"/>
              <a:gd name="connsiteX18" fmla="*/ 784860 w 3146654"/>
              <a:gd name="connsiteY18" fmla="*/ 381000 h 3329940"/>
              <a:gd name="connsiteX19" fmla="*/ 960120 w 3146654"/>
              <a:gd name="connsiteY19" fmla="*/ 381000 h 3329940"/>
              <a:gd name="connsiteX20" fmla="*/ 960120 w 3146654"/>
              <a:gd name="connsiteY20" fmla="*/ 899160 h 3329940"/>
              <a:gd name="connsiteX21" fmla="*/ 0 w 3146654"/>
              <a:gd name="connsiteY21" fmla="*/ 2834640 h 3329940"/>
              <a:gd name="connsiteX22" fmla="*/ 297180 w 3146654"/>
              <a:gd name="connsiteY22" fmla="*/ 3329940 h 3329940"/>
              <a:gd name="connsiteX23" fmla="*/ 1561694 w 3146654"/>
              <a:gd name="connsiteY23" fmla="*/ 3329940 h 3329940"/>
              <a:gd name="connsiteX24" fmla="*/ 1584960 w 3146654"/>
              <a:gd name="connsiteY24" fmla="*/ 3329940 h 3329940"/>
              <a:gd name="connsiteX25" fmla="*/ 2849474 w 3146654"/>
              <a:gd name="connsiteY25" fmla="*/ 3329940 h 3329940"/>
              <a:gd name="connsiteX26" fmla="*/ 3146654 w 3146654"/>
              <a:gd name="connsiteY26" fmla="*/ 2834640 h 3329940"/>
              <a:gd name="connsiteX27" fmla="*/ 2186534 w 3146654"/>
              <a:gd name="connsiteY27" fmla="*/ 899160 h 3329940"/>
              <a:gd name="connsiteX28" fmla="*/ 2186534 w 3146654"/>
              <a:gd name="connsiteY28" fmla="*/ 381000 h 3329940"/>
              <a:gd name="connsiteX29" fmla="*/ 2361794 w 3146654"/>
              <a:gd name="connsiteY29" fmla="*/ 381000 h 3329940"/>
              <a:gd name="connsiteX30" fmla="*/ 2415134 w 3146654"/>
              <a:gd name="connsiteY30" fmla="*/ 381000 h 3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46654" h="3329940">
                <a:moveTo>
                  <a:pt x="1820774" y="396240"/>
                </a:moveTo>
                <a:lnTo>
                  <a:pt x="1820774" y="1062990"/>
                </a:lnTo>
                <a:lnTo>
                  <a:pt x="2760574" y="2815590"/>
                </a:lnTo>
                <a:lnTo>
                  <a:pt x="2722474" y="2923540"/>
                </a:lnTo>
                <a:lnTo>
                  <a:pt x="2455774" y="2923540"/>
                </a:lnTo>
                <a:lnTo>
                  <a:pt x="1693774" y="1418590"/>
                </a:lnTo>
                <a:lnTo>
                  <a:pt x="1141324" y="1418590"/>
                </a:lnTo>
                <a:lnTo>
                  <a:pt x="1331824" y="999490"/>
                </a:lnTo>
                <a:lnTo>
                  <a:pt x="1331824" y="396240"/>
                </a:lnTo>
                <a:close/>
                <a:moveTo>
                  <a:pt x="2415134" y="0"/>
                </a:moveTo>
                <a:lnTo>
                  <a:pt x="2369414" y="0"/>
                </a:lnTo>
                <a:lnTo>
                  <a:pt x="1607414" y="0"/>
                </a:lnTo>
                <a:lnTo>
                  <a:pt x="1584960" y="0"/>
                </a:lnTo>
                <a:lnTo>
                  <a:pt x="1561694" y="0"/>
                </a:lnTo>
                <a:lnTo>
                  <a:pt x="1539240" y="0"/>
                </a:lnTo>
                <a:lnTo>
                  <a:pt x="777240" y="0"/>
                </a:lnTo>
                <a:lnTo>
                  <a:pt x="731520" y="0"/>
                </a:lnTo>
                <a:lnTo>
                  <a:pt x="731520" y="381000"/>
                </a:lnTo>
                <a:lnTo>
                  <a:pt x="784860" y="381000"/>
                </a:lnTo>
                <a:lnTo>
                  <a:pt x="960120" y="381000"/>
                </a:lnTo>
                <a:lnTo>
                  <a:pt x="960120" y="899160"/>
                </a:lnTo>
                <a:lnTo>
                  <a:pt x="0" y="2834640"/>
                </a:lnTo>
                <a:lnTo>
                  <a:pt x="297180" y="3329940"/>
                </a:lnTo>
                <a:lnTo>
                  <a:pt x="1561694" y="3329940"/>
                </a:lnTo>
                <a:lnTo>
                  <a:pt x="1584960" y="3329940"/>
                </a:lnTo>
                <a:lnTo>
                  <a:pt x="2849474" y="3329940"/>
                </a:lnTo>
                <a:lnTo>
                  <a:pt x="3146654" y="2834640"/>
                </a:lnTo>
                <a:lnTo>
                  <a:pt x="2186534" y="899160"/>
                </a:lnTo>
                <a:lnTo>
                  <a:pt x="2186534" y="381000"/>
                </a:lnTo>
                <a:lnTo>
                  <a:pt x="2361794" y="381000"/>
                </a:lnTo>
                <a:lnTo>
                  <a:pt x="2415134" y="381000"/>
                </a:ln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ker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51" name="Group 350"/>
          <p:cNvGrpSpPr/>
          <p:nvPr/>
        </p:nvGrpSpPr>
        <p:grpSpPr>
          <a:xfrm>
            <a:off x="4545988" y="2919803"/>
            <a:ext cx="232591" cy="284870"/>
            <a:chOff x="-3084513" y="3390510"/>
            <a:chExt cx="2716213" cy="3363913"/>
          </a:xfrm>
          <a:solidFill>
            <a:schemeClr val="tx1"/>
          </a:solidFill>
        </p:grpSpPr>
        <p:sp>
          <p:nvSpPr>
            <p:cNvPr id="348" name="Freeform 40"/>
            <p:cNvSpPr>
              <a:spLocks noEditPoints="1"/>
            </p:cNvSpPr>
            <p:nvPr/>
          </p:nvSpPr>
          <p:spPr bwMode="auto">
            <a:xfrm>
              <a:off x="-3084513" y="3390510"/>
              <a:ext cx="2716213" cy="3363913"/>
            </a:xfrm>
            <a:custGeom>
              <a:avLst/>
              <a:gdLst>
                <a:gd name="T0" fmla="*/ 896 w 896"/>
                <a:gd name="T1" fmla="*/ 212 h 1107"/>
                <a:gd name="T2" fmla="*/ 448 w 896"/>
                <a:gd name="T3" fmla="*/ 0 h 1107"/>
                <a:gd name="T4" fmla="*/ 0 w 896"/>
                <a:gd name="T5" fmla="*/ 212 h 1107"/>
                <a:gd name="T6" fmla="*/ 1 w 896"/>
                <a:gd name="T7" fmla="*/ 219 h 1107"/>
                <a:gd name="T8" fmla="*/ 0 w 896"/>
                <a:gd name="T9" fmla="*/ 894 h 1107"/>
                <a:gd name="T10" fmla="*/ 448 w 896"/>
                <a:gd name="T11" fmla="*/ 1107 h 1107"/>
                <a:gd name="T12" fmla="*/ 896 w 896"/>
                <a:gd name="T13" fmla="*/ 894 h 1107"/>
                <a:gd name="T14" fmla="*/ 895 w 896"/>
                <a:gd name="T15" fmla="*/ 219 h 1107"/>
                <a:gd name="T16" fmla="*/ 305 w 896"/>
                <a:gd name="T17" fmla="*/ 679 h 1107"/>
                <a:gd name="T18" fmla="*/ 253 w 896"/>
                <a:gd name="T19" fmla="*/ 716 h 1107"/>
                <a:gd name="T20" fmla="*/ 178 w 896"/>
                <a:gd name="T21" fmla="*/ 717 h 1107"/>
                <a:gd name="T22" fmla="*/ 146 w 896"/>
                <a:gd name="T23" fmla="*/ 648 h 1107"/>
                <a:gd name="T24" fmla="*/ 213 w 896"/>
                <a:gd name="T25" fmla="*/ 674 h 1107"/>
                <a:gd name="T26" fmla="*/ 244 w 896"/>
                <a:gd name="T27" fmla="*/ 667 h 1107"/>
                <a:gd name="T28" fmla="*/ 255 w 896"/>
                <a:gd name="T29" fmla="*/ 648 h 1107"/>
                <a:gd name="T30" fmla="*/ 240 w 896"/>
                <a:gd name="T31" fmla="*/ 623 h 1107"/>
                <a:gd name="T32" fmla="*/ 202 w 896"/>
                <a:gd name="T33" fmla="*/ 604 h 1107"/>
                <a:gd name="T34" fmla="*/ 145 w 896"/>
                <a:gd name="T35" fmla="*/ 529 h 1107"/>
                <a:gd name="T36" fmla="*/ 174 w 896"/>
                <a:gd name="T37" fmla="*/ 470 h 1107"/>
                <a:gd name="T38" fmla="*/ 241 w 896"/>
                <a:gd name="T39" fmla="*/ 452 h 1107"/>
                <a:gd name="T40" fmla="*/ 302 w 896"/>
                <a:gd name="T41" fmla="*/ 462 h 1107"/>
                <a:gd name="T42" fmla="*/ 288 w 896"/>
                <a:gd name="T43" fmla="*/ 508 h 1107"/>
                <a:gd name="T44" fmla="*/ 258 w 896"/>
                <a:gd name="T45" fmla="*/ 499 h 1107"/>
                <a:gd name="T46" fmla="*/ 227 w 896"/>
                <a:gd name="T47" fmla="*/ 500 h 1107"/>
                <a:gd name="T48" fmla="*/ 206 w 896"/>
                <a:gd name="T49" fmla="*/ 513 h 1107"/>
                <a:gd name="T50" fmla="*/ 206 w 896"/>
                <a:gd name="T51" fmla="*/ 536 h 1107"/>
                <a:gd name="T52" fmla="*/ 230 w 896"/>
                <a:gd name="T53" fmla="*/ 555 h 1107"/>
                <a:gd name="T54" fmla="*/ 275 w 896"/>
                <a:gd name="T55" fmla="*/ 578 h 1107"/>
                <a:gd name="T56" fmla="*/ 308 w 896"/>
                <a:gd name="T57" fmla="*/ 615 h 1107"/>
                <a:gd name="T58" fmla="*/ 305 w 896"/>
                <a:gd name="T59" fmla="*/ 679 h 1107"/>
                <a:gd name="T60" fmla="*/ 491 w 896"/>
                <a:gd name="T61" fmla="*/ 716 h 1107"/>
                <a:gd name="T62" fmla="*/ 370 w 896"/>
                <a:gd name="T63" fmla="*/ 684 h 1107"/>
                <a:gd name="T64" fmla="*/ 371 w 896"/>
                <a:gd name="T65" fmla="*/ 490 h 1107"/>
                <a:gd name="T66" fmla="*/ 544 w 896"/>
                <a:gd name="T67" fmla="*/ 488 h 1107"/>
                <a:gd name="T68" fmla="*/ 543 w 896"/>
                <a:gd name="T69" fmla="*/ 683 h 1107"/>
                <a:gd name="T70" fmla="*/ 538 w 896"/>
                <a:gd name="T71" fmla="*/ 687 h 1107"/>
                <a:gd name="T72" fmla="*/ 523 w 896"/>
                <a:gd name="T73" fmla="*/ 751 h 1107"/>
                <a:gd name="T74" fmla="*/ 617 w 896"/>
                <a:gd name="T75" fmla="*/ 716 h 1107"/>
                <a:gd name="T76" fmla="*/ 671 w 896"/>
                <a:gd name="T77" fmla="*/ 456 h 1107"/>
                <a:gd name="T78" fmla="*/ 762 w 896"/>
                <a:gd name="T79" fmla="*/ 668 h 1107"/>
                <a:gd name="T80" fmla="*/ 448 w 896"/>
                <a:gd name="T81" fmla="*/ 329 h 1107"/>
                <a:gd name="T82" fmla="*/ 448 w 896"/>
                <a:gd name="T83" fmla="*/ 73 h 1107"/>
                <a:gd name="T84" fmla="*/ 448 w 896"/>
                <a:gd name="T85" fmla="*/ 329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96" h="1107">
                  <a:moveTo>
                    <a:pt x="896" y="215"/>
                  </a:moveTo>
                  <a:cubicBezTo>
                    <a:pt x="896" y="214"/>
                    <a:pt x="896" y="213"/>
                    <a:pt x="896" y="212"/>
                  </a:cubicBezTo>
                  <a:cubicBezTo>
                    <a:pt x="896" y="148"/>
                    <a:pt x="844" y="91"/>
                    <a:pt x="751" y="53"/>
                  </a:cubicBezTo>
                  <a:cubicBezTo>
                    <a:pt x="669" y="18"/>
                    <a:pt x="561" y="0"/>
                    <a:pt x="448" y="0"/>
                  </a:cubicBezTo>
                  <a:cubicBezTo>
                    <a:pt x="335" y="0"/>
                    <a:pt x="227" y="18"/>
                    <a:pt x="146" y="52"/>
                  </a:cubicBezTo>
                  <a:cubicBezTo>
                    <a:pt x="52" y="91"/>
                    <a:pt x="0" y="148"/>
                    <a:pt x="0" y="212"/>
                  </a:cubicBezTo>
                  <a:cubicBezTo>
                    <a:pt x="0" y="213"/>
                    <a:pt x="0" y="214"/>
                    <a:pt x="1" y="215"/>
                  </a:cubicBezTo>
                  <a:cubicBezTo>
                    <a:pt x="1" y="219"/>
                    <a:pt x="1" y="219"/>
                    <a:pt x="1" y="219"/>
                  </a:cubicBezTo>
                  <a:cubicBezTo>
                    <a:pt x="1" y="220"/>
                    <a:pt x="0" y="222"/>
                    <a:pt x="0" y="224"/>
                  </a:cubicBezTo>
                  <a:cubicBezTo>
                    <a:pt x="0" y="894"/>
                    <a:pt x="0" y="894"/>
                    <a:pt x="0" y="894"/>
                  </a:cubicBezTo>
                  <a:cubicBezTo>
                    <a:pt x="0" y="959"/>
                    <a:pt x="52" y="1016"/>
                    <a:pt x="146" y="1054"/>
                  </a:cubicBezTo>
                  <a:cubicBezTo>
                    <a:pt x="227" y="1088"/>
                    <a:pt x="335" y="1107"/>
                    <a:pt x="448" y="1107"/>
                  </a:cubicBezTo>
                  <a:cubicBezTo>
                    <a:pt x="561" y="1107"/>
                    <a:pt x="669" y="1088"/>
                    <a:pt x="751" y="1054"/>
                  </a:cubicBezTo>
                  <a:cubicBezTo>
                    <a:pt x="844" y="1016"/>
                    <a:pt x="896" y="959"/>
                    <a:pt x="896" y="894"/>
                  </a:cubicBezTo>
                  <a:cubicBezTo>
                    <a:pt x="896" y="224"/>
                    <a:pt x="896" y="224"/>
                    <a:pt x="896" y="224"/>
                  </a:cubicBezTo>
                  <a:cubicBezTo>
                    <a:pt x="896" y="222"/>
                    <a:pt x="896" y="220"/>
                    <a:pt x="895" y="219"/>
                  </a:cubicBezTo>
                  <a:lnTo>
                    <a:pt x="896" y="215"/>
                  </a:lnTo>
                  <a:close/>
                  <a:moveTo>
                    <a:pt x="305" y="679"/>
                  </a:moveTo>
                  <a:cubicBezTo>
                    <a:pt x="300" y="689"/>
                    <a:pt x="293" y="697"/>
                    <a:pt x="284" y="703"/>
                  </a:cubicBezTo>
                  <a:cubicBezTo>
                    <a:pt x="275" y="709"/>
                    <a:pt x="265" y="714"/>
                    <a:pt x="253" y="716"/>
                  </a:cubicBezTo>
                  <a:cubicBezTo>
                    <a:pt x="241" y="719"/>
                    <a:pt x="229" y="720"/>
                    <a:pt x="216" y="720"/>
                  </a:cubicBezTo>
                  <a:cubicBezTo>
                    <a:pt x="202" y="720"/>
                    <a:pt x="190" y="719"/>
                    <a:pt x="178" y="717"/>
                  </a:cubicBezTo>
                  <a:cubicBezTo>
                    <a:pt x="166" y="714"/>
                    <a:pt x="155" y="711"/>
                    <a:pt x="146" y="706"/>
                  </a:cubicBezTo>
                  <a:cubicBezTo>
                    <a:pt x="146" y="648"/>
                    <a:pt x="146" y="648"/>
                    <a:pt x="146" y="648"/>
                  </a:cubicBezTo>
                  <a:cubicBezTo>
                    <a:pt x="156" y="657"/>
                    <a:pt x="167" y="663"/>
                    <a:pt x="178" y="668"/>
                  </a:cubicBezTo>
                  <a:cubicBezTo>
                    <a:pt x="190" y="672"/>
                    <a:pt x="202" y="674"/>
                    <a:pt x="213" y="674"/>
                  </a:cubicBezTo>
                  <a:cubicBezTo>
                    <a:pt x="220" y="674"/>
                    <a:pt x="226" y="674"/>
                    <a:pt x="232" y="672"/>
                  </a:cubicBezTo>
                  <a:cubicBezTo>
                    <a:pt x="237" y="671"/>
                    <a:pt x="241" y="669"/>
                    <a:pt x="244" y="667"/>
                  </a:cubicBezTo>
                  <a:cubicBezTo>
                    <a:pt x="248" y="664"/>
                    <a:pt x="251" y="662"/>
                    <a:pt x="252" y="658"/>
                  </a:cubicBezTo>
                  <a:cubicBezTo>
                    <a:pt x="254" y="655"/>
                    <a:pt x="255" y="652"/>
                    <a:pt x="255" y="648"/>
                  </a:cubicBezTo>
                  <a:cubicBezTo>
                    <a:pt x="255" y="643"/>
                    <a:pt x="253" y="638"/>
                    <a:pt x="251" y="634"/>
                  </a:cubicBezTo>
                  <a:cubicBezTo>
                    <a:pt x="248" y="630"/>
                    <a:pt x="244" y="627"/>
                    <a:pt x="240" y="623"/>
                  </a:cubicBezTo>
                  <a:cubicBezTo>
                    <a:pt x="235" y="620"/>
                    <a:pt x="229" y="617"/>
                    <a:pt x="223" y="614"/>
                  </a:cubicBezTo>
                  <a:cubicBezTo>
                    <a:pt x="216" y="610"/>
                    <a:pt x="209" y="607"/>
                    <a:pt x="202" y="604"/>
                  </a:cubicBezTo>
                  <a:cubicBezTo>
                    <a:pt x="183" y="596"/>
                    <a:pt x="169" y="585"/>
                    <a:pt x="159" y="573"/>
                  </a:cubicBezTo>
                  <a:cubicBezTo>
                    <a:pt x="150" y="561"/>
                    <a:pt x="145" y="546"/>
                    <a:pt x="145" y="529"/>
                  </a:cubicBezTo>
                  <a:cubicBezTo>
                    <a:pt x="145" y="515"/>
                    <a:pt x="148" y="504"/>
                    <a:pt x="153" y="494"/>
                  </a:cubicBezTo>
                  <a:cubicBezTo>
                    <a:pt x="158" y="484"/>
                    <a:pt x="165" y="476"/>
                    <a:pt x="174" y="470"/>
                  </a:cubicBezTo>
                  <a:cubicBezTo>
                    <a:pt x="183" y="464"/>
                    <a:pt x="193" y="459"/>
                    <a:pt x="204" y="456"/>
                  </a:cubicBezTo>
                  <a:cubicBezTo>
                    <a:pt x="216" y="453"/>
                    <a:pt x="228" y="452"/>
                    <a:pt x="241" y="452"/>
                  </a:cubicBezTo>
                  <a:cubicBezTo>
                    <a:pt x="254" y="452"/>
                    <a:pt x="265" y="453"/>
                    <a:pt x="275" y="454"/>
                  </a:cubicBezTo>
                  <a:cubicBezTo>
                    <a:pt x="285" y="456"/>
                    <a:pt x="294" y="458"/>
                    <a:pt x="302" y="462"/>
                  </a:cubicBezTo>
                  <a:cubicBezTo>
                    <a:pt x="302" y="516"/>
                    <a:pt x="302" y="516"/>
                    <a:pt x="302" y="516"/>
                  </a:cubicBezTo>
                  <a:cubicBezTo>
                    <a:pt x="298" y="513"/>
                    <a:pt x="293" y="510"/>
                    <a:pt x="288" y="508"/>
                  </a:cubicBezTo>
                  <a:cubicBezTo>
                    <a:pt x="284" y="506"/>
                    <a:pt x="279" y="504"/>
                    <a:pt x="274" y="502"/>
                  </a:cubicBezTo>
                  <a:cubicBezTo>
                    <a:pt x="269" y="501"/>
                    <a:pt x="263" y="500"/>
                    <a:pt x="258" y="499"/>
                  </a:cubicBezTo>
                  <a:cubicBezTo>
                    <a:pt x="253" y="498"/>
                    <a:pt x="249" y="498"/>
                    <a:pt x="244" y="498"/>
                  </a:cubicBezTo>
                  <a:cubicBezTo>
                    <a:pt x="238" y="498"/>
                    <a:pt x="232" y="498"/>
                    <a:pt x="227" y="500"/>
                  </a:cubicBezTo>
                  <a:cubicBezTo>
                    <a:pt x="222" y="501"/>
                    <a:pt x="218" y="503"/>
                    <a:pt x="214" y="505"/>
                  </a:cubicBezTo>
                  <a:cubicBezTo>
                    <a:pt x="211" y="507"/>
                    <a:pt x="208" y="510"/>
                    <a:pt x="206" y="513"/>
                  </a:cubicBezTo>
                  <a:cubicBezTo>
                    <a:pt x="204" y="517"/>
                    <a:pt x="203" y="520"/>
                    <a:pt x="203" y="524"/>
                  </a:cubicBezTo>
                  <a:cubicBezTo>
                    <a:pt x="203" y="528"/>
                    <a:pt x="204" y="532"/>
                    <a:pt x="206" y="536"/>
                  </a:cubicBezTo>
                  <a:cubicBezTo>
                    <a:pt x="208" y="539"/>
                    <a:pt x="212" y="542"/>
                    <a:pt x="216" y="546"/>
                  </a:cubicBezTo>
                  <a:cubicBezTo>
                    <a:pt x="219" y="549"/>
                    <a:pt x="224" y="552"/>
                    <a:pt x="230" y="555"/>
                  </a:cubicBezTo>
                  <a:cubicBezTo>
                    <a:pt x="236" y="558"/>
                    <a:pt x="242" y="561"/>
                    <a:pt x="249" y="564"/>
                  </a:cubicBezTo>
                  <a:cubicBezTo>
                    <a:pt x="259" y="568"/>
                    <a:pt x="268" y="573"/>
                    <a:pt x="275" y="578"/>
                  </a:cubicBezTo>
                  <a:cubicBezTo>
                    <a:pt x="283" y="582"/>
                    <a:pt x="290" y="588"/>
                    <a:pt x="295" y="594"/>
                  </a:cubicBezTo>
                  <a:cubicBezTo>
                    <a:pt x="301" y="600"/>
                    <a:pt x="305" y="607"/>
                    <a:pt x="308" y="615"/>
                  </a:cubicBezTo>
                  <a:cubicBezTo>
                    <a:pt x="311" y="623"/>
                    <a:pt x="313" y="632"/>
                    <a:pt x="313" y="643"/>
                  </a:cubicBezTo>
                  <a:cubicBezTo>
                    <a:pt x="313" y="657"/>
                    <a:pt x="310" y="669"/>
                    <a:pt x="305" y="679"/>
                  </a:cubicBezTo>
                  <a:close/>
                  <a:moveTo>
                    <a:pt x="523" y="751"/>
                  </a:moveTo>
                  <a:cubicBezTo>
                    <a:pt x="491" y="716"/>
                    <a:pt x="491" y="716"/>
                    <a:pt x="491" y="716"/>
                  </a:cubicBezTo>
                  <a:cubicBezTo>
                    <a:pt x="480" y="719"/>
                    <a:pt x="468" y="720"/>
                    <a:pt x="456" y="720"/>
                  </a:cubicBezTo>
                  <a:cubicBezTo>
                    <a:pt x="421" y="720"/>
                    <a:pt x="392" y="708"/>
                    <a:pt x="370" y="684"/>
                  </a:cubicBezTo>
                  <a:cubicBezTo>
                    <a:pt x="348" y="660"/>
                    <a:pt x="337" y="628"/>
                    <a:pt x="337" y="589"/>
                  </a:cubicBezTo>
                  <a:cubicBezTo>
                    <a:pt x="337" y="549"/>
                    <a:pt x="349" y="515"/>
                    <a:pt x="371" y="490"/>
                  </a:cubicBezTo>
                  <a:cubicBezTo>
                    <a:pt x="393" y="465"/>
                    <a:pt x="423" y="452"/>
                    <a:pt x="460" y="452"/>
                  </a:cubicBezTo>
                  <a:cubicBezTo>
                    <a:pt x="494" y="452"/>
                    <a:pt x="522" y="464"/>
                    <a:pt x="544" y="488"/>
                  </a:cubicBezTo>
                  <a:cubicBezTo>
                    <a:pt x="565" y="512"/>
                    <a:pt x="576" y="544"/>
                    <a:pt x="576" y="584"/>
                  </a:cubicBezTo>
                  <a:cubicBezTo>
                    <a:pt x="576" y="625"/>
                    <a:pt x="565" y="658"/>
                    <a:pt x="543" y="683"/>
                  </a:cubicBezTo>
                  <a:cubicBezTo>
                    <a:pt x="542" y="684"/>
                    <a:pt x="541" y="684"/>
                    <a:pt x="540" y="685"/>
                  </a:cubicBezTo>
                  <a:cubicBezTo>
                    <a:pt x="540" y="686"/>
                    <a:pt x="539" y="687"/>
                    <a:pt x="538" y="687"/>
                  </a:cubicBezTo>
                  <a:cubicBezTo>
                    <a:pt x="600" y="751"/>
                    <a:pt x="600" y="751"/>
                    <a:pt x="600" y="751"/>
                  </a:cubicBezTo>
                  <a:lnTo>
                    <a:pt x="523" y="751"/>
                  </a:lnTo>
                  <a:close/>
                  <a:moveTo>
                    <a:pt x="762" y="716"/>
                  </a:moveTo>
                  <a:cubicBezTo>
                    <a:pt x="617" y="716"/>
                    <a:pt x="617" y="716"/>
                    <a:pt x="617" y="716"/>
                  </a:cubicBezTo>
                  <a:cubicBezTo>
                    <a:pt x="617" y="456"/>
                    <a:pt x="617" y="456"/>
                    <a:pt x="617" y="456"/>
                  </a:cubicBezTo>
                  <a:cubicBezTo>
                    <a:pt x="671" y="456"/>
                    <a:pt x="671" y="456"/>
                    <a:pt x="671" y="456"/>
                  </a:cubicBezTo>
                  <a:cubicBezTo>
                    <a:pt x="671" y="668"/>
                    <a:pt x="671" y="668"/>
                    <a:pt x="671" y="668"/>
                  </a:cubicBezTo>
                  <a:cubicBezTo>
                    <a:pt x="762" y="668"/>
                    <a:pt x="762" y="668"/>
                    <a:pt x="762" y="668"/>
                  </a:cubicBezTo>
                  <a:lnTo>
                    <a:pt x="762" y="716"/>
                  </a:lnTo>
                  <a:close/>
                  <a:moveTo>
                    <a:pt x="448" y="329"/>
                  </a:moveTo>
                  <a:cubicBezTo>
                    <a:pt x="250" y="329"/>
                    <a:pt x="89" y="272"/>
                    <a:pt x="89" y="201"/>
                  </a:cubicBezTo>
                  <a:cubicBezTo>
                    <a:pt x="89" y="131"/>
                    <a:pt x="250" y="73"/>
                    <a:pt x="448" y="73"/>
                  </a:cubicBezTo>
                  <a:cubicBezTo>
                    <a:pt x="646" y="73"/>
                    <a:pt x="807" y="131"/>
                    <a:pt x="807" y="201"/>
                  </a:cubicBezTo>
                  <a:cubicBezTo>
                    <a:pt x="807" y="272"/>
                    <a:pt x="646" y="329"/>
                    <a:pt x="448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9" name="Freeform 41"/>
            <p:cNvSpPr>
              <a:spLocks/>
            </p:cNvSpPr>
            <p:nvPr/>
          </p:nvSpPr>
          <p:spPr bwMode="auto">
            <a:xfrm>
              <a:off x="-1887538" y="4916098"/>
              <a:ext cx="373063" cy="511175"/>
            </a:xfrm>
            <a:custGeom>
              <a:avLst/>
              <a:gdLst>
                <a:gd name="T0" fmla="*/ 63 w 123"/>
                <a:gd name="T1" fmla="*/ 0 h 168"/>
                <a:gd name="T2" fmla="*/ 17 w 123"/>
                <a:gd name="T3" fmla="*/ 23 h 168"/>
                <a:gd name="T4" fmla="*/ 0 w 123"/>
                <a:gd name="T5" fmla="*/ 84 h 168"/>
                <a:gd name="T6" fmla="*/ 17 w 123"/>
                <a:gd name="T7" fmla="*/ 145 h 168"/>
                <a:gd name="T8" fmla="*/ 62 w 123"/>
                <a:gd name="T9" fmla="*/ 168 h 168"/>
                <a:gd name="T10" fmla="*/ 107 w 123"/>
                <a:gd name="T11" fmla="*/ 146 h 168"/>
                <a:gd name="T12" fmla="*/ 123 w 123"/>
                <a:gd name="T13" fmla="*/ 85 h 168"/>
                <a:gd name="T14" fmla="*/ 107 w 123"/>
                <a:gd name="T15" fmla="*/ 23 h 168"/>
                <a:gd name="T16" fmla="*/ 63 w 123"/>
                <a:gd name="T1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68">
                  <a:moveTo>
                    <a:pt x="63" y="0"/>
                  </a:moveTo>
                  <a:cubicBezTo>
                    <a:pt x="44" y="0"/>
                    <a:pt x="29" y="8"/>
                    <a:pt x="17" y="23"/>
                  </a:cubicBezTo>
                  <a:cubicBezTo>
                    <a:pt x="6" y="39"/>
                    <a:pt x="0" y="59"/>
                    <a:pt x="0" y="84"/>
                  </a:cubicBezTo>
                  <a:cubicBezTo>
                    <a:pt x="0" y="110"/>
                    <a:pt x="6" y="130"/>
                    <a:pt x="17" y="145"/>
                  </a:cubicBezTo>
                  <a:cubicBezTo>
                    <a:pt x="28" y="160"/>
                    <a:pt x="43" y="168"/>
                    <a:pt x="62" y="168"/>
                  </a:cubicBezTo>
                  <a:cubicBezTo>
                    <a:pt x="81" y="168"/>
                    <a:pt x="96" y="160"/>
                    <a:pt x="107" y="146"/>
                  </a:cubicBezTo>
                  <a:cubicBezTo>
                    <a:pt x="118" y="131"/>
                    <a:pt x="123" y="111"/>
                    <a:pt x="123" y="85"/>
                  </a:cubicBezTo>
                  <a:cubicBezTo>
                    <a:pt x="123" y="59"/>
                    <a:pt x="118" y="38"/>
                    <a:pt x="107" y="23"/>
                  </a:cubicBezTo>
                  <a:cubicBezTo>
                    <a:pt x="97" y="8"/>
                    <a:pt x="82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1647495" y="1875175"/>
            <a:ext cx="485720" cy="3167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914192">
              <a:spcAft>
                <a:spcPts val="588"/>
              </a:spcAft>
            </a:pPr>
            <a: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  <a:t>Data Sources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647495" y="3159469"/>
            <a:ext cx="485720" cy="1583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914192">
              <a:spcBef>
                <a:spcPct val="0"/>
              </a:spcBef>
              <a:spcAft>
                <a:spcPts val="588"/>
              </a:spcAft>
            </a:pPr>
            <a: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  <a:t>Apps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647495" y="4377627"/>
            <a:ext cx="675850" cy="4751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914192">
              <a:spcBef>
                <a:spcPct val="0"/>
              </a:spcBef>
              <a:spcAft>
                <a:spcPts val="588"/>
              </a:spcAft>
            </a:pPr>
            <a: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  <a:t>Sensors </a:t>
            </a:r>
            <a:b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</a:br>
            <a: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  <a:t>and devices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303183" y="5281661"/>
            <a:ext cx="466474" cy="27161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932563">
              <a:spcBef>
                <a:spcPct val="0"/>
              </a:spcBef>
              <a:spcAft>
                <a:spcPts val="600"/>
              </a:spcAft>
              <a:defRPr sz="11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defTabSz="914192">
              <a:spcAft>
                <a:spcPts val="588"/>
              </a:spcAft>
            </a:pPr>
            <a:r>
              <a:rPr lang="en-US" sz="1765" kern="0" dirty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2209794" y="3254921"/>
            <a:ext cx="283367" cy="0"/>
          </a:xfrm>
          <a:prstGeom prst="line">
            <a:avLst/>
          </a:prstGeom>
          <a:solidFill>
            <a:srgbClr val="0078D7"/>
          </a:solidFill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9" name="Picture 28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152" y="2881576"/>
            <a:ext cx="713008" cy="834266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779" y="4210527"/>
            <a:ext cx="691694" cy="809329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913" y="1643642"/>
            <a:ext cx="629979" cy="7371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5876617" y="2544178"/>
              <a:ext cx="382320" cy="19767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56476" y="2524738"/>
                <a:ext cx="431953" cy="20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5983177" y="1969618"/>
              <a:ext cx="1640880" cy="7329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55817" y="1946589"/>
                <a:ext cx="1693080" cy="780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/>
              <p14:cNvContentPartPr/>
              <p14:nvPr/>
            </p14:nvContentPartPr>
            <p14:xfrm>
              <a:off x="4161217" y="3862858"/>
              <a:ext cx="1789200" cy="8434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44297" y="3846298"/>
                <a:ext cx="1830960" cy="87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/>
              <p14:cNvContentPartPr/>
              <p14:nvPr/>
            </p14:nvContentPartPr>
            <p14:xfrm>
              <a:off x="5866537" y="4280458"/>
              <a:ext cx="1734120" cy="9615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38097" y="4256698"/>
                <a:ext cx="1785600" cy="10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6915217" y="5221138"/>
              <a:ext cx="703800" cy="3070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02977" y="5209978"/>
                <a:ext cx="73368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/>
              <p14:cNvContentPartPr/>
              <p14:nvPr/>
            </p14:nvContentPartPr>
            <p14:xfrm>
              <a:off x="7401577" y="4884898"/>
              <a:ext cx="1823400" cy="6490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85737" y="4862578"/>
                <a:ext cx="185976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/>
              <p14:cNvContentPartPr/>
              <p14:nvPr/>
            </p14:nvContentPartPr>
            <p14:xfrm>
              <a:off x="5908297" y="2517898"/>
              <a:ext cx="310320" cy="27432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85977" y="2485498"/>
                <a:ext cx="3578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8" name="Ink 147"/>
              <p14:cNvContentPartPr/>
              <p14:nvPr/>
            </p14:nvContentPartPr>
            <p14:xfrm>
              <a:off x="2394337" y="3522298"/>
              <a:ext cx="1954800" cy="794880"/>
            </p14:xfrm>
          </p:contentPart>
        </mc:Choice>
        <mc:Fallback>
          <p:pic>
            <p:nvPicPr>
              <p:cNvPr id="148" name="Ink 14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82817" y="3500338"/>
                <a:ext cx="198756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2" name="Ink 151"/>
              <p14:cNvContentPartPr/>
              <p14:nvPr/>
            </p14:nvContentPartPr>
            <p14:xfrm>
              <a:off x="715657" y="4080658"/>
              <a:ext cx="1820520" cy="1054800"/>
            </p14:xfrm>
          </p:contentPart>
        </mc:Choice>
        <mc:Fallback>
          <p:pic>
            <p:nvPicPr>
              <p:cNvPr id="152" name="Ink 15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4057" y="4054018"/>
                <a:ext cx="1866600" cy="11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3" name="Ink 152"/>
              <p14:cNvContentPartPr/>
              <p14:nvPr/>
            </p14:nvContentPartPr>
            <p14:xfrm>
              <a:off x="2013097" y="3777538"/>
              <a:ext cx="692280" cy="357120"/>
            </p14:xfrm>
          </p:contentPart>
        </mc:Choice>
        <mc:Fallback>
          <p:pic>
            <p:nvPicPr>
              <p:cNvPr id="153" name="Ink 15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89697" y="3758098"/>
                <a:ext cx="742320" cy="39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42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Getting started with Spark on Azure HDInsight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7848562" y="1360546"/>
            <a:ext cx="1627734" cy="2870523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Intelligence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7848562" y="4355367"/>
            <a:ext cx="1627734" cy="1267590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Dashboards &amp; Visualizations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2626936" y="1360546"/>
            <a:ext cx="1627734" cy="4262412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Information Management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4367479" y="1360547"/>
            <a:ext cx="1627734" cy="4262412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Big Data Stores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6108020" y="1360547"/>
            <a:ext cx="1627734" cy="4262412"/>
          </a:xfrm>
          <a:prstGeom prst="rect">
            <a:avLst/>
          </a:prstGeom>
          <a:solidFill>
            <a:srgbClr val="0078D7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14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 and Analytics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8477444" y="3702647"/>
            <a:ext cx="11888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Cortana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8106453" y="3675547"/>
            <a:ext cx="295835" cy="295835"/>
            <a:chOff x="3236100" y="589298"/>
            <a:chExt cx="5641200" cy="5641200"/>
          </a:xfrm>
        </p:grpSpPr>
        <p:sp>
          <p:nvSpPr>
            <p:cNvPr id="137" name="Freeform 136"/>
            <p:cNvSpPr/>
            <p:nvPr/>
          </p:nvSpPr>
          <p:spPr bwMode="auto">
            <a:xfrm>
              <a:off x="3236100" y="589298"/>
              <a:ext cx="5641200" cy="5641200"/>
            </a:xfrm>
            <a:custGeom>
              <a:avLst/>
              <a:gdLst>
                <a:gd name="connsiteX0" fmla="*/ 2820600 w 5641200"/>
                <a:gd name="connsiteY0" fmla="*/ 378999 h 5641200"/>
                <a:gd name="connsiteX1" fmla="*/ 378999 w 5641200"/>
                <a:gd name="connsiteY1" fmla="*/ 2820600 h 5641200"/>
                <a:gd name="connsiteX2" fmla="*/ 2820600 w 5641200"/>
                <a:gd name="connsiteY2" fmla="*/ 5262201 h 5641200"/>
                <a:gd name="connsiteX3" fmla="*/ 5262201 w 5641200"/>
                <a:gd name="connsiteY3" fmla="*/ 2820600 h 5641200"/>
                <a:gd name="connsiteX4" fmla="*/ 2820600 w 5641200"/>
                <a:gd name="connsiteY4" fmla="*/ 378999 h 5641200"/>
                <a:gd name="connsiteX5" fmla="*/ 2820600 w 5641200"/>
                <a:gd name="connsiteY5" fmla="*/ 0 h 5641200"/>
                <a:gd name="connsiteX6" fmla="*/ 5641200 w 5641200"/>
                <a:gd name="connsiteY6" fmla="*/ 2820600 h 5641200"/>
                <a:gd name="connsiteX7" fmla="*/ 2820600 w 5641200"/>
                <a:gd name="connsiteY7" fmla="*/ 5641200 h 5641200"/>
                <a:gd name="connsiteX8" fmla="*/ 0 w 5641200"/>
                <a:gd name="connsiteY8" fmla="*/ 2820600 h 5641200"/>
                <a:gd name="connsiteX9" fmla="*/ 2820600 w 5641200"/>
                <a:gd name="connsiteY9" fmla="*/ 0 h 564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41200" h="5641200">
                  <a:moveTo>
                    <a:pt x="2820600" y="378999"/>
                  </a:moveTo>
                  <a:cubicBezTo>
                    <a:pt x="1472141" y="378999"/>
                    <a:pt x="378999" y="1472141"/>
                    <a:pt x="378999" y="2820600"/>
                  </a:cubicBezTo>
                  <a:cubicBezTo>
                    <a:pt x="378999" y="4169059"/>
                    <a:pt x="1472141" y="5262201"/>
                    <a:pt x="2820600" y="5262201"/>
                  </a:cubicBezTo>
                  <a:cubicBezTo>
                    <a:pt x="4169059" y="5262201"/>
                    <a:pt x="5262201" y="4169059"/>
                    <a:pt x="5262201" y="2820600"/>
                  </a:cubicBezTo>
                  <a:cubicBezTo>
                    <a:pt x="5262201" y="1472141"/>
                    <a:pt x="4169059" y="378999"/>
                    <a:pt x="2820600" y="378999"/>
                  </a:cubicBezTo>
                  <a:close/>
                  <a:moveTo>
                    <a:pt x="2820600" y="0"/>
                  </a:moveTo>
                  <a:cubicBezTo>
                    <a:pt x="4378374" y="0"/>
                    <a:pt x="5641200" y="1262826"/>
                    <a:pt x="5641200" y="2820600"/>
                  </a:cubicBezTo>
                  <a:cubicBezTo>
                    <a:pt x="5641200" y="4378374"/>
                    <a:pt x="4378374" y="5641200"/>
                    <a:pt x="2820600" y="5641200"/>
                  </a:cubicBezTo>
                  <a:cubicBezTo>
                    <a:pt x="1262826" y="5641200"/>
                    <a:pt x="0" y="4378374"/>
                    <a:pt x="0" y="2820600"/>
                  </a:cubicBezTo>
                  <a:cubicBezTo>
                    <a:pt x="0" y="1262826"/>
                    <a:pt x="1262826" y="0"/>
                    <a:pt x="28206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3600" kern="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8" name="Freeform 137"/>
            <p:cNvSpPr/>
            <p:nvPr/>
          </p:nvSpPr>
          <p:spPr bwMode="auto">
            <a:xfrm>
              <a:off x="3615099" y="968297"/>
              <a:ext cx="4883202" cy="4883202"/>
            </a:xfrm>
            <a:custGeom>
              <a:avLst/>
              <a:gdLst>
                <a:gd name="connsiteX0" fmla="*/ 2441601 w 4883202"/>
                <a:gd name="connsiteY0" fmla="*/ 535401 h 4883202"/>
                <a:gd name="connsiteX1" fmla="*/ 535401 w 4883202"/>
                <a:gd name="connsiteY1" fmla="*/ 2441601 h 4883202"/>
                <a:gd name="connsiteX2" fmla="*/ 2441601 w 4883202"/>
                <a:gd name="connsiteY2" fmla="*/ 4347801 h 4883202"/>
                <a:gd name="connsiteX3" fmla="*/ 4347801 w 4883202"/>
                <a:gd name="connsiteY3" fmla="*/ 2441601 h 4883202"/>
                <a:gd name="connsiteX4" fmla="*/ 2441601 w 4883202"/>
                <a:gd name="connsiteY4" fmla="*/ 535401 h 4883202"/>
                <a:gd name="connsiteX5" fmla="*/ 2441601 w 4883202"/>
                <a:gd name="connsiteY5" fmla="*/ 0 h 4883202"/>
                <a:gd name="connsiteX6" fmla="*/ 4883202 w 4883202"/>
                <a:gd name="connsiteY6" fmla="*/ 2441601 h 4883202"/>
                <a:gd name="connsiteX7" fmla="*/ 2441601 w 4883202"/>
                <a:gd name="connsiteY7" fmla="*/ 4883202 h 4883202"/>
                <a:gd name="connsiteX8" fmla="*/ 0 w 4883202"/>
                <a:gd name="connsiteY8" fmla="*/ 2441601 h 4883202"/>
                <a:gd name="connsiteX9" fmla="*/ 2441601 w 4883202"/>
                <a:gd name="connsiteY9" fmla="*/ 0 h 488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83202" h="4883202">
                  <a:moveTo>
                    <a:pt x="2441601" y="535401"/>
                  </a:moveTo>
                  <a:cubicBezTo>
                    <a:pt x="1388836" y="535401"/>
                    <a:pt x="535401" y="1388836"/>
                    <a:pt x="535401" y="2441601"/>
                  </a:cubicBezTo>
                  <a:cubicBezTo>
                    <a:pt x="535401" y="3494366"/>
                    <a:pt x="1388836" y="4347801"/>
                    <a:pt x="2441601" y="4347801"/>
                  </a:cubicBezTo>
                  <a:cubicBezTo>
                    <a:pt x="3494366" y="4347801"/>
                    <a:pt x="4347801" y="3494366"/>
                    <a:pt x="4347801" y="2441601"/>
                  </a:cubicBezTo>
                  <a:cubicBezTo>
                    <a:pt x="4347801" y="1388836"/>
                    <a:pt x="3494366" y="535401"/>
                    <a:pt x="2441601" y="535401"/>
                  </a:cubicBezTo>
                  <a:close/>
                  <a:moveTo>
                    <a:pt x="2441601" y="0"/>
                  </a:moveTo>
                  <a:cubicBezTo>
                    <a:pt x="3790060" y="0"/>
                    <a:pt x="4883202" y="1093142"/>
                    <a:pt x="4883202" y="2441601"/>
                  </a:cubicBezTo>
                  <a:cubicBezTo>
                    <a:pt x="4883202" y="3790060"/>
                    <a:pt x="3790060" y="4883202"/>
                    <a:pt x="2441601" y="4883202"/>
                  </a:cubicBezTo>
                  <a:cubicBezTo>
                    <a:pt x="1093142" y="4883202"/>
                    <a:pt x="0" y="3790060"/>
                    <a:pt x="0" y="2441601"/>
                  </a:cubicBezTo>
                  <a:cubicBezTo>
                    <a:pt x="0" y="1093142"/>
                    <a:pt x="1093142" y="0"/>
                    <a:pt x="2441601" y="0"/>
                  </a:cubicBez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3600" kern="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3145110" y="3702648"/>
            <a:ext cx="1190817" cy="25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 err="1">
                <a:cs typeface="Segoe UI Semilight" panose="020B0402040204020203" pitchFamily="34" charset="0"/>
              </a:rPr>
              <a:t>IoT</a:t>
            </a:r>
            <a:r>
              <a:rPr lang="en-US" sz="1100" kern="0" dirty="0">
                <a:cs typeface="Segoe UI Semilight" panose="020B0402040204020203" pitchFamily="34" charset="0"/>
              </a:rPr>
              <a:t> Hub</a:t>
            </a:r>
            <a:endParaRPr lang="en-US" sz="1100" kern="0" dirty="0"/>
          </a:p>
        </p:txBody>
      </p:sp>
      <p:sp>
        <p:nvSpPr>
          <p:cNvPr id="143" name="Rectangle 142"/>
          <p:cNvSpPr/>
          <p:nvPr/>
        </p:nvSpPr>
        <p:spPr>
          <a:xfrm>
            <a:off x="6697340" y="3544051"/>
            <a:ext cx="118880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HDInsight </a:t>
            </a:r>
          </a:p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(Hadoop and Spark)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6697340" y="4479675"/>
            <a:ext cx="8497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Stream Analytics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2126699" y="5900454"/>
            <a:ext cx="874688" cy="3008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defTabSz="896386">
              <a:lnSpc>
                <a:spcPct val="90000"/>
              </a:lnSpc>
            </a:pPr>
            <a:r>
              <a:rPr lang="en-US" sz="2400" kern="0" dirty="0">
                <a:solidFill>
                  <a:schemeClr val="bg2"/>
                </a:solidFill>
                <a:latin typeface="+mj-lt"/>
              </a:rPr>
              <a:t>Data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5332740" y="5866228"/>
            <a:ext cx="1455528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2400" kern="0" dirty="0">
                <a:solidFill>
                  <a:schemeClr val="bg2"/>
                </a:solidFill>
                <a:latin typeface="+mj-lt"/>
              </a:rPr>
              <a:t>Intelligence</a:t>
            </a:r>
            <a:endParaRPr lang="en-US" b="1" kern="0" spc="-30" dirty="0">
              <a:solidFill>
                <a:schemeClr val="bg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3437991" y="6051467"/>
            <a:ext cx="1271086" cy="0"/>
          </a:xfrm>
          <a:prstGeom prst="line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/>
          <p:cNvGrpSpPr/>
          <p:nvPr/>
        </p:nvGrpSpPr>
        <p:grpSpPr>
          <a:xfrm rot="13500000">
            <a:off x="4511642" y="5967142"/>
            <a:ext cx="170045" cy="167504"/>
            <a:chOff x="402446" y="5872915"/>
            <a:chExt cx="292608" cy="288235"/>
          </a:xfrm>
          <a:solidFill>
            <a:schemeClr val="tx1">
              <a:lumMod val="85000"/>
            </a:schemeClr>
          </a:solidFill>
        </p:grpSpPr>
        <p:cxnSp>
          <p:nvCxnSpPr>
            <p:cNvPr id="194" name="Straight Connector 193"/>
            <p:cNvCxnSpPr/>
            <p:nvPr/>
          </p:nvCxnSpPr>
          <p:spPr>
            <a:xfrm>
              <a:off x="412598" y="5872915"/>
              <a:ext cx="0" cy="288235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402446" y="6148978"/>
              <a:ext cx="292608" cy="0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Straight Connector 196"/>
          <p:cNvCxnSpPr/>
          <p:nvPr/>
        </p:nvCxnSpPr>
        <p:spPr>
          <a:xfrm>
            <a:off x="7576708" y="6051467"/>
            <a:ext cx="1271086" cy="0"/>
          </a:xfrm>
          <a:prstGeom prst="line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/>
          <p:cNvGrpSpPr/>
          <p:nvPr/>
        </p:nvGrpSpPr>
        <p:grpSpPr>
          <a:xfrm rot="13500000">
            <a:off x="8650359" y="5967142"/>
            <a:ext cx="170045" cy="167504"/>
            <a:chOff x="402446" y="5872915"/>
            <a:chExt cx="292608" cy="288235"/>
          </a:xfrm>
          <a:solidFill>
            <a:schemeClr val="tx1">
              <a:lumMod val="85000"/>
            </a:schemeClr>
          </a:solidFill>
        </p:grpSpPr>
        <p:cxnSp>
          <p:nvCxnSpPr>
            <p:cNvPr id="199" name="Straight Connector 198"/>
            <p:cNvCxnSpPr/>
            <p:nvPr/>
          </p:nvCxnSpPr>
          <p:spPr>
            <a:xfrm>
              <a:off x="412598" y="5872915"/>
              <a:ext cx="0" cy="288235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402446" y="6148978"/>
              <a:ext cx="292608" cy="0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Rectangle 200"/>
          <p:cNvSpPr/>
          <p:nvPr/>
        </p:nvSpPr>
        <p:spPr>
          <a:xfrm>
            <a:off x="9583111" y="5897283"/>
            <a:ext cx="1405919" cy="30722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defTabSz="896386">
              <a:lnSpc>
                <a:spcPct val="90000"/>
              </a:lnSpc>
            </a:pPr>
            <a:r>
              <a:rPr lang="en-US" sz="2400" kern="0" dirty="0">
                <a:solidFill>
                  <a:schemeClr val="bg2"/>
                </a:solidFill>
                <a:latin typeface="+mj-lt"/>
              </a:rPr>
              <a:t>Action</a:t>
            </a:r>
          </a:p>
        </p:txBody>
      </p:sp>
      <p:sp>
        <p:nvSpPr>
          <p:cNvPr id="203" name="Freeform 202"/>
          <p:cNvSpPr/>
          <p:nvPr/>
        </p:nvSpPr>
        <p:spPr bwMode="auto">
          <a:xfrm>
            <a:off x="2427956" y="1369115"/>
            <a:ext cx="116042" cy="4274940"/>
          </a:xfrm>
          <a:custGeom>
            <a:avLst/>
            <a:gdLst>
              <a:gd name="connsiteX0" fmla="*/ 247650 w 247650"/>
              <a:gd name="connsiteY0" fmla="*/ 0 h 295275"/>
              <a:gd name="connsiteX1" fmla="*/ 0 w 247650"/>
              <a:gd name="connsiteY1" fmla="*/ 0 h 295275"/>
              <a:gd name="connsiteX2" fmla="*/ 0 w 247650"/>
              <a:gd name="connsiteY2" fmla="*/ 295275 h 295275"/>
              <a:gd name="connsiteX3" fmla="*/ 238125 w 247650"/>
              <a:gd name="connsiteY3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295275">
                <a:moveTo>
                  <a:pt x="247650" y="0"/>
                </a:moveTo>
                <a:lnTo>
                  <a:pt x="0" y="0"/>
                </a:lnTo>
                <a:lnTo>
                  <a:pt x="0" y="295275"/>
                </a:lnTo>
                <a:lnTo>
                  <a:pt x="238125" y="295275"/>
                </a:lnTo>
              </a:path>
            </a:pathLst>
          </a:custGeom>
          <a:noFill/>
          <a:ln w="127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06" name="Freeform 205"/>
          <p:cNvSpPr/>
          <p:nvPr/>
        </p:nvSpPr>
        <p:spPr bwMode="auto">
          <a:xfrm flipH="1">
            <a:off x="9562528" y="1369115"/>
            <a:ext cx="116042" cy="4274940"/>
          </a:xfrm>
          <a:custGeom>
            <a:avLst/>
            <a:gdLst>
              <a:gd name="connsiteX0" fmla="*/ 247650 w 247650"/>
              <a:gd name="connsiteY0" fmla="*/ 0 h 295275"/>
              <a:gd name="connsiteX1" fmla="*/ 0 w 247650"/>
              <a:gd name="connsiteY1" fmla="*/ 0 h 295275"/>
              <a:gd name="connsiteX2" fmla="*/ 0 w 247650"/>
              <a:gd name="connsiteY2" fmla="*/ 295275 h 295275"/>
              <a:gd name="connsiteX3" fmla="*/ 238125 w 247650"/>
              <a:gd name="connsiteY3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295275">
                <a:moveTo>
                  <a:pt x="247650" y="0"/>
                </a:moveTo>
                <a:lnTo>
                  <a:pt x="0" y="0"/>
                </a:lnTo>
                <a:lnTo>
                  <a:pt x="0" y="295275"/>
                </a:lnTo>
                <a:lnTo>
                  <a:pt x="238125" y="295275"/>
                </a:lnTo>
              </a:path>
            </a:pathLst>
          </a:custGeom>
          <a:noFill/>
          <a:ln w="127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386"/>
            <a:endParaRPr lang="en-US" kern="0">
              <a:solidFill>
                <a:sysClr val="windowText" lastClr="000000"/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 flipH="1">
            <a:off x="9562528" y="3506583"/>
            <a:ext cx="289008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0305429" y="1661976"/>
            <a:ext cx="1021276" cy="458313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defTabSz="93238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kern="0" spc="-3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People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0557259" y="4763673"/>
            <a:ext cx="813484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238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kern="0" spc="-3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Automated </a:t>
            </a:r>
            <a:br>
              <a:rPr lang="en-US" sz="1200" kern="0" spc="-3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kern="0" spc="-3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Systems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9932983" y="1697710"/>
            <a:ext cx="353425" cy="361026"/>
            <a:chOff x="6112510" y="6954657"/>
            <a:chExt cx="1181100" cy="1206500"/>
          </a:xfrm>
          <a:solidFill>
            <a:schemeClr val="accent2"/>
          </a:solidFill>
        </p:grpSpPr>
        <p:sp>
          <p:nvSpPr>
            <p:cNvPr id="211" name="Freeform 5"/>
            <p:cNvSpPr>
              <a:spLocks noEditPoints="1"/>
            </p:cNvSpPr>
            <p:nvPr/>
          </p:nvSpPr>
          <p:spPr bwMode="auto">
            <a:xfrm>
              <a:off x="6233160" y="6954657"/>
              <a:ext cx="485775" cy="482600"/>
            </a:xfrm>
            <a:custGeom>
              <a:avLst/>
              <a:gdLst>
                <a:gd name="T0" fmla="*/ 154 w 306"/>
                <a:gd name="T1" fmla="*/ 304 h 304"/>
                <a:gd name="T2" fmla="*/ 122 w 306"/>
                <a:gd name="T3" fmla="*/ 302 h 304"/>
                <a:gd name="T4" fmla="*/ 94 w 306"/>
                <a:gd name="T5" fmla="*/ 292 h 304"/>
                <a:gd name="T6" fmla="*/ 68 w 306"/>
                <a:gd name="T7" fmla="*/ 278 h 304"/>
                <a:gd name="T8" fmla="*/ 46 w 306"/>
                <a:gd name="T9" fmla="*/ 260 h 304"/>
                <a:gd name="T10" fmla="*/ 26 w 306"/>
                <a:gd name="T11" fmla="*/ 238 h 304"/>
                <a:gd name="T12" fmla="*/ 12 w 306"/>
                <a:gd name="T13" fmla="*/ 212 h 304"/>
                <a:gd name="T14" fmla="*/ 4 w 306"/>
                <a:gd name="T15" fmla="*/ 182 h 304"/>
                <a:gd name="T16" fmla="*/ 0 w 306"/>
                <a:gd name="T17" fmla="*/ 152 h 304"/>
                <a:gd name="T18" fmla="*/ 2 w 306"/>
                <a:gd name="T19" fmla="*/ 136 h 304"/>
                <a:gd name="T20" fmla="*/ 8 w 306"/>
                <a:gd name="T21" fmla="*/ 106 h 304"/>
                <a:gd name="T22" fmla="*/ 20 w 306"/>
                <a:gd name="T23" fmla="*/ 80 h 304"/>
                <a:gd name="T24" fmla="*/ 36 w 306"/>
                <a:gd name="T25" fmla="*/ 56 h 304"/>
                <a:gd name="T26" fmla="*/ 56 w 306"/>
                <a:gd name="T27" fmla="*/ 34 h 304"/>
                <a:gd name="T28" fmla="*/ 80 w 306"/>
                <a:gd name="T29" fmla="*/ 18 h 304"/>
                <a:gd name="T30" fmla="*/ 108 w 306"/>
                <a:gd name="T31" fmla="*/ 6 h 304"/>
                <a:gd name="T32" fmla="*/ 138 w 306"/>
                <a:gd name="T33" fmla="*/ 0 h 304"/>
                <a:gd name="T34" fmla="*/ 154 w 306"/>
                <a:gd name="T35" fmla="*/ 0 h 304"/>
                <a:gd name="T36" fmla="*/ 184 w 306"/>
                <a:gd name="T37" fmla="*/ 2 h 304"/>
                <a:gd name="T38" fmla="*/ 212 w 306"/>
                <a:gd name="T39" fmla="*/ 12 h 304"/>
                <a:gd name="T40" fmla="*/ 238 w 306"/>
                <a:gd name="T41" fmla="*/ 26 h 304"/>
                <a:gd name="T42" fmla="*/ 260 w 306"/>
                <a:gd name="T43" fmla="*/ 44 h 304"/>
                <a:gd name="T44" fmla="*/ 280 w 306"/>
                <a:gd name="T45" fmla="*/ 66 h 304"/>
                <a:gd name="T46" fmla="*/ 294 w 306"/>
                <a:gd name="T47" fmla="*/ 92 h 304"/>
                <a:gd name="T48" fmla="*/ 302 w 306"/>
                <a:gd name="T49" fmla="*/ 122 h 304"/>
                <a:gd name="T50" fmla="*/ 306 w 306"/>
                <a:gd name="T51" fmla="*/ 152 h 304"/>
                <a:gd name="T52" fmla="*/ 304 w 306"/>
                <a:gd name="T53" fmla="*/ 168 h 304"/>
                <a:gd name="T54" fmla="*/ 298 w 306"/>
                <a:gd name="T55" fmla="*/ 198 h 304"/>
                <a:gd name="T56" fmla="*/ 288 w 306"/>
                <a:gd name="T57" fmla="*/ 224 h 304"/>
                <a:gd name="T58" fmla="*/ 270 w 306"/>
                <a:gd name="T59" fmla="*/ 248 h 304"/>
                <a:gd name="T60" fmla="*/ 250 w 306"/>
                <a:gd name="T61" fmla="*/ 270 h 304"/>
                <a:gd name="T62" fmla="*/ 226 w 306"/>
                <a:gd name="T63" fmla="*/ 286 h 304"/>
                <a:gd name="T64" fmla="*/ 198 w 306"/>
                <a:gd name="T65" fmla="*/ 298 h 304"/>
                <a:gd name="T66" fmla="*/ 168 w 306"/>
                <a:gd name="T67" fmla="*/ 304 h 304"/>
                <a:gd name="T68" fmla="*/ 154 w 306"/>
                <a:gd name="T69" fmla="*/ 304 h 304"/>
                <a:gd name="T70" fmla="*/ 154 w 306"/>
                <a:gd name="T71" fmla="*/ 28 h 304"/>
                <a:gd name="T72" fmla="*/ 128 w 306"/>
                <a:gd name="T73" fmla="*/ 30 h 304"/>
                <a:gd name="T74" fmla="*/ 104 w 306"/>
                <a:gd name="T75" fmla="*/ 38 h 304"/>
                <a:gd name="T76" fmla="*/ 66 w 306"/>
                <a:gd name="T77" fmla="*/ 64 h 304"/>
                <a:gd name="T78" fmla="*/ 38 w 306"/>
                <a:gd name="T79" fmla="*/ 104 h 304"/>
                <a:gd name="T80" fmla="*/ 32 w 306"/>
                <a:gd name="T81" fmla="*/ 128 h 304"/>
                <a:gd name="T82" fmla="*/ 28 w 306"/>
                <a:gd name="T83" fmla="*/ 152 h 304"/>
                <a:gd name="T84" fmla="*/ 30 w 306"/>
                <a:gd name="T85" fmla="*/ 164 h 304"/>
                <a:gd name="T86" fmla="*/ 34 w 306"/>
                <a:gd name="T87" fmla="*/ 190 h 304"/>
                <a:gd name="T88" fmla="*/ 50 w 306"/>
                <a:gd name="T89" fmla="*/ 222 h 304"/>
                <a:gd name="T90" fmla="*/ 84 w 306"/>
                <a:gd name="T91" fmla="*/ 256 h 304"/>
                <a:gd name="T92" fmla="*/ 116 w 306"/>
                <a:gd name="T93" fmla="*/ 270 h 304"/>
                <a:gd name="T94" fmla="*/ 140 w 306"/>
                <a:gd name="T95" fmla="*/ 276 h 304"/>
                <a:gd name="T96" fmla="*/ 154 w 306"/>
                <a:gd name="T97" fmla="*/ 276 h 304"/>
                <a:gd name="T98" fmla="*/ 178 w 306"/>
                <a:gd name="T99" fmla="*/ 274 h 304"/>
                <a:gd name="T100" fmla="*/ 202 w 306"/>
                <a:gd name="T101" fmla="*/ 266 h 304"/>
                <a:gd name="T102" fmla="*/ 242 w 306"/>
                <a:gd name="T103" fmla="*/ 240 h 304"/>
                <a:gd name="T104" fmla="*/ 268 w 306"/>
                <a:gd name="T105" fmla="*/ 200 h 304"/>
                <a:gd name="T106" fmla="*/ 274 w 306"/>
                <a:gd name="T107" fmla="*/ 178 h 304"/>
                <a:gd name="T108" fmla="*/ 278 w 306"/>
                <a:gd name="T109" fmla="*/ 152 h 304"/>
                <a:gd name="T110" fmla="*/ 276 w 306"/>
                <a:gd name="T111" fmla="*/ 140 h 304"/>
                <a:gd name="T112" fmla="*/ 272 w 306"/>
                <a:gd name="T113" fmla="*/ 116 h 304"/>
                <a:gd name="T114" fmla="*/ 256 w 306"/>
                <a:gd name="T115" fmla="*/ 82 h 304"/>
                <a:gd name="T116" fmla="*/ 222 w 306"/>
                <a:gd name="T117" fmla="*/ 50 h 304"/>
                <a:gd name="T118" fmla="*/ 190 w 306"/>
                <a:gd name="T119" fmla="*/ 34 h 304"/>
                <a:gd name="T120" fmla="*/ 166 w 306"/>
                <a:gd name="T121" fmla="*/ 28 h 304"/>
                <a:gd name="T122" fmla="*/ 154 w 306"/>
                <a:gd name="T123" fmla="*/ 2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6" h="304">
                  <a:moveTo>
                    <a:pt x="154" y="304"/>
                  </a:moveTo>
                  <a:lnTo>
                    <a:pt x="154" y="304"/>
                  </a:lnTo>
                  <a:lnTo>
                    <a:pt x="138" y="304"/>
                  </a:lnTo>
                  <a:lnTo>
                    <a:pt x="122" y="302"/>
                  </a:lnTo>
                  <a:lnTo>
                    <a:pt x="108" y="298"/>
                  </a:lnTo>
                  <a:lnTo>
                    <a:pt x="94" y="292"/>
                  </a:lnTo>
                  <a:lnTo>
                    <a:pt x="80" y="286"/>
                  </a:lnTo>
                  <a:lnTo>
                    <a:pt x="68" y="278"/>
                  </a:lnTo>
                  <a:lnTo>
                    <a:pt x="56" y="270"/>
                  </a:lnTo>
                  <a:lnTo>
                    <a:pt x="46" y="260"/>
                  </a:lnTo>
                  <a:lnTo>
                    <a:pt x="36" y="248"/>
                  </a:lnTo>
                  <a:lnTo>
                    <a:pt x="26" y="238"/>
                  </a:lnTo>
                  <a:lnTo>
                    <a:pt x="20" y="224"/>
                  </a:lnTo>
                  <a:lnTo>
                    <a:pt x="12" y="212"/>
                  </a:lnTo>
                  <a:lnTo>
                    <a:pt x="8" y="198"/>
                  </a:lnTo>
                  <a:lnTo>
                    <a:pt x="4" y="182"/>
                  </a:lnTo>
                  <a:lnTo>
                    <a:pt x="2" y="16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2" y="136"/>
                  </a:lnTo>
                  <a:lnTo>
                    <a:pt x="4" y="122"/>
                  </a:lnTo>
                  <a:lnTo>
                    <a:pt x="8" y="106"/>
                  </a:lnTo>
                  <a:lnTo>
                    <a:pt x="12" y="92"/>
                  </a:lnTo>
                  <a:lnTo>
                    <a:pt x="20" y="80"/>
                  </a:lnTo>
                  <a:lnTo>
                    <a:pt x="26" y="66"/>
                  </a:lnTo>
                  <a:lnTo>
                    <a:pt x="36" y="56"/>
                  </a:lnTo>
                  <a:lnTo>
                    <a:pt x="46" y="44"/>
                  </a:lnTo>
                  <a:lnTo>
                    <a:pt x="56" y="34"/>
                  </a:lnTo>
                  <a:lnTo>
                    <a:pt x="68" y="26"/>
                  </a:lnTo>
                  <a:lnTo>
                    <a:pt x="80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2" y="2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68" y="0"/>
                  </a:lnTo>
                  <a:lnTo>
                    <a:pt x="184" y="2"/>
                  </a:lnTo>
                  <a:lnTo>
                    <a:pt x="198" y="6"/>
                  </a:lnTo>
                  <a:lnTo>
                    <a:pt x="212" y="12"/>
                  </a:lnTo>
                  <a:lnTo>
                    <a:pt x="226" y="18"/>
                  </a:lnTo>
                  <a:lnTo>
                    <a:pt x="238" y="26"/>
                  </a:lnTo>
                  <a:lnTo>
                    <a:pt x="250" y="34"/>
                  </a:lnTo>
                  <a:lnTo>
                    <a:pt x="260" y="44"/>
                  </a:lnTo>
                  <a:lnTo>
                    <a:pt x="270" y="56"/>
                  </a:lnTo>
                  <a:lnTo>
                    <a:pt x="280" y="66"/>
                  </a:lnTo>
                  <a:lnTo>
                    <a:pt x="288" y="80"/>
                  </a:lnTo>
                  <a:lnTo>
                    <a:pt x="294" y="92"/>
                  </a:lnTo>
                  <a:lnTo>
                    <a:pt x="298" y="106"/>
                  </a:lnTo>
                  <a:lnTo>
                    <a:pt x="302" y="122"/>
                  </a:lnTo>
                  <a:lnTo>
                    <a:pt x="304" y="136"/>
                  </a:lnTo>
                  <a:lnTo>
                    <a:pt x="306" y="152"/>
                  </a:lnTo>
                  <a:lnTo>
                    <a:pt x="306" y="152"/>
                  </a:lnTo>
                  <a:lnTo>
                    <a:pt x="304" y="168"/>
                  </a:lnTo>
                  <a:lnTo>
                    <a:pt x="302" y="182"/>
                  </a:lnTo>
                  <a:lnTo>
                    <a:pt x="298" y="198"/>
                  </a:lnTo>
                  <a:lnTo>
                    <a:pt x="294" y="212"/>
                  </a:lnTo>
                  <a:lnTo>
                    <a:pt x="288" y="224"/>
                  </a:lnTo>
                  <a:lnTo>
                    <a:pt x="280" y="238"/>
                  </a:lnTo>
                  <a:lnTo>
                    <a:pt x="270" y="248"/>
                  </a:lnTo>
                  <a:lnTo>
                    <a:pt x="260" y="260"/>
                  </a:lnTo>
                  <a:lnTo>
                    <a:pt x="250" y="270"/>
                  </a:lnTo>
                  <a:lnTo>
                    <a:pt x="238" y="278"/>
                  </a:lnTo>
                  <a:lnTo>
                    <a:pt x="226" y="286"/>
                  </a:lnTo>
                  <a:lnTo>
                    <a:pt x="212" y="292"/>
                  </a:lnTo>
                  <a:lnTo>
                    <a:pt x="198" y="298"/>
                  </a:lnTo>
                  <a:lnTo>
                    <a:pt x="184" y="302"/>
                  </a:lnTo>
                  <a:lnTo>
                    <a:pt x="168" y="304"/>
                  </a:lnTo>
                  <a:lnTo>
                    <a:pt x="154" y="304"/>
                  </a:lnTo>
                  <a:lnTo>
                    <a:pt x="154" y="304"/>
                  </a:lnTo>
                  <a:close/>
                  <a:moveTo>
                    <a:pt x="154" y="28"/>
                  </a:moveTo>
                  <a:lnTo>
                    <a:pt x="154" y="28"/>
                  </a:lnTo>
                  <a:lnTo>
                    <a:pt x="140" y="28"/>
                  </a:lnTo>
                  <a:lnTo>
                    <a:pt x="128" y="30"/>
                  </a:lnTo>
                  <a:lnTo>
                    <a:pt x="116" y="34"/>
                  </a:lnTo>
                  <a:lnTo>
                    <a:pt x="104" y="38"/>
                  </a:lnTo>
                  <a:lnTo>
                    <a:pt x="84" y="50"/>
                  </a:lnTo>
                  <a:lnTo>
                    <a:pt x="66" y="64"/>
                  </a:lnTo>
                  <a:lnTo>
                    <a:pt x="50" y="82"/>
                  </a:lnTo>
                  <a:lnTo>
                    <a:pt x="38" y="104"/>
                  </a:lnTo>
                  <a:lnTo>
                    <a:pt x="34" y="116"/>
                  </a:lnTo>
                  <a:lnTo>
                    <a:pt x="32" y="128"/>
                  </a:lnTo>
                  <a:lnTo>
                    <a:pt x="30" y="140"/>
                  </a:lnTo>
                  <a:lnTo>
                    <a:pt x="28" y="152"/>
                  </a:lnTo>
                  <a:lnTo>
                    <a:pt x="28" y="152"/>
                  </a:lnTo>
                  <a:lnTo>
                    <a:pt x="30" y="164"/>
                  </a:lnTo>
                  <a:lnTo>
                    <a:pt x="32" y="178"/>
                  </a:lnTo>
                  <a:lnTo>
                    <a:pt x="34" y="190"/>
                  </a:lnTo>
                  <a:lnTo>
                    <a:pt x="38" y="200"/>
                  </a:lnTo>
                  <a:lnTo>
                    <a:pt x="50" y="222"/>
                  </a:lnTo>
                  <a:lnTo>
                    <a:pt x="66" y="240"/>
                  </a:lnTo>
                  <a:lnTo>
                    <a:pt x="84" y="256"/>
                  </a:lnTo>
                  <a:lnTo>
                    <a:pt x="104" y="266"/>
                  </a:lnTo>
                  <a:lnTo>
                    <a:pt x="116" y="270"/>
                  </a:lnTo>
                  <a:lnTo>
                    <a:pt x="128" y="274"/>
                  </a:lnTo>
                  <a:lnTo>
                    <a:pt x="140" y="276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66" y="276"/>
                  </a:lnTo>
                  <a:lnTo>
                    <a:pt x="178" y="274"/>
                  </a:lnTo>
                  <a:lnTo>
                    <a:pt x="190" y="270"/>
                  </a:lnTo>
                  <a:lnTo>
                    <a:pt x="202" y="266"/>
                  </a:lnTo>
                  <a:lnTo>
                    <a:pt x="222" y="256"/>
                  </a:lnTo>
                  <a:lnTo>
                    <a:pt x="242" y="240"/>
                  </a:lnTo>
                  <a:lnTo>
                    <a:pt x="256" y="222"/>
                  </a:lnTo>
                  <a:lnTo>
                    <a:pt x="268" y="200"/>
                  </a:lnTo>
                  <a:lnTo>
                    <a:pt x="272" y="190"/>
                  </a:lnTo>
                  <a:lnTo>
                    <a:pt x="274" y="178"/>
                  </a:lnTo>
                  <a:lnTo>
                    <a:pt x="276" y="164"/>
                  </a:lnTo>
                  <a:lnTo>
                    <a:pt x="278" y="152"/>
                  </a:lnTo>
                  <a:lnTo>
                    <a:pt x="278" y="152"/>
                  </a:lnTo>
                  <a:lnTo>
                    <a:pt x="276" y="140"/>
                  </a:lnTo>
                  <a:lnTo>
                    <a:pt x="274" y="128"/>
                  </a:lnTo>
                  <a:lnTo>
                    <a:pt x="272" y="116"/>
                  </a:lnTo>
                  <a:lnTo>
                    <a:pt x="268" y="104"/>
                  </a:lnTo>
                  <a:lnTo>
                    <a:pt x="256" y="82"/>
                  </a:lnTo>
                  <a:lnTo>
                    <a:pt x="242" y="64"/>
                  </a:lnTo>
                  <a:lnTo>
                    <a:pt x="222" y="50"/>
                  </a:lnTo>
                  <a:lnTo>
                    <a:pt x="202" y="38"/>
                  </a:lnTo>
                  <a:lnTo>
                    <a:pt x="190" y="34"/>
                  </a:lnTo>
                  <a:lnTo>
                    <a:pt x="178" y="30"/>
                  </a:lnTo>
                  <a:lnTo>
                    <a:pt x="166" y="28"/>
                  </a:lnTo>
                  <a:lnTo>
                    <a:pt x="154" y="28"/>
                  </a:lnTo>
                  <a:lnTo>
                    <a:pt x="15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2" name="Freeform 6"/>
            <p:cNvSpPr>
              <a:spLocks noEditPoints="1"/>
            </p:cNvSpPr>
            <p:nvPr/>
          </p:nvSpPr>
          <p:spPr bwMode="auto">
            <a:xfrm>
              <a:off x="6112510" y="7481707"/>
              <a:ext cx="727075" cy="679450"/>
            </a:xfrm>
            <a:custGeom>
              <a:avLst/>
              <a:gdLst>
                <a:gd name="T0" fmla="*/ 0 w 458"/>
                <a:gd name="T1" fmla="*/ 428 h 428"/>
                <a:gd name="T2" fmla="*/ 16 w 458"/>
                <a:gd name="T3" fmla="*/ 210 h 428"/>
                <a:gd name="T4" fmla="*/ 22 w 458"/>
                <a:gd name="T5" fmla="*/ 166 h 428"/>
                <a:gd name="T6" fmla="*/ 36 w 458"/>
                <a:gd name="T7" fmla="*/ 126 h 428"/>
                <a:gd name="T8" fmla="*/ 56 w 458"/>
                <a:gd name="T9" fmla="*/ 90 h 428"/>
                <a:gd name="T10" fmla="*/ 82 w 458"/>
                <a:gd name="T11" fmla="*/ 60 h 428"/>
                <a:gd name="T12" fmla="*/ 112 w 458"/>
                <a:gd name="T13" fmla="*/ 34 h 428"/>
                <a:gd name="T14" fmla="*/ 148 w 458"/>
                <a:gd name="T15" fmla="*/ 16 h 428"/>
                <a:gd name="T16" fmla="*/ 186 w 458"/>
                <a:gd name="T17" fmla="*/ 4 h 428"/>
                <a:gd name="T18" fmla="*/ 226 w 458"/>
                <a:gd name="T19" fmla="*/ 0 h 428"/>
                <a:gd name="T20" fmla="*/ 248 w 458"/>
                <a:gd name="T21" fmla="*/ 0 h 428"/>
                <a:gd name="T22" fmla="*/ 286 w 458"/>
                <a:gd name="T23" fmla="*/ 8 h 428"/>
                <a:gd name="T24" fmla="*/ 322 w 458"/>
                <a:gd name="T25" fmla="*/ 24 h 428"/>
                <a:gd name="T26" fmla="*/ 356 w 458"/>
                <a:gd name="T27" fmla="*/ 48 h 428"/>
                <a:gd name="T28" fmla="*/ 384 w 458"/>
                <a:gd name="T29" fmla="*/ 76 h 428"/>
                <a:gd name="T30" fmla="*/ 408 w 458"/>
                <a:gd name="T31" fmla="*/ 108 h 428"/>
                <a:gd name="T32" fmla="*/ 424 w 458"/>
                <a:gd name="T33" fmla="*/ 146 h 428"/>
                <a:gd name="T34" fmla="*/ 436 w 458"/>
                <a:gd name="T35" fmla="*/ 188 h 428"/>
                <a:gd name="T36" fmla="*/ 458 w 458"/>
                <a:gd name="T37" fmla="*/ 428 h 428"/>
                <a:gd name="T38" fmla="*/ 428 w 458"/>
                <a:gd name="T39" fmla="*/ 400 h 428"/>
                <a:gd name="T40" fmla="*/ 410 w 458"/>
                <a:gd name="T41" fmla="*/ 212 h 428"/>
                <a:gd name="T42" fmla="*/ 404 w 458"/>
                <a:gd name="T43" fmla="*/ 174 h 428"/>
                <a:gd name="T44" fmla="*/ 392 w 458"/>
                <a:gd name="T45" fmla="*/ 140 h 428"/>
                <a:gd name="T46" fmla="*/ 374 w 458"/>
                <a:gd name="T47" fmla="*/ 108 h 428"/>
                <a:gd name="T48" fmla="*/ 352 w 458"/>
                <a:gd name="T49" fmla="*/ 82 h 428"/>
                <a:gd name="T50" fmla="*/ 324 w 458"/>
                <a:gd name="T51" fmla="*/ 58 h 428"/>
                <a:gd name="T52" fmla="*/ 294 w 458"/>
                <a:gd name="T53" fmla="*/ 42 h 428"/>
                <a:gd name="T54" fmla="*/ 262 w 458"/>
                <a:gd name="T55" fmla="*/ 32 h 428"/>
                <a:gd name="T56" fmla="*/ 226 w 458"/>
                <a:gd name="T57" fmla="*/ 28 h 428"/>
                <a:gd name="T58" fmla="*/ 208 w 458"/>
                <a:gd name="T59" fmla="*/ 28 h 428"/>
                <a:gd name="T60" fmla="*/ 174 w 458"/>
                <a:gd name="T61" fmla="*/ 36 h 428"/>
                <a:gd name="T62" fmla="*/ 142 w 458"/>
                <a:gd name="T63" fmla="*/ 50 h 428"/>
                <a:gd name="T64" fmla="*/ 114 w 458"/>
                <a:gd name="T65" fmla="*/ 68 h 428"/>
                <a:gd name="T66" fmla="*/ 90 w 458"/>
                <a:gd name="T67" fmla="*/ 94 h 428"/>
                <a:gd name="T68" fmla="*/ 70 w 458"/>
                <a:gd name="T69" fmla="*/ 122 h 428"/>
                <a:gd name="T70" fmla="*/ 54 w 458"/>
                <a:gd name="T71" fmla="*/ 156 h 428"/>
                <a:gd name="T72" fmla="*/ 46 w 458"/>
                <a:gd name="T73" fmla="*/ 192 h 428"/>
                <a:gd name="T74" fmla="*/ 30 w 458"/>
                <a:gd name="T75" fmla="*/ 40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8" h="428">
                  <a:moveTo>
                    <a:pt x="458" y="428"/>
                  </a:moveTo>
                  <a:lnTo>
                    <a:pt x="0" y="428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18" y="188"/>
                  </a:lnTo>
                  <a:lnTo>
                    <a:pt x="22" y="166"/>
                  </a:lnTo>
                  <a:lnTo>
                    <a:pt x="28" y="146"/>
                  </a:lnTo>
                  <a:lnTo>
                    <a:pt x="36" y="126"/>
                  </a:lnTo>
                  <a:lnTo>
                    <a:pt x="46" y="108"/>
                  </a:lnTo>
                  <a:lnTo>
                    <a:pt x="56" y="90"/>
                  </a:lnTo>
                  <a:lnTo>
                    <a:pt x="68" y="74"/>
                  </a:lnTo>
                  <a:lnTo>
                    <a:pt x="82" y="60"/>
                  </a:lnTo>
                  <a:lnTo>
                    <a:pt x="98" y="46"/>
                  </a:lnTo>
                  <a:lnTo>
                    <a:pt x="112" y="34"/>
                  </a:lnTo>
                  <a:lnTo>
                    <a:pt x="130" y="24"/>
                  </a:lnTo>
                  <a:lnTo>
                    <a:pt x="148" y="16"/>
                  </a:lnTo>
                  <a:lnTo>
                    <a:pt x="166" y="8"/>
                  </a:lnTo>
                  <a:lnTo>
                    <a:pt x="186" y="4"/>
                  </a:lnTo>
                  <a:lnTo>
                    <a:pt x="206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48" y="0"/>
                  </a:lnTo>
                  <a:lnTo>
                    <a:pt x="268" y="4"/>
                  </a:lnTo>
                  <a:lnTo>
                    <a:pt x="286" y="8"/>
                  </a:lnTo>
                  <a:lnTo>
                    <a:pt x="306" y="16"/>
                  </a:lnTo>
                  <a:lnTo>
                    <a:pt x="322" y="24"/>
                  </a:lnTo>
                  <a:lnTo>
                    <a:pt x="340" y="36"/>
                  </a:lnTo>
                  <a:lnTo>
                    <a:pt x="356" y="48"/>
                  </a:lnTo>
                  <a:lnTo>
                    <a:pt x="370" y="60"/>
                  </a:lnTo>
                  <a:lnTo>
                    <a:pt x="384" y="76"/>
                  </a:lnTo>
                  <a:lnTo>
                    <a:pt x="396" y="92"/>
                  </a:lnTo>
                  <a:lnTo>
                    <a:pt x="408" y="108"/>
                  </a:lnTo>
                  <a:lnTo>
                    <a:pt x="418" y="128"/>
                  </a:lnTo>
                  <a:lnTo>
                    <a:pt x="424" y="146"/>
                  </a:lnTo>
                  <a:lnTo>
                    <a:pt x="432" y="168"/>
                  </a:lnTo>
                  <a:lnTo>
                    <a:pt x="436" y="188"/>
                  </a:lnTo>
                  <a:lnTo>
                    <a:pt x="438" y="210"/>
                  </a:lnTo>
                  <a:lnTo>
                    <a:pt x="458" y="428"/>
                  </a:lnTo>
                  <a:close/>
                  <a:moveTo>
                    <a:pt x="30" y="400"/>
                  </a:moveTo>
                  <a:lnTo>
                    <a:pt x="428" y="400"/>
                  </a:lnTo>
                  <a:lnTo>
                    <a:pt x="410" y="212"/>
                  </a:lnTo>
                  <a:lnTo>
                    <a:pt x="410" y="212"/>
                  </a:lnTo>
                  <a:lnTo>
                    <a:pt x="408" y="194"/>
                  </a:lnTo>
                  <a:lnTo>
                    <a:pt x="404" y="174"/>
                  </a:lnTo>
                  <a:lnTo>
                    <a:pt x="398" y="156"/>
                  </a:lnTo>
                  <a:lnTo>
                    <a:pt x="392" y="140"/>
                  </a:lnTo>
                  <a:lnTo>
                    <a:pt x="384" y="124"/>
                  </a:lnTo>
                  <a:lnTo>
                    <a:pt x="374" y="108"/>
                  </a:lnTo>
                  <a:lnTo>
                    <a:pt x="364" y="94"/>
                  </a:lnTo>
                  <a:lnTo>
                    <a:pt x="352" y="82"/>
                  </a:lnTo>
                  <a:lnTo>
                    <a:pt x="338" y="70"/>
                  </a:lnTo>
                  <a:lnTo>
                    <a:pt x="324" y="58"/>
                  </a:lnTo>
                  <a:lnTo>
                    <a:pt x="310" y="50"/>
                  </a:lnTo>
                  <a:lnTo>
                    <a:pt x="294" y="42"/>
                  </a:lnTo>
                  <a:lnTo>
                    <a:pt x="278" y="36"/>
                  </a:lnTo>
                  <a:lnTo>
                    <a:pt x="262" y="32"/>
                  </a:lnTo>
                  <a:lnTo>
                    <a:pt x="244" y="28"/>
                  </a:lnTo>
                  <a:lnTo>
                    <a:pt x="226" y="28"/>
                  </a:lnTo>
                  <a:lnTo>
                    <a:pt x="226" y="28"/>
                  </a:lnTo>
                  <a:lnTo>
                    <a:pt x="208" y="28"/>
                  </a:lnTo>
                  <a:lnTo>
                    <a:pt x="192" y="32"/>
                  </a:lnTo>
                  <a:lnTo>
                    <a:pt x="174" y="36"/>
                  </a:lnTo>
                  <a:lnTo>
                    <a:pt x="158" y="42"/>
                  </a:lnTo>
                  <a:lnTo>
                    <a:pt x="142" y="50"/>
                  </a:lnTo>
                  <a:lnTo>
                    <a:pt x="128" y="58"/>
                  </a:lnTo>
                  <a:lnTo>
                    <a:pt x="114" y="68"/>
                  </a:lnTo>
                  <a:lnTo>
                    <a:pt x="102" y="80"/>
                  </a:lnTo>
                  <a:lnTo>
                    <a:pt x="90" y="94"/>
                  </a:lnTo>
                  <a:lnTo>
                    <a:pt x="80" y="108"/>
                  </a:lnTo>
                  <a:lnTo>
                    <a:pt x="70" y="122"/>
                  </a:lnTo>
                  <a:lnTo>
                    <a:pt x="62" y="138"/>
                  </a:lnTo>
                  <a:lnTo>
                    <a:pt x="54" y="156"/>
                  </a:lnTo>
                  <a:lnTo>
                    <a:pt x="50" y="174"/>
                  </a:lnTo>
                  <a:lnTo>
                    <a:pt x="46" y="192"/>
                  </a:lnTo>
                  <a:lnTo>
                    <a:pt x="44" y="212"/>
                  </a:lnTo>
                  <a:lnTo>
                    <a:pt x="30" y="4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3" name="Freeform 7"/>
            <p:cNvSpPr>
              <a:spLocks noEditPoints="1"/>
            </p:cNvSpPr>
            <p:nvPr/>
          </p:nvSpPr>
          <p:spPr bwMode="auto">
            <a:xfrm>
              <a:off x="6826885" y="7173732"/>
              <a:ext cx="374650" cy="374650"/>
            </a:xfrm>
            <a:custGeom>
              <a:avLst/>
              <a:gdLst>
                <a:gd name="T0" fmla="*/ 118 w 236"/>
                <a:gd name="T1" fmla="*/ 236 h 236"/>
                <a:gd name="T2" fmla="*/ 94 w 236"/>
                <a:gd name="T3" fmla="*/ 234 h 236"/>
                <a:gd name="T4" fmla="*/ 52 w 236"/>
                <a:gd name="T5" fmla="*/ 216 h 236"/>
                <a:gd name="T6" fmla="*/ 20 w 236"/>
                <a:gd name="T7" fmla="*/ 184 h 236"/>
                <a:gd name="T8" fmla="*/ 2 w 236"/>
                <a:gd name="T9" fmla="*/ 142 h 236"/>
                <a:gd name="T10" fmla="*/ 0 w 236"/>
                <a:gd name="T11" fmla="*/ 118 h 236"/>
                <a:gd name="T12" fmla="*/ 2 w 236"/>
                <a:gd name="T13" fmla="*/ 106 h 236"/>
                <a:gd name="T14" fmla="*/ 10 w 236"/>
                <a:gd name="T15" fmla="*/ 72 h 236"/>
                <a:gd name="T16" fmla="*/ 34 w 236"/>
                <a:gd name="T17" fmla="*/ 34 h 236"/>
                <a:gd name="T18" fmla="*/ 72 w 236"/>
                <a:gd name="T19" fmla="*/ 10 h 236"/>
                <a:gd name="T20" fmla="*/ 106 w 236"/>
                <a:gd name="T21" fmla="*/ 0 h 236"/>
                <a:gd name="T22" fmla="*/ 118 w 236"/>
                <a:gd name="T23" fmla="*/ 0 h 236"/>
                <a:gd name="T24" fmla="*/ 142 w 236"/>
                <a:gd name="T25" fmla="*/ 2 h 236"/>
                <a:gd name="T26" fmla="*/ 184 w 236"/>
                <a:gd name="T27" fmla="*/ 20 h 236"/>
                <a:gd name="T28" fmla="*/ 216 w 236"/>
                <a:gd name="T29" fmla="*/ 52 h 236"/>
                <a:gd name="T30" fmla="*/ 234 w 236"/>
                <a:gd name="T31" fmla="*/ 94 h 236"/>
                <a:gd name="T32" fmla="*/ 236 w 236"/>
                <a:gd name="T33" fmla="*/ 118 h 236"/>
                <a:gd name="T34" fmla="*/ 236 w 236"/>
                <a:gd name="T35" fmla="*/ 130 h 236"/>
                <a:gd name="T36" fmla="*/ 226 w 236"/>
                <a:gd name="T37" fmla="*/ 164 h 236"/>
                <a:gd name="T38" fmla="*/ 202 w 236"/>
                <a:gd name="T39" fmla="*/ 200 h 236"/>
                <a:gd name="T40" fmla="*/ 164 w 236"/>
                <a:gd name="T41" fmla="*/ 226 h 236"/>
                <a:gd name="T42" fmla="*/ 130 w 236"/>
                <a:gd name="T43" fmla="*/ 234 h 236"/>
                <a:gd name="T44" fmla="*/ 118 w 236"/>
                <a:gd name="T45" fmla="*/ 236 h 236"/>
                <a:gd name="T46" fmla="*/ 118 w 236"/>
                <a:gd name="T47" fmla="*/ 28 h 236"/>
                <a:gd name="T48" fmla="*/ 84 w 236"/>
                <a:gd name="T49" fmla="*/ 36 h 236"/>
                <a:gd name="T50" fmla="*/ 54 w 236"/>
                <a:gd name="T51" fmla="*/ 54 h 236"/>
                <a:gd name="T52" fmla="*/ 36 w 236"/>
                <a:gd name="T53" fmla="*/ 82 h 236"/>
                <a:gd name="T54" fmla="*/ 28 w 236"/>
                <a:gd name="T55" fmla="*/ 118 h 236"/>
                <a:gd name="T56" fmla="*/ 30 w 236"/>
                <a:gd name="T57" fmla="*/ 136 h 236"/>
                <a:gd name="T58" fmla="*/ 44 w 236"/>
                <a:gd name="T59" fmla="*/ 168 h 236"/>
                <a:gd name="T60" fmla="*/ 68 w 236"/>
                <a:gd name="T61" fmla="*/ 192 h 236"/>
                <a:gd name="T62" fmla="*/ 100 w 236"/>
                <a:gd name="T63" fmla="*/ 206 h 236"/>
                <a:gd name="T64" fmla="*/ 118 w 236"/>
                <a:gd name="T65" fmla="*/ 208 h 236"/>
                <a:gd name="T66" fmla="*/ 154 w 236"/>
                <a:gd name="T67" fmla="*/ 200 h 236"/>
                <a:gd name="T68" fmla="*/ 182 w 236"/>
                <a:gd name="T69" fmla="*/ 182 h 236"/>
                <a:gd name="T70" fmla="*/ 200 w 236"/>
                <a:gd name="T71" fmla="*/ 152 h 236"/>
                <a:gd name="T72" fmla="*/ 208 w 236"/>
                <a:gd name="T73" fmla="*/ 118 h 236"/>
                <a:gd name="T74" fmla="*/ 206 w 236"/>
                <a:gd name="T75" fmla="*/ 100 h 236"/>
                <a:gd name="T76" fmla="*/ 192 w 236"/>
                <a:gd name="T77" fmla="*/ 68 h 236"/>
                <a:gd name="T78" fmla="*/ 168 w 236"/>
                <a:gd name="T79" fmla="*/ 44 h 236"/>
                <a:gd name="T80" fmla="*/ 136 w 236"/>
                <a:gd name="T81" fmla="*/ 30 h 236"/>
                <a:gd name="T82" fmla="*/ 118 w 236"/>
                <a:gd name="T83" fmla="*/ 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236"/>
                  </a:moveTo>
                  <a:lnTo>
                    <a:pt x="118" y="236"/>
                  </a:lnTo>
                  <a:lnTo>
                    <a:pt x="106" y="234"/>
                  </a:lnTo>
                  <a:lnTo>
                    <a:pt x="94" y="234"/>
                  </a:lnTo>
                  <a:lnTo>
                    <a:pt x="72" y="226"/>
                  </a:lnTo>
                  <a:lnTo>
                    <a:pt x="52" y="216"/>
                  </a:lnTo>
                  <a:lnTo>
                    <a:pt x="34" y="200"/>
                  </a:lnTo>
                  <a:lnTo>
                    <a:pt x="20" y="184"/>
                  </a:lnTo>
                  <a:lnTo>
                    <a:pt x="10" y="164"/>
                  </a:lnTo>
                  <a:lnTo>
                    <a:pt x="2" y="142"/>
                  </a:lnTo>
                  <a:lnTo>
                    <a:pt x="2" y="13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06"/>
                  </a:lnTo>
                  <a:lnTo>
                    <a:pt x="2" y="94"/>
                  </a:lnTo>
                  <a:lnTo>
                    <a:pt x="10" y="72"/>
                  </a:lnTo>
                  <a:lnTo>
                    <a:pt x="20" y="52"/>
                  </a:lnTo>
                  <a:lnTo>
                    <a:pt x="34" y="34"/>
                  </a:lnTo>
                  <a:lnTo>
                    <a:pt x="52" y="20"/>
                  </a:lnTo>
                  <a:lnTo>
                    <a:pt x="72" y="10"/>
                  </a:lnTo>
                  <a:lnTo>
                    <a:pt x="94" y="2"/>
                  </a:lnTo>
                  <a:lnTo>
                    <a:pt x="106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30" y="0"/>
                  </a:lnTo>
                  <a:lnTo>
                    <a:pt x="142" y="2"/>
                  </a:lnTo>
                  <a:lnTo>
                    <a:pt x="164" y="10"/>
                  </a:lnTo>
                  <a:lnTo>
                    <a:pt x="184" y="20"/>
                  </a:lnTo>
                  <a:lnTo>
                    <a:pt x="202" y="34"/>
                  </a:lnTo>
                  <a:lnTo>
                    <a:pt x="216" y="52"/>
                  </a:lnTo>
                  <a:lnTo>
                    <a:pt x="226" y="72"/>
                  </a:lnTo>
                  <a:lnTo>
                    <a:pt x="234" y="94"/>
                  </a:lnTo>
                  <a:lnTo>
                    <a:pt x="236" y="106"/>
                  </a:lnTo>
                  <a:lnTo>
                    <a:pt x="236" y="118"/>
                  </a:lnTo>
                  <a:lnTo>
                    <a:pt x="236" y="118"/>
                  </a:lnTo>
                  <a:lnTo>
                    <a:pt x="236" y="130"/>
                  </a:lnTo>
                  <a:lnTo>
                    <a:pt x="234" y="142"/>
                  </a:lnTo>
                  <a:lnTo>
                    <a:pt x="226" y="164"/>
                  </a:lnTo>
                  <a:lnTo>
                    <a:pt x="216" y="184"/>
                  </a:lnTo>
                  <a:lnTo>
                    <a:pt x="202" y="200"/>
                  </a:lnTo>
                  <a:lnTo>
                    <a:pt x="184" y="216"/>
                  </a:lnTo>
                  <a:lnTo>
                    <a:pt x="164" y="226"/>
                  </a:lnTo>
                  <a:lnTo>
                    <a:pt x="142" y="234"/>
                  </a:lnTo>
                  <a:lnTo>
                    <a:pt x="130" y="234"/>
                  </a:lnTo>
                  <a:lnTo>
                    <a:pt x="118" y="236"/>
                  </a:lnTo>
                  <a:lnTo>
                    <a:pt x="118" y="236"/>
                  </a:lnTo>
                  <a:close/>
                  <a:moveTo>
                    <a:pt x="118" y="28"/>
                  </a:moveTo>
                  <a:lnTo>
                    <a:pt x="118" y="28"/>
                  </a:lnTo>
                  <a:lnTo>
                    <a:pt x="100" y="30"/>
                  </a:lnTo>
                  <a:lnTo>
                    <a:pt x="84" y="36"/>
                  </a:lnTo>
                  <a:lnTo>
                    <a:pt x="68" y="44"/>
                  </a:lnTo>
                  <a:lnTo>
                    <a:pt x="54" y="54"/>
                  </a:lnTo>
                  <a:lnTo>
                    <a:pt x="44" y="68"/>
                  </a:lnTo>
                  <a:lnTo>
                    <a:pt x="36" y="82"/>
                  </a:lnTo>
                  <a:lnTo>
                    <a:pt x="30" y="100"/>
                  </a:lnTo>
                  <a:lnTo>
                    <a:pt x="28" y="118"/>
                  </a:lnTo>
                  <a:lnTo>
                    <a:pt x="28" y="118"/>
                  </a:lnTo>
                  <a:lnTo>
                    <a:pt x="30" y="136"/>
                  </a:lnTo>
                  <a:lnTo>
                    <a:pt x="36" y="152"/>
                  </a:lnTo>
                  <a:lnTo>
                    <a:pt x="44" y="168"/>
                  </a:lnTo>
                  <a:lnTo>
                    <a:pt x="54" y="182"/>
                  </a:lnTo>
                  <a:lnTo>
                    <a:pt x="68" y="192"/>
                  </a:lnTo>
                  <a:lnTo>
                    <a:pt x="84" y="200"/>
                  </a:lnTo>
                  <a:lnTo>
                    <a:pt x="100" y="206"/>
                  </a:lnTo>
                  <a:lnTo>
                    <a:pt x="118" y="208"/>
                  </a:lnTo>
                  <a:lnTo>
                    <a:pt x="118" y="208"/>
                  </a:lnTo>
                  <a:lnTo>
                    <a:pt x="136" y="206"/>
                  </a:lnTo>
                  <a:lnTo>
                    <a:pt x="154" y="200"/>
                  </a:lnTo>
                  <a:lnTo>
                    <a:pt x="168" y="192"/>
                  </a:lnTo>
                  <a:lnTo>
                    <a:pt x="182" y="182"/>
                  </a:lnTo>
                  <a:lnTo>
                    <a:pt x="192" y="168"/>
                  </a:lnTo>
                  <a:lnTo>
                    <a:pt x="200" y="152"/>
                  </a:lnTo>
                  <a:lnTo>
                    <a:pt x="206" y="136"/>
                  </a:lnTo>
                  <a:lnTo>
                    <a:pt x="208" y="118"/>
                  </a:lnTo>
                  <a:lnTo>
                    <a:pt x="208" y="118"/>
                  </a:lnTo>
                  <a:lnTo>
                    <a:pt x="206" y="100"/>
                  </a:lnTo>
                  <a:lnTo>
                    <a:pt x="200" y="82"/>
                  </a:lnTo>
                  <a:lnTo>
                    <a:pt x="192" y="68"/>
                  </a:lnTo>
                  <a:lnTo>
                    <a:pt x="182" y="54"/>
                  </a:lnTo>
                  <a:lnTo>
                    <a:pt x="168" y="44"/>
                  </a:lnTo>
                  <a:lnTo>
                    <a:pt x="154" y="36"/>
                  </a:lnTo>
                  <a:lnTo>
                    <a:pt x="136" y="30"/>
                  </a:lnTo>
                  <a:lnTo>
                    <a:pt x="118" y="28"/>
                  </a:lnTo>
                  <a:lnTo>
                    <a:pt x="1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4" name="Freeform 8"/>
            <p:cNvSpPr>
              <a:spLocks noEditPoints="1"/>
            </p:cNvSpPr>
            <p:nvPr/>
          </p:nvSpPr>
          <p:spPr bwMode="auto">
            <a:xfrm>
              <a:off x="6817360" y="7567432"/>
              <a:ext cx="476250" cy="523875"/>
            </a:xfrm>
            <a:custGeom>
              <a:avLst/>
              <a:gdLst>
                <a:gd name="T0" fmla="*/ 46 w 300"/>
                <a:gd name="T1" fmla="*/ 330 h 330"/>
                <a:gd name="T2" fmla="*/ 32 w 300"/>
                <a:gd name="T3" fmla="*/ 158 h 330"/>
                <a:gd name="T4" fmla="*/ 22 w 300"/>
                <a:gd name="T5" fmla="*/ 114 h 330"/>
                <a:gd name="T6" fmla="*/ 4 w 300"/>
                <a:gd name="T7" fmla="*/ 70 h 330"/>
                <a:gd name="T8" fmla="*/ 6 w 300"/>
                <a:gd name="T9" fmla="*/ 54 h 330"/>
                <a:gd name="T10" fmla="*/ 18 w 300"/>
                <a:gd name="T11" fmla="*/ 42 h 330"/>
                <a:gd name="T12" fmla="*/ 44 w 300"/>
                <a:gd name="T13" fmla="*/ 22 h 330"/>
                <a:gd name="T14" fmla="*/ 74 w 300"/>
                <a:gd name="T15" fmla="*/ 8 h 330"/>
                <a:gd name="T16" fmla="*/ 106 w 300"/>
                <a:gd name="T17" fmla="*/ 2 h 330"/>
                <a:gd name="T18" fmla="*/ 122 w 300"/>
                <a:gd name="T19" fmla="*/ 0 h 330"/>
                <a:gd name="T20" fmla="*/ 154 w 300"/>
                <a:gd name="T21" fmla="*/ 4 h 330"/>
                <a:gd name="T22" fmla="*/ 182 w 300"/>
                <a:gd name="T23" fmla="*/ 14 h 330"/>
                <a:gd name="T24" fmla="*/ 210 w 300"/>
                <a:gd name="T25" fmla="*/ 28 h 330"/>
                <a:gd name="T26" fmla="*/ 232 w 300"/>
                <a:gd name="T27" fmla="*/ 48 h 330"/>
                <a:gd name="T28" fmla="*/ 252 w 300"/>
                <a:gd name="T29" fmla="*/ 72 h 330"/>
                <a:gd name="T30" fmla="*/ 268 w 300"/>
                <a:gd name="T31" fmla="*/ 98 h 330"/>
                <a:gd name="T32" fmla="*/ 280 w 300"/>
                <a:gd name="T33" fmla="*/ 130 h 330"/>
                <a:gd name="T34" fmla="*/ 284 w 300"/>
                <a:gd name="T35" fmla="*/ 162 h 330"/>
                <a:gd name="T36" fmla="*/ 72 w 300"/>
                <a:gd name="T37" fmla="*/ 302 h 330"/>
                <a:gd name="T38" fmla="*/ 256 w 300"/>
                <a:gd name="T39" fmla="*/ 164 h 330"/>
                <a:gd name="T40" fmla="*/ 252 w 300"/>
                <a:gd name="T41" fmla="*/ 140 h 330"/>
                <a:gd name="T42" fmla="*/ 232 w 300"/>
                <a:gd name="T43" fmla="*/ 92 h 330"/>
                <a:gd name="T44" fmla="*/ 208 w 300"/>
                <a:gd name="T45" fmla="*/ 62 h 330"/>
                <a:gd name="T46" fmla="*/ 188 w 300"/>
                <a:gd name="T47" fmla="*/ 46 h 330"/>
                <a:gd name="T48" fmla="*/ 164 w 300"/>
                <a:gd name="T49" fmla="*/ 36 h 330"/>
                <a:gd name="T50" fmla="*/ 136 w 300"/>
                <a:gd name="T51" fmla="*/ 30 h 330"/>
                <a:gd name="T52" fmla="*/ 122 w 300"/>
                <a:gd name="T53" fmla="*/ 28 h 330"/>
                <a:gd name="T54" fmla="*/ 98 w 300"/>
                <a:gd name="T55" fmla="*/ 32 h 330"/>
                <a:gd name="T56" fmla="*/ 52 w 300"/>
                <a:gd name="T57" fmla="*/ 50 h 330"/>
                <a:gd name="T58" fmla="*/ 34 w 300"/>
                <a:gd name="T59" fmla="*/ 66 h 330"/>
                <a:gd name="T60" fmla="*/ 52 w 300"/>
                <a:gd name="T61" fmla="*/ 110 h 330"/>
                <a:gd name="T62" fmla="*/ 60 w 300"/>
                <a:gd name="T63" fmla="*/ 15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0" h="330">
                  <a:moveTo>
                    <a:pt x="300" y="330"/>
                  </a:moveTo>
                  <a:lnTo>
                    <a:pt x="46" y="330"/>
                  </a:lnTo>
                  <a:lnTo>
                    <a:pt x="32" y="158"/>
                  </a:lnTo>
                  <a:lnTo>
                    <a:pt x="32" y="158"/>
                  </a:lnTo>
                  <a:lnTo>
                    <a:pt x="28" y="136"/>
                  </a:lnTo>
                  <a:lnTo>
                    <a:pt x="22" y="114"/>
                  </a:lnTo>
                  <a:lnTo>
                    <a:pt x="14" y="92"/>
                  </a:lnTo>
                  <a:lnTo>
                    <a:pt x="4" y="70"/>
                  </a:lnTo>
                  <a:lnTo>
                    <a:pt x="0" y="62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18" y="42"/>
                  </a:lnTo>
                  <a:lnTo>
                    <a:pt x="30" y="32"/>
                  </a:lnTo>
                  <a:lnTo>
                    <a:pt x="44" y="22"/>
                  </a:lnTo>
                  <a:lnTo>
                    <a:pt x="58" y="14"/>
                  </a:lnTo>
                  <a:lnTo>
                    <a:pt x="74" y="8"/>
                  </a:lnTo>
                  <a:lnTo>
                    <a:pt x="90" y="4"/>
                  </a:lnTo>
                  <a:lnTo>
                    <a:pt x="106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8" y="2"/>
                  </a:lnTo>
                  <a:lnTo>
                    <a:pt x="154" y="4"/>
                  </a:lnTo>
                  <a:lnTo>
                    <a:pt x="168" y="8"/>
                  </a:lnTo>
                  <a:lnTo>
                    <a:pt x="182" y="14"/>
                  </a:lnTo>
                  <a:lnTo>
                    <a:pt x="196" y="20"/>
                  </a:lnTo>
                  <a:lnTo>
                    <a:pt x="210" y="28"/>
                  </a:lnTo>
                  <a:lnTo>
                    <a:pt x="222" y="38"/>
                  </a:lnTo>
                  <a:lnTo>
                    <a:pt x="232" y="48"/>
                  </a:lnTo>
                  <a:lnTo>
                    <a:pt x="244" y="58"/>
                  </a:lnTo>
                  <a:lnTo>
                    <a:pt x="252" y="72"/>
                  </a:lnTo>
                  <a:lnTo>
                    <a:pt x="260" y="84"/>
                  </a:lnTo>
                  <a:lnTo>
                    <a:pt x="268" y="98"/>
                  </a:lnTo>
                  <a:lnTo>
                    <a:pt x="274" y="114"/>
                  </a:lnTo>
                  <a:lnTo>
                    <a:pt x="280" y="130"/>
                  </a:lnTo>
                  <a:lnTo>
                    <a:pt x="282" y="146"/>
                  </a:lnTo>
                  <a:lnTo>
                    <a:pt x="284" y="162"/>
                  </a:lnTo>
                  <a:lnTo>
                    <a:pt x="300" y="330"/>
                  </a:lnTo>
                  <a:close/>
                  <a:moveTo>
                    <a:pt x="72" y="302"/>
                  </a:moveTo>
                  <a:lnTo>
                    <a:pt x="268" y="302"/>
                  </a:lnTo>
                  <a:lnTo>
                    <a:pt x="256" y="164"/>
                  </a:lnTo>
                  <a:lnTo>
                    <a:pt x="256" y="164"/>
                  </a:lnTo>
                  <a:lnTo>
                    <a:pt x="252" y="140"/>
                  </a:lnTo>
                  <a:lnTo>
                    <a:pt x="244" y="114"/>
                  </a:lnTo>
                  <a:lnTo>
                    <a:pt x="232" y="92"/>
                  </a:lnTo>
                  <a:lnTo>
                    <a:pt x="216" y="72"/>
                  </a:lnTo>
                  <a:lnTo>
                    <a:pt x="208" y="62"/>
                  </a:lnTo>
                  <a:lnTo>
                    <a:pt x="198" y="54"/>
                  </a:lnTo>
                  <a:lnTo>
                    <a:pt x="188" y="46"/>
                  </a:lnTo>
                  <a:lnTo>
                    <a:pt x="176" y="40"/>
                  </a:lnTo>
                  <a:lnTo>
                    <a:pt x="164" y="36"/>
                  </a:lnTo>
                  <a:lnTo>
                    <a:pt x="150" y="32"/>
                  </a:lnTo>
                  <a:lnTo>
                    <a:pt x="136" y="30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10" y="30"/>
                  </a:lnTo>
                  <a:lnTo>
                    <a:pt x="98" y="32"/>
                  </a:lnTo>
                  <a:lnTo>
                    <a:pt x="74" y="38"/>
                  </a:lnTo>
                  <a:lnTo>
                    <a:pt x="52" y="50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44" y="88"/>
                  </a:lnTo>
                  <a:lnTo>
                    <a:pt x="52" y="110"/>
                  </a:lnTo>
                  <a:lnTo>
                    <a:pt x="56" y="132"/>
                  </a:lnTo>
                  <a:lnTo>
                    <a:pt x="60" y="156"/>
                  </a:lnTo>
                  <a:lnTo>
                    <a:pt x="72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9979993" y="4693505"/>
            <a:ext cx="361410" cy="451762"/>
            <a:chOff x="2954338" y="6831013"/>
            <a:chExt cx="1041400" cy="1301750"/>
          </a:xfrm>
          <a:solidFill>
            <a:schemeClr val="accent2"/>
          </a:solidFill>
        </p:grpSpPr>
        <p:sp>
          <p:nvSpPr>
            <p:cNvPr id="216" name="Freeform 36"/>
            <p:cNvSpPr>
              <a:spLocks noEditPoints="1"/>
            </p:cNvSpPr>
            <p:nvPr/>
          </p:nvSpPr>
          <p:spPr bwMode="auto">
            <a:xfrm>
              <a:off x="3195638" y="7329488"/>
              <a:ext cx="390525" cy="393700"/>
            </a:xfrm>
            <a:custGeom>
              <a:avLst/>
              <a:gdLst>
                <a:gd name="T0" fmla="*/ 122 w 246"/>
                <a:gd name="T1" fmla="*/ 248 h 248"/>
                <a:gd name="T2" fmla="*/ 98 w 246"/>
                <a:gd name="T3" fmla="*/ 244 h 248"/>
                <a:gd name="T4" fmla="*/ 74 w 246"/>
                <a:gd name="T5" fmla="*/ 238 h 248"/>
                <a:gd name="T6" fmla="*/ 36 w 246"/>
                <a:gd name="T7" fmla="*/ 210 h 248"/>
                <a:gd name="T8" fmla="*/ 8 w 246"/>
                <a:gd name="T9" fmla="*/ 172 h 248"/>
                <a:gd name="T10" fmla="*/ 2 w 246"/>
                <a:gd name="T11" fmla="*/ 148 h 248"/>
                <a:gd name="T12" fmla="*/ 0 w 246"/>
                <a:gd name="T13" fmla="*/ 124 h 248"/>
                <a:gd name="T14" fmla="*/ 0 w 246"/>
                <a:gd name="T15" fmla="*/ 112 h 248"/>
                <a:gd name="T16" fmla="*/ 4 w 246"/>
                <a:gd name="T17" fmla="*/ 88 h 248"/>
                <a:gd name="T18" fmla="*/ 20 w 246"/>
                <a:gd name="T19" fmla="*/ 56 h 248"/>
                <a:gd name="T20" fmla="*/ 54 w 246"/>
                <a:gd name="T21" fmla="*/ 22 h 248"/>
                <a:gd name="T22" fmla="*/ 86 w 246"/>
                <a:gd name="T23" fmla="*/ 6 h 248"/>
                <a:gd name="T24" fmla="*/ 110 w 246"/>
                <a:gd name="T25" fmla="*/ 2 h 248"/>
                <a:gd name="T26" fmla="*/ 122 w 246"/>
                <a:gd name="T27" fmla="*/ 0 h 248"/>
                <a:gd name="T28" fmla="*/ 148 w 246"/>
                <a:gd name="T29" fmla="*/ 4 h 248"/>
                <a:gd name="T30" fmla="*/ 170 w 246"/>
                <a:gd name="T31" fmla="*/ 10 h 248"/>
                <a:gd name="T32" fmla="*/ 210 w 246"/>
                <a:gd name="T33" fmla="*/ 36 h 248"/>
                <a:gd name="T34" fmla="*/ 236 w 246"/>
                <a:gd name="T35" fmla="*/ 76 h 248"/>
                <a:gd name="T36" fmla="*/ 242 w 246"/>
                <a:gd name="T37" fmla="*/ 100 h 248"/>
                <a:gd name="T38" fmla="*/ 246 w 246"/>
                <a:gd name="T39" fmla="*/ 124 h 248"/>
                <a:gd name="T40" fmla="*/ 244 w 246"/>
                <a:gd name="T41" fmla="*/ 136 h 248"/>
                <a:gd name="T42" fmla="*/ 240 w 246"/>
                <a:gd name="T43" fmla="*/ 160 h 248"/>
                <a:gd name="T44" fmla="*/ 224 w 246"/>
                <a:gd name="T45" fmla="*/ 192 h 248"/>
                <a:gd name="T46" fmla="*/ 192 w 246"/>
                <a:gd name="T47" fmla="*/ 226 h 248"/>
                <a:gd name="T48" fmla="*/ 158 w 246"/>
                <a:gd name="T49" fmla="*/ 242 h 248"/>
                <a:gd name="T50" fmla="*/ 134 w 246"/>
                <a:gd name="T51" fmla="*/ 246 h 248"/>
                <a:gd name="T52" fmla="*/ 122 w 246"/>
                <a:gd name="T53" fmla="*/ 248 h 248"/>
                <a:gd name="T54" fmla="*/ 122 w 246"/>
                <a:gd name="T55" fmla="*/ 28 h 248"/>
                <a:gd name="T56" fmla="*/ 86 w 246"/>
                <a:gd name="T57" fmla="*/ 36 h 248"/>
                <a:gd name="T58" fmla="*/ 56 w 246"/>
                <a:gd name="T59" fmla="*/ 56 h 248"/>
                <a:gd name="T60" fmla="*/ 34 w 246"/>
                <a:gd name="T61" fmla="*/ 86 h 248"/>
                <a:gd name="T62" fmla="*/ 28 w 246"/>
                <a:gd name="T63" fmla="*/ 124 h 248"/>
                <a:gd name="T64" fmla="*/ 30 w 246"/>
                <a:gd name="T65" fmla="*/ 144 h 248"/>
                <a:gd name="T66" fmla="*/ 44 w 246"/>
                <a:gd name="T67" fmla="*/ 178 h 248"/>
                <a:gd name="T68" fmla="*/ 70 w 246"/>
                <a:gd name="T69" fmla="*/ 202 h 248"/>
                <a:gd name="T70" fmla="*/ 104 w 246"/>
                <a:gd name="T71" fmla="*/ 218 h 248"/>
                <a:gd name="T72" fmla="*/ 122 w 246"/>
                <a:gd name="T73" fmla="*/ 220 h 248"/>
                <a:gd name="T74" fmla="*/ 160 w 246"/>
                <a:gd name="T75" fmla="*/ 212 h 248"/>
                <a:gd name="T76" fmla="*/ 190 w 246"/>
                <a:gd name="T77" fmla="*/ 192 h 248"/>
                <a:gd name="T78" fmla="*/ 210 w 246"/>
                <a:gd name="T79" fmla="*/ 160 h 248"/>
                <a:gd name="T80" fmla="*/ 218 w 246"/>
                <a:gd name="T81" fmla="*/ 124 h 248"/>
                <a:gd name="T82" fmla="*/ 216 w 246"/>
                <a:gd name="T83" fmla="*/ 104 h 248"/>
                <a:gd name="T84" fmla="*/ 202 w 246"/>
                <a:gd name="T85" fmla="*/ 70 h 248"/>
                <a:gd name="T86" fmla="*/ 176 w 246"/>
                <a:gd name="T87" fmla="*/ 46 h 248"/>
                <a:gd name="T88" fmla="*/ 142 w 246"/>
                <a:gd name="T89" fmla="*/ 30 h 248"/>
                <a:gd name="T90" fmla="*/ 122 w 246"/>
                <a:gd name="T91" fmla="*/ 2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6" h="248">
                  <a:moveTo>
                    <a:pt x="122" y="248"/>
                  </a:moveTo>
                  <a:lnTo>
                    <a:pt x="122" y="248"/>
                  </a:lnTo>
                  <a:lnTo>
                    <a:pt x="110" y="246"/>
                  </a:lnTo>
                  <a:lnTo>
                    <a:pt x="98" y="244"/>
                  </a:lnTo>
                  <a:lnTo>
                    <a:pt x="86" y="242"/>
                  </a:lnTo>
                  <a:lnTo>
                    <a:pt x="74" y="238"/>
                  </a:lnTo>
                  <a:lnTo>
                    <a:pt x="54" y="226"/>
                  </a:lnTo>
                  <a:lnTo>
                    <a:pt x="36" y="210"/>
                  </a:lnTo>
                  <a:lnTo>
                    <a:pt x="20" y="192"/>
                  </a:lnTo>
                  <a:lnTo>
                    <a:pt x="8" y="172"/>
                  </a:lnTo>
                  <a:lnTo>
                    <a:pt x="4" y="160"/>
                  </a:lnTo>
                  <a:lnTo>
                    <a:pt x="2" y="148"/>
                  </a:lnTo>
                  <a:lnTo>
                    <a:pt x="0" y="136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0" y="112"/>
                  </a:lnTo>
                  <a:lnTo>
                    <a:pt x="2" y="100"/>
                  </a:lnTo>
                  <a:lnTo>
                    <a:pt x="4" y="88"/>
                  </a:lnTo>
                  <a:lnTo>
                    <a:pt x="8" y="76"/>
                  </a:lnTo>
                  <a:lnTo>
                    <a:pt x="20" y="56"/>
                  </a:lnTo>
                  <a:lnTo>
                    <a:pt x="36" y="36"/>
                  </a:lnTo>
                  <a:lnTo>
                    <a:pt x="54" y="22"/>
                  </a:lnTo>
                  <a:lnTo>
                    <a:pt x="74" y="10"/>
                  </a:lnTo>
                  <a:lnTo>
                    <a:pt x="86" y="6"/>
                  </a:lnTo>
                  <a:lnTo>
                    <a:pt x="98" y="4"/>
                  </a:lnTo>
                  <a:lnTo>
                    <a:pt x="110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4" y="2"/>
                  </a:lnTo>
                  <a:lnTo>
                    <a:pt x="148" y="4"/>
                  </a:lnTo>
                  <a:lnTo>
                    <a:pt x="158" y="6"/>
                  </a:lnTo>
                  <a:lnTo>
                    <a:pt x="170" y="10"/>
                  </a:lnTo>
                  <a:lnTo>
                    <a:pt x="192" y="22"/>
                  </a:lnTo>
                  <a:lnTo>
                    <a:pt x="210" y="36"/>
                  </a:lnTo>
                  <a:lnTo>
                    <a:pt x="224" y="56"/>
                  </a:lnTo>
                  <a:lnTo>
                    <a:pt x="236" y="76"/>
                  </a:lnTo>
                  <a:lnTo>
                    <a:pt x="240" y="88"/>
                  </a:lnTo>
                  <a:lnTo>
                    <a:pt x="242" y="100"/>
                  </a:lnTo>
                  <a:lnTo>
                    <a:pt x="244" y="112"/>
                  </a:lnTo>
                  <a:lnTo>
                    <a:pt x="246" y="124"/>
                  </a:lnTo>
                  <a:lnTo>
                    <a:pt x="246" y="124"/>
                  </a:lnTo>
                  <a:lnTo>
                    <a:pt x="244" y="136"/>
                  </a:lnTo>
                  <a:lnTo>
                    <a:pt x="242" y="148"/>
                  </a:lnTo>
                  <a:lnTo>
                    <a:pt x="240" y="160"/>
                  </a:lnTo>
                  <a:lnTo>
                    <a:pt x="236" y="172"/>
                  </a:lnTo>
                  <a:lnTo>
                    <a:pt x="224" y="192"/>
                  </a:lnTo>
                  <a:lnTo>
                    <a:pt x="210" y="210"/>
                  </a:lnTo>
                  <a:lnTo>
                    <a:pt x="192" y="226"/>
                  </a:lnTo>
                  <a:lnTo>
                    <a:pt x="170" y="238"/>
                  </a:lnTo>
                  <a:lnTo>
                    <a:pt x="158" y="242"/>
                  </a:lnTo>
                  <a:lnTo>
                    <a:pt x="148" y="244"/>
                  </a:lnTo>
                  <a:lnTo>
                    <a:pt x="134" y="246"/>
                  </a:lnTo>
                  <a:lnTo>
                    <a:pt x="122" y="248"/>
                  </a:lnTo>
                  <a:lnTo>
                    <a:pt x="122" y="248"/>
                  </a:lnTo>
                  <a:close/>
                  <a:moveTo>
                    <a:pt x="122" y="28"/>
                  </a:moveTo>
                  <a:lnTo>
                    <a:pt x="122" y="28"/>
                  </a:lnTo>
                  <a:lnTo>
                    <a:pt x="104" y="30"/>
                  </a:lnTo>
                  <a:lnTo>
                    <a:pt x="86" y="36"/>
                  </a:lnTo>
                  <a:lnTo>
                    <a:pt x="70" y="46"/>
                  </a:lnTo>
                  <a:lnTo>
                    <a:pt x="56" y="56"/>
                  </a:lnTo>
                  <a:lnTo>
                    <a:pt x="44" y="70"/>
                  </a:lnTo>
                  <a:lnTo>
                    <a:pt x="34" y="86"/>
                  </a:lnTo>
                  <a:lnTo>
                    <a:pt x="30" y="104"/>
                  </a:lnTo>
                  <a:lnTo>
                    <a:pt x="28" y="124"/>
                  </a:lnTo>
                  <a:lnTo>
                    <a:pt x="28" y="124"/>
                  </a:lnTo>
                  <a:lnTo>
                    <a:pt x="30" y="144"/>
                  </a:lnTo>
                  <a:lnTo>
                    <a:pt x="34" y="160"/>
                  </a:lnTo>
                  <a:lnTo>
                    <a:pt x="44" y="178"/>
                  </a:lnTo>
                  <a:lnTo>
                    <a:pt x="56" y="192"/>
                  </a:lnTo>
                  <a:lnTo>
                    <a:pt x="70" y="202"/>
                  </a:lnTo>
                  <a:lnTo>
                    <a:pt x="86" y="212"/>
                  </a:lnTo>
                  <a:lnTo>
                    <a:pt x="104" y="218"/>
                  </a:lnTo>
                  <a:lnTo>
                    <a:pt x="122" y="220"/>
                  </a:lnTo>
                  <a:lnTo>
                    <a:pt x="122" y="220"/>
                  </a:lnTo>
                  <a:lnTo>
                    <a:pt x="142" y="218"/>
                  </a:lnTo>
                  <a:lnTo>
                    <a:pt x="160" y="212"/>
                  </a:lnTo>
                  <a:lnTo>
                    <a:pt x="176" y="202"/>
                  </a:lnTo>
                  <a:lnTo>
                    <a:pt x="190" y="192"/>
                  </a:lnTo>
                  <a:lnTo>
                    <a:pt x="202" y="178"/>
                  </a:lnTo>
                  <a:lnTo>
                    <a:pt x="210" y="160"/>
                  </a:lnTo>
                  <a:lnTo>
                    <a:pt x="216" y="144"/>
                  </a:lnTo>
                  <a:lnTo>
                    <a:pt x="218" y="124"/>
                  </a:lnTo>
                  <a:lnTo>
                    <a:pt x="218" y="124"/>
                  </a:lnTo>
                  <a:lnTo>
                    <a:pt x="216" y="104"/>
                  </a:lnTo>
                  <a:lnTo>
                    <a:pt x="210" y="86"/>
                  </a:lnTo>
                  <a:lnTo>
                    <a:pt x="202" y="70"/>
                  </a:lnTo>
                  <a:lnTo>
                    <a:pt x="190" y="56"/>
                  </a:lnTo>
                  <a:lnTo>
                    <a:pt x="176" y="46"/>
                  </a:lnTo>
                  <a:lnTo>
                    <a:pt x="160" y="36"/>
                  </a:lnTo>
                  <a:lnTo>
                    <a:pt x="142" y="30"/>
                  </a:lnTo>
                  <a:lnTo>
                    <a:pt x="122" y="28"/>
                  </a:lnTo>
                  <a:lnTo>
                    <a:pt x="122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7" name="Freeform 37"/>
            <p:cNvSpPr>
              <a:spLocks/>
            </p:cNvSpPr>
            <p:nvPr/>
          </p:nvSpPr>
          <p:spPr bwMode="auto">
            <a:xfrm>
              <a:off x="2954338" y="6831013"/>
              <a:ext cx="1041400" cy="1301750"/>
            </a:xfrm>
            <a:custGeom>
              <a:avLst/>
              <a:gdLst>
                <a:gd name="T0" fmla="*/ 114 w 656"/>
                <a:gd name="T1" fmla="*/ 784 h 820"/>
                <a:gd name="T2" fmla="*/ 80 w 656"/>
                <a:gd name="T3" fmla="*/ 760 h 820"/>
                <a:gd name="T4" fmla="*/ 172 w 656"/>
                <a:gd name="T5" fmla="*/ 608 h 820"/>
                <a:gd name="T6" fmla="*/ 238 w 656"/>
                <a:gd name="T7" fmla="*/ 672 h 820"/>
                <a:gd name="T8" fmla="*/ 300 w 656"/>
                <a:gd name="T9" fmla="*/ 684 h 820"/>
                <a:gd name="T10" fmla="*/ 328 w 656"/>
                <a:gd name="T11" fmla="*/ 628 h 820"/>
                <a:gd name="T12" fmla="*/ 416 w 656"/>
                <a:gd name="T13" fmla="*/ 630 h 820"/>
                <a:gd name="T14" fmla="*/ 466 w 656"/>
                <a:gd name="T15" fmla="*/ 592 h 820"/>
                <a:gd name="T16" fmla="*/ 446 w 656"/>
                <a:gd name="T17" fmla="*/ 536 h 820"/>
                <a:gd name="T18" fmla="*/ 512 w 656"/>
                <a:gd name="T19" fmla="*/ 474 h 820"/>
                <a:gd name="T20" fmla="*/ 518 w 656"/>
                <a:gd name="T21" fmla="*/ 406 h 820"/>
                <a:gd name="T22" fmla="*/ 464 w 656"/>
                <a:gd name="T23" fmla="*/ 386 h 820"/>
                <a:gd name="T24" fmla="*/ 466 w 656"/>
                <a:gd name="T25" fmla="*/ 296 h 820"/>
                <a:gd name="T26" fmla="*/ 424 w 656"/>
                <a:gd name="T27" fmla="*/ 244 h 820"/>
                <a:gd name="T28" fmla="*/ 372 w 656"/>
                <a:gd name="T29" fmla="*/ 266 h 820"/>
                <a:gd name="T30" fmla="*/ 310 w 656"/>
                <a:gd name="T31" fmla="*/ 200 h 820"/>
                <a:gd name="T32" fmla="*/ 240 w 656"/>
                <a:gd name="T33" fmla="*/ 198 h 820"/>
                <a:gd name="T34" fmla="*/ 198 w 656"/>
                <a:gd name="T35" fmla="*/ 256 h 820"/>
                <a:gd name="T36" fmla="*/ 128 w 656"/>
                <a:gd name="T37" fmla="*/ 244 h 820"/>
                <a:gd name="T38" fmla="*/ 82 w 656"/>
                <a:gd name="T39" fmla="*/ 296 h 820"/>
                <a:gd name="T40" fmla="*/ 84 w 656"/>
                <a:gd name="T41" fmla="*/ 386 h 820"/>
                <a:gd name="T42" fmla="*/ 32 w 656"/>
                <a:gd name="T43" fmla="*/ 406 h 820"/>
                <a:gd name="T44" fmla="*/ 38 w 656"/>
                <a:gd name="T45" fmla="*/ 474 h 820"/>
                <a:gd name="T46" fmla="*/ 102 w 656"/>
                <a:gd name="T47" fmla="*/ 536 h 820"/>
                <a:gd name="T48" fmla="*/ 78 w 656"/>
                <a:gd name="T49" fmla="*/ 550 h 820"/>
                <a:gd name="T50" fmla="*/ 10 w 656"/>
                <a:gd name="T51" fmla="*/ 488 h 820"/>
                <a:gd name="T52" fmla="*/ 6 w 656"/>
                <a:gd name="T53" fmla="*/ 394 h 820"/>
                <a:gd name="T54" fmla="*/ 74 w 656"/>
                <a:gd name="T55" fmla="*/ 334 h 820"/>
                <a:gd name="T56" fmla="*/ 60 w 656"/>
                <a:gd name="T57" fmla="*/ 264 h 820"/>
                <a:gd name="T58" fmla="*/ 138 w 656"/>
                <a:gd name="T59" fmla="*/ 218 h 820"/>
                <a:gd name="T60" fmla="*/ 212 w 656"/>
                <a:gd name="T61" fmla="*/ 192 h 820"/>
                <a:gd name="T62" fmla="*/ 296 w 656"/>
                <a:gd name="T63" fmla="*/ 164 h 820"/>
                <a:gd name="T64" fmla="*/ 342 w 656"/>
                <a:gd name="T65" fmla="*/ 222 h 820"/>
                <a:gd name="T66" fmla="*/ 426 w 656"/>
                <a:gd name="T67" fmla="*/ 216 h 820"/>
                <a:gd name="T68" fmla="*/ 494 w 656"/>
                <a:gd name="T69" fmla="*/ 278 h 820"/>
                <a:gd name="T70" fmla="*/ 490 w 656"/>
                <a:gd name="T71" fmla="*/ 370 h 820"/>
                <a:gd name="T72" fmla="*/ 548 w 656"/>
                <a:gd name="T73" fmla="*/ 410 h 820"/>
                <a:gd name="T74" fmla="*/ 528 w 656"/>
                <a:gd name="T75" fmla="*/ 498 h 820"/>
                <a:gd name="T76" fmla="*/ 492 w 656"/>
                <a:gd name="T77" fmla="*/ 568 h 820"/>
                <a:gd name="T78" fmla="*/ 452 w 656"/>
                <a:gd name="T79" fmla="*/ 646 h 820"/>
                <a:gd name="T80" fmla="*/ 398 w 656"/>
                <a:gd name="T81" fmla="*/ 652 h 820"/>
                <a:gd name="T82" fmla="*/ 330 w 656"/>
                <a:gd name="T83" fmla="*/ 696 h 820"/>
                <a:gd name="T84" fmla="*/ 238 w 656"/>
                <a:gd name="T85" fmla="*/ 710 h 820"/>
                <a:gd name="T86" fmla="*/ 176 w 656"/>
                <a:gd name="T87" fmla="*/ 640 h 820"/>
                <a:gd name="T88" fmla="*/ 232 w 656"/>
                <a:gd name="T89" fmla="*/ 788 h 820"/>
                <a:gd name="T90" fmla="*/ 472 w 656"/>
                <a:gd name="T91" fmla="*/ 730 h 820"/>
                <a:gd name="T92" fmla="*/ 626 w 656"/>
                <a:gd name="T93" fmla="*/ 474 h 820"/>
                <a:gd name="T94" fmla="*/ 546 w 656"/>
                <a:gd name="T95" fmla="*/ 214 h 820"/>
                <a:gd name="T96" fmla="*/ 274 w 656"/>
                <a:gd name="T97" fmla="*/ 84 h 820"/>
                <a:gd name="T98" fmla="*/ 186 w 656"/>
                <a:gd name="T99" fmla="*/ 170 h 820"/>
                <a:gd name="T100" fmla="*/ 30 w 656"/>
                <a:gd name="T101" fmla="*/ 136 h 820"/>
                <a:gd name="T102" fmla="*/ 124 w 656"/>
                <a:gd name="T103" fmla="*/ 2 h 820"/>
                <a:gd name="T104" fmla="*/ 130 w 656"/>
                <a:gd name="T105" fmla="*/ 100 h 820"/>
                <a:gd name="T106" fmla="*/ 240 w 656"/>
                <a:gd name="T107" fmla="*/ 58 h 820"/>
                <a:gd name="T108" fmla="*/ 516 w 656"/>
                <a:gd name="T109" fmla="*/ 144 h 820"/>
                <a:gd name="T110" fmla="*/ 656 w 656"/>
                <a:gd name="T111" fmla="*/ 438 h 820"/>
                <a:gd name="T112" fmla="*/ 544 w 656"/>
                <a:gd name="T113" fmla="*/ 708 h 820"/>
                <a:gd name="T114" fmla="*/ 274 w 656"/>
                <a:gd name="T115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6" h="820">
                  <a:moveTo>
                    <a:pt x="274" y="820"/>
                  </a:moveTo>
                  <a:lnTo>
                    <a:pt x="274" y="820"/>
                  </a:lnTo>
                  <a:lnTo>
                    <a:pt x="250" y="818"/>
                  </a:lnTo>
                  <a:lnTo>
                    <a:pt x="228" y="816"/>
                  </a:lnTo>
                  <a:lnTo>
                    <a:pt x="204" y="812"/>
                  </a:lnTo>
                  <a:lnTo>
                    <a:pt x="182" y="808"/>
                  </a:lnTo>
                  <a:lnTo>
                    <a:pt x="158" y="802"/>
                  </a:lnTo>
                  <a:lnTo>
                    <a:pt x="136" y="794"/>
                  </a:lnTo>
                  <a:lnTo>
                    <a:pt x="114" y="784"/>
                  </a:lnTo>
                  <a:lnTo>
                    <a:pt x="94" y="774"/>
                  </a:lnTo>
                  <a:lnTo>
                    <a:pt x="94" y="774"/>
                  </a:lnTo>
                  <a:lnTo>
                    <a:pt x="88" y="770"/>
                  </a:lnTo>
                  <a:lnTo>
                    <a:pt x="88" y="770"/>
                  </a:lnTo>
                  <a:lnTo>
                    <a:pt x="86" y="768"/>
                  </a:lnTo>
                  <a:lnTo>
                    <a:pt x="86" y="768"/>
                  </a:lnTo>
                  <a:lnTo>
                    <a:pt x="82" y="766"/>
                  </a:lnTo>
                  <a:lnTo>
                    <a:pt x="80" y="760"/>
                  </a:lnTo>
                  <a:lnTo>
                    <a:pt x="80" y="760"/>
                  </a:lnTo>
                  <a:lnTo>
                    <a:pt x="80" y="754"/>
                  </a:lnTo>
                  <a:lnTo>
                    <a:pt x="82" y="750"/>
                  </a:lnTo>
                  <a:lnTo>
                    <a:pt x="94" y="730"/>
                  </a:lnTo>
                  <a:lnTo>
                    <a:pt x="158" y="616"/>
                  </a:lnTo>
                  <a:lnTo>
                    <a:pt x="158" y="616"/>
                  </a:lnTo>
                  <a:lnTo>
                    <a:pt x="162" y="612"/>
                  </a:lnTo>
                  <a:lnTo>
                    <a:pt x="166" y="608"/>
                  </a:lnTo>
                  <a:lnTo>
                    <a:pt x="166" y="608"/>
                  </a:lnTo>
                  <a:lnTo>
                    <a:pt x="172" y="608"/>
                  </a:lnTo>
                  <a:lnTo>
                    <a:pt x="176" y="610"/>
                  </a:lnTo>
                  <a:lnTo>
                    <a:pt x="176" y="610"/>
                  </a:lnTo>
                  <a:lnTo>
                    <a:pt x="198" y="620"/>
                  </a:lnTo>
                  <a:lnTo>
                    <a:pt x="222" y="628"/>
                  </a:lnTo>
                  <a:lnTo>
                    <a:pt x="222" y="628"/>
                  </a:lnTo>
                  <a:lnTo>
                    <a:pt x="228" y="632"/>
                  </a:lnTo>
                  <a:lnTo>
                    <a:pt x="232" y="638"/>
                  </a:lnTo>
                  <a:lnTo>
                    <a:pt x="238" y="672"/>
                  </a:lnTo>
                  <a:lnTo>
                    <a:pt x="238" y="672"/>
                  </a:lnTo>
                  <a:lnTo>
                    <a:pt x="238" y="674"/>
                  </a:lnTo>
                  <a:lnTo>
                    <a:pt x="238" y="674"/>
                  </a:lnTo>
                  <a:lnTo>
                    <a:pt x="240" y="678"/>
                  </a:lnTo>
                  <a:lnTo>
                    <a:pt x="244" y="680"/>
                  </a:lnTo>
                  <a:lnTo>
                    <a:pt x="248" y="684"/>
                  </a:lnTo>
                  <a:lnTo>
                    <a:pt x="252" y="684"/>
                  </a:lnTo>
                  <a:lnTo>
                    <a:pt x="296" y="684"/>
                  </a:lnTo>
                  <a:lnTo>
                    <a:pt x="296" y="684"/>
                  </a:lnTo>
                  <a:lnTo>
                    <a:pt x="300" y="684"/>
                  </a:lnTo>
                  <a:lnTo>
                    <a:pt x="306" y="680"/>
                  </a:lnTo>
                  <a:lnTo>
                    <a:pt x="308" y="678"/>
                  </a:lnTo>
                  <a:lnTo>
                    <a:pt x="310" y="674"/>
                  </a:lnTo>
                  <a:lnTo>
                    <a:pt x="310" y="674"/>
                  </a:lnTo>
                  <a:lnTo>
                    <a:pt x="310" y="672"/>
                  </a:lnTo>
                  <a:lnTo>
                    <a:pt x="318" y="638"/>
                  </a:lnTo>
                  <a:lnTo>
                    <a:pt x="318" y="638"/>
                  </a:lnTo>
                  <a:lnTo>
                    <a:pt x="320" y="632"/>
                  </a:lnTo>
                  <a:lnTo>
                    <a:pt x="328" y="628"/>
                  </a:lnTo>
                  <a:lnTo>
                    <a:pt x="328" y="628"/>
                  </a:lnTo>
                  <a:lnTo>
                    <a:pt x="350" y="620"/>
                  </a:lnTo>
                  <a:lnTo>
                    <a:pt x="372" y="610"/>
                  </a:lnTo>
                  <a:lnTo>
                    <a:pt x="372" y="610"/>
                  </a:lnTo>
                  <a:lnTo>
                    <a:pt x="380" y="608"/>
                  </a:lnTo>
                  <a:lnTo>
                    <a:pt x="386" y="610"/>
                  </a:lnTo>
                  <a:lnTo>
                    <a:pt x="414" y="628"/>
                  </a:lnTo>
                  <a:lnTo>
                    <a:pt x="414" y="628"/>
                  </a:lnTo>
                  <a:lnTo>
                    <a:pt x="416" y="630"/>
                  </a:lnTo>
                  <a:lnTo>
                    <a:pt x="416" y="630"/>
                  </a:lnTo>
                  <a:lnTo>
                    <a:pt x="420" y="632"/>
                  </a:lnTo>
                  <a:lnTo>
                    <a:pt x="424" y="632"/>
                  </a:lnTo>
                  <a:lnTo>
                    <a:pt x="424" y="632"/>
                  </a:lnTo>
                  <a:lnTo>
                    <a:pt x="428" y="630"/>
                  </a:lnTo>
                  <a:lnTo>
                    <a:pt x="434" y="628"/>
                  </a:lnTo>
                  <a:lnTo>
                    <a:pt x="464" y="596"/>
                  </a:lnTo>
                  <a:lnTo>
                    <a:pt x="464" y="596"/>
                  </a:lnTo>
                  <a:lnTo>
                    <a:pt x="466" y="592"/>
                  </a:lnTo>
                  <a:lnTo>
                    <a:pt x="468" y="588"/>
                  </a:lnTo>
                  <a:lnTo>
                    <a:pt x="468" y="584"/>
                  </a:lnTo>
                  <a:lnTo>
                    <a:pt x="466" y="580"/>
                  </a:lnTo>
                  <a:lnTo>
                    <a:pt x="466" y="580"/>
                  </a:lnTo>
                  <a:lnTo>
                    <a:pt x="466" y="578"/>
                  </a:lnTo>
                  <a:lnTo>
                    <a:pt x="446" y="550"/>
                  </a:lnTo>
                  <a:lnTo>
                    <a:pt x="446" y="550"/>
                  </a:lnTo>
                  <a:lnTo>
                    <a:pt x="444" y="542"/>
                  </a:lnTo>
                  <a:lnTo>
                    <a:pt x="446" y="536"/>
                  </a:lnTo>
                  <a:lnTo>
                    <a:pt x="446" y="536"/>
                  </a:lnTo>
                  <a:lnTo>
                    <a:pt x="456" y="514"/>
                  </a:lnTo>
                  <a:lnTo>
                    <a:pt x="464" y="490"/>
                  </a:lnTo>
                  <a:lnTo>
                    <a:pt x="464" y="490"/>
                  </a:lnTo>
                  <a:lnTo>
                    <a:pt x="468" y="484"/>
                  </a:lnTo>
                  <a:lnTo>
                    <a:pt x="476" y="480"/>
                  </a:lnTo>
                  <a:lnTo>
                    <a:pt x="508" y="474"/>
                  </a:lnTo>
                  <a:lnTo>
                    <a:pt x="508" y="474"/>
                  </a:lnTo>
                  <a:lnTo>
                    <a:pt x="512" y="474"/>
                  </a:lnTo>
                  <a:lnTo>
                    <a:pt x="512" y="474"/>
                  </a:lnTo>
                  <a:lnTo>
                    <a:pt x="514" y="472"/>
                  </a:lnTo>
                  <a:lnTo>
                    <a:pt x="518" y="468"/>
                  </a:lnTo>
                  <a:lnTo>
                    <a:pt x="520" y="464"/>
                  </a:lnTo>
                  <a:lnTo>
                    <a:pt x="520" y="460"/>
                  </a:lnTo>
                  <a:lnTo>
                    <a:pt x="520" y="416"/>
                  </a:lnTo>
                  <a:lnTo>
                    <a:pt x="520" y="416"/>
                  </a:lnTo>
                  <a:lnTo>
                    <a:pt x="520" y="412"/>
                  </a:lnTo>
                  <a:lnTo>
                    <a:pt x="518" y="406"/>
                  </a:lnTo>
                  <a:lnTo>
                    <a:pt x="514" y="404"/>
                  </a:lnTo>
                  <a:lnTo>
                    <a:pt x="512" y="402"/>
                  </a:lnTo>
                  <a:lnTo>
                    <a:pt x="512" y="402"/>
                  </a:lnTo>
                  <a:lnTo>
                    <a:pt x="508" y="402"/>
                  </a:lnTo>
                  <a:lnTo>
                    <a:pt x="476" y="396"/>
                  </a:lnTo>
                  <a:lnTo>
                    <a:pt x="476" y="396"/>
                  </a:lnTo>
                  <a:lnTo>
                    <a:pt x="468" y="392"/>
                  </a:lnTo>
                  <a:lnTo>
                    <a:pt x="464" y="386"/>
                  </a:lnTo>
                  <a:lnTo>
                    <a:pt x="464" y="386"/>
                  </a:lnTo>
                  <a:lnTo>
                    <a:pt x="456" y="362"/>
                  </a:lnTo>
                  <a:lnTo>
                    <a:pt x="446" y="340"/>
                  </a:lnTo>
                  <a:lnTo>
                    <a:pt x="446" y="340"/>
                  </a:lnTo>
                  <a:lnTo>
                    <a:pt x="444" y="334"/>
                  </a:lnTo>
                  <a:lnTo>
                    <a:pt x="446" y="326"/>
                  </a:lnTo>
                  <a:lnTo>
                    <a:pt x="466" y="298"/>
                  </a:lnTo>
                  <a:lnTo>
                    <a:pt x="466" y="298"/>
                  </a:lnTo>
                  <a:lnTo>
                    <a:pt x="466" y="296"/>
                  </a:lnTo>
                  <a:lnTo>
                    <a:pt x="466" y="296"/>
                  </a:lnTo>
                  <a:lnTo>
                    <a:pt x="468" y="292"/>
                  </a:lnTo>
                  <a:lnTo>
                    <a:pt x="468" y="288"/>
                  </a:lnTo>
                  <a:lnTo>
                    <a:pt x="466" y="284"/>
                  </a:lnTo>
                  <a:lnTo>
                    <a:pt x="464" y="280"/>
                  </a:lnTo>
                  <a:lnTo>
                    <a:pt x="434" y="248"/>
                  </a:lnTo>
                  <a:lnTo>
                    <a:pt x="434" y="248"/>
                  </a:lnTo>
                  <a:lnTo>
                    <a:pt x="428" y="246"/>
                  </a:lnTo>
                  <a:lnTo>
                    <a:pt x="424" y="244"/>
                  </a:lnTo>
                  <a:lnTo>
                    <a:pt x="424" y="244"/>
                  </a:lnTo>
                  <a:lnTo>
                    <a:pt x="420" y="244"/>
                  </a:lnTo>
                  <a:lnTo>
                    <a:pt x="416" y="246"/>
                  </a:lnTo>
                  <a:lnTo>
                    <a:pt x="416" y="246"/>
                  </a:lnTo>
                  <a:lnTo>
                    <a:pt x="414" y="248"/>
                  </a:lnTo>
                  <a:lnTo>
                    <a:pt x="386" y="266"/>
                  </a:lnTo>
                  <a:lnTo>
                    <a:pt x="386" y="266"/>
                  </a:lnTo>
                  <a:lnTo>
                    <a:pt x="380" y="268"/>
                  </a:lnTo>
                  <a:lnTo>
                    <a:pt x="372" y="266"/>
                  </a:lnTo>
                  <a:lnTo>
                    <a:pt x="372" y="266"/>
                  </a:lnTo>
                  <a:lnTo>
                    <a:pt x="350" y="256"/>
                  </a:lnTo>
                  <a:lnTo>
                    <a:pt x="328" y="248"/>
                  </a:lnTo>
                  <a:lnTo>
                    <a:pt x="328" y="248"/>
                  </a:lnTo>
                  <a:lnTo>
                    <a:pt x="320" y="244"/>
                  </a:lnTo>
                  <a:lnTo>
                    <a:pt x="318" y="236"/>
                  </a:lnTo>
                  <a:lnTo>
                    <a:pt x="310" y="204"/>
                  </a:lnTo>
                  <a:lnTo>
                    <a:pt x="310" y="204"/>
                  </a:lnTo>
                  <a:lnTo>
                    <a:pt x="310" y="200"/>
                  </a:lnTo>
                  <a:lnTo>
                    <a:pt x="310" y="200"/>
                  </a:lnTo>
                  <a:lnTo>
                    <a:pt x="308" y="198"/>
                  </a:lnTo>
                  <a:lnTo>
                    <a:pt x="306" y="196"/>
                  </a:lnTo>
                  <a:lnTo>
                    <a:pt x="300" y="192"/>
                  </a:lnTo>
                  <a:lnTo>
                    <a:pt x="296" y="192"/>
                  </a:lnTo>
                  <a:lnTo>
                    <a:pt x="254" y="192"/>
                  </a:lnTo>
                  <a:lnTo>
                    <a:pt x="254" y="192"/>
                  </a:lnTo>
                  <a:lnTo>
                    <a:pt x="248" y="192"/>
                  </a:lnTo>
                  <a:lnTo>
                    <a:pt x="244" y="196"/>
                  </a:lnTo>
                  <a:lnTo>
                    <a:pt x="240" y="198"/>
                  </a:lnTo>
                  <a:lnTo>
                    <a:pt x="238" y="200"/>
                  </a:lnTo>
                  <a:lnTo>
                    <a:pt x="238" y="200"/>
                  </a:lnTo>
                  <a:lnTo>
                    <a:pt x="238" y="204"/>
                  </a:lnTo>
                  <a:lnTo>
                    <a:pt x="232" y="236"/>
                  </a:lnTo>
                  <a:lnTo>
                    <a:pt x="232" y="236"/>
                  </a:lnTo>
                  <a:lnTo>
                    <a:pt x="228" y="244"/>
                  </a:lnTo>
                  <a:lnTo>
                    <a:pt x="222" y="248"/>
                  </a:lnTo>
                  <a:lnTo>
                    <a:pt x="222" y="248"/>
                  </a:lnTo>
                  <a:lnTo>
                    <a:pt x="198" y="256"/>
                  </a:lnTo>
                  <a:lnTo>
                    <a:pt x="176" y="266"/>
                  </a:lnTo>
                  <a:lnTo>
                    <a:pt x="176" y="266"/>
                  </a:lnTo>
                  <a:lnTo>
                    <a:pt x="170" y="268"/>
                  </a:lnTo>
                  <a:lnTo>
                    <a:pt x="162" y="266"/>
                  </a:lnTo>
                  <a:lnTo>
                    <a:pt x="134" y="248"/>
                  </a:lnTo>
                  <a:lnTo>
                    <a:pt x="134" y="248"/>
                  </a:lnTo>
                  <a:lnTo>
                    <a:pt x="132" y="246"/>
                  </a:lnTo>
                  <a:lnTo>
                    <a:pt x="132" y="246"/>
                  </a:lnTo>
                  <a:lnTo>
                    <a:pt x="128" y="244"/>
                  </a:lnTo>
                  <a:lnTo>
                    <a:pt x="124" y="244"/>
                  </a:lnTo>
                  <a:lnTo>
                    <a:pt x="120" y="246"/>
                  </a:lnTo>
                  <a:lnTo>
                    <a:pt x="116" y="248"/>
                  </a:lnTo>
                  <a:lnTo>
                    <a:pt x="86" y="278"/>
                  </a:lnTo>
                  <a:lnTo>
                    <a:pt x="86" y="278"/>
                  </a:lnTo>
                  <a:lnTo>
                    <a:pt x="82" y="284"/>
                  </a:lnTo>
                  <a:lnTo>
                    <a:pt x="80" y="288"/>
                  </a:lnTo>
                  <a:lnTo>
                    <a:pt x="80" y="292"/>
                  </a:lnTo>
                  <a:lnTo>
                    <a:pt x="82" y="296"/>
                  </a:lnTo>
                  <a:lnTo>
                    <a:pt x="82" y="296"/>
                  </a:lnTo>
                  <a:lnTo>
                    <a:pt x="84" y="298"/>
                  </a:lnTo>
                  <a:lnTo>
                    <a:pt x="102" y="326"/>
                  </a:lnTo>
                  <a:lnTo>
                    <a:pt x="102" y="326"/>
                  </a:lnTo>
                  <a:lnTo>
                    <a:pt x="104" y="334"/>
                  </a:lnTo>
                  <a:lnTo>
                    <a:pt x="102" y="340"/>
                  </a:lnTo>
                  <a:lnTo>
                    <a:pt x="102" y="340"/>
                  </a:lnTo>
                  <a:lnTo>
                    <a:pt x="92" y="362"/>
                  </a:lnTo>
                  <a:lnTo>
                    <a:pt x="84" y="386"/>
                  </a:lnTo>
                  <a:lnTo>
                    <a:pt x="84" y="386"/>
                  </a:lnTo>
                  <a:lnTo>
                    <a:pt x="80" y="392"/>
                  </a:lnTo>
                  <a:lnTo>
                    <a:pt x="74" y="396"/>
                  </a:lnTo>
                  <a:lnTo>
                    <a:pt x="40" y="402"/>
                  </a:lnTo>
                  <a:lnTo>
                    <a:pt x="40" y="402"/>
                  </a:lnTo>
                  <a:lnTo>
                    <a:pt x="38" y="402"/>
                  </a:lnTo>
                  <a:lnTo>
                    <a:pt x="38" y="402"/>
                  </a:lnTo>
                  <a:lnTo>
                    <a:pt x="34" y="404"/>
                  </a:lnTo>
                  <a:lnTo>
                    <a:pt x="32" y="406"/>
                  </a:lnTo>
                  <a:lnTo>
                    <a:pt x="30" y="412"/>
                  </a:lnTo>
                  <a:lnTo>
                    <a:pt x="28" y="416"/>
                  </a:lnTo>
                  <a:lnTo>
                    <a:pt x="28" y="460"/>
                  </a:lnTo>
                  <a:lnTo>
                    <a:pt x="28" y="460"/>
                  </a:lnTo>
                  <a:lnTo>
                    <a:pt x="30" y="464"/>
                  </a:lnTo>
                  <a:lnTo>
                    <a:pt x="32" y="468"/>
                  </a:lnTo>
                  <a:lnTo>
                    <a:pt x="34" y="472"/>
                  </a:lnTo>
                  <a:lnTo>
                    <a:pt x="38" y="474"/>
                  </a:lnTo>
                  <a:lnTo>
                    <a:pt x="38" y="474"/>
                  </a:lnTo>
                  <a:lnTo>
                    <a:pt x="40" y="474"/>
                  </a:lnTo>
                  <a:lnTo>
                    <a:pt x="74" y="480"/>
                  </a:lnTo>
                  <a:lnTo>
                    <a:pt x="74" y="480"/>
                  </a:lnTo>
                  <a:lnTo>
                    <a:pt x="80" y="484"/>
                  </a:lnTo>
                  <a:lnTo>
                    <a:pt x="84" y="490"/>
                  </a:lnTo>
                  <a:lnTo>
                    <a:pt x="84" y="490"/>
                  </a:lnTo>
                  <a:lnTo>
                    <a:pt x="92" y="514"/>
                  </a:lnTo>
                  <a:lnTo>
                    <a:pt x="102" y="536"/>
                  </a:lnTo>
                  <a:lnTo>
                    <a:pt x="102" y="536"/>
                  </a:lnTo>
                  <a:lnTo>
                    <a:pt x="104" y="540"/>
                  </a:lnTo>
                  <a:lnTo>
                    <a:pt x="104" y="546"/>
                  </a:lnTo>
                  <a:lnTo>
                    <a:pt x="102" y="550"/>
                  </a:lnTo>
                  <a:lnTo>
                    <a:pt x="98" y="554"/>
                  </a:lnTo>
                  <a:lnTo>
                    <a:pt x="98" y="554"/>
                  </a:lnTo>
                  <a:lnTo>
                    <a:pt x="92" y="556"/>
                  </a:lnTo>
                  <a:lnTo>
                    <a:pt x="86" y="556"/>
                  </a:lnTo>
                  <a:lnTo>
                    <a:pt x="82" y="554"/>
                  </a:lnTo>
                  <a:lnTo>
                    <a:pt x="78" y="550"/>
                  </a:lnTo>
                  <a:lnTo>
                    <a:pt x="78" y="550"/>
                  </a:lnTo>
                  <a:lnTo>
                    <a:pt x="68" y="528"/>
                  </a:lnTo>
                  <a:lnTo>
                    <a:pt x="60" y="506"/>
                  </a:lnTo>
                  <a:lnTo>
                    <a:pt x="36" y="502"/>
                  </a:lnTo>
                  <a:lnTo>
                    <a:pt x="36" y="502"/>
                  </a:lnTo>
                  <a:lnTo>
                    <a:pt x="28" y="500"/>
                  </a:lnTo>
                  <a:lnTo>
                    <a:pt x="22" y="496"/>
                  </a:lnTo>
                  <a:lnTo>
                    <a:pt x="16" y="492"/>
                  </a:lnTo>
                  <a:lnTo>
                    <a:pt x="10" y="488"/>
                  </a:lnTo>
                  <a:lnTo>
                    <a:pt x="6" y="480"/>
                  </a:lnTo>
                  <a:lnTo>
                    <a:pt x="2" y="474"/>
                  </a:lnTo>
                  <a:lnTo>
                    <a:pt x="0" y="466"/>
                  </a:lnTo>
                  <a:lnTo>
                    <a:pt x="0" y="460"/>
                  </a:lnTo>
                  <a:lnTo>
                    <a:pt x="0" y="416"/>
                  </a:lnTo>
                  <a:lnTo>
                    <a:pt x="0" y="416"/>
                  </a:lnTo>
                  <a:lnTo>
                    <a:pt x="0" y="410"/>
                  </a:lnTo>
                  <a:lnTo>
                    <a:pt x="2" y="402"/>
                  </a:lnTo>
                  <a:lnTo>
                    <a:pt x="6" y="394"/>
                  </a:lnTo>
                  <a:lnTo>
                    <a:pt x="10" y="388"/>
                  </a:lnTo>
                  <a:lnTo>
                    <a:pt x="16" y="384"/>
                  </a:lnTo>
                  <a:lnTo>
                    <a:pt x="22" y="378"/>
                  </a:lnTo>
                  <a:lnTo>
                    <a:pt x="28" y="376"/>
                  </a:lnTo>
                  <a:lnTo>
                    <a:pt x="36" y="374"/>
                  </a:lnTo>
                  <a:lnTo>
                    <a:pt x="60" y="370"/>
                  </a:lnTo>
                  <a:lnTo>
                    <a:pt x="60" y="370"/>
                  </a:lnTo>
                  <a:lnTo>
                    <a:pt x="66" y="352"/>
                  </a:lnTo>
                  <a:lnTo>
                    <a:pt x="74" y="334"/>
                  </a:lnTo>
                  <a:lnTo>
                    <a:pt x="60" y="314"/>
                  </a:lnTo>
                  <a:lnTo>
                    <a:pt x="60" y="314"/>
                  </a:lnTo>
                  <a:lnTo>
                    <a:pt x="56" y="308"/>
                  </a:lnTo>
                  <a:lnTo>
                    <a:pt x="54" y="300"/>
                  </a:lnTo>
                  <a:lnTo>
                    <a:pt x="52" y="294"/>
                  </a:lnTo>
                  <a:lnTo>
                    <a:pt x="52" y="286"/>
                  </a:lnTo>
                  <a:lnTo>
                    <a:pt x="54" y="278"/>
                  </a:lnTo>
                  <a:lnTo>
                    <a:pt x="56" y="272"/>
                  </a:lnTo>
                  <a:lnTo>
                    <a:pt x="60" y="264"/>
                  </a:lnTo>
                  <a:lnTo>
                    <a:pt x="66" y="260"/>
                  </a:lnTo>
                  <a:lnTo>
                    <a:pt x="96" y="228"/>
                  </a:lnTo>
                  <a:lnTo>
                    <a:pt x="96" y="228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8"/>
                  </a:lnTo>
                  <a:lnTo>
                    <a:pt x="122" y="216"/>
                  </a:lnTo>
                  <a:lnTo>
                    <a:pt x="130" y="216"/>
                  </a:lnTo>
                  <a:lnTo>
                    <a:pt x="138" y="218"/>
                  </a:lnTo>
                  <a:lnTo>
                    <a:pt x="144" y="220"/>
                  </a:lnTo>
                  <a:lnTo>
                    <a:pt x="150" y="224"/>
                  </a:lnTo>
                  <a:lnTo>
                    <a:pt x="170" y="238"/>
                  </a:lnTo>
                  <a:lnTo>
                    <a:pt x="170" y="238"/>
                  </a:lnTo>
                  <a:lnTo>
                    <a:pt x="188" y="230"/>
                  </a:lnTo>
                  <a:lnTo>
                    <a:pt x="206" y="222"/>
                  </a:lnTo>
                  <a:lnTo>
                    <a:pt x="210" y="200"/>
                  </a:lnTo>
                  <a:lnTo>
                    <a:pt x="210" y="200"/>
                  </a:lnTo>
                  <a:lnTo>
                    <a:pt x="212" y="192"/>
                  </a:lnTo>
                  <a:lnTo>
                    <a:pt x="216" y="186"/>
                  </a:lnTo>
                  <a:lnTo>
                    <a:pt x="220" y="180"/>
                  </a:lnTo>
                  <a:lnTo>
                    <a:pt x="226" y="174"/>
                  </a:lnTo>
                  <a:lnTo>
                    <a:pt x="232" y="170"/>
                  </a:lnTo>
                  <a:lnTo>
                    <a:pt x="238" y="166"/>
                  </a:lnTo>
                  <a:lnTo>
                    <a:pt x="246" y="164"/>
                  </a:lnTo>
                  <a:lnTo>
                    <a:pt x="254" y="164"/>
                  </a:lnTo>
                  <a:lnTo>
                    <a:pt x="296" y="164"/>
                  </a:lnTo>
                  <a:lnTo>
                    <a:pt x="296" y="164"/>
                  </a:lnTo>
                  <a:lnTo>
                    <a:pt x="304" y="164"/>
                  </a:lnTo>
                  <a:lnTo>
                    <a:pt x="310" y="166"/>
                  </a:lnTo>
                  <a:lnTo>
                    <a:pt x="318" y="170"/>
                  </a:lnTo>
                  <a:lnTo>
                    <a:pt x="324" y="174"/>
                  </a:lnTo>
                  <a:lnTo>
                    <a:pt x="330" y="180"/>
                  </a:lnTo>
                  <a:lnTo>
                    <a:pt x="334" y="186"/>
                  </a:lnTo>
                  <a:lnTo>
                    <a:pt x="336" y="192"/>
                  </a:lnTo>
                  <a:lnTo>
                    <a:pt x="338" y="200"/>
                  </a:lnTo>
                  <a:lnTo>
                    <a:pt x="342" y="222"/>
                  </a:lnTo>
                  <a:lnTo>
                    <a:pt x="342" y="222"/>
                  </a:lnTo>
                  <a:lnTo>
                    <a:pt x="360" y="230"/>
                  </a:lnTo>
                  <a:lnTo>
                    <a:pt x="378" y="238"/>
                  </a:lnTo>
                  <a:lnTo>
                    <a:pt x="398" y="224"/>
                  </a:lnTo>
                  <a:lnTo>
                    <a:pt x="398" y="224"/>
                  </a:lnTo>
                  <a:lnTo>
                    <a:pt x="404" y="220"/>
                  </a:lnTo>
                  <a:lnTo>
                    <a:pt x="412" y="218"/>
                  </a:lnTo>
                  <a:lnTo>
                    <a:pt x="418" y="216"/>
                  </a:lnTo>
                  <a:lnTo>
                    <a:pt x="426" y="216"/>
                  </a:lnTo>
                  <a:lnTo>
                    <a:pt x="426" y="216"/>
                  </a:lnTo>
                  <a:lnTo>
                    <a:pt x="442" y="220"/>
                  </a:lnTo>
                  <a:lnTo>
                    <a:pt x="448" y="224"/>
                  </a:lnTo>
                  <a:lnTo>
                    <a:pt x="454" y="230"/>
                  </a:lnTo>
                  <a:lnTo>
                    <a:pt x="484" y="260"/>
                  </a:lnTo>
                  <a:lnTo>
                    <a:pt x="484" y="260"/>
                  </a:lnTo>
                  <a:lnTo>
                    <a:pt x="488" y="264"/>
                  </a:lnTo>
                  <a:lnTo>
                    <a:pt x="492" y="272"/>
                  </a:lnTo>
                  <a:lnTo>
                    <a:pt x="494" y="278"/>
                  </a:lnTo>
                  <a:lnTo>
                    <a:pt x="496" y="286"/>
                  </a:lnTo>
                  <a:lnTo>
                    <a:pt x="496" y="294"/>
                  </a:lnTo>
                  <a:lnTo>
                    <a:pt x="494" y="300"/>
                  </a:lnTo>
                  <a:lnTo>
                    <a:pt x="492" y="308"/>
                  </a:lnTo>
                  <a:lnTo>
                    <a:pt x="488" y="314"/>
                  </a:lnTo>
                  <a:lnTo>
                    <a:pt x="474" y="334"/>
                  </a:lnTo>
                  <a:lnTo>
                    <a:pt x="474" y="334"/>
                  </a:lnTo>
                  <a:lnTo>
                    <a:pt x="482" y="352"/>
                  </a:lnTo>
                  <a:lnTo>
                    <a:pt x="490" y="370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20" y="376"/>
                  </a:lnTo>
                  <a:lnTo>
                    <a:pt x="528" y="378"/>
                  </a:lnTo>
                  <a:lnTo>
                    <a:pt x="534" y="384"/>
                  </a:lnTo>
                  <a:lnTo>
                    <a:pt x="538" y="388"/>
                  </a:lnTo>
                  <a:lnTo>
                    <a:pt x="542" y="396"/>
                  </a:lnTo>
                  <a:lnTo>
                    <a:pt x="546" y="402"/>
                  </a:lnTo>
                  <a:lnTo>
                    <a:pt x="548" y="410"/>
                  </a:lnTo>
                  <a:lnTo>
                    <a:pt x="548" y="416"/>
                  </a:lnTo>
                  <a:lnTo>
                    <a:pt x="548" y="460"/>
                  </a:lnTo>
                  <a:lnTo>
                    <a:pt x="548" y="460"/>
                  </a:lnTo>
                  <a:lnTo>
                    <a:pt x="548" y="466"/>
                  </a:lnTo>
                  <a:lnTo>
                    <a:pt x="546" y="474"/>
                  </a:lnTo>
                  <a:lnTo>
                    <a:pt x="542" y="480"/>
                  </a:lnTo>
                  <a:lnTo>
                    <a:pt x="538" y="488"/>
                  </a:lnTo>
                  <a:lnTo>
                    <a:pt x="534" y="492"/>
                  </a:lnTo>
                  <a:lnTo>
                    <a:pt x="528" y="498"/>
                  </a:lnTo>
                  <a:lnTo>
                    <a:pt x="520" y="500"/>
                  </a:lnTo>
                  <a:lnTo>
                    <a:pt x="512" y="502"/>
                  </a:lnTo>
                  <a:lnTo>
                    <a:pt x="490" y="506"/>
                  </a:lnTo>
                  <a:lnTo>
                    <a:pt x="490" y="506"/>
                  </a:lnTo>
                  <a:lnTo>
                    <a:pt x="482" y="524"/>
                  </a:lnTo>
                  <a:lnTo>
                    <a:pt x="474" y="542"/>
                  </a:lnTo>
                  <a:lnTo>
                    <a:pt x="488" y="562"/>
                  </a:lnTo>
                  <a:lnTo>
                    <a:pt x="488" y="562"/>
                  </a:lnTo>
                  <a:lnTo>
                    <a:pt x="492" y="568"/>
                  </a:lnTo>
                  <a:lnTo>
                    <a:pt x="494" y="574"/>
                  </a:lnTo>
                  <a:lnTo>
                    <a:pt x="496" y="582"/>
                  </a:lnTo>
                  <a:lnTo>
                    <a:pt x="496" y="590"/>
                  </a:lnTo>
                  <a:lnTo>
                    <a:pt x="494" y="598"/>
                  </a:lnTo>
                  <a:lnTo>
                    <a:pt x="492" y="604"/>
                  </a:lnTo>
                  <a:lnTo>
                    <a:pt x="488" y="610"/>
                  </a:lnTo>
                  <a:lnTo>
                    <a:pt x="484" y="616"/>
                  </a:lnTo>
                  <a:lnTo>
                    <a:pt x="452" y="646"/>
                  </a:lnTo>
                  <a:lnTo>
                    <a:pt x="452" y="646"/>
                  </a:lnTo>
                  <a:lnTo>
                    <a:pt x="448" y="652"/>
                  </a:lnTo>
                  <a:lnTo>
                    <a:pt x="442" y="656"/>
                  </a:lnTo>
                  <a:lnTo>
                    <a:pt x="434" y="658"/>
                  </a:lnTo>
                  <a:lnTo>
                    <a:pt x="426" y="660"/>
                  </a:lnTo>
                  <a:lnTo>
                    <a:pt x="426" y="660"/>
                  </a:lnTo>
                  <a:lnTo>
                    <a:pt x="418" y="660"/>
                  </a:lnTo>
                  <a:lnTo>
                    <a:pt x="412" y="658"/>
                  </a:lnTo>
                  <a:lnTo>
                    <a:pt x="404" y="656"/>
                  </a:lnTo>
                  <a:lnTo>
                    <a:pt x="398" y="652"/>
                  </a:lnTo>
                  <a:lnTo>
                    <a:pt x="378" y="638"/>
                  </a:lnTo>
                  <a:lnTo>
                    <a:pt x="378" y="638"/>
                  </a:lnTo>
                  <a:lnTo>
                    <a:pt x="360" y="646"/>
                  </a:lnTo>
                  <a:lnTo>
                    <a:pt x="342" y="652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336" y="684"/>
                  </a:lnTo>
                  <a:lnTo>
                    <a:pt x="334" y="690"/>
                  </a:lnTo>
                  <a:lnTo>
                    <a:pt x="330" y="696"/>
                  </a:lnTo>
                  <a:lnTo>
                    <a:pt x="324" y="702"/>
                  </a:lnTo>
                  <a:lnTo>
                    <a:pt x="318" y="706"/>
                  </a:lnTo>
                  <a:lnTo>
                    <a:pt x="310" y="710"/>
                  </a:lnTo>
                  <a:lnTo>
                    <a:pt x="302" y="712"/>
                  </a:lnTo>
                  <a:lnTo>
                    <a:pt x="296" y="712"/>
                  </a:lnTo>
                  <a:lnTo>
                    <a:pt x="252" y="712"/>
                  </a:lnTo>
                  <a:lnTo>
                    <a:pt x="252" y="712"/>
                  </a:lnTo>
                  <a:lnTo>
                    <a:pt x="246" y="712"/>
                  </a:lnTo>
                  <a:lnTo>
                    <a:pt x="238" y="710"/>
                  </a:lnTo>
                  <a:lnTo>
                    <a:pt x="232" y="706"/>
                  </a:lnTo>
                  <a:lnTo>
                    <a:pt x="226" y="702"/>
                  </a:lnTo>
                  <a:lnTo>
                    <a:pt x="220" y="696"/>
                  </a:lnTo>
                  <a:lnTo>
                    <a:pt x="216" y="690"/>
                  </a:lnTo>
                  <a:lnTo>
                    <a:pt x="212" y="684"/>
                  </a:lnTo>
                  <a:lnTo>
                    <a:pt x="210" y="676"/>
                  </a:lnTo>
                  <a:lnTo>
                    <a:pt x="206" y="652"/>
                  </a:lnTo>
                  <a:lnTo>
                    <a:pt x="206" y="652"/>
                  </a:lnTo>
                  <a:lnTo>
                    <a:pt x="176" y="640"/>
                  </a:lnTo>
                  <a:lnTo>
                    <a:pt x="118" y="744"/>
                  </a:lnTo>
                  <a:lnTo>
                    <a:pt x="112" y="752"/>
                  </a:lnTo>
                  <a:lnTo>
                    <a:pt x="112" y="752"/>
                  </a:lnTo>
                  <a:lnTo>
                    <a:pt x="132" y="762"/>
                  </a:lnTo>
                  <a:lnTo>
                    <a:pt x="150" y="770"/>
                  </a:lnTo>
                  <a:lnTo>
                    <a:pt x="170" y="776"/>
                  </a:lnTo>
                  <a:lnTo>
                    <a:pt x="190" y="782"/>
                  </a:lnTo>
                  <a:lnTo>
                    <a:pt x="212" y="786"/>
                  </a:lnTo>
                  <a:lnTo>
                    <a:pt x="232" y="788"/>
                  </a:lnTo>
                  <a:lnTo>
                    <a:pt x="254" y="790"/>
                  </a:lnTo>
                  <a:lnTo>
                    <a:pt x="274" y="792"/>
                  </a:lnTo>
                  <a:lnTo>
                    <a:pt x="274" y="792"/>
                  </a:lnTo>
                  <a:lnTo>
                    <a:pt x="310" y="790"/>
                  </a:lnTo>
                  <a:lnTo>
                    <a:pt x="346" y="784"/>
                  </a:lnTo>
                  <a:lnTo>
                    <a:pt x="380" y="776"/>
                  </a:lnTo>
                  <a:lnTo>
                    <a:pt x="412" y="764"/>
                  </a:lnTo>
                  <a:lnTo>
                    <a:pt x="442" y="748"/>
                  </a:lnTo>
                  <a:lnTo>
                    <a:pt x="472" y="730"/>
                  </a:lnTo>
                  <a:lnTo>
                    <a:pt x="500" y="710"/>
                  </a:lnTo>
                  <a:lnTo>
                    <a:pt x="524" y="688"/>
                  </a:lnTo>
                  <a:lnTo>
                    <a:pt x="546" y="662"/>
                  </a:lnTo>
                  <a:lnTo>
                    <a:pt x="568" y="636"/>
                  </a:lnTo>
                  <a:lnTo>
                    <a:pt x="586" y="606"/>
                  </a:lnTo>
                  <a:lnTo>
                    <a:pt x="600" y="576"/>
                  </a:lnTo>
                  <a:lnTo>
                    <a:pt x="612" y="542"/>
                  </a:lnTo>
                  <a:lnTo>
                    <a:pt x="620" y="510"/>
                  </a:lnTo>
                  <a:lnTo>
                    <a:pt x="626" y="474"/>
                  </a:lnTo>
                  <a:lnTo>
                    <a:pt x="628" y="438"/>
                  </a:lnTo>
                  <a:lnTo>
                    <a:pt x="628" y="438"/>
                  </a:lnTo>
                  <a:lnTo>
                    <a:pt x="626" y="402"/>
                  </a:lnTo>
                  <a:lnTo>
                    <a:pt x="620" y="366"/>
                  </a:lnTo>
                  <a:lnTo>
                    <a:pt x="612" y="332"/>
                  </a:lnTo>
                  <a:lnTo>
                    <a:pt x="600" y="300"/>
                  </a:lnTo>
                  <a:lnTo>
                    <a:pt x="586" y="270"/>
                  </a:lnTo>
                  <a:lnTo>
                    <a:pt x="568" y="240"/>
                  </a:lnTo>
                  <a:lnTo>
                    <a:pt x="546" y="214"/>
                  </a:lnTo>
                  <a:lnTo>
                    <a:pt x="524" y="188"/>
                  </a:lnTo>
                  <a:lnTo>
                    <a:pt x="500" y="166"/>
                  </a:lnTo>
                  <a:lnTo>
                    <a:pt x="472" y="144"/>
                  </a:lnTo>
                  <a:lnTo>
                    <a:pt x="442" y="128"/>
                  </a:lnTo>
                  <a:lnTo>
                    <a:pt x="412" y="112"/>
                  </a:lnTo>
                  <a:lnTo>
                    <a:pt x="380" y="100"/>
                  </a:lnTo>
                  <a:lnTo>
                    <a:pt x="346" y="92"/>
                  </a:lnTo>
                  <a:lnTo>
                    <a:pt x="310" y="86"/>
                  </a:lnTo>
                  <a:lnTo>
                    <a:pt x="274" y="84"/>
                  </a:lnTo>
                  <a:lnTo>
                    <a:pt x="274" y="84"/>
                  </a:lnTo>
                  <a:lnTo>
                    <a:pt x="246" y="86"/>
                  </a:lnTo>
                  <a:lnTo>
                    <a:pt x="218" y="88"/>
                  </a:lnTo>
                  <a:lnTo>
                    <a:pt x="190" y="94"/>
                  </a:lnTo>
                  <a:lnTo>
                    <a:pt x="162" y="102"/>
                  </a:lnTo>
                  <a:lnTo>
                    <a:pt x="174" y="130"/>
                  </a:lnTo>
                  <a:lnTo>
                    <a:pt x="186" y="164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4" y="178"/>
                  </a:lnTo>
                  <a:lnTo>
                    <a:pt x="184" y="178"/>
                  </a:lnTo>
                  <a:lnTo>
                    <a:pt x="176" y="182"/>
                  </a:lnTo>
                  <a:lnTo>
                    <a:pt x="170" y="182"/>
                  </a:lnTo>
                  <a:lnTo>
                    <a:pt x="40" y="144"/>
                  </a:lnTo>
                  <a:lnTo>
                    <a:pt x="40" y="144"/>
                  </a:lnTo>
                  <a:lnTo>
                    <a:pt x="34" y="142"/>
                  </a:lnTo>
                  <a:lnTo>
                    <a:pt x="30" y="136"/>
                  </a:lnTo>
                  <a:lnTo>
                    <a:pt x="30" y="136"/>
                  </a:lnTo>
                  <a:lnTo>
                    <a:pt x="28" y="130"/>
                  </a:lnTo>
                  <a:lnTo>
                    <a:pt x="32" y="124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8" y="4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4" y="2"/>
                  </a:lnTo>
                  <a:lnTo>
                    <a:pt x="124" y="2"/>
                  </a:lnTo>
                  <a:lnTo>
                    <a:pt x="128" y="6"/>
                  </a:lnTo>
                  <a:lnTo>
                    <a:pt x="130" y="12"/>
                  </a:lnTo>
                  <a:lnTo>
                    <a:pt x="130" y="16"/>
                  </a:lnTo>
                  <a:lnTo>
                    <a:pt x="128" y="22"/>
                  </a:lnTo>
                  <a:lnTo>
                    <a:pt x="64" y="122"/>
                  </a:lnTo>
                  <a:lnTo>
                    <a:pt x="150" y="148"/>
                  </a:lnTo>
                  <a:lnTo>
                    <a:pt x="148" y="140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30" y="94"/>
                  </a:lnTo>
                  <a:lnTo>
                    <a:pt x="130" y="88"/>
                  </a:lnTo>
                  <a:lnTo>
                    <a:pt x="130" y="88"/>
                  </a:lnTo>
                  <a:lnTo>
                    <a:pt x="134" y="84"/>
                  </a:lnTo>
                  <a:lnTo>
                    <a:pt x="138" y="82"/>
                  </a:lnTo>
                  <a:lnTo>
                    <a:pt x="138" y="82"/>
                  </a:lnTo>
                  <a:lnTo>
                    <a:pt x="172" y="70"/>
                  </a:lnTo>
                  <a:lnTo>
                    <a:pt x="206" y="62"/>
                  </a:lnTo>
                  <a:lnTo>
                    <a:pt x="240" y="58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314" y="58"/>
                  </a:lnTo>
                  <a:lnTo>
                    <a:pt x="352" y="64"/>
                  </a:lnTo>
                  <a:lnTo>
                    <a:pt x="388" y="74"/>
                  </a:lnTo>
                  <a:lnTo>
                    <a:pt x="422" y="86"/>
                  </a:lnTo>
                  <a:lnTo>
                    <a:pt x="456" y="102"/>
                  </a:lnTo>
                  <a:lnTo>
                    <a:pt x="488" y="122"/>
                  </a:lnTo>
                  <a:lnTo>
                    <a:pt x="516" y="144"/>
                  </a:lnTo>
                  <a:lnTo>
                    <a:pt x="544" y="168"/>
                  </a:lnTo>
                  <a:lnTo>
                    <a:pt x="568" y="196"/>
                  </a:lnTo>
                  <a:lnTo>
                    <a:pt x="590" y="224"/>
                  </a:lnTo>
                  <a:lnTo>
                    <a:pt x="610" y="256"/>
                  </a:lnTo>
                  <a:lnTo>
                    <a:pt x="626" y="290"/>
                  </a:lnTo>
                  <a:lnTo>
                    <a:pt x="638" y="324"/>
                  </a:lnTo>
                  <a:lnTo>
                    <a:pt x="648" y="362"/>
                  </a:lnTo>
                  <a:lnTo>
                    <a:pt x="654" y="398"/>
                  </a:lnTo>
                  <a:lnTo>
                    <a:pt x="656" y="438"/>
                  </a:lnTo>
                  <a:lnTo>
                    <a:pt x="656" y="438"/>
                  </a:lnTo>
                  <a:lnTo>
                    <a:pt x="654" y="476"/>
                  </a:lnTo>
                  <a:lnTo>
                    <a:pt x="648" y="514"/>
                  </a:lnTo>
                  <a:lnTo>
                    <a:pt x="638" y="552"/>
                  </a:lnTo>
                  <a:lnTo>
                    <a:pt x="626" y="586"/>
                  </a:lnTo>
                  <a:lnTo>
                    <a:pt x="610" y="620"/>
                  </a:lnTo>
                  <a:lnTo>
                    <a:pt x="590" y="652"/>
                  </a:lnTo>
                  <a:lnTo>
                    <a:pt x="568" y="680"/>
                  </a:lnTo>
                  <a:lnTo>
                    <a:pt x="544" y="708"/>
                  </a:lnTo>
                  <a:lnTo>
                    <a:pt x="516" y="732"/>
                  </a:lnTo>
                  <a:lnTo>
                    <a:pt x="488" y="754"/>
                  </a:lnTo>
                  <a:lnTo>
                    <a:pt x="456" y="774"/>
                  </a:lnTo>
                  <a:lnTo>
                    <a:pt x="422" y="790"/>
                  </a:lnTo>
                  <a:lnTo>
                    <a:pt x="388" y="802"/>
                  </a:lnTo>
                  <a:lnTo>
                    <a:pt x="352" y="812"/>
                  </a:lnTo>
                  <a:lnTo>
                    <a:pt x="314" y="818"/>
                  </a:lnTo>
                  <a:lnTo>
                    <a:pt x="274" y="820"/>
                  </a:lnTo>
                  <a:lnTo>
                    <a:pt x="274" y="8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828594" y="2845608"/>
            <a:ext cx="1760336" cy="1445432"/>
            <a:chOff x="9910801" y="2434267"/>
            <a:chExt cx="1878892" cy="1542780"/>
          </a:xfrm>
          <a:solidFill>
            <a:schemeClr val="accent2"/>
          </a:solidFill>
        </p:grpSpPr>
        <p:sp>
          <p:nvSpPr>
            <p:cNvPr id="218" name="TextBox 217"/>
            <p:cNvSpPr txBox="1"/>
            <p:nvPr/>
          </p:nvSpPr>
          <p:spPr>
            <a:xfrm>
              <a:off x="9910801" y="3234749"/>
              <a:ext cx="1090058" cy="489180"/>
            </a:xfrm>
            <a:prstGeom prst="rect">
              <a:avLst/>
            </a:prstGeom>
            <a:noFill/>
          </p:spPr>
          <p:txBody>
            <a:bodyPr wrap="square" lIns="182828" tIns="146262" rIns="182828" bIns="146262" rtlCol="0">
              <a:spAutoFit/>
            </a:bodyPr>
            <a:lstStyle/>
            <a:p>
              <a:pPr defTabSz="932384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kern="0" spc="-3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Apps</a:t>
              </a: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10012430" y="2917883"/>
              <a:ext cx="462396" cy="357669"/>
              <a:chOff x="5007615" y="2323753"/>
              <a:chExt cx="649029" cy="502032"/>
            </a:xfrm>
            <a:grpFill/>
          </p:grpSpPr>
          <p:sp>
            <p:nvSpPr>
              <p:cNvPr id="220" name="Freeform 219"/>
              <p:cNvSpPr>
                <a:spLocks/>
              </p:cNvSpPr>
              <p:nvPr/>
            </p:nvSpPr>
            <p:spPr bwMode="auto">
              <a:xfrm>
                <a:off x="5175285" y="2455306"/>
                <a:ext cx="313688" cy="314768"/>
              </a:xfrm>
              <a:custGeom>
                <a:avLst/>
                <a:gdLst>
                  <a:gd name="connsiteX0" fmla="*/ 193673 w 319670"/>
                  <a:gd name="connsiteY0" fmla="*/ 280605 h 320770"/>
                  <a:gd name="connsiteX1" fmla="*/ 165888 w 319670"/>
                  <a:gd name="connsiteY1" fmla="*/ 281661 h 320770"/>
                  <a:gd name="connsiteX2" fmla="*/ 167460 w 319670"/>
                  <a:gd name="connsiteY2" fmla="*/ 307015 h 320770"/>
                  <a:gd name="connsiteX3" fmla="*/ 181091 w 319670"/>
                  <a:gd name="connsiteY3" fmla="*/ 305430 h 320770"/>
                  <a:gd name="connsiteX4" fmla="*/ 193673 w 319670"/>
                  <a:gd name="connsiteY4" fmla="*/ 280605 h 320770"/>
                  <a:gd name="connsiteX5" fmla="*/ 127923 w 319670"/>
                  <a:gd name="connsiteY5" fmla="*/ 280054 h 320770"/>
                  <a:gd name="connsiteX6" fmla="*/ 141657 w 319670"/>
                  <a:gd name="connsiteY6" fmla="*/ 305957 h 320770"/>
                  <a:gd name="connsiteX7" fmla="*/ 154333 w 319670"/>
                  <a:gd name="connsiteY7" fmla="*/ 307015 h 320770"/>
                  <a:gd name="connsiteX8" fmla="*/ 152749 w 319670"/>
                  <a:gd name="connsiteY8" fmla="*/ 281640 h 320770"/>
                  <a:gd name="connsiteX9" fmla="*/ 127923 w 319670"/>
                  <a:gd name="connsiteY9" fmla="*/ 280054 h 320770"/>
                  <a:gd name="connsiteX10" fmla="*/ 226960 w 319670"/>
                  <a:gd name="connsiteY10" fmla="*/ 275378 h 320770"/>
                  <a:gd name="connsiteX11" fmla="*/ 209629 w 319670"/>
                  <a:gd name="connsiteY11" fmla="*/ 278547 h 320770"/>
                  <a:gd name="connsiteX12" fmla="*/ 198075 w 319670"/>
                  <a:gd name="connsiteY12" fmla="*/ 301788 h 320770"/>
                  <a:gd name="connsiteX13" fmla="*/ 204377 w 319670"/>
                  <a:gd name="connsiteY13" fmla="*/ 300203 h 320770"/>
                  <a:gd name="connsiteX14" fmla="*/ 226960 w 319670"/>
                  <a:gd name="connsiteY14" fmla="*/ 275378 h 320770"/>
                  <a:gd name="connsiteX15" fmla="*/ 94911 w 319670"/>
                  <a:gd name="connsiteY15" fmla="*/ 274277 h 320770"/>
                  <a:gd name="connsiteX16" fmla="*/ 120163 w 319670"/>
                  <a:gd name="connsiteY16" fmla="*/ 301828 h 320770"/>
                  <a:gd name="connsiteX17" fmla="*/ 124897 w 319670"/>
                  <a:gd name="connsiteY17" fmla="*/ 302888 h 320770"/>
                  <a:gd name="connsiteX18" fmla="*/ 112797 w 319670"/>
                  <a:gd name="connsiteY18" fmla="*/ 277456 h 320770"/>
                  <a:gd name="connsiteX19" fmla="*/ 94911 w 319670"/>
                  <a:gd name="connsiteY19" fmla="*/ 274277 h 320770"/>
                  <a:gd name="connsiteX20" fmla="*/ 261623 w 319670"/>
                  <a:gd name="connsiteY20" fmla="*/ 266024 h 320770"/>
                  <a:gd name="connsiteX21" fmla="*/ 247511 w 319670"/>
                  <a:gd name="connsiteY21" fmla="*/ 270781 h 320770"/>
                  <a:gd name="connsiteX22" fmla="*/ 235489 w 319670"/>
                  <a:gd name="connsiteY22" fmla="*/ 286107 h 320770"/>
                  <a:gd name="connsiteX23" fmla="*/ 261623 w 319670"/>
                  <a:gd name="connsiteY23" fmla="*/ 266024 h 320770"/>
                  <a:gd name="connsiteX24" fmla="*/ 53646 w 319670"/>
                  <a:gd name="connsiteY24" fmla="*/ 261072 h 320770"/>
                  <a:gd name="connsiteX25" fmla="*/ 90509 w 319670"/>
                  <a:gd name="connsiteY25" fmla="*/ 289683 h 320770"/>
                  <a:gd name="connsiteX26" fmla="*/ 74184 w 319670"/>
                  <a:gd name="connsiteY26" fmla="*/ 268490 h 320770"/>
                  <a:gd name="connsiteX27" fmla="*/ 53646 w 319670"/>
                  <a:gd name="connsiteY27" fmla="*/ 261072 h 320770"/>
                  <a:gd name="connsiteX28" fmla="*/ 213205 w 319670"/>
                  <a:gd name="connsiteY28" fmla="*/ 224209 h 320770"/>
                  <a:gd name="connsiteX29" fmla="*/ 163687 w 319670"/>
                  <a:gd name="connsiteY29" fmla="*/ 228957 h 320770"/>
                  <a:gd name="connsiteX30" fmla="*/ 165267 w 319670"/>
                  <a:gd name="connsiteY30" fmla="*/ 269051 h 320770"/>
                  <a:gd name="connsiteX31" fmla="*/ 200035 w 319670"/>
                  <a:gd name="connsiteY31" fmla="*/ 266413 h 320770"/>
                  <a:gd name="connsiteX32" fmla="*/ 213205 w 319670"/>
                  <a:gd name="connsiteY32" fmla="*/ 224209 h 320770"/>
                  <a:gd name="connsiteX33" fmla="*/ 108941 w 319670"/>
                  <a:gd name="connsiteY33" fmla="*/ 224209 h 320770"/>
                  <a:gd name="connsiteX34" fmla="*/ 122109 w 319670"/>
                  <a:gd name="connsiteY34" fmla="*/ 265864 h 320770"/>
                  <a:gd name="connsiteX35" fmla="*/ 152132 w 319670"/>
                  <a:gd name="connsiteY35" fmla="*/ 268500 h 320770"/>
                  <a:gd name="connsiteX36" fmla="*/ 150552 w 319670"/>
                  <a:gd name="connsiteY36" fmla="*/ 228954 h 320770"/>
                  <a:gd name="connsiteX37" fmla="*/ 108941 w 319670"/>
                  <a:gd name="connsiteY37" fmla="*/ 224209 h 320770"/>
                  <a:gd name="connsiteX38" fmla="*/ 58322 w 319670"/>
                  <a:gd name="connsiteY38" fmla="*/ 209903 h 320770"/>
                  <a:gd name="connsiteX39" fmla="*/ 82669 w 319670"/>
                  <a:gd name="connsiteY39" fmla="*/ 257461 h 320770"/>
                  <a:gd name="connsiteX40" fmla="*/ 107016 w 319670"/>
                  <a:gd name="connsiteY40" fmla="*/ 263273 h 320770"/>
                  <a:gd name="connsiteX41" fmla="*/ 94842 w 319670"/>
                  <a:gd name="connsiteY41" fmla="*/ 221000 h 320770"/>
                  <a:gd name="connsiteX42" fmla="*/ 58322 w 319670"/>
                  <a:gd name="connsiteY42" fmla="*/ 209903 h 320770"/>
                  <a:gd name="connsiteX43" fmla="*/ 264925 w 319670"/>
                  <a:gd name="connsiteY43" fmla="*/ 209078 h 320770"/>
                  <a:gd name="connsiteX44" fmla="*/ 227505 w 319670"/>
                  <a:gd name="connsiteY44" fmla="*/ 221190 h 320770"/>
                  <a:gd name="connsiteX45" fmla="*/ 214856 w 319670"/>
                  <a:gd name="connsiteY45" fmla="*/ 264374 h 320770"/>
                  <a:gd name="connsiteX46" fmla="*/ 239100 w 319670"/>
                  <a:gd name="connsiteY46" fmla="*/ 259634 h 320770"/>
                  <a:gd name="connsiteX47" fmla="*/ 264925 w 319670"/>
                  <a:gd name="connsiteY47" fmla="*/ 209078 h 320770"/>
                  <a:gd name="connsiteX48" fmla="*/ 303989 w 319670"/>
                  <a:gd name="connsiteY48" fmla="*/ 187895 h 320770"/>
                  <a:gd name="connsiteX49" fmla="*/ 280765 w 319670"/>
                  <a:gd name="connsiteY49" fmla="*/ 201624 h 320770"/>
                  <a:gd name="connsiteX50" fmla="*/ 258597 w 319670"/>
                  <a:gd name="connsiteY50" fmla="*/ 253370 h 320770"/>
                  <a:gd name="connsiteX51" fmla="*/ 279710 w 319670"/>
                  <a:gd name="connsiteY51" fmla="*/ 244921 h 320770"/>
                  <a:gd name="connsiteX52" fmla="*/ 303989 w 319670"/>
                  <a:gd name="connsiteY52" fmla="*/ 187895 h 320770"/>
                  <a:gd name="connsiteX53" fmla="*/ 15131 w 319670"/>
                  <a:gd name="connsiteY53" fmla="*/ 186244 h 320770"/>
                  <a:gd name="connsiteX54" fmla="*/ 35764 w 319670"/>
                  <a:gd name="connsiteY54" fmla="*/ 239029 h 320770"/>
                  <a:gd name="connsiteX55" fmla="*/ 63274 w 319670"/>
                  <a:gd name="connsiteY55" fmla="*/ 251169 h 320770"/>
                  <a:gd name="connsiteX56" fmla="*/ 42641 w 319670"/>
                  <a:gd name="connsiteY56" fmla="*/ 202607 h 320770"/>
                  <a:gd name="connsiteX57" fmla="*/ 15131 w 319670"/>
                  <a:gd name="connsiteY57" fmla="*/ 186244 h 320770"/>
                  <a:gd name="connsiteX58" fmla="*/ 220633 w 319670"/>
                  <a:gd name="connsiteY58" fmla="*/ 169463 h 320770"/>
                  <a:gd name="connsiteX59" fmla="*/ 162861 w 319670"/>
                  <a:gd name="connsiteY59" fmla="*/ 176816 h 320770"/>
                  <a:gd name="connsiteX60" fmla="*/ 163386 w 319670"/>
                  <a:gd name="connsiteY60" fmla="*/ 215680 h 320770"/>
                  <a:gd name="connsiteX61" fmla="*/ 216431 w 319670"/>
                  <a:gd name="connsiteY61" fmla="*/ 209903 h 320770"/>
                  <a:gd name="connsiteX62" fmla="*/ 220633 w 319670"/>
                  <a:gd name="connsiteY62" fmla="*/ 169463 h 320770"/>
                  <a:gd name="connsiteX63" fmla="*/ 101513 w 319670"/>
                  <a:gd name="connsiteY63" fmla="*/ 169463 h 320770"/>
                  <a:gd name="connsiteX64" fmla="*/ 105748 w 319670"/>
                  <a:gd name="connsiteY64" fmla="*/ 210428 h 320770"/>
                  <a:gd name="connsiteX65" fmla="*/ 150207 w 319670"/>
                  <a:gd name="connsiteY65" fmla="*/ 215680 h 320770"/>
                  <a:gd name="connsiteX66" fmla="*/ 149678 w 319670"/>
                  <a:gd name="connsiteY66" fmla="*/ 176291 h 320770"/>
                  <a:gd name="connsiteX67" fmla="*/ 101513 w 319670"/>
                  <a:gd name="connsiteY67" fmla="*/ 169463 h 320770"/>
                  <a:gd name="connsiteX68" fmla="*/ 51121 w 319670"/>
                  <a:gd name="connsiteY68" fmla="*/ 149931 h 320770"/>
                  <a:gd name="connsiteX69" fmla="*/ 50069 w 319670"/>
                  <a:gd name="connsiteY69" fmla="*/ 159953 h 320770"/>
                  <a:gd name="connsiteX70" fmla="*/ 53752 w 319670"/>
                  <a:gd name="connsiteY70" fmla="*/ 193713 h 320770"/>
                  <a:gd name="connsiteX71" fmla="*/ 92160 w 319670"/>
                  <a:gd name="connsiteY71" fmla="*/ 207427 h 320770"/>
                  <a:gd name="connsiteX72" fmla="*/ 89003 w 319670"/>
                  <a:gd name="connsiteY72" fmla="*/ 166283 h 320770"/>
                  <a:gd name="connsiteX73" fmla="*/ 51121 w 319670"/>
                  <a:gd name="connsiteY73" fmla="*/ 149931 h 320770"/>
                  <a:gd name="connsiteX74" fmla="*/ 271850 w 319670"/>
                  <a:gd name="connsiteY74" fmla="*/ 148830 h 320770"/>
                  <a:gd name="connsiteX75" fmla="*/ 233420 w 319670"/>
                  <a:gd name="connsiteY75" fmla="*/ 165717 h 320770"/>
                  <a:gd name="connsiteX76" fmla="*/ 230262 w 319670"/>
                  <a:gd name="connsiteY76" fmla="*/ 206877 h 320770"/>
                  <a:gd name="connsiteX77" fmla="*/ 269218 w 319670"/>
                  <a:gd name="connsiteY77" fmla="*/ 193157 h 320770"/>
                  <a:gd name="connsiteX78" fmla="*/ 272903 w 319670"/>
                  <a:gd name="connsiteY78" fmla="*/ 159912 h 320770"/>
                  <a:gd name="connsiteX79" fmla="*/ 271850 w 319670"/>
                  <a:gd name="connsiteY79" fmla="*/ 148830 h 320770"/>
                  <a:gd name="connsiteX80" fmla="*/ 302793 w 319670"/>
                  <a:gd name="connsiteY80" fmla="*/ 126547 h 320770"/>
                  <a:gd name="connsiteX81" fmla="*/ 284431 w 319670"/>
                  <a:gd name="connsiteY81" fmla="*/ 141328 h 320770"/>
                  <a:gd name="connsiteX82" fmla="*/ 286005 w 319670"/>
                  <a:gd name="connsiteY82" fmla="*/ 159805 h 320770"/>
                  <a:gd name="connsiteX83" fmla="*/ 283907 w 319670"/>
                  <a:gd name="connsiteY83" fmla="*/ 185144 h 320770"/>
                  <a:gd name="connsiteX84" fmla="*/ 306465 w 319670"/>
                  <a:gd name="connsiteY84" fmla="*/ 169835 h 320770"/>
                  <a:gd name="connsiteX85" fmla="*/ 306465 w 319670"/>
                  <a:gd name="connsiteY85" fmla="*/ 160333 h 320770"/>
                  <a:gd name="connsiteX86" fmla="*/ 302793 w 319670"/>
                  <a:gd name="connsiteY86" fmla="*/ 126547 h 320770"/>
                  <a:gd name="connsiteX87" fmla="*/ 17427 w 319670"/>
                  <a:gd name="connsiteY87" fmla="*/ 125172 h 320770"/>
                  <a:gd name="connsiteX88" fmla="*/ 13205 w 319670"/>
                  <a:gd name="connsiteY88" fmla="*/ 160446 h 320770"/>
                  <a:gd name="connsiteX89" fmla="*/ 13205 w 319670"/>
                  <a:gd name="connsiteY89" fmla="*/ 168870 h 320770"/>
                  <a:gd name="connsiteX90" fmla="*/ 39065 w 319670"/>
                  <a:gd name="connsiteY90" fmla="*/ 186244 h 320770"/>
                  <a:gd name="connsiteX91" fmla="*/ 36954 w 319670"/>
                  <a:gd name="connsiteY91" fmla="*/ 159920 h 320770"/>
                  <a:gd name="connsiteX92" fmla="*/ 38537 w 319670"/>
                  <a:gd name="connsiteY92" fmla="*/ 142546 h 320770"/>
                  <a:gd name="connsiteX93" fmla="*/ 17427 w 319670"/>
                  <a:gd name="connsiteY93" fmla="*/ 125172 h 320770"/>
                  <a:gd name="connsiteX94" fmla="*/ 215883 w 319670"/>
                  <a:gd name="connsiteY94" fmla="*/ 122420 h 320770"/>
                  <a:gd name="connsiteX95" fmla="*/ 165486 w 319670"/>
                  <a:gd name="connsiteY95" fmla="*/ 128769 h 320770"/>
                  <a:gd name="connsiteX96" fmla="*/ 163386 w 319670"/>
                  <a:gd name="connsiteY96" fmla="*/ 128769 h 320770"/>
                  <a:gd name="connsiteX97" fmla="*/ 162861 w 319670"/>
                  <a:gd name="connsiteY97" fmla="*/ 155221 h 320770"/>
                  <a:gd name="connsiteX98" fmla="*/ 162861 w 319670"/>
                  <a:gd name="connsiteY98" fmla="*/ 163686 h 320770"/>
                  <a:gd name="connsiteX99" fmla="*/ 220083 w 319670"/>
                  <a:gd name="connsiteY99" fmla="*/ 155750 h 320770"/>
                  <a:gd name="connsiteX100" fmla="*/ 215883 w 319670"/>
                  <a:gd name="connsiteY100" fmla="*/ 122420 h 320770"/>
                  <a:gd name="connsiteX101" fmla="*/ 106825 w 319670"/>
                  <a:gd name="connsiteY101" fmla="*/ 120220 h 320770"/>
                  <a:gd name="connsiteX102" fmla="*/ 102064 w 319670"/>
                  <a:gd name="connsiteY102" fmla="*/ 156248 h 320770"/>
                  <a:gd name="connsiteX103" fmla="*/ 149678 w 319670"/>
                  <a:gd name="connsiteY103" fmla="*/ 163136 h 320770"/>
                  <a:gd name="connsiteX104" fmla="*/ 149678 w 319670"/>
                  <a:gd name="connsiteY104" fmla="*/ 155188 h 320770"/>
                  <a:gd name="connsiteX105" fmla="*/ 150207 w 319670"/>
                  <a:gd name="connsiteY105" fmla="*/ 128167 h 320770"/>
                  <a:gd name="connsiteX106" fmla="*/ 106825 w 319670"/>
                  <a:gd name="connsiteY106" fmla="*/ 120220 h 320770"/>
                  <a:gd name="connsiteX107" fmla="*/ 259617 w 319670"/>
                  <a:gd name="connsiteY107" fmla="*/ 103988 h 320770"/>
                  <a:gd name="connsiteX108" fmla="*/ 228611 w 319670"/>
                  <a:gd name="connsiteY108" fmla="*/ 118717 h 320770"/>
                  <a:gd name="connsiteX109" fmla="*/ 233341 w 319670"/>
                  <a:gd name="connsiteY109" fmla="*/ 151856 h 320770"/>
                  <a:gd name="connsiteX110" fmla="*/ 269602 w 319670"/>
                  <a:gd name="connsiteY110" fmla="*/ 135024 h 320770"/>
                  <a:gd name="connsiteX111" fmla="*/ 259617 w 319670"/>
                  <a:gd name="connsiteY111" fmla="*/ 103988 h 320770"/>
                  <a:gd name="connsiteX112" fmla="*/ 65249 w 319670"/>
                  <a:gd name="connsiteY112" fmla="*/ 99862 h 320770"/>
                  <a:gd name="connsiteX113" fmla="*/ 52545 w 319670"/>
                  <a:gd name="connsiteY113" fmla="*/ 136118 h 320770"/>
                  <a:gd name="connsiteX114" fmla="*/ 89068 w 319670"/>
                  <a:gd name="connsiteY114" fmla="*/ 152407 h 320770"/>
                  <a:gd name="connsiteX115" fmla="*/ 94361 w 319670"/>
                  <a:gd name="connsiteY115" fmla="*/ 115625 h 320770"/>
                  <a:gd name="connsiteX116" fmla="*/ 65249 w 319670"/>
                  <a:gd name="connsiteY116" fmla="*/ 99862 h 320770"/>
                  <a:gd name="connsiteX117" fmla="*/ 285381 w 319670"/>
                  <a:gd name="connsiteY117" fmla="*/ 83906 h 320770"/>
                  <a:gd name="connsiteX118" fmla="*/ 270702 w 319670"/>
                  <a:gd name="connsiteY118" fmla="*/ 96554 h 320770"/>
                  <a:gd name="connsiteX119" fmla="*/ 281711 w 319670"/>
                  <a:gd name="connsiteY119" fmla="*/ 127648 h 320770"/>
                  <a:gd name="connsiteX120" fmla="*/ 298487 w 319670"/>
                  <a:gd name="connsiteY120" fmla="*/ 112365 h 320770"/>
                  <a:gd name="connsiteX121" fmla="*/ 285381 w 319670"/>
                  <a:gd name="connsiteY121" fmla="*/ 83906 h 320770"/>
                  <a:gd name="connsiteX122" fmla="*/ 39411 w 319670"/>
                  <a:gd name="connsiteY122" fmla="*/ 75928 h 320770"/>
                  <a:gd name="connsiteX123" fmla="*/ 21458 w 319670"/>
                  <a:gd name="connsiteY123" fmla="*/ 111317 h 320770"/>
                  <a:gd name="connsiteX124" fmla="*/ 40995 w 319670"/>
                  <a:gd name="connsiteY124" fmla="*/ 128748 h 320770"/>
                  <a:gd name="connsiteX125" fmla="*/ 54196 w 319670"/>
                  <a:gd name="connsiteY125" fmla="*/ 91774 h 320770"/>
                  <a:gd name="connsiteX126" fmla="*/ 39411 w 319670"/>
                  <a:gd name="connsiteY126" fmla="*/ 75928 h 320770"/>
                  <a:gd name="connsiteX127" fmla="*/ 201616 w 319670"/>
                  <a:gd name="connsiteY127" fmla="*/ 73452 h 320770"/>
                  <a:gd name="connsiteX128" fmla="*/ 165267 w 319670"/>
                  <a:gd name="connsiteY128" fmla="*/ 78187 h 320770"/>
                  <a:gd name="connsiteX129" fmla="*/ 164740 w 319670"/>
                  <a:gd name="connsiteY129" fmla="*/ 78187 h 320770"/>
                  <a:gd name="connsiteX130" fmla="*/ 163687 w 319670"/>
                  <a:gd name="connsiteY130" fmla="*/ 115543 h 320770"/>
                  <a:gd name="connsiteX131" fmla="*/ 165267 w 319670"/>
                  <a:gd name="connsiteY131" fmla="*/ 115543 h 320770"/>
                  <a:gd name="connsiteX132" fmla="*/ 213205 w 319670"/>
                  <a:gd name="connsiteY132" fmla="*/ 109756 h 320770"/>
                  <a:gd name="connsiteX133" fmla="*/ 201616 w 319670"/>
                  <a:gd name="connsiteY133" fmla="*/ 73452 h 320770"/>
                  <a:gd name="connsiteX134" fmla="*/ 121592 w 319670"/>
                  <a:gd name="connsiteY134" fmla="*/ 70701 h 320770"/>
                  <a:gd name="connsiteX135" fmla="*/ 109491 w 319670"/>
                  <a:gd name="connsiteY135" fmla="*/ 107084 h 320770"/>
                  <a:gd name="connsiteX136" fmla="*/ 150530 w 319670"/>
                  <a:gd name="connsiteY136" fmla="*/ 114993 h 320770"/>
                  <a:gd name="connsiteX137" fmla="*/ 151582 w 319670"/>
                  <a:gd name="connsiteY137" fmla="*/ 77028 h 320770"/>
                  <a:gd name="connsiteX138" fmla="*/ 121592 w 319670"/>
                  <a:gd name="connsiteY138" fmla="*/ 70701 h 320770"/>
                  <a:gd name="connsiteX139" fmla="*/ 233321 w 319670"/>
                  <a:gd name="connsiteY139" fmla="*/ 59697 h 320770"/>
                  <a:gd name="connsiteX140" fmla="*/ 214306 w 319670"/>
                  <a:gd name="connsiteY140" fmla="*/ 69207 h 320770"/>
                  <a:gd name="connsiteX141" fmla="*/ 225926 w 319670"/>
                  <a:gd name="connsiteY141" fmla="*/ 106189 h 320770"/>
                  <a:gd name="connsiteX142" fmla="*/ 253921 w 319670"/>
                  <a:gd name="connsiteY142" fmla="*/ 92453 h 320770"/>
                  <a:gd name="connsiteX143" fmla="*/ 233321 w 319670"/>
                  <a:gd name="connsiteY143" fmla="*/ 59697 h 320770"/>
                  <a:gd name="connsiteX144" fmla="*/ 92595 w 319670"/>
                  <a:gd name="connsiteY144" fmla="*/ 55846 h 320770"/>
                  <a:gd name="connsiteX145" fmla="*/ 70977 w 319670"/>
                  <a:gd name="connsiteY145" fmla="*/ 88088 h 320770"/>
                  <a:gd name="connsiteX146" fmla="*/ 97341 w 319670"/>
                  <a:gd name="connsiteY146" fmla="*/ 102888 h 320770"/>
                  <a:gd name="connsiteX147" fmla="*/ 108941 w 319670"/>
                  <a:gd name="connsiteY147" fmla="*/ 65360 h 320770"/>
                  <a:gd name="connsiteX148" fmla="*/ 92595 w 319670"/>
                  <a:gd name="connsiteY148" fmla="*/ 55846 h 320770"/>
                  <a:gd name="connsiteX149" fmla="*/ 251144 w 319670"/>
                  <a:gd name="connsiteY149" fmla="*/ 44842 h 320770"/>
                  <a:gd name="connsiteX150" fmla="*/ 243742 w 319670"/>
                  <a:gd name="connsiteY150" fmla="*/ 51712 h 320770"/>
                  <a:gd name="connsiteX151" fmla="*/ 264890 w 319670"/>
                  <a:gd name="connsiteY151" fmla="*/ 85007 h 320770"/>
                  <a:gd name="connsiteX152" fmla="*/ 277579 w 319670"/>
                  <a:gd name="connsiteY152" fmla="*/ 72851 h 320770"/>
                  <a:gd name="connsiteX153" fmla="*/ 251144 w 319670"/>
                  <a:gd name="connsiteY153" fmla="*/ 44842 h 320770"/>
                  <a:gd name="connsiteX154" fmla="*/ 75908 w 319670"/>
                  <a:gd name="connsiteY154" fmla="*/ 39614 h 320770"/>
                  <a:gd name="connsiteX155" fmla="*/ 47868 w 319670"/>
                  <a:gd name="connsiteY155" fmla="*/ 65510 h 320770"/>
                  <a:gd name="connsiteX156" fmla="*/ 60565 w 319670"/>
                  <a:gd name="connsiteY156" fmla="*/ 79779 h 320770"/>
                  <a:gd name="connsiteX157" fmla="*/ 82256 w 319670"/>
                  <a:gd name="connsiteY157" fmla="*/ 47013 h 320770"/>
                  <a:gd name="connsiteX158" fmla="*/ 75908 w 319670"/>
                  <a:gd name="connsiteY158" fmla="*/ 39614 h 320770"/>
                  <a:gd name="connsiteX159" fmla="*/ 224484 w 319670"/>
                  <a:gd name="connsiteY159" fmla="*/ 28060 h 320770"/>
                  <a:gd name="connsiteX160" fmla="*/ 236003 w 319670"/>
                  <a:gd name="connsiteY160" fmla="*/ 41815 h 320770"/>
                  <a:gd name="connsiteX161" fmla="*/ 240716 w 319670"/>
                  <a:gd name="connsiteY161" fmla="*/ 37583 h 320770"/>
                  <a:gd name="connsiteX162" fmla="*/ 224484 w 319670"/>
                  <a:gd name="connsiteY162" fmla="*/ 28060 h 320770"/>
                  <a:gd name="connsiteX163" fmla="*/ 101238 w 319670"/>
                  <a:gd name="connsiteY163" fmla="*/ 25309 h 320770"/>
                  <a:gd name="connsiteX164" fmla="*/ 86933 w 319670"/>
                  <a:gd name="connsiteY164" fmla="*/ 32662 h 320770"/>
                  <a:gd name="connsiteX165" fmla="*/ 90642 w 319670"/>
                  <a:gd name="connsiteY165" fmla="*/ 36863 h 320770"/>
                  <a:gd name="connsiteX166" fmla="*/ 101238 w 319670"/>
                  <a:gd name="connsiteY166" fmla="*/ 25309 h 320770"/>
                  <a:gd name="connsiteX167" fmla="*/ 189546 w 319670"/>
                  <a:gd name="connsiteY167" fmla="*/ 16506 h 320770"/>
                  <a:gd name="connsiteX168" fmla="*/ 209532 w 319670"/>
                  <a:gd name="connsiteY168" fmla="*/ 56946 h 320770"/>
                  <a:gd name="connsiteX169" fmla="*/ 225310 w 319670"/>
                  <a:gd name="connsiteY169" fmla="*/ 49068 h 320770"/>
                  <a:gd name="connsiteX170" fmla="*/ 194280 w 319670"/>
                  <a:gd name="connsiteY170" fmla="*/ 17556 h 320770"/>
                  <a:gd name="connsiteX171" fmla="*/ 189546 w 319670"/>
                  <a:gd name="connsiteY171" fmla="*/ 16506 h 320770"/>
                  <a:gd name="connsiteX172" fmla="*/ 132600 w 319670"/>
                  <a:gd name="connsiteY172" fmla="*/ 15955 h 320770"/>
                  <a:gd name="connsiteX173" fmla="*/ 128938 w 319670"/>
                  <a:gd name="connsiteY173" fmla="*/ 16483 h 320770"/>
                  <a:gd name="connsiteX174" fmla="*/ 100688 w 319670"/>
                  <a:gd name="connsiteY174" fmla="*/ 46010 h 320770"/>
                  <a:gd name="connsiteX175" fmla="*/ 114290 w 319670"/>
                  <a:gd name="connsiteY175" fmla="*/ 53920 h 320770"/>
                  <a:gd name="connsiteX176" fmla="*/ 132600 w 319670"/>
                  <a:gd name="connsiteY176" fmla="*/ 15955 h 320770"/>
                  <a:gd name="connsiteX177" fmla="*/ 167974 w 319670"/>
                  <a:gd name="connsiteY177" fmla="*/ 13204 h 320770"/>
                  <a:gd name="connsiteX178" fmla="*/ 165337 w 319670"/>
                  <a:gd name="connsiteY178" fmla="*/ 64924 h 320770"/>
                  <a:gd name="connsiteX179" fmla="*/ 196974 w 319670"/>
                  <a:gd name="connsiteY179" fmla="*/ 60702 h 320770"/>
                  <a:gd name="connsiteX180" fmla="*/ 173247 w 319670"/>
                  <a:gd name="connsiteY180" fmla="*/ 13732 h 320770"/>
                  <a:gd name="connsiteX181" fmla="*/ 167974 w 319670"/>
                  <a:gd name="connsiteY181" fmla="*/ 13204 h 320770"/>
                  <a:gd name="connsiteX182" fmla="*/ 149585 w 319670"/>
                  <a:gd name="connsiteY182" fmla="*/ 13204 h 320770"/>
                  <a:gd name="connsiteX183" fmla="*/ 126273 w 319670"/>
                  <a:gd name="connsiteY183" fmla="*/ 58551 h 320770"/>
                  <a:gd name="connsiteX184" fmla="*/ 152764 w 319670"/>
                  <a:gd name="connsiteY184" fmla="*/ 63823 h 320770"/>
                  <a:gd name="connsiteX185" fmla="*/ 154883 w 319670"/>
                  <a:gd name="connsiteY185" fmla="*/ 13204 h 320770"/>
                  <a:gd name="connsiteX186" fmla="*/ 149585 w 319670"/>
                  <a:gd name="connsiteY186" fmla="*/ 13204 h 320770"/>
                  <a:gd name="connsiteX187" fmla="*/ 160099 w 319670"/>
                  <a:gd name="connsiteY187" fmla="*/ 0 h 320770"/>
                  <a:gd name="connsiteX188" fmla="*/ 248047 w 319670"/>
                  <a:gd name="connsiteY188" fmla="*/ 26906 h 320770"/>
                  <a:gd name="connsiteX189" fmla="*/ 259107 w 319670"/>
                  <a:gd name="connsiteY189" fmla="*/ 34293 h 320770"/>
                  <a:gd name="connsiteX190" fmla="*/ 285965 w 319670"/>
                  <a:gd name="connsiteY190" fmla="*/ 61727 h 320770"/>
                  <a:gd name="connsiteX191" fmla="*/ 293865 w 319670"/>
                  <a:gd name="connsiteY191" fmla="*/ 72806 h 320770"/>
                  <a:gd name="connsiteX192" fmla="*/ 308084 w 319670"/>
                  <a:gd name="connsiteY192" fmla="*/ 100768 h 320770"/>
                  <a:gd name="connsiteX193" fmla="*/ 313350 w 319670"/>
                  <a:gd name="connsiteY193" fmla="*/ 115013 h 320770"/>
                  <a:gd name="connsiteX194" fmla="*/ 319670 w 319670"/>
                  <a:gd name="connsiteY194" fmla="*/ 157747 h 320770"/>
                  <a:gd name="connsiteX195" fmla="*/ 319670 w 319670"/>
                  <a:gd name="connsiteY195" fmla="*/ 160385 h 320770"/>
                  <a:gd name="connsiteX196" fmla="*/ 319144 w 319670"/>
                  <a:gd name="connsiteY196" fmla="*/ 176212 h 320770"/>
                  <a:gd name="connsiteX197" fmla="*/ 302291 w 319670"/>
                  <a:gd name="connsiteY197" fmla="*/ 232664 h 320770"/>
                  <a:gd name="connsiteX198" fmla="*/ 288598 w 319670"/>
                  <a:gd name="connsiteY198" fmla="*/ 254822 h 320770"/>
                  <a:gd name="connsiteX199" fmla="*/ 160099 w 319670"/>
                  <a:gd name="connsiteY199" fmla="*/ 320242 h 320770"/>
                  <a:gd name="connsiteX200" fmla="*/ 159572 w 319670"/>
                  <a:gd name="connsiteY200" fmla="*/ 320242 h 320770"/>
                  <a:gd name="connsiteX201" fmla="*/ 155359 w 319670"/>
                  <a:gd name="connsiteY201" fmla="*/ 320770 h 320770"/>
                  <a:gd name="connsiteX202" fmla="*/ 155359 w 319670"/>
                  <a:gd name="connsiteY202" fmla="*/ 320242 h 320770"/>
                  <a:gd name="connsiteX203" fmla="*/ 26332 w 319670"/>
                  <a:gd name="connsiteY203" fmla="*/ 248491 h 320770"/>
                  <a:gd name="connsiteX204" fmla="*/ 13693 w 319670"/>
                  <a:gd name="connsiteY204" fmla="*/ 225278 h 320770"/>
                  <a:gd name="connsiteX205" fmla="*/ 527 w 319670"/>
                  <a:gd name="connsiteY205" fmla="*/ 174630 h 320770"/>
                  <a:gd name="connsiteX206" fmla="*/ 0 w 319670"/>
                  <a:gd name="connsiteY206" fmla="*/ 160385 h 320770"/>
                  <a:gd name="connsiteX207" fmla="*/ 0 w 319670"/>
                  <a:gd name="connsiteY207" fmla="*/ 156164 h 320770"/>
                  <a:gd name="connsiteX208" fmla="*/ 6847 w 319670"/>
                  <a:gd name="connsiteY208" fmla="*/ 113958 h 320770"/>
                  <a:gd name="connsiteX209" fmla="*/ 12113 w 319670"/>
                  <a:gd name="connsiteY209" fmla="*/ 99185 h 320770"/>
                  <a:gd name="connsiteX210" fmla="*/ 32125 w 319670"/>
                  <a:gd name="connsiteY210" fmla="*/ 64365 h 320770"/>
                  <a:gd name="connsiteX211" fmla="*/ 41078 w 319670"/>
                  <a:gd name="connsiteY211" fmla="*/ 52758 h 320770"/>
                  <a:gd name="connsiteX212" fmla="*/ 68990 w 319670"/>
                  <a:gd name="connsiteY212" fmla="*/ 28489 h 320770"/>
                  <a:gd name="connsiteX213" fmla="*/ 80576 w 319670"/>
                  <a:gd name="connsiteY213" fmla="*/ 21103 h 320770"/>
                  <a:gd name="connsiteX214" fmla="*/ 160099 w 319670"/>
                  <a:gd name="connsiteY214" fmla="*/ 0 h 32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</a:cxnLst>
                <a:rect l="l" t="t" r="r" b="b"/>
                <a:pathLst>
                  <a:path w="319670" h="320770">
                    <a:moveTo>
                      <a:pt x="193673" y="280605"/>
                    </a:moveTo>
                    <a:cubicBezTo>
                      <a:pt x="184761" y="281133"/>
                      <a:pt x="175324" y="281661"/>
                      <a:pt x="165888" y="281661"/>
                    </a:cubicBezTo>
                    <a:cubicBezTo>
                      <a:pt x="166412" y="292225"/>
                      <a:pt x="166936" y="300676"/>
                      <a:pt x="167460" y="307015"/>
                    </a:cubicBezTo>
                    <a:cubicBezTo>
                      <a:pt x="172179" y="306486"/>
                      <a:pt x="176373" y="305958"/>
                      <a:pt x="181091" y="305430"/>
                    </a:cubicBezTo>
                    <a:cubicBezTo>
                      <a:pt x="183188" y="301733"/>
                      <a:pt x="188430" y="292753"/>
                      <a:pt x="193673" y="280605"/>
                    </a:cubicBezTo>
                    <a:close/>
                    <a:moveTo>
                      <a:pt x="127923" y="280054"/>
                    </a:moveTo>
                    <a:cubicBezTo>
                      <a:pt x="133734" y="293270"/>
                      <a:pt x="139016" y="302257"/>
                      <a:pt x="141657" y="305957"/>
                    </a:cubicBezTo>
                    <a:cubicBezTo>
                      <a:pt x="145882" y="306486"/>
                      <a:pt x="150108" y="307015"/>
                      <a:pt x="154333" y="307015"/>
                    </a:cubicBezTo>
                    <a:cubicBezTo>
                      <a:pt x="153805" y="300671"/>
                      <a:pt x="153277" y="291684"/>
                      <a:pt x="152749" y="281640"/>
                    </a:cubicBezTo>
                    <a:cubicBezTo>
                      <a:pt x="144298" y="281640"/>
                      <a:pt x="135846" y="280583"/>
                      <a:pt x="127923" y="280054"/>
                    </a:cubicBezTo>
                    <a:close/>
                    <a:moveTo>
                      <a:pt x="226960" y="275378"/>
                    </a:moveTo>
                    <a:cubicBezTo>
                      <a:pt x="221183" y="276962"/>
                      <a:pt x="215406" y="277491"/>
                      <a:pt x="209629" y="278547"/>
                    </a:cubicBezTo>
                    <a:cubicBezTo>
                      <a:pt x="205427" y="288055"/>
                      <a:pt x="201226" y="295978"/>
                      <a:pt x="198075" y="301788"/>
                    </a:cubicBezTo>
                    <a:cubicBezTo>
                      <a:pt x="200175" y="301260"/>
                      <a:pt x="202276" y="300731"/>
                      <a:pt x="204377" y="300203"/>
                    </a:cubicBezTo>
                    <a:cubicBezTo>
                      <a:pt x="208053" y="296506"/>
                      <a:pt x="216982" y="288055"/>
                      <a:pt x="226960" y="275378"/>
                    </a:cubicBezTo>
                    <a:close/>
                    <a:moveTo>
                      <a:pt x="94911" y="274277"/>
                    </a:moveTo>
                    <a:cubicBezTo>
                      <a:pt x="107537" y="290172"/>
                      <a:pt x="118584" y="300239"/>
                      <a:pt x="120163" y="301828"/>
                    </a:cubicBezTo>
                    <a:cubicBezTo>
                      <a:pt x="121741" y="302358"/>
                      <a:pt x="123319" y="302358"/>
                      <a:pt x="124897" y="302888"/>
                    </a:cubicBezTo>
                    <a:cubicBezTo>
                      <a:pt x="121215" y="296530"/>
                      <a:pt x="117006" y="288053"/>
                      <a:pt x="112797" y="277456"/>
                    </a:cubicBezTo>
                    <a:cubicBezTo>
                      <a:pt x="106485" y="276927"/>
                      <a:pt x="100698" y="275337"/>
                      <a:pt x="94911" y="274277"/>
                    </a:cubicBezTo>
                    <a:close/>
                    <a:moveTo>
                      <a:pt x="261623" y="266024"/>
                    </a:moveTo>
                    <a:cubicBezTo>
                      <a:pt x="256919" y="267610"/>
                      <a:pt x="252215" y="269195"/>
                      <a:pt x="247511" y="270781"/>
                    </a:cubicBezTo>
                    <a:cubicBezTo>
                      <a:pt x="243329" y="276066"/>
                      <a:pt x="239670" y="281351"/>
                      <a:pt x="235489" y="286107"/>
                    </a:cubicBezTo>
                    <a:cubicBezTo>
                      <a:pt x="244897" y="280294"/>
                      <a:pt x="253783" y="273952"/>
                      <a:pt x="261623" y="266024"/>
                    </a:cubicBezTo>
                    <a:close/>
                    <a:moveTo>
                      <a:pt x="53646" y="261072"/>
                    </a:moveTo>
                    <a:cubicBezTo>
                      <a:pt x="64178" y="272729"/>
                      <a:pt x="76817" y="282266"/>
                      <a:pt x="90509" y="289683"/>
                    </a:cubicBezTo>
                    <a:cubicBezTo>
                      <a:pt x="85243" y="283855"/>
                      <a:pt x="79977" y="276438"/>
                      <a:pt x="74184" y="268490"/>
                    </a:cubicBezTo>
                    <a:cubicBezTo>
                      <a:pt x="66811" y="266371"/>
                      <a:pt x="59965" y="264252"/>
                      <a:pt x="53646" y="261072"/>
                    </a:cubicBezTo>
                    <a:close/>
                    <a:moveTo>
                      <a:pt x="213205" y="224209"/>
                    </a:moveTo>
                    <a:cubicBezTo>
                      <a:pt x="197402" y="226846"/>
                      <a:pt x="180544" y="228429"/>
                      <a:pt x="163687" y="228957"/>
                    </a:cubicBezTo>
                    <a:cubicBezTo>
                      <a:pt x="163687" y="243201"/>
                      <a:pt x="164740" y="256917"/>
                      <a:pt x="165267" y="269051"/>
                    </a:cubicBezTo>
                    <a:cubicBezTo>
                      <a:pt x="176857" y="268523"/>
                      <a:pt x="188446" y="267996"/>
                      <a:pt x="200035" y="266413"/>
                    </a:cubicBezTo>
                    <a:cubicBezTo>
                      <a:pt x="204777" y="254279"/>
                      <a:pt x="209518" y="240035"/>
                      <a:pt x="213205" y="224209"/>
                    </a:cubicBezTo>
                    <a:close/>
                    <a:moveTo>
                      <a:pt x="108941" y="224209"/>
                    </a:moveTo>
                    <a:cubicBezTo>
                      <a:pt x="112628" y="240027"/>
                      <a:pt x="117369" y="253736"/>
                      <a:pt x="122109" y="265864"/>
                    </a:cubicBezTo>
                    <a:cubicBezTo>
                      <a:pt x="131590" y="267446"/>
                      <a:pt x="141598" y="267973"/>
                      <a:pt x="152132" y="268500"/>
                    </a:cubicBezTo>
                    <a:cubicBezTo>
                      <a:pt x="151606" y="256373"/>
                      <a:pt x="151079" y="243191"/>
                      <a:pt x="150552" y="228954"/>
                    </a:cubicBezTo>
                    <a:cubicBezTo>
                      <a:pt x="135804" y="228427"/>
                      <a:pt x="122109" y="226845"/>
                      <a:pt x="108941" y="224209"/>
                    </a:cubicBezTo>
                    <a:close/>
                    <a:moveTo>
                      <a:pt x="58322" y="209903"/>
                    </a:moveTo>
                    <a:cubicBezTo>
                      <a:pt x="64673" y="227869"/>
                      <a:pt x="73671" y="243722"/>
                      <a:pt x="82669" y="257461"/>
                    </a:cubicBezTo>
                    <a:cubicBezTo>
                      <a:pt x="90608" y="260103"/>
                      <a:pt x="98547" y="261688"/>
                      <a:pt x="107016" y="263273"/>
                    </a:cubicBezTo>
                    <a:cubicBezTo>
                      <a:pt x="102252" y="251120"/>
                      <a:pt x="98018" y="236852"/>
                      <a:pt x="94842" y="221000"/>
                    </a:cubicBezTo>
                    <a:cubicBezTo>
                      <a:pt x="82140" y="218358"/>
                      <a:pt x="69966" y="214131"/>
                      <a:pt x="58322" y="209903"/>
                    </a:cubicBezTo>
                    <a:close/>
                    <a:moveTo>
                      <a:pt x="264925" y="209078"/>
                    </a:moveTo>
                    <a:cubicBezTo>
                      <a:pt x="253330" y="213818"/>
                      <a:pt x="240681" y="218031"/>
                      <a:pt x="227505" y="221190"/>
                    </a:cubicBezTo>
                    <a:cubicBezTo>
                      <a:pt x="224343" y="236989"/>
                      <a:pt x="219599" y="251735"/>
                      <a:pt x="214856" y="264374"/>
                    </a:cubicBezTo>
                    <a:cubicBezTo>
                      <a:pt x="223289" y="263320"/>
                      <a:pt x="231194" y="261214"/>
                      <a:pt x="239100" y="259634"/>
                    </a:cubicBezTo>
                    <a:cubicBezTo>
                      <a:pt x="248586" y="245415"/>
                      <a:pt x="258073" y="228037"/>
                      <a:pt x="264925" y="209078"/>
                    </a:cubicBezTo>
                    <a:close/>
                    <a:moveTo>
                      <a:pt x="303989" y="187895"/>
                    </a:moveTo>
                    <a:cubicBezTo>
                      <a:pt x="297128" y="192647"/>
                      <a:pt x="289211" y="197399"/>
                      <a:pt x="280765" y="201624"/>
                    </a:cubicBezTo>
                    <a:cubicBezTo>
                      <a:pt x="275487" y="220632"/>
                      <a:pt x="267570" y="238057"/>
                      <a:pt x="258597" y="253370"/>
                    </a:cubicBezTo>
                    <a:cubicBezTo>
                      <a:pt x="265987" y="250729"/>
                      <a:pt x="273376" y="248089"/>
                      <a:pt x="279710" y="244921"/>
                    </a:cubicBezTo>
                    <a:cubicBezTo>
                      <a:pt x="291850" y="228025"/>
                      <a:pt x="300295" y="209016"/>
                      <a:pt x="303989" y="187895"/>
                    </a:cubicBezTo>
                    <a:close/>
                    <a:moveTo>
                      <a:pt x="15131" y="186244"/>
                    </a:moveTo>
                    <a:cubicBezTo>
                      <a:pt x="18834" y="205247"/>
                      <a:pt x="25712" y="223193"/>
                      <a:pt x="35764" y="239029"/>
                    </a:cubicBezTo>
                    <a:cubicBezTo>
                      <a:pt x="44229" y="243251"/>
                      <a:pt x="53751" y="247474"/>
                      <a:pt x="63274" y="251169"/>
                    </a:cubicBezTo>
                    <a:cubicBezTo>
                      <a:pt x="54810" y="236917"/>
                      <a:pt x="47403" y="220554"/>
                      <a:pt x="42641" y="202607"/>
                    </a:cubicBezTo>
                    <a:cubicBezTo>
                      <a:pt x="32590" y="197857"/>
                      <a:pt x="23596" y="192578"/>
                      <a:pt x="15131" y="186244"/>
                    </a:cubicBezTo>
                    <a:close/>
                    <a:moveTo>
                      <a:pt x="220633" y="169463"/>
                    </a:moveTo>
                    <a:cubicBezTo>
                      <a:pt x="202251" y="174190"/>
                      <a:pt x="182819" y="176291"/>
                      <a:pt x="162861" y="176816"/>
                    </a:cubicBezTo>
                    <a:cubicBezTo>
                      <a:pt x="162861" y="189946"/>
                      <a:pt x="162861" y="203076"/>
                      <a:pt x="163386" y="215680"/>
                    </a:cubicBezTo>
                    <a:cubicBezTo>
                      <a:pt x="181768" y="215680"/>
                      <a:pt x="199625" y="213580"/>
                      <a:pt x="216431" y="209903"/>
                    </a:cubicBezTo>
                    <a:cubicBezTo>
                      <a:pt x="218532" y="197298"/>
                      <a:pt x="220108" y="183643"/>
                      <a:pt x="220633" y="169463"/>
                    </a:cubicBezTo>
                    <a:close/>
                    <a:moveTo>
                      <a:pt x="101513" y="169463"/>
                    </a:moveTo>
                    <a:cubicBezTo>
                      <a:pt x="102043" y="183643"/>
                      <a:pt x="103631" y="197298"/>
                      <a:pt x="105748" y="210428"/>
                    </a:cubicBezTo>
                    <a:cubicBezTo>
                      <a:pt x="120038" y="213054"/>
                      <a:pt x="134858" y="215155"/>
                      <a:pt x="150207" y="215680"/>
                    </a:cubicBezTo>
                    <a:cubicBezTo>
                      <a:pt x="149678" y="203076"/>
                      <a:pt x="149678" y="189946"/>
                      <a:pt x="149678" y="176291"/>
                    </a:cubicBezTo>
                    <a:cubicBezTo>
                      <a:pt x="132741" y="175765"/>
                      <a:pt x="116862" y="173139"/>
                      <a:pt x="101513" y="169463"/>
                    </a:cubicBezTo>
                    <a:close/>
                    <a:moveTo>
                      <a:pt x="51121" y="149931"/>
                    </a:moveTo>
                    <a:cubicBezTo>
                      <a:pt x="50595" y="153623"/>
                      <a:pt x="50069" y="156788"/>
                      <a:pt x="50069" y="159953"/>
                    </a:cubicBezTo>
                    <a:cubicBezTo>
                      <a:pt x="50069" y="171558"/>
                      <a:pt x="51647" y="183163"/>
                      <a:pt x="53752" y="193713"/>
                    </a:cubicBezTo>
                    <a:cubicBezTo>
                      <a:pt x="65853" y="198988"/>
                      <a:pt x="78480" y="203735"/>
                      <a:pt x="92160" y="207427"/>
                    </a:cubicBezTo>
                    <a:cubicBezTo>
                      <a:pt x="90055" y="194240"/>
                      <a:pt x="88477" y="180525"/>
                      <a:pt x="89003" y="166283"/>
                    </a:cubicBezTo>
                    <a:cubicBezTo>
                      <a:pt x="75324" y="161536"/>
                      <a:pt x="62170" y="156261"/>
                      <a:pt x="51121" y="149931"/>
                    </a:cubicBezTo>
                    <a:close/>
                    <a:moveTo>
                      <a:pt x="271850" y="148830"/>
                    </a:moveTo>
                    <a:cubicBezTo>
                      <a:pt x="260269" y="155690"/>
                      <a:pt x="247634" y="161495"/>
                      <a:pt x="233420" y="165717"/>
                    </a:cubicBezTo>
                    <a:cubicBezTo>
                      <a:pt x="233947" y="179965"/>
                      <a:pt x="232367" y="193685"/>
                      <a:pt x="230262" y="206877"/>
                    </a:cubicBezTo>
                    <a:cubicBezTo>
                      <a:pt x="244475" y="203183"/>
                      <a:pt x="257110" y="198434"/>
                      <a:pt x="269218" y="193157"/>
                    </a:cubicBezTo>
                    <a:cubicBezTo>
                      <a:pt x="271850" y="182603"/>
                      <a:pt x="272903" y="171521"/>
                      <a:pt x="272903" y="159912"/>
                    </a:cubicBezTo>
                    <a:cubicBezTo>
                      <a:pt x="272903" y="156218"/>
                      <a:pt x="272376" y="152524"/>
                      <a:pt x="271850" y="148830"/>
                    </a:cubicBezTo>
                    <a:close/>
                    <a:moveTo>
                      <a:pt x="302793" y="126547"/>
                    </a:moveTo>
                    <a:cubicBezTo>
                      <a:pt x="297022" y="131826"/>
                      <a:pt x="290727" y="136577"/>
                      <a:pt x="284431" y="141328"/>
                    </a:cubicBezTo>
                    <a:cubicBezTo>
                      <a:pt x="284956" y="147135"/>
                      <a:pt x="286005" y="153470"/>
                      <a:pt x="286005" y="159805"/>
                    </a:cubicBezTo>
                    <a:cubicBezTo>
                      <a:pt x="286005" y="168251"/>
                      <a:pt x="285481" y="176698"/>
                      <a:pt x="283907" y="185144"/>
                    </a:cubicBezTo>
                    <a:cubicBezTo>
                      <a:pt x="292301" y="180393"/>
                      <a:pt x="299645" y="175642"/>
                      <a:pt x="306465" y="169835"/>
                    </a:cubicBezTo>
                    <a:cubicBezTo>
                      <a:pt x="306465" y="166668"/>
                      <a:pt x="306465" y="163500"/>
                      <a:pt x="306465" y="160333"/>
                    </a:cubicBezTo>
                    <a:cubicBezTo>
                      <a:pt x="306465" y="148719"/>
                      <a:pt x="305416" y="137105"/>
                      <a:pt x="302793" y="126547"/>
                    </a:cubicBezTo>
                    <a:close/>
                    <a:moveTo>
                      <a:pt x="17427" y="125172"/>
                    </a:moveTo>
                    <a:cubicBezTo>
                      <a:pt x="14789" y="136754"/>
                      <a:pt x="13205" y="148337"/>
                      <a:pt x="13205" y="160446"/>
                    </a:cubicBezTo>
                    <a:cubicBezTo>
                      <a:pt x="13205" y="163079"/>
                      <a:pt x="13205" y="165711"/>
                      <a:pt x="13205" y="168870"/>
                    </a:cubicBezTo>
                    <a:cubicBezTo>
                      <a:pt x="21122" y="175188"/>
                      <a:pt x="29565" y="180979"/>
                      <a:pt x="39065" y="186244"/>
                    </a:cubicBezTo>
                    <a:cubicBezTo>
                      <a:pt x="37482" y="177821"/>
                      <a:pt x="36954" y="168870"/>
                      <a:pt x="36954" y="159920"/>
                    </a:cubicBezTo>
                    <a:cubicBezTo>
                      <a:pt x="37482" y="154128"/>
                      <a:pt x="38009" y="148337"/>
                      <a:pt x="38537" y="142546"/>
                    </a:cubicBezTo>
                    <a:cubicBezTo>
                      <a:pt x="30621" y="137281"/>
                      <a:pt x="23760" y="131489"/>
                      <a:pt x="17427" y="125172"/>
                    </a:cubicBezTo>
                    <a:close/>
                    <a:moveTo>
                      <a:pt x="215883" y="122420"/>
                    </a:moveTo>
                    <a:cubicBezTo>
                      <a:pt x="200134" y="126653"/>
                      <a:pt x="183335" y="128769"/>
                      <a:pt x="165486" y="128769"/>
                    </a:cubicBezTo>
                    <a:cubicBezTo>
                      <a:pt x="164961" y="128769"/>
                      <a:pt x="164436" y="128769"/>
                      <a:pt x="163386" y="128769"/>
                    </a:cubicBezTo>
                    <a:cubicBezTo>
                      <a:pt x="163386" y="137763"/>
                      <a:pt x="163386" y="146228"/>
                      <a:pt x="162861" y="155221"/>
                    </a:cubicBezTo>
                    <a:cubicBezTo>
                      <a:pt x="162861" y="157866"/>
                      <a:pt x="162861" y="161041"/>
                      <a:pt x="162861" y="163686"/>
                    </a:cubicBezTo>
                    <a:cubicBezTo>
                      <a:pt x="183335" y="163157"/>
                      <a:pt x="202234" y="160512"/>
                      <a:pt x="220083" y="155750"/>
                    </a:cubicBezTo>
                    <a:cubicBezTo>
                      <a:pt x="219558" y="144640"/>
                      <a:pt x="217983" y="133530"/>
                      <a:pt x="215883" y="122420"/>
                    </a:cubicBezTo>
                    <a:close/>
                    <a:moveTo>
                      <a:pt x="106825" y="120220"/>
                    </a:moveTo>
                    <a:cubicBezTo>
                      <a:pt x="104180" y="131876"/>
                      <a:pt x="102593" y="144062"/>
                      <a:pt x="102064" y="156248"/>
                    </a:cubicBezTo>
                    <a:cubicBezTo>
                      <a:pt x="116877" y="159957"/>
                      <a:pt x="132748" y="162606"/>
                      <a:pt x="149678" y="163136"/>
                    </a:cubicBezTo>
                    <a:cubicBezTo>
                      <a:pt x="149678" y="160487"/>
                      <a:pt x="149678" y="157837"/>
                      <a:pt x="149678" y="155188"/>
                    </a:cubicBezTo>
                    <a:cubicBezTo>
                      <a:pt x="150207" y="146181"/>
                      <a:pt x="150207" y="137174"/>
                      <a:pt x="150207" y="128167"/>
                    </a:cubicBezTo>
                    <a:cubicBezTo>
                      <a:pt x="134864" y="127107"/>
                      <a:pt x="120051" y="124458"/>
                      <a:pt x="106825" y="120220"/>
                    </a:cubicBezTo>
                    <a:close/>
                    <a:moveTo>
                      <a:pt x="259617" y="103988"/>
                    </a:moveTo>
                    <a:cubicBezTo>
                      <a:pt x="250157" y="109775"/>
                      <a:pt x="240173" y="115035"/>
                      <a:pt x="228611" y="118717"/>
                    </a:cubicBezTo>
                    <a:cubicBezTo>
                      <a:pt x="230713" y="129238"/>
                      <a:pt x="232290" y="140810"/>
                      <a:pt x="233341" y="151856"/>
                    </a:cubicBezTo>
                    <a:cubicBezTo>
                      <a:pt x="246479" y="147648"/>
                      <a:pt x="258566" y="141862"/>
                      <a:pt x="269602" y="135024"/>
                    </a:cubicBezTo>
                    <a:cubicBezTo>
                      <a:pt x="267500" y="124503"/>
                      <a:pt x="263821" y="113983"/>
                      <a:pt x="259617" y="103988"/>
                    </a:cubicBezTo>
                    <a:close/>
                    <a:moveTo>
                      <a:pt x="65249" y="99862"/>
                    </a:moveTo>
                    <a:cubicBezTo>
                      <a:pt x="59956" y="111422"/>
                      <a:pt x="55192" y="123507"/>
                      <a:pt x="52545" y="136118"/>
                    </a:cubicBezTo>
                    <a:cubicBezTo>
                      <a:pt x="63661" y="142423"/>
                      <a:pt x="75835" y="148203"/>
                      <a:pt x="89068" y="152407"/>
                    </a:cubicBezTo>
                    <a:cubicBezTo>
                      <a:pt x="90126" y="139796"/>
                      <a:pt x="91714" y="127185"/>
                      <a:pt x="94361" y="115625"/>
                    </a:cubicBezTo>
                    <a:cubicBezTo>
                      <a:pt x="83774" y="111422"/>
                      <a:pt x="73718" y="106167"/>
                      <a:pt x="65249" y="99862"/>
                    </a:cubicBezTo>
                    <a:close/>
                    <a:moveTo>
                      <a:pt x="285381" y="83906"/>
                    </a:moveTo>
                    <a:cubicBezTo>
                      <a:pt x="280663" y="88122"/>
                      <a:pt x="275944" y="92338"/>
                      <a:pt x="270702" y="96554"/>
                    </a:cubicBezTo>
                    <a:cubicBezTo>
                      <a:pt x="275420" y="106567"/>
                      <a:pt x="279090" y="116581"/>
                      <a:pt x="281711" y="127648"/>
                    </a:cubicBezTo>
                    <a:cubicBezTo>
                      <a:pt x="288002" y="122905"/>
                      <a:pt x="293769" y="117635"/>
                      <a:pt x="298487" y="112365"/>
                    </a:cubicBezTo>
                    <a:cubicBezTo>
                      <a:pt x="295342" y="102351"/>
                      <a:pt x="290624" y="92865"/>
                      <a:pt x="285381" y="83906"/>
                    </a:cubicBezTo>
                    <a:close/>
                    <a:moveTo>
                      <a:pt x="39411" y="75928"/>
                    </a:moveTo>
                    <a:cubicBezTo>
                      <a:pt x="32019" y="87020"/>
                      <a:pt x="25683" y="98640"/>
                      <a:pt x="21458" y="111317"/>
                    </a:cubicBezTo>
                    <a:cubicBezTo>
                      <a:pt x="26739" y="117656"/>
                      <a:pt x="33603" y="122938"/>
                      <a:pt x="40995" y="128748"/>
                    </a:cubicBezTo>
                    <a:cubicBezTo>
                      <a:pt x="44163" y="115543"/>
                      <a:pt x="48916" y="103394"/>
                      <a:pt x="54196" y="91774"/>
                    </a:cubicBezTo>
                    <a:cubicBezTo>
                      <a:pt x="48916" y="87020"/>
                      <a:pt x="43635" y="81738"/>
                      <a:pt x="39411" y="75928"/>
                    </a:cubicBezTo>
                    <a:close/>
                    <a:moveTo>
                      <a:pt x="201616" y="73452"/>
                    </a:moveTo>
                    <a:cubicBezTo>
                      <a:pt x="190553" y="76083"/>
                      <a:pt x="178437" y="78187"/>
                      <a:pt x="165267" y="78187"/>
                    </a:cubicBezTo>
                    <a:cubicBezTo>
                      <a:pt x="165267" y="78187"/>
                      <a:pt x="165267" y="78187"/>
                      <a:pt x="164740" y="78187"/>
                    </a:cubicBezTo>
                    <a:cubicBezTo>
                      <a:pt x="164740" y="89762"/>
                      <a:pt x="164214" y="102390"/>
                      <a:pt x="163687" y="115543"/>
                    </a:cubicBezTo>
                    <a:cubicBezTo>
                      <a:pt x="164214" y="115543"/>
                      <a:pt x="164740" y="115543"/>
                      <a:pt x="165267" y="115543"/>
                    </a:cubicBezTo>
                    <a:cubicBezTo>
                      <a:pt x="182125" y="115543"/>
                      <a:pt x="198455" y="113438"/>
                      <a:pt x="213205" y="109756"/>
                    </a:cubicBezTo>
                    <a:cubicBezTo>
                      <a:pt x="210044" y="96602"/>
                      <a:pt x="205830" y="84501"/>
                      <a:pt x="201616" y="73452"/>
                    </a:cubicBezTo>
                    <a:close/>
                    <a:moveTo>
                      <a:pt x="121592" y="70701"/>
                    </a:moveTo>
                    <a:cubicBezTo>
                      <a:pt x="116857" y="81774"/>
                      <a:pt x="113174" y="94429"/>
                      <a:pt x="109491" y="107084"/>
                    </a:cubicBezTo>
                    <a:cubicBezTo>
                      <a:pt x="122119" y="111302"/>
                      <a:pt x="136324" y="113938"/>
                      <a:pt x="150530" y="114993"/>
                    </a:cubicBezTo>
                    <a:cubicBezTo>
                      <a:pt x="151056" y="101811"/>
                      <a:pt x="151582" y="88629"/>
                      <a:pt x="151582" y="77028"/>
                    </a:cubicBezTo>
                    <a:cubicBezTo>
                      <a:pt x="141060" y="75974"/>
                      <a:pt x="131063" y="73865"/>
                      <a:pt x="121592" y="70701"/>
                    </a:cubicBezTo>
                    <a:close/>
                    <a:moveTo>
                      <a:pt x="233321" y="59697"/>
                    </a:moveTo>
                    <a:cubicBezTo>
                      <a:pt x="227511" y="63395"/>
                      <a:pt x="221172" y="66565"/>
                      <a:pt x="214306" y="69207"/>
                    </a:cubicBezTo>
                    <a:cubicBezTo>
                      <a:pt x="218531" y="80302"/>
                      <a:pt x="222757" y="92981"/>
                      <a:pt x="225926" y="106189"/>
                    </a:cubicBezTo>
                    <a:cubicBezTo>
                      <a:pt x="235962" y="102491"/>
                      <a:pt x="245469" y="97736"/>
                      <a:pt x="253921" y="92453"/>
                    </a:cubicBezTo>
                    <a:cubicBezTo>
                      <a:pt x="247582" y="80302"/>
                      <a:pt x="240716" y="69207"/>
                      <a:pt x="233321" y="59697"/>
                    </a:cubicBezTo>
                    <a:close/>
                    <a:moveTo>
                      <a:pt x="92595" y="55846"/>
                    </a:moveTo>
                    <a:cubicBezTo>
                      <a:pt x="85214" y="65360"/>
                      <a:pt x="77832" y="76460"/>
                      <a:pt x="70977" y="88088"/>
                    </a:cubicBezTo>
                    <a:cubicBezTo>
                      <a:pt x="78886" y="93902"/>
                      <a:pt x="87323" y="98660"/>
                      <a:pt x="97341" y="102888"/>
                    </a:cubicBezTo>
                    <a:cubicBezTo>
                      <a:pt x="100505" y="89674"/>
                      <a:pt x="104723" y="76988"/>
                      <a:pt x="108941" y="65360"/>
                    </a:cubicBezTo>
                    <a:cubicBezTo>
                      <a:pt x="103141" y="62717"/>
                      <a:pt x="97341" y="59546"/>
                      <a:pt x="92595" y="55846"/>
                    </a:cubicBezTo>
                    <a:close/>
                    <a:moveTo>
                      <a:pt x="251144" y="44842"/>
                    </a:moveTo>
                    <a:cubicBezTo>
                      <a:pt x="248500" y="47484"/>
                      <a:pt x="246385" y="49598"/>
                      <a:pt x="243742" y="51712"/>
                    </a:cubicBezTo>
                    <a:cubicBezTo>
                      <a:pt x="251144" y="61225"/>
                      <a:pt x="258546" y="72323"/>
                      <a:pt x="264890" y="85007"/>
                    </a:cubicBezTo>
                    <a:cubicBezTo>
                      <a:pt x="269649" y="80779"/>
                      <a:pt x="273878" y="77079"/>
                      <a:pt x="277579" y="72851"/>
                    </a:cubicBezTo>
                    <a:cubicBezTo>
                      <a:pt x="270177" y="62282"/>
                      <a:pt x="261189" y="52769"/>
                      <a:pt x="251144" y="44842"/>
                    </a:cubicBezTo>
                    <a:close/>
                    <a:moveTo>
                      <a:pt x="75908" y="39614"/>
                    </a:moveTo>
                    <a:cubicBezTo>
                      <a:pt x="65327" y="47013"/>
                      <a:pt x="55804" y="55469"/>
                      <a:pt x="47868" y="65510"/>
                    </a:cubicBezTo>
                    <a:cubicBezTo>
                      <a:pt x="51043" y="70795"/>
                      <a:pt x="55804" y="75551"/>
                      <a:pt x="60565" y="79779"/>
                    </a:cubicBezTo>
                    <a:cubicBezTo>
                      <a:pt x="67443" y="67624"/>
                      <a:pt x="74850" y="56526"/>
                      <a:pt x="82256" y="47013"/>
                    </a:cubicBezTo>
                    <a:cubicBezTo>
                      <a:pt x="80140" y="44899"/>
                      <a:pt x="78024" y="42257"/>
                      <a:pt x="75908" y="39614"/>
                    </a:cubicBezTo>
                    <a:close/>
                    <a:moveTo>
                      <a:pt x="224484" y="28060"/>
                    </a:moveTo>
                    <a:cubicBezTo>
                      <a:pt x="228150" y="32293"/>
                      <a:pt x="231815" y="36525"/>
                      <a:pt x="236003" y="41815"/>
                    </a:cubicBezTo>
                    <a:cubicBezTo>
                      <a:pt x="237574" y="40228"/>
                      <a:pt x="239145" y="38641"/>
                      <a:pt x="240716" y="37583"/>
                    </a:cubicBezTo>
                    <a:cubicBezTo>
                      <a:pt x="235480" y="33880"/>
                      <a:pt x="230244" y="31234"/>
                      <a:pt x="224484" y="28060"/>
                    </a:cubicBezTo>
                    <a:close/>
                    <a:moveTo>
                      <a:pt x="101238" y="25309"/>
                    </a:moveTo>
                    <a:cubicBezTo>
                      <a:pt x="95940" y="27410"/>
                      <a:pt x="91172" y="30036"/>
                      <a:pt x="86933" y="32662"/>
                    </a:cubicBezTo>
                    <a:cubicBezTo>
                      <a:pt x="87993" y="34237"/>
                      <a:pt x="89582" y="35288"/>
                      <a:pt x="90642" y="36863"/>
                    </a:cubicBezTo>
                    <a:cubicBezTo>
                      <a:pt x="94350" y="32662"/>
                      <a:pt x="97529" y="28985"/>
                      <a:pt x="101238" y="25309"/>
                    </a:cubicBezTo>
                    <a:close/>
                    <a:moveTo>
                      <a:pt x="189546" y="16506"/>
                    </a:moveTo>
                    <a:cubicBezTo>
                      <a:pt x="195332" y="25959"/>
                      <a:pt x="202695" y="39614"/>
                      <a:pt x="209532" y="56946"/>
                    </a:cubicBezTo>
                    <a:cubicBezTo>
                      <a:pt x="215317" y="54845"/>
                      <a:pt x="220576" y="52219"/>
                      <a:pt x="225310" y="49068"/>
                    </a:cubicBezTo>
                    <a:cubicBezTo>
                      <a:pt x="210584" y="31736"/>
                      <a:pt x="197961" y="20707"/>
                      <a:pt x="194280" y="17556"/>
                    </a:cubicBezTo>
                    <a:cubicBezTo>
                      <a:pt x="192702" y="17031"/>
                      <a:pt x="191124" y="16506"/>
                      <a:pt x="189546" y="16506"/>
                    </a:cubicBezTo>
                    <a:close/>
                    <a:moveTo>
                      <a:pt x="132600" y="15955"/>
                    </a:moveTo>
                    <a:cubicBezTo>
                      <a:pt x="131554" y="15955"/>
                      <a:pt x="130507" y="15955"/>
                      <a:pt x="128938" y="16483"/>
                    </a:cubicBezTo>
                    <a:cubicBezTo>
                      <a:pt x="128938" y="17010"/>
                      <a:pt x="115859" y="27556"/>
                      <a:pt x="100688" y="46010"/>
                    </a:cubicBezTo>
                    <a:cubicBezTo>
                      <a:pt x="104873" y="48647"/>
                      <a:pt x="109058" y="51283"/>
                      <a:pt x="114290" y="53920"/>
                    </a:cubicBezTo>
                    <a:cubicBezTo>
                      <a:pt x="121091" y="37574"/>
                      <a:pt x="127892" y="24919"/>
                      <a:pt x="132600" y="15955"/>
                    </a:cubicBezTo>
                    <a:close/>
                    <a:moveTo>
                      <a:pt x="167974" y="13204"/>
                    </a:moveTo>
                    <a:cubicBezTo>
                      <a:pt x="167447" y="22704"/>
                      <a:pt x="166392" y="40647"/>
                      <a:pt x="165337" y="64924"/>
                    </a:cubicBezTo>
                    <a:cubicBezTo>
                      <a:pt x="176410" y="64924"/>
                      <a:pt x="186956" y="63341"/>
                      <a:pt x="196974" y="60702"/>
                    </a:cubicBezTo>
                    <a:cubicBezTo>
                      <a:pt x="187483" y="38009"/>
                      <a:pt x="177465" y="21121"/>
                      <a:pt x="173247" y="13732"/>
                    </a:cubicBezTo>
                    <a:cubicBezTo>
                      <a:pt x="171665" y="13732"/>
                      <a:pt x="169556" y="13732"/>
                      <a:pt x="167974" y="13204"/>
                    </a:cubicBezTo>
                    <a:close/>
                    <a:moveTo>
                      <a:pt x="149585" y="13204"/>
                    </a:moveTo>
                    <a:cubicBezTo>
                      <a:pt x="145346" y="20059"/>
                      <a:pt x="135810" y="36405"/>
                      <a:pt x="126273" y="58551"/>
                    </a:cubicBezTo>
                    <a:cubicBezTo>
                      <a:pt x="134220" y="61187"/>
                      <a:pt x="143227" y="63296"/>
                      <a:pt x="152764" y="63823"/>
                    </a:cubicBezTo>
                    <a:cubicBezTo>
                      <a:pt x="153294" y="40623"/>
                      <a:pt x="154354" y="22696"/>
                      <a:pt x="154883" y="13204"/>
                    </a:cubicBezTo>
                    <a:cubicBezTo>
                      <a:pt x="153294" y="13204"/>
                      <a:pt x="151175" y="13204"/>
                      <a:pt x="149585" y="13204"/>
                    </a:cubicBezTo>
                    <a:close/>
                    <a:moveTo>
                      <a:pt x="160099" y="0"/>
                    </a:moveTo>
                    <a:cubicBezTo>
                      <a:pt x="192750" y="0"/>
                      <a:pt x="222769" y="10024"/>
                      <a:pt x="248047" y="26906"/>
                    </a:cubicBezTo>
                    <a:cubicBezTo>
                      <a:pt x="251734" y="29017"/>
                      <a:pt x="255420" y="31655"/>
                      <a:pt x="259107" y="34293"/>
                    </a:cubicBezTo>
                    <a:cubicBezTo>
                      <a:pt x="269113" y="42206"/>
                      <a:pt x="278066" y="51703"/>
                      <a:pt x="285965" y="61727"/>
                    </a:cubicBezTo>
                    <a:cubicBezTo>
                      <a:pt x="288598" y="65420"/>
                      <a:pt x="291232" y="69113"/>
                      <a:pt x="293865" y="72806"/>
                    </a:cubicBezTo>
                    <a:cubicBezTo>
                      <a:pt x="299658" y="81775"/>
                      <a:pt x="304398" y="90744"/>
                      <a:pt x="308084" y="100768"/>
                    </a:cubicBezTo>
                    <a:cubicBezTo>
                      <a:pt x="310191" y="105516"/>
                      <a:pt x="311771" y="110264"/>
                      <a:pt x="313350" y="115013"/>
                    </a:cubicBezTo>
                    <a:cubicBezTo>
                      <a:pt x="317564" y="128730"/>
                      <a:pt x="319670" y="142975"/>
                      <a:pt x="319670" y="157747"/>
                    </a:cubicBezTo>
                    <a:cubicBezTo>
                      <a:pt x="319670" y="158275"/>
                      <a:pt x="319670" y="159330"/>
                      <a:pt x="319670" y="160385"/>
                    </a:cubicBezTo>
                    <a:cubicBezTo>
                      <a:pt x="319670" y="165661"/>
                      <a:pt x="319670" y="170937"/>
                      <a:pt x="319144" y="176212"/>
                    </a:cubicBezTo>
                    <a:cubicBezTo>
                      <a:pt x="317037" y="196260"/>
                      <a:pt x="311244" y="215253"/>
                      <a:pt x="302291" y="232664"/>
                    </a:cubicBezTo>
                    <a:cubicBezTo>
                      <a:pt x="298605" y="240577"/>
                      <a:pt x="293865" y="247964"/>
                      <a:pt x="288598" y="254822"/>
                    </a:cubicBezTo>
                    <a:cubicBezTo>
                      <a:pt x="259633" y="294391"/>
                      <a:pt x="212763" y="320242"/>
                      <a:pt x="160099" y="320242"/>
                    </a:cubicBezTo>
                    <a:cubicBezTo>
                      <a:pt x="159572" y="320242"/>
                      <a:pt x="159572" y="320242"/>
                      <a:pt x="159572" y="320242"/>
                    </a:cubicBezTo>
                    <a:cubicBezTo>
                      <a:pt x="159572" y="320242"/>
                      <a:pt x="159572" y="320242"/>
                      <a:pt x="155359" y="320770"/>
                    </a:cubicBezTo>
                    <a:cubicBezTo>
                      <a:pt x="155359" y="320770"/>
                      <a:pt x="155359" y="320242"/>
                      <a:pt x="155359" y="320242"/>
                    </a:cubicBezTo>
                    <a:cubicBezTo>
                      <a:pt x="101642" y="318660"/>
                      <a:pt x="54244" y="290698"/>
                      <a:pt x="26332" y="248491"/>
                    </a:cubicBezTo>
                    <a:cubicBezTo>
                      <a:pt x="21593" y="241105"/>
                      <a:pt x="17379" y="233191"/>
                      <a:pt x="13693" y="225278"/>
                    </a:cubicBezTo>
                    <a:cubicBezTo>
                      <a:pt x="6847" y="209450"/>
                      <a:pt x="2107" y="192567"/>
                      <a:pt x="527" y="174630"/>
                    </a:cubicBezTo>
                    <a:cubicBezTo>
                      <a:pt x="0" y="169881"/>
                      <a:pt x="0" y="165133"/>
                      <a:pt x="0" y="160385"/>
                    </a:cubicBezTo>
                    <a:cubicBezTo>
                      <a:pt x="0" y="158802"/>
                      <a:pt x="0" y="157219"/>
                      <a:pt x="0" y="156164"/>
                    </a:cubicBezTo>
                    <a:cubicBezTo>
                      <a:pt x="527" y="141392"/>
                      <a:pt x="2634" y="127147"/>
                      <a:pt x="6847" y="113958"/>
                    </a:cubicBezTo>
                    <a:cubicBezTo>
                      <a:pt x="8427" y="108682"/>
                      <a:pt x="10006" y="103934"/>
                      <a:pt x="12113" y="99185"/>
                    </a:cubicBezTo>
                    <a:cubicBezTo>
                      <a:pt x="17379" y="86523"/>
                      <a:pt x="23699" y="74916"/>
                      <a:pt x="32125" y="64365"/>
                    </a:cubicBezTo>
                    <a:cubicBezTo>
                      <a:pt x="34758" y="60144"/>
                      <a:pt x="37918" y="56451"/>
                      <a:pt x="41078" y="52758"/>
                    </a:cubicBezTo>
                    <a:cubicBezTo>
                      <a:pt x="49505" y="43789"/>
                      <a:pt x="58984" y="35348"/>
                      <a:pt x="68990" y="28489"/>
                    </a:cubicBezTo>
                    <a:cubicBezTo>
                      <a:pt x="72677" y="25851"/>
                      <a:pt x="76363" y="23213"/>
                      <a:pt x="80576" y="21103"/>
                    </a:cubicBezTo>
                    <a:cubicBezTo>
                      <a:pt x="103748" y="7913"/>
                      <a:pt x="131133" y="0"/>
                      <a:pt x="16009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96386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1" name="Freeform 220"/>
              <p:cNvSpPr>
                <a:spLocks/>
              </p:cNvSpPr>
              <p:nvPr/>
            </p:nvSpPr>
            <p:spPr bwMode="auto">
              <a:xfrm>
                <a:off x="5007615" y="2323753"/>
                <a:ext cx="649029" cy="502032"/>
              </a:xfrm>
              <a:custGeom>
                <a:avLst/>
                <a:gdLst>
                  <a:gd name="connsiteX0" fmla="*/ 33287 w 649029"/>
                  <a:gd name="connsiteY0" fmla="*/ 88963 h 502032"/>
                  <a:gd name="connsiteX1" fmla="*/ 21098 w 649029"/>
                  <a:gd name="connsiteY1" fmla="*/ 102250 h 502032"/>
                  <a:gd name="connsiteX2" fmla="*/ 21098 w 649029"/>
                  <a:gd name="connsiteY2" fmla="*/ 467370 h 502032"/>
                  <a:gd name="connsiteX3" fmla="*/ 33287 w 649029"/>
                  <a:gd name="connsiteY3" fmla="*/ 480657 h 502032"/>
                  <a:gd name="connsiteX4" fmla="*/ 615742 w 649029"/>
                  <a:gd name="connsiteY4" fmla="*/ 480657 h 502032"/>
                  <a:gd name="connsiteX5" fmla="*/ 627932 w 649029"/>
                  <a:gd name="connsiteY5" fmla="*/ 467370 h 502032"/>
                  <a:gd name="connsiteX6" fmla="*/ 627932 w 649029"/>
                  <a:gd name="connsiteY6" fmla="*/ 102250 h 502032"/>
                  <a:gd name="connsiteX7" fmla="*/ 615742 w 649029"/>
                  <a:gd name="connsiteY7" fmla="*/ 88963 h 502032"/>
                  <a:gd name="connsiteX8" fmla="*/ 71744 w 649029"/>
                  <a:gd name="connsiteY8" fmla="*/ 21375 h 502032"/>
                  <a:gd name="connsiteX9" fmla="*/ 61676 w 649029"/>
                  <a:gd name="connsiteY9" fmla="*/ 31460 h 502032"/>
                  <a:gd name="connsiteX10" fmla="*/ 61676 w 649029"/>
                  <a:gd name="connsiteY10" fmla="*/ 67588 h 502032"/>
                  <a:gd name="connsiteX11" fmla="*/ 281061 w 649029"/>
                  <a:gd name="connsiteY11" fmla="*/ 67588 h 502032"/>
                  <a:gd name="connsiteX12" fmla="*/ 281061 w 649029"/>
                  <a:gd name="connsiteY12" fmla="*/ 31460 h 502032"/>
                  <a:gd name="connsiteX13" fmla="*/ 270993 w 649029"/>
                  <a:gd name="connsiteY13" fmla="*/ 21375 h 502032"/>
                  <a:gd name="connsiteX14" fmla="*/ 71826 w 649029"/>
                  <a:gd name="connsiteY14" fmla="*/ 0 h 502032"/>
                  <a:gd name="connsiteX15" fmla="*/ 271010 w 649029"/>
                  <a:gd name="connsiteY15" fmla="*/ 0 h 502032"/>
                  <a:gd name="connsiteX16" fmla="*/ 302265 w 649029"/>
                  <a:gd name="connsiteY16" fmla="*/ 31399 h 502032"/>
                  <a:gd name="connsiteX17" fmla="*/ 302265 w 649029"/>
                  <a:gd name="connsiteY17" fmla="*/ 59604 h 502032"/>
                  <a:gd name="connsiteX18" fmla="*/ 614285 w 649029"/>
                  <a:gd name="connsiteY18" fmla="*/ 59604 h 502032"/>
                  <a:gd name="connsiteX19" fmla="*/ 625873 w 649029"/>
                  <a:gd name="connsiteY19" fmla="*/ 64461 h 502032"/>
                  <a:gd name="connsiteX20" fmla="*/ 629657 w 649029"/>
                  <a:gd name="connsiteY20" fmla="*/ 73573 h 502032"/>
                  <a:gd name="connsiteX21" fmla="*/ 639294 w 649029"/>
                  <a:gd name="connsiteY21" fmla="*/ 77692 h 502032"/>
                  <a:gd name="connsiteX22" fmla="*/ 649029 w 649029"/>
                  <a:gd name="connsiteY22" fmla="*/ 102152 h 502032"/>
                  <a:gd name="connsiteX23" fmla="*/ 649029 w 649029"/>
                  <a:gd name="connsiteY23" fmla="*/ 467468 h 502032"/>
                  <a:gd name="connsiteX24" fmla="*/ 615651 w 649029"/>
                  <a:gd name="connsiteY24" fmla="*/ 502032 h 502032"/>
                  <a:gd name="connsiteX25" fmla="*/ 33379 w 649029"/>
                  <a:gd name="connsiteY25" fmla="*/ 502032 h 502032"/>
                  <a:gd name="connsiteX26" fmla="*/ 0 w 649029"/>
                  <a:gd name="connsiteY26" fmla="*/ 467468 h 502032"/>
                  <a:gd name="connsiteX27" fmla="*/ 0 w 649029"/>
                  <a:gd name="connsiteY27" fmla="*/ 102152 h 502032"/>
                  <a:gd name="connsiteX28" fmla="*/ 9735 w 649029"/>
                  <a:gd name="connsiteY28" fmla="*/ 77692 h 502032"/>
                  <a:gd name="connsiteX29" fmla="*/ 19371 w 649029"/>
                  <a:gd name="connsiteY29" fmla="*/ 73574 h 502032"/>
                  <a:gd name="connsiteX30" fmla="*/ 23155 w 649029"/>
                  <a:gd name="connsiteY30" fmla="*/ 64461 h 502032"/>
                  <a:gd name="connsiteX31" fmla="*/ 34744 w 649029"/>
                  <a:gd name="connsiteY31" fmla="*/ 59604 h 502032"/>
                  <a:gd name="connsiteX32" fmla="*/ 40571 w 649029"/>
                  <a:gd name="connsiteY32" fmla="*/ 59604 h 502032"/>
                  <a:gd name="connsiteX33" fmla="*/ 40571 w 649029"/>
                  <a:gd name="connsiteY33" fmla="*/ 31399 h 502032"/>
                  <a:gd name="connsiteX34" fmla="*/ 71826 w 649029"/>
                  <a:gd name="connsiteY34" fmla="*/ 0 h 502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49029" h="502032">
                    <a:moveTo>
                      <a:pt x="33287" y="88963"/>
                    </a:moveTo>
                    <a:cubicBezTo>
                      <a:pt x="26398" y="88963"/>
                      <a:pt x="21098" y="94809"/>
                      <a:pt x="21098" y="102250"/>
                    </a:cubicBezTo>
                    <a:lnTo>
                      <a:pt x="21098" y="467370"/>
                    </a:lnTo>
                    <a:cubicBezTo>
                      <a:pt x="21098" y="474811"/>
                      <a:pt x="26398" y="480657"/>
                      <a:pt x="33287" y="480657"/>
                    </a:cubicBezTo>
                    <a:lnTo>
                      <a:pt x="615742" y="480657"/>
                    </a:lnTo>
                    <a:cubicBezTo>
                      <a:pt x="622632" y="480657"/>
                      <a:pt x="627932" y="474811"/>
                      <a:pt x="627932" y="467370"/>
                    </a:cubicBezTo>
                    <a:lnTo>
                      <a:pt x="627932" y="102250"/>
                    </a:lnTo>
                    <a:cubicBezTo>
                      <a:pt x="627932" y="94809"/>
                      <a:pt x="622632" y="88963"/>
                      <a:pt x="615742" y="88963"/>
                    </a:cubicBezTo>
                    <a:close/>
                    <a:moveTo>
                      <a:pt x="71744" y="21375"/>
                    </a:moveTo>
                    <a:cubicBezTo>
                      <a:pt x="66445" y="21375"/>
                      <a:pt x="61676" y="26152"/>
                      <a:pt x="61676" y="31460"/>
                    </a:cubicBezTo>
                    <a:lnTo>
                      <a:pt x="61676" y="67588"/>
                    </a:lnTo>
                    <a:lnTo>
                      <a:pt x="281061" y="67588"/>
                    </a:lnTo>
                    <a:lnTo>
                      <a:pt x="281061" y="31460"/>
                    </a:lnTo>
                    <a:cubicBezTo>
                      <a:pt x="281061" y="26152"/>
                      <a:pt x="276292" y="21375"/>
                      <a:pt x="270993" y="21375"/>
                    </a:cubicBezTo>
                    <a:close/>
                    <a:moveTo>
                      <a:pt x="71826" y="0"/>
                    </a:moveTo>
                    <a:lnTo>
                      <a:pt x="271010" y="0"/>
                    </a:lnTo>
                    <a:cubicBezTo>
                      <a:pt x="287962" y="0"/>
                      <a:pt x="302265" y="14369"/>
                      <a:pt x="302265" y="31399"/>
                    </a:cubicBezTo>
                    <a:lnTo>
                      <a:pt x="302265" y="59604"/>
                    </a:lnTo>
                    <a:lnTo>
                      <a:pt x="614285" y="59604"/>
                    </a:lnTo>
                    <a:cubicBezTo>
                      <a:pt x="618788" y="59604"/>
                      <a:pt x="622894" y="61467"/>
                      <a:pt x="625873" y="64461"/>
                    </a:cubicBezTo>
                    <a:lnTo>
                      <a:pt x="629657" y="73573"/>
                    </a:lnTo>
                    <a:lnTo>
                      <a:pt x="639294" y="77692"/>
                    </a:lnTo>
                    <a:cubicBezTo>
                      <a:pt x="645320" y="83940"/>
                      <a:pt x="649029" y="92581"/>
                      <a:pt x="649029" y="102152"/>
                    </a:cubicBezTo>
                    <a:lnTo>
                      <a:pt x="649029" y="467468"/>
                    </a:lnTo>
                    <a:cubicBezTo>
                      <a:pt x="649029" y="486611"/>
                      <a:pt x="634194" y="502032"/>
                      <a:pt x="615651" y="502032"/>
                    </a:cubicBezTo>
                    <a:lnTo>
                      <a:pt x="33379" y="502032"/>
                    </a:lnTo>
                    <a:cubicBezTo>
                      <a:pt x="14835" y="502032"/>
                      <a:pt x="0" y="486611"/>
                      <a:pt x="0" y="467468"/>
                    </a:cubicBezTo>
                    <a:lnTo>
                      <a:pt x="0" y="102152"/>
                    </a:lnTo>
                    <a:cubicBezTo>
                      <a:pt x="0" y="92581"/>
                      <a:pt x="3709" y="83940"/>
                      <a:pt x="9735" y="77692"/>
                    </a:cubicBezTo>
                    <a:lnTo>
                      <a:pt x="19371" y="73574"/>
                    </a:lnTo>
                    <a:lnTo>
                      <a:pt x="23155" y="64461"/>
                    </a:lnTo>
                    <a:cubicBezTo>
                      <a:pt x="26135" y="61467"/>
                      <a:pt x="30241" y="59604"/>
                      <a:pt x="34744" y="59604"/>
                    </a:cubicBezTo>
                    <a:lnTo>
                      <a:pt x="40571" y="59604"/>
                    </a:lnTo>
                    <a:lnTo>
                      <a:pt x="40571" y="31399"/>
                    </a:lnTo>
                    <a:cubicBezTo>
                      <a:pt x="40571" y="14369"/>
                      <a:pt x="54344" y="0"/>
                      <a:pt x="718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96386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10486805" y="2434267"/>
              <a:ext cx="1302888" cy="1542780"/>
              <a:chOff x="10486805" y="2923046"/>
              <a:chExt cx="1302888" cy="1542780"/>
            </a:xfrm>
            <a:grpFill/>
          </p:grpSpPr>
          <p:sp>
            <p:nvSpPr>
              <p:cNvPr id="223" name="Rectangle 222"/>
              <p:cNvSpPr/>
              <p:nvPr/>
            </p:nvSpPr>
            <p:spPr bwMode="auto">
              <a:xfrm>
                <a:off x="10802824" y="2923046"/>
                <a:ext cx="986869" cy="154278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</a:scheme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11212738" y="3022354"/>
                <a:ext cx="473389" cy="172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32384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1050" kern="0" dirty="0">
                    <a:solidFill>
                      <a:schemeClr val="accent2"/>
                    </a:solidFill>
                    <a:cs typeface="Segoe UI Semilight" panose="020B0402040204020203" pitchFamily="34" charset="0"/>
                  </a:rPr>
                  <a:t>Web</a:t>
                </a: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11212738" y="3571985"/>
                <a:ext cx="473389" cy="172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32384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1050" kern="0" dirty="0">
                    <a:solidFill>
                      <a:schemeClr val="accent2"/>
                    </a:solidFill>
                    <a:cs typeface="Segoe UI Semilight" panose="020B0402040204020203" pitchFamily="34" charset="0"/>
                  </a:rPr>
                  <a:t>Mobile</a:t>
                </a: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1212738" y="4160204"/>
                <a:ext cx="473389" cy="172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32384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1050" kern="0" dirty="0">
                    <a:solidFill>
                      <a:schemeClr val="accent2"/>
                    </a:solidFill>
                    <a:cs typeface="Segoe UI Semilight" panose="020B0402040204020203" pitchFamily="34" charset="0"/>
                  </a:rPr>
                  <a:t>Bots</a:t>
                </a:r>
              </a:p>
            </p:txBody>
          </p:sp>
          <p:sp>
            <p:nvSpPr>
              <p:cNvPr id="227" name="Freeform 226"/>
              <p:cNvSpPr>
                <a:spLocks noChangeArrowheads="1"/>
              </p:cNvSpPr>
              <p:nvPr/>
            </p:nvSpPr>
            <p:spPr bwMode="auto">
              <a:xfrm>
                <a:off x="10907711" y="3020740"/>
                <a:ext cx="187689" cy="187689"/>
              </a:xfrm>
              <a:custGeom>
                <a:avLst/>
                <a:gdLst>
                  <a:gd name="connsiteX0" fmla="*/ 2240514 w 3214688"/>
                  <a:gd name="connsiteY0" fmla="*/ 2452692 h 3214688"/>
                  <a:gd name="connsiteX1" fmla="*/ 2164154 w 3214688"/>
                  <a:gd name="connsiteY1" fmla="*/ 2577661 h 3214688"/>
                  <a:gd name="connsiteX2" fmla="*/ 2066550 w 3214688"/>
                  <a:gd name="connsiteY2" fmla="*/ 2716118 h 3214688"/>
                  <a:gd name="connsiteX3" fmla="*/ 1754615 w 3214688"/>
                  <a:gd name="connsiteY3" fmla="*/ 3074168 h 3214688"/>
                  <a:gd name="connsiteX4" fmla="*/ 1740871 w 3214688"/>
                  <a:gd name="connsiteY4" fmla="*/ 3087292 h 3214688"/>
                  <a:gd name="connsiteX5" fmla="*/ 1759187 w 3214688"/>
                  <a:gd name="connsiteY5" fmla="*/ 3086367 h 3214688"/>
                  <a:gd name="connsiteX6" fmla="*/ 2552008 w 3214688"/>
                  <a:gd name="connsiteY6" fmla="*/ 2754731 h 3214688"/>
                  <a:gd name="connsiteX7" fmla="*/ 2647815 w 3214688"/>
                  <a:gd name="connsiteY7" fmla="*/ 2667609 h 3214688"/>
                  <a:gd name="connsiteX8" fmla="*/ 2533366 w 3214688"/>
                  <a:gd name="connsiteY8" fmla="*/ 2587696 h 3214688"/>
                  <a:gd name="connsiteX9" fmla="*/ 2342448 w 3214688"/>
                  <a:gd name="connsiteY9" fmla="*/ 2491033 h 3214688"/>
                  <a:gd name="connsiteX10" fmla="*/ 974642 w 3214688"/>
                  <a:gd name="connsiteY10" fmla="*/ 2452516 h 3214688"/>
                  <a:gd name="connsiteX11" fmla="*/ 872242 w 3214688"/>
                  <a:gd name="connsiteY11" fmla="*/ 2491033 h 3214688"/>
                  <a:gd name="connsiteX12" fmla="*/ 681324 w 3214688"/>
                  <a:gd name="connsiteY12" fmla="*/ 2587696 h 3214688"/>
                  <a:gd name="connsiteX13" fmla="*/ 566873 w 3214688"/>
                  <a:gd name="connsiteY13" fmla="*/ 2667611 h 3214688"/>
                  <a:gd name="connsiteX14" fmla="*/ 662678 w 3214688"/>
                  <a:gd name="connsiteY14" fmla="*/ 2754731 h 3214688"/>
                  <a:gd name="connsiteX15" fmla="*/ 1455500 w 3214688"/>
                  <a:gd name="connsiteY15" fmla="*/ 3086367 h 3214688"/>
                  <a:gd name="connsiteX16" fmla="*/ 1473960 w 3214688"/>
                  <a:gd name="connsiteY16" fmla="*/ 3087299 h 3214688"/>
                  <a:gd name="connsiteX17" fmla="*/ 1460208 w 3214688"/>
                  <a:gd name="connsiteY17" fmla="*/ 3074168 h 3214688"/>
                  <a:gd name="connsiteX18" fmla="*/ 1148273 w 3214688"/>
                  <a:gd name="connsiteY18" fmla="*/ 2716118 h 3214688"/>
                  <a:gd name="connsiteX19" fmla="*/ 1050800 w 3214688"/>
                  <a:gd name="connsiteY19" fmla="*/ 2577661 h 3214688"/>
                  <a:gd name="connsiteX20" fmla="*/ 1668463 w 3214688"/>
                  <a:gd name="connsiteY20" fmla="*/ 2349078 h 3214688"/>
                  <a:gd name="connsiteX21" fmla="*/ 1668463 w 3214688"/>
                  <a:gd name="connsiteY21" fmla="*/ 2987045 h 3214688"/>
                  <a:gd name="connsiteX22" fmla="*/ 1686282 w 3214688"/>
                  <a:gd name="connsiteY22" fmla="*/ 2969732 h 3214688"/>
                  <a:gd name="connsiteX23" fmla="*/ 2047573 w 3214688"/>
                  <a:gd name="connsiteY23" fmla="*/ 2532767 h 3214688"/>
                  <a:gd name="connsiteX24" fmla="*/ 2118389 w 3214688"/>
                  <a:gd name="connsiteY24" fmla="*/ 2414793 h 3214688"/>
                  <a:gd name="connsiteX25" fmla="*/ 2062644 w 3214688"/>
                  <a:gd name="connsiteY25" fmla="*/ 2398957 h 3214688"/>
                  <a:gd name="connsiteX26" fmla="*/ 1838838 w 3214688"/>
                  <a:gd name="connsiteY26" fmla="*/ 2359062 h 3214688"/>
                  <a:gd name="connsiteX27" fmla="*/ 1546226 w 3214688"/>
                  <a:gd name="connsiteY27" fmla="*/ 2349078 h 3214688"/>
                  <a:gd name="connsiteX28" fmla="*/ 1375851 w 3214688"/>
                  <a:gd name="connsiteY28" fmla="*/ 2359062 h 3214688"/>
                  <a:gd name="connsiteX29" fmla="*/ 1152046 w 3214688"/>
                  <a:gd name="connsiteY29" fmla="*/ 2398957 h 3214688"/>
                  <a:gd name="connsiteX30" fmla="*/ 1097994 w 3214688"/>
                  <a:gd name="connsiteY30" fmla="*/ 2414312 h 3214688"/>
                  <a:gd name="connsiteX31" fmla="*/ 1168773 w 3214688"/>
                  <a:gd name="connsiteY31" fmla="*/ 2532767 h 3214688"/>
                  <a:gd name="connsiteX32" fmla="*/ 1528675 w 3214688"/>
                  <a:gd name="connsiteY32" fmla="*/ 2969732 h 3214688"/>
                  <a:gd name="connsiteX33" fmla="*/ 1546226 w 3214688"/>
                  <a:gd name="connsiteY33" fmla="*/ 2986822 h 3214688"/>
                  <a:gd name="connsiteX34" fmla="*/ 2486262 w 3214688"/>
                  <a:gd name="connsiteY34" fmla="*/ 1668463 h 3214688"/>
                  <a:gd name="connsiteX35" fmla="*/ 2482389 w 3214688"/>
                  <a:gd name="connsiteY35" fmla="*/ 1744921 h 3214688"/>
                  <a:gd name="connsiteX36" fmla="*/ 2321876 w 3214688"/>
                  <a:gd name="connsiteY36" fmla="*/ 2298467 h 3214688"/>
                  <a:gd name="connsiteX37" fmla="*/ 2297383 w 3214688"/>
                  <a:gd name="connsiteY37" fmla="*/ 2345664 h 3214688"/>
                  <a:gd name="connsiteX38" fmla="*/ 2392218 w 3214688"/>
                  <a:gd name="connsiteY38" fmla="*/ 2381629 h 3214688"/>
                  <a:gd name="connsiteX39" fmla="*/ 2596737 w 3214688"/>
                  <a:gd name="connsiteY39" fmla="*/ 2485449 h 3214688"/>
                  <a:gd name="connsiteX40" fmla="*/ 2730520 w 3214688"/>
                  <a:gd name="connsiteY40" fmla="*/ 2578412 h 3214688"/>
                  <a:gd name="connsiteX41" fmla="*/ 2753323 w 3214688"/>
                  <a:gd name="connsiteY41" fmla="*/ 2553309 h 3214688"/>
                  <a:gd name="connsiteX42" fmla="*/ 3084782 w 3214688"/>
                  <a:gd name="connsiteY42" fmla="*/ 1760063 h 3214688"/>
                  <a:gd name="connsiteX43" fmla="*/ 3089405 w 3214688"/>
                  <a:gd name="connsiteY43" fmla="*/ 1668463 h 3214688"/>
                  <a:gd name="connsiteX44" fmla="*/ 1668463 w 3214688"/>
                  <a:gd name="connsiteY44" fmla="*/ 1668463 h 3214688"/>
                  <a:gd name="connsiteX45" fmla="*/ 1668463 w 3214688"/>
                  <a:gd name="connsiteY45" fmla="*/ 2227749 h 3214688"/>
                  <a:gd name="connsiteX46" fmla="*/ 1854174 w 3214688"/>
                  <a:gd name="connsiteY46" fmla="*/ 2238874 h 3214688"/>
                  <a:gd name="connsiteX47" fmla="*/ 2093075 w 3214688"/>
                  <a:gd name="connsiteY47" fmla="*/ 2282190 h 3214688"/>
                  <a:gd name="connsiteX48" fmla="*/ 2180461 w 3214688"/>
                  <a:gd name="connsiteY48" fmla="*/ 2307322 h 3214688"/>
                  <a:gd name="connsiteX49" fmla="*/ 2223231 w 3214688"/>
                  <a:gd name="connsiteY49" fmla="*/ 2220775 h 3214688"/>
                  <a:gd name="connsiteX50" fmla="*/ 2360202 w 3214688"/>
                  <a:gd name="connsiteY50" fmla="*/ 1739141 h 3214688"/>
                  <a:gd name="connsiteX51" fmla="*/ 2363915 w 3214688"/>
                  <a:gd name="connsiteY51" fmla="*/ 1668463 h 3214688"/>
                  <a:gd name="connsiteX52" fmla="*/ 853934 w 3214688"/>
                  <a:gd name="connsiteY52" fmla="*/ 1668463 h 3214688"/>
                  <a:gd name="connsiteX53" fmla="*/ 857628 w 3214688"/>
                  <a:gd name="connsiteY53" fmla="*/ 1739141 h 3214688"/>
                  <a:gd name="connsiteX54" fmla="*/ 993929 w 3214688"/>
                  <a:gd name="connsiteY54" fmla="*/ 2220775 h 3214688"/>
                  <a:gd name="connsiteX55" fmla="*/ 1036215 w 3214688"/>
                  <a:gd name="connsiteY55" fmla="*/ 2306750 h 3214688"/>
                  <a:gd name="connsiteX56" fmla="*/ 1121614 w 3214688"/>
                  <a:gd name="connsiteY56" fmla="*/ 2282190 h 3214688"/>
                  <a:gd name="connsiteX57" fmla="*/ 1360516 w 3214688"/>
                  <a:gd name="connsiteY57" fmla="*/ 2238874 h 3214688"/>
                  <a:gd name="connsiteX58" fmla="*/ 1546226 w 3214688"/>
                  <a:gd name="connsiteY58" fmla="*/ 2227749 h 3214688"/>
                  <a:gd name="connsiteX59" fmla="*/ 1546226 w 3214688"/>
                  <a:gd name="connsiteY59" fmla="*/ 1668463 h 3214688"/>
                  <a:gd name="connsiteX60" fmla="*/ 125282 w 3214688"/>
                  <a:gd name="connsiteY60" fmla="*/ 1668463 h 3214688"/>
                  <a:gd name="connsiteX61" fmla="*/ 129905 w 3214688"/>
                  <a:gd name="connsiteY61" fmla="*/ 1760063 h 3214688"/>
                  <a:gd name="connsiteX62" fmla="*/ 461363 w 3214688"/>
                  <a:gd name="connsiteY62" fmla="*/ 2553309 h 3214688"/>
                  <a:gd name="connsiteX63" fmla="*/ 484168 w 3214688"/>
                  <a:gd name="connsiteY63" fmla="*/ 2578414 h 3214688"/>
                  <a:gd name="connsiteX64" fmla="*/ 617953 w 3214688"/>
                  <a:gd name="connsiteY64" fmla="*/ 2485449 h 3214688"/>
                  <a:gd name="connsiteX65" fmla="*/ 822472 w 3214688"/>
                  <a:gd name="connsiteY65" fmla="*/ 2381629 h 3214688"/>
                  <a:gd name="connsiteX66" fmla="*/ 918086 w 3214688"/>
                  <a:gd name="connsiteY66" fmla="*/ 2345368 h 3214688"/>
                  <a:gd name="connsiteX67" fmla="*/ 893910 w 3214688"/>
                  <a:gd name="connsiteY67" fmla="*/ 2298467 h 3214688"/>
                  <a:gd name="connsiteX68" fmla="*/ 735344 w 3214688"/>
                  <a:gd name="connsiteY68" fmla="*/ 1744921 h 3214688"/>
                  <a:gd name="connsiteX69" fmla="*/ 731546 w 3214688"/>
                  <a:gd name="connsiteY69" fmla="*/ 1668463 h 3214688"/>
                  <a:gd name="connsiteX70" fmla="*/ 1036436 w 3214688"/>
                  <a:gd name="connsiteY70" fmla="*/ 911460 h 3214688"/>
                  <a:gd name="connsiteX71" fmla="*/ 993929 w 3214688"/>
                  <a:gd name="connsiteY71" fmla="*/ 998077 h 3214688"/>
                  <a:gd name="connsiteX72" fmla="*/ 857628 w 3214688"/>
                  <a:gd name="connsiteY72" fmla="*/ 1481228 h 3214688"/>
                  <a:gd name="connsiteX73" fmla="*/ 854245 w 3214688"/>
                  <a:gd name="connsiteY73" fmla="*/ 1546225 h 3214688"/>
                  <a:gd name="connsiteX74" fmla="*/ 1546226 w 3214688"/>
                  <a:gd name="connsiteY74" fmla="*/ 1546225 h 3214688"/>
                  <a:gd name="connsiteX75" fmla="*/ 1546226 w 3214688"/>
                  <a:gd name="connsiteY75" fmla="*/ 990118 h 3214688"/>
                  <a:gd name="connsiteX76" fmla="*/ 1360255 w 3214688"/>
                  <a:gd name="connsiteY76" fmla="*/ 978989 h 3214688"/>
                  <a:gd name="connsiteX77" fmla="*/ 1120814 w 3214688"/>
                  <a:gd name="connsiteY77" fmla="*/ 935673 h 3214688"/>
                  <a:gd name="connsiteX78" fmla="*/ 2180241 w 3214688"/>
                  <a:gd name="connsiteY78" fmla="*/ 910890 h 3214688"/>
                  <a:gd name="connsiteX79" fmla="*/ 2093876 w 3214688"/>
                  <a:gd name="connsiteY79" fmla="*/ 935673 h 3214688"/>
                  <a:gd name="connsiteX80" fmla="*/ 1854434 w 3214688"/>
                  <a:gd name="connsiteY80" fmla="*/ 978989 h 3214688"/>
                  <a:gd name="connsiteX81" fmla="*/ 1668463 w 3214688"/>
                  <a:gd name="connsiteY81" fmla="*/ 990118 h 3214688"/>
                  <a:gd name="connsiteX82" fmla="*/ 1668463 w 3214688"/>
                  <a:gd name="connsiteY82" fmla="*/ 1546225 h 3214688"/>
                  <a:gd name="connsiteX83" fmla="*/ 2363603 w 3214688"/>
                  <a:gd name="connsiteY83" fmla="*/ 1546225 h 3214688"/>
                  <a:gd name="connsiteX84" fmla="*/ 2360202 w 3214688"/>
                  <a:gd name="connsiteY84" fmla="*/ 1481228 h 3214688"/>
                  <a:gd name="connsiteX85" fmla="*/ 2223231 w 3214688"/>
                  <a:gd name="connsiteY85" fmla="*/ 998077 h 3214688"/>
                  <a:gd name="connsiteX86" fmla="*/ 2731519 w 3214688"/>
                  <a:gd name="connsiteY86" fmla="*/ 638964 h 3214688"/>
                  <a:gd name="connsiteX87" fmla="*/ 2597865 w 3214688"/>
                  <a:gd name="connsiteY87" fmla="*/ 732415 h 3214688"/>
                  <a:gd name="connsiteX88" fmla="*/ 2393553 w 3214688"/>
                  <a:gd name="connsiteY88" fmla="*/ 836234 h 3214688"/>
                  <a:gd name="connsiteX89" fmla="*/ 2297528 w 3214688"/>
                  <a:gd name="connsiteY89" fmla="*/ 872602 h 3214688"/>
                  <a:gd name="connsiteX90" fmla="*/ 2321876 w 3214688"/>
                  <a:gd name="connsiteY90" fmla="*/ 919557 h 3214688"/>
                  <a:gd name="connsiteX91" fmla="*/ 2482389 w 3214688"/>
                  <a:gd name="connsiteY91" fmla="*/ 1474977 h 3214688"/>
                  <a:gd name="connsiteX92" fmla="*/ 2485971 w 3214688"/>
                  <a:gd name="connsiteY92" fmla="*/ 1546225 h 3214688"/>
                  <a:gd name="connsiteX93" fmla="*/ 3089325 w 3214688"/>
                  <a:gd name="connsiteY93" fmla="*/ 1546225 h 3214688"/>
                  <a:gd name="connsiteX94" fmla="*/ 3084782 w 3214688"/>
                  <a:gd name="connsiteY94" fmla="*/ 1456213 h 3214688"/>
                  <a:gd name="connsiteX95" fmla="*/ 2753323 w 3214688"/>
                  <a:gd name="connsiteY95" fmla="*/ 662968 h 3214688"/>
                  <a:gd name="connsiteX96" fmla="*/ 483169 w 3214688"/>
                  <a:gd name="connsiteY96" fmla="*/ 638963 h 3214688"/>
                  <a:gd name="connsiteX97" fmla="*/ 461363 w 3214688"/>
                  <a:gd name="connsiteY97" fmla="*/ 662968 h 3214688"/>
                  <a:gd name="connsiteX98" fmla="*/ 129905 w 3214688"/>
                  <a:gd name="connsiteY98" fmla="*/ 1456213 h 3214688"/>
                  <a:gd name="connsiteX99" fmla="*/ 125362 w 3214688"/>
                  <a:gd name="connsiteY99" fmla="*/ 1546225 h 3214688"/>
                  <a:gd name="connsiteX100" fmla="*/ 731831 w 3214688"/>
                  <a:gd name="connsiteY100" fmla="*/ 1546225 h 3214688"/>
                  <a:gd name="connsiteX101" fmla="*/ 735344 w 3214688"/>
                  <a:gd name="connsiteY101" fmla="*/ 1474977 h 3214688"/>
                  <a:gd name="connsiteX102" fmla="*/ 893910 w 3214688"/>
                  <a:gd name="connsiteY102" fmla="*/ 919557 h 3214688"/>
                  <a:gd name="connsiteX103" fmla="*/ 917942 w 3214688"/>
                  <a:gd name="connsiteY103" fmla="*/ 872897 h 3214688"/>
                  <a:gd name="connsiteX104" fmla="*/ 821137 w 3214688"/>
                  <a:gd name="connsiteY104" fmla="*/ 836234 h 3214688"/>
                  <a:gd name="connsiteX105" fmla="*/ 616825 w 3214688"/>
                  <a:gd name="connsiteY105" fmla="*/ 732415 h 3214688"/>
                  <a:gd name="connsiteX106" fmla="*/ 1546226 w 3214688"/>
                  <a:gd name="connsiteY106" fmla="*/ 231046 h 3214688"/>
                  <a:gd name="connsiteX107" fmla="*/ 1528675 w 3214688"/>
                  <a:gd name="connsiteY107" fmla="*/ 248139 h 3214688"/>
                  <a:gd name="connsiteX108" fmla="*/ 1168773 w 3214688"/>
                  <a:gd name="connsiteY108" fmla="*/ 685478 h 3214688"/>
                  <a:gd name="connsiteX109" fmla="*/ 1098769 w 3214688"/>
                  <a:gd name="connsiteY109" fmla="*/ 802845 h 3214688"/>
                  <a:gd name="connsiteX110" fmla="*/ 1152046 w 3214688"/>
                  <a:gd name="connsiteY110" fmla="*/ 818106 h 3214688"/>
                  <a:gd name="connsiteX111" fmla="*/ 1375851 w 3214688"/>
                  <a:gd name="connsiteY111" fmla="*/ 858541 h 3214688"/>
                  <a:gd name="connsiteX112" fmla="*/ 1546226 w 3214688"/>
                  <a:gd name="connsiteY112" fmla="*/ 868716 h 3214688"/>
                  <a:gd name="connsiteX113" fmla="*/ 1668463 w 3214688"/>
                  <a:gd name="connsiteY113" fmla="*/ 230823 h 3214688"/>
                  <a:gd name="connsiteX114" fmla="*/ 1668463 w 3214688"/>
                  <a:gd name="connsiteY114" fmla="*/ 868716 h 3214688"/>
                  <a:gd name="connsiteX115" fmla="*/ 1838838 w 3214688"/>
                  <a:gd name="connsiteY115" fmla="*/ 858541 h 3214688"/>
                  <a:gd name="connsiteX116" fmla="*/ 2062644 w 3214688"/>
                  <a:gd name="connsiteY116" fmla="*/ 818106 h 3214688"/>
                  <a:gd name="connsiteX117" fmla="*/ 2117610 w 3214688"/>
                  <a:gd name="connsiteY117" fmla="*/ 802362 h 3214688"/>
                  <a:gd name="connsiteX118" fmla="*/ 2047573 w 3214688"/>
                  <a:gd name="connsiteY118" fmla="*/ 685478 h 3214688"/>
                  <a:gd name="connsiteX119" fmla="*/ 1686282 w 3214688"/>
                  <a:gd name="connsiteY119" fmla="*/ 248139 h 3214688"/>
                  <a:gd name="connsiteX120" fmla="*/ 1739116 w 3214688"/>
                  <a:gd name="connsiteY120" fmla="*/ 128896 h 3214688"/>
                  <a:gd name="connsiteX121" fmla="*/ 1754615 w 3214688"/>
                  <a:gd name="connsiteY121" fmla="*/ 143696 h 3214688"/>
                  <a:gd name="connsiteX122" fmla="*/ 2066550 w 3214688"/>
                  <a:gd name="connsiteY122" fmla="*/ 501745 h 3214688"/>
                  <a:gd name="connsiteX123" fmla="*/ 2164154 w 3214688"/>
                  <a:gd name="connsiteY123" fmla="*/ 640209 h 3214688"/>
                  <a:gd name="connsiteX124" fmla="*/ 2239903 w 3214688"/>
                  <a:gd name="connsiteY124" fmla="*/ 764214 h 3214688"/>
                  <a:gd name="connsiteX125" fmla="*/ 2342448 w 3214688"/>
                  <a:gd name="connsiteY125" fmla="*/ 725496 h 3214688"/>
                  <a:gd name="connsiteX126" fmla="*/ 2533366 w 3214688"/>
                  <a:gd name="connsiteY126" fmla="*/ 629040 h 3214688"/>
                  <a:gd name="connsiteX127" fmla="*/ 2648575 w 3214688"/>
                  <a:gd name="connsiteY127" fmla="*/ 549358 h 3214688"/>
                  <a:gd name="connsiteX128" fmla="*/ 2552008 w 3214688"/>
                  <a:gd name="connsiteY128" fmla="*/ 461545 h 3214688"/>
                  <a:gd name="connsiteX129" fmla="*/ 1759187 w 3214688"/>
                  <a:gd name="connsiteY129" fmla="*/ 129910 h 3214688"/>
                  <a:gd name="connsiteX130" fmla="*/ 1475715 w 3214688"/>
                  <a:gd name="connsiteY130" fmla="*/ 128888 h 3214688"/>
                  <a:gd name="connsiteX131" fmla="*/ 1455500 w 3214688"/>
                  <a:gd name="connsiteY131" fmla="*/ 129910 h 3214688"/>
                  <a:gd name="connsiteX132" fmla="*/ 662678 w 3214688"/>
                  <a:gd name="connsiteY132" fmla="*/ 461545 h 3214688"/>
                  <a:gd name="connsiteX133" fmla="*/ 566113 w 3214688"/>
                  <a:gd name="connsiteY133" fmla="*/ 549357 h 3214688"/>
                  <a:gd name="connsiteX134" fmla="*/ 681324 w 3214688"/>
                  <a:gd name="connsiteY134" fmla="*/ 629040 h 3214688"/>
                  <a:gd name="connsiteX135" fmla="*/ 872242 w 3214688"/>
                  <a:gd name="connsiteY135" fmla="*/ 725496 h 3214688"/>
                  <a:gd name="connsiteX136" fmla="*/ 975251 w 3214688"/>
                  <a:gd name="connsiteY136" fmla="*/ 764389 h 3214688"/>
                  <a:gd name="connsiteX137" fmla="*/ 1050800 w 3214688"/>
                  <a:gd name="connsiteY137" fmla="*/ 640209 h 3214688"/>
                  <a:gd name="connsiteX138" fmla="*/ 1148273 w 3214688"/>
                  <a:gd name="connsiteY138" fmla="*/ 501745 h 3214688"/>
                  <a:gd name="connsiteX139" fmla="*/ 1460208 w 3214688"/>
                  <a:gd name="connsiteY139" fmla="*/ 143696 h 3214688"/>
                  <a:gd name="connsiteX140" fmla="*/ 1607344 w 3214688"/>
                  <a:gd name="connsiteY140" fmla="*/ 0 h 3214688"/>
                  <a:gd name="connsiteX141" fmla="*/ 3214688 w 3214688"/>
                  <a:gd name="connsiteY141" fmla="*/ 1607344 h 3214688"/>
                  <a:gd name="connsiteX142" fmla="*/ 1607344 w 3214688"/>
                  <a:gd name="connsiteY142" fmla="*/ 3214688 h 3214688"/>
                  <a:gd name="connsiteX143" fmla="*/ 0 w 3214688"/>
                  <a:gd name="connsiteY143" fmla="*/ 1607344 h 3214688"/>
                  <a:gd name="connsiteX144" fmla="*/ 1607344 w 3214688"/>
                  <a:gd name="connsiteY144" fmla="*/ 0 h 321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3214688" h="3214688">
                    <a:moveTo>
                      <a:pt x="2240514" y="2452692"/>
                    </a:moveTo>
                    <a:lnTo>
                      <a:pt x="2164154" y="2577661"/>
                    </a:lnTo>
                    <a:cubicBezTo>
                      <a:pt x="2133682" y="2623995"/>
                      <a:pt x="2101138" y="2670175"/>
                      <a:pt x="2066550" y="2716118"/>
                    </a:cubicBezTo>
                    <a:cubicBezTo>
                      <a:pt x="1950245" y="2873312"/>
                      <a:pt x="1834903" y="2995905"/>
                      <a:pt x="1754615" y="3074168"/>
                    </a:cubicBezTo>
                    <a:lnTo>
                      <a:pt x="1740871" y="3087292"/>
                    </a:lnTo>
                    <a:lnTo>
                      <a:pt x="1759187" y="3086367"/>
                    </a:lnTo>
                    <a:cubicBezTo>
                      <a:pt x="2058736" y="3055930"/>
                      <a:pt x="2331968" y="2936422"/>
                      <a:pt x="2552008" y="2754731"/>
                    </a:cubicBezTo>
                    <a:lnTo>
                      <a:pt x="2647815" y="2667609"/>
                    </a:lnTo>
                    <a:lnTo>
                      <a:pt x="2533366" y="2587696"/>
                    </a:lnTo>
                    <a:cubicBezTo>
                      <a:pt x="2472930" y="2551687"/>
                      <a:pt x="2409077" y="2519400"/>
                      <a:pt x="2342448" y="2491033"/>
                    </a:cubicBezTo>
                    <a:close/>
                    <a:moveTo>
                      <a:pt x="974642" y="2452516"/>
                    </a:moveTo>
                    <a:lnTo>
                      <a:pt x="872242" y="2491033"/>
                    </a:lnTo>
                    <a:cubicBezTo>
                      <a:pt x="805613" y="2519400"/>
                      <a:pt x="741760" y="2551687"/>
                      <a:pt x="681324" y="2587696"/>
                    </a:cubicBezTo>
                    <a:lnTo>
                      <a:pt x="566873" y="2667611"/>
                    </a:lnTo>
                    <a:lnTo>
                      <a:pt x="662678" y="2754731"/>
                    </a:lnTo>
                    <a:cubicBezTo>
                      <a:pt x="882719" y="2936422"/>
                      <a:pt x="1155951" y="3055930"/>
                      <a:pt x="1455500" y="3086367"/>
                    </a:cubicBezTo>
                    <a:lnTo>
                      <a:pt x="1473960" y="3087299"/>
                    </a:lnTo>
                    <a:lnTo>
                      <a:pt x="1460208" y="3074168"/>
                    </a:lnTo>
                    <a:cubicBezTo>
                      <a:pt x="1379921" y="2995905"/>
                      <a:pt x="1264578" y="2873312"/>
                      <a:pt x="1148273" y="2716118"/>
                    </a:cubicBezTo>
                    <a:cubicBezTo>
                      <a:pt x="1113686" y="2670175"/>
                      <a:pt x="1081189" y="2623995"/>
                      <a:pt x="1050800" y="2577661"/>
                    </a:cubicBezTo>
                    <a:close/>
                    <a:moveTo>
                      <a:pt x="1668463" y="2349078"/>
                    </a:moveTo>
                    <a:lnTo>
                      <a:pt x="1668463" y="2987045"/>
                    </a:lnTo>
                    <a:lnTo>
                      <a:pt x="1686282" y="2969732"/>
                    </a:lnTo>
                    <a:cubicBezTo>
                      <a:pt x="1781612" y="2874931"/>
                      <a:pt x="1920253" y="2723080"/>
                      <a:pt x="2047573" y="2532767"/>
                    </a:cubicBezTo>
                    <a:lnTo>
                      <a:pt x="2118389" y="2414793"/>
                    </a:lnTo>
                    <a:lnTo>
                      <a:pt x="2062644" y="2398957"/>
                    </a:lnTo>
                    <a:cubicBezTo>
                      <a:pt x="1989750" y="2381404"/>
                      <a:pt x="1914935" y="2368039"/>
                      <a:pt x="1838838" y="2359062"/>
                    </a:cubicBezTo>
                    <a:close/>
                    <a:moveTo>
                      <a:pt x="1546226" y="2349078"/>
                    </a:moveTo>
                    <a:lnTo>
                      <a:pt x="1375851" y="2359062"/>
                    </a:lnTo>
                    <a:cubicBezTo>
                      <a:pt x="1299755" y="2368039"/>
                      <a:pt x="1224940" y="2381404"/>
                      <a:pt x="1152046" y="2398957"/>
                    </a:cubicBezTo>
                    <a:lnTo>
                      <a:pt x="1097994" y="2414312"/>
                    </a:lnTo>
                    <a:lnTo>
                      <a:pt x="1168773" y="2532767"/>
                    </a:lnTo>
                    <a:cubicBezTo>
                      <a:pt x="1295523" y="2723080"/>
                      <a:pt x="1433595" y="2874931"/>
                      <a:pt x="1528675" y="2969732"/>
                    </a:cubicBezTo>
                    <a:lnTo>
                      <a:pt x="1546226" y="2986822"/>
                    </a:lnTo>
                    <a:close/>
                    <a:moveTo>
                      <a:pt x="2486262" y="1668463"/>
                    </a:moveTo>
                    <a:lnTo>
                      <a:pt x="2482389" y="1744921"/>
                    </a:lnTo>
                    <a:cubicBezTo>
                      <a:pt x="2464263" y="1925703"/>
                      <a:pt x="2410126" y="2111990"/>
                      <a:pt x="2321876" y="2298467"/>
                    </a:cubicBezTo>
                    <a:lnTo>
                      <a:pt x="2297383" y="2345664"/>
                    </a:lnTo>
                    <a:lnTo>
                      <a:pt x="2392218" y="2381629"/>
                    </a:lnTo>
                    <a:cubicBezTo>
                      <a:pt x="2463528" y="2412174"/>
                      <a:pt x="2531927" y="2446867"/>
                      <a:pt x="2596737" y="2485449"/>
                    </a:cubicBezTo>
                    <a:lnTo>
                      <a:pt x="2730520" y="2578412"/>
                    </a:lnTo>
                    <a:lnTo>
                      <a:pt x="2753323" y="2553309"/>
                    </a:lnTo>
                    <a:cubicBezTo>
                      <a:pt x="2934917" y="2333150"/>
                      <a:pt x="3054361" y="2059772"/>
                      <a:pt x="3084782" y="1760063"/>
                    </a:cubicBezTo>
                    <a:lnTo>
                      <a:pt x="3089405" y="1668463"/>
                    </a:lnTo>
                    <a:close/>
                    <a:moveTo>
                      <a:pt x="1668463" y="1668463"/>
                    </a:moveTo>
                    <a:lnTo>
                      <a:pt x="1668463" y="2227749"/>
                    </a:lnTo>
                    <a:lnTo>
                      <a:pt x="1854174" y="2238874"/>
                    </a:lnTo>
                    <a:cubicBezTo>
                      <a:pt x="1935356" y="2248644"/>
                      <a:pt x="2015217" y="2263170"/>
                      <a:pt x="2093075" y="2282190"/>
                    </a:cubicBezTo>
                    <a:lnTo>
                      <a:pt x="2180461" y="2307322"/>
                    </a:lnTo>
                    <a:lnTo>
                      <a:pt x="2223231" y="2220775"/>
                    </a:lnTo>
                    <a:cubicBezTo>
                      <a:pt x="2291457" y="2071357"/>
                      <a:pt x="2342510" y="1908976"/>
                      <a:pt x="2360202" y="1739141"/>
                    </a:cubicBezTo>
                    <a:lnTo>
                      <a:pt x="2363915" y="1668463"/>
                    </a:lnTo>
                    <a:close/>
                    <a:moveTo>
                      <a:pt x="853934" y="1668463"/>
                    </a:moveTo>
                    <a:lnTo>
                      <a:pt x="857628" y="1739141"/>
                    </a:lnTo>
                    <a:cubicBezTo>
                      <a:pt x="875231" y="1908976"/>
                      <a:pt x="926029" y="2071357"/>
                      <a:pt x="993929" y="2220775"/>
                    </a:cubicBezTo>
                    <a:lnTo>
                      <a:pt x="1036215" y="2306750"/>
                    </a:lnTo>
                    <a:lnTo>
                      <a:pt x="1121614" y="2282190"/>
                    </a:lnTo>
                    <a:cubicBezTo>
                      <a:pt x="1199473" y="2263170"/>
                      <a:pt x="1279334" y="2248644"/>
                      <a:pt x="1360516" y="2238874"/>
                    </a:cubicBezTo>
                    <a:lnTo>
                      <a:pt x="1546226" y="2227749"/>
                    </a:lnTo>
                    <a:lnTo>
                      <a:pt x="1546226" y="1668463"/>
                    </a:lnTo>
                    <a:close/>
                    <a:moveTo>
                      <a:pt x="125282" y="1668463"/>
                    </a:moveTo>
                    <a:lnTo>
                      <a:pt x="129905" y="1760063"/>
                    </a:lnTo>
                    <a:cubicBezTo>
                      <a:pt x="160326" y="2059772"/>
                      <a:pt x="279770" y="2333150"/>
                      <a:pt x="461363" y="2553309"/>
                    </a:cubicBezTo>
                    <a:lnTo>
                      <a:pt x="484168" y="2578414"/>
                    </a:lnTo>
                    <a:lnTo>
                      <a:pt x="617953" y="2485449"/>
                    </a:lnTo>
                    <a:cubicBezTo>
                      <a:pt x="682763" y="2446867"/>
                      <a:pt x="751163" y="2412174"/>
                      <a:pt x="822472" y="2381629"/>
                    </a:cubicBezTo>
                    <a:lnTo>
                      <a:pt x="918086" y="2345368"/>
                    </a:lnTo>
                    <a:lnTo>
                      <a:pt x="893910" y="2298467"/>
                    </a:lnTo>
                    <a:cubicBezTo>
                      <a:pt x="806372" y="2111990"/>
                      <a:pt x="753137" y="1925703"/>
                      <a:pt x="735344" y="1744921"/>
                    </a:cubicBezTo>
                    <a:lnTo>
                      <a:pt x="731546" y="1668463"/>
                    </a:lnTo>
                    <a:close/>
                    <a:moveTo>
                      <a:pt x="1036436" y="911460"/>
                    </a:moveTo>
                    <a:lnTo>
                      <a:pt x="993929" y="998077"/>
                    </a:lnTo>
                    <a:cubicBezTo>
                      <a:pt x="926029" y="1147854"/>
                      <a:pt x="875231" y="1310725"/>
                      <a:pt x="857628" y="1481228"/>
                    </a:cubicBezTo>
                    <a:lnTo>
                      <a:pt x="854245" y="1546225"/>
                    </a:lnTo>
                    <a:lnTo>
                      <a:pt x="1546226" y="1546225"/>
                    </a:lnTo>
                    <a:lnTo>
                      <a:pt x="1546226" y="990118"/>
                    </a:lnTo>
                    <a:lnTo>
                      <a:pt x="1360255" y="978989"/>
                    </a:lnTo>
                    <a:cubicBezTo>
                      <a:pt x="1278920" y="969219"/>
                      <a:pt x="1198859" y="954694"/>
                      <a:pt x="1120814" y="935673"/>
                    </a:cubicBezTo>
                    <a:close/>
                    <a:moveTo>
                      <a:pt x="2180241" y="910890"/>
                    </a:moveTo>
                    <a:lnTo>
                      <a:pt x="2093876" y="935673"/>
                    </a:lnTo>
                    <a:cubicBezTo>
                      <a:pt x="2015831" y="954694"/>
                      <a:pt x="1935770" y="969219"/>
                      <a:pt x="1854434" y="978989"/>
                    </a:cubicBezTo>
                    <a:lnTo>
                      <a:pt x="1668463" y="990118"/>
                    </a:lnTo>
                    <a:lnTo>
                      <a:pt x="1668463" y="1546225"/>
                    </a:lnTo>
                    <a:lnTo>
                      <a:pt x="2363603" y="1546225"/>
                    </a:lnTo>
                    <a:lnTo>
                      <a:pt x="2360202" y="1481228"/>
                    </a:lnTo>
                    <a:cubicBezTo>
                      <a:pt x="2342510" y="1310725"/>
                      <a:pt x="2291457" y="1147854"/>
                      <a:pt x="2223231" y="998077"/>
                    </a:cubicBezTo>
                    <a:close/>
                    <a:moveTo>
                      <a:pt x="2731519" y="638964"/>
                    </a:moveTo>
                    <a:lnTo>
                      <a:pt x="2597865" y="732415"/>
                    </a:lnTo>
                    <a:cubicBezTo>
                      <a:pt x="2533258" y="770996"/>
                      <a:pt x="2464907" y="805689"/>
                      <a:pt x="2393553" y="836234"/>
                    </a:cubicBezTo>
                    <a:lnTo>
                      <a:pt x="2297528" y="872602"/>
                    </a:lnTo>
                    <a:lnTo>
                      <a:pt x="2321876" y="919557"/>
                    </a:lnTo>
                    <a:cubicBezTo>
                      <a:pt x="2410126" y="1106247"/>
                      <a:pt x="2464263" y="1293033"/>
                      <a:pt x="2482389" y="1474977"/>
                    </a:cubicBezTo>
                    <a:lnTo>
                      <a:pt x="2485971" y="1546225"/>
                    </a:lnTo>
                    <a:lnTo>
                      <a:pt x="3089325" y="1546225"/>
                    </a:lnTo>
                    <a:lnTo>
                      <a:pt x="3084782" y="1456213"/>
                    </a:lnTo>
                    <a:cubicBezTo>
                      <a:pt x="3054361" y="1156504"/>
                      <a:pt x="2934917" y="883126"/>
                      <a:pt x="2753323" y="662968"/>
                    </a:cubicBezTo>
                    <a:close/>
                    <a:moveTo>
                      <a:pt x="483169" y="638963"/>
                    </a:moveTo>
                    <a:lnTo>
                      <a:pt x="461363" y="662968"/>
                    </a:lnTo>
                    <a:cubicBezTo>
                      <a:pt x="279770" y="883126"/>
                      <a:pt x="160326" y="1156504"/>
                      <a:pt x="129905" y="1456213"/>
                    </a:cubicBezTo>
                    <a:lnTo>
                      <a:pt x="125362" y="1546225"/>
                    </a:lnTo>
                    <a:lnTo>
                      <a:pt x="731831" y="1546225"/>
                    </a:lnTo>
                    <a:lnTo>
                      <a:pt x="735344" y="1474977"/>
                    </a:lnTo>
                    <a:cubicBezTo>
                      <a:pt x="753137" y="1293033"/>
                      <a:pt x="806372" y="1106247"/>
                      <a:pt x="893910" y="919557"/>
                    </a:cubicBezTo>
                    <a:lnTo>
                      <a:pt x="917942" y="872897"/>
                    </a:lnTo>
                    <a:lnTo>
                      <a:pt x="821137" y="836234"/>
                    </a:lnTo>
                    <a:cubicBezTo>
                      <a:pt x="749783" y="805689"/>
                      <a:pt x="681432" y="770996"/>
                      <a:pt x="616825" y="732415"/>
                    </a:cubicBezTo>
                    <a:close/>
                    <a:moveTo>
                      <a:pt x="1546226" y="231046"/>
                    </a:moveTo>
                    <a:lnTo>
                      <a:pt x="1528675" y="248139"/>
                    </a:lnTo>
                    <a:cubicBezTo>
                      <a:pt x="1433595" y="342957"/>
                      <a:pt x="1295523" y="494880"/>
                      <a:pt x="1168773" y="685478"/>
                    </a:cubicBezTo>
                    <a:lnTo>
                      <a:pt x="1098769" y="802845"/>
                    </a:lnTo>
                    <a:lnTo>
                      <a:pt x="1152046" y="818106"/>
                    </a:lnTo>
                    <a:cubicBezTo>
                      <a:pt x="1224940" y="835846"/>
                      <a:pt x="1299755" y="849411"/>
                      <a:pt x="1375851" y="858541"/>
                    </a:cubicBezTo>
                    <a:lnTo>
                      <a:pt x="1546226" y="868716"/>
                    </a:lnTo>
                    <a:close/>
                    <a:moveTo>
                      <a:pt x="1668463" y="230823"/>
                    </a:moveTo>
                    <a:lnTo>
                      <a:pt x="1668463" y="868716"/>
                    </a:lnTo>
                    <a:lnTo>
                      <a:pt x="1838838" y="858541"/>
                    </a:lnTo>
                    <a:cubicBezTo>
                      <a:pt x="1914935" y="849411"/>
                      <a:pt x="1989750" y="835846"/>
                      <a:pt x="2062644" y="818106"/>
                    </a:cubicBezTo>
                    <a:lnTo>
                      <a:pt x="2117610" y="802362"/>
                    </a:lnTo>
                    <a:lnTo>
                      <a:pt x="2047573" y="685478"/>
                    </a:lnTo>
                    <a:cubicBezTo>
                      <a:pt x="1920253" y="494880"/>
                      <a:pt x="1781612" y="342957"/>
                      <a:pt x="1686282" y="248139"/>
                    </a:cubicBezTo>
                    <a:close/>
                    <a:moveTo>
                      <a:pt x="1739116" y="128896"/>
                    </a:moveTo>
                    <a:lnTo>
                      <a:pt x="1754615" y="143696"/>
                    </a:lnTo>
                    <a:cubicBezTo>
                      <a:pt x="1834903" y="221959"/>
                      <a:pt x="1950245" y="344552"/>
                      <a:pt x="2066550" y="501745"/>
                    </a:cubicBezTo>
                    <a:cubicBezTo>
                      <a:pt x="2101138" y="547688"/>
                      <a:pt x="2133682" y="593868"/>
                      <a:pt x="2164154" y="640209"/>
                    </a:cubicBezTo>
                    <a:lnTo>
                      <a:pt x="2239903" y="764214"/>
                    </a:lnTo>
                    <a:lnTo>
                      <a:pt x="2342448" y="725496"/>
                    </a:lnTo>
                    <a:cubicBezTo>
                      <a:pt x="2409077" y="697086"/>
                      <a:pt x="2472930" y="664847"/>
                      <a:pt x="2533366" y="629040"/>
                    </a:cubicBezTo>
                    <a:lnTo>
                      <a:pt x="2648575" y="549358"/>
                    </a:lnTo>
                    <a:lnTo>
                      <a:pt x="2552008" y="461545"/>
                    </a:lnTo>
                    <a:cubicBezTo>
                      <a:pt x="2331968" y="279855"/>
                      <a:pt x="2058736" y="160347"/>
                      <a:pt x="1759187" y="129910"/>
                    </a:cubicBezTo>
                    <a:close/>
                    <a:moveTo>
                      <a:pt x="1475715" y="128888"/>
                    </a:moveTo>
                    <a:lnTo>
                      <a:pt x="1455500" y="129910"/>
                    </a:lnTo>
                    <a:cubicBezTo>
                      <a:pt x="1155951" y="160347"/>
                      <a:pt x="882719" y="279855"/>
                      <a:pt x="662678" y="461545"/>
                    </a:cubicBezTo>
                    <a:lnTo>
                      <a:pt x="566113" y="549357"/>
                    </a:lnTo>
                    <a:lnTo>
                      <a:pt x="681324" y="629040"/>
                    </a:lnTo>
                    <a:cubicBezTo>
                      <a:pt x="741760" y="664847"/>
                      <a:pt x="805613" y="697086"/>
                      <a:pt x="872242" y="725496"/>
                    </a:cubicBezTo>
                    <a:lnTo>
                      <a:pt x="975251" y="764389"/>
                    </a:lnTo>
                    <a:lnTo>
                      <a:pt x="1050800" y="640209"/>
                    </a:lnTo>
                    <a:cubicBezTo>
                      <a:pt x="1081189" y="593868"/>
                      <a:pt x="1113686" y="547688"/>
                      <a:pt x="1148273" y="501745"/>
                    </a:cubicBezTo>
                    <a:cubicBezTo>
                      <a:pt x="1264578" y="344552"/>
                      <a:pt x="1379921" y="221959"/>
                      <a:pt x="1460208" y="143696"/>
                    </a:cubicBezTo>
                    <a:close/>
                    <a:moveTo>
                      <a:pt x="1607344" y="0"/>
                    </a:moveTo>
                    <a:cubicBezTo>
                      <a:pt x="2495056" y="0"/>
                      <a:pt x="3214688" y="719632"/>
                      <a:pt x="3214688" y="1607344"/>
                    </a:cubicBezTo>
                    <a:cubicBezTo>
                      <a:pt x="3214688" y="2495056"/>
                      <a:pt x="2495056" y="3214688"/>
                      <a:pt x="1607344" y="3214688"/>
                    </a:cubicBezTo>
                    <a:cubicBezTo>
                      <a:pt x="719632" y="3214688"/>
                      <a:pt x="0" y="2495056"/>
                      <a:pt x="0" y="1607344"/>
                    </a:cubicBezTo>
                    <a:cubicBezTo>
                      <a:pt x="0" y="719632"/>
                      <a:pt x="719632" y="0"/>
                      <a:pt x="16073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96386"/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8" name="Freeform 227"/>
              <p:cNvSpPr>
                <a:spLocks/>
              </p:cNvSpPr>
              <p:nvPr/>
            </p:nvSpPr>
            <p:spPr bwMode="auto">
              <a:xfrm>
                <a:off x="10935462" y="3576787"/>
                <a:ext cx="131222" cy="235796"/>
              </a:xfrm>
              <a:custGeom>
                <a:avLst/>
                <a:gdLst>
                  <a:gd name="connsiteX0" fmla="*/ 930274 w 1860550"/>
                  <a:gd name="connsiteY0" fmla="*/ 2997199 h 3343276"/>
                  <a:gd name="connsiteX1" fmla="*/ 898524 w 1860550"/>
                  <a:gd name="connsiteY1" fmla="*/ 3030537 h 3343276"/>
                  <a:gd name="connsiteX2" fmla="*/ 930274 w 1860550"/>
                  <a:gd name="connsiteY2" fmla="*/ 3063875 h 3343276"/>
                  <a:gd name="connsiteX3" fmla="*/ 962024 w 1860550"/>
                  <a:gd name="connsiteY3" fmla="*/ 3030537 h 3343276"/>
                  <a:gd name="connsiteX4" fmla="*/ 930274 w 1860550"/>
                  <a:gd name="connsiteY4" fmla="*/ 2997199 h 3343276"/>
                  <a:gd name="connsiteX5" fmla="*/ 930275 w 1860550"/>
                  <a:gd name="connsiteY5" fmla="*/ 2874962 h 3343276"/>
                  <a:gd name="connsiteX6" fmla="*/ 1084263 w 1860550"/>
                  <a:gd name="connsiteY6" fmla="*/ 3029744 h 3343276"/>
                  <a:gd name="connsiteX7" fmla="*/ 930275 w 1860550"/>
                  <a:gd name="connsiteY7" fmla="*/ 3184526 h 3343276"/>
                  <a:gd name="connsiteX8" fmla="*/ 776287 w 1860550"/>
                  <a:gd name="connsiteY8" fmla="*/ 3029744 h 3343276"/>
                  <a:gd name="connsiteX9" fmla="*/ 930275 w 1860550"/>
                  <a:gd name="connsiteY9" fmla="*/ 2874962 h 3343276"/>
                  <a:gd name="connsiteX10" fmla="*/ 122238 w 1860550"/>
                  <a:gd name="connsiteY10" fmla="*/ 2844800 h 3343276"/>
                  <a:gd name="connsiteX11" fmla="*/ 122238 w 1860550"/>
                  <a:gd name="connsiteY11" fmla="*/ 2858922 h 3343276"/>
                  <a:gd name="connsiteX12" fmla="*/ 122238 w 1860550"/>
                  <a:gd name="connsiteY12" fmla="*/ 2919914 h 3343276"/>
                  <a:gd name="connsiteX13" fmla="*/ 122238 w 1860550"/>
                  <a:gd name="connsiteY13" fmla="*/ 2937881 h 3343276"/>
                  <a:gd name="connsiteX14" fmla="*/ 122238 w 1860550"/>
                  <a:gd name="connsiteY14" fmla="*/ 2976361 h 3343276"/>
                  <a:gd name="connsiteX15" fmla="*/ 122238 w 1860550"/>
                  <a:gd name="connsiteY15" fmla="*/ 2994458 h 3343276"/>
                  <a:gd name="connsiteX16" fmla="*/ 122238 w 1860550"/>
                  <a:gd name="connsiteY16" fmla="*/ 3016807 h 3343276"/>
                  <a:gd name="connsiteX17" fmla="*/ 122238 w 1860550"/>
                  <a:gd name="connsiteY17" fmla="*/ 3032384 h 3343276"/>
                  <a:gd name="connsiteX18" fmla="*/ 122238 w 1860550"/>
                  <a:gd name="connsiteY18" fmla="*/ 3043919 h 3343276"/>
                  <a:gd name="connsiteX19" fmla="*/ 122238 w 1860550"/>
                  <a:gd name="connsiteY19" fmla="*/ 3055388 h 3343276"/>
                  <a:gd name="connsiteX20" fmla="*/ 122238 w 1860550"/>
                  <a:gd name="connsiteY20" fmla="*/ 3067200 h 3343276"/>
                  <a:gd name="connsiteX21" fmla="*/ 122238 w 1860550"/>
                  <a:gd name="connsiteY21" fmla="*/ 3068809 h 3343276"/>
                  <a:gd name="connsiteX22" fmla="*/ 122238 w 1860550"/>
                  <a:gd name="connsiteY22" fmla="*/ 3072174 h 3343276"/>
                  <a:gd name="connsiteX23" fmla="*/ 268324 w 1860550"/>
                  <a:gd name="connsiteY23" fmla="*/ 3221038 h 3343276"/>
                  <a:gd name="connsiteX24" fmla="*/ 1589184 w 1860550"/>
                  <a:gd name="connsiteY24" fmla="*/ 3221038 h 3343276"/>
                  <a:gd name="connsiteX25" fmla="*/ 1738313 w 1860550"/>
                  <a:gd name="connsiteY25" fmla="*/ 3072174 h 3343276"/>
                  <a:gd name="connsiteX26" fmla="*/ 1738313 w 1860550"/>
                  <a:gd name="connsiteY26" fmla="*/ 2997250 h 3343276"/>
                  <a:gd name="connsiteX27" fmla="*/ 1738313 w 1860550"/>
                  <a:gd name="connsiteY27" fmla="*/ 2940804 h 3343276"/>
                  <a:gd name="connsiteX28" fmla="*/ 1738313 w 1860550"/>
                  <a:gd name="connsiteY28" fmla="*/ 2900358 h 3343276"/>
                  <a:gd name="connsiteX29" fmla="*/ 1738313 w 1860550"/>
                  <a:gd name="connsiteY29" fmla="*/ 2873246 h 3343276"/>
                  <a:gd name="connsiteX30" fmla="*/ 1738313 w 1860550"/>
                  <a:gd name="connsiteY30" fmla="*/ 2848356 h 3343276"/>
                  <a:gd name="connsiteX31" fmla="*/ 1738313 w 1860550"/>
                  <a:gd name="connsiteY31" fmla="*/ 2844800 h 3343276"/>
                  <a:gd name="connsiteX32" fmla="*/ 122238 w 1860550"/>
                  <a:gd name="connsiteY32" fmla="*/ 461963 h 3343276"/>
                  <a:gd name="connsiteX33" fmla="*/ 122238 w 1860550"/>
                  <a:gd name="connsiteY33" fmla="*/ 525582 h 3343276"/>
                  <a:gd name="connsiteX34" fmla="*/ 122238 w 1860550"/>
                  <a:gd name="connsiteY34" fmla="*/ 2618936 h 3343276"/>
                  <a:gd name="connsiteX35" fmla="*/ 122238 w 1860550"/>
                  <a:gd name="connsiteY35" fmla="*/ 2722563 h 3343276"/>
                  <a:gd name="connsiteX36" fmla="*/ 169032 w 1860550"/>
                  <a:gd name="connsiteY36" fmla="*/ 2722563 h 3343276"/>
                  <a:gd name="connsiteX37" fmla="*/ 1704747 w 1860550"/>
                  <a:gd name="connsiteY37" fmla="*/ 2722563 h 3343276"/>
                  <a:gd name="connsiteX38" fmla="*/ 1738313 w 1860550"/>
                  <a:gd name="connsiteY38" fmla="*/ 2722563 h 3343276"/>
                  <a:gd name="connsiteX39" fmla="*/ 1738313 w 1860550"/>
                  <a:gd name="connsiteY39" fmla="*/ 2521894 h 3343276"/>
                  <a:gd name="connsiteX40" fmla="*/ 1738313 w 1860550"/>
                  <a:gd name="connsiteY40" fmla="*/ 505665 h 3343276"/>
                  <a:gd name="connsiteX41" fmla="*/ 1738313 w 1860550"/>
                  <a:gd name="connsiteY41" fmla="*/ 461963 h 3343276"/>
                  <a:gd name="connsiteX42" fmla="*/ 1691518 w 1860550"/>
                  <a:gd name="connsiteY42" fmla="*/ 461963 h 3343276"/>
                  <a:gd name="connsiteX43" fmla="*/ 155803 w 1860550"/>
                  <a:gd name="connsiteY43" fmla="*/ 461963 h 3343276"/>
                  <a:gd name="connsiteX44" fmla="*/ 721442 w 1860550"/>
                  <a:gd name="connsiteY44" fmla="*/ 169863 h 3343276"/>
                  <a:gd name="connsiteX45" fmla="*/ 1072433 w 1860550"/>
                  <a:gd name="connsiteY45" fmla="*/ 169863 h 3343276"/>
                  <a:gd name="connsiteX46" fmla="*/ 1133475 w 1860550"/>
                  <a:gd name="connsiteY46" fmla="*/ 230982 h 3343276"/>
                  <a:gd name="connsiteX47" fmla="*/ 1072433 w 1860550"/>
                  <a:gd name="connsiteY47" fmla="*/ 292101 h 3343276"/>
                  <a:gd name="connsiteX48" fmla="*/ 721442 w 1860550"/>
                  <a:gd name="connsiteY48" fmla="*/ 292101 h 3343276"/>
                  <a:gd name="connsiteX49" fmla="*/ 660400 w 1860550"/>
                  <a:gd name="connsiteY49" fmla="*/ 230982 h 3343276"/>
                  <a:gd name="connsiteX50" fmla="*/ 721442 w 1860550"/>
                  <a:gd name="connsiteY50" fmla="*/ 169863 h 3343276"/>
                  <a:gd name="connsiteX51" fmla="*/ 1281907 w 1860550"/>
                  <a:gd name="connsiteY51" fmla="*/ 149225 h 3343276"/>
                  <a:gd name="connsiteX52" fmla="*/ 1363664 w 1860550"/>
                  <a:gd name="connsiteY52" fmla="*/ 229394 h 3343276"/>
                  <a:gd name="connsiteX53" fmla="*/ 1281907 w 1860550"/>
                  <a:gd name="connsiteY53" fmla="*/ 309563 h 3343276"/>
                  <a:gd name="connsiteX54" fmla="*/ 1200150 w 1860550"/>
                  <a:gd name="connsiteY54" fmla="*/ 229394 h 3343276"/>
                  <a:gd name="connsiteX55" fmla="*/ 1281907 w 1860550"/>
                  <a:gd name="connsiteY55" fmla="*/ 149225 h 3343276"/>
                  <a:gd name="connsiteX56" fmla="*/ 268324 w 1860550"/>
                  <a:gd name="connsiteY56" fmla="*/ 122238 h 3343276"/>
                  <a:gd name="connsiteX57" fmla="*/ 122238 w 1860550"/>
                  <a:gd name="connsiteY57" fmla="*/ 271331 h 3343276"/>
                  <a:gd name="connsiteX58" fmla="*/ 122238 w 1860550"/>
                  <a:gd name="connsiteY58" fmla="*/ 341313 h 3343276"/>
                  <a:gd name="connsiteX59" fmla="*/ 1738313 w 1860550"/>
                  <a:gd name="connsiteY59" fmla="*/ 341313 h 3343276"/>
                  <a:gd name="connsiteX60" fmla="*/ 1738313 w 1860550"/>
                  <a:gd name="connsiteY60" fmla="*/ 314869 h 3343276"/>
                  <a:gd name="connsiteX61" fmla="*/ 1738313 w 1860550"/>
                  <a:gd name="connsiteY61" fmla="*/ 300855 h 3343276"/>
                  <a:gd name="connsiteX62" fmla="*/ 1738313 w 1860550"/>
                  <a:gd name="connsiteY62" fmla="*/ 289566 h 3343276"/>
                  <a:gd name="connsiteX63" fmla="*/ 1738313 w 1860550"/>
                  <a:gd name="connsiteY63" fmla="*/ 280079 h 3343276"/>
                  <a:gd name="connsiteX64" fmla="*/ 1738313 w 1860550"/>
                  <a:gd name="connsiteY64" fmla="*/ 276573 h 3343276"/>
                  <a:gd name="connsiteX65" fmla="*/ 1738313 w 1860550"/>
                  <a:gd name="connsiteY65" fmla="*/ 271331 h 3343276"/>
                  <a:gd name="connsiteX66" fmla="*/ 1589184 w 1860550"/>
                  <a:gd name="connsiteY66" fmla="*/ 122238 h 3343276"/>
                  <a:gd name="connsiteX67" fmla="*/ 1469183 w 1860550"/>
                  <a:gd name="connsiteY67" fmla="*/ 122238 h 3343276"/>
                  <a:gd name="connsiteX68" fmla="*/ 1356679 w 1860550"/>
                  <a:gd name="connsiteY68" fmla="*/ 122238 h 3343276"/>
                  <a:gd name="connsiteX69" fmla="*/ 1153197 w 1860550"/>
                  <a:gd name="connsiteY69" fmla="*/ 122238 h 3343276"/>
                  <a:gd name="connsiteX70" fmla="*/ 976803 w 1860550"/>
                  <a:gd name="connsiteY70" fmla="*/ 122238 h 3343276"/>
                  <a:gd name="connsiteX71" fmla="*/ 825562 w 1860550"/>
                  <a:gd name="connsiteY71" fmla="*/ 122238 h 3343276"/>
                  <a:gd name="connsiteX72" fmla="*/ 697539 w 1860550"/>
                  <a:gd name="connsiteY72" fmla="*/ 122238 h 3343276"/>
                  <a:gd name="connsiteX73" fmla="*/ 590799 w 1860550"/>
                  <a:gd name="connsiteY73" fmla="*/ 122238 h 3343276"/>
                  <a:gd name="connsiteX74" fmla="*/ 503408 w 1860550"/>
                  <a:gd name="connsiteY74" fmla="*/ 122238 h 3343276"/>
                  <a:gd name="connsiteX75" fmla="*/ 433431 w 1860550"/>
                  <a:gd name="connsiteY75" fmla="*/ 122238 h 3343276"/>
                  <a:gd name="connsiteX76" fmla="*/ 378933 w 1860550"/>
                  <a:gd name="connsiteY76" fmla="*/ 122238 h 3343276"/>
                  <a:gd name="connsiteX77" fmla="*/ 337979 w 1860550"/>
                  <a:gd name="connsiteY77" fmla="*/ 122238 h 3343276"/>
                  <a:gd name="connsiteX78" fmla="*/ 308633 w 1860550"/>
                  <a:gd name="connsiteY78" fmla="*/ 122238 h 3343276"/>
                  <a:gd name="connsiteX79" fmla="*/ 288962 w 1860550"/>
                  <a:gd name="connsiteY79" fmla="*/ 122238 h 3343276"/>
                  <a:gd name="connsiteX80" fmla="*/ 277031 w 1860550"/>
                  <a:gd name="connsiteY80" fmla="*/ 122238 h 3343276"/>
                  <a:gd name="connsiteX81" fmla="*/ 270904 w 1860550"/>
                  <a:gd name="connsiteY81" fmla="*/ 122238 h 3343276"/>
                  <a:gd name="connsiteX82" fmla="*/ 267968 w 1860550"/>
                  <a:gd name="connsiteY82" fmla="*/ 0 h 3343276"/>
                  <a:gd name="connsiteX83" fmla="*/ 1589537 w 1860550"/>
                  <a:gd name="connsiteY83" fmla="*/ 0 h 3343276"/>
                  <a:gd name="connsiteX84" fmla="*/ 1860550 w 1860550"/>
                  <a:gd name="connsiteY84" fmla="*/ 270492 h 3343276"/>
                  <a:gd name="connsiteX85" fmla="*/ 1860550 w 1860550"/>
                  <a:gd name="connsiteY85" fmla="*/ 270501 h 3343276"/>
                  <a:gd name="connsiteX86" fmla="*/ 1860550 w 1860550"/>
                  <a:gd name="connsiteY86" fmla="*/ 461963 h 3343276"/>
                  <a:gd name="connsiteX87" fmla="*/ 1860550 w 1860550"/>
                  <a:gd name="connsiteY87" fmla="*/ 525090 h 3343276"/>
                  <a:gd name="connsiteX88" fmla="*/ 1860550 w 1860550"/>
                  <a:gd name="connsiteY88" fmla="*/ 2619341 h 3343276"/>
                  <a:gd name="connsiteX89" fmla="*/ 1860550 w 1860550"/>
                  <a:gd name="connsiteY89" fmla="*/ 2722563 h 3343276"/>
                  <a:gd name="connsiteX90" fmla="*/ 1860550 w 1860550"/>
                  <a:gd name="connsiteY90" fmla="*/ 2754314 h 3343276"/>
                  <a:gd name="connsiteX91" fmla="*/ 1860550 w 1860550"/>
                  <a:gd name="connsiteY91" fmla="*/ 2838062 h 3343276"/>
                  <a:gd name="connsiteX92" fmla="*/ 1860550 w 1860550"/>
                  <a:gd name="connsiteY92" fmla="*/ 2859431 h 3343276"/>
                  <a:gd name="connsiteX93" fmla="*/ 1860550 w 1860550"/>
                  <a:gd name="connsiteY93" fmla="*/ 2924856 h 3343276"/>
                  <a:gd name="connsiteX94" fmla="*/ 1860550 w 1860550"/>
                  <a:gd name="connsiteY94" fmla="*/ 2938424 h 3343276"/>
                  <a:gd name="connsiteX95" fmla="*/ 1860550 w 1860550"/>
                  <a:gd name="connsiteY95" fmla="*/ 2987047 h 3343276"/>
                  <a:gd name="connsiteX96" fmla="*/ 1860550 w 1860550"/>
                  <a:gd name="connsiteY96" fmla="*/ 2995025 h 3343276"/>
                  <a:gd name="connsiteX97" fmla="*/ 1860550 w 1860550"/>
                  <a:gd name="connsiteY97" fmla="*/ 3028736 h 3343276"/>
                  <a:gd name="connsiteX98" fmla="*/ 1860550 w 1860550"/>
                  <a:gd name="connsiteY98" fmla="*/ 3032967 h 3343276"/>
                  <a:gd name="connsiteX99" fmla="*/ 1860550 w 1860550"/>
                  <a:gd name="connsiteY99" fmla="*/ 3054023 h 3343276"/>
                  <a:gd name="connsiteX100" fmla="*/ 1860550 w 1860550"/>
                  <a:gd name="connsiteY100" fmla="*/ 3055980 h 3343276"/>
                  <a:gd name="connsiteX101" fmla="*/ 1860550 w 1860550"/>
                  <a:gd name="connsiteY101" fmla="*/ 3067008 h 3343276"/>
                  <a:gd name="connsiteX102" fmla="*/ 1860550 w 1860550"/>
                  <a:gd name="connsiteY102" fmla="*/ 3067798 h 3343276"/>
                  <a:gd name="connsiteX103" fmla="*/ 1860550 w 1860550"/>
                  <a:gd name="connsiteY103" fmla="*/ 3072475 h 3343276"/>
                  <a:gd name="connsiteX104" fmla="*/ 1860550 w 1860550"/>
                  <a:gd name="connsiteY104" fmla="*/ 3072774 h 3343276"/>
                  <a:gd name="connsiteX105" fmla="*/ 1694831 w 1860550"/>
                  <a:gd name="connsiteY105" fmla="*/ 3321952 h 3343276"/>
                  <a:gd name="connsiteX106" fmla="*/ 1593989 w 1860550"/>
                  <a:gd name="connsiteY106" fmla="*/ 3342374 h 3343276"/>
                  <a:gd name="connsiteX107" fmla="*/ 1589537 w 1860550"/>
                  <a:gd name="connsiteY107" fmla="*/ 3343276 h 3343276"/>
                  <a:gd name="connsiteX108" fmla="*/ 267968 w 1860550"/>
                  <a:gd name="connsiteY108" fmla="*/ 3343276 h 3343276"/>
                  <a:gd name="connsiteX109" fmla="*/ 263590 w 1860550"/>
                  <a:gd name="connsiteY109" fmla="*/ 3342374 h 3343276"/>
                  <a:gd name="connsiteX110" fmla="*/ 164435 w 1860550"/>
                  <a:gd name="connsiteY110" fmla="*/ 3321952 h 3343276"/>
                  <a:gd name="connsiteX111" fmla="*/ 0 w 1860550"/>
                  <a:gd name="connsiteY111" fmla="*/ 3072774 h 3343276"/>
                  <a:gd name="connsiteX112" fmla="*/ 0 w 1860550"/>
                  <a:gd name="connsiteY112" fmla="*/ 3072475 h 3343276"/>
                  <a:gd name="connsiteX113" fmla="*/ 0 w 1860550"/>
                  <a:gd name="connsiteY113" fmla="*/ 2956977 h 3343276"/>
                  <a:gd name="connsiteX114" fmla="*/ 0 w 1860550"/>
                  <a:gd name="connsiteY114" fmla="*/ 2870182 h 3343276"/>
                  <a:gd name="connsiteX115" fmla="*/ 0 w 1860550"/>
                  <a:gd name="connsiteY115" fmla="*/ 2807991 h 3343276"/>
                  <a:gd name="connsiteX116" fmla="*/ 0 w 1860550"/>
                  <a:gd name="connsiteY116" fmla="*/ 2787491 h 3343276"/>
                  <a:gd name="connsiteX117" fmla="*/ 0 w 1860550"/>
                  <a:gd name="connsiteY117" fmla="*/ 2766302 h 3343276"/>
                  <a:gd name="connsiteX118" fmla="*/ 0 w 1860550"/>
                  <a:gd name="connsiteY118" fmla="*/ 2741016 h 3343276"/>
                  <a:gd name="connsiteX119" fmla="*/ 0 w 1860550"/>
                  <a:gd name="connsiteY119" fmla="*/ 2728031 h 3343276"/>
                  <a:gd name="connsiteX120" fmla="*/ 0 w 1860550"/>
                  <a:gd name="connsiteY120" fmla="*/ 2722563 h 3343276"/>
                  <a:gd name="connsiteX121" fmla="*/ 0 w 1860550"/>
                  <a:gd name="connsiteY121" fmla="*/ 2522258 h 3343276"/>
                  <a:gd name="connsiteX122" fmla="*/ 0 w 1860550"/>
                  <a:gd name="connsiteY122" fmla="*/ 505164 h 3343276"/>
                  <a:gd name="connsiteX123" fmla="*/ 0 w 1860550"/>
                  <a:gd name="connsiteY123" fmla="*/ 461963 h 3343276"/>
                  <a:gd name="connsiteX124" fmla="*/ 0 w 1860550"/>
                  <a:gd name="connsiteY124" fmla="*/ 418277 h 3343276"/>
                  <a:gd name="connsiteX125" fmla="*/ 0 w 1860550"/>
                  <a:gd name="connsiteY125" fmla="*/ 398763 h 3343276"/>
                  <a:gd name="connsiteX126" fmla="*/ 0 w 1860550"/>
                  <a:gd name="connsiteY126" fmla="*/ 356020 h 3343276"/>
                  <a:gd name="connsiteX127" fmla="*/ 0 w 1860550"/>
                  <a:gd name="connsiteY127" fmla="*/ 351269 h 3343276"/>
                  <a:gd name="connsiteX128" fmla="*/ 0 w 1860550"/>
                  <a:gd name="connsiteY128" fmla="*/ 314287 h 3343276"/>
                  <a:gd name="connsiteX129" fmla="*/ 0 w 1860550"/>
                  <a:gd name="connsiteY129" fmla="*/ 294426 h 3343276"/>
                  <a:gd name="connsiteX130" fmla="*/ 0 w 1860550"/>
                  <a:gd name="connsiteY130" fmla="*/ 288973 h 3343276"/>
                  <a:gd name="connsiteX131" fmla="*/ 0 w 1860550"/>
                  <a:gd name="connsiteY131" fmla="*/ 275975 h 3343276"/>
                  <a:gd name="connsiteX132" fmla="*/ 0 w 1860550"/>
                  <a:gd name="connsiteY132" fmla="*/ 273484 h 3343276"/>
                  <a:gd name="connsiteX133" fmla="*/ 0 w 1860550"/>
                  <a:gd name="connsiteY133" fmla="*/ 270501 h 3343276"/>
                  <a:gd name="connsiteX134" fmla="*/ 0 w 1860550"/>
                  <a:gd name="connsiteY134" fmla="*/ 270492 h 3343276"/>
                  <a:gd name="connsiteX135" fmla="*/ 267968 w 1860550"/>
                  <a:gd name="connsiteY135" fmla="*/ 0 h 3343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1860550" h="3343276">
                    <a:moveTo>
                      <a:pt x="930274" y="2997199"/>
                    </a:moveTo>
                    <a:cubicBezTo>
                      <a:pt x="912739" y="2997199"/>
                      <a:pt x="898524" y="3012125"/>
                      <a:pt x="898524" y="3030537"/>
                    </a:cubicBezTo>
                    <a:cubicBezTo>
                      <a:pt x="898524" y="3048949"/>
                      <a:pt x="912739" y="3063875"/>
                      <a:pt x="930274" y="3063875"/>
                    </a:cubicBezTo>
                    <a:cubicBezTo>
                      <a:pt x="947809" y="3063875"/>
                      <a:pt x="962024" y="3048949"/>
                      <a:pt x="962024" y="3030537"/>
                    </a:cubicBezTo>
                    <a:cubicBezTo>
                      <a:pt x="962024" y="3012125"/>
                      <a:pt x="947809" y="2997199"/>
                      <a:pt x="930274" y="2997199"/>
                    </a:cubicBezTo>
                    <a:close/>
                    <a:moveTo>
                      <a:pt x="930275" y="2874962"/>
                    </a:moveTo>
                    <a:cubicBezTo>
                      <a:pt x="1015320" y="2874962"/>
                      <a:pt x="1084263" y="2944260"/>
                      <a:pt x="1084263" y="3029744"/>
                    </a:cubicBezTo>
                    <a:cubicBezTo>
                      <a:pt x="1084263" y="3115228"/>
                      <a:pt x="1015320" y="3184526"/>
                      <a:pt x="930275" y="3184526"/>
                    </a:cubicBezTo>
                    <a:cubicBezTo>
                      <a:pt x="845230" y="3184526"/>
                      <a:pt x="776287" y="3115228"/>
                      <a:pt x="776287" y="3029744"/>
                    </a:cubicBezTo>
                    <a:cubicBezTo>
                      <a:pt x="776287" y="2944260"/>
                      <a:pt x="845230" y="2874962"/>
                      <a:pt x="930275" y="2874962"/>
                    </a:cubicBezTo>
                    <a:close/>
                    <a:moveTo>
                      <a:pt x="122238" y="2844800"/>
                    </a:moveTo>
                    <a:lnTo>
                      <a:pt x="122238" y="2858922"/>
                    </a:lnTo>
                    <a:lnTo>
                      <a:pt x="122238" y="2919914"/>
                    </a:lnTo>
                    <a:lnTo>
                      <a:pt x="122238" y="2937881"/>
                    </a:lnTo>
                    <a:lnTo>
                      <a:pt x="122238" y="2976361"/>
                    </a:lnTo>
                    <a:lnTo>
                      <a:pt x="122238" y="2994458"/>
                    </a:lnTo>
                    <a:lnTo>
                      <a:pt x="122238" y="3016807"/>
                    </a:lnTo>
                    <a:lnTo>
                      <a:pt x="122238" y="3032384"/>
                    </a:lnTo>
                    <a:lnTo>
                      <a:pt x="122238" y="3043919"/>
                    </a:lnTo>
                    <a:lnTo>
                      <a:pt x="122238" y="3055388"/>
                    </a:lnTo>
                    <a:cubicBezTo>
                      <a:pt x="122238" y="3060983"/>
                      <a:pt x="122238" y="3064714"/>
                      <a:pt x="122238" y="3067200"/>
                    </a:cubicBezTo>
                    <a:lnTo>
                      <a:pt x="122238" y="3068809"/>
                    </a:lnTo>
                    <a:lnTo>
                      <a:pt x="122238" y="3072174"/>
                    </a:lnTo>
                    <a:cubicBezTo>
                      <a:pt x="122238" y="3154201"/>
                      <a:pt x="189194" y="3221038"/>
                      <a:pt x="268324" y="3221038"/>
                    </a:cubicBezTo>
                    <a:cubicBezTo>
                      <a:pt x="1589184" y="3221038"/>
                      <a:pt x="1589184" y="3221038"/>
                      <a:pt x="1589184" y="3221038"/>
                    </a:cubicBezTo>
                    <a:cubicBezTo>
                      <a:pt x="1671357" y="3221038"/>
                      <a:pt x="1738313" y="3154201"/>
                      <a:pt x="1738313" y="3072174"/>
                    </a:cubicBezTo>
                    <a:lnTo>
                      <a:pt x="1738313" y="2997250"/>
                    </a:lnTo>
                    <a:lnTo>
                      <a:pt x="1738313" y="2940804"/>
                    </a:lnTo>
                    <a:lnTo>
                      <a:pt x="1738313" y="2900358"/>
                    </a:lnTo>
                    <a:lnTo>
                      <a:pt x="1738313" y="2873246"/>
                    </a:lnTo>
                    <a:lnTo>
                      <a:pt x="1738313" y="2848356"/>
                    </a:lnTo>
                    <a:lnTo>
                      <a:pt x="1738313" y="2844800"/>
                    </a:lnTo>
                    <a:close/>
                    <a:moveTo>
                      <a:pt x="122238" y="461963"/>
                    </a:moveTo>
                    <a:lnTo>
                      <a:pt x="122238" y="525582"/>
                    </a:lnTo>
                    <a:cubicBezTo>
                      <a:pt x="122238" y="1639716"/>
                      <a:pt x="122238" y="2266416"/>
                      <a:pt x="122238" y="2618936"/>
                    </a:cubicBezTo>
                    <a:lnTo>
                      <a:pt x="122238" y="2722563"/>
                    </a:lnTo>
                    <a:lnTo>
                      <a:pt x="169032" y="2722563"/>
                    </a:lnTo>
                    <a:cubicBezTo>
                      <a:pt x="1096639" y="2722563"/>
                      <a:pt x="1515558" y="2722563"/>
                      <a:pt x="1704747" y="2722563"/>
                    </a:cubicBezTo>
                    <a:lnTo>
                      <a:pt x="1738313" y="2722563"/>
                    </a:lnTo>
                    <a:lnTo>
                      <a:pt x="1738313" y="2521894"/>
                    </a:lnTo>
                    <a:cubicBezTo>
                      <a:pt x="1738313" y="1330298"/>
                      <a:pt x="1738313" y="769547"/>
                      <a:pt x="1738313" y="505665"/>
                    </a:cubicBezTo>
                    <a:lnTo>
                      <a:pt x="1738313" y="461963"/>
                    </a:lnTo>
                    <a:lnTo>
                      <a:pt x="1691518" y="461963"/>
                    </a:lnTo>
                    <a:cubicBezTo>
                      <a:pt x="763911" y="461963"/>
                      <a:pt x="344992" y="461963"/>
                      <a:pt x="155803" y="461963"/>
                    </a:cubicBezTo>
                    <a:close/>
                    <a:moveTo>
                      <a:pt x="721442" y="169863"/>
                    </a:moveTo>
                    <a:cubicBezTo>
                      <a:pt x="1072433" y="169863"/>
                      <a:pt x="1072433" y="169863"/>
                      <a:pt x="1072433" y="169863"/>
                    </a:cubicBezTo>
                    <a:cubicBezTo>
                      <a:pt x="1106006" y="169863"/>
                      <a:pt x="1133475" y="197367"/>
                      <a:pt x="1133475" y="230982"/>
                    </a:cubicBezTo>
                    <a:cubicBezTo>
                      <a:pt x="1133475" y="264598"/>
                      <a:pt x="1106006" y="292101"/>
                      <a:pt x="1072433" y="292101"/>
                    </a:cubicBezTo>
                    <a:cubicBezTo>
                      <a:pt x="721442" y="292101"/>
                      <a:pt x="721442" y="292101"/>
                      <a:pt x="721442" y="292101"/>
                    </a:cubicBezTo>
                    <a:cubicBezTo>
                      <a:pt x="687869" y="292101"/>
                      <a:pt x="660400" y="264598"/>
                      <a:pt x="660400" y="230982"/>
                    </a:cubicBezTo>
                    <a:cubicBezTo>
                      <a:pt x="660400" y="197367"/>
                      <a:pt x="687869" y="169863"/>
                      <a:pt x="721442" y="169863"/>
                    </a:cubicBezTo>
                    <a:close/>
                    <a:moveTo>
                      <a:pt x="1281907" y="149225"/>
                    </a:moveTo>
                    <a:cubicBezTo>
                      <a:pt x="1327060" y="149225"/>
                      <a:pt x="1363664" y="185118"/>
                      <a:pt x="1363664" y="229394"/>
                    </a:cubicBezTo>
                    <a:cubicBezTo>
                      <a:pt x="1363664" y="273670"/>
                      <a:pt x="1327060" y="309563"/>
                      <a:pt x="1281907" y="309563"/>
                    </a:cubicBezTo>
                    <a:cubicBezTo>
                      <a:pt x="1236754" y="309563"/>
                      <a:pt x="1200150" y="273670"/>
                      <a:pt x="1200150" y="229394"/>
                    </a:cubicBezTo>
                    <a:cubicBezTo>
                      <a:pt x="1200150" y="185118"/>
                      <a:pt x="1236754" y="149225"/>
                      <a:pt x="1281907" y="149225"/>
                    </a:cubicBezTo>
                    <a:close/>
                    <a:moveTo>
                      <a:pt x="268324" y="122238"/>
                    </a:moveTo>
                    <a:cubicBezTo>
                      <a:pt x="189194" y="122238"/>
                      <a:pt x="122238" y="189178"/>
                      <a:pt x="122238" y="271331"/>
                    </a:cubicBezTo>
                    <a:lnTo>
                      <a:pt x="122238" y="341313"/>
                    </a:lnTo>
                    <a:cubicBezTo>
                      <a:pt x="1738313" y="341313"/>
                      <a:pt x="1738313" y="341313"/>
                      <a:pt x="1738313" y="341313"/>
                    </a:cubicBezTo>
                    <a:lnTo>
                      <a:pt x="1738313" y="314869"/>
                    </a:lnTo>
                    <a:lnTo>
                      <a:pt x="1738313" y="300855"/>
                    </a:lnTo>
                    <a:lnTo>
                      <a:pt x="1738313" y="289566"/>
                    </a:lnTo>
                    <a:lnTo>
                      <a:pt x="1738313" y="280079"/>
                    </a:lnTo>
                    <a:lnTo>
                      <a:pt x="1738313" y="276573"/>
                    </a:lnTo>
                    <a:lnTo>
                      <a:pt x="1738313" y="271331"/>
                    </a:lnTo>
                    <a:cubicBezTo>
                      <a:pt x="1738313" y="189178"/>
                      <a:pt x="1671357" y="122238"/>
                      <a:pt x="1589184" y="122238"/>
                    </a:cubicBezTo>
                    <a:lnTo>
                      <a:pt x="1469183" y="122238"/>
                    </a:lnTo>
                    <a:lnTo>
                      <a:pt x="1356679" y="122238"/>
                    </a:lnTo>
                    <a:lnTo>
                      <a:pt x="1153197" y="122238"/>
                    </a:lnTo>
                    <a:lnTo>
                      <a:pt x="976803" y="122238"/>
                    </a:lnTo>
                    <a:lnTo>
                      <a:pt x="825562" y="122238"/>
                    </a:lnTo>
                    <a:lnTo>
                      <a:pt x="697539" y="122238"/>
                    </a:lnTo>
                    <a:lnTo>
                      <a:pt x="590799" y="122238"/>
                    </a:lnTo>
                    <a:lnTo>
                      <a:pt x="503408" y="122238"/>
                    </a:lnTo>
                    <a:lnTo>
                      <a:pt x="433431" y="122238"/>
                    </a:lnTo>
                    <a:lnTo>
                      <a:pt x="378933" y="122238"/>
                    </a:lnTo>
                    <a:lnTo>
                      <a:pt x="337979" y="122238"/>
                    </a:lnTo>
                    <a:lnTo>
                      <a:pt x="308633" y="122238"/>
                    </a:lnTo>
                    <a:lnTo>
                      <a:pt x="288962" y="122238"/>
                    </a:lnTo>
                    <a:lnTo>
                      <a:pt x="277031" y="122238"/>
                    </a:lnTo>
                    <a:lnTo>
                      <a:pt x="270904" y="122238"/>
                    </a:lnTo>
                    <a:close/>
                    <a:moveTo>
                      <a:pt x="267968" y="0"/>
                    </a:moveTo>
                    <a:cubicBezTo>
                      <a:pt x="1589537" y="0"/>
                      <a:pt x="1589537" y="0"/>
                      <a:pt x="1589537" y="0"/>
                    </a:cubicBezTo>
                    <a:cubicBezTo>
                      <a:pt x="1738747" y="0"/>
                      <a:pt x="1860550" y="121569"/>
                      <a:pt x="1860550" y="270492"/>
                    </a:cubicBezTo>
                    <a:lnTo>
                      <a:pt x="1860550" y="270501"/>
                    </a:lnTo>
                    <a:lnTo>
                      <a:pt x="1860550" y="461963"/>
                    </a:lnTo>
                    <a:lnTo>
                      <a:pt x="1860550" y="525090"/>
                    </a:lnTo>
                    <a:cubicBezTo>
                      <a:pt x="1860550" y="1639702"/>
                      <a:pt x="1860550" y="2266671"/>
                      <a:pt x="1860550" y="2619341"/>
                    </a:cubicBezTo>
                    <a:lnTo>
                      <a:pt x="1860550" y="2722563"/>
                    </a:lnTo>
                    <a:lnTo>
                      <a:pt x="1860550" y="2754314"/>
                    </a:lnTo>
                    <a:lnTo>
                      <a:pt x="1860550" y="2838062"/>
                    </a:lnTo>
                    <a:lnTo>
                      <a:pt x="1860550" y="2859431"/>
                    </a:lnTo>
                    <a:lnTo>
                      <a:pt x="1860550" y="2924856"/>
                    </a:lnTo>
                    <a:lnTo>
                      <a:pt x="1860550" y="2938424"/>
                    </a:lnTo>
                    <a:lnTo>
                      <a:pt x="1860550" y="2987047"/>
                    </a:lnTo>
                    <a:lnTo>
                      <a:pt x="1860550" y="2995025"/>
                    </a:lnTo>
                    <a:lnTo>
                      <a:pt x="1860550" y="3028736"/>
                    </a:lnTo>
                    <a:lnTo>
                      <a:pt x="1860550" y="3032967"/>
                    </a:lnTo>
                    <a:lnTo>
                      <a:pt x="1860550" y="3054023"/>
                    </a:lnTo>
                    <a:lnTo>
                      <a:pt x="1860550" y="3055980"/>
                    </a:lnTo>
                    <a:lnTo>
                      <a:pt x="1860550" y="3067008"/>
                    </a:lnTo>
                    <a:lnTo>
                      <a:pt x="1860550" y="3067798"/>
                    </a:lnTo>
                    <a:lnTo>
                      <a:pt x="1860550" y="3072475"/>
                    </a:lnTo>
                    <a:lnTo>
                      <a:pt x="1860550" y="3072774"/>
                    </a:lnTo>
                    <a:cubicBezTo>
                      <a:pt x="1860550" y="3184470"/>
                      <a:pt x="1792036" y="3280779"/>
                      <a:pt x="1694831" y="3321952"/>
                    </a:cubicBezTo>
                    <a:lnTo>
                      <a:pt x="1593989" y="3342374"/>
                    </a:lnTo>
                    <a:lnTo>
                      <a:pt x="1589537" y="3343276"/>
                    </a:lnTo>
                    <a:cubicBezTo>
                      <a:pt x="267968" y="3343276"/>
                      <a:pt x="267968" y="3343276"/>
                      <a:pt x="267968" y="3343276"/>
                    </a:cubicBezTo>
                    <a:lnTo>
                      <a:pt x="263590" y="3342374"/>
                    </a:lnTo>
                    <a:lnTo>
                      <a:pt x="164435" y="3321952"/>
                    </a:lnTo>
                    <a:cubicBezTo>
                      <a:pt x="68515" y="3280779"/>
                      <a:pt x="0" y="3184470"/>
                      <a:pt x="0" y="3072774"/>
                    </a:cubicBezTo>
                    <a:lnTo>
                      <a:pt x="0" y="3072475"/>
                    </a:lnTo>
                    <a:lnTo>
                      <a:pt x="0" y="2956977"/>
                    </a:lnTo>
                    <a:lnTo>
                      <a:pt x="0" y="2870182"/>
                    </a:lnTo>
                    <a:lnTo>
                      <a:pt x="0" y="2807991"/>
                    </a:lnTo>
                    <a:lnTo>
                      <a:pt x="0" y="2787491"/>
                    </a:lnTo>
                    <a:lnTo>
                      <a:pt x="0" y="2766302"/>
                    </a:lnTo>
                    <a:lnTo>
                      <a:pt x="0" y="2741016"/>
                    </a:lnTo>
                    <a:lnTo>
                      <a:pt x="0" y="2728031"/>
                    </a:lnTo>
                    <a:lnTo>
                      <a:pt x="0" y="2722563"/>
                    </a:lnTo>
                    <a:lnTo>
                      <a:pt x="0" y="2522258"/>
                    </a:lnTo>
                    <a:cubicBezTo>
                      <a:pt x="0" y="1330151"/>
                      <a:pt x="0" y="769160"/>
                      <a:pt x="0" y="505164"/>
                    </a:cubicBezTo>
                    <a:lnTo>
                      <a:pt x="0" y="461963"/>
                    </a:lnTo>
                    <a:lnTo>
                      <a:pt x="0" y="418277"/>
                    </a:lnTo>
                    <a:lnTo>
                      <a:pt x="0" y="398763"/>
                    </a:lnTo>
                    <a:lnTo>
                      <a:pt x="0" y="356020"/>
                    </a:lnTo>
                    <a:lnTo>
                      <a:pt x="0" y="351269"/>
                    </a:lnTo>
                    <a:lnTo>
                      <a:pt x="0" y="314287"/>
                    </a:lnTo>
                    <a:lnTo>
                      <a:pt x="0" y="294426"/>
                    </a:lnTo>
                    <a:lnTo>
                      <a:pt x="0" y="288973"/>
                    </a:lnTo>
                    <a:cubicBezTo>
                      <a:pt x="0" y="282816"/>
                      <a:pt x="0" y="278711"/>
                      <a:pt x="0" y="275975"/>
                    </a:cubicBezTo>
                    <a:lnTo>
                      <a:pt x="0" y="273484"/>
                    </a:lnTo>
                    <a:lnTo>
                      <a:pt x="0" y="270501"/>
                    </a:lnTo>
                    <a:lnTo>
                      <a:pt x="0" y="270492"/>
                    </a:lnTo>
                    <a:cubicBezTo>
                      <a:pt x="0" y="121569"/>
                      <a:pt x="121804" y="0"/>
                      <a:pt x="2679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896386"/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9" name="Freeform 228"/>
              <p:cNvSpPr/>
              <p:nvPr/>
            </p:nvSpPr>
            <p:spPr bwMode="auto">
              <a:xfrm>
                <a:off x="10884687" y="4165112"/>
                <a:ext cx="248428" cy="140196"/>
              </a:xfrm>
              <a:custGeom>
                <a:avLst/>
                <a:gdLst>
                  <a:gd name="connsiteX0" fmla="*/ 5333671 w 7645936"/>
                  <a:gd name="connsiteY0" fmla="*/ 2643510 h 4314825"/>
                  <a:gd name="connsiteX1" fmla="*/ 5193195 w 7645936"/>
                  <a:gd name="connsiteY1" fmla="*/ 2783986 h 4314825"/>
                  <a:gd name="connsiteX2" fmla="*/ 5193195 w 7645936"/>
                  <a:gd name="connsiteY2" fmla="*/ 3723500 h 4314825"/>
                  <a:gd name="connsiteX3" fmla="*/ 5333671 w 7645936"/>
                  <a:gd name="connsiteY3" fmla="*/ 3863976 h 4314825"/>
                  <a:gd name="connsiteX4" fmla="*/ 5421017 w 7645936"/>
                  <a:gd name="connsiteY4" fmla="*/ 3863976 h 4314825"/>
                  <a:gd name="connsiteX5" fmla="*/ 5561493 w 7645936"/>
                  <a:gd name="connsiteY5" fmla="*/ 3723500 h 4314825"/>
                  <a:gd name="connsiteX6" fmla="*/ 5561493 w 7645936"/>
                  <a:gd name="connsiteY6" fmla="*/ 2783986 h 4314825"/>
                  <a:gd name="connsiteX7" fmla="*/ 5421017 w 7645936"/>
                  <a:gd name="connsiteY7" fmla="*/ 2643510 h 4314825"/>
                  <a:gd name="connsiteX8" fmla="*/ 4527329 w 7645936"/>
                  <a:gd name="connsiteY8" fmla="*/ 2643510 h 4314825"/>
                  <a:gd name="connsiteX9" fmla="*/ 4386853 w 7645936"/>
                  <a:gd name="connsiteY9" fmla="*/ 2783986 h 4314825"/>
                  <a:gd name="connsiteX10" fmla="*/ 4386853 w 7645936"/>
                  <a:gd name="connsiteY10" fmla="*/ 3723500 h 4314825"/>
                  <a:gd name="connsiteX11" fmla="*/ 4527329 w 7645936"/>
                  <a:gd name="connsiteY11" fmla="*/ 3863976 h 4314825"/>
                  <a:gd name="connsiteX12" fmla="*/ 4614675 w 7645936"/>
                  <a:gd name="connsiteY12" fmla="*/ 3863976 h 4314825"/>
                  <a:gd name="connsiteX13" fmla="*/ 4755151 w 7645936"/>
                  <a:gd name="connsiteY13" fmla="*/ 3723500 h 4314825"/>
                  <a:gd name="connsiteX14" fmla="*/ 4755151 w 7645936"/>
                  <a:gd name="connsiteY14" fmla="*/ 2783986 h 4314825"/>
                  <a:gd name="connsiteX15" fmla="*/ 4614675 w 7645936"/>
                  <a:gd name="connsiteY15" fmla="*/ 2643510 h 4314825"/>
                  <a:gd name="connsiteX16" fmla="*/ 3720987 w 7645936"/>
                  <a:gd name="connsiteY16" fmla="*/ 2643510 h 4314825"/>
                  <a:gd name="connsiteX17" fmla="*/ 3580511 w 7645936"/>
                  <a:gd name="connsiteY17" fmla="*/ 2783986 h 4314825"/>
                  <a:gd name="connsiteX18" fmla="*/ 3580511 w 7645936"/>
                  <a:gd name="connsiteY18" fmla="*/ 3723500 h 4314825"/>
                  <a:gd name="connsiteX19" fmla="*/ 3720987 w 7645936"/>
                  <a:gd name="connsiteY19" fmla="*/ 3863976 h 4314825"/>
                  <a:gd name="connsiteX20" fmla="*/ 3808333 w 7645936"/>
                  <a:gd name="connsiteY20" fmla="*/ 3863976 h 4314825"/>
                  <a:gd name="connsiteX21" fmla="*/ 3948809 w 7645936"/>
                  <a:gd name="connsiteY21" fmla="*/ 3723500 h 4314825"/>
                  <a:gd name="connsiteX22" fmla="*/ 3948809 w 7645936"/>
                  <a:gd name="connsiteY22" fmla="*/ 2783986 h 4314825"/>
                  <a:gd name="connsiteX23" fmla="*/ 3808333 w 7645936"/>
                  <a:gd name="connsiteY23" fmla="*/ 2643510 h 4314825"/>
                  <a:gd name="connsiteX24" fmla="*/ 2914644 w 7645936"/>
                  <a:gd name="connsiteY24" fmla="*/ 2643510 h 4314825"/>
                  <a:gd name="connsiteX25" fmla="*/ 2774168 w 7645936"/>
                  <a:gd name="connsiteY25" fmla="*/ 2783986 h 4314825"/>
                  <a:gd name="connsiteX26" fmla="*/ 2774168 w 7645936"/>
                  <a:gd name="connsiteY26" fmla="*/ 3723500 h 4314825"/>
                  <a:gd name="connsiteX27" fmla="*/ 2914644 w 7645936"/>
                  <a:gd name="connsiteY27" fmla="*/ 3863976 h 4314825"/>
                  <a:gd name="connsiteX28" fmla="*/ 3001990 w 7645936"/>
                  <a:gd name="connsiteY28" fmla="*/ 3863976 h 4314825"/>
                  <a:gd name="connsiteX29" fmla="*/ 3142466 w 7645936"/>
                  <a:gd name="connsiteY29" fmla="*/ 3723500 h 4314825"/>
                  <a:gd name="connsiteX30" fmla="*/ 3142466 w 7645936"/>
                  <a:gd name="connsiteY30" fmla="*/ 2783986 h 4314825"/>
                  <a:gd name="connsiteX31" fmla="*/ 3001990 w 7645936"/>
                  <a:gd name="connsiteY31" fmla="*/ 2643510 h 4314825"/>
                  <a:gd name="connsiteX32" fmla="*/ 2108301 w 7645936"/>
                  <a:gd name="connsiteY32" fmla="*/ 2643510 h 4314825"/>
                  <a:gd name="connsiteX33" fmla="*/ 1967825 w 7645936"/>
                  <a:gd name="connsiteY33" fmla="*/ 2783986 h 4314825"/>
                  <a:gd name="connsiteX34" fmla="*/ 1967825 w 7645936"/>
                  <a:gd name="connsiteY34" fmla="*/ 3723500 h 4314825"/>
                  <a:gd name="connsiteX35" fmla="*/ 2108301 w 7645936"/>
                  <a:gd name="connsiteY35" fmla="*/ 3863976 h 4314825"/>
                  <a:gd name="connsiteX36" fmla="*/ 2195647 w 7645936"/>
                  <a:gd name="connsiteY36" fmla="*/ 3863976 h 4314825"/>
                  <a:gd name="connsiteX37" fmla="*/ 2336123 w 7645936"/>
                  <a:gd name="connsiteY37" fmla="*/ 3723500 h 4314825"/>
                  <a:gd name="connsiteX38" fmla="*/ 2336123 w 7645936"/>
                  <a:gd name="connsiteY38" fmla="*/ 2783986 h 4314825"/>
                  <a:gd name="connsiteX39" fmla="*/ 2195647 w 7645936"/>
                  <a:gd name="connsiteY39" fmla="*/ 2643510 h 4314825"/>
                  <a:gd name="connsiteX40" fmla="*/ 5312536 w 7645936"/>
                  <a:gd name="connsiteY40" fmla="*/ 2564132 h 4314825"/>
                  <a:gd name="connsiteX41" fmla="*/ 5442152 w 7645936"/>
                  <a:gd name="connsiteY41" fmla="*/ 2564132 h 4314825"/>
                  <a:gd name="connsiteX42" fmla="*/ 5650609 w 7645936"/>
                  <a:gd name="connsiteY42" fmla="*/ 2772589 h 4314825"/>
                  <a:gd name="connsiteX43" fmla="*/ 5650609 w 7645936"/>
                  <a:gd name="connsiteY43" fmla="*/ 3734896 h 4314825"/>
                  <a:gd name="connsiteX44" fmla="*/ 5442152 w 7645936"/>
                  <a:gd name="connsiteY44" fmla="*/ 3943353 h 4314825"/>
                  <a:gd name="connsiteX45" fmla="*/ 5312536 w 7645936"/>
                  <a:gd name="connsiteY45" fmla="*/ 3943353 h 4314825"/>
                  <a:gd name="connsiteX46" fmla="*/ 5104079 w 7645936"/>
                  <a:gd name="connsiteY46" fmla="*/ 3734896 h 4314825"/>
                  <a:gd name="connsiteX47" fmla="*/ 5104079 w 7645936"/>
                  <a:gd name="connsiteY47" fmla="*/ 2772589 h 4314825"/>
                  <a:gd name="connsiteX48" fmla="*/ 5312536 w 7645936"/>
                  <a:gd name="connsiteY48" fmla="*/ 2564132 h 4314825"/>
                  <a:gd name="connsiteX49" fmla="*/ 4506194 w 7645936"/>
                  <a:gd name="connsiteY49" fmla="*/ 2564132 h 4314825"/>
                  <a:gd name="connsiteX50" fmla="*/ 4635810 w 7645936"/>
                  <a:gd name="connsiteY50" fmla="*/ 2564132 h 4314825"/>
                  <a:gd name="connsiteX51" fmla="*/ 4844267 w 7645936"/>
                  <a:gd name="connsiteY51" fmla="*/ 2772589 h 4314825"/>
                  <a:gd name="connsiteX52" fmla="*/ 4844267 w 7645936"/>
                  <a:gd name="connsiteY52" fmla="*/ 3734896 h 4314825"/>
                  <a:gd name="connsiteX53" fmla="*/ 4635810 w 7645936"/>
                  <a:gd name="connsiteY53" fmla="*/ 3943353 h 4314825"/>
                  <a:gd name="connsiteX54" fmla="*/ 4506194 w 7645936"/>
                  <a:gd name="connsiteY54" fmla="*/ 3943353 h 4314825"/>
                  <a:gd name="connsiteX55" fmla="*/ 4297737 w 7645936"/>
                  <a:gd name="connsiteY55" fmla="*/ 3734896 h 4314825"/>
                  <a:gd name="connsiteX56" fmla="*/ 4297737 w 7645936"/>
                  <a:gd name="connsiteY56" fmla="*/ 2772589 h 4314825"/>
                  <a:gd name="connsiteX57" fmla="*/ 4506194 w 7645936"/>
                  <a:gd name="connsiteY57" fmla="*/ 2564132 h 4314825"/>
                  <a:gd name="connsiteX58" fmla="*/ 3699852 w 7645936"/>
                  <a:gd name="connsiteY58" fmla="*/ 2564132 h 4314825"/>
                  <a:gd name="connsiteX59" fmla="*/ 3829468 w 7645936"/>
                  <a:gd name="connsiteY59" fmla="*/ 2564132 h 4314825"/>
                  <a:gd name="connsiteX60" fmla="*/ 4037925 w 7645936"/>
                  <a:gd name="connsiteY60" fmla="*/ 2772589 h 4314825"/>
                  <a:gd name="connsiteX61" fmla="*/ 4037925 w 7645936"/>
                  <a:gd name="connsiteY61" fmla="*/ 3734896 h 4314825"/>
                  <a:gd name="connsiteX62" fmla="*/ 3829468 w 7645936"/>
                  <a:gd name="connsiteY62" fmla="*/ 3943353 h 4314825"/>
                  <a:gd name="connsiteX63" fmla="*/ 3699852 w 7645936"/>
                  <a:gd name="connsiteY63" fmla="*/ 3943353 h 4314825"/>
                  <a:gd name="connsiteX64" fmla="*/ 3491395 w 7645936"/>
                  <a:gd name="connsiteY64" fmla="*/ 3734896 h 4314825"/>
                  <a:gd name="connsiteX65" fmla="*/ 3491395 w 7645936"/>
                  <a:gd name="connsiteY65" fmla="*/ 2772589 h 4314825"/>
                  <a:gd name="connsiteX66" fmla="*/ 3699852 w 7645936"/>
                  <a:gd name="connsiteY66" fmla="*/ 2564132 h 4314825"/>
                  <a:gd name="connsiteX67" fmla="*/ 2893509 w 7645936"/>
                  <a:gd name="connsiteY67" fmla="*/ 2564132 h 4314825"/>
                  <a:gd name="connsiteX68" fmla="*/ 3023125 w 7645936"/>
                  <a:gd name="connsiteY68" fmla="*/ 2564132 h 4314825"/>
                  <a:gd name="connsiteX69" fmla="*/ 3231582 w 7645936"/>
                  <a:gd name="connsiteY69" fmla="*/ 2772589 h 4314825"/>
                  <a:gd name="connsiteX70" fmla="*/ 3231582 w 7645936"/>
                  <a:gd name="connsiteY70" fmla="*/ 3734896 h 4314825"/>
                  <a:gd name="connsiteX71" fmla="*/ 3023125 w 7645936"/>
                  <a:gd name="connsiteY71" fmla="*/ 3943353 h 4314825"/>
                  <a:gd name="connsiteX72" fmla="*/ 2893509 w 7645936"/>
                  <a:gd name="connsiteY72" fmla="*/ 3943353 h 4314825"/>
                  <a:gd name="connsiteX73" fmla="*/ 2685052 w 7645936"/>
                  <a:gd name="connsiteY73" fmla="*/ 3734896 h 4314825"/>
                  <a:gd name="connsiteX74" fmla="*/ 2685052 w 7645936"/>
                  <a:gd name="connsiteY74" fmla="*/ 2772589 h 4314825"/>
                  <a:gd name="connsiteX75" fmla="*/ 2893509 w 7645936"/>
                  <a:gd name="connsiteY75" fmla="*/ 2564132 h 4314825"/>
                  <a:gd name="connsiteX76" fmla="*/ 2087166 w 7645936"/>
                  <a:gd name="connsiteY76" fmla="*/ 2564132 h 4314825"/>
                  <a:gd name="connsiteX77" fmla="*/ 2216782 w 7645936"/>
                  <a:gd name="connsiteY77" fmla="*/ 2564132 h 4314825"/>
                  <a:gd name="connsiteX78" fmla="*/ 2425239 w 7645936"/>
                  <a:gd name="connsiteY78" fmla="*/ 2772589 h 4314825"/>
                  <a:gd name="connsiteX79" fmla="*/ 2425239 w 7645936"/>
                  <a:gd name="connsiteY79" fmla="*/ 3734896 h 4314825"/>
                  <a:gd name="connsiteX80" fmla="*/ 2216782 w 7645936"/>
                  <a:gd name="connsiteY80" fmla="*/ 3943353 h 4314825"/>
                  <a:gd name="connsiteX81" fmla="*/ 2087166 w 7645936"/>
                  <a:gd name="connsiteY81" fmla="*/ 3943353 h 4314825"/>
                  <a:gd name="connsiteX82" fmla="*/ 1878709 w 7645936"/>
                  <a:gd name="connsiteY82" fmla="*/ 3734896 h 4314825"/>
                  <a:gd name="connsiteX83" fmla="*/ 1878709 w 7645936"/>
                  <a:gd name="connsiteY83" fmla="*/ 2772589 h 4314825"/>
                  <a:gd name="connsiteX84" fmla="*/ 2087166 w 7645936"/>
                  <a:gd name="connsiteY84" fmla="*/ 2564132 h 4314825"/>
                  <a:gd name="connsiteX85" fmla="*/ 5082919 w 7645936"/>
                  <a:gd name="connsiteY85" fmla="*/ 775812 h 4314825"/>
                  <a:gd name="connsiteX86" fmla="*/ 4576665 w 7645936"/>
                  <a:gd name="connsiteY86" fmla="*/ 1282066 h 4314825"/>
                  <a:gd name="connsiteX87" fmla="*/ 5082919 w 7645936"/>
                  <a:gd name="connsiteY87" fmla="*/ 1788320 h 4314825"/>
                  <a:gd name="connsiteX88" fmla="*/ 5589173 w 7645936"/>
                  <a:gd name="connsiteY88" fmla="*/ 1282066 h 4314825"/>
                  <a:gd name="connsiteX89" fmla="*/ 5082919 w 7645936"/>
                  <a:gd name="connsiteY89" fmla="*/ 775812 h 4314825"/>
                  <a:gd name="connsiteX90" fmla="*/ 2408299 w 7645936"/>
                  <a:gd name="connsiteY90" fmla="*/ 775812 h 4314825"/>
                  <a:gd name="connsiteX91" fmla="*/ 1902046 w 7645936"/>
                  <a:gd name="connsiteY91" fmla="*/ 1282066 h 4314825"/>
                  <a:gd name="connsiteX92" fmla="*/ 2408299 w 7645936"/>
                  <a:gd name="connsiteY92" fmla="*/ 1788320 h 4314825"/>
                  <a:gd name="connsiteX93" fmla="*/ 2914553 w 7645936"/>
                  <a:gd name="connsiteY93" fmla="*/ 1282066 h 4314825"/>
                  <a:gd name="connsiteX94" fmla="*/ 2408299 w 7645936"/>
                  <a:gd name="connsiteY94" fmla="*/ 775812 h 4314825"/>
                  <a:gd name="connsiteX95" fmla="*/ 5082919 w 7645936"/>
                  <a:gd name="connsiteY95" fmla="*/ 661036 h 4314825"/>
                  <a:gd name="connsiteX96" fmla="*/ 5703949 w 7645936"/>
                  <a:gd name="connsiteY96" fmla="*/ 1282066 h 4314825"/>
                  <a:gd name="connsiteX97" fmla="*/ 5082919 w 7645936"/>
                  <a:gd name="connsiteY97" fmla="*/ 1903096 h 4314825"/>
                  <a:gd name="connsiteX98" fmla="*/ 4461889 w 7645936"/>
                  <a:gd name="connsiteY98" fmla="*/ 1282066 h 4314825"/>
                  <a:gd name="connsiteX99" fmla="*/ 5082919 w 7645936"/>
                  <a:gd name="connsiteY99" fmla="*/ 661036 h 4314825"/>
                  <a:gd name="connsiteX100" fmla="*/ 2408299 w 7645936"/>
                  <a:gd name="connsiteY100" fmla="*/ 661036 h 4314825"/>
                  <a:gd name="connsiteX101" fmla="*/ 3029329 w 7645936"/>
                  <a:gd name="connsiteY101" fmla="*/ 1282066 h 4314825"/>
                  <a:gd name="connsiteX102" fmla="*/ 2408299 w 7645936"/>
                  <a:gd name="connsiteY102" fmla="*/ 1903096 h 4314825"/>
                  <a:gd name="connsiteX103" fmla="*/ 1787269 w 7645936"/>
                  <a:gd name="connsiteY103" fmla="*/ 1282066 h 4314825"/>
                  <a:gd name="connsiteX104" fmla="*/ 2408299 w 7645936"/>
                  <a:gd name="connsiteY104" fmla="*/ 661036 h 4314825"/>
                  <a:gd name="connsiteX105" fmla="*/ 1164182 w 7645936"/>
                  <a:gd name="connsiteY105" fmla="*/ 126434 h 4314825"/>
                  <a:gd name="connsiteX106" fmla="*/ 1034158 w 7645936"/>
                  <a:gd name="connsiteY106" fmla="*/ 256457 h 4314825"/>
                  <a:gd name="connsiteX107" fmla="*/ 1034158 w 7645936"/>
                  <a:gd name="connsiteY107" fmla="*/ 1603376 h 4314825"/>
                  <a:gd name="connsiteX108" fmla="*/ 879743 w 7645936"/>
                  <a:gd name="connsiteY108" fmla="*/ 1603376 h 4314825"/>
                  <a:gd name="connsiteX109" fmla="*/ 478976 w 7645936"/>
                  <a:gd name="connsiteY109" fmla="*/ 1603376 h 4314825"/>
                  <a:gd name="connsiteX110" fmla="*/ 478976 w 7645936"/>
                  <a:gd name="connsiteY110" fmla="*/ 1286475 h 4314825"/>
                  <a:gd name="connsiteX111" fmla="*/ 89830 w 7645936"/>
                  <a:gd name="connsiteY111" fmla="*/ 1286475 h 4314825"/>
                  <a:gd name="connsiteX112" fmla="*/ 89830 w 7645936"/>
                  <a:gd name="connsiteY112" fmla="*/ 2046729 h 4314825"/>
                  <a:gd name="connsiteX113" fmla="*/ 478976 w 7645936"/>
                  <a:gd name="connsiteY113" fmla="*/ 2046729 h 4314825"/>
                  <a:gd name="connsiteX114" fmla="*/ 478976 w 7645936"/>
                  <a:gd name="connsiteY114" fmla="*/ 1724026 h 4314825"/>
                  <a:gd name="connsiteX115" fmla="*/ 879743 w 7645936"/>
                  <a:gd name="connsiteY115" fmla="*/ 1724026 h 4314825"/>
                  <a:gd name="connsiteX116" fmla="*/ 1034158 w 7645936"/>
                  <a:gd name="connsiteY116" fmla="*/ 1724026 h 4314825"/>
                  <a:gd name="connsiteX117" fmla="*/ 1034158 w 7645936"/>
                  <a:gd name="connsiteY117" fmla="*/ 4058369 h 4314825"/>
                  <a:gd name="connsiteX118" fmla="*/ 1164182 w 7645936"/>
                  <a:gd name="connsiteY118" fmla="*/ 4188392 h 4314825"/>
                  <a:gd name="connsiteX119" fmla="*/ 6481755 w 7645936"/>
                  <a:gd name="connsiteY119" fmla="*/ 4188392 h 4314825"/>
                  <a:gd name="connsiteX120" fmla="*/ 6611778 w 7645936"/>
                  <a:gd name="connsiteY120" fmla="*/ 4058369 h 4314825"/>
                  <a:gd name="connsiteX121" fmla="*/ 6611778 w 7645936"/>
                  <a:gd name="connsiteY121" fmla="*/ 1724026 h 4314825"/>
                  <a:gd name="connsiteX122" fmla="*/ 6766193 w 7645936"/>
                  <a:gd name="connsiteY122" fmla="*/ 1724026 h 4314825"/>
                  <a:gd name="connsiteX123" fmla="*/ 7166960 w 7645936"/>
                  <a:gd name="connsiteY123" fmla="*/ 1724026 h 4314825"/>
                  <a:gd name="connsiteX124" fmla="*/ 7166960 w 7645936"/>
                  <a:gd name="connsiteY124" fmla="*/ 2046729 h 4314825"/>
                  <a:gd name="connsiteX125" fmla="*/ 7556106 w 7645936"/>
                  <a:gd name="connsiteY125" fmla="*/ 2046729 h 4314825"/>
                  <a:gd name="connsiteX126" fmla="*/ 7556106 w 7645936"/>
                  <a:gd name="connsiteY126" fmla="*/ 1286475 h 4314825"/>
                  <a:gd name="connsiteX127" fmla="*/ 7166960 w 7645936"/>
                  <a:gd name="connsiteY127" fmla="*/ 1286475 h 4314825"/>
                  <a:gd name="connsiteX128" fmla="*/ 7166960 w 7645936"/>
                  <a:gd name="connsiteY128" fmla="*/ 1603376 h 4314825"/>
                  <a:gd name="connsiteX129" fmla="*/ 6766193 w 7645936"/>
                  <a:gd name="connsiteY129" fmla="*/ 1603376 h 4314825"/>
                  <a:gd name="connsiteX130" fmla="*/ 6611778 w 7645936"/>
                  <a:gd name="connsiteY130" fmla="*/ 1603376 h 4314825"/>
                  <a:gd name="connsiteX131" fmla="*/ 6611778 w 7645936"/>
                  <a:gd name="connsiteY131" fmla="*/ 256457 h 4314825"/>
                  <a:gd name="connsiteX132" fmla="*/ 6481755 w 7645936"/>
                  <a:gd name="connsiteY132" fmla="*/ 126434 h 4314825"/>
                  <a:gd name="connsiteX133" fmla="*/ 1011518 w 7645936"/>
                  <a:gd name="connsiteY133" fmla="*/ 0 h 4314825"/>
                  <a:gd name="connsiteX134" fmla="*/ 6634418 w 7645936"/>
                  <a:gd name="connsiteY134" fmla="*/ 0 h 4314825"/>
                  <a:gd name="connsiteX135" fmla="*/ 6766193 w 7645936"/>
                  <a:gd name="connsiteY135" fmla="*/ 131775 h 4314825"/>
                  <a:gd name="connsiteX136" fmla="*/ 6766193 w 7645936"/>
                  <a:gd name="connsiteY136" fmla="*/ 1485987 h 4314825"/>
                  <a:gd name="connsiteX137" fmla="*/ 7077129 w 7645936"/>
                  <a:gd name="connsiteY137" fmla="*/ 1485987 h 4314825"/>
                  <a:gd name="connsiteX138" fmla="*/ 7077129 w 7645936"/>
                  <a:gd name="connsiteY138" fmla="*/ 1193887 h 4314825"/>
                  <a:gd name="connsiteX139" fmla="*/ 7645936 w 7645936"/>
                  <a:gd name="connsiteY139" fmla="*/ 1193887 h 4314825"/>
                  <a:gd name="connsiteX140" fmla="*/ 7645936 w 7645936"/>
                  <a:gd name="connsiteY140" fmla="*/ 2139317 h 4314825"/>
                  <a:gd name="connsiteX141" fmla="*/ 7077129 w 7645936"/>
                  <a:gd name="connsiteY141" fmla="*/ 2139317 h 4314825"/>
                  <a:gd name="connsiteX142" fmla="*/ 7077129 w 7645936"/>
                  <a:gd name="connsiteY142" fmla="*/ 1840719 h 4314825"/>
                  <a:gd name="connsiteX143" fmla="*/ 6766193 w 7645936"/>
                  <a:gd name="connsiteY143" fmla="*/ 1840719 h 4314825"/>
                  <a:gd name="connsiteX144" fmla="*/ 6766193 w 7645936"/>
                  <a:gd name="connsiteY144" fmla="*/ 4183050 h 4314825"/>
                  <a:gd name="connsiteX145" fmla="*/ 6634418 w 7645936"/>
                  <a:gd name="connsiteY145" fmla="*/ 4314825 h 4314825"/>
                  <a:gd name="connsiteX146" fmla="*/ 1011518 w 7645936"/>
                  <a:gd name="connsiteY146" fmla="*/ 4314825 h 4314825"/>
                  <a:gd name="connsiteX147" fmla="*/ 879743 w 7645936"/>
                  <a:gd name="connsiteY147" fmla="*/ 4183050 h 4314825"/>
                  <a:gd name="connsiteX148" fmla="*/ 879743 w 7645936"/>
                  <a:gd name="connsiteY148" fmla="*/ 1840719 h 4314825"/>
                  <a:gd name="connsiteX149" fmla="*/ 568807 w 7645936"/>
                  <a:gd name="connsiteY149" fmla="*/ 1840719 h 4314825"/>
                  <a:gd name="connsiteX150" fmla="*/ 568807 w 7645936"/>
                  <a:gd name="connsiteY150" fmla="*/ 2139317 h 4314825"/>
                  <a:gd name="connsiteX151" fmla="*/ 0 w 7645936"/>
                  <a:gd name="connsiteY151" fmla="*/ 2139317 h 4314825"/>
                  <a:gd name="connsiteX152" fmla="*/ 0 w 7645936"/>
                  <a:gd name="connsiteY152" fmla="*/ 1193887 h 4314825"/>
                  <a:gd name="connsiteX153" fmla="*/ 568807 w 7645936"/>
                  <a:gd name="connsiteY153" fmla="*/ 1193887 h 4314825"/>
                  <a:gd name="connsiteX154" fmla="*/ 568807 w 7645936"/>
                  <a:gd name="connsiteY154" fmla="*/ 1485987 h 4314825"/>
                  <a:gd name="connsiteX155" fmla="*/ 879743 w 7645936"/>
                  <a:gd name="connsiteY155" fmla="*/ 1485987 h 4314825"/>
                  <a:gd name="connsiteX156" fmla="*/ 879743 w 7645936"/>
                  <a:gd name="connsiteY156" fmla="*/ 131775 h 4314825"/>
                  <a:gd name="connsiteX157" fmla="*/ 1011518 w 7645936"/>
                  <a:gd name="connsiteY157" fmla="*/ 0 h 431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7645936" h="4314825">
                    <a:moveTo>
                      <a:pt x="5333671" y="2643510"/>
                    </a:moveTo>
                    <a:cubicBezTo>
                      <a:pt x="5256088" y="2643510"/>
                      <a:pt x="5193195" y="2706403"/>
                      <a:pt x="5193195" y="2783986"/>
                    </a:cubicBezTo>
                    <a:lnTo>
                      <a:pt x="5193195" y="3723500"/>
                    </a:lnTo>
                    <a:cubicBezTo>
                      <a:pt x="5193195" y="3801083"/>
                      <a:pt x="5256088" y="3863976"/>
                      <a:pt x="5333671" y="3863976"/>
                    </a:cubicBezTo>
                    <a:lnTo>
                      <a:pt x="5421017" y="3863976"/>
                    </a:lnTo>
                    <a:cubicBezTo>
                      <a:pt x="5498600" y="3863976"/>
                      <a:pt x="5561493" y="3801083"/>
                      <a:pt x="5561493" y="3723500"/>
                    </a:cubicBezTo>
                    <a:lnTo>
                      <a:pt x="5561493" y="2783986"/>
                    </a:lnTo>
                    <a:cubicBezTo>
                      <a:pt x="5561493" y="2706403"/>
                      <a:pt x="5498600" y="2643510"/>
                      <a:pt x="5421017" y="2643510"/>
                    </a:cubicBezTo>
                    <a:close/>
                    <a:moveTo>
                      <a:pt x="4527329" y="2643510"/>
                    </a:moveTo>
                    <a:cubicBezTo>
                      <a:pt x="4449746" y="2643510"/>
                      <a:pt x="4386853" y="2706403"/>
                      <a:pt x="4386853" y="2783986"/>
                    </a:cubicBezTo>
                    <a:lnTo>
                      <a:pt x="4386853" y="3723500"/>
                    </a:lnTo>
                    <a:cubicBezTo>
                      <a:pt x="4386853" y="3801083"/>
                      <a:pt x="4449746" y="3863976"/>
                      <a:pt x="4527329" y="3863976"/>
                    </a:cubicBezTo>
                    <a:lnTo>
                      <a:pt x="4614675" y="3863976"/>
                    </a:lnTo>
                    <a:cubicBezTo>
                      <a:pt x="4692258" y="3863976"/>
                      <a:pt x="4755151" y="3801083"/>
                      <a:pt x="4755151" y="3723500"/>
                    </a:cubicBezTo>
                    <a:lnTo>
                      <a:pt x="4755151" y="2783986"/>
                    </a:lnTo>
                    <a:cubicBezTo>
                      <a:pt x="4755151" y="2706403"/>
                      <a:pt x="4692258" y="2643510"/>
                      <a:pt x="4614675" y="2643510"/>
                    </a:cubicBezTo>
                    <a:close/>
                    <a:moveTo>
                      <a:pt x="3720987" y="2643510"/>
                    </a:moveTo>
                    <a:cubicBezTo>
                      <a:pt x="3643404" y="2643510"/>
                      <a:pt x="3580511" y="2706403"/>
                      <a:pt x="3580511" y="2783986"/>
                    </a:cubicBezTo>
                    <a:lnTo>
                      <a:pt x="3580511" y="3723500"/>
                    </a:lnTo>
                    <a:cubicBezTo>
                      <a:pt x="3580511" y="3801083"/>
                      <a:pt x="3643404" y="3863976"/>
                      <a:pt x="3720987" y="3863976"/>
                    </a:cubicBezTo>
                    <a:lnTo>
                      <a:pt x="3808333" y="3863976"/>
                    </a:lnTo>
                    <a:cubicBezTo>
                      <a:pt x="3885916" y="3863976"/>
                      <a:pt x="3948809" y="3801083"/>
                      <a:pt x="3948809" y="3723500"/>
                    </a:cubicBezTo>
                    <a:lnTo>
                      <a:pt x="3948809" y="2783986"/>
                    </a:lnTo>
                    <a:cubicBezTo>
                      <a:pt x="3948809" y="2706403"/>
                      <a:pt x="3885916" y="2643510"/>
                      <a:pt x="3808333" y="2643510"/>
                    </a:cubicBezTo>
                    <a:close/>
                    <a:moveTo>
                      <a:pt x="2914644" y="2643510"/>
                    </a:moveTo>
                    <a:cubicBezTo>
                      <a:pt x="2837061" y="2643510"/>
                      <a:pt x="2774168" y="2706403"/>
                      <a:pt x="2774168" y="2783986"/>
                    </a:cubicBezTo>
                    <a:lnTo>
                      <a:pt x="2774168" y="3723500"/>
                    </a:lnTo>
                    <a:cubicBezTo>
                      <a:pt x="2774168" y="3801083"/>
                      <a:pt x="2837061" y="3863976"/>
                      <a:pt x="2914644" y="3863976"/>
                    </a:cubicBezTo>
                    <a:lnTo>
                      <a:pt x="3001990" y="3863976"/>
                    </a:lnTo>
                    <a:cubicBezTo>
                      <a:pt x="3079573" y="3863976"/>
                      <a:pt x="3142466" y="3801083"/>
                      <a:pt x="3142466" y="3723500"/>
                    </a:cubicBezTo>
                    <a:lnTo>
                      <a:pt x="3142466" y="2783986"/>
                    </a:lnTo>
                    <a:cubicBezTo>
                      <a:pt x="3142466" y="2706403"/>
                      <a:pt x="3079573" y="2643510"/>
                      <a:pt x="3001990" y="2643510"/>
                    </a:cubicBezTo>
                    <a:close/>
                    <a:moveTo>
                      <a:pt x="2108301" y="2643510"/>
                    </a:moveTo>
                    <a:cubicBezTo>
                      <a:pt x="2030718" y="2643510"/>
                      <a:pt x="1967825" y="2706403"/>
                      <a:pt x="1967825" y="2783986"/>
                    </a:cubicBezTo>
                    <a:lnTo>
                      <a:pt x="1967825" y="3723500"/>
                    </a:lnTo>
                    <a:cubicBezTo>
                      <a:pt x="1967825" y="3801083"/>
                      <a:pt x="2030718" y="3863976"/>
                      <a:pt x="2108301" y="3863976"/>
                    </a:cubicBezTo>
                    <a:lnTo>
                      <a:pt x="2195647" y="3863976"/>
                    </a:lnTo>
                    <a:cubicBezTo>
                      <a:pt x="2273230" y="3863976"/>
                      <a:pt x="2336123" y="3801083"/>
                      <a:pt x="2336123" y="3723500"/>
                    </a:cubicBezTo>
                    <a:lnTo>
                      <a:pt x="2336123" y="2783986"/>
                    </a:lnTo>
                    <a:cubicBezTo>
                      <a:pt x="2336123" y="2706403"/>
                      <a:pt x="2273230" y="2643510"/>
                      <a:pt x="2195647" y="2643510"/>
                    </a:cubicBezTo>
                    <a:close/>
                    <a:moveTo>
                      <a:pt x="5312536" y="2564132"/>
                    </a:moveTo>
                    <a:lnTo>
                      <a:pt x="5442152" y="2564132"/>
                    </a:lnTo>
                    <a:cubicBezTo>
                      <a:pt x="5557280" y="2564132"/>
                      <a:pt x="5650609" y="2657461"/>
                      <a:pt x="5650609" y="2772589"/>
                    </a:cubicBezTo>
                    <a:lnTo>
                      <a:pt x="5650609" y="3734896"/>
                    </a:lnTo>
                    <a:cubicBezTo>
                      <a:pt x="5650609" y="3850024"/>
                      <a:pt x="5557280" y="3943353"/>
                      <a:pt x="5442152" y="3943353"/>
                    </a:cubicBezTo>
                    <a:lnTo>
                      <a:pt x="5312536" y="3943353"/>
                    </a:lnTo>
                    <a:cubicBezTo>
                      <a:pt x="5197408" y="3943353"/>
                      <a:pt x="5104079" y="3850024"/>
                      <a:pt x="5104079" y="3734896"/>
                    </a:cubicBezTo>
                    <a:lnTo>
                      <a:pt x="5104079" y="2772589"/>
                    </a:lnTo>
                    <a:cubicBezTo>
                      <a:pt x="5104079" y="2657461"/>
                      <a:pt x="5197408" y="2564132"/>
                      <a:pt x="5312536" y="2564132"/>
                    </a:cubicBezTo>
                    <a:close/>
                    <a:moveTo>
                      <a:pt x="4506194" y="2564132"/>
                    </a:moveTo>
                    <a:lnTo>
                      <a:pt x="4635810" y="2564132"/>
                    </a:lnTo>
                    <a:cubicBezTo>
                      <a:pt x="4750938" y="2564132"/>
                      <a:pt x="4844267" y="2657461"/>
                      <a:pt x="4844267" y="2772589"/>
                    </a:cubicBezTo>
                    <a:lnTo>
                      <a:pt x="4844267" y="3734896"/>
                    </a:lnTo>
                    <a:cubicBezTo>
                      <a:pt x="4844267" y="3850024"/>
                      <a:pt x="4750938" y="3943353"/>
                      <a:pt x="4635810" y="3943353"/>
                    </a:cubicBezTo>
                    <a:lnTo>
                      <a:pt x="4506194" y="3943353"/>
                    </a:lnTo>
                    <a:cubicBezTo>
                      <a:pt x="4391066" y="3943353"/>
                      <a:pt x="4297737" y="3850024"/>
                      <a:pt x="4297737" y="3734896"/>
                    </a:cubicBezTo>
                    <a:lnTo>
                      <a:pt x="4297737" y="2772589"/>
                    </a:lnTo>
                    <a:cubicBezTo>
                      <a:pt x="4297737" y="2657461"/>
                      <a:pt x="4391066" y="2564132"/>
                      <a:pt x="4506194" y="2564132"/>
                    </a:cubicBezTo>
                    <a:close/>
                    <a:moveTo>
                      <a:pt x="3699852" y="2564132"/>
                    </a:moveTo>
                    <a:lnTo>
                      <a:pt x="3829468" y="2564132"/>
                    </a:lnTo>
                    <a:cubicBezTo>
                      <a:pt x="3944596" y="2564132"/>
                      <a:pt x="4037925" y="2657461"/>
                      <a:pt x="4037925" y="2772589"/>
                    </a:cubicBezTo>
                    <a:lnTo>
                      <a:pt x="4037925" y="3734896"/>
                    </a:lnTo>
                    <a:cubicBezTo>
                      <a:pt x="4037925" y="3850024"/>
                      <a:pt x="3944596" y="3943353"/>
                      <a:pt x="3829468" y="3943353"/>
                    </a:cubicBezTo>
                    <a:lnTo>
                      <a:pt x="3699852" y="3943353"/>
                    </a:lnTo>
                    <a:cubicBezTo>
                      <a:pt x="3584724" y="3943353"/>
                      <a:pt x="3491395" y="3850024"/>
                      <a:pt x="3491395" y="3734896"/>
                    </a:cubicBezTo>
                    <a:lnTo>
                      <a:pt x="3491395" y="2772589"/>
                    </a:lnTo>
                    <a:cubicBezTo>
                      <a:pt x="3491395" y="2657461"/>
                      <a:pt x="3584724" y="2564132"/>
                      <a:pt x="3699852" y="2564132"/>
                    </a:cubicBezTo>
                    <a:close/>
                    <a:moveTo>
                      <a:pt x="2893509" y="2564132"/>
                    </a:moveTo>
                    <a:lnTo>
                      <a:pt x="3023125" y="2564132"/>
                    </a:lnTo>
                    <a:cubicBezTo>
                      <a:pt x="3138253" y="2564132"/>
                      <a:pt x="3231582" y="2657461"/>
                      <a:pt x="3231582" y="2772589"/>
                    </a:cubicBezTo>
                    <a:lnTo>
                      <a:pt x="3231582" y="3734896"/>
                    </a:lnTo>
                    <a:cubicBezTo>
                      <a:pt x="3231582" y="3850024"/>
                      <a:pt x="3138253" y="3943353"/>
                      <a:pt x="3023125" y="3943353"/>
                    </a:cubicBezTo>
                    <a:lnTo>
                      <a:pt x="2893509" y="3943353"/>
                    </a:lnTo>
                    <a:cubicBezTo>
                      <a:pt x="2778381" y="3943353"/>
                      <a:pt x="2685052" y="3850024"/>
                      <a:pt x="2685052" y="3734896"/>
                    </a:cubicBezTo>
                    <a:lnTo>
                      <a:pt x="2685052" y="2772589"/>
                    </a:lnTo>
                    <a:cubicBezTo>
                      <a:pt x="2685052" y="2657461"/>
                      <a:pt x="2778381" y="2564132"/>
                      <a:pt x="2893509" y="2564132"/>
                    </a:cubicBezTo>
                    <a:close/>
                    <a:moveTo>
                      <a:pt x="2087166" y="2564132"/>
                    </a:moveTo>
                    <a:lnTo>
                      <a:pt x="2216782" y="2564132"/>
                    </a:lnTo>
                    <a:cubicBezTo>
                      <a:pt x="2331910" y="2564132"/>
                      <a:pt x="2425239" y="2657461"/>
                      <a:pt x="2425239" y="2772589"/>
                    </a:cubicBezTo>
                    <a:lnTo>
                      <a:pt x="2425239" y="3734896"/>
                    </a:lnTo>
                    <a:cubicBezTo>
                      <a:pt x="2425239" y="3850024"/>
                      <a:pt x="2331910" y="3943353"/>
                      <a:pt x="2216782" y="3943353"/>
                    </a:cubicBezTo>
                    <a:lnTo>
                      <a:pt x="2087166" y="3943353"/>
                    </a:lnTo>
                    <a:cubicBezTo>
                      <a:pt x="1972038" y="3943353"/>
                      <a:pt x="1878709" y="3850024"/>
                      <a:pt x="1878709" y="3734896"/>
                    </a:cubicBezTo>
                    <a:lnTo>
                      <a:pt x="1878709" y="2772589"/>
                    </a:lnTo>
                    <a:cubicBezTo>
                      <a:pt x="1878709" y="2657461"/>
                      <a:pt x="1972038" y="2564132"/>
                      <a:pt x="2087166" y="2564132"/>
                    </a:cubicBezTo>
                    <a:close/>
                    <a:moveTo>
                      <a:pt x="5082919" y="775812"/>
                    </a:moveTo>
                    <a:cubicBezTo>
                      <a:pt x="4803323" y="775812"/>
                      <a:pt x="4576665" y="1002470"/>
                      <a:pt x="4576665" y="1282066"/>
                    </a:cubicBezTo>
                    <a:cubicBezTo>
                      <a:pt x="4576665" y="1561662"/>
                      <a:pt x="4803323" y="1788320"/>
                      <a:pt x="5082919" y="1788320"/>
                    </a:cubicBezTo>
                    <a:cubicBezTo>
                      <a:pt x="5362515" y="1788320"/>
                      <a:pt x="5589173" y="1561662"/>
                      <a:pt x="5589173" y="1282066"/>
                    </a:cubicBezTo>
                    <a:cubicBezTo>
                      <a:pt x="5589173" y="1002470"/>
                      <a:pt x="5362515" y="775812"/>
                      <a:pt x="5082919" y="775812"/>
                    </a:cubicBezTo>
                    <a:close/>
                    <a:moveTo>
                      <a:pt x="2408299" y="775812"/>
                    </a:moveTo>
                    <a:cubicBezTo>
                      <a:pt x="2128703" y="775812"/>
                      <a:pt x="1902046" y="1002470"/>
                      <a:pt x="1902046" y="1282066"/>
                    </a:cubicBezTo>
                    <a:cubicBezTo>
                      <a:pt x="1902046" y="1561662"/>
                      <a:pt x="2128703" y="1788320"/>
                      <a:pt x="2408299" y="1788320"/>
                    </a:cubicBezTo>
                    <a:cubicBezTo>
                      <a:pt x="2687895" y="1788320"/>
                      <a:pt x="2914553" y="1561662"/>
                      <a:pt x="2914553" y="1282066"/>
                    </a:cubicBezTo>
                    <a:cubicBezTo>
                      <a:pt x="2914553" y="1002470"/>
                      <a:pt x="2687895" y="775812"/>
                      <a:pt x="2408299" y="775812"/>
                    </a:cubicBezTo>
                    <a:close/>
                    <a:moveTo>
                      <a:pt x="5082919" y="661036"/>
                    </a:moveTo>
                    <a:cubicBezTo>
                      <a:pt x="5425904" y="661036"/>
                      <a:pt x="5703949" y="939081"/>
                      <a:pt x="5703949" y="1282066"/>
                    </a:cubicBezTo>
                    <a:cubicBezTo>
                      <a:pt x="5703949" y="1625051"/>
                      <a:pt x="5425904" y="1903096"/>
                      <a:pt x="5082919" y="1903096"/>
                    </a:cubicBezTo>
                    <a:cubicBezTo>
                      <a:pt x="4739934" y="1903096"/>
                      <a:pt x="4461889" y="1625051"/>
                      <a:pt x="4461889" y="1282066"/>
                    </a:cubicBezTo>
                    <a:cubicBezTo>
                      <a:pt x="4461889" y="939081"/>
                      <a:pt x="4739934" y="661036"/>
                      <a:pt x="5082919" y="661036"/>
                    </a:cubicBezTo>
                    <a:close/>
                    <a:moveTo>
                      <a:pt x="2408299" y="661036"/>
                    </a:moveTo>
                    <a:cubicBezTo>
                      <a:pt x="2751284" y="661036"/>
                      <a:pt x="3029329" y="939081"/>
                      <a:pt x="3029329" y="1282066"/>
                    </a:cubicBezTo>
                    <a:cubicBezTo>
                      <a:pt x="3029329" y="1625051"/>
                      <a:pt x="2751284" y="1903096"/>
                      <a:pt x="2408299" y="1903096"/>
                    </a:cubicBezTo>
                    <a:cubicBezTo>
                      <a:pt x="2065314" y="1903096"/>
                      <a:pt x="1787269" y="1625051"/>
                      <a:pt x="1787269" y="1282066"/>
                    </a:cubicBezTo>
                    <a:cubicBezTo>
                      <a:pt x="1787269" y="939081"/>
                      <a:pt x="2065314" y="661036"/>
                      <a:pt x="2408299" y="661036"/>
                    </a:cubicBezTo>
                    <a:close/>
                    <a:moveTo>
                      <a:pt x="1164182" y="126434"/>
                    </a:moveTo>
                    <a:cubicBezTo>
                      <a:pt x="1092372" y="126434"/>
                      <a:pt x="1034158" y="184647"/>
                      <a:pt x="1034158" y="256457"/>
                    </a:cubicBezTo>
                    <a:lnTo>
                      <a:pt x="1034158" y="1603376"/>
                    </a:lnTo>
                    <a:lnTo>
                      <a:pt x="879743" y="1603376"/>
                    </a:lnTo>
                    <a:lnTo>
                      <a:pt x="478976" y="1603376"/>
                    </a:lnTo>
                    <a:lnTo>
                      <a:pt x="478976" y="1286475"/>
                    </a:lnTo>
                    <a:lnTo>
                      <a:pt x="89830" y="1286475"/>
                    </a:lnTo>
                    <a:lnTo>
                      <a:pt x="89830" y="2046729"/>
                    </a:lnTo>
                    <a:lnTo>
                      <a:pt x="478976" y="2046729"/>
                    </a:lnTo>
                    <a:lnTo>
                      <a:pt x="478976" y="1724026"/>
                    </a:lnTo>
                    <a:lnTo>
                      <a:pt x="879743" y="1724026"/>
                    </a:lnTo>
                    <a:lnTo>
                      <a:pt x="1034158" y="1724026"/>
                    </a:lnTo>
                    <a:lnTo>
                      <a:pt x="1034158" y="4058369"/>
                    </a:lnTo>
                    <a:cubicBezTo>
                      <a:pt x="1034158" y="4130179"/>
                      <a:pt x="1092372" y="4188392"/>
                      <a:pt x="1164182" y="4188392"/>
                    </a:cubicBezTo>
                    <a:lnTo>
                      <a:pt x="6481755" y="4188392"/>
                    </a:lnTo>
                    <a:cubicBezTo>
                      <a:pt x="6553565" y="4188392"/>
                      <a:pt x="6611778" y="4130179"/>
                      <a:pt x="6611778" y="4058369"/>
                    </a:cubicBezTo>
                    <a:lnTo>
                      <a:pt x="6611778" y="1724026"/>
                    </a:lnTo>
                    <a:lnTo>
                      <a:pt x="6766193" y="1724026"/>
                    </a:lnTo>
                    <a:lnTo>
                      <a:pt x="7166960" y="1724026"/>
                    </a:lnTo>
                    <a:lnTo>
                      <a:pt x="7166960" y="2046729"/>
                    </a:lnTo>
                    <a:lnTo>
                      <a:pt x="7556106" y="2046729"/>
                    </a:lnTo>
                    <a:lnTo>
                      <a:pt x="7556106" y="1286475"/>
                    </a:lnTo>
                    <a:lnTo>
                      <a:pt x="7166960" y="1286475"/>
                    </a:lnTo>
                    <a:lnTo>
                      <a:pt x="7166960" y="1603376"/>
                    </a:lnTo>
                    <a:lnTo>
                      <a:pt x="6766193" y="1603376"/>
                    </a:lnTo>
                    <a:lnTo>
                      <a:pt x="6611778" y="1603376"/>
                    </a:lnTo>
                    <a:lnTo>
                      <a:pt x="6611778" y="256457"/>
                    </a:lnTo>
                    <a:cubicBezTo>
                      <a:pt x="6611778" y="184647"/>
                      <a:pt x="6553565" y="126434"/>
                      <a:pt x="6481755" y="126434"/>
                    </a:cubicBezTo>
                    <a:close/>
                    <a:moveTo>
                      <a:pt x="1011518" y="0"/>
                    </a:moveTo>
                    <a:lnTo>
                      <a:pt x="6634418" y="0"/>
                    </a:lnTo>
                    <a:cubicBezTo>
                      <a:pt x="6707195" y="0"/>
                      <a:pt x="6766193" y="58999"/>
                      <a:pt x="6766193" y="131775"/>
                    </a:cubicBezTo>
                    <a:lnTo>
                      <a:pt x="6766193" y="1485987"/>
                    </a:lnTo>
                    <a:lnTo>
                      <a:pt x="7077129" y="1485987"/>
                    </a:lnTo>
                    <a:lnTo>
                      <a:pt x="7077129" y="1193887"/>
                    </a:lnTo>
                    <a:lnTo>
                      <a:pt x="7645936" y="1193887"/>
                    </a:lnTo>
                    <a:lnTo>
                      <a:pt x="7645936" y="2139317"/>
                    </a:lnTo>
                    <a:lnTo>
                      <a:pt x="7077129" y="2139317"/>
                    </a:lnTo>
                    <a:lnTo>
                      <a:pt x="7077129" y="1840719"/>
                    </a:lnTo>
                    <a:lnTo>
                      <a:pt x="6766193" y="1840719"/>
                    </a:lnTo>
                    <a:lnTo>
                      <a:pt x="6766193" y="4183050"/>
                    </a:lnTo>
                    <a:cubicBezTo>
                      <a:pt x="6766193" y="4255827"/>
                      <a:pt x="6707195" y="4314825"/>
                      <a:pt x="6634418" y="4314825"/>
                    </a:cubicBezTo>
                    <a:lnTo>
                      <a:pt x="1011518" y="4314825"/>
                    </a:lnTo>
                    <a:cubicBezTo>
                      <a:pt x="938741" y="4314825"/>
                      <a:pt x="879743" y="4255827"/>
                      <a:pt x="879743" y="4183050"/>
                    </a:cubicBezTo>
                    <a:lnTo>
                      <a:pt x="879743" y="1840719"/>
                    </a:lnTo>
                    <a:lnTo>
                      <a:pt x="568807" y="1840719"/>
                    </a:lnTo>
                    <a:lnTo>
                      <a:pt x="568807" y="2139317"/>
                    </a:lnTo>
                    <a:lnTo>
                      <a:pt x="0" y="2139317"/>
                    </a:lnTo>
                    <a:lnTo>
                      <a:pt x="0" y="1193887"/>
                    </a:lnTo>
                    <a:lnTo>
                      <a:pt x="568807" y="1193887"/>
                    </a:lnTo>
                    <a:lnTo>
                      <a:pt x="568807" y="1485987"/>
                    </a:lnTo>
                    <a:lnTo>
                      <a:pt x="879743" y="1485987"/>
                    </a:lnTo>
                    <a:lnTo>
                      <a:pt x="879743" y="131775"/>
                    </a:lnTo>
                    <a:cubicBezTo>
                      <a:pt x="879743" y="58999"/>
                      <a:pt x="938741" y="0"/>
                      <a:pt x="1011518" y="0"/>
                    </a:cubicBezTo>
                    <a:close/>
                  </a:path>
                </a:pathLst>
              </a:custGeom>
              <a:noFill/>
              <a:ln w="3175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dirty="0" err="1">
                  <a:solidFill>
                    <a:schemeClr val="accent2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30" name="Straight Connector 229"/>
              <p:cNvCxnSpPr/>
              <p:nvPr/>
            </p:nvCxnSpPr>
            <p:spPr>
              <a:xfrm flipH="1">
                <a:off x="10486805" y="3605293"/>
                <a:ext cx="308472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65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</p:grpSp>
      <p:sp>
        <p:nvSpPr>
          <p:cNvPr id="139" name="Rectangle 138"/>
          <p:cNvSpPr/>
          <p:nvPr/>
        </p:nvSpPr>
        <p:spPr>
          <a:xfrm>
            <a:off x="8477444" y="2846796"/>
            <a:ext cx="1188805" cy="43088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Bot </a:t>
            </a:r>
            <a:br>
              <a:rPr lang="en-US" sz="1100" kern="0" dirty="0">
                <a:cs typeface="Segoe UI Semilight" panose="020B0402040204020203" pitchFamily="34" charset="0"/>
              </a:rPr>
            </a:br>
            <a:r>
              <a:rPr lang="en-US" sz="1100" kern="0" dirty="0">
                <a:cs typeface="Segoe UI Semilight" panose="020B0402040204020203" pitchFamily="34" charset="0"/>
              </a:rPr>
              <a:t>Framework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847393" y="2860389"/>
            <a:ext cx="11908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SQL Data </a:t>
            </a:r>
          </a:p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Warehouse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145110" y="2959570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Data Catalog</a:t>
            </a:r>
          </a:p>
        </p:txBody>
      </p:sp>
      <p:grpSp>
        <p:nvGrpSpPr>
          <p:cNvPr id="231" name="Group 230"/>
          <p:cNvGrpSpPr/>
          <p:nvPr/>
        </p:nvGrpSpPr>
        <p:grpSpPr>
          <a:xfrm>
            <a:off x="2850073" y="2919805"/>
            <a:ext cx="257645" cy="274068"/>
            <a:chOff x="3232150" y="382588"/>
            <a:chExt cx="5727700" cy="6092825"/>
          </a:xfrm>
          <a:solidFill>
            <a:schemeClr val="tx1"/>
          </a:solidFill>
        </p:grpSpPr>
        <p:sp>
          <p:nvSpPr>
            <p:cNvPr id="232" name="Freeform 10"/>
            <p:cNvSpPr>
              <a:spLocks/>
            </p:cNvSpPr>
            <p:nvPr/>
          </p:nvSpPr>
          <p:spPr bwMode="auto">
            <a:xfrm>
              <a:off x="3232150" y="382588"/>
              <a:ext cx="4492625" cy="4781550"/>
            </a:xfrm>
            <a:custGeom>
              <a:avLst/>
              <a:gdLst>
                <a:gd name="T0" fmla="*/ 490 w 2830"/>
                <a:gd name="T1" fmla="*/ 280 h 3012"/>
                <a:gd name="T2" fmla="*/ 458 w 2830"/>
                <a:gd name="T3" fmla="*/ 274 h 3012"/>
                <a:gd name="T4" fmla="*/ 422 w 2830"/>
                <a:gd name="T5" fmla="*/ 246 h 3012"/>
                <a:gd name="T6" fmla="*/ 410 w 2830"/>
                <a:gd name="T7" fmla="*/ 200 h 3012"/>
                <a:gd name="T8" fmla="*/ 416 w 2830"/>
                <a:gd name="T9" fmla="*/ 170 h 3012"/>
                <a:gd name="T10" fmla="*/ 444 w 2830"/>
                <a:gd name="T11" fmla="*/ 134 h 3012"/>
                <a:gd name="T12" fmla="*/ 490 w 2830"/>
                <a:gd name="T13" fmla="*/ 120 h 3012"/>
                <a:gd name="T14" fmla="*/ 2724 w 2830"/>
                <a:gd name="T15" fmla="*/ 1362 h 3012"/>
                <a:gd name="T16" fmla="*/ 2830 w 2830"/>
                <a:gd name="T17" fmla="*/ 0 h 3012"/>
                <a:gd name="T18" fmla="*/ 382 w 2830"/>
                <a:gd name="T19" fmla="*/ 16 h 3012"/>
                <a:gd name="T20" fmla="*/ 314 w 2830"/>
                <a:gd name="T21" fmla="*/ 74 h 3012"/>
                <a:gd name="T22" fmla="*/ 266 w 2830"/>
                <a:gd name="T23" fmla="*/ 130 h 3012"/>
                <a:gd name="T24" fmla="*/ 222 w 2830"/>
                <a:gd name="T25" fmla="*/ 206 h 3012"/>
                <a:gd name="T26" fmla="*/ 214 w 2830"/>
                <a:gd name="T27" fmla="*/ 736 h 3012"/>
                <a:gd name="T28" fmla="*/ 62 w 2830"/>
                <a:gd name="T29" fmla="*/ 738 h 3012"/>
                <a:gd name="T30" fmla="*/ 22 w 2830"/>
                <a:gd name="T31" fmla="*/ 760 h 3012"/>
                <a:gd name="T32" fmla="*/ 0 w 2830"/>
                <a:gd name="T33" fmla="*/ 800 h 3012"/>
                <a:gd name="T34" fmla="*/ 0 w 2830"/>
                <a:gd name="T35" fmla="*/ 832 h 3012"/>
                <a:gd name="T36" fmla="*/ 22 w 2830"/>
                <a:gd name="T37" fmla="*/ 872 h 3012"/>
                <a:gd name="T38" fmla="*/ 62 w 2830"/>
                <a:gd name="T39" fmla="*/ 894 h 3012"/>
                <a:gd name="T40" fmla="*/ 214 w 2830"/>
                <a:gd name="T41" fmla="*/ 896 h 3012"/>
                <a:gd name="T42" fmla="*/ 80 w 2830"/>
                <a:gd name="T43" fmla="*/ 1556 h 3012"/>
                <a:gd name="T44" fmla="*/ 34 w 2830"/>
                <a:gd name="T45" fmla="*/ 1570 h 3012"/>
                <a:gd name="T46" fmla="*/ 6 w 2830"/>
                <a:gd name="T47" fmla="*/ 1606 h 3012"/>
                <a:gd name="T48" fmla="*/ 0 w 2830"/>
                <a:gd name="T49" fmla="*/ 1636 h 3012"/>
                <a:gd name="T50" fmla="*/ 12 w 2830"/>
                <a:gd name="T51" fmla="*/ 1682 h 3012"/>
                <a:gd name="T52" fmla="*/ 48 w 2830"/>
                <a:gd name="T53" fmla="*/ 1710 h 3012"/>
                <a:gd name="T54" fmla="*/ 214 w 2830"/>
                <a:gd name="T55" fmla="*/ 1716 h 3012"/>
                <a:gd name="T56" fmla="*/ 80 w 2830"/>
                <a:gd name="T57" fmla="*/ 2314 h 3012"/>
                <a:gd name="T58" fmla="*/ 48 w 2830"/>
                <a:gd name="T59" fmla="*/ 2320 h 3012"/>
                <a:gd name="T60" fmla="*/ 12 w 2830"/>
                <a:gd name="T61" fmla="*/ 2348 h 3012"/>
                <a:gd name="T62" fmla="*/ 0 w 2830"/>
                <a:gd name="T63" fmla="*/ 2394 h 3012"/>
                <a:gd name="T64" fmla="*/ 6 w 2830"/>
                <a:gd name="T65" fmla="*/ 2424 h 3012"/>
                <a:gd name="T66" fmla="*/ 34 w 2830"/>
                <a:gd name="T67" fmla="*/ 2460 h 3012"/>
                <a:gd name="T68" fmla="*/ 80 w 2830"/>
                <a:gd name="T69" fmla="*/ 2474 h 3012"/>
                <a:gd name="T70" fmla="*/ 214 w 2830"/>
                <a:gd name="T71" fmla="*/ 2854 h 3012"/>
                <a:gd name="T72" fmla="*/ 220 w 2830"/>
                <a:gd name="T73" fmla="*/ 2910 h 3012"/>
                <a:gd name="T74" fmla="*/ 250 w 2830"/>
                <a:gd name="T75" fmla="*/ 2966 h 3012"/>
                <a:gd name="T76" fmla="*/ 292 w 2830"/>
                <a:gd name="T77" fmla="*/ 2998 h 3012"/>
                <a:gd name="T78" fmla="*/ 346 w 2830"/>
                <a:gd name="T79" fmla="*/ 3010 h 3012"/>
                <a:gd name="T80" fmla="*/ 1744 w 2830"/>
                <a:gd name="T81" fmla="*/ 3012 h 3012"/>
                <a:gd name="T82" fmla="*/ 1746 w 2830"/>
                <a:gd name="T83" fmla="*/ 1702 h 3012"/>
                <a:gd name="T84" fmla="*/ 1786 w 2830"/>
                <a:gd name="T85" fmla="*/ 1632 h 3012"/>
                <a:gd name="T86" fmla="*/ 1840 w 2830"/>
                <a:gd name="T87" fmla="*/ 1572 h 3012"/>
                <a:gd name="T88" fmla="*/ 1900 w 2830"/>
                <a:gd name="T89" fmla="*/ 1530 h 3012"/>
                <a:gd name="T90" fmla="*/ 1952 w 2830"/>
                <a:gd name="T91" fmla="*/ 1502 h 3012"/>
                <a:gd name="T92" fmla="*/ 2048 w 2830"/>
                <a:gd name="T93" fmla="*/ 1458 h 3012"/>
                <a:gd name="T94" fmla="*/ 2162 w 2830"/>
                <a:gd name="T95" fmla="*/ 1424 h 3012"/>
                <a:gd name="T96" fmla="*/ 2376 w 2830"/>
                <a:gd name="T97" fmla="*/ 1382 h 3012"/>
                <a:gd name="T98" fmla="*/ 2564 w 2830"/>
                <a:gd name="T99" fmla="*/ 1366 h 3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30" h="3012">
                  <a:moveTo>
                    <a:pt x="2564" y="1366"/>
                  </a:moveTo>
                  <a:lnTo>
                    <a:pt x="2564" y="280"/>
                  </a:lnTo>
                  <a:lnTo>
                    <a:pt x="490" y="280"/>
                  </a:lnTo>
                  <a:lnTo>
                    <a:pt x="490" y="280"/>
                  </a:lnTo>
                  <a:lnTo>
                    <a:pt x="472" y="280"/>
                  </a:lnTo>
                  <a:lnTo>
                    <a:pt x="458" y="274"/>
                  </a:lnTo>
                  <a:lnTo>
                    <a:pt x="444" y="268"/>
                  </a:lnTo>
                  <a:lnTo>
                    <a:pt x="432" y="258"/>
                  </a:lnTo>
                  <a:lnTo>
                    <a:pt x="422" y="246"/>
                  </a:lnTo>
                  <a:lnTo>
                    <a:pt x="416" y="232"/>
                  </a:lnTo>
                  <a:lnTo>
                    <a:pt x="410" y="216"/>
                  </a:lnTo>
                  <a:lnTo>
                    <a:pt x="410" y="200"/>
                  </a:lnTo>
                  <a:lnTo>
                    <a:pt x="410" y="200"/>
                  </a:lnTo>
                  <a:lnTo>
                    <a:pt x="410" y="184"/>
                  </a:lnTo>
                  <a:lnTo>
                    <a:pt x="416" y="170"/>
                  </a:lnTo>
                  <a:lnTo>
                    <a:pt x="422" y="156"/>
                  </a:lnTo>
                  <a:lnTo>
                    <a:pt x="432" y="144"/>
                  </a:lnTo>
                  <a:lnTo>
                    <a:pt x="444" y="134"/>
                  </a:lnTo>
                  <a:lnTo>
                    <a:pt x="458" y="126"/>
                  </a:lnTo>
                  <a:lnTo>
                    <a:pt x="472" y="122"/>
                  </a:lnTo>
                  <a:lnTo>
                    <a:pt x="490" y="120"/>
                  </a:lnTo>
                  <a:lnTo>
                    <a:pt x="2724" y="120"/>
                  </a:lnTo>
                  <a:lnTo>
                    <a:pt x="2724" y="1362"/>
                  </a:lnTo>
                  <a:lnTo>
                    <a:pt x="2724" y="1362"/>
                  </a:lnTo>
                  <a:lnTo>
                    <a:pt x="2776" y="1364"/>
                  </a:lnTo>
                  <a:lnTo>
                    <a:pt x="2830" y="1366"/>
                  </a:lnTo>
                  <a:lnTo>
                    <a:pt x="2830" y="0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382" y="16"/>
                  </a:lnTo>
                  <a:lnTo>
                    <a:pt x="356" y="36"/>
                  </a:lnTo>
                  <a:lnTo>
                    <a:pt x="334" y="54"/>
                  </a:lnTo>
                  <a:lnTo>
                    <a:pt x="314" y="74"/>
                  </a:lnTo>
                  <a:lnTo>
                    <a:pt x="296" y="92"/>
                  </a:lnTo>
                  <a:lnTo>
                    <a:pt x="280" y="112"/>
                  </a:lnTo>
                  <a:lnTo>
                    <a:pt x="266" y="130"/>
                  </a:lnTo>
                  <a:lnTo>
                    <a:pt x="254" y="148"/>
                  </a:lnTo>
                  <a:lnTo>
                    <a:pt x="234" y="180"/>
                  </a:lnTo>
                  <a:lnTo>
                    <a:pt x="222" y="206"/>
                  </a:lnTo>
                  <a:lnTo>
                    <a:pt x="214" y="230"/>
                  </a:lnTo>
                  <a:lnTo>
                    <a:pt x="214" y="230"/>
                  </a:lnTo>
                  <a:lnTo>
                    <a:pt x="214" y="736"/>
                  </a:lnTo>
                  <a:lnTo>
                    <a:pt x="80" y="736"/>
                  </a:lnTo>
                  <a:lnTo>
                    <a:pt x="80" y="736"/>
                  </a:lnTo>
                  <a:lnTo>
                    <a:pt x="62" y="738"/>
                  </a:lnTo>
                  <a:lnTo>
                    <a:pt x="48" y="742"/>
                  </a:lnTo>
                  <a:lnTo>
                    <a:pt x="34" y="750"/>
                  </a:lnTo>
                  <a:lnTo>
                    <a:pt x="22" y="760"/>
                  </a:lnTo>
                  <a:lnTo>
                    <a:pt x="12" y="772"/>
                  </a:lnTo>
                  <a:lnTo>
                    <a:pt x="6" y="784"/>
                  </a:lnTo>
                  <a:lnTo>
                    <a:pt x="0" y="800"/>
                  </a:lnTo>
                  <a:lnTo>
                    <a:pt x="0" y="816"/>
                  </a:lnTo>
                  <a:lnTo>
                    <a:pt x="0" y="816"/>
                  </a:lnTo>
                  <a:lnTo>
                    <a:pt x="0" y="832"/>
                  </a:lnTo>
                  <a:lnTo>
                    <a:pt x="6" y="846"/>
                  </a:lnTo>
                  <a:lnTo>
                    <a:pt x="12" y="860"/>
                  </a:lnTo>
                  <a:lnTo>
                    <a:pt x="22" y="872"/>
                  </a:lnTo>
                  <a:lnTo>
                    <a:pt x="34" y="882"/>
                  </a:lnTo>
                  <a:lnTo>
                    <a:pt x="48" y="890"/>
                  </a:lnTo>
                  <a:lnTo>
                    <a:pt x="62" y="894"/>
                  </a:lnTo>
                  <a:lnTo>
                    <a:pt x="80" y="896"/>
                  </a:lnTo>
                  <a:lnTo>
                    <a:pt x="214" y="896"/>
                  </a:lnTo>
                  <a:lnTo>
                    <a:pt x="214" y="896"/>
                  </a:lnTo>
                  <a:lnTo>
                    <a:pt x="214" y="1556"/>
                  </a:lnTo>
                  <a:lnTo>
                    <a:pt x="80" y="1556"/>
                  </a:lnTo>
                  <a:lnTo>
                    <a:pt x="80" y="1556"/>
                  </a:lnTo>
                  <a:lnTo>
                    <a:pt x="62" y="1558"/>
                  </a:lnTo>
                  <a:lnTo>
                    <a:pt x="48" y="1562"/>
                  </a:lnTo>
                  <a:lnTo>
                    <a:pt x="34" y="1570"/>
                  </a:lnTo>
                  <a:lnTo>
                    <a:pt x="22" y="1580"/>
                  </a:lnTo>
                  <a:lnTo>
                    <a:pt x="12" y="1592"/>
                  </a:lnTo>
                  <a:lnTo>
                    <a:pt x="6" y="1606"/>
                  </a:lnTo>
                  <a:lnTo>
                    <a:pt x="0" y="1620"/>
                  </a:lnTo>
                  <a:lnTo>
                    <a:pt x="0" y="1636"/>
                  </a:lnTo>
                  <a:lnTo>
                    <a:pt x="0" y="1636"/>
                  </a:lnTo>
                  <a:lnTo>
                    <a:pt x="0" y="1652"/>
                  </a:lnTo>
                  <a:lnTo>
                    <a:pt x="6" y="1668"/>
                  </a:lnTo>
                  <a:lnTo>
                    <a:pt x="12" y="1682"/>
                  </a:lnTo>
                  <a:lnTo>
                    <a:pt x="22" y="1694"/>
                  </a:lnTo>
                  <a:lnTo>
                    <a:pt x="34" y="1702"/>
                  </a:lnTo>
                  <a:lnTo>
                    <a:pt x="48" y="1710"/>
                  </a:lnTo>
                  <a:lnTo>
                    <a:pt x="62" y="1716"/>
                  </a:lnTo>
                  <a:lnTo>
                    <a:pt x="80" y="1716"/>
                  </a:lnTo>
                  <a:lnTo>
                    <a:pt x="214" y="1716"/>
                  </a:lnTo>
                  <a:lnTo>
                    <a:pt x="214" y="1716"/>
                  </a:lnTo>
                  <a:lnTo>
                    <a:pt x="214" y="2314"/>
                  </a:lnTo>
                  <a:lnTo>
                    <a:pt x="80" y="2314"/>
                  </a:lnTo>
                  <a:lnTo>
                    <a:pt x="80" y="2314"/>
                  </a:lnTo>
                  <a:lnTo>
                    <a:pt x="62" y="2316"/>
                  </a:lnTo>
                  <a:lnTo>
                    <a:pt x="48" y="2320"/>
                  </a:lnTo>
                  <a:lnTo>
                    <a:pt x="34" y="2328"/>
                  </a:lnTo>
                  <a:lnTo>
                    <a:pt x="22" y="2338"/>
                  </a:lnTo>
                  <a:lnTo>
                    <a:pt x="12" y="2348"/>
                  </a:lnTo>
                  <a:lnTo>
                    <a:pt x="6" y="2362"/>
                  </a:lnTo>
                  <a:lnTo>
                    <a:pt x="0" y="2378"/>
                  </a:lnTo>
                  <a:lnTo>
                    <a:pt x="0" y="2394"/>
                  </a:lnTo>
                  <a:lnTo>
                    <a:pt x="0" y="2394"/>
                  </a:lnTo>
                  <a:lnTo>
                    <a:pt x="0" y="2410"/>
                  </a:lnTo>
                  <a:lnTo>
                    <a:pt x="6" y="2424"/>
                  </a:lnTo>
                  <a:lnTo>
                    <a:pt x="12" y="2438"/>
                  </a:lnTo>
                  <a:lnTo>
                    <a:pt x="22" y="2450"/>
                  </a:lnTo>
                  <a:lnTo>
                    <a:pt x="34" y="2460"/>
                  </a:lnTo>
                  <a:lnTo>
                    <a:pt x="48" y="2468"/>
                  </a:lnTo>
                  <a:lnTo>
                    <a:pt x="62" y="2472"/>
                  </a:lnTo>
                  <a:lnTo>
                    <a:pt x="80" y="2474"/>
                  </a:lnTo>
                  <a:lnTo>
                    <a:pt x="214" y="2474"/>
                  </a:lnTo>
                  <a:lnTo>
                    <a:pt x="214" y="2474"/>
                  </a:lnTo>
                  <a:lnTo>
                    <a:pt x="214" y="2854"/>
                  </a:lnTo>
                  <a:lnTo>
                    <a:pt x="214" y="2854"/>
                  </a:lnTo>
                  <a:lnTo>
                    <a:pt x="216" y="2884"/>
                  </a:lnTo>
                  <a:lnTo>
                    <a:pt x="220" y="2910"/>
                  </a:lnTo>
                  <a:lnTo>
                    <a:pt x="228" y="2932"/>
                  </a:lnTo>
                  <a:lnTo>
                    <a:pt x="238" y="2952"/>
                  </a:lnTo>
                  <a:lnTo>
                    <a:pt x="250" y="2966"/>
                  </a:lnTo>
                  <a:lnTo>
                    <a:pt x="262" y="2980"/>
                  </a:lnTo>
                  <a:lnTo>
                    <a:pt x="276" y="2990"/>
                  </a:lnTo>
                  <a:lnTo>
                    <a:pt x="292" y="2998"/>
                  </a:lnTo>
                  <a:lnTo>
                    <a:pt x="306" y="3002"/>
                  </a:lnTo>
                  <a:lnTo>
                    <a:pt x="320" y="3006"/>
                  </a:lnTo>
                  <a:lnTo>
                    <a:pt x="346" y="3010"/>
                  </a:lnTo>
                  <a:lnTo>
                    <a:pt x="364" y="3012"/>
                  </a:lnTo>
                  <a:lnTo>
                    <a:pt x="370" y="3012"/>
                  </a:lnTo>
                  <a:lnTo>
                    <a:pt x="1744" y="3012"/>
                  </a:lnTo>
                  <a:lnTo>
                    <a:pt x="1744" y="1710"/>
                  </a:lnTo>
                  <a:lnTo>
                    <a:pt x="1746" y="1702"/>
                  </a:lnTo>
                  <a:lnTo>
                    <a:pt x="1746" y="1702"/>
                  </a:lnTo>
                  <a:lnTo>
                    <a:pt x="1756" y="1680"/>
                  </a:lnTo>
                  <a:lnTo>
                    <a:pt x="1768" y="1658"/>
                  </a:lnTo>
                  <a:lnTo>
                    <a:pt x="1786" y="1632"/>
                  </a:lnTo>
                  <a:lnTo>
                    <a:pt x="1810" y="1602"/>
                  </a:lnTo>
                  <a:lnTo>
                    <a:pt x="1824" y="1588"/>
                  </a:lnTo>
                  <a:lnTo>
                    <a:pt x="1840" y="1572"/>
                  </a:lnTo>
                  <a:lnTo>
                    <a:pt x="1858" y="1558"/>
                  </a:lnTo>
                  <a:lnTo>
                    <a:pt x="1878" y="1544"/>
                  </a:lnTo>
                  <a:lnTo>
                    <a:pt x="1900" y="1530"/>
                  </a:lnTo>
                  <a:lnTo>
                    <a:pt x="1924" y="1518"/>
                  </a:lnTo>
                  <a:lnTo>
                    <a:pt x="1924" y="1518"/>
                  </a:lnTo>
                  <a:lnTo>
                    <a:pt x="1952" y="1502"/>
                  </a:lnTo>
                  <a:lnTo>
                    <a:pt x="1982" y="1486"/>
                  </a:lnTo>
                  <a:lnTo>
                    <a:pt x="2014" y="1472"/>
                  </a:lnTo>
                  <a:lnTo>
                    <a:pt x="2048" y="1458"/>
                  </a:lnTo>
                  <a:lnTo>
                    <a:pt x="2086" y="1446"/>
                  </a:lnTo>
                  <a:lnTo>
                    <a:pt x="2122" y="1434"/>
                  </a:lnTo>
                  <a:lnTo>
                    <a:pt x="2162" y="1424"/>
                  </a:lnTo>
                  <a:lnTo>
                    <a:pt x="2202" y="1414"/>
                  </a:lnTo>
                  <a:lnTo>
                    <a:pt x="2288" y="1396"/>
                  </a:lnTo>
                  <a:lnTo>
                    <a:pt x="2376" y="1382"/>
                  </a:lnTo>
                  <a:lnTo>
                    <a:pt x="2470" y="1372"/>
                  </a:lnTo>
                  <a:lnTo>
                    <a:pt x="2564" y="1366"/>
                  </a:lnTo>
                  <a:lnTo>
                    <a:pt x="2564" y="13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Freeform 11"/>
            <p:cNvSpPr>
              <a:spLocks/>
            </p:cNvSpPr>
            <p:nvPr/>
          </p:nvSpPr>
          <p:spPr bwMode="auto">
            <a:xfrm>
              <a:off x="6134100" y="3106738"/>
              <a:ext cx="2825750" cy="3368675"/>
            </a:xfrm>
            <a:custGeom>
              <a:avLst/>
              <a:gdLst>
                <a:gd name="T0" fmla="*/ 866 w 1780"/>
                <a:gd name="T1" fmla="*/ 356 h 2122"/>
                <a:gd name="T2" fmla="*/ 730 w 1780"/>
                <a:gd name="T3" fmla="*/ 352 h 2122"/>
                <a:gd name="T4" fmla="*/ 594 w 1780"/>
                <a:gd name="T5" fmla="*/ 340 h 2122"/>
                <a:gd name="T6" fmla="*/ 464 w 1780"/>
                <a:gd name="T7" fmla="*/ 322 h 2122"/>
                <a:gd name="T8" fmla="*/ 342 w 1780"/>
                <a:gd name="T9" fmla="*/ 296 h 2122"/>
                <a:gd name="T10" fmla="*/ 232 w 1780"/>
                <a:gd name="T11" fmla="*/ 262 h 2122"/>
                <a:gd name="T12" fmla="*/ 136 w 1780"/>
                <a:gd name="T13" fmla="*/ 222 h 2122"/>
                <a:gd name="T14" fmla="*/ 58 w 1780"/>
                <a:gd name="T15" fmla="*/ 174 h 2122"/>
                <a:gd name="T16" fmla="*/ 12 w 1780"/>
                <a:gd name="T17" fmla="*/ 134 h 2122"/>
                <a:gd name="T18" fmla="*/ 0 w 1780"/>
                <a:gd name="T19" fmla="*/ 1940 h 2122"/>
                <a:gd name="T20" fmla="*/ 26 w 1780"/>
                <a:gd name="T21" fmla="*/ 1960 h 2122"/>
                <a:gd name="T22" fmla="*/ 90 w 1780"/>
                <a:gd name="T23" fmla="*/ 1996 h 2122"/>
                <a:gd name="T24" fmla="*/ 174 w 1780"/>
                <a:gd name="T25" fmla="*/ 2030 h 2122"/>
                <a:gd name="T26" fmla="*/ 272 w 1780"/>
                <a:gd name="T27" fmla="*/ 2058 h 2122"/>
                <a:gd name="T28" fmla="*/ 386 w 1780"/>
                <a:gd name="T29" fmla="*/ 2082 h 2122"/>
                <a:gd name="T30" fmla="*/ 512 w 1780"/>
                <a:gd name="T31" fmla="*/ 2102 h 2122"/>
                <a:gd name="T32" fmla="*/ 646 w 1780"/>
                <a:gd name="T33" fmla="*/ 2114 h 2122"/>
                <a:gd name="T34" fmla="*/ 790 w 1780"/>
                <a:gd name="T35" fmla="*/ 2122 h 2122"/>
                <a:gd name="T36" fmla="*/ 866 w 1780"/>
                <a:gd name="T37" fmla="*/ 2122 h 2122"/>
                <a:gd name="T38" fmla="*/ 1050 w 1780"/>
                <a:gd name="T39" fmla="*/ 2118 h 2122"/>
                <a:gd name="T40" fmla="*/ 1222 w 1780"/>
                <a:gd name="T41" fmla="*/ 2102 h 2122"/>
                <a:gd name="T42" fmla="*/ 1376 w 1780"/>
                <a:gd name="T43" fmla="*/ 2076 h 2122"/>
                <a:gd name="T44" fmla="*/ 1512 w 1780"/>
                <a:gd name="T45" fmla="*/ 2044 h 2122"/>
                <a:gd name="T46" fmla="*/ 1624 w 1780"/>
                <a:gd name="T47" fmla="*/ 2004 h 2122"/>
                <a:gd name="T48" fmla="*/ 1690 w 1780"/>
                <a:gd name="T49" fmla="*/ 1970 h 2122"/>
                <a:gd name="T50" fmla="*/ 1724 w 1780"/>
                <a:gd name="T51" fmla="*/ 1946 h 2122"/>
                <a:gd name="T52" fmla="*/ 1750 w 1780"/>
                <a:gd name="T53" fmla="*/ 1922 h 2122"/>
                <a:gd name="T54" fmla="*/ 1770 w 1780"/>
                <a:gd name="T55" fmla="*/ 1894 h 2122"/>
                <a:gd name="T56" fmla="*/ 1778 w 1780"/>
                <a:gd name="T57" fmla="*/ 1868 h 2122"/>
                <a:gd name="T58" fmla="*/ 1780 w 1780"/>
                <a:gd name="T59" fmla="*/ 0 h 2122"/>
                <a:gd name="T60" fmla="*/ 1778 w 1780"/>
                <a:gd name="T61" fmla="*/ 22 h 2122"/>
                <a:gd name="T62" fmla="*/ 1768 w 1780"/>
                <a:gd name="T63" fmla="*/ 64 h 2122"/>
                <a:gd name="T64" fmla="*/ 1748 w 1780"/>
                <a:gd name="T65" fmla="*/ 102 h 2122"/>
                <a:gd name="T66" fmla="*/ 1718 w 1780"/>
                <a:gd name="T67" fmla="*/ 138 h 2122"/>
                <a:gd name="T68" fmla="*/ 1682 w 1780"/>
                <a:gd name="T69" fmla="*/ 170 h 2122"/>
                <a:gd name="T70" fmla="*/ 1636 w 1780"/>
                <a:gd name="T71" fmla="*/ 202 h 2122"/>
                <a:gd name="T72" fmla="*/ 1584 w 1780"/>
                <a:gd name="T73" fmla="*/ 228 h 2122"/>
                <a:gd name="T74" fmla="*/ 1494 w 1780"/>
                <a:gd name="T75" fmla="*/ 266 h 2122"/>
                <a:gd name="T76" fmla="*/ 1356 w 1780"/>
                <a:gd name="T77" fmla="*/ 304 h 2122"/>
                <a:gd name="T78" fmla="*/ 1200 w 1780"/>
                <a:gd name="T79" fmla="*/ 332 h 2122"/>
                <a:gd name="T80" fmla="*/ 1036 w 1780"/>
                <a:gd name="T81" fmla="*/ 350 h 2122"/>
                <a:gd name="T82" fmla="*/ 866 w 1780"/>
                <a:gd name="T83" fmla="*/ 356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80" h="2122">
                  <a:moveTo>
                    <a:pt x="866" y="356"/>
                  </a:moveTo>
                  <a:lnTo>
                    <a:pt x="866" y="356"/>
                  </a:lnTo>
                  <a:lnTo>
                    <a:pt x="798" y="354"/>
                  </a:lnTo>
                  <a:lnTo>
                    <a:pt x="730" y="352"/>
                  </a:lnTo>
                  <a:lnTo>
                    <a:pt x="660" y="348"/>
                  </a:lnTo>
                  <a:lnTo>
                    <a:pt x="594" y="340"/>
                  </a:lnTo>
                  <a:lnTo>
                    <a:pt x="528" y="332"/>
                  </a:lnTo>
                  <a:lnTo>
                    <a:pt x="464" y="322"/>
                  </a:lnTo>
                  <a:lnTo>
                    <a:pt x="402" y="310"/>
                  </a:lnTo>
                  <a:lnTo>
                    <a:pt x="342" y="296"/>
                  </a:lnTo>
                  <a:lnTo>
                    <a:pt x="286" y="280"/>
                  </a:lnTo>
                  <a:lnTo>
                    <a:pt x="232" y="262"/>
                  </a:lnTo>
                  <a:lnTo>
                    <a:pt x="182" y="244"/>
                  </a:lnTo>
                  <a:lnTo>
                    <a:pt x="136" y="222"/>
                  </a:lnTo>
                  <a:lnTo>
                    <a:pt x="96" y="200"/>
                  </a:lnTo>
                  <a:lnTo>
                    <a:pt x="58" y="174"/>
                  </a:lnTo>
                  <a:lnTo>
                    <a:pt x="26" y="148"/>
                  </a:lnTo>
                  <a:lnTo>
                    <a:pt x="12" y="134"/>
                  </a:lnTo>
                  <a:lnTo>
                    <a:pt x="0" y="120"/>
                  </a:lnTo>
                  <a:lnTo>
                    <a:pt x="0" y="1940"/>
                  </a:lnTo>
                  <a:lnTo>
                    <a:pt x="0" y="1940"/>
                  </a:lnTo>
                  <a:lnTo>
                    <a:pt x="26" y="1960"/>
                  </a:lnTo>
                  <a:lnTo>
                    <a:pt x="56" y="1978"/>
                  </a:lnTo>
                  <a:lnTo>
                    <a:pt x="90" y="1996"/>
                  </a:lnTo>
                  <a:lnTo>
                    <a:pt x="130" y="2014"/>
                  </a:lnTo>
                  <a:lnTo>
                    <a:pt x="174" y="2030"/>
                  </a:lnTo>
                  <a:lnTo>
                    <a:pt x="222" y="2044"/>
                  </a:lnTo>
                  <a:lnTo>
                    <a:pt x="272" y="2058"/>
                  </a:lnTo>
                  <a:lnTo>
                    <a:pt x="328" y="2072"/>
                  </a:lnTo>
                  <a:lnTo>
                    <a:pt x="386" y="2082"/>
                  </a:lnTo>
                  <a:lnTo>
                    <a:pt x="448" y="2092"/>
                  </a:lnTo>
                  <a:lnTo>
                    <a:pt x="512" y="2102"/>
                  </a:lnTo>
                  <a:lnTo>
                    <a:pt x="578" y="2108"/>
                  </a:lnTo>
                  <a:lnTo>
                    <a:pt x="646" y="2114"/>
                  </a:lnTo>
                  <a:lnTo>
                    <a:pt x="718" y="2118"/>
                  </a:lnTo>
                  <a:lnTo>
                    <a:pt x="790" y="2122"/>
                  </a:lnTo>
                  <a:lnTo>
                    <a:pt x="866" y="2122"/>
                  </a:lnTo>
                  <a:lnTo>
                    <a:pt x="866" y="2122"/>
                  </a:lnTo>
                  <a:lnTo>
                    <a:pt x="958" y="2122"/>
                  </a:lnTo>
                  <a:lnTo>
                    <a:pt x="1050" y="2118"/>
                  </a:lnTo>
                  <a:lnTo>
                    <a:pt x="1138" y="2110"/>
                  </a:lnTo>
                  <a:lnTo>
                    <a:pt x="1222" y="2102"/>
                  </a:lnTo>
                  <a:lnTo>
                    <a:pt x="1302" y="2090"/>
                  </a:lnTo>
                  <a:lnTo>
                    <a:pt x="1376" y="2076"/>
                  </a:lnTo>
                  <a:lnTo>
                    <a:pt x="1446" y="2062"/>
                  </a:lnTo>
                  <a:lnTo>
                    <a:pt x="1512" y="2044"/>
                  </a:lnTo>
                  <a:lnTo>
                    <a:pt x="1570" y="2024"/>
                  </a:lnTo>
                  <a:lnTo>
                    <a:pt x="1624" y="2004"/>
                  </a:lnTo>
                  <a:lnTo>
                    <a:pt x="1670" y="1982"/>
                  </a:lnTo>
                  <a:lnTo>
                    <a:pt x="1690" y="1970"/>
                  </a:lnTo>
                  <a:lnTo>
                    <a:pt x="1708" y="1958"/>
                  </a:lnTo>
                  <a:lnTo>
                    <a:pt x="1724" y="1946"/>
                  </a:lnTo>
                  <a:lnTo>
                    <a:pt x="1738" y="1934"/>
                  </a:lnTo>
                  <a:lnTo>
                    <a:pt x="1750" y="1922"/>
                  </a:lnTo>
                  <a:lnTo>
                    <a:pt x="1762" y="1908"/>
                  </a:lnTo>
                  <a:lnTo>
                    <a:pt x="1770" y="1894"/>
                  </a:lnTo>
                  <a:lnTo>
                    <a:pt x="1774" y="1882"/>
                  </a:lnTo>
                  <a:lnTo>
                    <a:pt x="1778" y="1868"/>
                  </a:lnTo>
                  <a:lnTo>
                    <a:pt x="1780" y="1854"/>
                  </a:lnTo>
                  <a:lnTo>
                    <a:pt x="1780" y="0"/>
                  </a:lnTo>
                  <a:lnTo>
                    <a:pt x="1780" y="0"/>
                  </a:lnTo>
                  <a:lnTo>
                    <a:pt x="1778" y="22"/>
                  </a:lnTo>
                  <a:lnTo>
                    <a:pt x="1774" y="44"/>
                  </a:lnTo>
                  <a:lnTo>
                    <a:pt x="1768" y="64"/>
                  </a:lnTo>
                  <a:lnTo>
                    <a:pt x="1760" y="82"/>
                  </a:lnTo>
                  <a:lnTo>
                    <a:pt x="1748" y="102"/>
                  </a:lnTo>
                  <a:lnTo>
                    <a:pt x="1734" y="120"/>
                  </a:lnTo>
                  <a:lnTo>
                    <a:pt x="1718" y="138"/>
                  </a:lnTo>
                  <a:lnTo>
                    <a:pt x="1700" y="154"/>
                  </a:lnTo>
                  <a:lnTo>
                    <a:pt x="1682" y="170"/>
                  </a:lnTo>
                  <a:lnTo>
                    <a:pt x="1660" y="186"/>
                  </a:lnTo>
                  <a:lnTo>
                    <a:pt x="1636" y="202"/>
                  </a:lnTo>
                  <a:lnTo>
                    <a:pt x="1610" y="216"/>
                  </a:lnTo>
                  <a:lnTo>
                    <a:pt x="1584" y="228"/>
                  </a:lnTo>
                  <a:lnTo>
                    <a:pt x="1554" y="242"/>
                  </a:lnTo>
                  <a:lnTo>
                    <a:pt x="1494" y="266"/>
                  </a:lnTo>
                  <a:lnTo>
                    <a:pt x="1426" y="286"/>
                  </a:lnTo>
                  <a:lnTo>
                    <a:pt x="1356" y="304"/>
                  </a:lnTo>
                  <a:lnTo>
                    <a:pt x="1280" y="320"/>
                  </a:lnTo>
                  <a:lnTo>
                    <a:pt x="1200" y="332"/>
                  </a:lnTo>
                  <a:lnTo>
                    <a:pt x="1120" y="342"/>
                  </a:lnTo>
                  <a:lnTo>
                    <a:pt x="1036" y="350"/>
                  </a:lnTo>
                  <a:lnTo>
                    <a:pt x="952" y="354"/>
                  </a:lnTo>
                  <a:lnTo>
                    <a:pt x="866" y="356"/>
                  </a:lnTo>
                  <a:lnTo>
                    <a:pt x="866" y="3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reeform 12"/>
            <p:cNvSpPr>
              <a:spLocks/>
            </p:cNvSpPr>
            <p:nvPr/>
          </p:nvSpPr>
          <p:spPr bwMode="auto">
            <a:xfrm>
              <a:off x="6299200" y="2779713"/>
              <a:ext cx="2422525" cy="654050"/>
            </a:xfrm>
            <a:custGeom>
              <a:avLst/>
              <a:gdLst>
                <a:gd name="T0" fmla="*/ 0 w 1526"/>
                <a:gd name="T1" fmla="*/ 206 h 412"/>
                <a:gd name="T2" fmla="*/ 2 w 1526"/>
                <a:gd name="T3" fmla="*/ 220 h 412"/>
                <a:gd name="T4" fmla="*/ 12 w 1526"/>
                <a:gd name="T5" fmla="*/ 236 h 412"/>
                <a:gd name="T6" fmla="*/ 52 w 1526"/>
                <a:gd name="T7" fmla="*/ 270 h 412"/>
                <a:gd name="T8" fmla="*/ 116 w 1526"/>
                <a:gd name="T9" fmla="*/ 304 h 412"/>
                <a:gd name="T10" fmla="*/ 204 w 1526"/>
                <a:gd name="T11" fmla="*/ 336 h 412"/>
                <a:gd name="T12" fmla="*/ 312 w 1526"/>
                <a:gd name="T13" fmla="*/ 366 h 412"/>
                <a:gd name="T14" fmla="*/ 444 w 1526"/>
                <a:gd name="T15" fmla="*/ 390 h 412"/>
                <a:gd name="T16" fmla="*/ 594 w 1526"/>
                <a:gd name="T17" fmla="*/ 406 h 412"/>
                <a:gd name="T18" fmla="*/ 762 w 1526"/>
                <a:gd name="T19" fmla="*/ 412 h 412"/>
                <a:gd name="T20" fmla="*/ 850 w 1526"/>
                <a:gd name="T21" fmla="*/ 412 h 412"/>
                <a:gd name="T22" fmla="*/ 1010 w 1526"/>
                <a:gd name="T23" fmla="*/ 400 h 412"/>
                <a:gd name="T24" fmla="*/ 1150 w 1526"/>
                <a:gd name="T25" fmla="*/ 380 h 412"/>
                <a:gd name="T26" fmla="*/ 1270 w 1526"/>
                <a:gd name="T27" fmla="*/ 352 h 412"/>
                <a:gd name="T28" fmla="*/ 1370 w 1526"/>
                <a:gd name="T29" fmla="*/ 320 h 412"/>
                <a:gd name="T30" fmla="*/ 1446 w 1526"/>
                <a:gd name="T31" fmla="*/ 286 h 412"/>
                <a:gd name="T32" fmla="*/ 1496 w 1526"/>
                <a:gd name="T33" fmla="*/ 252 h 412"/>
                <a:gd name="T34" fmla="*/ 1520 w 1526"/>
                <a:gd name="T35" fmla="*/ 228 h 412"/>
                <a:gd name="T36" fmla="*/ 1526 w 1526"/>
                <a:gd name="T37" fmla="*/ 214 h 412"/>
                <a:gd name="T38" fmla="*/ 1526 w 1526"/>
                <a:gd name="T39" fmla="*/ 206 h 412"/>
                <a:gd name="T40" fmla="*/ 1524 w 1526"/>
                <a:gd name="T41" fmla="*/ 192 h 412"/>
                <a:gd name="T42" fmla="*/ 1514 w 1526"/>
                <a:gd name="T43" fmla="*/ 176 h 412"/>
                <a:gd name="T44" fmla="*/ 1474 w 1526"/>
                <a:gd name="T45" fmla="*/ 144 h 412"/>
                <a:gd name="T46" fmla="*/ 1410 w 1526"/>
                <a:gd name="T47" fmla="*/ 110 h 412"/>
                <a:gd name="T48" fmla="*/ 1322 w 1526"/>
                <a:gd name="T49" fmla="*/ 76 h 412"/>
                <a:gd name="T50" fmla="*/ 1212 w 1526"/>
                <a:gd name="T51" fmla="*/ 46 h 412"/>
                <a:gd name="T52" fmla="*/ 1082 w 1526"/>
                <a:gd name="T53" fmla="*/ 22 h 412"/>
                <a:gd name="T54" fmla="*/ 932 w 1526"/>
                <a:gd name="T55" fmla="*/ 6 h 412"/>
                <a:gd name="T56" fmla="*/ 762 w 1526"/>
                <a:gd name="T57" fmla="*/ 0 h 412"/>
                <a:gd name="T58" fmla="*/ 676 w 1526"/>
                <a:gd name="T59" fmla="*/ 2 h 412"/>
                <a:gd name="T60" fmla="*/ 516 w 1526"/>
                <a:gd name="T61" fmla="*/ 14 h 412"/>
                <a:gd name="T62" fmla="*/ 376 w 1526"/>
                <a:gd name="T63" fmla="*/ 34 h 412"/>
                <a:gd name="T64" fmla="*/ 256 w 1526"/>
                <a:gd name="T65" fmla="*/ 60 h 412"/>
                <a:gd name="T66" fmla="*/ 156 w 1526"/>
                <a:gd name="T67" fmla="*/ 92 h 412"/>
                <a:gd name="T68" fmla="*/ 80 w 1526"/>
                <a:gd name="T69" fmla="*/ 126 h 412"/>
                <a:gd name="T70" fmla="*/ 28 w 1526"/>
                <a:gd name="T71" fmla="*/ 160 h 412"/>
                <a:gd name="T72" fmla="*/ 6 w 1526"/>
                <a:gd name="T73" fmla="*/ 184 h 412"/>
                <a:gd name="T74" fmla="*/ 0 w 1526"/>
                <a:gd name="T75" fmla="*/ 200 h 412"/>
                <a:gd name="T76" fmla="*/ 0 w 1526"/>
                <a:gd name="T77" fmla="*/ 20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26" h="412">
                  <a:moveTo>
                    <a:pt x="0" y="206"/>
                  </a:moveTo>
                  <a:lnTo>
                    <a:pt x="0" y="206"/>
                  </a:lnTo>
                  <a:lnTo>
                    <a:pt x="0" y="214"/>
                  </a:lnTo>
                  <a:lnTo>
                    <a:pt x="2" y="220"/>
                  </a:lnTo>
                  <a:lnTo>
                    <a:pt x="6" y="228"/>
                  </a:lnTo>
                  <a:lnTo>
                    <a:pt x="12" y="236"/>
                  </a:lnTo>
                  <a:lnTo>
                    <a:pt x="28" y="252"/>
                  </a:lnTo>
                  <a:lnTo>
                    <a:pt x="52" y="270"/>
                  </a:lnTo>
                  <a:lnTo>
                    <a:pt x="80" y="286"/>
                  </a:lnTo>
                  <a:lnTo>
                    <a:pt x="116" y="304"/>
                  </a:lnTo>
                  <a:lnTo>
                    <a:pt x="156" y="320"/>
                  </a:lnTo>
                  <a:lnTo>
                    <a:pt x="204" y="336"/>
                  </a:lnTo>
                  <a:lnTo>
                    <a:pt x="256" y="352"/>
                  </a:lnTo>
                  <a:lnTo>
                    <a:pt x="312" y="366"/>
                  </a:lnTo>
                  <a:lnTo>
                    <a:pt x="376" y="380"/>
                  </a:lnTo>
                  <a:lnTo>
                    <a:pt x="444" y="390"/>
                  </a:lnTo>
                  <a:lnTo>
                    <a:pt x="516" y="400"/>
                  </a:lnTo>
                  <a:lnTo>
                    <a:pt x="594" y="406"/>
                  </a:lnTo>
                  <a:lnTo>
                    <a:pt x="676" y="412"/>
                  </a:lnTo>
                  <a:lnTo>
                    <a:pt x="762" y="412"/>
                  </a:lnTo>
                  <a:lnTo>
                    <a:pt x="762" y="412"/>
                  </a:lnTo>
                  <a:lnTo>
                    <a:pt x="850" y="412"/>
                  </a:lnTo>
                  <a:lnTo>
                    <a:pt x="932" y="406"/>
                  </a:lnTo>
                  <a:lnTo>
                    <a:pt x="1010" y="400"/>
                  </a:lnTo>
                  <a:lnTo>
                    <a:pt x="1082" y="390"/>
                  </a:lnTo>
                  <a:lnTo>
                    <a:pt x="1150" y="380"/>
                  </a:lnTo>
                  <a:lnTo>
                    <a:pt x="1212" y="366"/>
                  </a:lnTo>
                  <a:lnTo>
                    <a:pt x="1270" y="352"/>
                  </a:lnTo>
                  <a:lnTo>
                    <a:pt x="1322" y="336"/>
                  </a:lnTo>
                  <a:lnTo>
                    <a:pt x="1370" y="320"/>
                  </a:lnTo>
                  <a:lnTo>
                    <a:pt x="1410" y="304"/>
                  </a:lnTo>
                  <a:lnTo>
                    <a:pt x="1446" y="286"/>
                  </a:lnTo>
                  <a:lnTo>
                    <a:pt x="1474" y="270"/>
                  </a:lnTo>
                  <a:lnTo>
                    <a:pt x="1496" y="252"/>
                  </a:lnTo>
                  <a:lnTo>
                    <a:pt x="1514" y="236"/>
                  </a:lnTo>
                  <a:lnTo>
                    <a:pt x="1520" y="228"/>
                  </a:lnTo>
                  <a:lnTo>
                    <a:pt x="1524" y="220"/>
                  </a:lnTo>
                  <a:lnTo>
                    <a:pt x="1526" y="214"/>
                  </a:lnTo>
                  <a:lnTo>
                    <a:pt x="1526" y="206"/>
                  </a:lnTo>
                  <a:lnTo>
                    <a:pt x="1526" y="206"/>
                  </a:lnTo>
                  <a:lnTo>
                    <a:pt x="1526" y="200"/>
                  </a:lnTo>
                  <a:lnTo>
                    <a:pt x="1524" y="192"/>
                  </a:lnTo>
                  <a:lnTo>
                    <a:pt x="1520" y="184"/>
                  </a:lnTo>
                  <a:lnTo>
                    <a:pt x="1514" y="176"/>
                  </a:lnTo>
                  <a:lnTo>
                    <a:pt x="1496" y="160"/>
                  </a:lnTo>
                  <a:lnTo>
                    <a:pt x="1474" y="144"/>
                  </a:lnTo>
                  <a:lnTo>
                    <a:pt x="1446" y="126"/>
                  </a:lnTo>
                  <a:lnTo>
                    <a:pt x="1410" y="110"/>
                  </a:lnTo>
                  <a:lnTo>
                    <a:pt x="1370" y="92"/>
                  </a:lnTo>
                  <a:lnTo>
                    <a:pt x="1322" y="76"/>
                  </a:lnTo>
                  <a:lnTo>
                    <a:pt x="1270" y="60"/>
                  </a:lnTo>
                  <a:lnTo>
                    <a:pt x="1212" y="46"/>
                  </a:lnTo>
                  <a:lnTo>
                    <a:pt x="1150" y="34"/>
                  </a:lnTo>
                  <a:lnTo>
                    <a:pt x="1082" y="22"/>
                  </a:lnTo>
                  <a:lnTo>
                    <a:pt x="1010" y="14"/>
                  </a:lnTo>
                  <a:lnTo>
                    <a:pt x="932" y="6"/>
                  </a:lnTo>
                  <a:lnTo>
                    <a:pt x="850" y="2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676" y="2"/>
                  </a:lnTo>
                  <a:lnTo>
                    <a:pt x="594" y="6"/>
                  </a:lnTo>
                  <a:lnTo>
                    <a:pt x="516" y="14"/>
                  </a:lnTo>
                  <a:lnTo>
                    <a:pt x="444" y="22"/>
                  </a:lnTo>
                  <a:lnTo>
                    <a:pt x="376" y="34"/>
                  </a:lnTo>
                  <a:lnTo>
                    <a:pt x="312" y="46"/>
                  </a:lnTo>
                  <a:lnTo>
                    <a:pt x="256" y="60"/>
                  </a:lnTo>
                  <a:lnTo>
                    <a:pt x="204" y="76"/>
                  </a:lnTo>
                  <a:lnTo>
                    <a:pt x="156" y="92"/>
                  </a:lnTo>
                  <a:lnTo>
                    <a:pt x="116" y="110"/>
                  </a:lnTo>
                  <a:lnTo>
                    <a:pt x="80" y="126"/>
                  </a:lnTo>
                  <a:lnTo>
                    <a:pt x="52" y="144"/>
                  </a:lnTo>
                  <a:lnTo>
                    <a:pt x="28" y="160"/>
                  </a:lnTo>
                  <a:lnTo>
                    <a:pt x="12" y="176"/>
                  </a:lnTo>
                  <a:lnTo>
                    <a:pt x="6" y="184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6"/>
                  </a:lnTo>
                  <a:lnTo>
                    <a:pt x="0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6697340" y="2860389"/>
            <a:ext cx="11888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Data Lake Analytics</a:t>
            </a:r>
          </a:p>
        </p:txBody>
      </p:sp>
      <p:grpSp>
        <p:nvGrpSpPr>
          <p:cNvPr id="235" name="Group 234"/>
          <p:cNvGrpSpPr/>
          <p:nvPr/>
        </p:nvGrpSpPr>
        <p:grpSpPr>
          <a:xfrm>
            <a:off x="6349902" y="2938197"/>
            <a:ext cx="206719" cy="270413"/>
            <a:chOff x="3473450" y="4579938"/>
            <a:chExt cx="1741488" cy="2278062"/>
          </a:xfrm>
          <a:solidFill>
            <a:schemeClr val="tx1"/>
          </a:solidFill>
        </p:grpSpPr>
        <p:sp>
          <p:nvSpPr>
            <p:cNvPr id="236" name="Freeform 16"/>
            <p:cNvSpPr>
              <a:spLocks/>
            </p:cNvSpPr>
            <p:nvPr/>
          </p:nvSpPr>
          <p:spPr bwMode="auto">
            <a:xfrm>
              <a:off x="3575050" y="4579938"/>
              <a:ext cx="1493838" cy="403225"/>
            </a:xfrm>
            <a:custGeom>
              <a:avLst/>
              <a:gdLst>
                <a:gd name="T0" fmla="*/ 2 w 1883"/>
                <a:gd name="T1" fmla="*/ 263 h 508"/>
                <a:gd name="T2" fmla="*/ 17 w 1883"/>
                <a:gd name="T3" fmla="*/ 290 h 508"/>
                <a:gd name="T4" fmla="*/ 51 w 1883"/>
                <a:gd name="T5" fmla="*/ 321 h 508"/>
                <a:gd name="T6" fmla="*/ 101 w 1883"/>
                <a:gd name="T7" fmla="*/ 352 h 508"/>
                <a:gd name="T8" fmla="*/ 169 w 1883"/>
                <a:gd name="T9" fmla="*/ 384 h 508"/>
                <a:gd name="T10" fmla="*/ 253 w 1883"/>
                <a:gd name="T11" fmla="*/ 414 h 508"/>
                <a:gd name="T12" fmla="*/ 351 w 1883"/>
                <a:gd name="T13" fmla="*/ 442 h 508"/>
                <a:gd name="T14" fmla="*/ 465 w 1883"/>
                <a:gd name="T15" fmla="*/ 467 h 508"/>
                <a:gd name="T16" fmla="*/ 592 w 1883"/>
                <a:gd name="T17" fmla="*/ 486 h 508"/>
                <a:gd name="T18" fmla="*/ 733 w 1883"/>
                <a:gd name="T19" fmla="*/ 500 h 508"/>
                <a:gd name="T20" fmla="*/ 887 w 1883"/>
                <a:gd name="T21" fmla="*/ 508 h 508"/>
                <a:gd name="T22" fmla="*/ 996 w 1883"/>
                <a:gd name="T23" fmla="*/ 508 h 508"/>
                <a:gd name="T24" fmla="*/ 1150 w 1883"/>
                <a:gd name="T25" fmla="*/ 500 h 508"/>
                <a:gd name="T26" fmla="*/ 1291 w 1883"/>
                <a:gd name="T27" fmla="*/ 486 h 508"/>
                <a:gd name="T28" fmla="*/ 1419 w 1883"/>
                <a:gd name="T29" fmla="*/ 467 h 508"/>
                <a:gd name="T30" fmla="*/ 1532 w 1883"/>
                <a:gd name="T31" fmla="*/ 442 h 508"/>
                <a:gd name="T32" fmla="*/ 1632 w 1883"/>
                <a:gd name="T33" fmla="*/ 414 h 508"/>
                <a:gd name="T34" fmla="*/ 1715 w 1883"/>
                <a:gd name="T35" fmla="*/ 384 h 508"/>
                <a:gd name="T36" fmla="*/ 1782 w 1883"/>
                <a:gd name="T37" fmla="*/ 352 h 508"/>
                <a:gd name="T38" fmla="*/ 1834 w 1883"/>
                <a:gd name="T39" fmla="*/ 321 h 508"/>
                <a:gd name="T40" fmla="*/ 1866 w 1883"/>
                <a:gd name="T41" fmla="*/ 290 h 508"/>
                <a:gd name="T42" fmla="*/ 1882 w 1883"/>
                <a:gd name="T43" fmla="*/ 263 h 508"/>
                <a:gd name="T44" fmla="*/ 1882 w 1883"/>
                <a:gd name="T45" fmla="*/ 245 h 508"/>
                <a:gd name="T46" fmla="*/ 1866 w 1883"/>
                <a:gd name="T47" fmla="*/ 217 h 508"/>
                <a:gd name="T48" fmla="*/ 1834 w 1883"/>
                <a:gd name="T49" fmla="*/ 187 h 508"/>
                <a:gd name="T50" fmla="*/ 1782 w 1883"/>
                <a:gd name="T51" fmla="*/ 155 h 508"/>
                <a:gd name="T52" fmla="*/ 1715 w 1883"/>
                <a:gd name="T53" fmla="*/ 124 h 508"/>
                <a:gd name="T54" fmla="*/ 1632 w 1883"/>
                <a:gd name="T55" fmla="*/ 93 h 508"/>
                <a:gd name="T56" fmla="*/ 1532 w 1883"/>
                <a:gd name="T57" fmla="*/ 64 h 508"/>
                <a:gd name="T58" fmla="*/ 1419 w 1883"/>
                <a:gd name="T59" fmla="*/ 40 h 508"/>
                <a:gd name="T60" fmla="*/ 1291 w 1883"/>
                <a:gd name="T61" fmla="*/ 20 h 508"/>
                <a:gd name="T62" fmla="*/ 1150 w 1883"/>
                <a:gd name="T63" fmla="*/ 6 h 508"/>
                <a:gd name="T64" fmla="*/ 996 w 1883"/>
                <a:gd name="T65" fmla="*/ 0 h 508"/>
                <a:gd name="T66" fmla="*/ 887 w 1883"/>
                <a:gd name="T67" fmla="*/ 0 h 508"/>
                <a:gd name="T68" fmla="*/ 733 w 1883"/>
                <a:gd name="T69" fmla="*/ 6 h 508"/>
                <a:gd name="T70" fmla="*/ 592 w 1883"/>
                <a:gd name="T71" fmla="*/ 20 h 508"/>
                <a:gd name="T72" fmla="*/ 465 w 1883"/>
                <a:gd name="T73" fmla="*/ 40 h 508"/>
                <a:gd name="T74" fmla="*/ 351 w 1883"/>
                <a:gd name="T75" fmla="*/ 64 h 508"/>
                <a:gd name="T76" fmla="*/ 253 w 1883"/>
                <a:gd name="T77" fmla="*/ 93 h 508"/>
                <a:gd name="T78" fmla="*/ 169 w 1883"/>
                <a:gd name="T79" fmla="*/ 124 h 508"/>
                <a:gd name="T80" fmla="*/ 101 w 1883"/>
                <a:gd name="T81" fmla="*/ 155 h 508"/>
                <a:gd name="T82" fmla="*/ 51 w 1883"/>
                <a:gd name="T83" fmla="*/ 187 h 508"/>
                <a:gd name="T84" fmla="*/ 17 w 1883"/>
                <a:gd name="T85" fmla="*/ 217 h 508"/>
                <a:gd name="T86" fmla="*/ 2 w 1883"/>
                <a:gd name="T87" fmla="*/ 24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3" h="508">
                  <a:moveTo>
                    <a:pt x="0" y="254"/>
                  </a:moveTo>
                  <a:lnTo>
                    <a:pt x="0" y="254"/>
                  </a:lnTo>
                  <a:lnTo>
                    <a:pt x="2" y="263"/>
                  </a:lnTo>
                  <a:lnTo>
                    <a:pt x="5" y="271"/>
                  </a:lnTo>
                  <a:lnTo>
                    <a:pt x="11" y="280"/>
                  </a:lnTo>
                  <a:lnTo>
                    <a:pt x="17" y="290"/>
                  </a:lnTo>
                  <a:lnTo>
                    <a:pt x="27" y="301"/>
                  </a:lnTo>
                  <a:lnTo>
                    <a:pt x="37" y="311"/>
                  </a:lnTo>
                  <a:lnTo>
                    <a:pt x="51" y="321"/>
                  </a:lnTo>
                  <a:lnTo>
                    <a:pt x="66" y="331"/>
                  </a:lnTo>
                  <a:lnTo>
                    <a:pt x="82" y="342"/>
                  </a:lnTo>
                  <a:lnTo>
                    <a:pt x="101" y="352"/>
                  </a:lnTo>
                  <a:lnTo>
                    <a:pt x="122" y="362"/>
                  </a:lnTo>
                  <a:lnTo>
                    <a:pt x="144" y="374"/>
                  </a:lnTo>
                  <a:lnTo>
                    <a:pt x="169" y="384"/>
                  </a:lnTo>
                  <a:lnTo>
                    <a:pt x="195" y="394"/>
                  </a:lnTo>
                  <a:lnTo>
                    <a:pt x="222" y="404"/>
                  </a:lnTo>
                  <a:lnTo>
                    <a:pt x="253" y="414"/>
                  </a:lnTo>
                  <a:lnTo>
                    <a:pt x="284" y="424"/>
                  </a:lnTo>
                  <a:lnTo>
                    <a:pt x="317" y="433"/>
                  </a:lnTo>
                  <a:lnTo>
                    <a:pt x="351" y="442"/>
                  </a:lnTo>
                  <a:lnTo>
                    <a:pt x="388" y="451"/>
                  </a:lnTo>
                  <a:lnTo>
                    <a:pt x="426" y="460"/>
                  </a:lnTo>
                  <a:lnTo>
                    <a:pt x="465" y="467"/>
                  </a:lnTo>
                  <a:lnTo>
                    <a:pt x="506" y="473"/>
                  </a:lnTo>
                  <a:lnTo>
                    <a:pt x="549" y="481"/>
                  </a:lnTo>
                  <a:lnTo>
                    <a:pt x="592" y="486"/>
                  </a:lnTo>
                  <a:lnTo>
                    <a:pt x="639" y="492"/>
                  </a:lnTo>
                  <a:lnTo>
                    <a:pt x="685" y="496"/>
                  </a:lnTo>
                  <a:lnTo>
                    <a:pt x="733" y="500"/>
                  </a:lnTo>
                  <a:lnTo>
                    <a:pt x="784" y="504"/>
                  </a:lnTo>
                  <a:lnTo>
                    <a:pt x="836" y="506"/>
                  </a:lnTo>
                  <a:lnTo>
                    <a:pt x="887" y="508"/>
                  </a:lnTo>
                  <a:lnTo>
                    <a:pt x="942" y="508"/>
                  </a:lnTo>
                  <a:lnTo>
                    <a:pt x="942" y="508"/>
                  </a:lnTo>
                  <a:lnTo>
                    <a:pt x="996" y="508"/>
                  </a:lnTo>
                  <a:lnTo>
                    <a:pt x="1049" y="506"/>
                  </a:lnTo>
                  <a:lnTo>
                    <a:pt x="1101" y="504"/>
                  </a:lnTo>
                  <a:lnTo>
                    <a:pt x="1150" y="500"/>
                  </a:lnTo>
                  <a:lnTo>
                    <a:pt x="1199" y="496"/>
                  </a:lnTo>
                  <a:lnTo>
                    <a:pt x="1246" y="492"/>
                  </a:lnTo>
                  <a:lnTo>
                    <a:pt x="1291" y="486"/>
                  </a:lnTo>
                  <a:lnTo>
                    <a:pt x="1335" y="481"/>
                  </a:lnTo>
                  <a:lnTo>
                    <a:pt x="1378" y="473"/>
                  </a:lnTo>
                  <a:lnTo>
                    <a:pt x="1419" y="467"/>
                  </a:lnTo>
                  <a:lnTo>
                    <a:pt x="1459" y="460"/>
                  </a:lnTo>
                  <a:lnTo>
                    <a:pt x="1497" y="451"/>
                  </a:lnTo>
                  <a:lnTo>
                    <a:pt x="1532" y="442"/>
                  </a:lnTo>
                  <a:lnTo>
                    <a:pt x="1567" y="433"/>
                  </a:lnTo>
                  <a:lnTo>
                    <a:pt x="1600" y="424"/>
                  </a:lnTo>
                  <a:lnTo>
                    <a:pt x="1632" y="414"/>
                  </a:lnTo>
                  <a:lnTo>
                    <a:pt x="1661" y="404"/>
                  </a:lnTo>
                  <a:lnTo>
                    <a:pt x="1689" y="394"/>
                  </a:lnTo>
                  <a:lnTo>
                    <a:pt x="1715" y="384"/>
                  </a:lnTo>
                  <a:lnTo>
                    <a:pt x="1739" y="374"/>
                  </a:lnTo>
                  <a:lnTo>
                    <a:pt x="1762" y="362"/>
                  </a:lnTo>
                  <a:lnTo>
                    <a:pt x="1782" y="352"/>
                  </a:lnTo>
                  <a:lnTo>
                    <a:pt x="1801" y="342"/>
                  </a:lnTo>
                  <a:lnTo>
                    <a:pt x="1818" y="331"/>
                  </a:lnTo>
                  <a:lnTo>
                    <a:pt x="1834" y="321"/>
                  </a:lnTo>
                  <a:lnTo>
                    <a:pt x="1846" y="311"/>
                  </a:lnTo>
                  <a:lnTo>
                    <a:pt x="1858" y="301"/>
                  </a:lnTo>
                  <a:lnTo>
                    <a:pt x="1866" y="290"/>
                  </a:lnTo>
                  <a:lnTo>
                    <a:pt x="1874" y="280"/>
                  </a:lnTo>
                  <a:lnTo>
                    <a:pt x="1879" y="271"/>
                  </a:lnTo>
                  <a:lnTo>
                    <a:pt x="1882" y="263"/>
                  </a:lnTo>
                  <a:lnTo>
                    <a:pt x="1883" y="254"/>
                  </a:lnTo>
                  <a:lnTo>
                    <a:pt x="1883" y="254"/>
                  </a:lnTo>
                  <a:lnTo>
                    <a:pt x="1882" y="245"/>
                  </a:lnTo>
                  <a:lnTo>
                    <a:pt x="1879" y="236"/>
                  </a:lnTo>
                  <a:lnTo>
                    <a:pt x="1874" y="226"/>
                  </a:lnTo>
                  <a:lnTo>
                    <a:pt x="1866" y="217"/>
                  </a:lnTo>
                  <a:lnTo>
                    <a:pt x="1858" y="207"/>
                  </a:lnTo>
                  <a:lnTo>
                    <a:pt x="1846" y="197"/>
                  </a:lnTo>
                  <a:lnTo>
                    <a:pt x="1834" y="187"/>
                  </a:lnTo>
                  <a:lnTo>
                    <a:pt x="1818" y="176"/>
                  </a:lnTo>
                  <a:lnTo>
                    <a:pt x="1801" y="165"/>
                  </a:lnTo>
                  <a:lnTo>
                    <a:pt x="1782" y="155"/>
                  </a:lnTo>
                  <a:lnTo>
                    <a:pt x="1762" y="144"/>
                  </a:lnTo>
                  <a:lnTo>
                    <a:pt x="1739" y="134"/>
                  </a:lnTo>
                  <a:lnTo>
                    <a:pt x="1715" y="124"/>
                  </a:lnTo>
                  <a:lnTo>
                    <a:pt x="1689" y="114"/>
                  </a:lnTo>
                  <a:lnTo>
                    <a:pt x="1661" y="102"/>
                  </a:lnTo>
                  <a:lnTo>
                    <a:pt x="1632" y="93"/>
                  </a:lnTo>
                  <a:lnTo>
                    <a:pt x="1600" y="83"/>
                  </a:lnTo>
                  <a:lnTo>
                    <a:pt x="1567" y="74"/>
                  </a:lnTo>
                  <a:lnTo>
                    <a:pt x="1532" y="64"/>
                  </a:lnTo>
                  <a:lnTo>
                    <a:pt x="1497" y="57"/>
                  </a:lnTo>
                  <a:lnTo>
                    <a:pt x="1459" y="48"/>
                  </a:lnTo>
                  <a:lnTo>
                    <a:pt x="1419" y="40"/>
                  </a:lnTo>
                  <a:lnTo>
                    <a:pt x="1378" y="33"/>
                  </a:lnTo>
                  <a:lnTo>
                    <a:pt x="1335" y="27"/>
                  </a:lnTo>
                  <a:lnTo>
                    <a:pt x="1291" y="20"/>
                  </a:lnTo>
                  <a:lnTo>
                    <a:pt x="1246" y="15"/>
                  </a:lnTo>
                  <a:lnTo>
                    <a:pt x="1199" y="10"/>
                  </a:lnTo>
                  <a:lnTo>
                    <a:pt x="1150" y="6"/>
                  </a:lnTo>
                  <a:lnTo>
                    <a:pt x="1101" y="4"/>
                  </a:lnTo>
                  <a:lnTo>
                    <a:pt x="1049" y="1"/>
                  </a:lnTo>
                  <a:lnTo>
                    <a:pt x="996" y="0"/>
                  </a:lnTo>
                  <a:lnTo>
                    <a:pt x="942" y="0"/>
                  </a:lnTo>
                  <a:lnTo>
                    <a:pt x="942" y="0"/>
                  </a:lnTo>
                  <a:lnTo>
                    <a:pt x="887" y="0"/>
                  </a:lnTo>
                  <a:lnTo>
                    <a:pt x="836" y="1"/>
                  </a:lnTo>
                  <a:lnTo>
                    <a:pt x="784" y="4"/>
                  </a:lnTo>
                  <a:lnTo>
                    <a:pt x="733" y="6"/>
                  </a:lnTo>
                  <a:lnTo>
                    <a:pt x="685" y="10"/>
                  </a:lnTo>
                  <a:lnTo>
                    <a:pt x="639" y="15"/>
                  </a:lnTo>
                  <a:lnTo>
                    <a:pt x="592" y="20"/>
                  </a:lnTo>
                  <a:lnTo>
                    <a:pt x="549" y="27"/>
                  </a:lnTo>
                  <a:lnTo>
                    <a:pt x="506" y="33"/>
                  </a:lnTo>
                  <a:lnTo>
                    <a:pt x="465" y="40"/>
                  </a:lnTo>
                  <a:lnTo>
                    <a:pt x="426" y="48"/>
                  </a:lnTo>
                  <a:lnTo>
                    <a:pt x="388" y="57"/>
                  </a:lnTo>
                  <a:lnTo>
                    <a:pt x="351" y="64"/>
                  </a:lnTo>
                  <a:lnTo>
                    <a:pt x="317" y="74"/>
                  </a:lnTo>
                  <a:lnTo>
                    <a:pt x="284" y="83"/>
                  </a:lnTo>
                  <a:lnTo>
                    <a:pt x="253" y="93"/>
                  </a:lnTo>
                  <a:lnTo>
                    <a:pt x="222" y="102"/>
                  </a:lnTo>
                  <a:lnTo>
                    <a:pt x="195" y="114"/>
                  </a:lnTo>
                  <a:lnTo>
                    <a:pt x="169" y="124"/>
                  </a:lnTo>
                  <a:lnTo>
                    <a:pt x="144" y="134"/>
                  </a:lnTo>
                  <a:lnTo>
                    <a:pt x="122" y="144"/>
                  </a:lnTo>
                  <a:lnTo>
                    <a:pt x="101" y="155"/>
                  </a:lnTo>
                  <a:lnTo>
                    <a:pt x="82" y="165"/>
                  </a:lnTo>
                  <a:lnTo>
                    <a:pt x="66" y="176"/>
                  </a:lnTo>
                  <a:lnTo>
                    <a:pt x="51" y="187"/>
                  </a:lnTo>
                  <a:lnTo>
                    <a:pt x="37" y="197"/>
                  </a:lnTo>
                  <a:lnTo>
                    <a:pt x="27" y="207"/>
                  </a:lnTo>
                  <a:lnTo>
                    <a:pt x="17" y="217"/>
                  </a:lnTo>
                  <a:lnTo>
                    <a:pt x="11" y="226"/>
                  </a:lnTo>
                  <a:lnTo>
                    <a:pt x="5" y="236"/>
                  </a:lnTo>
                  <a:lnTo>
                    <a:pt x="2" y="245"/>
                  </a:lnTo>
                  <a:lnTo>
                    <a:pt x="0" y="254"/>
                  </a:lnTo>
                  <a:lnTo>
                    <a:pt x="0" y="2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7" name="Freeform 17"/>
            <p:cNvSpPr>
              <a:spLocks/>
            </p:cNvSpPr>
            <p:nvPr/>
          </p:nvSpPr>
          <p:spPr bwMode="auto">
            <a:xfrm>
              <a:off x="3473450" y="4781550"/>
              <a:ext cx="1741488" cy="1411287"/>
            </a:xfrm>
            <a:custGeom>
              <a:avLst/>
              <a:gdLst>
                <a:gd name="T0" fmla="*/ 280 w 2194"/>
                <a:gd name="T1" fmla="*/ 1778 h 1779"/>
                <a:gd name="T2" fmla="*/ 363 w 2194"/>
                <a:gd name="T3" fmla="*/ 1764 h 1779"/>
                <a:gd name="T4" fmla="*/ 440 w 2194"/>
                <a:gd name="T5" fmla="*/ 1736 h 1779"/>
                <a:gd name="T6" fmla="*/ 511 w 2194"/>
                <a:gd name="T7" fmla="*/ 1693 h 1779"/>
                <a:gd name="T8" fmla="*/ 573 w 2194"/>
                <a:gd name="T9" fmla="*/ 1637 h 1779"/>
                <a:gd name="T10" fmla="*/ 625 w 2194"/>
                <a:gd name="T11" fmla="*/ 1569 h 1779"/>
                <a:gd name="T12" fmla="*/ 633 w 2194"/>
                <a:gd name="T13" fmla="*/ 1558 h 1779"/>
                <a:gd name="T14" fmla="*/ 652 w 2194"/>
                <a:gd name="T15" fmla="*/ 1547 h 1779"/>
                <a:gd name="T16" fmla="*/ 675 w 2194"/>
                <a:gd name="T17" fmla="*/ 1543 h 1779"/>
                <a:gd name="T18" fmla="*/ 696 w 2194"/>
                <a:gd name="T19" fmla="*/ 1547 h 1779"/>
                <a:gd name="T20" fmla="*/ 715 w 2194"/>
                <a:gd name="T21" fmla="*/ 1558 h 1779"/>
                <a:gd name="T22" fmla="*/ 725 w 2194"/>
                <a:gd name="T23" fmla="*/ 1569 h 1779"/>
                <a:gd name="T24" fmla="*/ 776 w 2194"/>
                <a:gd name="T25" fmla="*/ 1637 h 1779"/>
                <a:gd name="T26" fmla="*/ 838 w 2194"/>
                <a:gd name="T27" fmla="*/ 1693 h 1779"/>
                <a:gd name="T28" fmla="*/ 908 w 2194"/>
                <a:gd name="T29" fmla="*/ 1736 h 1779"/>
                <a:gd name="T30" fmla="*/ 985 w 2194"/>
                <a:gd name="T31" fmla="*/ 1764 h 1779"/>
                <a:gd name="T32" fmla="*/ 1069 w 2194"/>
                <a:gd name="T33" fmla="*/ 1778 h 1779"/>
                <a:gd name="T34" fmla="*/ 1125 w 2194"/>
                <a:gd name="T35" fmla="*/ 1778 h 1779"/>
                <a:gd name="T36" fmla="*/ 1209 w 2194"/>
                <a:gd name="T37" fmla="*/ 1764 h 1779"/>
                <a:gd name="T38" fmla="*/ 1286 w 2194"/>
                <a:gd name="T39" fmla="*/ 1736 h 1779"/>
                <a:gd name="T40" fmla="*/ 1356 w 2194"/>
                <a:gd name="T41" fmla="*/ 1693 h 1779"/>
                <a:gd name="T42" fmla="*/ 1418 w 2194"/>
                <a:gd name="T43" fmla="*/ 1637 h 1779"/>
                <a:gd name="T44" fmla="*/ 1470 w 2194"/>
                <a:gd name="T45" fmla="*/ 1569 h 1779"/>
                <a:gd name="T46" fmla="*/ 1479 w 2194"/>
                <a:gd name="T47" fmla="*/ 1558 h 1779"/>
                <a:gd name="T48" fmla="*/ 1498 w 2194"/>
                <a:gd name="T49" fmla="*/ 1547 h 1779"/>
                <a:gd name="T50" fmla="*/ 1519 w 2194"/>
                <a:gd name="T51" fmla="*/ 1543 h 1779"/>
                <a:gd name="T52" fmla="*/ 1542 w 2194"/>
                <a:gd name="T53" fmla="*/ 1547 h 1779"/>
                <a:gd name="T54" fmla="*/ 1561 w 2194"/>
                <a:gd name="T55" fmla="*/ 1558 h 1779"/>
                <a:gd name="T56" fmla="*/ 1569 w 2194"/>
                <a:gd name="T57" fmla="*/ 1569 h 1779"/>
                <a:gd name="T58" fmla="*/ 1621 w 2194"/>
                <a:gd name="T59" fmla="*/ 1637 h 1779"/>
                <a:gd name="T60" fmla="*/ 1683 w 2194"/>
                <a:gd name="T61" fmla="*/ 1693 h 1779"/>
                <a:gd name="T62" fmla="*/ 1754 w 2194"/>
                <a:gd name="T63" fmla="*/ 1736 h 1779"/>
                <a:gd name="T64" fmla="*/ 1831 w 2194"/>
                <a:gd name="T65" fmla="*/ 1764 h 1779"/>
                <a:gd name="T66" fmla="*/ 1914 w 2194"/>
                <a:gd name="T67" fmla="*/ 1778 h 1779"/>
                <a:gd name="T68" fmla="*/ 1977 w 2194"/>
                <a:gd name="T69" fmla="*/ 1778 h 1779"/>
                <a:gd name="T70" fmla="*/ 2077 w 2194"/>
                <a:gd name="T71" fmla="*/ 1757 h 1779"/>
                <a:gd name="T72" fmla="*/ 2166 w 2194"/>
                <a:gd name="T73" fmla="*/ 1716 h 1779"/>
                <a:gd name="T74" fmla="*/ 2194 w 2194"/>
                <a:gd name="T75" fmla="*/ 0 h 1779"/>
                <a:gd name="T76" fmla="*/ 2190 w 2194"/>
                <a:gd name="T77" fmla="*/ 39 h 1779"/>
                <a:gd name="T78" fmla="*/ 2179 w 2194"/>
                <a:gd name="T79" fmla="*/ 77 h 1779"/>
                <a:gd name="T80" fmla="*/ 2154 w 2194"/>
                <a:gd name="T81" fmla="*/ 125 h 1779"/>
                <a:gd name="T82" fmla="*/ 2097 w 2194"/>
                <a:gd name="T83" fmla="*/ 189 h 1779"/>
                <a:gd name="T84" fmla="*/ 2016 w 2194"/>
                <a:gd name="T85" fmla="*/ 247 h 1779"/>
                <a:gd name="T86" fmla="*/ 1916 w 2194"/>
                <a:gd name="T87" fmla="*/ 297 h 1779"/>
                <a:gd name="T88" fmla="*/ 1800 w 2194"/>
                <a:gd name="T89" fmla="*/ 339 h 1779"/>
                <a:gd name="T90" fmla="*/ 1670 w 2194"/>
                <a:gd name="T91" fmla="*/ 375 h 1779"/>
                <a:gd name="T92" fmla="*/ 1529 w 2194"/>
                <a:gd name="T93" fmla="*/ 401 h 1779"/>
                <a:gd name="T94" fmla="*/ 1380 w 2194"/>
                <a:gd name="T95" fmla="*/ 422 h 1779"/>
                <a:gd name="T96" fmla="*/ 1226 w 2194"/>
                <a:gd name="T97" fmla="*/ 433 h 1779"/>
                <a:gd name="T98" fmla="*/ 1069 w 2194"/>
                <a:gd name="T99" fmla="*/ 437 h 1779"/>
                <a:gd name="T100" fmla="*/ 900 w 2194"/>
                <a:gd name="T101" fmla="*/ 433 h 1779"/>
                <a:gd name="T102" fmla="*/ 651 w 2194"/>
                <a:gd name="T103" fmla="*/ 409 h 1779"/>
                <a:gd name="T104" fmla="*/ 423 w 2194"/>
                <a:gd name="T105" fmla="*/ 363 h 1779"/>
                <a:gd name="T106" fmla="*/ 320 w 2194"/>
                <a:gd name="T107" fmla="*/ 334 h 1779"/>
                <a:gd name="T108" fmla="*/ 226 w 2194"/>
                <a:gd name="T109" fmla="*/ 299 h 1779"/>
                <a:gd name="T110" fmla="*/ 144 w 2194"/>
                <a:gd name="T111" fmla="*/ 259 h 1779"/>
                <a:gd name="T112" fmla="*/ 73 w 2194"/>
                <a:gd name="T113" fmla="*/ 214 h 1779"/>
                <a:gd name="T114" fmla="*/ 16 w 2194"/>
                <a:gd name="T115" fmla="*/ 165 h 1779"/>
                <a:gd name="T116" fmla="*/ 0 w 2194"/>
                <a:gd name="T117" fmla="*/ 1698 h 1779"/>
                <a:gd name="T118" fmla="*/ 87 w 2194"/>
                <a:gd name="T119" fmla="*/ 1746 h 1779"/>
                <a:gd name="T120" fmla="*/ 183 w 2194"/>
                <a:gd name="T121" fmla="*/ 1773 h 1779"/>
                <a:gd name="T122" fmla="*/ 252 w 2194"/>
                <a:gd name="T123" fmla="*/ 1779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94" h="1779">
                  <a:moveTo>
                    <a:pt x="252" y="1779"/>
                  </a:moveTo>
                  <a:lnTo>
                    <a:pt x="252" y="1779"/>
                  </a:lnTo>
                  <a:lnTo>
                    <a:pt x="280" y="1778"/>
                  </a:lnTo>
                  <a:lnTo>
                    <a:pt x="308" y="1775"/>
                  </a:lnTo>
                  <a:lnTo>
                    <a:pt x="336" y="1770"/>
                  </a:lnTo>
                  <a:lnTo>
                    <a:pt x="363" y="1764"/>
                  </a:lnTo>
                  <a:lnTo>
                    <a:pt x="390" y="1756"/>
                  </a:lnTo>
                  <a:lnTo>
                    <a:pt x="415" y="1747"/>
                  </a:lnTo>
                  <a:lnTo>
                    <a:pt x="440" y="1736"/>
                  </a:lnTo>
                  <a:lnTo>
                    <a:pt x="466" y="1723"/>
                  </a:lnTo>
                  <a:lnTo>
                    <a:pt x="488" y="1709"/>
                  </a:lnTo>
                  <a:lnTo>
                    <a:pt x="511" y="1693"/>
                  </a:lnTo>
                  <a:lnTo>
                    <a:pt x="532" y="1675"/>
                  </a:lnTo>
                  <a:lnTo>
                    <a:pt x="554" y="1658"/>
                  </a:lnTo>
                  <a:lnTo>
                    <a:pt x="573" y="1637"/>
                  </a:lnTo>
                  <a:lnTo>
                    <a:pt x="592" y="1616"/>
                  </a:lnTo>
                  <a:lnTo>
                    <a:pt x="608" y="1593"/>
                  </a:lnTo>
                  <a:lnTo>
                    <a:pt x="625" y="1569"/>
                  </a:lnTo>
                  <a:lnTo>
                    <a:pt x="625" y="1569"/>
                  </a:lnTo>
                  <a:lnTo>
                    <a:pt x="628" y="1563"/>
                  </a:lnTo>
                  <a:lnTo>
                    <a:pt x="633" y="1558"/>
                  </a:lnTo>
                  <a:lnTo>
                    <a:pt x="640" y="1554"/>
                  </a:lnTo>
                  <a:lnTo>
                    <a:pt x="646" y="1550"/>
                  </a:lnTo>
                  <a:lnTo>
                    <a:pt x="652" y="1547"/>
                  </a:lnTo>
                  <a:lnTo>
                    <a:pt x="660" y="1545"/>
                  </a:lnTo>
                  <a:lnTo>
                    <a:pt x="667" y="1544"/>
                  </a:lnTo>
                  <a:lnTo>
                    <a:pt x="675" y="1543"/>
                  </a:lnTo>
                  <a:lnTo>
                    <a:pt x="681" y="1544"/>
                  </a:lnTo>
                  <a:lnTo>
                    <a:pt x="689" y="1545"/>
                  </a:lnTo>
                  <a:lnTo>
                    <a:pt x="696" y="1547"/>
                  </a:lnTo>
                  <a:lnTo>
                    <a:pt x="703" y="1550"/>
                  </a:lnTo>
                  <a:lnTo>
                    <a:pt x="709" y="1554"/>
                  </a:lnTo>
                  <a:lnTo>
                    <a:pt x="715" y="1558"/>
                  </a:lnTo>
                  <a:lnTo>
                    <a:pt x="720" y="1563"/>
                  </a:lnTo>
                  <a:lnTo>
                    <a:pt x="725" y="1569"/>
                  </a:lnTo>
                  <a:lnTo>
                    <a:pt x="725" y="1569"/>
                  </a:lnTo>
                  <a:lnTo>
                    <a:pt x="741" y="1593"/>
                  </a:lnTo>
                  <a:lnTo>
                    <a:pt x="758" y="1616"/>
                  </a:lnTo>
                  <a:lnTo>
                    <a:pt x="776" y="1637"/>
                  </a:lnTo>
                  <a:lnTo>
                    <a:pt x="796" y="1658"/>
                  </a:lnTo>
                  <a:lnTo>
                    <a:pt x="816" y="1675"/>
                  </a:lnTo>
                  <a:lnTo>
                    <a:pt x="838" y="1693"/>
                  </a:lnTo>
                  <a:lnTo>
                    <a:pt x="860" y="1709"/>
                  </a:lnTo>
                  <a:lnTo>
                    <a:pt x="884" y="1723"/>
                  </a:lnTo>
                  <a:lnTo>
                    <a:pt x="908" y="1736"/>
                  </a:lnTo>
                  <a:lnTo>
                    <a:pt x="934" y="1747"/>
                  </a:lnTo>
                  <a:lnTo>
                    <a:pt x="959" y="1756"/>
                  </a:lnTo>
                  <a:lnTo>
                    <a:pt x="985" y="1764"/>
                  </a:lnTo>
                  <a:lnTo>
                    <a:pt x="1013" y="1770"/>
                  </a:lnTo>
                  <a:lnTo>
                    <a:pt x="1041" y="1775"/>
                  </a:lnTo>
                  <a:lnTo>
                    <a:pt x="1069" y="1778"/>
                  </a:lnTo>
                  <a:lnTo>
                    <a:pt x="1098" y="1779"/>
                  </a:lnTo>
                  <a:lnTo>
                    <a:pt x="1098" y="1779"/>
                  </a:lnTo>
                  <a:lnTo>
                    <a:pt x="1125" y="1778"/>
                  </a:lnTo>
                  <a:lnTo>
                    <a:pt x="1153" y="1775"/>
                  </a:lnTo>
                  <a:lnTo>
                    <a:pt x="1181" y="1770"/>
                  </a:lnTo>
                  <a:lnTo>
                    <a:pt x="1209" y="1764"/>
                  </a:lnTo>
                  <a:lnTo>
                    <a:pt x="1235" y="1756"/>
                  </a:lnTo>
                  <a:lnTo>
                    <a:pt x="1260" y="1747"/>
                  </a:lnTo>
                  <a:lnTo>
                    <a:pt x="1286" y="1736"/>
                  </a:lnTo>
                  <a:lnTo>
                    <a:pt x="1310" y="1723"/>
                  </a:lnTo>
                  <a:lnTo>
                    <a:pt x="1334" y="1709"/>
                  </a:lnTo>
                  <a:lnTo>
                    <a:pt x="1356" y="1693"/>
                  </a:lnTo>
                  <a:lnTo>
                    <a:pt x="1378" y="1675"/>
                  </a:lnTo>
                  <a:lnTo>
                    <a:pt x="1399" y="1658"/>
                  </a:lnTo>
                  <a:lnTo>
                    <a:pt x="1418" y="1637"/>
                  </a:lnTo>
                  <a:lnTo>
                    <a:pt x="1436" y="1616"/>
                  </a:lnTo>
                  <a:lnTo>
                    <a:pt x="1453" y="1593"/>
                  </a:lnTo>
                  <a:lnTo>
                    <a:pt x="1470" y="1569"/>
                  </a:lnTo>
                  <a:lnTo>
                    <a:pt x="1470" y="1569"/>
                  </a:lnTo>
                  <a:lnTo>
                    <a:pt x="1474" y="1563"/>
                  </a:lnTo>
                  <a:lnTo>
                    <a:pt x="1479" y="1558"/>
                  </a:lnTo>
                  <a:lnTo>
                    <a:pt x="1485" y="1554"/>
                  </a:lnTo>
                  <a:lnTo>
                    <a:pt x="1491" y="1550"/>
                  </a:lnTo>
                  <a:lnTo>
                    <a:pt x="1498" y="1547"/>
                  </a:lnTo>
                  <a:lnTo>
                    <a:pt x="1505" y="1545"/>
                  </a:lnTo>
                  <a:lnTo>
                    <a:pt x="1513" y="1544"/>
                  </a:lnTo>
                  <a:lnTo>
                    <a:pt x="1519" y="1543"/>
                  </a:lnTo>
                  <a:lnTo>
                    <a:pt x="1527" y="1544"/>
                  </a:lnTo>
                  <a:lnTo>
                    <a:pt x="1534" y="1545"/>
                  </a:lnTo>
                  <a:lnTo>
                    <a:pt x="1542" y="1547"/>
                  </a:lnTo>
                  <a:lnTo>
                    <a:pt x="1548" y="1550"/>
                  </a:lnTo>
                  <a:lnTo>
                    <a:pt x="1554" y="1554"/>
                  </a:lnTo>
                  <a:lnTo>
                    <a:pt x="1561" y="1558"/>
                  </a:lnTo>
                  <a:lnTo>
                    <a:pt x="1566" y="1563"/>
                  </a:lnTo>
                  <a:lnTo>
                    <a:pt x="1569" y="1569"/>
                  </a:lnTo>
                  <a:lnTo>
                    <a:pt x="1569" y="1569"/>
                  </a:lnTo>
                  <a:lnTo>
                    <a:pt x="1586" y="1593"/>
                  </a:lnTo>
                  <a:lnTo>
                    <a:pt x="1602" y="1616"/>
                  </a:lnTo>
                  <a:lnTo>
                    <a:pt x="1621" y="1637"/>
                  </a:lnTo>
                  <a:lnTo>
                    <a:pt x="1640" y="1658"/>
                  </a:lnTo>
                  <a:lnTo>
                    <a:pt x="1662" y="1675"/>
                  </a:lnTo>
                  <a:lnTo>
                    <a:pt x="1683" y="1693"/>
                  </a:lnTo>
                  <a:lnTo>
                    <a:pt x="1706" y="1709"/>
                  </a:lnTo>
                  <a:lnTo>
                    <a:pt x="1728" y="1723"/>
                  </a:lnTo>
                  <a:lnTo>
                    <a:pt x="1754" y="1736"/>
                  </a:lnTo>
                  <a:lnTo>
                    <a:pt x="1779" y="1747"/>
                  </a:lnTo>
                  <a:lnTo>
                    <a:pt x="1804" y="1756"/>
                  </a:lnTo>
                  <a:lnTo>
                    <a:pt x="1831" y="1764"/>
                  </a:lnTo>
                  <a:lnTo>
                    <a:pt x="1858" y="1770"/>
                  </a:lnTo>
                  <a:lnTo>
                    <a:pt x="1886" y="1775"/>
                  </a:lnTo>
                  <a:lnTo>
                    <a:pt x="1914" y="1778"/>
                  </a:lnTo>
                  <a:lnTo>
                    <a:pt x="1942" y="1779"/>
                  </a:lnTo>
                  <a:lnTo>
                    <a:pt x="1942" y="1779"/>
                  </a:lnTo>
                  <a:lnTo>
                    <a:pt x="1977" y="1778"/>
                  </a:lnTo>
                  <a:lnTo>
                    <a:pt x="2011" y="1773"/>
                  </a:lnTo>
                  <a:lnTo>
                    <a:pt x="2044" y="1766"/>
                  </a:lnTo>
                  <a:lnTo>
                    <a:pt x="2077" y="1757"/>
                  </a:lnTo>
                  <a:lnTo>
                    <a:pt x="2107" y="1746"/>
                  </a:lnTo>
                  <a:lnTo>
                    <a:pt x="2137" y="1732"/>
                  </a:lnTo>
                  <a:lnTo>
                    <a:pt x="2166" y="1716"/>
                  </a:lnTo>
                  <a:lnTo>
                    <a:pt x="2194" y="1698"/>
                  </a:lnTo>
                  <a:lnTo>
                    <a:pt x="2194" y="0"/>
                  </a:lnTo>
                  <a:lnTo>
                    <a:pt x="2194" y="0"/>
                  </a:lnTo>
                  <a:lnTo>
                    <a:pt x="2193" y="12"/>
                  </a:lnTo>
                  <a:lnTo>
                    <a:pt x="2191" y="26"/>
                  </a:lnTo>
                  <a:lnTo>
                    <a:pt x="2190" y="39"/>
                  </a:lnTo>
                  <a:lnTo>
                    <a:pt x="2186" y="52"/>
                  </a:lnTo>
                  <a:lnTo>
                    <a:pt x="2184" y="64"/>
                  </a:lnTo>
                  <a:lnTo>
                    <a:pt x="2179" y="77"/>
                  </a:lnTo>
                  <a:lnTo>
                    <a:pt x="2174" y="89"/>
                  </a:lnTo>
                  <a:lnTo>
                    <a:pt x="2168" y="101"/>
                  </a:lnTo>
                  <a:lnTo>
                    <a:pt x="2154" y="125"/>
                  </a:lnTo>
                  <a:lnTo>
                    <a:pt x="2137" y="146"/>
                  </a:lnTo>
                  <a:lnTo>
                    <a:pt x="2118" y="169"/>
                  </a:lnTo>
                  <a:lnTo>
                    <a:pt x="2097" y="189"/>
                  </a:lnTo>
                  <a:lnTo>
                    <a:pt x="2072" y="209"/>
                  </a:lnTo>
                  <a:lnTo>
                    <a:pt x="2045" y="228"/>
                  </a:lnTo>
                  <a:lnTo>
                    <a:pt x="2016" y="247"/>
                  </a:lnTo>
                  <a:lnTo>
                    <a:pt x="1985" y="265"/>
                  </a:lnTo>
                  <a:lnTo>
                    <a:pt x="1952" y="281"/>
                  </a:lnTo>
                  <a:lnTo>
                    <a:pt x="1916" y="297"/>
                  </a:lnTo>
                  <a:lnTo>
                    <a:pt x="1880" y="312"/>
                  </a:lnTo>
                  <a:lnTo>
                    <a:pt x="1841" y="327"/>
                  </a:lnTo>
                  <a:lnTo>
                    <a:pt x="1800" y="339"/>
                  </a:lnTo>
                  <a:lnTo>
                    <a:pt x="1759" y="352"/>
                  </a:lnTo>
                  <a:lnTo>
                    <a:pt x="1715" y="363"/>
                  </a:lnTo>
                  <a:lnTo>
                    <a:pt x="1670" y="375"/>
                  </a:lnTo>
                  <a:lnTo>
                    <a:pt x="1625" y="385"/>
                  </a:lnTo>
                  <a:lnTo>
                    <a:pt x="1577" y="394"/>
                  </a:lnTo>
                  <a:lnTo>
                    <a:pt x="1529" y="401"/>
                  </a:lnTo>
                  <a:lnTo>
                    <a:pt x="1480" y="409"/>
                  </a:lnTo>
                  <a:lnTo>
                    <a:pt x="1431" y="415"/>
                  </a:lnTo>
                  <a:lnTo>
                    <a:pt x="1380" y="422"/>
                  </a:lnTo>
                  <a:lnTo>
                    <a:pt x="1330" y="427"/>
                  </a:lnTo>
                  <a:lnTo>
                    <a:pt x="1278" y="430"/>
                  </a:lnTo>
                  <a:lnTo>
                    <a:pt x="1226" y="433"/>
                  </a:lnTo>
                  <a:lnTo>
                    <a:pt x="1173" y="435"/>
                  </a:lnTo>
                  <a:lnTo>
                    <a:pt x="1122" y="437"/>
                  </a:lnTo>
                  <a:lnTo>
                    <a:pt x="1069" y="437"/>
                  </a:lnTo>
                  <a:lnTo>
                    <a:pt x="1069" y="437"/>
                  </a:lnTo>
                  <a:lnTo>
                    <a:pt x="984" y="437"/>
                  </a:lnTo>
                  <a:lnTo>
                    <a:pt x="900" y="433"/>
                  </a:lnTo>
                  <a:lnTo>
                    <a:pt x="815" y="427"/>
                  </a:lnTo>
                  <a:lnTo>
                    <a:pt x="733" y="419"/>
                  </a:lnTo>
                  <a:lnTo>
                    <a:pt x="651" y="409"/>
                  </a:lnTo>
                  <a:lnTo>
                    <a:pt x="573" y="396"/>
                  </a:lnTo>
                  <a:lnTo>
                    <a:pt x="496" y="381"/>
                  </a:lnTo>
                  <a:lnTo>
                    <a:pt x="423" y="363"/>
                  </a:lnTo>
                  <a:lnTo>
                    <a:pt x="387" y="355"/>
                  </a:lnTo>
                  <a:lnTo>
                    <a:pt x="353" y="344"/>
                  </a:lnTo>
                  <a:lnTo>
                    <a:pt x="320" y="334"/>
                  </a:lnTo>
                  <a:lnTo>
                    <a:pt x="288" y="323"/>
                  </a:lnTo>
                  <a:lnTo>
                    <a:pt x="256" y="312"/>
                  </a:lnTo>
                  <a:lnTo>
                    <a:pt x="226" y="299"/>
                  </a:lnTo>
                  <a:lnTo>
                    <a:pt x="197" y="286"/>
                  </a:lnTo>
                  <a:lnTo>
                    <a:pt x="169" y="273"/>
                  </a:lnTo>
                  <a:lnTo>
                    <a:pt x="144" y="259"/>
                  </a:lnTo>
                  <a:lnTo>
                    <a:pt x="119" y="245"/>
                  </a:lnTo>
                  <a:lnTo>
                    <a:pt x="95" y="230"/>
                  </a:lnTo>
                  <a:lnTo>
                    <a:pt x="73" y="214"/>
                  </a:lnTo>
                  <a:lnTo>
                    <a:pt x="52" y="198"/>
                  </a:lnTo>
                  <a:lnTo>
                    <a:pt x="33" y="182"/>
                  </a:lnTo>
                  <a:lnTo>
                    <a:pt x="16" y="165"/>
                  </a:lnTo>
                  <a:lnTo>
                    <a:pt x="0" y="148"/>
                  </a:lnTo>
                  <a:lnTo>
                    <a:pt x="0" y="1698"/>
                  </a:lnTo>
                  <a:lnTo>
                    <a:pt x="0" y="1698"/>
                  </a:lnTo>
                  <a:lnTo>
                    <a:pt x="28" y="1716"/>
                  </a:lnTo>
                  <a:lnTo>
                    <a:pt x="57" y="1732"/>
                  </a:lnTo>
                  <a:lnTo>
                    <a:pt x="87" y="1746"/>
                  </a:lnTo>
                  <a:lnTo>
                    <a:pt x="117" y="1757"/>
                  </a:lnTo>
                  <a:lnTo>
                    <a:pt x="150" y="1766"/>
                  </a:lnTo>
                  <a:lnTo>
                    <a:pt x="183" y="1773"/>
                  </a:lnTo>
                  <a:lnTo>
                    <a:pt x="217" y="1778"/>
                  </a:lnTo>
                  <a:lnTo>
                    <a:pt x="252" y="1779"/>
                  </a:lnTo>
                  <a:lnTo>
                    <a:pt x="252" y="1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8" name="Freeform 18"/>
            <p:cNvSpPr>
              <a:spLocks/>
            </p:cNvSpPr>
            <p:nvPr/>
          </p:nvSpPr>
          <p:spPr bwMode="auto">
            <a:xfrm>
              <a:off x="3473450" y="6130925"/>
              <a:ext cx="1741488" cy="727075"/>
            </a:xfrm>
            <a:custGeom>
              <a:avLst/>
              <a:gdLst>
                <a:gd name="T0" fmla="*/ 1911 w 2194"/>
                <a:gd name="T1" fmla="*/ 195 h 915"/>
                <a:gd name="T2" fmla="*/ 1821 w 2194"/>
                <a:gd name="T3" fmla="*/ 183 h 915"/>
                <a:gd name="T4" fmla="*/ 1736 w 2194"/>
                <a:gd name="T5" fmla="*/ 156 h 915"/>
                <a:gd name="T6" fmla="*/ 1655 w 2194"/>
                <a:gd name="T7" fmla="*/ 117 h 915"/>
                <a:gd name="T8" fmla="*/ 1583 w 2194"/>
                <a:gd name="T9" fmla="*/ 64 h 915"/>
                <a:gd name="T10" fmla="*/ 1519 w 2194"/>
                <a:gd name="T11" fmla="*/ 0 h 915"/>
                <a:gd name="T12" fmla="*/ 1479 w 2194"/>
                <a:gd name="T13" fmla="*/ 44 h 915"/>
                <a:gd name="T14" fmla="*/ 1408 w 2194"/>
                <a:gd name="T15" fmla="*/ 101 h 915"/>
                <a:gd name="T16" fmla="*/ 1331 w 2194"/>
                <a:gd name="T17" fmla="*/ 145 h 915"/>
                <a:gd name="T18" fmla="*/ 1247 w 2194"/>
                <a:gd name="T19" fmla="*/ 175 h 915"/>
                <a:gd name="T20" fmla="*/ 1158 w 2194"/>
                <a:gd name="T21" fmla="*/ 193 h 915"/>
                <a:gd name="T22" fmla="*/ 1098 w 2194"/>
                <a:gd name="T23" fmla="*/ 195 h 915"/>
                <a:gd name="T24" fmla="*/ 1006 w 2194"/>
                <a:gd name="T25" fmla="*/ 188 h 915"/>
                <a:gd name="T26" fmla="*/ 918 w 2194"/>
                <a:gd name="T27" fmla="*/ 166 h 915"/>
                <a:gd name="T28" fmla="*/ 836 w 2194"/>
                <a:gd name="T29" fmla="*/ 131 h 915"/>
                <a:gd name="T30" fmla="*/ 762 w 2194"/>
                <a:gd name="T31" fmla="*/ 83 h 915"/>
                <a:gd name="T32" fmla="*/ 695 w 2194"/>
                <a:gd name="T33" fmla="*/ 22 h 915"/>
                <a:gd name="T34" fmla="*/ 655 w 2194"/>
                <a:gd name="T35" fmla="*/ 22 h 915"/>
                <a:gd name="T36" fmla="*/ 588 w 2194"/>
                <a:gd name="T37" fmla="*/ 83 h 915"/>
                <a:gd name="T38" fmla="*/ 512 w 2194"/>
                <a:gd name="T39" fmla="*/ 131 h 915"/>
                <a:gd name="T40" fmla="*/ 430 w 2194"/>
                <a:gd name="T41" fmla="*/ 166 h 915"/>
                <a:gd name="T42" fmla="*/ 343 w 2194"/>
                <a:gd name="T43" fmla="*/ 188 h 915"/>
                <a:gd name="T44" fmla="*/ 252 w 2194"/>
                <a:gd name="T45" fmla="*/ 195 h 915"/>
                <a:gd name="T46" fmla="*/ 185 w 2194"/>
                <a:gd name="T47" fmla="*/ 192 h 915"/>
                <a:gd name="T48" fmla="*/ 90 w 2194"/>
                <a:gd name="T49" fmla="*/ 171 h 915"/>
                <a:gd name="T50" fmla="*/ 0 w 2194"/>
                <a:gd name="T51" fmla="*/ 135 h 915"/>
                <a:gd name="T52" fmla="*/ 15 w 2194"/>
                <a:gd name="T53" fmla="*/ 703 h 915"/>
                <a:gd name="T54" fmla="*/ 69 w 2194"/>
                <a:gd name="T55" fmla="*/ 737 h 915"/>
                <a:gd name="T56" fmla="*/ 136 w 2194"/>
                <a:gd name="T57" fmla="*/ 770 h 915"/>
                <a:gd name="T58" fmla="*/ 274 w 2194"/>
                <a:gd name="T59" fmla="*/ 819 h 915"/>
                <a:gd name="T60" fmla="*/ 477 w 2194"/>
                <a:gd name="T61" fmla="*/ 866 h 915"/>
                <a:gd name="T62" fmla="*/ 713 w 2194"/>
                <a:gd name="T63" fmla="*/ 899 h 915"/>
                <a:gd name="T64" fmla="*/ 975 w 2194"/>
                <a:gd name="T65" fmla="*/ 914 h 915"/>
                <a:gd name="T66" fmla="*/ 1125 w 2194"/>
                <a:gd name="T67" fmla="*/ 915 h 915"/>
                <a:gd name="T68" fmla="*/ 1294 w 2194"/>
                <a:gd name="T69" fmla="*/ 909 h 915"/>
                <a:gd name="T70" fmla="*/ 1455 w 2194"/>
                <a:gd name="T71" fmla="*/ 895 h 915"/>
                <a:gd name="T72" fmla="*/ 1604 w 2194"/>
                <a:gd name="T73" fmla="*/ 875 h 915"/>
                <a:gd name="T74" fmla="*/ 1741 w 2194"/>
                <a:gd name="T75" fmla="*/ 849 h 915"/>
                <a:gd name="T76" fmla="*/ 1863 w 2194"/>
                <a:gd name="T77" fmla="*/ 818 h 915"/>
                <a:gd name="T78" fmla="*/ 1969 w 2194"/>
                <a:gd name="T79" fmla="*/ 782 h 915"/>
                <a:gd name="T80" fmla="*/ 2058 w 2194"/>
                <a:gd name="T81" fmla="*/ 742 h 915"/>
                <a:gd name="T82" fmla="*/ 2125 w 2194"/>
                <a:gd name="T83" fmla="*/ 698 h 915"/>
                <a:gd name="T84" fmla="*/ 2170 w 2194"/>
                <a:gd name="T85" fmla="*/ 651 h 915"/>
                <a:gd name="T86" fmla="*/ 2191 w 2194"/>
                <a:gd name="T87" fmla="*/ 601 h 915"/>
                <a:gd name="T88" fmla="*/ 2194 w 2194"/>
                <a:gd name="T89" fmla="*/ 135 h 915"/>
                <a:gd name="T90" fmla="*/ 2104 w 2194"/>
                <a:gd name="T91" fmla="*/ 171 h 915"/>
                <a:gd name="T92" fmla="*/ 2009 w 2194"/>
                <a:gd name="T93" fmla="*/ 192 h 915"/>
                <a:gd name="T94" fmla="*/ 1942 w 2194"/>
                <a:gd name="T95" fmla="*/ 195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94" h="915">
                  <a:moveTo>
                    <a:pt x="1942" y="195"/>
                  </a:moveTo>
                  <a:lnTo>
                    <a:pt x="1942" y="195"/>
                  </a:lnTo>
                  <a:lnTo>
                    <a:pt x="1911" y="195"/>
                  </a:lnTo>
                  <a:lnTo>
                    <a:pt x="1881" y="193"/>
                  </a:lnTo>
                  <a:lnTo>
                    <a:pt x="1851" y="188"/>
                  </a:lnTo>
                  <a:lnTo>
                    <a:pt x="1821" y="183"/>
                  </a:lnTo>
                  <a:lnTo>
                    <a:pt x="1792" y="175"/>
                  </a:lnTo>
                  <a:lnTo>
                    <a:pt x="1764" y="166"/>
                  </a:lnTo>
                  <a:lnTo>
                    <a:pt x="1736" y="156"/>
                  </a:lnTo>
                  <a:lnTo>
                    <a:pt x="1708" y="145"/>
                  </a:lnTo>
                  <a:lnTo>
                    <a:pt x="1682" y="131"/>
                  </a:lnTo>
                  <a:lnTo>
                    <a:pt x="1655" y="117"/>
                  </a:lnTo>
                  <a:lnTo>
                    <a:pt x="1631" y="101"/>
                  </a:lnTo>
                  <a:lnTo>
                    <a:pt x="1606" y="83"/>
                  </a:lnTo>
                  <a:lnTo>
                    <a:pt x="1583" y="64"/>
                  </a:lnTo>
                  <a:lnTo>
                    <a:pt x="1561" y="44"/>
                  </a:lnTo>
                  <a:lnTo>
                    <a:pt x="1539" y="22"/>
                  </a:lnTo>
                  <a:lnTo>
                    <a:pt x="1519" y="0"/>
                  </a:lnTo>
                  <a:lnTo>
                    <a:pt x="1519" y="0"/>
                  </a:lnTo>
                  <a:lnTo>
                    <a:pt x="1499" y="22"/>
                  </a:lnTo>
                  <a:lnTo>
                    <a:pt x="1479" y="44"/>
                  </a:lnTo>
                  <a:lnTo>
                    <a:pt x="1456" y="64"/>
                  </a:lnTo>
                  <a:lnTo>
                    <a:pt x="1432" y="83"/>
                  </a:lnTo>
                  <a:lnTo>
                    <a:pt x="1408" y="101"/>
                  </a:lnTo>
                  <a:lnTo>
                    <a:pt x="1383" y="117"/>
                  </a:lnTo>
                  <a:lnTo>
                    <a:pt x="1358" y="131"/>
                  </a:lnTo>
                  <a:lnTo>
                    <a:pt x="1331" y="145"/>
                  </a:lnTo>
                  <a:lnTo>
                    <a:pt x="1303" y="156"/>
                  </a:lnTo>
                  <a:lnTo>
                    <a:pt x="1276" y="166"/>
                  </a:lnTo>
                  <a:lnTo>
                    <a:pt x="1247" y="175"/>
                  </a:lnTo>
                  <a:lnTo>
                    <a:pt x="1217" y="183"/>
                  </a:lnTo>
                  <a:lnTo>
                    <a:pt x="1188" y="188"/>
                  </a:lnTo>
                  <a:lnTo>
                    <a:pt x="1158" y="193"/>
                  </a:lnTo>
                  <a:lnTo>
                    <a:pt x="1128" y="195"/>
                  </a:lnTo>
                  <a:lnTo>
                    <a:pt x="1098" y="195"/>
                  </a:lnTo>
                  <a:lnTo>
                    <a:pt x="1098" y="195"/>
                  </a:lnTo>
                  <a:lnTo>
                    <a:pt x="1066" y="195"/>
                  </a:lnTo>
                  <a:lnTo>
                    <a:pt x="1036" y="193"/>
                  </a:lnTo>
                  <a:lnTo>
                    <a:pt x="1006" y="188"/>
                  </a:lnTo>
                  <a:lnTo>
                    <a:pt x="977" y="183"/>
                  </a:lnTo>
                  <a:lnTo>
                    <a:pt x="947" y="175"/>
                  </a:lnTo>
                  <a:lnTo>
                    <a:pt x="918" y="166"/>
                  </a:lnTo>
                  <a:lnTo>
                    <a:pt x="891" y="156"/>
                  </a:lnTo>
                  <a:lnTo>
                    <a:pt x="863" y="145"/>
                  </a:lnTo>
                  <a:lnTo>
                    <a:pt x="836" y="131"/>
                  </a:lnTo>
                  <a:lnTo>
                    <a:pt x="811" y="117"/>
                  </a:lnTo>
                  <a:lnTo>
                    <a:pt x="786" y="101"/>
                  </a:lnTo>
                  <a:lnTo>
                    <a:pt x="762" y="83"/>
                  </a:lnTo>
                  <a:lnTo>
                    <a:pt x="738" y="64"/>
                  </a:lnTo>
                  <a:lnTo>
                    <a:pt x="715" y="44"/>
                  </a:lnTo>
                  <a:lnTo>
                    <a:pt x="695" y="22"/>
                  </a:lnTo>
                  <a:lnTo>
                    <a:pt x="675" y="0"/>
                  </a:lnTo>
                  <a:lnTo>
                    <a:pt x="675" y="0"/>
                  </a:lnTo>
                  <a:lnTo>
                    <a:pt x="655" y="22"/>
                  </a:lnTo>
                  <a:lnTo>
                    <a:pt x="633" y="44"/>
                  </a:lnTo>
                  <a:lnTo>
                    <a:pt x="611" y="64"/>
                  </a:lnTo>
                  <a:lnTo>
                    <a:pt x="588" y="83"/>
                  </a:lnTo>
                  <a:lnTo>
                    <a:pt x="563" y="101"/>
                  </a:lnTo>
                  <a:lnTo>
                    <a:pt x="539" y="117"/>
                  </a:lnTo>
                  <a:lnTo>
                    <a:pt x="512" y="131"/>
                  </a:lnTo>
                  <a:lnTo>
                    <a:pt x="486" y="145"/>
                  </a:lnTo>
                  <a:lnTo>
                    <a:pt x="458" y="156"/>
                  </a:lnTo>
                  <a:lnTo>
                    <a:pt x="430" y="166"/>
                  </a:lnTo>
                  <a:lnTo>
                    <a:pt x="402" y="175"/>
                  </a:lnTo>
                  <a:lnTo>
                    <a:pt x="373" y="183"/>
                  </a:lnTo>
                  <a:lnTo>
                    <a:pt x="343" y="188"/>
                  </a:lnTo>
                  <a:lnTo>
                    <a:pt x="313" y="193"/>
                  </a:lnTo>
                  <a:lnTo>
                    <a:pt x="283" y="195"/>
                  </a:lnTo>
                  <a:lnTo>
                    <a:pt x="252" y="195"/>
                  </a:lnTo>
                  <a:lnTo>
                    <a:pt x="252" y="195"/>
                  </a:lnTo>
                  <a:lnTo>
                    <a:pt x="218" y="195"/>
                  </a:lnTo>
                  <a:lnTo>
                    <a:pt x="185" y="192"/>
                  </a:lnTo>
                  <a:lnTo>
                    <a:pt x="153" y="186"/>
                  </a:lnTo>
                  <a:lnTo>
                    <a:pt x="121" y="180"/>
                  </a:lnTo>
                  <a:lnTo>
                    <a:pt x="90" y="171"/>
                  </a:lnTo>
                  <a:lnTo>
                    <a:pt x="59" y="161"/>
                  </a:lnTo>
                  <a:lnTo>
                    <a:pt x="29" y="149"/>
                  </a:lnTo>
                  <a:lnTo>
                    <a:pt x="0" y="135"/>
                  </a:lnTo>
                  <a:lnTo>
                    <a:pt x="0" y="690"/>
                  </a:lnTo>
                  <a:lnTo>
                    <a:pt x="0" y="690"/>
                  </a:lnTo>
                  <a:lnTo>
                    <a:pt x="15" y="703"/>
                  </a:lnTo>
                  <a:lnTo>
                    <a:pt x="32" y="714"/>
                  </a:lnTo>
                  <a:lnTo>
                    <a:pt x="50" y="726"/>
                  </a:lnTo>
                  <a:lnTo>
                    <a:pt x="69" y="737"/>
                  </a:lnTo>
                  <a:lnTo>
                    <a:pt x="91" y="748"/>
                  </a:lnTo>
                  <a:lnTo>
                    <a:pt x="112" y="760"/>
                  </a:lnTo>
                  <a:lnTo>
                    <a:pt x="136" y="770"/>
                  </a:lnTo>
                  <a:lnTo>
                    <a:pt x="161" y="780"/>
                  </a:lnTo>
                  <a:lnTo>
                    <a:pt x="214" y="800"/>
                  </a:lnTo>
                  <a:lnTo>
                    <a:pt x="274" y="819"/>
                  </a:lnTo>
                  <a:lnTo>
                    <a:pt x="337" y="835"/>
                  </a:lnTo>
                  <a:lnTo>
                    <a:pt x="405" y="852"/>
                  </a:lnTo>
                  <a:lnTo>
                    <a:pt x="477" y="866"/>
                  </a:lnTo>
                  <a:lnTo>
                    <a:pt x="551" y="878"/>
                  </a:lnTo>
                  <a:lnTo>
                    <a:pt x="631" y="890"/>
                  </a:lnTo>
                  <a:lnTo>
                    <a:pt x="713" y="899"/>
                  </a:lnTo>
                  <a:lnTo>
                    <a:pt x="797" y="905"/>
                  </a:lnTo>
                  <a:lnTo>
                    <a:pt x="886" y="911"/>
                  </a:lnTo>
                  <a:lnTo>
                    <a:pt x="975" y="914"/>
                  </a:lnTo>
                  <a:lnTo>
                    <a:pt x="1067" y="915"/>
                  </a:lnTo>
                  <a:lnTo>
                    <a:pt x="1067" y="915"/>
                  </a:lnTo>
                  <a:lnTo>
                    <a:pt x="1125" y="915"/>
                  </a:lnTo>
                  <a:lnTo>
                    <a:pt x="1182" y="914"/>
                  </a:lnTo>
                  <a:lnTo>
                    <a:pt x="1239" y="911"/>
                  </a:lnTo>
                  <a:lnTo>
                    <a:pt x="1294" y="909"/>
                  </a:lnTo>
                  <a:lnTo>
                    <a:pt x="1349" y="905"/>
                  </a:lnTo>
                  <a:lnTo>
                    <a:pt x="1402" y="900"/>
                  </a:lnTo>
                  <a:lnTo>
                    <a:pt x="1455" y="895"/>
                  </a:lnTo>
                  <a:lnTo>
                    <a:pt x="1505" y="888"/>
                  </a:lnTo>
                  <a:lnTo>
                    <a:pt x="1556" y="882"/>
                  </a:lnTo>
                  <a:lnTo>
                    <a:pt x="1604" y="875"/>
                  </a:lnTo>
                  <a:lnTo>
                    <a:pt x="1651" y="867"/>
                  </a:lnTo>
                  <a:lnTo>
                    <a:pt x="1697" y="858"/>
                  </a:lnTo>
                  <a:lnTo>
                    <a:pt x="1741" y="849"/>
                  </a:lnTo>
                  <a:lnTo>
                    <a:pt x="1784" y="839"/>
                  </a:lnTo>
                  <a:lnTo>
                    <a:pt x="1824" y="829"/>
                  </a:lnTo>
                  <a:lnTo>
                    <a:pt x="1863" y="818"/>
                  </a:lnTo>
                  <a:lnTo>
                    <a:pt x="1901" y="806"/>
                  </a:lnTo>
                  <a:lnTo>
                    <a:pt x="1937" y="795"/>
                  </a:lnTo>
                  <a:lnTo>
                    <a:pt x="1969" y="782"/>
                  </a:lnTo>
                  <a:lnTo>
                    <a:pt x="2001" y="769"/>
                  </a:lnTo>
                  <a:lnTo>
                    <a:pt x="2030" y="756"/>
                  </a:lnTo>
                  <a:lnTo>
                    <a:pt x="2058" y="742"/>
                  </a:lnTo>
                  <a:lnTo>
                    <a:pt x="2083" y="727"/>
                  </a:lnTo>
                  <a:lnTo>
                    <a:pt x="2104" y="713"/>
                  </a:lnTo>
                  <a:lnTo>
                    <a:pt x="2125" y="698"/>
                  </a:lnTo>
                  <a:lnTo>
                    <a:pt x="2142" y="683"/>
                  </a:lnTo>
                  <a:lnTo>
                    <a:pt x="2157" y="666"/>
                  </a:lnTo>
                  <a:lnTo>
                    <a:pt x="2170" y="651"/>
                  </a:lnTo>
                  <a:lnTo>
                    <a:pt x="2180" y="635"/>
                  </a:lnTo>
                  <a:lnTo>
                    <a:pt x="2188" y="618"/>
                  </a:lnTo>
                  <a:lnTo>
                    <a:pt x="2191" y="601"/>
                  </a:lnTo>
                  <a:lnTo>
                    <a:pt x="2194" y="584"/>
                  </a:lnTo>
                  <a:lnTo>
                    <a:pt x="2194" y="135"/>
                  </a:lnTo>
                  <a:lnTo>
                    <a:pt x="2194" y="135"/>
                  </a:lnTo>
                  <a:lnTo>
                    <a:pt x="2165" y="149"/>
                  </a:lnTo>
                  <a:lnTo>
                    <a:pt x="2135" y="161"/>
                  </a:lnTo>
                  <a:lnTo>
                    <a:pt x="2104" y="171"/>
                  </a:lnTo>
                  <a:lnTo>
                    <a:pt x="2073" y="180"/>
                  </a:lnTo>
                  <a:lnTo>
                    <a:pt x="2041" y="186"/>
                  </a:lnTo>
                  <a:lnTo>
                    <a:pt x="2009" y="192"/>
                  </a:lnTo>
                  <a:lnTo>
                    <a:pt x="1976" y="195"/>
                  </a:lnTo>
                  <a:lnTo>
                    <a:pt x="1942" y="195"/>
                  </a:lnTo>
                  <a:lnTo>
                    <a:pt x="1942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6" name="Rectangle 145"/>
          <p:cNvSpPr/>
          <p:nvPr/>
        </p:nvSpPr>
        <p:spPr>
          <a:xfrm>
            <a:off x="3145110" y="2176754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Data Factory </a:t>
            </a:r>
            <a:endParaRPr lang="en-US" sz="1100" kern="0" dirty="0"/>
          </a:p>
        </p:txBody>
      </p:sp>
      <p:sp>
        <p:nvSpPr>
          <p:cNvPr id="149" name="Rectangle 148"/>
          <p:cNvSpPr/>
          <p:nvPr/>
        </p:nvSpPr>
        <p:spPr>
          <a:xfrm>
            <a:off x="6697340" y="2097458"/>
            <a:ext cx="11888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Machine Learning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4834447" y="2176754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Data Lake Store</a:t>
            </a:r>
          </a:p>
        </p:txBody>
      </p:sp>
      <p:grpSp>
        <p:nvGrpSpPr>
          <p:cNvPr id="239" name="Group 238"/>
          <p:cNvGrpSpPr/>
          <p:nvPr/>
        </p:nvGrpSpPr>
        <p:grpSpPr>
          <a:xfrm>
            <a:off x="4545383" y="2181635"/>
            <a:ext cx="235342" cy="235342"/>
            <a:chOff x="4068192" y="3363795"/>
            <a:chExt cx="324957" cy="324957"/>
          </a:xfrm>
        </p:grpSpPr>
        <p:sp>
          <p:nvSpPr>
            <p:cNvPr id="240" name="Rounded Rectangle 239"/>
            <p:cNvSpPr/>
            <p:nvPr/>
          </p:nvSpPr>
          <p:spPr bwMode="auto">
            <a:xfrm>
              <a:off x="4068192" y="3363795"/>
              <a:ext cx="324957" cy="324957"/>
            </a:xfrm>
            <a:prstGeom prst="round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4106551" y="3401141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4245904" y="3401141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3" name="Oval 242"/>
            <p:cNvSpPr/>
            <p:nvPr/>
          </p:nvSpPr>
          <p:spPr bwMode="auto">
            <a:xfrm>
              <a:off x="4174625" y="3401529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4" name="Oval 243"/>
            <p:cNvSpPr/>
            <p:nvPr/>
          </p:nvSpPr>
          <p:spPr bwMode="auto">
            <a:xfrm>
              <a:off x="4313978" y="3401529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4106551" y="3550317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4245904" y="3550317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7" name="Oval 246"/>
            <p:cNvSpPr/>
            <p:nvPr/>
          </p:nvSpPr>
          <p:spPr bwMode="auto">
            <a:xfrm>
              <a:off x="4174625" y="3550705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Oval 247"/>
            <p:cNvSpPr/>
            <p:nvPr/>
          </p:nvSpPr>
          <p:spPr bwMode="auto">
            <a:xfrm>
              <a:off x="4313978" y="3550705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4178218" y="3621636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4317571" y="3621636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1" name="Oval 250"/>
            <p:cNvSpPr/>
            <p:nvPr/>
          </p:nvSpPr>
          <p:spPr bwMode="auto">
            <a:xfrm>
              <a:off x="4106939" y="3622024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2" name="Oval 251"/>
            <p:cNvSpPr/>
            <p:nvPr/>
          </p:nvSpPr>
          <p:spPr bwMode="auto">
            <a:xfrm>
              <a:off x="4246293" y="3622024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4178218" y="3465945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4317571" y="3465945"/>
              <a:ext cx="43611" cy="4361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5" name="Oval 254"/>
            <p:cNvSpPr/>
            <p:nvPr/>
          </p:nvSpPr>
          <p:spPr bwMode="auto">
            <a:xfrm>
              <a:off x="4106939" y="3466334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6" name="Oval 255"/>
            <p:cNvSpPr/>
            <p:nvPr/>
          </p:nvSpPr>
          <p:spPr bwMode="auto">
            <a:xfrm>
              <a:off x="4246293" y="3466334"/>
              <a:ext cx="46815" cy="46816"/>
            </a:xfrm>
            <a:prstGeom prst="ellips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1" name="Rectangle 150"/>
          <p:cNvSpPr/>
          <p:nvPr/>
        </p:nvSpPr>
        <p:spPr>
          <a:xfrm>
            <a:off x="8477444" y="2097458"/>
            <a:ext cx="11888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Cognitive Services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054139" y="2170914"/>
            <a:ext cx="400460" cy="256783"/>
            <a:chOff x="7822816" y="2717080"/>
            <a:chExt cx="427431" cy="274077"/>
          </a:xfrm>
        </p:grpSpPr>
        <p:sp>
          <p:nvSpPr>
            <p:cNvPr id="257" name="Freeform 256"/>
            <p:cNvSpPr>
              <a:spLocks/>
            </p:cNvSpPr>
            <p:nvPr/>
          </p:nvSpPr>
          <p:spPr bwMode="auto">
            <a:xfrm flipH="1">
              <a:off x="7822816" y="2717080"/>
              <a:ext cx="427431" cy="274077"/>
            </a:xfrm>
            <a:custGeom>
              <a:avLst/>
              <a:gdLst>
                <a:gd name="connsiteX0" fmla="*/ 1918425 w 3835400"/>
                <a:gd name="connsiteY0" fmla="*/ 122238 h 2295525"/>
                <a:gd name="connsiteX1" fmla="*/ 1304995 w 3835400"/>
                <a:gd name="connsiteY1" fmla="*/ 621307 h 2295525"/>
                <a:gd name="connsiteX2" fmla="*/ 1292848 w 3835400"/>
                <a:gd name="connsiteY2" fmla="*/ 752160 h 2295525"/>
                <a:gd name="connsiteX3" fmla="*/ 1226039 w 3835400"/>
                <a:gd name="connsiteY3" fmla="*/ 806936 h 2295525"/>
                <a:gd name="connsiteX4" fmla="*/ 1168340 w 3835400"/>
                <a:gd name="connsiteY4" fmla="*/ 800850 h 2295525"/>
                <a:gd name="connsiteX5" fmla="*/ 800889 w 3835400"/>
                <a:gd name="connsiteY5" fmla="*/ 953005 h 2295525"/>
                <a:gd name="connsiteX6" fmla="*/ 758374 w 3835400"/>
                <a:gd name="connsiteY6" fmla="*/ 1004737 h 2295525"/>
                <a:gd name="connsiteX7" fmla="*/ 706749 w 3835400"/>
                <a:gd name="connsiteY7" fmla="*/ 1026039 h 2295525"/>
                <a:gd name="connsiteX8" fmla="*/ 694602 w 3835400"/>
                <a:gd name="connsiteY8" fmla="*/ 1026039 h 2295525"/>
                <a:gd name="connsiteX9" fmla="*/ 120650 w 3835400"/>
                <a:gd name="connsiteY9" fmla="*/ 1598142 h 2295525"/>
                <a:gd name="connsiteX10" fmla="*/ 636903 w 3835400"/>
                <a:gd name="connsiteY10" fmla="*/ 2170245 h 2295525"/>
                <a:gd name="connsiteX11" fmla="*/ 679418 w 3835400"/>
                <a:gd name="connsiteY11" fmla="*/ 2173288 h 2295525"/>
                <a:gd name="connsiteX12" fmla="*/ 682455 w 3835400"/>
                <a:gd name="connsiteY12" fmla="*/ 2173288 h 2295525"/>
                <a:gd name="connsiteX13" fmla="*/ 688528 w 3835400"/>
                <a:gd name="connsiteY13" fmla="*/ 2173288 h 2295525"/>
                <a:gd name="connsiteX14" fmla="*/ 3151358 w 3835400"/>
                <a:gd name="connsiteY14" fmla="*/ 2173288 h 2295525"/>
                <a:gd name="connsiteX15" fmla="*/ 3160469 w 3835400"/>
                <a:gd name="connsiteY15" fmla="*/ 2173288 h 2295525"/>
                <a:gd name="connsiteX16" fmla="*/ 3169579 w 3835400"/>
                <a:gd name="connsiteY16" fmla="*/ 2173288 h 2295525"/>
                <a:gd name="connsiteX17" fmla="*/ 3193873 w 3835400"/>
                <a:gd name="connsiteY17" fmla="*/ 2173288 h 2295525"/>
                <a:gd name="connsiteX18" fmla="*/ 3713163 w 3835400"/>
                <a:gd name="connsiteY18" fmla="*/ 1655961 h 2295525"/>
                <a:gd name="connsiteX19" fmla="*/ 3488441 w 3835400"/>
                <a:gd name="connsiteY19" fmla="*/ 1226884 h 2295525"/>
                <a:gd name="connsiteX20" fmla="*/ 3442890 w 3835400"/>
                <a:gd name="connsiteY20" fmla="*/ 1202539 h 2295525"/>
                <a:gd name="connsiteX21" fmla="*/ 3409485 w 3835400"/>
                <a:gd name="connsiteY21" fmla="*/ 1144720 h 2295525"/>
                <a:gd name="connsiteX22" fmla="*/ 3415558 w 3835400"/>
                <a:gd name="connsiteY22" fmla="*/ 1059513 h 2295525"/>
                <a:gd name="connsiteX23" fmla="*/ 2789981 w 3835400"/>
                <a:gd name="connsiteY23" fmla="*/ 435678 h 2295525"/>
                <a:gd name="connsiteX24" fmla="*/ 2604738 w 3835400"/>
                <a:gd name="connsiteY24" fmla="*/ 463065 h 2295525"/>
                <a:gd name="connsiteX25" fmla="*/ 2547039 w 3835400"/>
                <a:gd name="connsiteY25" fmla="*/ 484367 h 2295525"/>
                <a:gd name="connsiteX26" fmla="*/ 2471119 w 3835400"/>
                <a:gd name="connsiteY26" fmla="*/ 456979 h 2295525"/>
                <a:gd name="connsiteX27" fmla="*/ 2437715 w 3835400"/>
                <a:gd name="connsiteY27" fmla="*/ 396117 h 2295525"/>
                <a:gd name="connsiteX28" fmla="*/ 1918425 w 3835400"/>
                <a:gd name="connsiteY28" fmla="*/ 122238 h 2295525"/>
                <a:gd name="connsiteX29" fmla="*/ 1919219 w 3835400"/>
                <a:gd name="connsiteY29" fmla="*/ 0 h 2295525"/>
                <a:gd name="connsiteX30" fmla="*/ 2541750 w 3835400"/>
                <a:gd name="connsiteY30" fmla="*/ 331847 h 2295525"/>
                <a:gd name="connsiteX31" fmla="*/ 2544787 w 3835400"/>
                <a:gd name="connsiteY31" fmla="*/ 334891 h 2295525"/>
                <a:gd name="connsiteX32" fmla="*/ 2553897 w 3835400"/>
                <a:gd name="connsiteY32" fmla="*/ 353158 h 2295525"/>
                <a:gd name="connsiteX33" fmla="*/ 2563007 w 3835400"/>
                <a:gd name="connsiteY33" fmla="*/ 350113 h 2295525"/>
                <a:gd name="connsiteX34" fmla="*/ 2566044 w 3835400"/>
                <a:gd name="connsiteY34" fmla="*/ 347069 h 2295525"/>
                <a:gd name="connsiteX35" fmla="*/ 2790762 w 3835400"/>
                <a:gd name="connsiteY35" fmla="*/ 313580 h 2295525"/>
                <a:gd name="connsiteX36" fmla="*/ 3537800 w 3835400"/>
                <a:gd name="connsiteY36" fmla="*/ 1062518 h 2295525"/>
                <a:gd name="connsiteX37" fmla="*/ 3537800 w 3835400"/>
                <a:gd name="connsiteY37" fmla="*/ 1065562 h 2295525"/>
                <a:gd name="connsiteX38" fmla="*/ 3534763 w 3835400"/>
                <a:gd name="connsiteY38" fmla="*/ 1114274 h 2295525"/>
                <a:gd name="connsiteX39" fmla="*/ 3546910 w 3835400"/>
                <a:gd name="connsiteY39" fmla="*/ 1120363 h 2295525"/>
                <a:gd name="connsiteX40" fmla="*/ 3552983 w 3835400"/>
                <a:gd name="connsiteY40" fmla="*/ 1123407 h 2295525"/>
                <a:gd name="connsiteX41" fmla="*/ 3835400 w 3835400"/>
                <a:gd name="connsiteY41" fmla="*/ 1656188 h 2295525"/>
                <a:gd name="connsiteX42" fmla="*/ 3194648 w 3835400"/>
                <a:gd name="connsiteY42" fmla="*/ 2295525 h 2295525"/>
                <a:gd name="connsiteX43" fmla="*/ 3191612 w 3835400"/>
                <a:gd name="connsiteY43" fmla="*/ 2295525 h 2295525"/>
                <a:gd name="connsiteX44" fmla="*/ 3170355 w 3835400"/>
                <a:gd name="connsiteY44" fmla="*/ 2295525 h 2295525"/>
                <a:gd name="connsiteX45" fmla="*/ 3161244 w 3835400"/>
                <a:gd name="connsiteY45" fmla="*/ 2295525 h 2295525"/>
                <a:gd name="connsiteX46" fmla="*/ 3155171 w 3835400"/>
                <a:gd name="connsiteY46" fmla="*/ 2295525 h 2295525"/>
                <a:gd name="connsiteX47" fmla="*/ 686303 w 3835400"/>
                <a:gd name="connsiteY47" fmla="*/ 2295525 h 2295525"/>
                <a:gd name="connsiteX48" fmla="*/ 680230 w 3835400"/>
                <a:gd name="connsiteY48" fmla="*/ 2295525 h 2295525"/>
                <a:gd name="connsiteX49" fmla="*/ 671119 w 3835400"/>
                <a:gd name="connsiteY49" fmla="*/ 2295525 h 2295525"/>
                <a:gd name="connsiteX50" fmla="*/ 628605 w 3835400"/>
                <a:gd name="connsiteY50" fmla="*/ 2292481 h 2295525"/>
                <a:gd name="connsiteX51" fmla="*/ 625568 w 3835400"/>
                <a:gd name="connsiteY51" fmla="*/ 2292481 h 2295525"/>
                <a:gd name="connsiteX52" fmla="*/ 0 w 3835400"/>
                <a:gd name="connsiteY52" fmla="*/ 1598343 h 2295525"/>
                <a:gd name="connsiteX53" fmla="*/ 683266 w 3835400"/>
                <a:gd name="connsiteY53" fmla="*/ 904206 h 2295525"/>
                <a:gd name="connsiteX54" fmla="*/ 710597 w 3835400"/>
                <a:gd name="connsiteY54" fmla="*/ 873761 h 2295525"/>
                <a:gd name="connsiteX55" fmla="*/ 713634 w 3835400"/>
                <a:gd name="connsiteY55" fmla="*/ 867672 h 2295525"/>
                <a:gd name="connsiteX56" fmla="*/ 1172181 w 3835400"/>
                <a:gd name="connsiteY56" fmla="*/ 678915 h 2295525"/>
                <a:gd name="connsiteX57" fmla="*/ 1178255 w 3835400"/>
                <a:gd name="connsiteY57" fmla="*/ 678915 h 2295525"/>
                <a:gd name="connsiteX58" fmla="*/ 1184328 w 3835400"/>
                <a:gd name="connsiteY58" fmla="*/ 605848 h 2295525"/>
                <a:gd name="connsiteX59" fmla="*/ 1187365 w 3835400"/>
                <a:gd name="connsiteY59" fmla="*/ 599759 h 2295525"/>
                <a:gd name="connsiteX60" fmla="*/ 1919219 w 3835400"/>
                <a:gd name="connsiteY60" fmla="*/ 0 h 229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835400" h="2295525">
                  <a:moveTo>
                    <a:pt x="1918425" y="122238"/>
                  </a:moveTo>
                  <a:cubicBezTo>
                    <a:pt x="1623857" y="122238"/>
                    <a:pt x="1365731" y="332212"/>
                    <a:pt x="1304995" y="621307"/>
                  </a:cubicBezTo>
                  <a:cubicBezTo>
                    <a:pt x="1292848" y="752160"/>
                    <a:pt x="1292848" y="752160"/>
                    <a:pt x="1292848" y="752160"/>
                  </a:cubicBezTo>
                  <a:cubicBezTo>
                    <a:pt x="1289811" y="785634"/>
                    <a:pt x="1259443" y="809979"/>
                    <a:pt x="1226039" y="806936"/>
                  </a:cubicBezTo>
                  <a:cubicBezTo>
                    <a:pt x="1168340" y="800850"/>
                    <a:pt x="1168340" y="800850"/>
                    <a:pt x="1168340" y="800850"/>
                  </a:cubicBezTo>
                  <a:cubicBezTo>
                    <a:pt x="1028648" y="800850"/>
                    <a:pt x="898066" y="855625"/>
                    <a:pt x="800889" y="953005"/>
                  </a:cubicBezTo>
                  <a:cubicBezTo>
                    <a:pt x="758374" y="1004737"/>
                    <a:pt x="758374" y="1004737"/>
                    <a:pt x="758374" y="1004737"/>
                  </a:cubicBezTo>
                  <a:cubicBezTo>
                    <a:pt x="746227" y="1019953"/>
                    <a:pt x="728007" y="1026039"/>
                    <a:pt x="706749" y="1026039"/>
                  </a:cubicBezTo>
                  <a:cubicBezTo>
                    <a:pt x="694602" y="1026039"/>
                    <a:pt x="694602" y="1026039"/>
                    <a:pt x="694602" y="1026039"/>
                  </a:cubicBezTo>
                  <a:cubicBezTo>
                    <a:pt x="378777" y="1026039"/>
                    <a:pt x="120650" y="1281660"/>
                    <a:pt x="120650" y="1598142"/>
                  </a:cubicBezTo>
                  <a:cubicBezTo>
                    <a:pt x="120650" y="1893323"/>
                    <a:pt x="342335" y="2139814"/>
                    <a:pt x="636903" y="2170245"/>
                  </a:cubicBezTo>
                  <a:cubicBezTo>
                    <a:pt x="679418" y="2173288"/>
                    <a:pt x="679418" y="2173288"/>
                    <a:pt x="679418" y="2173288"/>
                  </a:cubicBezTo>
                  <a:cubicBezTo>
                    <a:pt x="679418" y="2173288"/>
                    <a:pt x="679418" y="2173288"/>
                    <a:pt x="682455" y="2173288"/>
                  </a:cubicBezTo>
                  <a:lnTo>
                    <a:pt x="688528" y="2173288"/>
                  </a:lnTo>
                  <a:cubicBezTo>
                    <a:pt x="3151358" y="2173288"/>
                    <a:pt x="3151358" y="2173288"/>
                    <a:pt x="3151358" y="2173288"/>
                  </a:cubicBezTo>
                  <a:cubicBezTo>
                    <a:pt x="3160469" y="2173288"/>
                    <a:pt x="3160469" y="2173288"/>
                    <a:pt x="3160469" y="2173288"/>
                  </a:cubicBezTo>
                  <a:cubicBezTo>
                    <a:pt x="3163506" y="2173288"/>
                    <a:pt x="3166542" y="2173288"/>
                    <a:pt x="3169579" y="2173288"/>
                  </a:cubicBezTo>
                  <a:cubicBezTo>
                    <a:pt x="3193873" y="2173288"/>
                    <a:pt x="3193873" y="2173288"/>
                    <a:pt x="3193873" y="2173288"/>
                  </a:cubicBezTo>
                  <a:cubicBezTo>
                    <a:pt x="3482368" y="2173288"/>
                    <a:pt x="3713163" y="1938969"/>
                    <a:pt x="3713163" y="1655961"/>
                  </a:cubicBezTo>
                  <a:cubicBezTo>
                    <a:pt x="3713163" y="1482504"/>
                    <a:pt x="3628133" y="1324263"/>
                    <a:pt x="3488441" y="1226884"/>
                  </a:cubicBezTo>
                  <a:cubicBezTo>
                    <a:pt x="3442890" y="1202539"/>
                    <a:pt x="3442890" y="1202539"/>
                    <a:pt x="3442890" y="1202539"/>
                  </a:cubicBezTo>
                  <a:cubicBezTo>
                    <a:pt x="3421632" y="1190367"/>
                    <a:pt x="3409485" y="1169065"/>
                    <a:pt x="3409485" y="1144720"/>
                  </a:cubicBezTo>
                  <a:cubicBezTo>
                    <a:pt x="3415558" y="1059513"/>
                    <a:pt x="3415558" y="1059513"/>
                    <a:pt x="3415558" y="1059513"/>
                  </a:cubicBezTo>
                  <a:cubicBezTo>
                    <a:pt x="3415558" y="715643"/>
                    <a:pt x="3133138" y="435678"/>
                    <a:pt x="2789981" y="435678"/>
                  </a:cubicBezTo>
                  <a:cubicBezTo>
                    <a:pt x="2726209" y="435678"/>
                    <a:pt x="2662437" y="444807"/>
                    <a:pt x="2604738" y="463065"/>
                  </a:cubicBezTo>
                  <a:cubicBezTo>
                    <a:pt x="2547039" y="484367"/>
                    <a:pt x="2547039" y="484367"/>
                    <a:pt x="2547039" y="484367"/>
                  </a:cubicBezTo>
                  <a:cubicBezTo>
                    <a:pt x="2516671" y="496540"/>
                    <a:pt x="2486303" y="484367"/>
                    <a:pt x="2471119" y="456979"/>
                  </a:cubicBezTo>
                  <a:cubicBezTo>
                    <a:pt x="2437715" y="396117"/>
                    <a:pt x="2437715" y="396117"/>
                    <a:pt x="2437715" y="396117"/>
                  </a:cubicBezTo>
                  <a:cubicBezTo>
                    <a:pt x="2322317" y="225704"/>
                    <a:pt x="2127963" y="122238"/>
                    <a:pt x="1918425" y="122238"/>
                  </a:cubicBezTo>
                  <a:close/>
                  <a:moveTo>
                    <a:pt x="1919219" y="0"/>
                  </a:moveTo>
                  <a:cubicBezTo>
                    <a:pt x="2168231" y="0"/>
                    <a:pt x="2402060" y="124823"/>
                    <a:pt x="2541750" y="331847"/>
                  </a:cubicBezTo>
                  <a:cubicBezTo>
                    <a:pt x="2541750" y="331847"/>
                    <a:pt x="2544787" y="334891"/>
                    <a:pt x="2544787" y="334891"/>
                  </a:cubicBezTo>
                  <a:cubicBezTo>
                    <a:pt x="2553897" y="353158"/>
                    <a:pt x="2553897" y="353158"/>
                    <a:pt x="2553897" y="353158"/>
                  </a:cubicBezTo>
                  <a:cubicBezTo>
                    <a:pt x="2563007" y="350113"/>
                    <a:pt x="2563007" y="350113"/>
                    <a:pt x="2563007" y="350113"/>
                  </a:cubicBezTo>
                  <a:cubicBezTo>
                    <a:pt x="2566044" y="350113"/>
                    <a:pt x="2566044" y="347069"/>
                    <a:pt x="2566044" y="347069"/>
                  </a:cubicBezTo>
                  <a:cubicBezTo>
                    <a:pt x="2638925" y="325758"/>
                    <a:pt x="2714844" y="313580"/>
                    <a:pt x="2790762" y="313580"/>
                  </a:cubicBezTo>
                  <a:cubicBezTo>
                    <a:pt x="3203759" y="313580"/>
                    <a:pt x="3537800" y="648471"/>
                    <a:pt x="3537800" y="1062518"/>
                  </a:cubicBezTo>
                  <a:cubicBezTo>
                    <a:pt x="3537800" y="1062518"/>
                    <a:pt x="3537800" y="1065562"/>
                    <a:pt x="3537800" y="1065562"/>
                  </a:cubicBezTo>
                  <a:cubicBezTo>
                    <a:pt x="3534763" y="1114274"/>
                    <a:pt x="3534763" y="1114274"/>
                    <a:pt x="3534763" y="1114274"/>
                  </a:cubicBezTo>
                  <a:cubicBezTo>
                    <a:pt x="3546910" y="1120363"/>
                    <a:pt x="3546910" y="1120363"/>
                    <a:pt x="3546910" y="1120363"/>
                  </a:cubicBezTo>
                  <a:cubicBezTo>
                    <a:pt x="3549947" y="1123407"/>
                    <a:pt x="3552983" y="1123407"/>
                    <a:pt x="3552983" y="1123407"/>
                  </a:cubicBezTo>
                  <a:cubicBezTo>
                    <a:pt x="3729114" y="1245185"/>
                    <a:pt x="3835400" y="1443076"/>
                    <a:pt x="3835400" y="1656188"/>
                  </a:cubicBezTo>
                  <a:cubicBezTo>
                    <a:pt x="3835400" y="2009346"/>
                    <a:pt x="3546910" y="2295525"/>
                    <a:pt x="3194648" y="2295525"/>
                  </a:cubicBezTo>
                  <a:cubicBezTo>
                    <a:pt x="3194648" y="2295525"/>
                    <a:pt x="3191612" y="2295525"/>
                    <a:pt x="3191612" y="2295525"/>
                  </a:cubicBezTo>
                  <a:cubicBezTo>
                    <a:pt x="3170355" y="2295525"/>
                    <a:pt x="3170355" y="2295525"/>
                    <a:pt x="3170355" y="2295525"/>
                  </a:cubicBezTo>
                  <a:cubicBezTo>
                    <a:pt x="3161244" y="2295525"/>
                    <a:pt x="3161244" y="2295525"/>
                    <a:pt x="3161244" y="2295525"/>
                  </a:cubicBezTo>
                  <a:cubicBezTo>
                    <a:pt x="3158208" y="2295525"/>
                    <a:pt x="3158208" y="2295525"/>
                    <a:pt x="3155171" y="2295525"/>
                  </a:cubicBezTo>
                  <a:cubicBezTo>
                    <a:pt x="686303" y="2295525"/>
                    <a:pt x="686303" y="2295525"/>
                    <a:pt x="686303" y="2295525"/>
                  </a:cubicBezTo>
                  <a:cubicBezTo>
                    <a:pt x="686303" y="2295525"/>
                    <a:pt x="683266" y="2295525"/>
                    <a:pt x="680230" y="2295525"/>
                  </a:cubicBezTo>
                  <a:cubicBezTo>
                    <a:pt x="671119" y="2295525"/>
                    <a:pt x="671119" y="2295525"/>
                    <a:pt x="671119" y="2295525"/>
                  </a:cubicBezTo>
                  <a:cubicBezTo>
                    <a:pt x="628605" y="2292481"/>
                    <a:pt x="628605" y="2292481"/>
                    <a:pt x="628605" y="2292481"/>
                  </a:cubicBezTo>
                  <a:cubicBezTo>
                    <a:pt x="628605" y="2292481"/>
                    <a:pt x="628605" y="2292481"/>
                    <a:pt x="625568" y="2292481"/>
                  </a:cubicBezTo>
                  <a:cubicBezTo>
                    <a:pt x="270270" y="2255947"/>
                    <a:pt x="0" y="1957590"/>
                    <a:pt x="0" y="1598343"/>
                  </a:cubicBezTo>
                  <a:cubicBezTo>
                    <a:pt x="0" y="1220830"/>
                    <a:pt x="306711" y="910295"/>
                    <a:pt x="683266" y="904206"/>
                  </a:cubicBezTo>
                  <a:cubicBezTo>
                    <a:pt x="710597" y="873761"/>
                    <a:pt x="710597" y="873761"/>
                    <a:pt x="710597" y="873761"/>
                  </a:cubicBezTo>
                  <a:cubicBezTo>
                    <a:pt x="710597" y="870717"/>
                    <a:pt x="713634" y="870717"/>
                    <a:pt x="713634" y="867672"/>
                  </a:cubicBezTo>
                  <a:cubicBezTo>
                    <a:pt x="835103" y="745894"/>
                    <a:pt x="999087" y="678915"/>
                    <a:pt x="1172181" y="678915"/>
                  </a:cubicBezTo>
                  <a:cubicBezTo>
                    <a:pt x="1172181" y="678915"/>
                    <a:pt x="1175218" y="678915"/>
                    <a:pt x="1178255" y="678915"/>
                  </a:cubicBezTo>
                  <a:cubicBezTo>
                    <a:pt x="1184328" y="605848"/>
                    <a:pt x="1184328" y="605848"/>
                    <a:pt x="1184328" y="605848"/>
                  </a:cubicBezTo>
                  <a:cubicBezTo>
                    <a:pt x="1184328" y="602804"/>
                    <a:pt x="1184328" y="599759"/>
                    <a:pt x="1187365" y="599759"/>
                  </a:cubicBezTo>
                  <a:cubicBezTo>
                    <a:pt x="1257210" y="252691"/>
                    <a:pt x="1566957" y="0"/>
                    <a:pt x="191921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8" name="Freeform 109"/>
            <p:cNvSpPr>
              <a:spLocks/>
            </p:cNvSpPr>
            <p:nvPr/>
          </p:nvSpPr>
          <p:spPr bwMode="auto">
            <a:xfrm>
              <a:off x="7936686" y="2796097"/>
              <a:ext cx="148270" cy="149376"/>
            </a:xfrm>
            <a:custGeom>
              <a:avLst/>
              <a:gdLst>
                <a:gd name="T0" fmla="*/ 680 w 701"/>
                <a:gd name="T1" fmla="*/ 640 h 704"/>
                <a:gd name="T2" fmla="*/ 568 w 701"/>
                <a:gd name="T3" fmla="*/ 571 h 704"/>
                <a:gd name="T4" fmla="*/ 531 w 701"/>
                <a:gd name="T5" fmla="*/ 573 h 704"/>
                <a:gd name="T6" fmla="*/ 351 w 701"/>
                <a:gd name="T7" fmla="*/ 637 h 704"/>
                <a:gd name="T8" fmla="*/ 64 w 701"/>
                <a:gd name="T9" fmla="*/ 350 h 704"/>
                <a:gd name="T10" fmla="*/ 351 w 701"/>
                <a:gd name="T11" fmla="*/ 64 h 704"/>
                <a:gd name="T12" fmla="*/ 631 w 701"/>
                <a:gd name="T13" fmla="*/ 294 h 704"/>
                <a:gd name="T14" fmla="*/ 474 w 701"/>
                <a:gd name="T15" fmla="*/ 294 h 704"/>
                <a:gd name="T16" fmla="*/ 445 w 701"/>
                <a:gd name="T17" fmla="*/ 312 h 704"/>
                <a:gd name="T18" fmla="*/ 432 w 701"/>
                <a:gd name="T19" fmla="*/ 338 h 704"/>
                <a:gd name="T20" fmla="*/ 320 w 701"/>
                <a:gd name="T21" fmla="*/ 203 h 704"/>
                <a:gd name="T22" fmla="*/ 284 w 701"/>
                <a:gd name="T23" fmla="*/ 193 h 704"/>
                <a:gd name="T24" fmla="*/ 263 w 701"/>
                <a:gd name="T25" fmla="*/ 223 h 704"/>
                <a:gd name="T26" fmla="*/ 263 w 701"/>
                <a:gd name="T27" fmla="*/ 327 h 704"/>
                <a:gd name="T28" fmla="*/ 192 w 701"/>
                <a:gd name="T29" fmla="*/ 327 h 704"/>
                <a:gd name="T30" fmla="*/ 160 w 701"/>
                <a:gd name="T31" fmla="*/ 359 h 704"/>
                <a:gd name="T32" fmla="*/ 192 w 701"/>
                <a:gd name="T33" fmla="*/ 391 h 704"/>
                <a:gd name="T34" fmla="*/ 295 w 701"/>
                <a:gd name="T35" fmla="*/ 391 h 704"/>
                <a:gd name="T36" fmla="*/ 327 w 701"/>
                <a:gd name="T37" fmla="*/ 359 h 704"/>
                <a:gd name="T38" fmla="*/ 327 w 701"/>
                <a:gd name="T39" fmla="*/ 311 h 704"/>
                <a:gd name="T40" fmla="*/ 414 w 701"/>
                <a:gd name="T41" fmla="*/ 416 h 704"/>
                <a:gd name="T42" fmla="*/ 439 w 701"/>
                <a:gd name="T43" fmla="*/ 428 h 704"/>
                <a:gd name="T44" fmla="*/ 443 w 701"/>
                <a:gd name="T45" fmla="*/ 428 h 704"/>
                <a:gd name="T46" fmla="*/ 468 w 701"/>
                <a:gd name="T47" fmla="*/ 410 h 704"/>
                <a:gd name="T48" fmla="*/ 494 w 701"/>
                <a:gd name="T49" fmla="*/ 358 h 704"/>
                <a:gd name="T50" fmla="*/ 661 w 701"/>
                <a:gd name="T51" fmla="*/ 358 h 704"/>
                <a:gd name="T52" fmla="*/ 665 w 701"/>
                <a:gd name="T53" fmla="*/ 358 h 704"/>
                <a:gd name="T54" fmla="*/ 670 w 701"/>
                <a:gd name="T55" fmla="*/ 358 h 704"/>
                <a:gd name="T56" fmla="*/ 700 w 701"/>
                <a:gd name="T57" fmla="*/ 324 h 704"/>
                <a:gd name="T58" fmla="*/ 589 w 701"/>
                <a:gd name="T59" fmla="*/ 94 h 704"/>
                <a:gd name="T60" fmla="*/ 351 w 701"/>
                <a:gd name="T61" fmla="*/ 0 h 704"/>
                <a:gd name="T62" fmla="*/ 0 w 701"/>
                <a:gd name="T63" fmla="*/ 350 h 704"/>
                <a:gd name="T64" fmla="*/ 351 w 701"/>
                <a:gd name="T65" fmla="*/ 701 h 704"/>
                <a:gd name="T66" fmla="*/ 553 w 701"/>
                <a:gd name="T67" fmla="*/ 637 h 704"/>
                <a:gd name="T68" fmla="*/ 646 w 701"/>
                <a:gd name="T69" fmla="*/ 694 h 704"/>
                <a:gd name="T70" fmla="*/ 690 w 701"/>
                <a:gd name="T71" fmla="*/ 684 h 704"/>
                <a:gd name="T72" fmla="*/ 680 w 701"/>
                <a:gd name="T73" fmla="*/ 64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1" h="704">
                  <a:moveTo>
                    <a:pt x="680" y="640"/>
                  </a:moveTo>
                  <a:cubicBezTo>
                    <a:pt x="568" y="571"/>
                    <a:pt x="568" y="571"/>
                    <a:pt x="568" y="571"/>
                  </a:cubicBezTo>
                  <a:cubicBezTo>
                    <a:pt x="556" y="564"/>
                    <a:pt x="541" y="564"/>
                    <a:pt x="531" y="573"/>
                  </a:cubicBezTo>
                  <a:cubicBezTo>
                    <a:pt x="479" y="615"/>
                    <a:pt x="417" y="637"/>
                    <a:pt x="351" y="637"/>
                  </a:cubicBezTo>
                  <a:cubicBezTo>
                    <a:pt x="193" y="637"/>
                    <a:pt x="64" y="508"/>
                    <a:pt x="64" y="350"/>
                  </a:cubicBezTo>
                  <a:cubicBezTo>
                    <a:pt x="64" y="193"/>
                    <a:pt x="193" y="64"/>
                    <a:pt x="351" y="64"/>
                  </a:cubicBezTo>
                  <a:cubicBezTo>
                    <a:pt x="488" y="64"/>
                    <a:pt x="605" y="163"/>
                    <a:pt x="631" y="294"/>
                  </a:cubicBezTo>
                  <a:cubicBezTo>
                    <a:pt x="474" y="294"/>
                    <a:pt x="474" y="294"/>
                    <a:pt x="474" y="294"/>
                  </a:cubicBezTo>
                  <a:cubicBezTo>
                    <a:pt x="462" y="294"/>
                    <a:pt x="451" y="301"/>
                    <a:pt x="445" y="312"/>
                  </a:cubicBezTo>
                  <a:cubicBezTo>
                    <a:pt x="432" y="338"/>
                    <a:pt x="432" y="338"/>
                    <a:pt x="432" y="338"/>
                  </a:cubicBezTo>
                  <a:cubicBezTo>
                    <a:pt x="320" y="203"/>
                    <a:pt x="320" y="203"/>
                    <a:pt x="320" y="203"/>
                  </a:cubicBezTo>
                  <a:cubicBezTo>
                    <a:pt x="311" y="192"/>
                    <a:pt x="297" y="188"/>
                    <a:pt x="284" y="193"/>
                  </a:cubicBezTo>
                  <a:cubicBezTo>
                    <a:pt x="271" y="197"/>
                    <a:pt x="263" y="210"/>
                    <a:pt x="263" y="223"/>
                  </a:cubicBezTo>
                  <a:cubicBezTo>
                    <a:pt x="263" y="327"/>
                    <a:pt x="263" y="327"/>
                    <a:pt x="263" y="327"/>
                  </a:cubicBezTo>
                  <a:cubicBezTo>
                    <a:pt x="192" y="327"/>
                    <a:pt x="192" y="327"/>
                    <a:pt x="192" y="327"/>
                  </a:cubicBezTo>
                  <a:cubicBezTo>
                    <a:pt x="174" y="327"/>
                    <a:pt x="160" y="341"/>
                    <a:pt x="160" y="359"/>
                  </a:cubicBezTo>
                  <a:cubicBezTo>
                    <a:pt x="160" y="377"/>
                    <a:pt x="174" y="391"/>
                    <a:pt x="192" y="391"/>
                  </a:cubicBezTo>
                  <a:cubicBezTo>
                    <a:pt x="295" y="391"/>
                    <a:pt x="295" y="391"/>
                    <a:pt x="295" y="391"/>
                  </a:cubicBezTo>
                  <a:cubicBezTo>
                    <a:pt x="313" y="391"/>
                    <a:pt x="327" y="377"/>
                    <a:pt x="327" y="359"/>
                  </a:cubicBezTo>
                  <a:cubicBezTo>
                    <a:pt x="327" y="311"/>
                    <a:pt x="327" y="311"/>
                    <a:pt x="327" y="311"/>
                  </a:cubicBezTo>
                  <a:cubicBezTo>
                    <a:pt x="414" y="416"/>
                    <a:pt x="414" y="416"/>
                    <a:pt x="414" y="416"/>
                  </a:cubicBezTo>
                  <a:cubicBezTo>
                    <a:pt x="421" y="424"/>
                    <a:pt x="430" y="428"/>
                    <a:pt x="439" y="428"/>
                  </a:cubicBezTo>
                  <a:cubicBezTo>
                    <a:pt x="440" y="428"/>
                    <a:pt x="441" y="428"/>
                    <a:pt x="443" y="428"/>
                  </a:cubicBezTo>
                  <a:cubicBezTo>
                    <a:pt x="453" y="427"/>
                    <a:pt x="463" y="420"/>
                    <a:pt x="468" y="410"/>
                  </a:cubicBezTo>
                  <a:cubicBezTo>
                    <a:pt x="494" y="358"/>
                    <a:pt x="494" y="358"/>
                    <a:pt x="494" y="358"/>
                  </a:cubicBezTo>
                  <a:cubicBezTo>
                    <a:pt x="661" y="358"/>
                    <a:pt x="661" y="358"/>
                    <a:pt x="661" y="358"/>
                  </a:cubicBezTo>
                  <a:cubicBezTo>
                    <a:pt x="662" y="358"/>
                    <a:pt x="663" y="358"/>
                    <a:pt x="665" y="358"/>
                  </a:cubicBezTo>
                  <a:cubicBezTo>
                    <a:pt x="666" y="358"/>
                    <a:pt x="668" y="358"/>
                    <a:pt x="670" y="358"/>
                  </a:cubicBezTo>
                  <a:cubicBezTo>
                    <a:pt x="688" y="357"/>
                    <a:pt x="701" y="341"/>
                    <a:pt x="700" y="324"/>
                  </a:cubicBezTo>
                  <a:cubicBezTo>
                    <a:pt x="693" y="236"/>
                    <a:pt x="654" y="154"/>
                    <a:pt x="589" y="94"/>
                  </a:cubicBezTo>
                  <a:cubicBezTo>
                    <a:pt x="524" y="33"/>
                    <a:pt x="439" y="0"/>
                    <a:pt x="351" y="0"/>
                  </a:cubicBezTo>
                  <a:cubicBezTo>
                    <a:pt x="157" y="0"/>
                    <a:pt x="0" y="157"/>
                    <a:pt x="0" y="350"/>
                  </a:cubicBezTo>
                  <a:cubicBezTo>
                    <a:pt x="0" y="544"/>
                    <a:pt x="157" y="701"/>
                    <a:pt x="351" y="701"/>
                  </a:cubicBezTo>
                  <a:cubicBezTo>
                    <a:pt x="423" y="701"/>
                    <a:pt x="494" y="678"/>
                    <a:pt x="553" y="637"/>
                  </a:cubicBezTo>
                  <a:cubicBezTo>
                    <a:pt x="646" y="694"/>
                    <a:pt x="646" y="694"/>
                    <a:pt x="646" y="694"/>
                  </a:cubicBezTo>
                  <a:cubicBezTo>
                    <a:pt x="661" y="704"/>
                    <a:pt x="681" y="699"/>
                    <a:pt x="690" y="684"/>
                  </a:cubicBezTo>
                  <a:cubicBezTo>
                    <a:pt x="700" y="669"/>
                    <a:pt x="695" y="649"/>
                    <a:pt x="680" y="64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3" name="Rectangle 262"/>
          <p:cNvSpPr/>
          <p:nvPr/>
        </p:nvSpPr>
        <p:spPr>
          <a:xfrm>
            <a:off x="8300622" y="5090613"/>
            <a:ext cx="1190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6386"/>
            <a:r>
              <a:rPr lang="en-US" sz="1100" kern="0" dirty="0">
                <a:cs typeface="Segoe UI Semilight" panose="020B0402040204020203" pitchFamily="34" charset="0"/>
              </a:rPr>
              <a:t>Power BI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965433" y="5115886"/>
            <a:ext cx="304404" cy="194560"/>
            <a:chOff x="7884058" y="5368509"/>
            <a:chExt cx="324905" cy="207663"/>
          </a:xfrm>
        </p:grpSpPr>
        <p:sp>
          <p:nvSpPr>
            <p:cNvPr id="265" name="Freeform 5"/>
            <p:cNvSpPr>
              <a:spLocks noEditPoints="1"/>
            </p:cNvSpPr>
            <p:nvPr/>
          </p:nvSpPr>
          <p:spPr bwMode="auto">
            <a:xfrm>
              <a:off x="7884058" y="5368509"/>
              <a:ext cx="324905" cy="207663"/>
            </a:xfrm>
            <a:custGeom>
              <a:avLst/>
              <a:gdLst>
                <a:gd name="T0" fmla="*/ 296 w 296"/>
                <a:gd name="T1" fmla="*/ 164 h 188"/>
                <a:gd name="T2" fmla="*/ 296 w 296"/>
                <a:gd name="T3" fmla="*/ 188 h 188"/>
                <a:gd name="T4" fmla="*/ 0 w 296"/>
                <a:gd name="T5" fmla="*/ 188 h 188"/>
                <a:gd name="T6" fmla="*/ 0 w 296"/>
                <a:gd name="T7" fmla="*/ 164 h 188"/>
                <a:gd name="T8" fmla="*/ 21 w 296"/>
                <a:gd name="T9" fmla="*/ 164 h 188"/>
                <a:gd name="T10" fmla="*/ 20 w 296"/>
                <a:gd name="T11" fmla="*/ 22 h 188"/>
                <a:gd name="T12" fmla="*/ 42 w 296"/>
                <a:gd name="T13" fmla="*/ 0 h 188"/>
                <a:gd name="T14" fmla="*/ 222 w 296"/>
                <a:gd name="T15" fmla="*/ 1 h 188"/>
                <a:gd name="T16" fmla="*/ 275 w 296"/>
                <a:gd name="T17" fmla="*/ 54 h 188"/>
                <a:gd name="T18" fmla="*/ 275 w 296"/>
                <a:gd name="T19" fmla="*/ 164 h 188"/>
                <a:gd name="T20" fmla="*/ 296 w 296"/>
                <a:gd name="T21" fmla="*/ 164 h 188"/>
                <a:gd name="T22" fmla="*/ 251 w 296"/>
                <a:gd name="T23" fmla="*/ 164 h 188"/>
                <a:gd name="T24" fmla="*/ 251 w 296"/>
                <a:gd name="T25" fmla="*/ 25 h 188"/>
                <a:gd name="T26" fmla="*/ 45 w 296"/>
                <a:gd name="T27" fmla="*/ 25 h 188"/>
                <a:gd name="T28" fmla="*/ 45 w 296"/>
                <a:gd name="T29" fmla="*/ 164 h 188"/>
                <a:gd name="T30" fmla="*/ 251 w 296"/>
                <a:gd name="T31" fmla="*/ 16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6" h="188">
                  <a:moveTo>
                    <a:pt x="296" y="164"/>
                  </a:moveTo>
                  <a:cubicBezTo>
                    <a:pt x="296" y="172"/>
                    <a:pt x="296" y="180"/>
                    <a:pt x="296" y="188"/>
                  </a:cubicBezTo>
                  <a:cubicBezTo>
                    <a:pt x="197" y="188"/>
                    <a:pt x="99" y="188"/>
                    <a:pt x="0" y="188"/>
                  </a:cubicBezTo>
                  <a:cubicBezTo>
                    <a:pt x="0" y="180"/>
                    <a:pt x="0" y="172"/>
                    <a:pt x="0" y="164"/>
                  </a:cubicBezTo>
                  <a:cubicBezTo>
                    <a:pt x="6" y="164"/>
                    <a:pt x="13" y="164"/>
                    <a:pt x="21" y="164"/>
                  </a:cubicBezTo>
                  <a:cubicBezTo>
                    <a:pt x="21" y="115"/>
                    <a:pt x="21" y="69"/>
                    <a:pt x="20" y="22"/>
                  </a:cubicBezTo>
                  <a:cubicBezTo>
                    <a:pt x="20" y="6"/>
                    <a:pt x="25" y="0"/>
                    <a:pt x="42" y="0"/>
                  </a:cubicBezTo>
                  <a:cubicBezTo>
                    <a:pt x="102" y="1"/>
                    <a:pt x="162" y="1"/>
                    <a:pt x="222" y="1"/>
                  </a:cubicBezTo>
                  <a:cubicBezTo>
                    <a:pt x="275" y="1"/>
                    <a:pt x="275" y="1"/>
                    <a:pt x="275" y="54"/>
                  </a:cubicBezTo>
                  <a:cubicBezTo>
                    <a:pt x="275" y="91"/>
                    <a:pt x="275" y="127"/>
                    <a:pt x="275" y="164"/>
                  </a:cubicBezTo>
                  <a:cubicBezTo>
                    <a:pt x="284" y="164"/>
                    <a:pt x="290" y="164"/>
                    <a:pt x="296" y="164"/>
                  </a:cubicBezTo>
                  <a:close/>
                  <a:moveTo>
                    <a:pt x="251" y="164"/>
                  </a:moveTo>
                  <a:cubicBezTo>
                    <a:pt x="251" y="116"/>
                    <a:pt x="251" y="70"/>
                    <a:pt x="251" y="25"/>
                  </a:cubicBezTo>
                  <a:cubicBezTo>
                    <a:pt x="181" y="25"/>
                    <a:pt x="113" y="25"/>
                    <a:pt x="45" y="25"/>
                  </a:cubicBezTo>
                  <a:cubicBezTo>
                    <a:pt x="45" y="72"/>
                    <a:pt x="45" y="118"/>
                    <a:pt x="45" y="164"/>
                  </a:cubicBezTo>
                  <a:cubicBezTo>
                    <a:pt x="114" y="164"/>
                    <a:pt x="182" y="164"/>
                    <a:pt x="251" y="16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266" name="Freeform 6"/>
            <p:cNvSpPr>
              <a:spLocks/>
            </p:cNvSpPr>
            <p:nvPr/>
          </p:nvSpPr>
          <p:spPr bwMode="auto">
            <a:xfrm>
              <a:off x="8002832" y="5412187"/>
              <a:ext cx="35248" cy="124138"/>
            </a:xfrm>
            <a:custGeom>
              <a:avLst/>
              <a:gdLst>
                <a:gd name="T0" fmla="*/ 31 w 32"/>
                <a:gd name="T1" fmla="*/ 58 h 112"/>
                <a:gd name="T2" fmla="*/ 32 w 32"/>
                <a:gd name="T3" fmla="*/ 94 h 112"/>
                <a:gd name="T4" fmla="*/ 16 w 32"/>
                <a:gd name="T5" fmla="*/ 112 h 112"/>
                <a:gd name="T6" fmla="*/ 0 w 32"/>
                <a:gd name="T7" fmla="*/ 93 h 112"/>
                <a:gd name="T8" fmla="*/ 0 w 32"/>
                <a:gd name="T9" fmla="*/ 15 h 112"/>
                <a:gd name="T10" fmla="*/ 15 w 32"/>
                <a:gd name="T11" fmla="*/ 0 h 112"/>
                <a:gd name="T12" fmla="*/ 32 w 32"/>
                <a:gd name="T13" fmla="*/ 16 h 112"/>
                <a:gd name="T14" fmla="*/ 31 w 32"/>
                <a:gd name="T15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12">
                  <a:moveTo>
                    <a:pt x="31" y="58"/>
                  </a:moveTo>
                  <a:cubicBezTo>
                    <a:pt x="31" y="70"/>
                    <a:pt x="31" y="82"/>
                    <a:pt x="32" y="94"/>
                  </a:cubicBezTo>
                  <a:cubicBezTo>
                    <a:pt x="32" y="105"/>
                    <a:pt x="30" y="112"/>
                    <a:pt x="16" y="112"/>
                  </a:cubicBezTo>
                  <a:cubicBezTo>
                    <a:pt x="1" y="112"/>
                    <a:pt x="0" y="104"/>
                    <a:pt x="0" y="93"/>
                  </a:cubicBezTo>
                  <a:cubicBezTo>
                    <a:pt x="1" y="67"/>
                    <a:pt x="1" y="41"/>
                    <a:pt x="0" y="15"/>
                  </a:cubicBezTo>
                  <a:cubicBezTo>
                    <a:pt x="0" y="4"/>
                    <a:pt x="4" y="0"/>
                    <a:pt x="15" y="0"/>
                  </a:cubicBezTo>
                  <a:cubicBezTo>
                    <a:pt x="27" y="0"/>
                    <a:pt x="32" y="4"/>
                    <a:pt x="32" y="16"/>
                  </a:cubicBezTo>
                  <a:cubicBezTo>
                    <a:pt x="31" y="30"/>
                    <a:pt x="31" y="44"/>
                    <a:pt x="31" y="5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267" name="Freeform 7"/>
            <p:cNvSpPr>
              <a:spLocks/>
            </p:cNvSpPr>
            <p:nvPr/>
          </p:nvSpPr>
          <p:spPr bwMode="auto">
            <a:xfrm>
              <a:off x="8055706" y="5447436"/>
              <a:ext cx="36015" cy="88889"/>
            </a:xfrm>
            <a:custGeom>
              <a:avLst/>
              <a:gdLst>
                <a:gd name="T0" fmla="*/ 31 w 33"/>
                <a:gd name="T1" fmla="*/ 40 h 80"/>
                <a:gd name="T2" fmla="*/ 32 w 33"/>
                <a:gd name="T3" fmla="*/ 62 h 80"/>
                <a:gd name="T4" fmla="*/ 16 w 33"/>
                <a:gd name="T5" fmla="*/ 80 h 80"/>
                <a:gd name="T6" fmla="*/ 0 w 33"/>
                <a:gd name="T7" fmla="*/ 61 h 80"/>
                <a:gd name="T8" fmla="*/ 0 w 33"/>
                <a:gd name="T9" fmla="*/ 17 h 80"/>
                <a:gd name="T10" fmla="*/ 15 w 33"/>
                <a:gd name="T11" fmla="*/ 0 h 80"/>
                <a:gd name="T12" fmla="*/ 32 w 33"/>
                <a:gd name="T13" fmla="*/ 18 h 80"/>
                <a:gd name="T14" fmla="*/ 31 w 33"/>
                <a:gd name="T1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0">
                  <a:moveTo>
                    <a:pt x="31" y="40"/>
                  </a:moveTo>
                  <a:cubicBezTo>
                    <a:pt x="31" y="47"/>
                    <a:pt x="31" y="54"/>
                    <a:pt x="32" y="62"/>
                  </a:cubicBezTo>
                  <a:cubicBezTo>
                    <a:pt x="32" y="73"/>
                    <a:pt x="30" y="80"/>
                    <a:pt x="16" y="80"/>
                  </a:cubicBezTo>
                  <a:cubicBezTo>
                    <a:pt x="1" y="80"/>
                    <a:pt x="0" y="72"/>
                    <a:pt x="0" y="61"/>
                  </a:cubicBezTo>
                  <a:cubicBezTo>
                    <a:pt x="1" y="46"/>
                    <a:pt x="1" y="32"/>
                    <a:pt x="0" y="17"/>
                  </a:cubicBezTo>
                  <a:cubicBezTo>
                    <a:pt x="0" y="6"/>
                    <a:pt x="2" y="0"/>
                    <a:pt x="15" y="0"/>
                  </a:cubicBezTo>
                  <a:cubicBezTo>
                    <a:pt x="29" y="0"/>
                    <a:pt x="33" y="6"/>
                    <a:pt x="32" y="18"/>
                  </a:cubicBezTo>
                  <a:cubicBezTo>
                    <a:pt x="31" y="25"/>
                    <a:pt x="31" y="33"/>
                    <a:pt x="31" y="4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268" name="Freeform 8"/>
            <p:cNvSpPr>
              <a:spLocks/>
            </p:cNvSpPr>
            <p:nvPr/>
          </p:nvSpPr>
          <p:spPr bwMode="auto">
            <a:xfrm>
              <a:off x="7943062" y="5478854"/>
              <a:ext cx="49808" cy="57471"/>
            </a:xfrm>
            <a:custGeom>
              <a:avLst/>
              <a:gdLst>
                <a:gd name="T0" fmla="*/ 6 w 45"/>
                <a:gd name="T1" fmla="*/ 26 h 52"/>
                <a:gd name="T2" fmla="*/ 22 w 45"/>
                <a:gd name="T3" fmla="*/ 0 h 52"/>
                <a:gd name="T4" fmla="*/ 37 w 45"/>
                <a:gd name="T5" fmla="*/ 25 h 52"/>
                <a:gd name="T6" fmla="*/ 23 w 45"/>
                <a:gd name="T7" fmla="*/ 52 h 52"/>
                <a:gd name="T8" fmla="*/ 6 w 45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6" y="26"/>
                  </a:moveTo>
                  <a:cubicBezTo>
                    <a:pt x="8" y="16"/>
                    <a:pt x="0" y="0"/>
                    <a:pt x="22" y="0"/>
                  </a:cubicBezTo>
                  <a:cubicBezTo>
                    <a:pt x="43" y="0"/>
                    <a:pt x="38" y="14"/>
                    <a:pt x="37" y="25"/>
                  </a:cubicBezTo>
                  <a:cubicBezTo>
                    <a:pt x="36" y="35"/>
                    <a:pt x="45" y="51"/>
                    <a:pt x="23" y="52"/>
                  </a:cubicBezTo>
                  <a:cubicBezTo>
                    <a:pt x="1" y="52"/>
                    <a:pt x="8" y="37"/>
                    <a:pt x="6" y="2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  <p:sp>
          <p:nvSpPr>
            <p:cNvPr id="269" name="Freeform 9"/>
            <p:cNvSpPr>
              <a:spLocks/>
            </p:cNvSpPr>
            <p:nvPr/>
          </p:nvSpPr>
          <p:spPr bwMode="auto">
            <a:xfrm>
              <a:off x="8104749" y="5487282"/>
              <a:ext cx="42145" cy="49042"/>
            </a:xfrm>
            <a:custGeom>
              <a:avLst/>
              <a:gdLst>
                <a:gd name="T0" fmla="*/ 34 w 38"/>
                <a:gd name="T1" fmla="*/ 21 h 44"/>
                <a:gd name="T2" fmla="*/ 19 w 38"/>
                <a:gd name="T3" fmla="*/ 44 h 44"/>
                <a:gd name="T4" fmla="*/ 3 w 38"/>
                <a:gd name="T5" fmla="*/ 22 h 44"/>
                <a:gd name="T6" fmla="*/ 20 w 38"/>
                <a:gd name="T7" fmla="*/ 0 h 44"/>
                <a:gd name="T8" fmla="*/ 34 w 38"/>
                <a:gd name="T9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4">
                  <a:moveTo>
                    <a:pt x="34" y="21"/>
                  </a:moveTo>
                  <a:cubicBezTo>
                    <a:pt x="34" y="32"/>
                    <a:pt x="38" y="44"/>
                    <a:pt x="19" y="44"/>
                  </a:cubicBezTo>
                  <a:cubicBezTo>
                    <a:pt x="0" y="44"/>
                    <a:pt x="4" y="32"/>
                    <a:pt x="3" y="22"/>
                  </a:cubicBezTo>
                  <a:cubicBezTo>
                    <a:pt x="3" y="10"/>
                    <a:pt x="2" y="0"/>
                    <a:pt x="20" y="0"/>
                  </a:cubicBezTo>
                  <a:cubicBezTo>
                    <a:pt x="37" y="0"/>
                    <a:pt x="34" y="11"/>
                    <a:pt x="34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sz="1765" kern="0">
                <a:solidFill>
                  <a:srgbClr val="FFFFFF"/>
                </a:solidFill>
              </a:endParaRPr>
            </a:p>
          </p:txBody>
        </p:sp>
      </p:grpSp>
      <p:sp>
        <p:nvSpPr>
          <p:cNvPr id="156" name="Freeform 155"/>
          <p:cNvSpPr/>
          <p:nvPr/>
        </p:nvSpPr>
        <p:spPr bwMode="auto">
          <a:xfrm>
            <a:off x="8079469" y="2939449"/>
            <a:ext cx="349800" cy="237781"/>
          </a:xfrm>
          <a:custGeom>
            <a:avLst/>
            <a:gdLst>
              <a:gd name="connsiteX0" fmla="*/ 3322794 w 5223983"/>
              <a:gd name="connsiteY0" fmla="*/ 1406050 h 3551081"/>
              <a:gd name="connsiteX1" fmla="*/ 3699984 w 5223983"/>
              <a:gd name="connsiteY1" fmla="*/ 1783240 h 3551081"/>
              <a:gd name="connsiteX2" fmla="*/ 3322794 w 5223983"/>
              <a:gd name="connsiteY2" fmla="*/ 2160430 h 3551081"/>
              <a:gd name="connsiteX3" fmla="*/ 2945604 w 5223983"/>
              <a:gd name="connsiteY3" fmla="*/ 1783240 h 3551081"/>
              <a:gd name="connsiteX4" fmla="*/ 3322794 w 5223983"/>
              <a:gd name="connsiteY4" fmla="*/ 1406050 h 3551081"/>
              <a:gd name="connsiteX5" fmla="*/ 1901190 w 5223983"/>
              <a:gd name="connsiteY5" fmla="*/ 1406050 h 3551081"/>
              <a:gd name="connsiteX6" fmla="*/ 2278380 w 5223983"/>
              <a:gd name="connsiteY6" fmla="*/ 1783240 h 3551081"/>
              <a:gd name="connsiteX7" fmla="*/ 1901190 w 5223983"/>
              <a:gd name="connsiteY7" fmla="*/ 2160430 h 3551081"/>
              <a:gd name="connsiteX8" fmla="*/ 1524000 w 5223983"/>
              <a:gd name="connsiteY8" fmla="*/ 1783240 h 3551081"/>
              <a:gd name="connsiteX9" fmla="*/ 1901190 w 5223983"/>
              <a:gd name="connsiteY9" fmla="*/ 1406050 h 3551081"/>
              <a:gd name="connsiteX10" fmla="*/ 3444555 w 5223983"/>
              <a:gd name="connsiteY10" fmla="*/ 1 h 3551081"/>
              <a:gd name="connsiteX11" fmla="*/ 5223983 w 5223983"/>
              <a:gd name="connsiteY11" fmla="*/ 1779430 h 3551081"/>
              <a:gd name="connsiteX12" fmla="*/ 3452333 w 5223983"/>
              <a:gd name="connsiteY12" fmla="*/ 3551081 h 3551081"/>
              <a:gd name="connsiteX13" fmla="*/ 3296124 w 5223983"/>
              <a:gd name="connsiteY13" fmla="*/ 3394871 h 3551081"/>
              <a:gd name="connsiteX14" fmla="*/ 4919183 w 5223983"/>
              <a:gd name="connsiteY14" fmla="*/ 1771811 h 3551081"/>
              <a:gd name="connsiteX15" fmla="*/ 3295964 w 5223983"/>
              <a:gd name="connsiteY15" fmla="*/ 148592 h 3551081"/>
              <a:gd name="connsiteX16" fmla="*/ 1779429 w 5223983"/>
              <a:gd name="connsiteY16" fmla="*/ 0 h 3551081"/>
              <a:gd name="connsiteX17" fmla="*/ 1928020 w 5223983"/>
              <a:gd name="connsiteY17" fmla="*/ 148590 h 3551081"/>
              <a:gd name="connsiteX18" fmla="*/ 304801 w 5223983"/>
              <a:gd name="connsiteY18" fmla="*/ 1771809 h 3551081"/>
              <a:gd name="connsiteX19" fmla="*/ 1927860 w 5223983"/>
              <a:gd name="connsiteY19" fmla="*/ 3394869 h 3551081"/>
              <a:gd name="connsiteX20" fmla="*/ 1771651 w 5223983"/>
              <a:gd name="connsiteY20" fmla="*/ 3551079 h 3551081"/>
              <a:gd name="connsiteX21" fmla="*/ 0 w 5223983"/>
              <a:gd name="connsiteY21" fmla="*/ 1779428 h 355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223983" h="3551081">
                <a:moveTo>
                  <a:pt x="3322794" y="1406050"/>
                </a:moveTo>
                <a:cubicBezTo>
                  <a:pt x="3531110" y="1406050"/>
                  <a:pt x="3699984" y="1574924"/>
                  <a:pt x="3699984" y="1783240"/>
                </a:cubicBezTo>
                <a:cubicBezTo>
                  <a:pt x="3699984" y="1991556"/>
                  <a:pt x="3531110" y="2160430"/>
                  <a:pt x="3322794" y="2160430"/>
                </a:cubicBezTo>
                <a:cubicBezTo>
                  <a:pt x="3114478" y="2160430"/>
                  <a:pt x="2945604" y="1991556"/>
                  <a:pt x="2945604" y="1783240"/>
                </a:cubicBezTo>
                <a:cubicBezTo>
                  <a:pt x="2945604" y="1574924"/>
                  <a:pt x="3114478" y="1406050"/>
                  <a:pt x="3322794" y="1406050"/>
                </a:cubicBezTo>
                <a:close/>
                <a:moveTo>
                  <a:pt x="1901190" y="1406050"/>
                </a:moveTo>
                <a:cubicBezTo>
                  <a:pt x="2109506" y="1406050"/>
                  <a:pt x="2278380" y="1574924"/>
                  <a:pt x="2278380" y="1783240"/>
                </a:cubicBezTo>
                <a:cubicBezTo>
                  <a:pt x="2278380" y="1991556"/>
                  <a:pt x="2109506" y="2160430"/>
                  <a:pt x="1901190" y="2160430"/>
                </a:cubicBezTo>
                <a:cubicBezTo>
                  <a:pt x="1692874" y="2160430"/>
                  <a:pt x="1524000" y="1991556"/>
                  <a:pt x="1524000" y="1783240"/>
                </a:cubicBezTo>
                <a:cubicBezTo>
                  <a:pt x="1524000" y="1574924"/>
                  <a:pt x="1692874" y="1406050"/>
                  <a:pt x="1901190" y="1406050"/>
                </a:cubicBezTo>
                <a:close/>
                <a:moveTo>
                  <a:pt x="3444555" y="1"/>
                </a:moveTo>
                <a:lnTo>
                  <a:pt x="5223983" y="1779430"/>
                </a:lnTo>
                <a:lnTo>
                  <a:pt x="3452333" y="3551081"/>
                </a:lnTo>
                <a:lnTo>
                  <a:pt x="3296124" y="3394871"/>
                </a:lnTo>
                <a:lnTo>
                  <a:pt x="4919183" y="1771811"/>
                </a:lnTo>
                <a:lnTo>
                  <a:pt x="3295964" y="148592"/>
                </a:lnTo>
                <a:close/>
                <a:moveTo>
                  <a:pt x="1779429" y="0"/>
                </a:moveTo>
                <a:lnTo>
                  <a:pt x="1928020" y="148590"/>
                </a:lnTo>
                <a:lnTo>
                  <a:pt x="304801" y="1771809"/>
                </a:lnTo>
                <a:lnTo>
                  <a:pt x="1927860" y="3394869"/>
                </a:lnTo>
                <a:lnTo>
                  <a:pt x="1771651" y="3551079"/>
                </a:lnTo>
                <a:lnTo>
                  <a:pt x="0" y="1779428"/>
                </a:ln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ker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59" name="Group 258"/>
          <p:cNvGrpSpPr/>
          <p:nvPr/>
        </p:nvGrpSpPr>
        <p:grpSpPr>
          <a:xfrm>
            <a:off x="6290200" y="4481848"/>
            <a:ext cx="330403" cy="253812"/>
            <a:chOff x="1260022" y="5196402"/>
            <a:chExt cx="3273425" cy="2514600"/>
          </a:xfrm>
          <a:solidFill>
            <a:schemeClr val="tx1"/>
          </a:solidFill>
        </p:grpSpPr>
        <p:sp>
          <p:nvSpPr>
            <p:cNvPr id="260" name="Freeform 259"/>
            <p:cNvSpPr>
              <a:spLocks/>
            </p:cNvSpPr>
            <p:nvPr/>
          </p:nvSpPr>
          <p:spPr bwMode="auto">
            <a:xfrm>
              <a:off x="2247447" y="5196402"/>
              <a:ext cx="2286000" cy="2514600"/>
            </a:xfrm>
            <a:custGeom>
              <a:avLst/>
              <a:gdLst>
                <a:gd name="T0" fmla="*/ 307 w 609"/>
                <a:gd name="T1" fmla="*/ 0 h 669"/>
                <a:gd name="T2" fmla="*/ 341 w 609"/>
                <a:gd name="T3" fmla="*/ 90 h 669"/>
                <a:gd name="T4" fmla="*/ 395 w 609"/>
                <a:gd name="T5" fmla="*/ 114 h 669"/>
                <a:gd name="T6" fmla="*/ 482 w 609"/>
                <a:gd name="T7" fmla="*/ 68 h 669"/>
                <a:gd name="T8" fmla="*/ 537 w 609"/>
                <a:gd name="T9" fmla="*/ 123 h 669"/>
                <a:gd name="T10" fmla="*/ 494 w 609"/>
                <a:gd name="T11" fmla="*/ 208 h 669"/>
                <a:gd name="T12" fmla="*/ 516 w 609"/>
                <a:gd name="T13" fmla="*/ 261 h 669"/>
                <a:gd name="T14" fmla="*/ 609 w 609"/>
                <a:gd name="T15" fmla="*/ 293 h 669"/>
                <a:gd name="T16" fmla="*/ 609 w 609"/>
                <a:gd name="T17" fmla="*/ 369 h 669"/>
                <a:gd name="T18" fmla="*/ 517 w 609"/>
                <a:gd name="T19" fmla="*/ 401 h 669"/>
                <a:gd name="T20" fmla="*/ 493 w 609"/>
                <a:gd name="T21" fmla="*/ 454 h 669"/>
                <a:gd name="T22" fmla="*/ 535 w 609"/>
                <a:gd name="T23" fmla="*/ 540 h 669"/>
                <a:gd name="T24" fmla="*/ 480 w 609"/>
                <a:gd name="T25" fmla="*/ 595 h 669"/>
                <a:gd name="T26" fmla="*/ 394 w 609"/>
                <a:gd name="T27" fmla="*/ 556 h 669"/>
                <a:gd name="T28" fmla="*/ 339 w 609"/>
                <a:gd name="T29" fmla="*/ 579 h 669"/>
                <a:gd name="T30" fmla="*/ 309 w 609"/>
                <a:gd name="T31" fmla="*/ 669 h 669"/>
                <a:gd name="T32" fmla="*/ 231 w 609"/>
                <a:gd name="T33" fmla="*/ 669 h 669"/>
                <a:gd name="T34" fmla="*/ 201 w 609"/>
                <a:gd name="T35" fmla="*/ 579 h 669"/>
                <a:gd name="T36" fmla="*/ 148 w 609"/>
                <a:gd name="T37" fmla="*/ 558 h 669"/>
                <a:gd name="T38" fmla="*/ 63 w 609"/>
                <a:gd name="T39" fmla="*/ 600 h 669"/>
                <a:gd name="T40" fmla="*/ 7 w 609"/>
                <a:gd name="T41" fmla="*/ 546 h 669"/>
                <a:gd name="T42" fmla="*/ 24 w 609"/>
                <a:gd name="T43" fmla="*/ 519 h 669"/>
                <a:gd name="T44" fmla="*/ 102 w 609"/>
                <a:gd name="T45" fmla="*/ 479 h 669"/>
                <a:gd name="T46" fmla="*/ 171 w 609"/>
                <a:gd name="T47" fmla="*/ 431 h 669"/>
                <a:gd name="T48" fmla="*/ 208 w 609"/>
                <a:gd name="T49" fmla="*/ 457 h 669"/>
                <a:gd name="T50" fmla="*/ 411 w 609"/>
                <a:gd name="T51" fmla="*/ 332 h 669"/>
                <a:gd name="T52" fmla="*/ 339 w 609"/>
                <a:gd name="T53" fmla="*/ 213 h 669"/>
                <a:gd name="T54" fmla="*/ 180 w 609"/>
                <a:gd name="T55" fmla="*/ 146 h 669"/>
                <a:gd name="T56" fmla="*/ 28 w 609"/>
                <a:gd name="T57" fmla="*/ 180 h 669"/>
                <a:gd name="T58" fmla="*/ 0 w 609"/>
                <a:gd name="T59" fmla="*/ 127 h 669"/>
                <a:gd name="T60" fmla="*/ 51 w 609"/>
                <a:gd name="T61" fmla="*/ 72 h 669"/>
                <a:gd name="T62" fmla="*/ 143 w 609"/>
                <a:gd name="T63" fmla="*/ 113 h 669"/>
                <a:gd name="T64" fmla="*/ 196 w 609"/>
                <a:gd name="T65" fmla="*/ 90 h 669"/>
                <a:gd name="T66" fmla="*/ 233 w 609"/>
                <a:gd name="T67" fmla="*/ 0 h 669"/>
                <a:gd name="T68" fmla="*/ 307 w 609"/>
                <a:gd name="T69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9" h="669">
                  <a:moveTo>
                    <a:pt x="307" y="0"/>
                  </a:moveTo>
                  <a:cubicBezTo>
                    <a:pt x="319" y="29"/>
                    <a:pt x="331" y="58"/>
                    <a:pt x="341" y="90"/>
                  </a:cubicBezTo>
                  <a:cubicBezTo>
                    <a:pt x="358" y="98"/>
                    <a:pt x="378" y="105"/>
                    <a:pt x="395" y="114"/>
                  </a:cubicBezTo>
                  <a:cubicBezTo>
                    <a:pt x="423" y="98"/>
                    <a:pt x="455" y="86"/>
                    <a:pt x="482" y="68"/>
                  </a:cubicBezTo>
                  <a:cubicBezTo>
                    <a:pt x="503" y="85"/>
                    <a:pt x="521" y="103"/>
                    <a:pt x="537" y="123"/>
                  </a:cubicBezTo>
                  <a:cubicBezTo>
                    <a:pt x="521" y="150"/>
                    <a:pt x="509" y="181"/>
                    <a:pt x="494" y="208"/>
                  </a:cubicBezTo>
                  <a:cubicBezTo>
                    <a:pt x="500" y="227"/>
                    <a:pt x="510" y="242"/>
                    <a:pt x="516" y="261"/>
                  </a:cubicBezTo>
                  <a:cubicBezTo>
                    <a:pt x="546" y="272"/>
                    <a:pt x="576" y="284"/>
                    <a:pt x="609" y="293"/>
                  </a:cubicBezTo>
                  <a:cubicBezTo>
                    <a:pt x="609" y="318"/>
                    <a:pt x="609" y="344"/>
                    <a:pt x="609" y="369"/>
                  </a:cubicBezTo>
                  <a:cubicBezTo>
                    <a:pt x="579" y="380"/>
                    <a:pt x="549" y="391"/>
                    <a:pt x="517" y="401"/>
                  </a:cubicBezTo>
                  <a:cubicBezTo>
                    <a:pt x="508" y="417"/>
                    <a:pt x="502" y="437"/>
                    <a:pt x="493" y="454"/>
                  </a:cubicBezTo>
                  <a:cubicBezTo>
                    <a:pt x="506" y="484"/>
                    <a:pt x="519" y="513"/>
                    <a:pt x="535" y="540"/>
                  </a:cubicBezTo>
                  <a:cubicBezTo>
                    <a:pt x="519" y="561"/>
                    <a:pt x="501" y="579"/>
                    <a:pt x="480" y="595"/>
                  </a:cubicBezTo>
                  <a:cubicBezTo>
                    <a:pt x="453" y="581"/>
                    <a:pt x="422" y="570"/>
                    <a:pt x="394" y="556"/>
                  </a:cubicBezTo>
                  <a:cubicBezTo>
                    <a:pt x="374" y="562"/>
                    <a:pt x="357" y="572"/>
                    <a:pt x="339" y="579"/>
                  </a:cubicBezTo>
                  <a:cubicBezTo>
                    <a:pt x="329" y="609"/>
                    <a:pt x="317" y="638"/>
                    <a:pt x="309" y="669"/>
                  </a:cubicBezTo>
                  <a:cubicBezTo>
                    <a:pt x="283" y="669"/>
                    <a:pt x="257" y="669"/>
                    <a:pt x="231" y="669"/>
                  </a:cubicBezTo>
                  <a:cubicBezTo>
                    <a:pt x="221" y="640"/>
                    <a:pt x="211" y="610"/>
                    <a:pt x="201" y="579"/>
                  </a:cubicBezTo>
                  <a:cubicBezTo>
                    <a:pt x="183" y="572"/>
                    <a:pt x="166" y="564"/>
                    <a:pt x="148" y="558"/>
                  </a:cubicBezTo>
                  <a:cubicBezTo>
                    <a:pt x="118" y="571"/>
                    <a:pt x="92" y="587"/>
                    <a:pt x="63" y="600"/>
                  </a:cubicBezTo>
                  <a:cubicBezTo>
                    <a:pt x="44" y="590"/>
                    <a:pt x="23" y="565"/>
                    <a:pt x="7" y="546"/>
                  </a:cubicBezTo>
                  <a:cubicBezTo>
                    <a:pt x="14" y="538"/>
                    <a:pt x="20" y="529"/>
                    <a:pt x="24" y="519"/>
                  </a:cubicBezTo>
                  <a:cubicBezTo>
                    <a:pt x="53" y="509"/>
                    <a:pt x="77" y="498"/>
                    <a:pt x="102" y="479"/>
                  </a:cubicBezTo>
                  <a:cubicBezTo>
                    <a:pt x="119" y="466"/>
                    <a:pt x="144" y="427"/>
                    <a:pt x="171" y="431"/>
                  </a:cubicBezTo>
                  <a:cubicBezTo>
                    <a:pt x="182" y="432"/>
                    <a:pt x="193" y="450"/>
                    <a:pt x="208" y="457"/>
                  </a:cubicBezTo>
                  <a:cubicBezTo>
                    <a:pt x="301" y="505"/>
                    <a:pt x="414" y="433"/>
                    <a:pt x="411" y="332"/>
                  </a:cubicBezTo>
                  <a:cubicBezTo>
                    <a:pt x="410" y="268"/>
                    <a:pt x="377" y="244"/>
                    <a:pt x="339" y="213"/>
                  </a:cubicBezTo>
                  <a:cubicBezTo>
                    <a:pt x="299" y="181"/>
                    <a:pt x="244" y="151"/>
                    <a:pt x="180" y="146"/>
                  </a:cubicBezTo>
                  <a:cubicBezTo>
                    <a:pt x="125" y="142"/>
                    <a:pt x="75" y="156"/>
                    <a:pt x="28" y="180"/>
                  </a:cubicBezTo>
                  <a:cubicBezTo>
                    <a:pt x="19" y="162"/>
                    <a:pt x="10" y="144"/>
                    <a:pt x="0" y="127"/>
                  </a:cubicBezTo>
                  <a:cubicBezTo>
                    <a:pt x="14" y="106"/>
                    <a:pt x="35" y="92"/>
                    <a:pt x="51" y="72"/>
                  </a:cubicBezTo>
                  <a:cubicBezTo>
                    <a:pt x="81" y="86"/>
                    <a:pt x="112" y="99"/>
                    <a:pt x="143" y="113"/>
                  </a:cubicBezTo>
                  <a:cubicBezTo>
                    <a:pt x="160" y="105"/>
                    <a:pt x="177" y="97"/>
                    <a:pt x="196" y="90"/>
                  </a:cubicBezTo>
                  <a:cubicBezTo>
                    <a:pt x="209" y="60"/>
                    <a:pt x="218" y="27"/>
                    <a:pt x="233" y="0"/>
                  </a:cubicBezTo>
                  <a:cubicBezTo>
                    <a:pt x="258" y="0"/>
                    <a:pt x="282" y="0"/>
                    <a:pt x="3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/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1620384" y="5858389"/>
              <a:ext cx="1892300" cy="604838"/>
            </a:xfrm>
            <a:custGeom>
              <a:avLst/>
              <a:gdLst>
                <a:gd name="T0" fmla="*/ 319 w 504"/>
                <a:gd name="T1" fmla="*/ 4 h 161"/>
                <a:gd name="T2" fmla="*/ 486 w 504"/>
                <a:gd name="T3" fmla="*/ 67 h 161"/>
                <a:gd name="T4" fmla="*/ 502 w 504"/>
                <a:gd name="T5" fmla="*/ 90 h 161"/>
                <a:gd name="T6" fmla="*/ 490 w 504"/>
                <a:gd name="T7" fmla="*/ 115 h 161"/>
                <a:gd name="T8" fmla="*/ 455 w 504"/>
                <a:gd name="T9" fmla="*/ 90 h 161"/>
                <a:gd name="T10" fmla="*/ 327 w 504"/>
                <a:gd name="T11" fmla="*/ 37 h 161"/>
                <a:gd name="T12" fmla="*/ 216 w 504"/>
                <a:gd name="T13" fmla="*/ 69 h 161"/>
                <a:gd name="T14" fmla="*/ 68 w 504"/>
                <a:gd name="T15" fmla="*/ 143 h 161"/>
                <a:gd name="T16" fmla="*/ 2 w 504"/>
                <a:gd name="T17" fmla="*/ 99 h 161"/>
                <a:gd name="T18" fmla="*/ 11 w 504"/>
                <a:gd name="T19" fmla="*/ 76 h 161"/>
                <a:gd name="T20" fmla="*/ 76 w 504"/>
                <a:gd name="T21" fmla="*/ 110 h 161"/>
                <a:gd name="T22" fmla="*/ 174 w 504"/>
                <a:gd name="T23" fmla="*/ 57 h 161"/>
                <a:gd name="T24" fmla="*/ 319 w 504"/>
                <a:gd name="T25" fmla="*/ 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4" h="161">
                  <a:moveTo>
                    <a:pt x="319" y="4"/>
                  </a:moveTo>
                  <a:cubicBezTo>
                    <a:pt x="384" y="0"/>
                    <a:pt x="445" y="29"/>
                    <a:pt x="486" y="67"/>
                  </a:cubicBezTo>
                  <a:cubicBezTo>
                    <a:pt x="490" y="71"/>
                    <a:pt x="501" y="81"/>
                    <a:pt x="502" y="90"/>
                  </a:cubicBezTo>
                  <a:cubicBezTo>
                    <a:pt x="504" y="101"/>
                    <a:pt x="499" y="113"/>
                    <a:pt x="490" y="115"/>
                  </a:cubicBezTo>
                  <a:cubicBezTo>
                    <a:pt x="480" y="117"/>
                    <a:pt x="461" y="97"/>
                    <a:pt x="455" y="90"/>
                  </a:cubicBezTo>
                  <a:cubicBezTo>
                    <a:pt x="424" y="61"/>
                    <a:pt x="384" y="38"/>
                    <a:pt x="327" y="37"/>
                  </a:cubicBezTo>
                  <a:cubicBezTo>
                    <a:pt x="284" y="37"/>
                    <a:pt x="245" y="51"/>
                    <a:pt x="216" y="69"/>
                  </a:cubicBezTo>
                  <a:cubicBezTo>
                    <a:pt x="173" y="96"/>
                    <a:pt x="147" y="161"/>
                    <a:pt x="68" y="143"/>
                  </a:cubicBezTo>
                  <a:cubicBezTo>
                    <a:pt x="45" y="138"/>
                    <a:pt x="7" y="123"/>
                    <a:pt x="2" y="99"/>
                  </a:cubicBezTo>
                  <a:cubicBezTo>
                    <a:pt x="0" y="91"/>
                    <a:pt x="1" y="80"/>
                    <a:pt x="11" y="76"/>
                  </a:cubicBezTo>
                  <a:cubicBezTo>
                    <a:pt x="31" y="70"/>
                    <a:pt x="54" y="107"/>
                    <a:pt x="76" y="110"/>
                  </a:cubicBezTo>
                  <a:cubicBezTo>
                    <a:pt x="126" y="116"/>
                    <a:pt x="147" y="79"/>
                    <a:pt x="174" y="57"/>
                  </a:cubicBezTo>
                  <a:cubicBezTo>
                    <a:pt x="208" y="29"/>
                    <a:pt x="256" y="8"/>
                    <a:pt x="3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/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1394959" y="6174302"/>
              <a:ext cx="1952625" cy="593725"/>
            </a:xfrm>
            <a:custGeom>
              <a:avLst/>
              <a:gdLst>
                <a:gd name="T0" fmla="*/ 366 w 520"/>
                <a:gd name="T1" fmla="*/ 6 h 158"/>
                <a:gd name="T2" fmla="*/ 508 w 520"/>
                <a:gd name="T3" fmla="*/ 59 h 158"/>
                <a:gd name="T4" fmla="*/ 506 w 520"/>
                <a:gd name="T5" fmla="*/ 95 h 158"/>
                <a:gd name="T6" fmla="*/ 453 w 520"/>
                <a:gd name="T7" fmla="*/ 59 h 158"/>
                <a:gd name="T8" fmla="*/ 290 w 520"/>
                <a:gd name="T9" fmla="*/ 74 h 158"/>
                <a:gd name="T10" fmla="*/ 260 w 520"/>
                <a:gd name="T11" fmla="*/ 105 h 158"/>
                <a:gd name="T12" fmla="*/ 32 w 520"/>
                <a:gd name="T13" fmla="*/ 97 h 158"/>
                <a:gd name="T14" fmla="*/ 27 w 520"/>
                <a:gd name="T15" fmla="*/ 51 h 158"/>
                <a:gd name="T16" fmla="*/ 78 w 520"/>
                <a:gd name="T17" fmla="*/ 88 h 158"/>
                <a:gd name="T18" fmla="*/ 230 w 520"/>
                <a:gd name="T19" fmla="*/ 82 h 158"/>
                <a:gd name="T20" fmla="*/ 366 w 520"/>
                <a:gd name="T21" fmla="*/ 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0" h="158">
                  <a:moveTo>
                    <a:pt x="366" y="6"/>
                  </a:moveTo>
                  <a:cubicBezTo>
                    <a:pt x="422" y="0"/>
                    <a:pt x="479" y="24"/>
                    <a:pt x="508" y="59"/>
                  </a:cubicBezTo>
                  <a:cubicBezTo>
                    <a:pt x="520" y="75"/>
                    <a:pt x="518" y="91"/>
                    <a:pt x="506" y="95"/>
                  </a:cubicBezTo>
                  <a:cubicBezTo>
                    <a:pt x="488" y="100"/>
                    <a:pt x="467" y="68"/>
                    <a:pt x="453" y="59"/>
                  </a:cubicBezTo>
                  <a:cubicBezTo>
                    <a:pt x="402" y="29"/>
                    <a:pt x="333" y="38"/>
                    <a:pt x="290" y="74"/>
                  </a:cubicBezTo>
                  <a:cubicBezTo>
                    <a:pt x="281" y="82"/>
                    <a:pt x="270" y="97"/>
                    <a:pt x="260" y="105"/>
                  </a:cubicBezTo>
                  <a:cubicBezTo>
                    <a:pt x="195" y="158"/>
                    <a:pt x="91" y="149"/>
                    <a:pt x="32" y="97"/>
                  </a:cubicBezTo>
                  <a:cubicBezTo>
                    <a:pt x="24" y="89"/>
                    <a:pt x="0" y="56"/>
                    <a:pt x="27" y="51"/>
                  </a:cubicBezTo>
                  <a:cubicBezTo>
                    <a:pt x="43" y="47"/>
                    <a:pt x="61" y="77"/>
                    <a:pt x="78" y="88"/>
                  </a:cubicBezTo>
                  <a:cubicBezTo>
                    <a:pt x="125" y="116"/>
                    <a:pt x="190" y="109"/>
                    <a:pt x="230" y="82"/>
                  </a:cubicBezTo>
                  <a:cubicBezTo>
                    <a:pt x="277" y="51"/>
                    <a:pt x="292" y="14"/>
                    <a:pt x="36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/>
            </a:p>
          </p:txBody>
        </p:sp>
        <p:sp>
          <p:nvSpPr>
            <p:cNvPr id="270" name="Freeform 269"/>
            <p:cNvSpPr>
              <a:spLocks/>
            </p:cNvSpPr>
            <p:nvPr/>
          </p:nvSpPr>
          <p:spPr bwMode="auto">
            <a:xfrm>
              <a:off x="1260022" y="6493389"/>
              <a:ext cx="1930400" cy="566738"/>
            </a:xfrm>
            <a:custGeom>
              <a:avLst/>
              <a:gdLst>
                <a:gd name="T0" fmla="*/ 10 w 514"/>
                <a:gd name="T1" fmla="*/ 35 h 151"/>
                <a:gd name="T2" fmla="*/ 63 w 514"/>
                <a:gd name="T3" fmla="*/ 72 h 151"/>
                <a:gd name="T4" fmla="*/ 211 w 514"/>
                <a:gd name="T5" fmla="*/ 111 h 151"/>
                <a:gd name="T6" fmla="*/ 296 w 514"/>
                <a:gd name="T7" fmla="*/ 77 h 151"/>
                <a:gd name="T8" fmla="*/ 436 w 514"/>
                <a:gd name="T9" fmla="*/ 8 h 151"/>
                <a:gd name="T10" fmla="*/ 510 w 514"/>
                <a:gd name="T11" fmla="*/ 49 h 151"/>
                <a:gd name="T12" fmla="*/ 501 w 514"/>
                <a:gd name="T13" fmla="*/ 73 h 151"/>
                <a:gd name="T14" fmla="*/ 448 w 514"/>
                <a:gd name="T15" fmla="*/ 42 h 151"/>
                <a:gd name="T16" fmla="*/ 323 w 514"/>
                <a:gd name="T17" fmla="*/ 103 h 151"/>
                <a:gd name="T18" fmla="*/ 165 w 514"/>
                <a:gd name="T19" fmla="*/ 146 h 151"/>
                <a:gd name="T20" fmla="*/ 63 w 514"/>
                <a:gd name="T21" fmla="*/ 111 h 151"/>
                <a:gd name="T22" fmla="*/ 10 w 514"/>
                <a:gd name="T23" fmla="*/ 3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151">
                  <a:moveTo>
                    <a:pt x="10" y="35"/>
                  </a:moveTo>
                  <a:cubicBezTo>
                    <a:pt x="40" y="37"/>
                    <a:pt x="46" y="59"/>
                    <a:pt x="63" y="72"/>
                  </a:cubicBezTo>
                  <a:cubicBezTo>
                    <a:pt x="95" y="96"/>
                    <a:pt x="147" y="117"/>
                    <a:pt x="211" y="111"/>
                  </a:cubicBezTo>
                  <a:cubicBezTo>
                    <a:pt x="248" y="107"/>
                    <a:pt x="274" y="92"/>
                    <a:pt x="296" y="77"/>
                  </a:cubicBezTo>
                  <a:cubicBezTo>
                    <a:pt x="338" y="48"/>
                    <a:pt x="358" y="0"/>
                    <a:pt x="436" y="8"/>
                  </a:cubicBezTo>
                  <a:cubicBezTo>
                    <a:pt x="454" y="10"/>
                    <a:pt x="503" y="25"/>
                    <a:pt x="510" y="49"/>
                  </a:cubicBezTo>
                  <a:cubicBezTo>
                    <a:pt x="512" y="58"/>
                    <a:pt x="514" y="70"/>
                    <a:pt x="501" y="73"/>
                  </a:cubicBezTo>
                  <a:cubicBezTo>
                    <a:pt x="484" y="78"/>
                    <a:pt x="467" y="48"/>
                    <a:pt x="448" y="42"/>
                  </a:cubicBezTo>
                  <a:cubicBezTo>
                    <a:pt x="388" y="23"/>
                    <a:pt x="360" y="77"/>
                    <a:pt x="323" y="103"/>
                  </a:cubicBezTo>
                  <a:cubicBezTo>
                    <a:pt x="286" y="130"/>
                    <a:pt x="237" y="151"/>
                    <a:pt x="165" y="146"/>
                  </a:cubicBezTo>
                  <a:cubicBezTo>
                    <a:pt x="129" y="143"/>
                    <a:pt x="92" y="129"/>
                    <a:pt x="63" y="111"/>
                  </a:cubicBezTo>
                  <a:cubicBezTo>
                    <a:pt x="38" y="95"/>
                    <a:pt x="0" y="73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6"/>
              <a:endParaRPr lang="en-US" dirty="0"/>
            </a:p>
          </p:txBody>
        </p:sp>
      </p:grpSp>
      <p:sp>
        <p:nvSpPr>
          <p:cNvPr id="271" name="Freeform 270"/>
          <p:cNvSpPr>
            <a:spLocks/>
          </p:cNvSpPr>
          <p:nvPr/>
        </p:nvSpPr>
        <p:spPr bwMode="auto">
          <a:xfrm>
            <a:off x="6291433" y="3695421"/>
            <a:ext cx="343262" cy="259763"/>
          </a:xfrm>
          <a:custGeom>
            <a:avLst/>
            <a:gdLst>
              <a:gd name="connsiteX0" fmla="*/ 5546725 w 8802688"/>
              <a:gd name="connsiteY0" fmla="*/ 4819650 h 6677025"/>
              <a:gd name="connsiteX1" fmla="*/ 5573713 w 8802688"/>
              <a:gd name="connsiteY1" fmla="*/ 4926013 h 6677025"/>
              <a:gd name="connsiteX2" fmla="*/ 5603875 w 8802688"/>
              <a:gd name="connsiteY2" fmla="*/ 5024438 h 6677025"/>
              <a:gd name="connsiteX3" fmla="*/ 5630863 w 8802688"/>
              <a:gd name="connsiteY3" fmla="*/ 5122863 h 6677025"/>
              <a:gd name="connsiteX4" fmla="*/ 5657850 w 8802688"/>
              <a:gd name="connsiteY4" fmla="*/ 5229225 h 6677025"/>
              <a:gd name="connsiteX5" fmla="*/ 5668963 w 8802688"/>
              <a:gd name="connsiteY5" fmla="*/ 5313363 h 6677025"/>
              <a:gd name="connsiteX6" fmla="*/ 5681663 w 8802688"/>
              <a:gd name="connsiteY6" fmla="*/ 5399088 h 6677025"/>
              <a:gd name="connsiteX7" fmla="*/ 5686425 w 8802688"/>
              <a:gd name="connsiteY7" fmla="*/ 5484813 h 6677025"/>
              <a:gd name="connsiteX8" fmla="*/ 5689600 w 8802688"/>
              <a:gd name="connsiteY8" fmla="*/ 5572126 h 6677025"/>
              <a:gd name="connsiteX9" fmla="*/ 5695950 w 8802688"/>
              <a:gd name="connsiteY9" fmla="*/ 5749926 h 6677025"/>
              <a:gd name="connsiteX10" fmla="*/ 5695950 w 8802688"/>
              <a:gd name="connsiteY10" fmla="*/ 5940426 h 6677025"/>
              <a:gd name="connsiteX11" fmla="*/ 5692775 w 8802688"/>
              <a:gd name="connsiteY11" fmla="*/ 5957888 h 6677025"/>
              <a:gd name="connsiteX12" fmla="*/ 5689600 w 8802688"/>
              <a:gd name="connsiteY12" fmla="*/ 5978526 h 6677025"/>
              <a:gd name="connsiteX13" fmla="*/ 5681663 w 8802688"/>
              <a:gd name="connsiteY13" fmla="*/ 6002338 h 6677025"/>
              <a:gd name="connsiteX14" fmla="*/ 5672138 w 8802688"/>
              <a:gd name="connsiteY14" fmla="*/ 6029326 h 6677025"/>
              <a:gd name="connsiteX15" fmla="*/ 5659438 w 8802688"/>
              <a:gd name="connsiteY15" fmla="*/ 6053138 h 6677025"/>
              <a:gd name="connsiteX16" fmla="*/ 5648325 w 8802688"/>
              <a:gd name="connsiteY16" fmla="*/ 6070601 h 6677025"/>
              <a:gd name="connsiteX17" fmla="*/ 5634038 w 8802688"/>
              <a:gd name="connsiteY17" fmla="*/ 6086476 h 6677025"/>
              <a:gd name="connsiteX18" fmla="*/ 5627688 w 8802688"/>
              <a:gd name="connsiteY18" fmla="*/ 6088063 h 6677025"/>
              <a:gd name="connsiteX19" fmla="*/ 5621338 w 8802688"/>
              <a:gd name="connsiteY19" fmla="*/ 6088063 h 6677025"/>
              <a:gd name="connsiteX20" fmla="*/ 5526088 w 8802688"/>
              <a:gd name="connsiteY20" fmla="*/ 6100763 h 6677025"/>
              <a:gd name="connsiteX21" fmla="*/ 5430838 w 8802688"/>
              <a:gd name="connsiteY21" fmla="*/ 6107113 h 6677025"/>
              <a:gd name="connsiteX22" fmla="*/ 5338763 w 8802688"/>
              <a:gd name="connsiteY22" fmla="*/ 6107113 h 6677025"/>
              <a:gd name="connsiteX23" fmla="*/ 5249862 w 8802688"/>
              <a:gd name="connsiteY23" fmla="*/ 6103938 h 6677025"/>
              <a:gd name="connsiteX24" fmla="*/ 5068887 w 8802688"/>
              <a:gd name="connsiteY24" fmla="*/ 6094413 h 6677025"/>
              <a:gd name="connsiteX25" fmla="*/ 4973637 w 8802688"/>
              <a:gd name="connsiteY25" fmla="*/ 6091238 h 6677025"/>
              <a:gd name="connsiteX26" fmla="*/ 4878387 w 8802688"/>
              <a:gd name="connsiteY26" fmla="*/ 6088063 h 6677025"/>
              <a:gd name="connsiteX27" fmla="*/ 5045075 w 8802688"/>
              <a:gd name="connsiteY27" fmla="*/ 5780088 h 6677025"/>
              <a:gd name="connsiteX28" fmla="*/ 5213350 w 8802688"/>
              <a:gd name="connsiteY28" fmla="*/ 5467350 h 6677025"/>
              <a:gd name="connsiteX29" fmla="*/ 5380038 w 8802688"/>
              <a:gd name="connsiteY29" fmla="*/ 5149850 h 6677025"/>
              <a:gd name="connsiteX30" fmla="*/ 576262 w 8802688"/>
              <a:gd name="connsiteY30" fmla="*/ 4632325 h 6677025"/>
              <a:gd name="connsiteX31" fmla="*/ 685799 w 8802688"/>
              <a:gd name="connsiteY31" fmla="*/ 4827588 h 6677025"/>
              <a:gd name="connsiteX32" fmla="*/ 796925 w 8802688"/>
              <a:gd name="connsiteY32" fmla="*/ 5030788 h 6677025"/>
              <a:gd name="connsiteX33" fmla="*/ 909637 w 8802688"/>
              <a:gd name="connsiteY33" fmla="*/ 5235575 h 6677025"/>
              <a:gd name="connsiteX34" fmla="*/ 1019175 w 8802688"/>
              <a:gd name="connsiteY34" fmla="*/ 5456238 h 6677025"/>
              <a:gd name="connsiteX35" fmla="*/ 1031875 w 8802688"/>
              <a:gd name="connsiteY35" fmla="*/ 5481638 h 6677025"/>
              <a:gd name="connsiteX36" fmla="*/ 1039812 w 8802688"/>
              <a:gd name="connsiteY36" fmla="*/ 5508626 h 6677025"/>
              <a:gd name="connsiteX37" fmla="*/ 1046162 w 8802688"/>
              <a:gd name="connsiteY37" fmla="*/ 5532438 h 6677025"/>
              <a:gd name="connsiteX38" fmla="*/ 1049337 w 8802688"/>
              <a:gd name="connsiteY38" fmla="*/ 5559426 h 6677025"/>
              <a:gd name="connsiteX39" fmla="*/ 1049337 w 8802688"/>
              <a:gd name="connsiteY39" fmla="*/ 5580063 h 6677025"/>
              <a:gd name="connsiteX40" fmla="*/ 1046162 w 8802688"/>
              <a:gd name="connsiteY40" fmla="*/ 5600701 h 6677025"/>
              <a:gd name="connsiteX41" fmla="*/ 1039812 w 8802688"/>
              <a:gd name="connsiteY41" fmla="*/ 5621338 h 6677025"/>
              <a:gd name="connsiteX42" fmla="*/ 1028699 w 8802688"/>
              <a:gd name="connsiteY42" fmla="*/ 5640388 h 6677025"/>
              <a:gd name="connsiteX43" fmla="*/ 1019175 w 8802688"/>
              <a:gd name="connsiteY43" fmla="*/ 5657851 h 6677025"/>
              <a:gd name="connsiteX44" fmla="*/ 1004887 w 8802688"/>
              <a:gd name="connsiteY44" fmla="*/ 5672138 h 6677025"/>
              <a:gd name="connsiteX45" fmla="*/ 987425 w 8802688"/>
              <a:gd name="connsiteY45" fmla="*/ 5684838 h 6677025"/>
              <a:gd name="connsiteX46" fmla="*/ 968375 w 8802688"/>
              <a:gd name="connsiteY46" fmla="*/ 5695951 h 6677025"/>
              <a:gd name="connsiteX47" fmla="*/ 947737 w 8802688"/>
              <a:gd name="connsiteY47" fmla="*/ 5705476 h 6677025"/>
              <a:gd name="connsiteX48" fmla="*/ 923925 w 8802688"/>
              <a:gd name="connsiteY48" fmla="*/ 5711826 h 6677025"/>
              <a:gd name="connsiteX49" fmla="*/ 896937 w 8802688"/>
              <a:gd name="connsiteY49" fmla="*/ 5713413 h 6677025"/>
              <a:gd name="connsiteX50" fmla="*/ 871537 w 8802688"/>
              <a:gd name="connsiteY50" fmla="*/ 5716588 h 6677025"/>
              <a:gd name="connsiteX51" fmla="*/ 844549 w 8802688"/>
              <a:gd name="connsiteY51" fmla="*/ 5716588 h 6677025"/>
              <a:gd name="connsiteX52" fmla="*/ 814387 w 8802688"/>
              <a:gd name="connsiteY52" fmla="*/ 5716588 h 6677025"/>
              <a:gd name="connsiteX53" fmla="*/ 787399 w 8802688"/>
              <a:gd name="connsiteY53" fmla="*/ 5713413 h 6677025"/>
              <a:gd name="connsiteX54" fmla="*/ 757237 w 8802688"/>
              <a:gd name="connsiteY54" fmla="*/ 5711826 h 6677025"/>
              <a:gd name="connsiteX55" fmla="*/ 728662 w 8802688"/>
              <a:gd name="connsiteY55" fmla="*/ 5702301 h 6677025"/>
              <a:gd name="connsiteX56" fmla="*/ 695325 w 8802688"/>
              <a:gd name="connsiteY56" fmla="*/ 5692776 h 6677025"/>
              <a:gd name="connsiteX57" fmla="*/ 636587 w 8802688"/>
              <a:gd name="connsiteY57" fmla="*/ 5668963 h 6677025"/>
              <a:gd name="connsiteX58" fmla="*/ 576262 w 8802688"/>
              <a:gd name="connsiteY58" fmla="*/ 5637213 h 6677025"/>
              <a:gd name="connsiteX59" fmla="*/ 520699 w 8802688"/>
              <a:gd name="connsiteY59" fmla="*/ 5600701 h 6677025"/>
              <a:gd name="connsiteX60" fmla="*/ 463549 w 8802688"/>
              <a:gd name="connsiteY60" fmla="*/ 5556251 h 6677025"/>
              <a:gd name="connsiteX61" fmla="*/ 406399 w 8802688"/>
              <a:gd name="connsiteY61" fmla="*/ 5508626 h 6677025"/>
              <a:gd name="connsiteX62" fmla="*/ 360362 w 8802688"/>
              <a:gd name="connsiteY62" fmla="*/ 5457826 h 6677025"/>
              <a:gd name="connsiteX63" fmla="*/ 312737 w 8802688"/>
              <a:gd name="connsiteY63" fmla="*/ 5405438 h 6677025"/>
              <a:gd name="connsiteX64" fmla="*/ 269875 w 8802688"/>
              <a:gd name="connsiteY64" fmla="*/ 5351463 h 6677025"/>
              <a:gd name="connsiteX65" fmla="*/ 234949 w 8802688"/>
              <a:gd name="connsiteY65" fmla="*/ 5294313 h 6677025"/>
              <a:gd name="connsiteX66" fmla="*/ 207962 w 8802688"/>
              <a:gd name="connsiteY66" fmla="*/ 5238750 h 6677025"/>
              <a:gd name="connsiteX67" fmla="*/ 184149 w 8802688"/>
              <a:gd name="connsiteY67" fmla="*/ 5184775 h 6677025"/>
              <a:gd name="connsiteX68" fmla="*/ 177799 w 8802688"/>
              <a:gd name="connsiteY68" fmla="*/ 5157788 h 6677025"/>
              <a:gd name="connsiteX69" fmla="*/ 173037 w 8802688"/>
              <a:gd name="connsiteY69" fmla="*/ 5130800 h 6677025"/>
              <a:gd name="connsiteX70" fmla="*/ 169862 w 8802688"/>
              <a:gd name="connsiteY70" fmla="*/ 5105400 h 6677025"/>
              <a:gd name="connsiteX71" fmla="*/ 166687 w 8802688"/>
              <a:gd name="connsiteY71" fmla="*/ 5081588 h 6677025"/>
              <a:gd name="connsiteX72" fmla="*/ 169862 w 8802688"/>
              <a:gd name="connsiteY72" fmla="*/ 5054600 h 6677025"/>
              <a:gd name="connsiteX73" fmla="*/ 173037 w 8802688"/>
              <a:gd name="connsiteY73" fmla="*/ 5024438 h 6677025"/>
              <a:gd name="connsiteX74" fmla="*/ 180975 w 8802688"/>
              <a:gd name="connsiteY74" fmla="*/ 4997450 h 6677025"/>
              <a:gd name="connsiteX75" fmla="*/ 190499 w 8802688"/>
              <a:gd name="connsiteY75" fmla="*/ 4973638 h 6677025"/>
              <a:gd name="connsiteX76" fmla="*/ 201612 w 8802688"/>
              <a:gd name="connsiteY76" fmla="*/ 4949825 h 6677025"/>
              <a:gd name="connsiteX77" fmla="*/ 214312 w 8802688"/>
              <a:gd name="connsiteY77" fmla="*/ 4929188 h 6677025"/>
              <a:gd name="connsiteX78" fmla="*/ 228599 w 8802688"/>
              <a:gd name="connsiteY78" fmla="*/ 4908550 h 6677025"/>
              <a:gd name="connsiteX79" fmla="*/ 241299 w 8802688"/>
              <a:gd name="connsiteY79" fmla="*/ 4894263 h 6677025"/>
              <a:gd name="connsiteX80" fmla="*/ 285749 w 8802688"/>
              <a:gd name="connsiteY80" fmla="*/ 4851400 h 6677025"/>
              <a:gd name="connsiteX81" fmla="*/ 330199 w 8802688"/>
              <a:gd name="connsiteY81" fmla="*/ 4816475 h 6677025"/>
              <a:gd name="connsiteX82" fmla="*/ 377825 w 8802688"/>
              <a:gd name="connsiteY82" fmla="*/ 4779963 h 6677025"/>
              <a:gd name="connsiteX83" fmla="*/ 422275 w 8802688"/>
              <a:gd name="connsiteY83" fmla="*/ 4748213 h 6677025"/>
              <a:gd name="connsiteX84" fmla="*/ 507999 w 8802688"/>
              <a:gd name="connsiteY84" fmla="*/ 4687888 h 6677025"/>
              <a:gd name="connsiteX85" fmla="*/ 544512 w 8802688"/>
              <a:gd name="connsiteY85" fmla="*/ 4662488 h 6677025"/>
              <a:gd name="connsiteX86" fmla="*/ 6180138 w 8802688"/>
              <a:gd name="connsiteY86" fmla="*/ 3546475 h 6677025"/>
              <a:gd name="connsiteX87" fmla="*/ 6124576 w 8802688"/>
              <a:gd name="connsiteY87" fmla="*/ 3562350 h 6677025"/>
              <a:gd name="connsiteX88" fmla="*/ 6076951 w 8802688"/>
              <a:gd name="connsiteY88" fmla="*/ 3579813 h 6677025"/>
              <a:gd name="connsiteX89" fmla="*/ 6037263 w 8802688"/>
              <a:gd name="connsiteY89" fmla="*/ 3600450 h 6677025"/>
              <a:gd name="connsiteX90" fmla="*/ 6002338 w 8802688"/>
              <a:gd name="connsiteY90" fmla="*/ 3624263 h 6677025"/>
              <a:gd name="connsiteX91" fmla="*/ 5978526 w 8802688"/>
              <a:gd name="connsiteY91" fmla="*/ 3651250 h 6677025"/>
              <a:gd name="connsiteX92" fmla="*/ 5961063 w 8802688"/>
              <a:gd name="connsiteY92" fmla="*/ 3678238 h 6677025"/>
              <a:gd name="connsiteX93" fmla="*/ 5948363 w 8802688"/>
              <a:gd name="connsiteY93" fmla="*/ 3705225 h 6677025"/>
              <a:gd name="connsiteX94" fmla="*/ 5945188 w 8802688"/>
              <a:gd name="connsiteY94" fmla="*/ 3719513 h 6677025"/>
              <a:gd name="connsiteX95" fmla="*/ 5945188 w 8802688"/>
              <a:gd name="connsiteY95" fmla="*/ 3733800 h 6677025"/>
              <a:gd name="connsiteX96" fmla="*/ 5986463 w 8802688"/>
              <a:gd name="connsiteY96" fmla="*/ 3698875 h 6677025"/>
              <a:gd name="connsiteX97" fmla="*/ 6046788 w 8802688"/>
              <a:gd name="connsiteY97" fmla="*/ 3654425 h 6677025"/>
              <a:gd name="connsiteX98" fmla="*/ 6115051 w 8802688"/>
              <a:gd name="connsiteY98" fmla="*/ 3600450 h 6677025"/>
              <a:gd name="connsiteX99" fmla="*/ 6148388 w 8802688"/>
              <a:gd name="connsiteY99" fmla="*/ 3573463 h 6677025"/>
              <a:gd name="connsiteX100" fmla="*/ 279400 w 8802688"/>
              <a:gd name="connsiteY100" fmla="*/ 2203450 h 6677025"/>
              <a:gd name="connsiteX101" fmla="*/ 354013 w 8802688"/>
              <a:gd name="connsiteY101" fmla="*/ 2203450 h 6677025"/>
              <a:gd name="connsiteX102" fmla="*/ 327025 w 8802688"/>
              <a:gd name="connsiteY102" fmla="*/ 2274888 h 6677025"/>
              <a:gd name="connsiteX103" fmla="*/ 303213 w 8802688"/>
              <a:gd name="connsiteY103" fmla="*/ 2343150 h 6677025"/>
              <a:gd name="connsiteX104" fmla="*/ 261938 w 8802688"/>
              <a:gd name="connsiteY104" fmla="*/ 2482850 h 6677025"/>
              <a:gd name="connsiteX105" fmla="*/ 217488 w 8802688"/>
              <a:gd name="connsiteY105" fmla="*/ 2625726 h 6677025"/>
              <a:gd name="connsiteX106" fmla="*/ 193675 w 8802688"/>
              <a:gd name="connsiteY106" fmla="*/ 2693988 h 6677025"/>
              <a:gd name="connsiteX107" fmla="*/ 166688 w 8802688"/>
              <a:gd name="connsiteY107" fmla="*/ 2765425 h 6677025"/>
              <a:gd name="connsiteX108" fmla="*/ 169863 w 8802688"/>
              <a:gd name="connsiteY108" fmla="*/ 2792413 h 6677025"/>
              <a:gd name="connsiteX109" fmla="*/ 173038 w 8802688"/>
              <a:gd name="connsiteY109" fmla="*/ 2819400 h 6677025"/>
              <a:gd name="connsiteX110" fmla="*/ 180975 w 8802688"/>
              <a:gd name="connsiteY110" fmla="*/ 2844801 h 6677025"/>
              <a:gd name="connsiteX111" fmla="*/ 190500 w 8802688"/>
              <a:gd name="connsiteY111" fmla="*/ 2871788 h 6677025"/>
              <a:gd name="connsiteX112" fmla="*/ 201613 w 8802688"/>
              <a:gd name="connsiteY112" fmla="*/ 2895601 h 6677025"/>
              <a:gd name="connsiteX113" fmla="*/ 214313 w 8802688"/>
              <a:gd name="connsiteY113" fmla="*/ 2916238 h 6677025"/>
              <a:gd name="connsiteX114" fmla="*/ 228600 w 8802688"/>
              <a:gd name="connsiteY114" fmla="*/ 2935288 h 6677025"/>
              <a:gd name="connsiteX115" fmla="*/ 241300 w 8802688"/>
              <a:gd name="connsiteY115" fmla="*/ 2952751 h 6677025"/>
              <a:gd name="connsiteX116" fmla="*/ 242888 w 8802688"/>
              <a:gd name="connsiteY116" fmla="*/ 2959101 h 6677025"/>
              <a:gd name="connsiteX117" fmla="*/ 242888 w 8802688"/>
              <a:gd name="connsiteY117" fmla="*/ 2963863 h 6677025"/>
              <a:gd name="connsiteX118" fmla="*/ 255588 w 8802688"/>
              <a:gd name="connsiteY118" fmla="*/ 2973388 h 6677025"/>
              <a:gd name="connsiteX119" fmla="*/ 266700 w 8802688"/>
              <a:gd name="connsiteY119" fmla="*/ 2979738 h 6677025"/>
              <a:gd name="connsiteX120" fmla="*/ 288925 w 8802688"/>
              <a:gd name="connsiteY120" fmla="*/ 2984501 h 6677025"/>
              <a:gd name="connsiteX121" fmla="*/ 336550 w 8802688"/>
              <a:gd name="connsiteY121" fmla="*/ 2987676 h 6677025"/>
              <a:gd name="connsiteX122" fmla="*/ 388938 w 8802688"/>
              <a:gd name="connsiteY122" fmla="*/ 2987676 h 6677025"/>
              <a:gd name="connsiteX123" fmla="*/ 404813 w 8802688"/>
              <a:gd name="connsiteY123" fmla="*/ 2987676 h 6677025"/>
              <a:gd name="connsiteX124" fmla="*/ 425450 w 8802688"/>
              <a:gd name="connsiteY124" fmla="*/ 2982913 h 6677025"/>
              <a:gd name="connsiteX125" fmla="*/ 469900 w 8802688"/>
              <a:gd name="connsiteY125" fmla="*/ 2963863 h 6677025"/>
              <a:gd name="connsiteX126" fmla="*/ 520700 w 8802688"/>
              <a:gd name="connsiteY126" fmla="*/ 2940051 h 6677025"/>
              <a:gd name="connsiteX127" fmla="*/ 576263 w 8802688"/>
              <a:gd name="connsiteY127" fmla="*/ 2914651 h 6677025"/>
              <a:gd name="connsiteX128" fmla="*/ 573088 w 8802688"/>
              <a:gd name="connsiteY128" fmla="*/ 2946401 h 6677025"/>
              <a:gd name="connsiteX129" fmla="*/ 568325 w 8802688"/>
              <a:gd name="connsiteY129" fmla="*/ 2979738 h 6677025"/>
              <a:gd name="connsiteX130" fmla="*/ 558801 w 8802688"/>
              <a:gd name="connsiteY130" fmla="*/ 3008313 h 6677025"/>
              <a:gd name="connsiteX131" fmla="*/ 544513 w 8802688"/>
              <a:gd name="connsiteY131" fmla="*/ 3038476 h 6677025"/>
              <a:gd name="connsiteX132" fmla="*/ 528638 w 8802688"/>
              <a:gd name="connsiteY132" fmla="*/ 3062288 h 6677025"/>
              <a:gd name="connsiteX133" fmla="*/ 508000 w 8802688"/>
              <a:gd name="connsiteY133" fmla="*/ 3086101 h 6677025"/>
              <a:gd name="connsiteX134" fmla="*/ 487363 w 8802688"/>
              <a:gd name="connsiteY134" fmla="*/ 3106738 h 6677025"/>
              <a:gd name="connsiteX135" fmla="*/ 463550 w 8802688"/>
              <a:gd name="connsiteY135" fmla="*/ 3124201 h 6677025"/>
              <a:gd name="connsiteX136" fmla="*/ 439738 w 8802688"/>
              <a:gd name="connsiteY136" fmla="*/ 3136901 h 6677025"/>
              <a:gd name="connsiteX137" fmla="*/ 412750 w 8802688"/>
              <a:gd name="connsiteY137" fmla="*/ 3148013 h 6677025"/>
              <a:gd name="connsiteX138" fmla="*/ 382588 w 8802688"/>
              <a:gd name="connsiteY138" fmla="*/ 3157538 h 6677025"/>
              <a:gd name="connsiteX139" fmla="*/ 357188 w 8802688"/>
              <a:gd name="connsiteY139" fmla="*/ 3160713 h 6677025"/>
              <a:gd name="connsiteX140" fmla="*/ 327025 w 8802688"/>
              <a:gd name="connsiteY140" fmla="*/ 3160713 h 6677025"/>
              <a:gd name="connsiteX141" fmla="*/ 296863 w 8802688"/>
              <a:gd name="connsiteY141" fmla="*/ 3157538 h 6677025"/>
              <a:gd name="connsiteX142" fmla="*/ 269875 w 8802688"/>
              <a:gd name="connsiteY142" fmla="*/ 3148013 h 6677025"/>
              <a:gd name="connsiteX143" fmla="*/ 241300 w 8802688"/>
              <a:gd name="connsiteY143" fmla="*/ 3136901 h 6677025"/>
              <a:gd name="connsiteX144" fmla="*/ 228600 w 8802688"/>
              <a:gd name="connsiteY144" fmla="*/ 3130551 h 6677025"/>
              <a:gd name="connsiteX145" fmla="*/ 214313 w 8802688"/>
              <a:gd name="connsiteY145" fmla="*/ 3119438 h 6677025"/>
              <a:gd name="connsiteX146" fmla="*/ 187325 w 8802688"/>
              <a:gd name="connsiteY146" fmla="*/ 3092451 h 6677025"/>
              <a:gd name="connsiteX147" fmla="*/ 160338 w 8802688"/>
              <a:gd name="connsiteY147" fmla="*/ 3055938 h 6677025"/>
              <a:gd name="connsiteX148" fmla="*/ 133350 w 8802688"/>
              <a:gd name="connsiteY148" fmla="*/ 3017838 h 6677025"/>
              <a:gd name="connsiteX149" fmla="*/ 109538 w 8802688"/>
              <a:gd name="connsiteY149" fmla="*/ 2970213 h 6677025"/>
              <a:gd name="connsiteX150" fmla="*/ 85725 w 8802688"/>
              <a:gd name="connsiteY150" fmla="*/ 2922588 h 6677025"/>
              <a:gd name="connsiteX151" fmla="*/ 65088 w 8802688"/>
              <a:gd name="connsiteY151" fmla="*/ 2868613 h 6677025"/>
              <a:gd name="connsiteX152" fmla="*/ 47625 w 8802688"/>
              <a:gd name="connsiteY152" fmla="*/ 2816225 h 6677025"/>
              <a:gd name="connsiteX153" fmla="*/ 30163 w 8802688"/>
              <a:gd name="connsiteY153" fmla="*/ 2762250 h 6677025"/>
              <a:gd name="connsiteX154" fmla="*/ 17463 w 8802688"/>
              <a:gd name="connsiteY154" fmla="*/ 2708275 h 6677025"/>
              <a:gd name="connsiteX155" fmla="*/ 9525 w 8802688"/>
              <a:gd name="connsiteY155" fmla="*/ 2655888 h 6677025"/>
              <a:gd name="connsiteX156" fmla="*/ 3175 w 8802688"/>
              <a:gd name="connsiteY156" fmla="*/ 2608263 h 6677025"/>
              <a:gd name="connsiteX157" fmla="*/ 0 w 8802688"/>
              <a:gd name="connsiteY157" fmla="*/ 2563813 h 6677025"/>
              <a:gd name="connsiteX158" fmla="*/ 0 w 8802688"/>
              <a:gd name="connsiteY158" fmla="*/ 2524125 h 6677025"/>
              <a:gd name="connsiteX159" fmla="*/ 9525 w 8802688"/>
              <a:gd name="connsiteY159" fmla="*/ 2492375 h 6677025"/>
              <a:gd name="connsiteX160" fmla="*/ 11113 w 8802688"/>
              <a:gd name="connsiteY160" fmla="*/ 2476500 h 6677025"/>
              <a:gd name="connsiteX161" fmla="*/ 17463 w 8802688"/>
              <a:gd name="connsiteY161" fmla="*/ 2465388 h 6677025"/>
              <a:gd name="connsiteX162" fmla="*/ 47625 w 8802688"/>
              <a:gd name="connsiteY162" fmla="*/ 2425700 h 6677025"/>
              <a:gd name="connsiteX163" fmla="*/ 79375 w 8802688"/>
              <a:gd name="connsiteY163" fmla="*/ 2387600 h 6677025"/>
              <a:gd name="connsiteX164" fmla="*/ 112713 w 8802688"/>
              <a:gd name="connsiteY164" fmla="*/ 2352675 h 6677025"/>
              <a:gd name="connsiteX165" fmla="*/ 149225 w 8802688"/>
              <a:gd name="connsiteY165" fmla="*/ 2322513 h 6677025"/>
              <a:gd name="connsiteX166" fmla="*/ 217488 w 8802688"/>
              <a:gd name="connsiteY166" fmla="*/ 2260600 h 6677025"/>
              <a:gd name="connsiteX167" fmla="*/ 5886450 w 8802688"/>
              <a:gd name="connsiteY167" fmla="*/ 2019300 h 6677025"/>
              <a:gd name="connsiteX168" fmla="*/ 5907087 w 8802688"/>
              <a:gd name="connsiteY168" fmla="*/ 2022475 h 6677025"/>
              <a:gd name="connsiteX169" fmla="*/ 5930900 w 8802688"/>
              <a:gd name="connsiteY169" fmla="*/ 2028825 h 6677025"/>
              <a:gd name="connsiteX170" fmla="*/ 5957888 w 8802688"/>
              <a:gd name="connsiteY170" fmla="*/ 2036763 h 6677025"/>
              <a:gd name="connsiteX171" fmla="*/ 5984875 w 8802688"/>
              <a:gd name="connsiteY171" fmla="*/ 2049463 h 6677025"/>
              <a:gd name="connsiteX172" fmla="*/ 6010275 w 8802688"/>
              <a:gd name="connsiteY172" fmla="*/ 2060575 h 6677025"/>
              <a:gd name="connsiteX173" fmla="*/ 6034088 w 8802688"/>
              <a:gd name="connsiteY173" fmla="*/ 2078038 h 6677025"/>
              <a:gd name="connsiteX174" fmla="*/ 6057900 w 8802688"/>
              <a:gd name="connsiteY174" fmla="*/ 2093913 h 6677025"/>
              <a:gd name="connsiteX175" fmla="*/ 5951538 w 8802688"/>
              <a:gd name="connsiteY175" fmla="*/ 2170113 h 6677025"/>
              <a:gd name="connsiteX176" fmla="*/ 5897562 w 8802688"/>
              <a:gd name="connsiteY176" fmla="*/ 2209800 h 6677025"/>
              <a:gd name="connsiteX177" fmla="*/ 5838825 w 8802688"/>
              <a:gd name="connsiteY177" fmla="*/ 2244725 h 6677025"/>
              <a:gd name="connsiteX178" fmla="*/ 5811837 w 8802688"/>
              <a:gd name="connsiteY178" fmla="*/ 2216150 h 6677025"/>
              <a:gd name="connsiteX179" fmla="*/ 5788025 w 8802688"/>
              <a:gd name="connsiteY179" fmla="*/ 2182813 h 6677025"/>
              <a:gd name="connsiteX180" fmla="*/ 5775325 w 8802688"/>
              <a:gd name="connsiteY180" fmla="*/ 2165350 h 6677025"/>
              <a:gd name="connsiteX181" fmla="*/ 5770562 w 8802688"/>
              <a:gd name="connsiteY181" fmla="*/ 2146300 h 6677025"/>
              <a:gd name="connsiteX182" fmla="*/ 5764212 w 8802688"/>
              <a:gd name="connsiteY182" fmla="*/ 2132013 h 6677025"/>
              <a:gd name="connsiteX183" fmla="*/ 5764212 w 8802688"/>
              <a:gd name="connsiteY183" fmla="*/ 2117725 h 6677025"/>
              <a:gd name="connsiteX184" fmla="*/ 5770562 w 8802688"/>
              <a:gd name="connsiteY184" fmla="*/ 2101850 h 6677025"/>
              <a:gd name="connsiteX185" fmla="*/ 5778500 w 8802688"/>
              <a:gd name="connsiteY185" fmla="*/ 2087563 h 6677025"/>
              <a:gd name="connsiteX186" fmla="*/ 5791200 w 8802688"/>
              <a:gd name="connsiteY186" fmla="*/ 2073275 h 6677025"/>
              <a:gd name="connsiteX187" fmla="*/ 5805487 w 8802688"/>
              <a:gd name="connsiteY187" fmla="*/ 2057400 h 6677025"/>
              <a:gd name="connsiteX188" fmla="*/ 5821362 w 8802688"/>
              <a:gd name="connsiteY188" fmla="*/ 2046288 h 6677025"/>
              <a:gd name="connsiteX189" fmla="*/ 5838825 w 8802688"/>
              <a:gd name="connsiteY189" fmla="*/ 2033588 h 6677025"/>
              <a:gd name="connsiteX190" fmla="*/ 5853112 w 8802688"/>
              <a:gd name="connsiteY190" fmla="*/ 2025650 h 6677025"/>
              <a:gd name="connsiteX191" fmla="*/ 5870575 w 8802688"/>
              <a:gd name="connsiteY191" fmla="*/ 2022475 h 6677025"/>
              <a:gd name="connsiteX192" fmla="*/ 6169026 w 8802688"/>
              <a:gd name="connsiteY192" fmla="*/ 1685925 h 6677025"/>
              <a:gd name="connsiteX193" fmla="*/ 6076951 w 8802688"/>
              <a:gd name="connsiteY193" fmla="*/ 1712913 h 6677025"/>
              <a:gd name="connsiteX194" fmla="*/ 5984875 w 8802688"/>
              <a:gd name="connsiteY194" fmla="*/ 1739900 h 6677025"/>
              <a:gd name="connsiteX195" fmla="*/ 5938838 w 8802688"/>
              <a:gd name="connsiteY195" fmla="*/ 1757363 h 6677025"/>
              <a:gd name="connsiteX196" fmla="*/ 5894388 w 8802688"/>
              <a:gd name="connsiteY196" fmla="*/ 1774825 h 6677025"/>
              <a:gd name="connsiteX197" fmla="*/ 5849938 w 8802688"/>
              <a:gd name="connsiteY197" fmla="*/ 1798638 h 6677025"/>
              <a:gd name="connsiteX198" fmla="*/ 5805488 w 8802688"/>
              <a:gd name="connsiteY198" fmla="*/ 1828800 h 6677025"/>
              <a:gd name="connsiteX199" fmla="*/ 5764213 w 8802688"/>
              <a:gd name="connsiteY199" fmla="*/ 1862138 h 6677025"/>
              <a:gd name="connsiteX200" fmla="*/ 5722938 w 8802688"/>
              <a:gd name="connsiteY200" fmla="*/ 1897063 h 6677025"/>
              <a:gd name="connsiteX201" fmla="*/ 5683250 w 8802688"/>
              <a:gd name="connsiteY201" fmla="*/ 1933575 h 6677025"/>
              <a:gd name="connsiteX202" fmla="*/ 5648325 w 8802688"/>
              <a:gd name="connsiteY202" fmla="*/ 1971675 h 6677025"/>
              <a:gd name="connsiteX203" fmla="*/ 5576888 w 8802688"/>
              <a:gd name="connsiteY203" fmla="*/ 2052638 h 6677025"/>
              <a:gd name="connsiteX204" fmla="*/ 5502275 w 8802688"/>
              <a:gd name="connsiteY204" fmla="*/ 2128838 h 6677025"/>
              <a:gd name="connsiteX205" fmla="*/ 5522913 w 8802688"/>
              <a:gd name="connsiteY205" fmla="*/ 2122488 h 6677025"/>
              <a:gd name="connsiteX206" fmla="*/ 5543550 w 8802688"/>
              <a:gd name="connsiteY206" fmla="*/ 2117725 h 6677025"/>
              <a:gd name="connsiteX207" fmla="*/ 5586413 w 8802688"/>
              <a:gd name="connsiteY207" fmla="*/ 2098675 h 6677025"/>
              <a:gd name="connsiteX208" fmla="*/ 5607050 w 8802688"/>
              <a:gd name="connsiteY208" fmla="*/ 2093913 h 6677025"/>
              <a:gd name="connsiteX209" fmla="*/ 5624513 w 8802688"/>
              <a:gd name="connsiteY209" fmla="*/ 2087563 h 6677025"/>
              <a:gd name="connsiteX210" fmla="*/ 5641975 w 8802688"/>
              <a:gd name="connsiteY210" fmla="*/ 2087563 h 6677025"/>
              <a:gd name="connsiteX211" fmla="*/ 5657850 w 8802688"/>
              <a:gd name="connsiteY211" fmla="*/ 2093913 h 6677025"/>
              <a:gd name="connsiteX212" fmla="*/ 5832475 w 8802688"/>
              <a:gd name="connsiteY212" fmla="*/ 2357438 h 6677025"/>
              <a:gd name="connsiteX213" fmla="*/ 5975350 w 8802688"/>
              <a:gd name="connsiteY213" fmla="*/ 2265363 h 6677025"/>
              <a:gd name="connsiteX214" fmla="*/ 6115051 w 8802688"/>
              <a:gd name="connsiteY214" fmla="*/ 2170113 h 6677025"/>
              <a:gd name="connsiteX215" fmla="*/ 6264276 w 8802688"/>
              <a:gd name="connsiteY215" fmla="*/ 2078038 h 6677025"/>
              <a:gd name="connsiteX216" fmla="*/ 6340476 w 8802688"/>
              <a:gd name="connsiteY216" fmla="*/ 2030413 h 6677025"/>
              <a:gd name="connsiteX217" fmla="*/ 6424613 w 8802688"/>
              <a:gd name="connsiteY217" fmla="*/ 1982788 h 6677025"/>
              <a:gd name="connsiteX218" fmla="*/ 6400801 w 8802688"/>
              <a:gd name="connsiteY218" fmla="*/ 1981200 h 6677025"/>
              <a:gd name="connsiteX219" fmla="*/ 6364288 w 8802688"/>
              <a:gd name="connsiteY219" fmla="*/ 1971675 h 6677025"/>
              <a:gd name="connsiteX220" fmla="*/ 6323013 w 8802688"/>
              <a:gd name="connsiteY220" fmla="*/ 1958975 h 6677025"/>
              <a:gd name="connsiteX221" fmla="*/ 6302376 w 8802688"/>
              <a:gd name="connsiteY221" fmla="*/ 1947863 h 6677025"/>
              <a:gd name="connsiteX222" fmla="*/ 6281738 w 8802688"/>
              <a:gd name="connsiteY222" fmla="*/ 1935163 h 6677025"/>
              <a:gd name="connsiteX223" fmla="*/ 6261101 w 8802688"/>
              <a:gd name="connsiteY223" fmla="*/ 1917700 h 6677025"/>
              <a:gd name="connsiteX224" fmla="*/ 6240463 w 8802688"/>
              <a:gd name="connsiteY224" fmla="*/ 1900238 h 6677025"/>
              <a:gd name="connsiteX225" fmla="*/ 6221413 w 8802688"/>
              <a:gd name="connsiteY225" fmla="*/ 1876425 h 6677025"/>
              <a:gd name="connsiteX226" fmla="*/ 6203951 w 8802688"/>
              <a:gd name="connsiteY226" fmla="*/ 1849438 h 6677025"/>
              <a:gd name="connsiteX227" fmla="*/ 6192838 w 8802688"/>
              <a:gd name="connsiteY227" fmla="*/ 1817688 h 6677025"/>
              <a:gd name="connsiteX228" fmla="*/ 6180138 w 8802688"/>
              <a:gd name="connsiteY228" fmla="*/ 1778000 h 6677025"/>
              <a:gd name="connsiteX229" fmla="*/ 6170613 w 8802688"/>
              <a:gd name="connsiteY229" fmla="*/ 1736725 h 6677025"/>
              <a:gd name="connsiteX230" fmla="*/ 8401050 w 8802688"/>
              <a:gd name="connsiteY230" fmla="*/ 1338262 h 6677025"/>
              <a:gd name="connsiteX231" fmla="*/ 8332788 w 8802688"/>
              <a:gd name="connsiteY231" fmla="*/ 1382712 h 6677025"/>
              <a:gd name="connsiteX232" fmla="*/ 8264525 w 8802688"/>
              <a:gd name="connsiteY232" fmla="*/ 1430337 h 6677025"/>
              <a:gd name="connsiteX233" fmla="*/ 8131175 w 8802688"/>
              <a:gd name="connsiteY233" fmla="*/ 1531937 h 6677025"/>
              <a:gd name="connsiteX234" fmla="*/ 8002588 w 8802688"/>
              <a:gd name="connsiteY234" fmla="*/ 1630363 h 6677025"/>
              <a:gd name="connsiteX235" fmla="*/ 7886700 w 8802688"/>
              <a:gd name="connsiteY235" fmla="*/ 1722438 h 6677025"/>
              <a:gd name="connsiteX236" fmla="*/ 7920038 w 8802688"/>
              <a:gd name="connsiteY236" fmla="*/ 1727200 h 6677025"/>
              <a:gd name="connsiteX237" fmla="*/ 7954963 w 8802688"/>
              <a:gd name="connsiteY237" fmla="*/ 1727200 h 6677025"/>
              <a:gd name="connsiteX238" fmla="*/ 7993063 w 8802688"/>
              <a:gd name="connsiteY238" fmla="*/ 1725613 h 6677025"/>
              <a:gd name="connsiteX239" fmla="*/ 8029575 w 8802688"/>
              <a:gd name="connsiteY239" fmla="*/ 1716088 h 6677025"/>
              <a:gd name="connsiteX240" fmla="*/ 8064500 w 8802688"/>
              <a:gd name="connsiteY240" fmla="*/ 1703388 h 6677025"/>
              <a:gd name="connsiteX241" fmla="*/ 8101013 w 8802688"/>
              <a:gd name="connsiteY241" fmla="*/ 1689100 h 6677025"/>
              <a:gd name="connsiteX242" fmla="*/ 8135938 w 8802688"/>
              <a:gd name="connsiteY242" fmla="*/ 1668463 h 6677025"/>
              <a:gd name="connsiteX243" fmla="*/ 8172450 w 8802688"/>
              <a:gd name="connsiteY243" fmla="*/ 1644650 h 6677025"/>
              <a:gd name="connsiteX244" fmla="*/ 8204200 w 8802688"/>
              <a:gd name="connsiteY244" fmla="*/ 1617662 h 6677025"/>
              <a:gd name="connsiteX245" fmla="*/ 8237538 w 8802688"/>
              <a:gd name="connsiteY245" fmla="*/ 1587500 h 6677025"/>
              <a:gd name="connsiteX246" fmla="*/ 8270875 w 8802688"/>
              <a:gd name="connsiteY246" fmla="*/ 1555750 h 6677025"/>
              <a:gd name="connsiteX247" fmla="*/ 8299450 w 8802688"/>
              <a:gd name="connsiteY247" fmla="*/ 1516062 h 6677025"/>
              <a:gd name="connsiteX248" fmla="*/ 8329613 w 8802688"/>
              <a:gd name="connsiteY248" fmla="*/ 1477963 h 6677025"/>
              <a:gd name="connsiteX249" fmla="*/ 8356600 w 8802688"/>
              <a:gd name="connsiteY249" fmla="*/ 1433512 h 6677025"/>
              <a:gd name="connsiteX250" fmla="*/ 8380413 w 8802688"/>
              <a:gd name="connsiteY250" fmla="*/ 1389062 h 6677025"/>
              <a:gd name="connsiteX251" fmla="*/ 4067176 w 8802688"/>
              <a:gd name="connsiteY251" fmla="*/ 1181100 h 6677025"/>
              <a:gd name="connsiteX252" fmla="*/ 3979864 w 8802688"/>
              <a:gd name="connsiteY252" fmla="*/ 1184275 h 6677025"/>
              <a:gd name="connsiteX253" fmla="*/ 3900489 w 8802688"/>
              <a:gd name="connsiteY253" fmla="*/ 1192213 h 6677025"/>
              <a:gd name="connsiteX254" fmla="*/ 3860801 w 8802688"/>
              <a:gd name="connsiteY254" fmla="*/ 1201738 h 6677025"/>
              <a:gd name="connsiteX255" fmla="*/ 3825876 w 8802688"/>
              <a:gd name="connsiteY255" fmla="*/ 1211263 h 6677025"/>
              <a:gd name="connsiteX256" fmla="*/ 3790951 w 8802688"/>
              <a:gd name="connsiteY256" fmla="*/ 1219200 h 6677025"/>
              <a:gd name="connsiteX257" fmla="*/ 3757613 w 8802688"/>
              <a:gd name="connsiteY257" fmla="*/ 1231900 h 6677025"/>
              <a:gd name="connsiteX258" fmla="*/ 3724276 w 8802688"/>
              <a:gd name="connsiteY258" fmla="*/ 1246188 h 6677025"/>
              <a:gd name="connsiteX259" fmla="*/ 3695701 w 8802688"/>
              <a:gd name="connsiteY259" fmla="*/ 1260475 h 6677025"/>
              <a:gd name="connsiteX260" fmla="*/ 3665538 w 8802688"/>
              <a:gd name="connsiteY260" fmla="*/ 1279525 h 6677025"/>
              <a:gd name="connsiteX261" fmla="*/ 3635376 w 8802688"/>
              <a:gd name="connsiteY261" fmla="*/ 1296988 h 6677025"/>
              <a:gd name="connsiteX262" fmla="*/ 3608388 w 8802688"/>
              <a:gd name="connsiteY262" fmla="*/ 1317625 h 6677025"/>
              <a:gd name="connsiteX263" fmla="*/ 3581401 w 8802688"/>
              <a:gd name="connsiteY263" fmla="*/ 1341438 h 6677025"/>
              <a:gd name="connsiteX264" fmla="*/ 3557588 w 8802688"/>
              <a:gd name="connsiteY264" fmla="*/ 1365250 h 6677025"/>
              <a:gd name="connsiteX265" fmla="*/ 3533776 w 8802688"/>
              <a:gd name="connsiteY265" fmla="*/ 1392238 h 6677025"/>
              <a:gd name="connsiteX266" fmla="*/ 3509963 w 8802688"/>
              <a:gd name="connsiteY266" fmla="*/ 1419225 h 6677025"/>
              <a:gd name="connsiteX267" fmla="*/ 3489326 w 8802688"/>
              <a:gd name="connsiteY267" fmla="*/ 1450975 h 6677025"/>
              <a:gd name="connsiteX268" fmla="*/ 3468688 w 8802688"/>
              <a:gd name="connsiteY268" fmla="*/ 1481138 h 6677025"/>
              <a:gd name="connsiteX269" fmla="*/ 3448051 w 8802688"/>
              <a:gd name="connsiteY269" fmla="*/ 1516063 h 6677025"/>
              <a:gd name="connsiteX270" fmla="*/ 3413126 w 8802688"/>
              <a:gd name="connsiteY270" fmla="*/ 1590675 h 6677025"/>
              <a:gd name="connsiteX271" fmla="*/ 3379788 w 8802688"/>
              <a:gd name="connsiteY271" fmla="*/ 1671638 h 6677025"/>
              <a:gd name="connsiteX272" fmla="*/ 3349626 w 8802688"/>
              <a:gd name="connsiteY272" fmla="*/ 1763713 h 6677025"/>
              <a:gd name="connsiteX273" fmla="*/ 3325813 w 8802688"/>
              <a:gd name="connsiteY273" fmla="*/ 1865313 h 6677025"/>
              <a:gd name="connsiteX274" fmla="*/ 3302001 w 8802688"/>
              <a:gd name="connsiteY274" fmla="*/ 1971676 h 6677025"/>
              <a:gd name="connsiteX275" fmla="*/ 3281363 w 8802688"/>
              <a:gd name="connsiteY275" fmla="*/ 2090738 h 6677025"/>
              <a:gd name="connsiteX276" fmla="*/ 3368676 w 8802688"/>
              <a:gd name="connsiteY276" fmla="*/ 1944688 h 6677025"/>
              <a:gd name="connsiteX277" fmla="*/ 3451226 w 8802688"/>
              <a:gd name="connsiteY277" fmla="*/ 1787526 h 6677025"/>
              <a:gd name="connsiteX278" fmla="*/ 3533776 w 8802688"/>
              <a:gd name="connsiteY278" fmla="*/ 1624013 h 6677025"/>
              <a:gd name="connsiteX279" fmla="*/ 3617913 w 8802688"/>
              <a:gd name="connsiteY279" fmla="*/ 1454150 h 6677025"/>
              <a:gd name="connsiteX280" fmla="*/ 3652838 w 8802688"/>
              <a:gd name="connsiteY280" fmla="*/ 1454150 h 6677025"/>
              <a:gd name="connsiteX281" fmla="*/ 3656013 w 8802688"/>
              <a:gd name="connsiteY281" fmla="*/ 1495425 h 6677025"/>
              <a:gd name="connsiteX282" fmla="*/ 3659188 w 8802688"/>
              <a:gd name="connsiteY282" fmla="*/ 1531938 h 6677025"/>
              <a:gd name="connsiteX283" fmla="*/ 3673476 w 8802688"/>
              <a:gd name="connsiteY283" fmla="*/ 1600200 h 6677025"/>
              <a:gd name="connsiteX284" fmla="*/ 3686176 w 8802688"/>
              <a:gd name="connsiteY284" fmla="*/ 1658938 h 6677025"/>
              <a:gd name="connsiteX285" fmla="*/ 3689351 w 8802688"/>
              <a:gd name="connsiteY285" fmla="*/ 1689100 h 6677025"/>
              <a:gd name="connsiteX286" fmla="*/ 3692526 w 8802688"/>
              <a:gd name="connsiteY286" fmla="*/ 1716088 h 6677025"/>
              <a:gd name="connsiteX287" fmla="*/ 3713163 w 8802688"/>
              <a:gd name="connsiteY287" fmla="*/ 1662113 h 6677025"/>
              <a:gd name="connsiteX288" fmla="*/ 3736976 w 8802688"/>
              <a:gd name="connsiteY288" fmla="*/ 1609725 h 6677025"/>
              <a:gd name="connsiteX289" fmla="*/ 3757613 w 8802688"/>
              <a:gd name="connsiteY289" fmla="*/ 1562101 h 6677025"/>
              <a:gd name="connsiteX290" fmla="*/ 3784601 w 8802688"/>
              <a:gd name="connsiteY290" fmla="*/ 1514475 h 6677025"/>
              <a:gd name="connsiteX291" fmla="*/ 3811588 w 8802688"/>
              <a:gd name="connsiteY291" fmla="*/ 1471613 h 6677025"/>
              <a:gd name="connsiteX292" fmla="*/ 3840163 w 8802688"/>
              <a:gd name="connsiteY292" fmla="*/ 1430338 h 6677025"/>
              <a:gd name="connsiteX293" fmla="*/ 3870326 w 8802688"/>
              <a:gd name="connsiteY293" fmla="*/ 1392238 h 6677025"/>
              <a:gd name="connsiteX294" fmla="*/ 3906839 w 8802688"/>
              <a:gd name="connsiteY294" fmla="*/ 1355725 h 6677025"/>
              <a:gd name="connsiteX295" fmla="*/ 3941764 w 8802688"/>
              <a:gd name="connsiteY295" fmla="*/ 1327150 h 6677025"/>
              <a:gd name="connsiteX296" fmla="*/ 3979864 w 8802688"/>
              <a:gd name="connsiteY296" fmla="*/ 1296988 h 6677025"/>
              <a:gd name="connsiteX297" fmla="*/ 4022726 w 8802688"/>
              <a:gd name="connsiteY297" fmla="*/ 1273175 h 6677025"/>
              <a:gd name="connsiteX298" fmla="*/ 4067176 w 8802688"/>
              <a:gd name="connsiteY298" fmla="*/ 1249363 h 6677025"/>
              <a:gd name="connsiteX299" fmla="*/ 4117976 w 8802688"/>
              <a:gd name="connsiteY299" fmla="*/ 1231900 h 6677025"/>
              <a:gd name="connsiteX300" fmla="*/ 4167189 w 8802688"/>
              <a:gd name="connsiteY300" fmla="*/ 1216025 h 6677025"/>
              <a:gd name="connsiteX301" fmla="*/ 4224339 w 8802688"/>
              <a:gd name="connsiteY301" fmla="*/ 1201738 h 6677025"/>
              <a:gd name="connsiteX302" fmla="*/ 4286251 w 8802688"/>
              <a:gd name="connsiteY302" fmla="*/ 1195388 h 6677025"/>
              <a:gd name="connsiteX303" fmla="*/ 4170364 w 8802688"/>
              <a:gd name="connsiteY303" fmla="*/ 1184275 h 6677025"/>
              <a:gd name="connsiteX304" fmla="*/ 4117976 w 8802688"/>
              <a:gd name="connsiteY304" fmla="*/ 1181100 h 6677025"/>
              <a:gd name="connsiteX305" fmla="*/ 5586413 w 8802688"/>
              <a:gd name="connsiteY305" fmla="*/ 1166812 h 6677025"/>
              <a:gd name="connsiteX306" fmla="*/ 5481638 w 8802688"/>
              <a:gd name="connsiteY306" fmla="*/ 1204912 h 6677025"/>
              <a:gd name="connsiteX307" fmla="*/ 5437188 w 8802688"/>
              <a:gd name="connsiteY307" fmla="*/ 1225550 h 6677025"/>
              <a:gd name="connsiteX308" fmla="*/ 5399088 w 8802688"/>
              <a:gd name="connsiteY308" fmla="*/ 1243012 h 6677025"/>
              <a:gd name="connsiteX309" fmla="*/ 5365751 w 8802688"/>
              <a:gd name="connsiteY309" fmla="*/ 1260475 h 6677025"/>
              <a:gd name="connsiteX310" fmla="*/ 5335588 w 8802688"/>
              <a:gd name="connsiteY310" fmla="*/ 1282700 h 6677025"/>
              <a:gd name="connsiteX311" fmla="*/ 5308601 w 8802688"/>
              <a:gd name="connsiteY311" fmla="*/ 1300162 h 6677025"/>
              <a:gd name="connsiteX312" fmla="*/ 5287963 w 8802688"/>
              <a:gd name="connsiteY312" fmla="*/ 1320800 h 6677025"/>
              <a:gd name="connsiteX313" fmla="*/ 5270501 w 8802688"/>
              <a:gd name="connsiteY313" fmla="*/ 1341437 h 6677025"/>
              <a:gd name="connsiteX314" fmla="*/ 5259388 w 8802688"/>
              <a:gd name="connsiteY314" fmla="*/ 1362075 h 6677025"/>
              <a:gd name="connsiteX315" fmla="*/ 5246688 w 8802688"/>
              <a:gd name="connsiteY315" fmla="*/ 1385887 h 6677025"/>
              <a:gd name="connsiteX316" fmla="*/ 5240338 w 8802688"/>
              <a:gd name="connsiteY316" fmla="*/ 1409700 h 6677025"/>
              <a:gd name="connsiteX317" fmla="*/ 5237163 w 8802688"/>
              <a:gd name="connsiteY317" fmla="*/ 1436687 h 6677025"/>
              <a:gd name="connsiteX318" fmla="*/ 5237163 w 8802688"/>
              <a:gd name="connsiteY318" fmla="*/ 1463675 h 6677025"/>
              <a:gd name="connsiteX319" fmla="*/ 5240338 w 8802688"/>
              <a:gd name="connsiteY319" fmla="*/ 1492250 h 6677025"/>
              <a:gd name="connsiteX320" fmla="*/ 5246688 w 8802688"/>
              <a:gd name="connsiteY320" fmla="*/ 1525587 h 6677025"/>
              <a:gd name="connsiteX321" fmla="*/ 5287963 w 8802688"/>
              <a:gd name="connsiteY321" fmla="*/ 1484312 h 6677025"/>
              <a:gd name="connsiteX322" fmla="*/ 5330826 w 8802688"/>
              <a:gd name="connsiteY322" fmla="*/ 1439862 h 6677025"/>
              <a:gd name="connsiteX323" fmla="*/ 5416551 w 8802688"/>
              <a:gd name="connsiteY323" fmla="*/ 1347787 h 6677025"/>
              <a:gd name="connsiteX324" fmla="*/ 5499101 w 8802688"/>
              <a:gd name="connsiteY324" fmla="*/ 1252537 h 6677025"/>
              <a:gd name="connsiteX325" fmla="*/ 5540376 w 8802688"/>
              <a:gd name="connsiteY325" fmla="*/ 1208087 h 6677025"/>
              <a:gd name="connsiteX326" fmla="*/ 5434013 w 8802688"/>
              <a:gd name="connsiteY326" fmla="*/ 0 h 6677025"/>
              <a:gd name="connsiteX327" fmla="*/ 5519738 w 8802688"/>
              <a:gd name="connsiteY327" fmla="*/ 3175 h 6677025"/>
              <a:gd name="connsiteX328" fmla="*/ 5610226 w 8802688"/>
              <a:gd name="connsiteY328" fmla="*/ 12700 h 6677025"/>
              <a:gd name="connsiteX329" fmla="*/ 5699126 w 8802688"/>
              <a:gd name="connsiteY329" fmla="*/ 30163 h 6677025"/>
              <a:gd name="connsiteX330" fmla="*/ 5788026 w 8802688"/>
              <a:gd name="connsiteY330" fmla="*/ 50800 h 6677025"/>
              <a:gd name="connsiteX331" fmla="*/ 5876926 w 8802688"/>
              <a:gd name="connsiteY331" fmla="*/ 77788 h 6677025"/>
              <a:gd name="connsiteX332" fmla="*/ 5965826 w 8802688"/>
              <a:gd name="connsiteY332" fmla="*/ 111125 h 6677025"/>
              <a:gd name="connsiteX333" fmla="*/ 6054726 w 8802688"/>
              <a:gd name="connsiteY333" fmla="*/ 146050 h 6677025"/>
              <a:gd name="connsiteX334" fmla="*/ 6142038 w 8802688"/>
              <a:gd name="connsiteY334" fmla="*/ 187325 h 6677025"/>
              <a:gd name="connsiteX335" fmla="*/ 6237288 w 8802688"/>
              <a:gd name="connsiteY335" fmla="*/ 258763 h 6677025"/>
              <a:gd name="connsiteX336" fmla="*/ 6329363 w 8802688"/>
              <a:gd name="connsiteY336" fmla="*/ 333375 h 6677025"/>
              <a:gd name="connsiteX337" fmla="*/ 6418263 w 8802688"/>
              <a:gd name="connsiteY337" fmla="*/ 407988 h 6677025"/>
              <a:gd name="connsiteX338" fmla="*/ 6507163 w 8802688"/>
              <a:gd name="connsiteY338" fmla="*/ 485775 h 6677025"/>
              <a:gd name="connsiteX339" fmla="*/ 6677026 w 8802688"/>
              <a:gd name="connsiteY339" fmla="*/ 639763 h 6677025"/>
              <a:gd name="connsiteX340" fmla="*/ 6762751 w 8802688"/>
              <a:gd name="connsiteY340" fmla="*/ 714375 h 6677025"/>
              <a:gd name="connsiteX341" fmla="*/ 6846888 w 8802688"/>
              <a:gd name="connsiteY341" fmla="*/ 785813 h 6677025"/>
              <a:gd name="connsiteX342" fmla="*/ 6846888 w 8802688"/>
              <a:gd name="connsiteY342" fmla="*/ 796926 h 6677025"/>
              <a:gd name="connsiteX343" fmla="*/ 6851651 w 8802688"/>
              <a:gd name="connsiteY343" fmla="*/ 812801 h 6677025"/>
              <a:gd name="connsiteX344" fmla="*/ 6858001 w 8802688"/>
              <a:gd name="connsiteY344" fmla="*/ 823913 h 6677025"/>
              <a:gd name="connsiteX345" fmla="*/ 6867526 w 8802688"/>
              <a:gd name="connsiteY345" fmla="*/ 836613 h 6677025"/>
              <a:gd name="connsiteX346" fmla="*/ 6878638 w 8802688"/>
              <a:gd name="connsiteY346" fmla="*/ 844550 h 6677025"/>
              <a:gd name="connsiteX347" fmla="*/ 6891338 w 8802688"/>
              <a:gd name="connsiteY347" fmla="*/ 854075 h 6677025"/>
              <a:gd name="connsiteX348" fmla="*/ 6905626 w 8802688"/>
              <a:gd name="connsiteY348" fmla="*/ 857250 h 6677025"/>
              <a:gd name="connsiteX349" fmla="*/ 6919913 w 8802688"/>
              <a:gd name="connsiteY349" fmla="*/ 860425 h 6677025"/>
              <a:gd name="connsiteX350" fmla="*/ 6973888 w 8802688"/>
              <a:gd name="connsiteY350" fmla="*/ 868363 h 6677025"/>
              <a:gd name="connsiteX351" fmla="*/ 7024688 w 8802688"/>
              <a:gd name="connsiteY351" fmla="*/ 884238 h 6677025"/>
              <a:gd name="connsiteX352" fmla="*/ 7072313 w 8802688"/>
              <a:gd name="connsiteY352" fmla="*/ 901700 h 6677025"/>
              <a:gd name="connsiteX353" fmla="*/ 7116763 w 8802688"/>
              <a:gd name="connsiteY353" fmla="*/ 925513 h 6677025"/>
              <a:gd name="connsiteX354" fmla="*/ 7158038 w 8802688"/>
              <a:gd name="connsiteY354" fmla="*/ 952500 h 6677025"/>
              <a:gd name="connsiteX355" fmla="*/ 7199313 w 8802688"/>
              <a:gd name="connsiteY355" fmla="*/ 981075 h 6677025"/>
              <a:gd name="connsiteX356" fmla="*/ 7235826 w 8802688"/>
              <a:gd name="connsiteY356" fmla="*/ 1014413 h 6677025"/>
              <a:gd name="connsiteX357" fmla="*/ 7270751 w 8802688"/>
              <a:gd name="connsiteY357" fmla="*/ 1049338 h 6677025"/>
              <a:gd name="connsiteX358" fmla="*/ 7307263 w 8802688"/>
              <a:gd name="connsiteY358" fmla="*/ 1089025 h 6677025"/>
              <a:gd name="connsiteX359" fmla="*/ 7337426 w 8802688"/>
              <a:gd name="connsiteY359" fmla="*/ 1127125 h 6677025"/>
              <a:gd name="connsiteX360" fmla="*/ 7399338 w 8802688"/>
              <a:gd name="connsiteY360" fmla="*/ 1211263 h 6677025"/>
              <a:gd name="connsiteX361" fmla="*/ 7454901 w 8802688"/>
              <a:gd name="connsiteY361" fmla="*/ 1296988 h 6677025"/>
              <a:gd name="connsiteX362" fmla="*/ 7512051 w 8802688"/>
              <a:gd name="connsiteY362" fmla="*/ 1382713 h 6677025"/>
              <a:gd name="connsiteX363" fmla="*/ 7069138 w 8802688"/>
              <a:gd name="connsiteY363" fmla="*/ 1492250 h 6677025"/>
              <a:gd name="connsiteX364" fmla="*/ 7083426 w 8802688"/>
              <a:gd name="connsiteY364" fmla="*/ 1573213 h 6677025"/>
              <a:gd name="connsiteX365" fmla="*/ 7092951 w 8802688"/>
              <a:gd name="connsiteY365" fmla="*/ 1611313 h 6677025"/>
              <a:gd name="connsiteX366" fmla="*/ 7104063 w 8802688"/>
              <a:gd name="connsiteY366" fmla="*/ 1647826 h 6677025"/>
              <a:gd name="connsiteX367" fmla="*/ 7116763 w 8802688"/>
              <a:gd name="connsiteY367" fmla="*/ 1677988 h 6677025"/>
              <a:gd name="connsiteX368" fmla="*/ 7131051 w 8802688"/>
              <a:gd name="connsiteY368" fmla="*/ 1706563 h 6677025"/>
              <a:gd name="connsiteX369" fmla="*/ 7150101 w 8802688"/>
              <a:gd name="connsiteY369" fmla="*/ 1733550 h 6677025"/>
              <a:gd name="connsiteX370" fmla="*/ 7170738 w 8802688"/>
              <a:gd name="connsiteY370" fmla="*/ 1754188 h 6677025"/>
              <a:gd name="connsiteX371" fmla="*/ 7191376 w 8802688"/>
              <a:gd name="connsiteY371" fmla="*/ 1774825 h 6677025"/>
              <a:gd name="connsiteX372" fmla="*/ 7218363 w 8802688"/>
              <a:gd name="connsiteY372" fmla="*/ 1790700 h 6677025"/>
              <a:gd name="connsiteX373" fmla="*/ 7243763 w 8802688"/>
              <a:gd name="connsiteY373" fmla="*/ 1801813 h 6677025"/>
              <a:gd name="connsiteX374" fmla="*/ 7277101 w 8802688"/>
              <a:gd name="connsiteY374" fmla="*/ 1811338 h 6677025"/>
              <a:gd name="connsiteX375" fmla="*/ 7310438 w 8802688"/>
              <a:gd name="connsiteY375" fmla="*/ 1814513 h 6677025"/>
              <a:gd name="connsiteX376" fmla="*/ 7348538 w 8802688"/>
              <a:gd name="connsiteY376" fmla="*/ 1811338 h 6677025"/>
              <a:gd name="connsiteX377" fmla="*/ 7392988 w 8802688"/>
              <a:gd name="connsiteY377" fmla="*/ 1804988 h 6677025"/>
              <a:gd name="connsiteX378" fmla="*/ 7437438 w 8802688"/>
              <a:gd name="connsiteY378" fmla="*/ 1793875 h 6677025"/>
              <a:gd name="connsiteX379" fmla="*/ 7550151 w 8802688"/>
              <a:gd name="connsiteY379" fmla="*/ 1906588 h 6677025"/>
              <a:gd name="connsiteX380" fmla="*/ 7362826 w 8802688"/>
              <a:gd name="connsiteY380" fmla="*/ 1941513 h 6677025"/>
              <a:gd name="connsiteX381" fmla="*/ 7221538 w 8802688"/>
              <a:gd name="connsiteY381" fmla="*/ 1974850 h 6677025"/>
              <a:gd name="connsiteX382" fmla="*/ 7164388 w 8802688"/>
              <a:gd name="connsiteY382" fmla="*/ 1992313 h 6677025"/>
              <a:gd name="connsiteX383" fmla="*/ 7116763 w 8802688"/>
              <a:gd name="connsiteY383" fmla="*/ 2006600 h 6677025"/>
              <a:gd name="connsiteX384" fmla="*/ 7075488 w 8802688"/>
              <a:gd name="connsiteY384" fmla="*/ 2025650 h 6677025"/>
              <a:gd name="connsiteX385" fmla="*/ 7038976 w 8802688"/>
              <a:gd name="connsiteY385" fmla="*/ 2046288 h 6677025"/>
              <a:gd name="connsiteX386" fmla="*/ 7011988 w 8802688"/>
              <a:gd name="connsiteY386" fmla="*/ 2066925 h 6677025"/>
              <a:gd name="connsiteX387" fmla="*/ 6988176 w 8802688"/>
              <a:gd name="connsiteY387" fmla="*/ 2093913 h 6677025"/>
              <a:gd name="connsiteX388" fmla="*/ 6970713 w 8802688"/>
              <a:gd name="connsiteY388" fmla="*/ 2122488 h 6677025"/>
              <a:gd name="connsiteX389" fmla="*/ 6956426 w 8802688"/>
              <a:gd name="connsiteY389" fmla="*/ 2159000 h 6677025"/>
              <a:gd name="connsiteX390" fmla="*/ 6943726 w 8802688"/>
              <a:gd name="connsiteY390" fmla="*/ 2197100 h 6677025"/>
              <a:gd name="connsiteX391" fmla="*/ 6935788 w 8802688"/>
              <a:gd name="connsiteY391" fmla="*/ 2241550 h 6677025"/>
              <a:gd name="connsiteX392" fmla="*/ 6926263 w 8802688"/>
              <a:gd name="connsiteY392" fmla="*/ 2295525 h 6677025"/>
              <a:gd name="connsiteX393" fmla="*/ 6919913 w 8802688"/>
              <a:gd name="connsiteY393" fmla="*/ 2355850 h 6677025"/>
              <a:gd name="connsiteX394" fmla="*/ 6946901 w 8802688"/>
              <a:gd name="connsiteY394" fmla="*/ 2298700 h 6677025"/>
              <a:gd name="connsiteX395" fmla="*/ 6973888 w 8802688"/>
              <a:gd name="connsiteY395" fmla="*/ 2244725 h 6677025"/>
              <a:gd name="connsiteX396" fmla="*/ 7004051 w 8802688"/>
              <a:gd name="connsiteY396" fmla="*/ 2200275 h 6677025"/>
              <a:gd name="connsiteX397" fmla="*/ 7015163 w 8802688"/>
              <a:gd name="connsiteY397" fmla="*/ 2182813 h 6677025"/>
              <a:gd name="connsiteX398" fmla="*/ 7031038 w 8802688"/>
              <a:gd name="connsiteY398" fmla="*/ 2168525 h 6677025"/>
              <a:gd name="connsiteX399" fmla="*/ 7081838 w 8802688"/>
              <a:gd name="connsiteY399" fmla="*/ 2117725 h 6677025"/>
              <a:gd name="connsiteX400" fmla="*/ 7127876 w 8802688"/>
              <a:gd name="connsiteY400" fmla="*/ 2073276 h 6677025"/>
              <a:gd name="connsiteX401" fmla="*/ 7181851 w 8802688"/>
              <a:gd name="connsiteY401" fmla="*/ 2030413 h 6677025"/>
              <a:gd name="connsiteX402" fmla="*/ 7253288 w 8802688"/>
              <a:gd name="connsiteY402" fmla="*/ 1981200 h 6677025"/>
              <a:gd name="connsiteX403" fmla="*/ 7226301 w 8802688"/>
              <a:gd name="connsiteY403" fmla="*/ 2135188 h 6677025"/>
              <a:gd name="connsiteX404" fmla="*/ 7197726 w 8802688"/>
              <a:gd name="connsiteY404" fmla="*/ 2268538 h 6677025"/>
              <a:gd name="connsiteX405" fmla="*/ 7170738 w 8802688"/>
              <a:gd name="connsiteY405" fmla="*/ 2390775 h 6677025"/>
              <a:gd name="connsiteX406" fmla="*/ 7140576 w 8802688"/>
              <a:gd name="connsiteY406" fmla="*/ 2503488 h 6677025"/>
              <a:gd name="connsiteX407" fmla="*/ 7178676 w 8802688"/>
              <a:gd name="connsiteY407" fmla="*/ 2503488 h 6677025"/>
              <a:gd name="connsiteX408" fmla="*/ 7235826 w 8802688"/>
              <a:gd name="connsiteY408" fmla="*/ 2414588 h 6677025"/>
              <a:gd name="connsiteX409" fmla="*/ 7289801 w 8802688"/>
              <a:gd name="connsiteY409" fmla="*/ 2316163 h 6677025"/>
              <a:gd name="connsiteX410" fmla="*/ 7345363 w 8802688"/>
              <a:gd name="connsiteY410" fmla="*/ 2217738 h 6677025"/>
              <a:gd name="connsiteX411" fmla="*/ 7402513 w 8802688"/>
              <a:gd name="connsiteY411" fmla="*/ 2128838 h 6677025"/>
              <a:gd name="connsiteX412" fmla="*/ 7405688 w 8802688"/>
              <a:gd name="connsiteY412" fmla="*/ 2117725 h 6677025"/>
              <a:gd name="connsiteX413" fmla="*/ 7413626 w 8802688"/>
              <a:gd name="connsiteY413" fmla="*/ 2108200 h 6677025"/>
              <a:gd name="connsiteX414" fmla="*/ 7426326 w 8802688"/>
              <a:gd name="connsiteY414" fmla="*/ 2098675 h 6677025"/>
              <a:gd name="connsiteX415" fmla="*/ 7443788 w 8802688"/>
              <a:gd name="connsiteY415" fmla="*/ 2093913 h 6677025"/>
              <a:gd name="connsiteX416" fmla="*/ 7478713 w 8802688"/>
              <a:gd name="connsiteY416" fmla="*/ 2076451 h 6677025"/>
              <a:gd name="connsiteX417" fmla="*/ 7497763 w 8802688"/>
              <a:gd name="connsiteY417" fmla="*/ 2066925 h 6677025"/>
              <a:gd name="connsiteX418" fmla="*/ 7512051 w 8802688"/>
              <a:gd name="connsiteY418" fmla="*/ 2054225 h 6677025"/>
              <a:gd name="connsiteX419" fmla="*/ 7539038 w 8802688"/>
              <a:gd name="connsiteY419" fmla="*/ 2084388 h 6677025"/>
              <a:gd name="connsiteX420" fmla="*/ 7553326 w 8802688"/>
              <a:gd name="connsiteY420" fmla="*/ 2098675 h 6677025"/>
              <a:gd name="connsiteX421" fmla="*/ 7562851 w 8802688"/>
              <a:gd name="connsiteY421" fmla="*/ 2114550 h 6677025"/>
              <a:gd name="connsiteX422" fmla="*/ 7573963 w 8802688"/>
              <a:gd name="connsiteY422" fmla="*/ 2135188 h 6677025"/>
              <a:gd name="connsiteX423" fmla="*/ 7580313 w 8802688"/>
              <a:gd name="connsiteY423" fmla="*/ 2155825 h 6677025"/>
              <a:gd name="connsiteX424" fmla="*/ 7586663 w 8802688"/>
              <a:gd name="connsiteY424" fmla="*/ 2176463 h 6677025"/>
              <a:gd name="connsiteX425" fmla="*/ 7586663 w 8802688"/>
              <a:gd name="connsiteY425" fmla="*/ 2203450 h 6677025"/>
              <a:gd name="connsiteX426" fmla="*/ 7586663 w 8802688"/>
              <a:gd name="connsiteY426" fmla="*/ 2262188 h 6677025"/>
              <a:gd name="connsiteX427" fmla="*/ 7580313 w 8802688"/>
              <a:gd name="connsiteY427" fmla="*/ 2322513 h 6677025"/>
              <a:gd name="connsiteX428" fmla="*/ 7569201 w 8802688"/>
              <a:gd name="connsiteY428" fmla="*/ 2452688 h 6677025"/>
              <a:gd name="connsiteX429" fmla="*/ 7556501 w 8802688"/>
              <a:gd name="connsiteY429" fmla="*/ 2587625 h 6677025"/>
              <a:gd name="connsiteX430" fmla="*/ 7550151 w 8802688"/>
              <a:gd name="connsiteY430" fmla="*/ 2659063 h 6677025"/>
              <a:gd name="connsiteX431" fmla="*/ 7550151 w 8802688"/>
              <a:gd name="connsiteY431" fmla="*/ 2727325 h 6677025"/>
              <a:gd name="connsiteX432" fmla="*/ 7589838 w 8802688"/>
              <a:gd name="connsiteY432" fmla="*/ 2613025 h 6677025"/>
              <a:gd name="connsiteX433" fmla="*/ 7624763 w 8802688"/>
              <a:gd name="connsiteY433" fmla="*/ 2503488 h 6677025"/>
              <a:gd name="connsiteX434" fmla="*/ 7654926 w 8802688"/>
              <a:gd name="connsiteY434" fmla="*/ 2390775 h 6677025"/>
              <a:gd name="connsiteX435" fmla="*/ 7666038 w 8802688"/>
              <a:gd name="connsiteY435" fmla="*/ 2333625 h 6677025"/>
              <a:gd name="connsiteX436" fmla="*/ 7675563 w 8802688"/>
              <a:gd name="connsiteY436" fmla="*/ 2278063 h 6677025"/>
              <a:gd name="connsiteX437" fmla="*/ 7681913 w 8802688"/>
              <a:gd name="connsiteY437" fmla="*/ 2224088 h 6677025"/>
              <a:gd name="connsiteX438" fmla="*/ 7688263 w 8802688"/>
              <a:gd name="connsiteY438" fmla="*/ 2168525 h 6677025"/>
              <a:gd name="connsiteX439" fmla="*/ 7689851 w 8802688"/>
              <a:gd name="connsiteY439" fmla="*/ 2111375 h 6677025"/>
              <a:gd name="connsiteX440" fmla="*/ 7689851 w 8802688"/>
              <a:gd name="connsiteY440" fmla="*/ 2054225 h 6677025"/>
              <a:gd name="connsiteX441" fmla="*/ 7688263 w 8802688"/>
              <a:gd name="connsiteY441" fmla="*/ 1998663 h 6677025"/>
              <a:gd name="connsiteX442" fmla="*/ 7681913 w 8802688"/>
              <a:gd name="connsiteY442" fmla="*/ 1941513 h 6677025"/>
              <a:gd name="connsiteX443" fmla="*/ 7672388 w 8802688"/>
              <a:gd name="connsiteY443" fmla="*/ 1885950 h 6677025"/>
              <a:gd name="connsiteX444" fmla="*/ 7661276 w 8802688"/>
              <a:gd name="connsiteY444" fmla="*/ 1831975 h 6677025"/>
              <a:gd name="connsiteX445" fmla="*/ 7654926 w 8802688"/>
              <a:gd name="connsiteY445" fmla="*/ 1811338 h 6677025"/>
              <a:gd name="connsiteX446" fmla="*/ 7651751 w 8802688"/>
              <a:gd name="connsiteY446" fmla="*/ 1790700 h 6677025"/>
              <a:gd name="connsiteX447" fmla="*/ 7651751 w 8802688"/>
              <a:gd name="connsiteY447" fmla="*/ 1773238 h 6677025"/>
              <a:gd name="connsiteX448" fmla="*/ 7651751 w 8802688"/>
              <a:gd name="connsiteY448" fmla="*/ 1754188 h 6677025"/>
              <a:gd name="connsiteX449" fmla="*/ 7654926 w 8802688"/>
              <a:gd name="connsiteY449" fmla="*/ 1736725 h 6677025"/>
              <a:gd name="connsiteX450" fmla="*/ 7661276 w 8802688"/>
              <a:gd name="connsiteY450" fmla="*/ 1719263 h 6677025"/>
              <a:gd name="connsiteX451" fmla="*/ 7675563 w 8802688"/>
              <a:gd name="connsiteY451" fmla="*/ 1689100 h 6677025"/>
              <a:gd name="connsiteX452" fmla="*/ 7696201 w 8802688"/>
              <a:gd name="connsiteY452" fmla="*/ 1665288 h 6677025"/>
              <a:gd name="connsiteX453" fmla="*/ 7720013 w 8802688"/>
              <a:gd name="connsiteY453" fmla="*/ 1641476 h 6677025"/>
              <a:gd name="connsiteX454" fmla="*/ 7743826 w 8802688"/>
              <a:gd name="connsiteY454" fmla="*/ 1620838 h 6677025"/>
              <a:gd name="connsiteX455" fmla="*/ 7773988 w 8802688"/>
              <a:gd name="connsiteY455" fmla="*/ 1606550 h 6677025"/>
              <a:gd name="connsiteX456" fmla="*/ 7805738 w 8802688"/>
              <a:gd name="connsiteY456" fmla="*/ 1590675 h 6677025"/>
              <a:gd name="connsiteX457" fmla="*/ 7839076 w 8802688"/>
              <a:gd name="connsiteY457" fmla="*/ 1576388 h 6677025"/>
              <a:gd name="connsiteX458" fmla="*/ 7904163 w 8802688"/>
              <a:gd name="connsiteY458" fmla="*/ 1538288 h 6677025"/>
              <a:gd name="connsiteX459" fmla="*/ 7967663 w 8802688"/>
              <a:gd name="connsiteY459" fmla="*/ 1495425 h 6677025"/>
              <a:gd name="connsiteX460" fmla="*/ 8026401 w 8802688"/>
              <a:gd name="connsiteY460" fmla="*/ 1447801 h 6677025"/>
              <a:gd name="connsiteX461" fmla="*/ 8085138 w 8802688"/>
              <a:gd name="connsiteY461" fmla="*/ 1398588 h 6677025"/>
              <a:gd name="connsiteX462" fmla="*/ 8142288 w 8802688"/>
              <a:gd name="connsiteY462" fmla="*/ 1344613 h 6677025"/>
              <a:gd name="connsiteX463" fmla="*/ 8255001 w 8802688"/>
              <a:gd name="connsiteY463" fmla="*/ 1235076 h 6677025"/>
              <a:gd name="connsiteX464" fmla="*/ 8275638 w 8802688"/>
              <a:gd name="connsiteY464" fmla="*/ 1208088 h 6677025"/>
              <a:gd name="connsiteX465" fmla="*/ 8296276 w 8802688"/>
              <a:gd name="connsiteY465" fmla="*/ 1187450 h 6677025"/>
              <a:gd name="connsiteX466" fmla="*/ 8318501 w 8802688"/>
              <a:gd name="connsiteY466" fmla="*/ 1168400 h 6677025"/>
              <a:gd name="connsiteX467" fmla="*/ 8339138 w 8802688"/>
              <a:gd name="connsiteY467" fmla="*/ 1154113 h 6677025"/>
              <a:gd name="connsiteX468" fmla="*/ 8359776 w 8802688"/>
              <a:gd name="connsiteY468" fmla="*/ 1144588 h 6677025"/>
              <a:gd name="connsiteX469" fmla="*/ 8377238 w 8802688"/>
              <a:gd name="connsiteY469" fmla="*/ 1139825 h 6677025"/>
              <a:gd name="connsiteX470" fmla="*/ 8397876 w 8802688"/>
              <a:gd name="connsiteY470" fmla="*/ 1139825 h 6677025"/>
              <a:gd name="connsiteX471" fmla="*/ 8415338 w 8802688"/>
              <a:gd name="connsiteY471" fmla="*/ 1139825 h 6677025"/>
              <a:gd name="connsiteX472" fmla="*/ 8435976 w 8802688"/>
              <a:gd name="connsiteY472" fmla="*/ 1144588 h 6677025"/>
              <a:gd name="connsiteX473" fmla="*/ 8455026 w 8802688"/>
              <a:gd name="connsiteY473" fmla="*/ 1154113 h 6677025"/>
              <a:gd name="connsiteX474" fmla="*/ 8472488 w 8802688"/>
              <a:gd name="connsiteY474" fmla="*/ 1166813 h 6677025"/>
              <a:gd name="connsiteX475" fmla="*/ 8489951 w 8802688"/>
              <a:gd name="connsiteY475" fmla="*/ 1181100 h 6677025"/>
              <a:gd name="connsiteX476" fmla="*/ 8504238 w 8802688"/>
              <a:gd name="connsiteY476" fmla="*/ 1198563 h 6677025"/>
              <a:gd name="connsiteX477" fmla="*/ 8523288 w 8802688"/>
              <a:gd name="connsiteY477" fmla="*/ 1219201 h 6677025"/>
              <a:gd name="connsiteX478" fmla="*/ 8537576 w 8802688"/>
              <a:gd name="connsiteY478" fmla="*/ 1243013 h 6677025"/>
              <a:gd name="connsiteX479" fmla="*/ 8551863 w 8802688"/>
              <a:gd name="connsiteY479" fmla="*/ 1270000 h 6677025"/>
              <a:gd name="connsiteX480" fmla="*/ 8605838 w 8802688"/>
              <a:gd name="connsiteY480" fmla="*/ 1403350 h 6677025"/>
              <a:gd name="connsiteX481" fmla="*/ 8659813 w 8802688"/>
              <a:gd name="connsiteY481" fmla="*/ 1531938 h 6677025"/>
              <a:gd name="connsiteX482" fmla="*/ 8680451 w 8802688"/>
              <a:gd name="connsiteY482" fmla="*/ 1593850 h 6677025"/>
              <a:gd name="connsiteX483" fmla="*/ 8704263 w 8802688"/>
              <a:gd name="connsiteY483" fmla="*/ 1658938 h 6677025"/>
              <a:gd name="connsiteX484" fmla="*/ 8721726 w 8802688"/>
              <a:gd name="connsiteY484" fmla="*/ 1725613 h 6677025"/>
              <a:gd name="connsiteX485" fmla="*/ 8737601 w 8802688"/>
              <a:gd name="connsiteY485" fmla="*/ 1793875 h 6677025"/>
              <a:gd name="connsiteX486" fmla="*/ 8763001 w 8802688"/>
              <a:gd name="connsiteY486" fmla="*/ 1974850 h 6677025"/>
              <a:gd name="connsiteX487" fmla="*/ 8785226 w 8802688"/>
              <a:gd name="connsiteY487" fmla="*/ 2149475 h 6677025"/>
              <a:gd name="connsiteX488" fmla="*/ 8789988 w 8802688"/>
              <a:gd name="connsiteY488" fmla="*/ 2238375 h 6677025"/>
              <a:gd name="connsiteX489" fmla="*/ 8796338 w 8802688"/>
              <a:gd name="connsiteY489" fmla="*/ 2325688 h 6677025"/>
              <a:gd name="connsiteX490" fmla="*/ 8802688 w 8802688"/>
              <a:gd name="connsiteY490" fmla="*/ 2411413 h 6677025"/>
              <a:gd name="connsiteX491" fmla="*/ 8802688 w 8802688"/>
              <a:gd name="connsiteY491" fmla="*/ 2497138 h 6677025"/>
              <a:gd name="connsiteX492" fmla="*/ 8802688 w 8802688"/>
              <a:gd name="connsiteY492" fmla="*/ 2584450 h 6677025"/>
              <a:gd name="connsiteX493" fmla="*/ 8796338 w 8802688"/>
              <a:gd name="connsiteY493" fmla="*/ 2670175 h 6677025"/>
              <a:gd name="connsiteX494" fmla="*/ 8789988 w 8802688"/>
              <a:gd name="connsiteY494" fmla="*/ 2752725 h 6677025"/>
              <a:gd name="connsiteX495" fmla="*/ 8778876 w 8802688"/>
              <a:gd name="connsiteY495" fmla="*/ 2840038 h 6677025"/>
              <a:gd name="connsiteX496" fmla="*/ 8763001 w 8802688"/>
              <a:gd name="connsiteY496" fmla="*/ 2922588 h 6677025"/>
              <a:gd name="connsiteX497" fmla="*/ 8748713 w 8802688"/>
              <a:gd name="connsiteY497" fmla="*/ 3006725 h 6677025"/>
              <a:gd name="connsiteX498" fmla="*/ 8724901 w 8802688"/>
              <a:gd name="connsiteY498" fmla="*/ 3092450 h 6677025"/>
              <a:gd name="connsiteX499" fmla="*/ 8701088 w 8802688"/>
              <a:gd name="connsiteY499" fmla="*/ 3175000 h 6677025"/>
              <a:gd name="connsiteX500" fmla="*/ 8670926 w 8802688"/>
              <a:gd name="connsiteY500" fmla="*/ 3249613 h 6677025"/>
              <a:gd name="connsiteX501" fmla="*/ 8642351 w 8802688"/>
              <a:gd name="connsiteY501" fmla="*/ 3321050 h 6677025"/>
              <a:gd name="connsiteX502" fmla="*/ 8609013 w 8802688"/>
              <a:gd name="connsiteY502" fmla="*/ 3389313 h 6677025"/>
              <a:gd name="connsiteX503" fmla="*/ 8575676 w 8802688"/>
              <a:gd name="connsiteY503" fmla="*/ 3451225 h 6677025"/>
              <a:gd name="connsiteX504" fmla="*/ 8543926 w 8802688"/>
              <a:gd name="connsiteY504" fmla="*/ 3514725 h 6677025"/>
              <a:gd name="connsiteX505" fmla="*/ 8507413 w 8802688"/>
              <a:gd name="connsiteY505" fmla="*/ 3570288 h 6677025"/>
              <a:gd name="connsiteX506" fmla="*/ 8469313 w 8802688"/>
              <a:gd name="connsiteY506" fmla="*/ 3621088 h 6677025"/>
              <a:gd name="connsiteX507" fmla="*/ 8431213 w 8802688"/>
              <a:gd name="connsiteY507" fmla="*/ 3671888 h 6677025"/>
              <a:gd name="connsiteX508" fmla="*/ 8391526 w 8802688"/>
              <a:gd name="connsiteY508" fmla="*/ 3719513 h 6677025"/>
              <a:gd name="connsiteX509" fmla="*/ 8350251 w 8802688"/>
              <a:gd name="connsiteY509" fmla="*/ 3760788 h 6677025"/>
              <a:gd name="connsiteX510" fmla="*/ 8305801 w 8802688"/>
              <a:gd name="connsiteY510" fmla="*/ 3802063 h 6677025"/>
              <a:gd name="connsiteX511" fmla="*/ 8261351 w 8802688"/>
              <a:gd name="connsiteY511" fmla="*/ 3838575 h 6677025"/>
              <a:gd name="connsiteX512" fmla="*/ 8216901 w 8802688"/>
              <a:gd name="connsiteY512" fmla="*/ 3870325 h 6677025"/>
              <a:gd name="connsiteX513" fmla="*/ 8172451 w 8802688"/>
              <a:gd name="connsiteY513" fmla="*/ 3903663 h 6677025"/>
              <a:gd name="connsiteX514" fmla="*/ 8124826 w 8802688"/>
              <a:gd name="connsiteY514" fmla="*/ 3930650 h 6677025"/>
              <a:gd name="connsiteX515" fmla="*/ 8074026 w 8802688"/>
              <a:gd name="connsiteY515" fmla="*/ 3954463 h 6677025"/>
              <a:gd name="connsiteX516" fmla="*/ 8023226 w 8802688"/>
              <a:gd name="connsiteY516" fmla="*/ 3978275 h 6677025"/>
              <a:gd name="connsiteX517" fmla="*/ 7972426 w 8802688"/>
              <a:gd name="connsiteY517" fmla="*/ 3995738 h 6677025"/>
              <a:gd name="connsiteX518" fmla="*/ 7920038 w 8802688"/>
              <a:gd name="connsiteY518" fmla="*/ 4013200 h 6677025"/>
              <a:gd name="connsiteX519" fmla="*/ 7866063 w 8802688"/>
              <a:gd name="connsiteY519" fmla="*/ 4029075 h 6677025"/>
              <a:gd name="connsiteX520" fmla="*/ 7812088 w 8802688"/>
              <a:gd name="connsiteY520" fmla="*/ 4040188 h 6677025"/>
              <a:gd name="connsiteX521" fmla="*/ 7756526 w 8802688"/>
              <a:gd name="connsiteY521" fmla="*/ 4049713 h 6677025"/>
              <a:gd name="connsiteX522" fmla="*/ 7699376 w 8802688"/>
              <a:gd name="connsiteY522" fmla="*/ 4057650 h 6677025"/>
              <a:gd name="connsiteX523" fmla="*/ 7640638 w 8802688"/>
              <a:gd name="connsiteY523" fmla="*/ 4064000 h 6677025"/>
              <a:gd name="connsiteX524" fmla="*/ 7583488 w 8802688"/>
              <a:gd name="connsiteY524" fmla="*/ 4067175 h 6677025"/>
              <a:gd name="connsiteX525" fmla="*/ 7521576 w 8802688"/>
              <a:gd name="connsiteY525" fmla="*/ 4067175 h 6677025"/>
              <a:gd name="connsiteX526" fmla="*/ 7461251 w 8802688"/>
              <a:gd name="connsiteY526" fmla="*/ 4067175 h 6677025"/>
              <a:gd name="connsiteX527" fmla="*/ 7399338 w 8802688"/>
              <a:gd name="connsiteY527" fmla="*/ 4064000 h 6677025"/>
              <a:gd name="connsiteX528" fmla="*/ 7270751 w 8802688"/>
              <a:gd name="connsiteY528" fmla="*/ 4052888 h 6677025"/>
              <a:gd name="connsiteX529" fmla="*/ 7140576 w 8802688"/>
              <a:gd name="connsiteY529" fmla="*/ 4033838 h 6677025"/>
              <a:gd name="connsiteX530" fmla="*/ 7018338 w 8802688"/>
              <a:gd name="connsiteY530" fmla="*/ 4016375 h 6677025"/>
              <a:gd name="connsiteX531" fmla="*/ 6896101 w 8802688"/>
              <a:gd name="connsiteY531" fmla="*/ 3992563 h 6677025"/>
              <a:gd name="connsiteX532" fmla="*/ 6780213 w 8802688"/>
              <a:gd name="connsiteY532" fmla="*/ 3965575 h 6677025"/>
              <a:gd name="connsiteX533" fmla="*/ 6664326 w 8802688"/>
              <a:gd name="connsiteY533" fmla="*/ 3937000 h 6677025"/>
              <a:gd name="connsiteX534" fmla="*/ 6438901 w 8802688"/>
              <a:gd name="connsiteY534" fmla="*/ 3870325 h 6677025"/>
              <a:gd name="connsiteX535" fmla="*/ 6326188 w 8802688"/>
              <a:gd name="connsiteY535" fmla="*/ 3841750 h 6677025"/>
              <a:gd name="connsiteX536" fmla="*/ 6216651 w 8802688"/>
              <a:gd name="connsiteY536" fmla="*/ 3811588 h 6677025"/>
              <a:gd name="connsiteX537" fmla="*/ 6186488 w 8802688"/>
              <a:gd name="connsiteY537" fmla="*/ 3951288 h 6677025"/>
              <a:gd name="connsiteX538" fmla="*/ 6162676 w 8802688"/>
              <a:gd name="connsiteY538" fmla="*/ 4094163 h 6677025"/>
              <a:gd name="connsiteX539" fmla="*/ 6153151 w 8802688"/>
              <a:gd name="connsiteY539" fmla="*/ 4171950 h 6677025"/>
              <a:gd name="connsiteX540" fmla="*/ 6148388 w 8802688"/>
              <a:gd name="connsiteY540" fmla="*/ 4244975 h 6677025"/>
              <a:gd name="connsiteX541" fmla="*/ 6142038 w 8802688"/>
              <a:gd name="connsiteY541" fmla="*/ 4325938 h 6677025"/>
              <a:gd name="connsiteX542" fmla="*/ 6142038 w 8802688"/>
              <a:gd name="connsiteY542" fmla="*/ 4408488 h 6677025"/>
              <a:gd name="connsiteX543" fmla="*/ 6142038 w 8802688"/>
              <a:gd name="connsiteY543" fmla="*/ 4438650 h 6677025"/>
              <a:gd name="connsiteX544" fmla="*/ 6148388 w 8802688"/>
              <a:gd name="connsiteY544" fmla="*/ 4468813 h 6677025"/>
              <a:gd name="connsiteX545" fmla="*/ 6156326 w 8802688"/>
              <a:gd name="connsiteY545" fmla="*/ 4500563 h 6677025"/>
              <a:gd name="connsiteX546" fmla="*/ 6169026 w 8802688"/>
              <a:gd name="connsiteY546" fmla="*/ 4530725 h 6677025"/>
              <a:gd name="connsiteX547" fmla="*/ 6183313 w 8802688"/>
              <a:gd name="connsiteY547" fmla="*/ 4554538 h 6677025"/>
              <a:gd name="connsiteX548" fmla="*/ 6203951 w 8802688"/>
              <a:gd name="connsiteY548" fmla="*/ 4575175 h 6677025"/>
              <a:gd name="connsiteX549" fmla="*/ 6213476 w 8802688"/>
              <a:gd name="connsiteY549" fmla="*/ 4584700 h 6677025"/>
              <a:gd name="connsiteX550" fmla="*/ 6224588 w 8802688"/>
              <a:gd name="connsiteY550" fmla="*/ 4591050 h 6677025"/>
              <a:gd name="connsiteX551" fmla="*/ 6237288 w 8802688"/>
              <a:gd name="connsiteY551" fmla="*/ 4594225 h 6677025"/>
              <a:gd name="connsiteX552" fmla="*/ 6251576 w 8802688"/>
              <a:gd name="connsiteY552" fmla="*/ 4595813 h 6677025"/>
              <a:gd name="connsiteX553" fmla="*/ 6281738 w 8802688"/>
              <a:gd name="connsiteY553" fmla="*/ 4608513 h 6677025"/>
              <a:gd name="connsiteX554" fmla="*/ 6313488 w 8802688"/>
              <a:gd name="connsiteY554" fmla="*/ 4619625 h 6677025"/>
              <a:gd name="connsiteX555" fmla="*/ 6350001 w 8802688"/>
              <a:gd name="connsiteY555" fmla="*/ 4629150 h 6677025"/>
              <a:gd name="connsiteX556" fmla="*/ 6384926 w 8802688"/>
              <a:gd name="connsiteY556" fmla="*/ 4632325 h 6677025"/>
              <a:gd name="connsiteX557" fmla="*/ 6405563 w 8802688"/>
              <a:gd name="connsiteY557" fmla="*/ 4632325 h 6677025"/>
              <a:gd name="connsiteX558" fmla="*/ 6424613 w 8802688"/>
              <a:gd name="connsiteY558" fmla="*/ 4629150 h 6677025"/>
              <a:gd name="connsiteX559" fmla="*/ 6445251 w 8802688"/>
              <a:gd name="connsiteY559" fmla="*/ 4622800 h 6677025"/>
              <a:gd name="connsiteX560" fmla="*/ 6465888 w 8802688"/>
              <a:gd name="connsiteY560" fmla="*/ 4616450 h 6677025"/>
              <a:gd name="connsiteX561" fmla="*/ 6486526 w 8802688"/>
              <a:gd name="connsiteY561" fmla="*/ 4605338 h 6677025"/>
              <a:gd name="connsiteX562" fmla="*/ 6507163 w 8802688"/>
              <a:gd name="connsiteY562" fmla="*/ 4594225 h 6677025"/>
              <a:gd name="connsiteX563" fmla="*/ 6527801 w 8802688"/>
              <a:gd name="connsiteY563" fmla="*/ 4575175 h 6677025"/>
              <a:gd name="connsiteX564" fmla="*/ 6548438 w 8802688"/>
              <a:gd name="connsiteY564" fmla="*/ 4557713 h 6677025"/>
              <a:gd name="connsiteX565" fmla="*/ 6578601 w 8802688"/>
              <a:gd name="connsiteY565" fmla="*/ 4516438 h 6677025"/>
              <a:gd name="connsiteX566" fmla="*/ 6608763 w 8802688"/>
              <a:gd name="connsiteY566" fmla="*/ 4476750 h 6677025"/>
              <a:gd name="connsiteX567" fmla="*/ 6673851 w 8802688"/>
              <a:gd name="connsiteY567" fmla="*/ 4403725 h 6677025"/>
              <a:gd name="connsiteX568" fmla="*/ 6704013 w 8802688"/>
              <a:gd name="connsiteY568" fmla="*/ 4364038 h 6677025"/>
              <a:gd name="connsiteX569" fmla="*/ 6731001 w 8802688"/>
              <a:gd name="connsiteY569" fmla="*/ 4319588 h 6677025"/>
              <a:gd name="connsiteX570" fmla="*/ 6754813 w 8802688"/>
              <a:gd name="connsiteY570" fmla="*/ 4275138 h 6677025"/>
              <a:gd name="connsiteX571" fmla="*/ 6762751 w 8802688"/>
              <a:gd name="connsiteY571" fmla="*/ 4248150 h 6677025"/>
              <a:gd name="connsiteX572" fmla="*/ 6772276 w 8802688"/>
              <a:gd name="connsiteY572" fmla="*/ 4221163 h 6677025"/>
              <a:gd name="connsiteX573" fmla="*/ 6775451 w 8802688"/>
              <a:gd name="connsiteY573" fmla="*/ 4210050 h 6677025"/>
              <a:gd name="connsiteX574" fmla="*/ 6783388 w 8802688"/>
              <a:gd name="connsiteY574" fmla="*/ 4197350 h 6677025"/>
              <a:gd name="connsiteX575" fmla="*/ 6796088 w 8802688"/>
              <a:gd name="connsiteY575" fmla="*/ 4192588 h 6677025"/>
              <a:gd name="connsiteX576" fmla="*/ 6813551 w 8802688"/>
              <a:gd name="connsiteY576" fmla="*/ 4183063 h 6677025"/>
              <a:gd name="connsiteX577" fmla="*/ 6848476 w 8802688"/>
              <a:gd name="connsiteY577" fmla="*/ 4168775 h 6677025"/>
              <a:gd name="connsiteX578" fmla="*/ 6867526 w 8802688"/>
              <a:gd name="connsiteY578" fmla="*/ 4159250 h 6677025"/>
              <a:gd name="connsiteX579" fmla="*/ 6881813 w 8802688"/>
              <a:gd name="connsiteY579" fmla="*/ 4148138 h 6677025"/>
              <a:gd name="connsiteX580" fmla="*/ 6881813 w 8802688"/>
              <a:gd name="connsiteY580" fmla="*/ 4200525 h 6677025"/>
              <a:gd name="connsiteX581" fmla="*/ 6875463 w 8802688"/>
              <a:gd name="connsiteY581" fmla="*/ 4254500 h 6677025"/>
              <a:gd name="connsiteX582" fmla="*/ 6867526 w 8802688"/>
              <a:gd name="connsiteY582" fmla="*/ 4302125 h 6677025"/>
              <a:gd name="connsiteX583" fmla="*/ 6854826 w 8802688"/>
              <a:gd name="connsiteY583" fmla="*/ 4349750 h 6677025"/>
              <a:gd name="connsiteX584" fmla="*/ 6840538 w 8802688"/>
              <a:gd name="connsiteY584" fmla="*/ 4394200 h 6677025"/>
              <a:gd name="connsiteX585" fmla="*/ 6823076 w 8802688"/>
              <a:gd name="connsiteY585" fmla="*/ 4435475 h 6677025"/>
              <a:gd name="connsiteX586" fmla="*/ 6800851 w 8802688"/>
              <a:gd name="connsiteY586" fmla="*/ 4475163 h 6677025"/>
              <a:gd name="connsiteX587" fmla="*/ 6775451 w 8802688"/>
              <a:gd name="connsiteY587" fmla="*/ 4510088 h 6677025"/>
              <a:gd name="connsiteX588" fmla="*/ 6748463 w 8802688"/>
              <a:gd name="connsiteY588" fmla="*/ 4546600 h 6677025"/>
              <a:gd name="connsiteX589" fmla="*/ 6718301 w 8802688"/>
              <a:gd name="connsiteY589" fmla="*/ 4575175 h 6677025"/>
              <a:gd name="connsiteX590" fmla="*/ 6683376 w 8802688"/>
              <a:gd name="connsiteY590" fmla="*/ 4605338 h 6677025"/>
              <a:gd name="connsiteX591" fmla="*/ 6646863 w 8802688"/>
              <a:gd name="connsiteY591" fmla="*/ 4629150 h 6677025"/>
              <a:gd name="connsiteX592" fmla="*/ 6608763 w 8802688"/>
              <a:gd name="connsiteY592" fmla="*/ 4652963 h 6677025"/>
              <a:gd name="connsiteX593" fmla="*/ 6567488 w 8802688"/>
              <a:gd name="connsiteY593" fmla="*/ 4673600 h 6677025"/>
              <a:gd name="connsiteX594" fmla="*/ 6521451 w 8802688"/>
              <a:gd name="connsiteY594" fmla="*/ 4691063 h 6677025"/>
              <a:gd name="connsiteX595" fmla="*/ 6473826 w 8802688"/>
              <a:gd name="connsiteY595" fmla="*/ 4706938 h 6677025"/>
              <a:gd name="connsiteX596" fmla="*/ 6438901 w 8802688"/>
              <a:gd name="connsiteY596" fmla="*/ 4718050 h 6677025"/>
              <a:gd name="connsiteX597" fmla="*/ 6403976 w 8802688"/>
              <a:gd name="connsiteY597" fmla="*/ 4727575 h 6677025"/>
              <a:gd name="connsiteX598" fmla="*/ 6370638 w 8802688"/>
              <a:gd name="connsiteY598" fmla="*/ 4733925 h 6677025"/>
              <a:gd name="connsiteX599" fmla="*/ 6334126 w 8802688"/>
              <a:gd name="connsiteY599" fmla="*/ 4735513 h 6677025"/>
              <a:gd name="connsiteX600" fmla="*/ 6302376 w 8802688"/>
              <a:gd name="connsiteY600" fmla="*/ 4735513 h 6677025"/>
              <a:gd name="connsiteX601" fmla="*/ 6265863 w 8802688"/>
              <a:gd name="connsiteY601" fmla="*/ 4733925 h 6677025"/>
              <a:gd name="connsiteX602" fmla="*/ 6234113 w 8802688"/>
              <a:gd name="connsiteY602" fmla="*/ 4724400 h 6677025"/>
              <a:gd name="connsiteX603" fmla="*/ 6200776 w 8802688"/>
              <a:gd name="connsiteY603" fmla="*/ 4714875 h 6677025"/>
              <a:gd name="connsiteX604" fmla="*/ 6169026 w 8802688"/>
              <a:gd name="connsiteY604" fmla="*/ 4703763 h 6677025"/>
              <a:gd name="connsiteX605" fmla="*/ 6135688 w 8802688"/>
              <a:gd name="connsiteY605" fmla="*/ 4691063 h 6677025"/>
              <a:gd name="connsiteX606" fmla="*/ 6102351 w 8802688"/>
              <a:gd name="connsiteY606" fmla="*/ 4673600 h 6677025"/>
              <a:gd name="connsiteX607" fmla="*/ 6073776 w 8802688"/>
              <a:gd name="connsiteY607" fmla="*/ 4656138 h 6677025"/>
              <a:gd name="connsiteX608" fmla="*/ 6040438 w 8802688"/>
              <a:gd name="connsiteY608" fmla="*/ 4632325 h 6677025"/>
              <a:gd name="connsiteX609" fmla="*/ 6010276 w 8802688"/>
              <a:gd name="connsiteY609" fmla="*/ 4611688 h 6677025"/>
              <a:gd name="connsiteX610" fmla="*/ 5984876 w 8802688"/>
              <a:gd name="connsiteY610" fmla="*/ 4584700 h 6677025"/>
              <a:gd name="connsiteX611" fmla="*/ 5954713 w 8802688"/>
              <a:gd name="connsiteY611" fmla="*/ 4557713 h 6677025"/>
              <a:gd name="connsiteX612" fmla="*/ 5903913 w 8802688"/>
              <a:gd name="connsiteY612" fmla="*/ 4510088 h 6677025"/>
              <a:gd name="connsiteX613" fmla="*/ 5853113 w 8802688"/>
              <a:gd name="connsiteY613" fmla="*/ 4465638 h 6677025"/>
              <a:gd name="connsiteX614" fmla="*/ 5802313 w 8802688"/>
              <a:gd name="connsiteY614" fmla="*/ 4424363 h 6677025"/>
              <a:gd name="connsiteX615" fmla="*/ 5746751 w 8802688"/>
              <a:gd name="connsiteY615" fmla="*/ 4384675 h 6677025"/>
              <a:gd name="connsiteX616" fmla="*/ 5692776 w 8802688"/>
              <a:gd name="connsiteY616" fmla="*/ 4349750 h 6677025"/>
              <a:gd name="connsiteX617" fmla="*/ 5635626 w 8802688"/>
              <a:gd name="connsiteY617" fmla="*/ 4316413 h 6677025"/>
              <a:gd name="connsiteX618" fmla="*/ 5576888 w 8802688"/>
              <a:gd name="connsiteY618" fmla="*/ 4284663 h 6677025"/>
              <a:gd name="connsiteX619" fmla="*/ 5519738 w 8802688"/>
              <a:gd name="connsiteY619" fmla="*/ 4254500 h 6677025"/>
              <a:gd name="connsiteX620" fmla="*/ 5399088 w 8802688"/>
              <a:gd name="connsiteY620" fmla="*/ 4197350 h 6677025"/>
              <a:gd name="connsiteX621" fmla="*/ 5276851 w 8802688"/>
              <a:gd name="connsiteY621" fmla="*/ 4141788 h 6677025"/>
              <a:gd name="connsiteX622" fmla="*/ 5027613 w 8802688"/>
              <a:gd name="connsiteY622" fmla="*/ 4033838 h 6677025"/>
              <a:gd name="connsiteX623" fmla="*/ 5110163 w 8802688"/>
              <a:gd name="connsiteY623" fmla="*/ 4090988 h 6677025"/>
              <a:gd name="connsiteX624" fmla="*/ 5151438 w 8802688"/>
              <a:gd name="connsiteY624" fmla="*/ 4121150 h 6677025"/>
              <a:gd name="connsiteX625" fmla="*/ 5191126 w 8802688"/>
              <a:gd name="connsiteY625" fmla="*/ 4151313 h 6677025"/>
              <a:gd name="connsiteX626" fmla="*/ 5226051 w 8802688"/>
              <a:gd name="connsiteY626" fmla="*/ 4183063 h 6677025"/>
              <a:gd name="connsiteX627" fmla="*/ 5260976 w 8802688"/>
              <a:gd name="connsiteY627" fmla="*/ 4219575 h 6677025"/>
              <a:gd name="connsiteX628" fmla="*/ 5294313 w 8802688"/>
              <a:gd name="connsiteY628" fmla="*/ 4254500 h 6677025"/>
              <a:gd name="connsiteX629" fmla="*/ 5324476 w 8802688"/>
              <a:gd name="connsiteY629" fmla="*/ 4295775 h 6677025"/>
              <a:gd name="connsiteX630" fmla="*/ 5356226 w 8802688"/>
              <a:gd name="connsiteY630" fmla="*/ 4329113 h 6677025"/>
              <a:gd name="connsiteX631" fmla="*/ 5392738 w 8802688"/>
              <a:gd name="connsiteY631" fmla="*/ 4370388 h 6677025"/>
              <a:gd name="connsiteX632" fmla="*/ 5410201 w 8802688"/>
              <a:gd name="connsiteY632" fmla="*/ 4391025 h 6677025"/>
              <a:gd name="connsiteX633" fmla="*/ 5422901 w 8802688"/>
              <a:gd name="connsiteY633" fmla="*/ 4411663 h 6677025"/>
              <a:gd name="connsiteX634" fmla="*/ 5430838 w 8802688"/>
              <a:gd name="connsiteY634" fmla="*/ 4430713 h 6677025"/>
              <a:gd name="connsiteX635" fmla="*/ 5434013 w 8802688"/>
              <a:gd name="connsiteY635" fmla="*/ 4445000 h 6677025"/>
              <a:gd name="connsiteX636" fmla="*/ 5376863 w 8802688"/>
              <a:gd name="connsiteY636" fmla="*/ 4656138 h 6677025"/>
              <a:gd name="connsiteX637" fmla="*/ 5348288 w 8802688"/>
              <a:gd name="connsiteY637" fmla="*/ 4759325 h 6677025"/>
              <a:gd name="connsiteX638" fmla="*/ 5314951 w 8802688"/>
              <a:gd name="connsiteY638" fmla="*/ 4864100 h 6677025"/>
              <a:gd name="connsiteX639" fmla="*/ 5280026 w 8802688"/>
              <a:gd name="connsiteY639" fmla="*/ 4965700 h 6677025"/>
              <a:gd name="connsiteX640" fmla="*/ 5243513 w 8802688"/>
              <a:gd name="connsiteY640" fmla="*/ 5068888 h 6677025"/>
              <a:gd name="connsiteX641" fmla="*/ 5205413 w 8802688"/>
              <a:gd name="connsiteY641" fmla="*/ 5167313 h 6677025"/>
              <a:gd name="connsiteX642" fmla="*/ 5160963 w 8802688"/>
              <a:gd name="connsiteY642" fmla="*/ 5268913 h 6677025"/>
              <a:gd name="connsiteX643" fmla="*/ 5116513 w 8802688"/>
              <a:gd name="connsiteY643" fmla="*/ 5362575 h 6677025"/>
              <a:gd name="connsiteX644" fmla="*/ 5068888 w 8802688"/>
              <a:gd name="connsiteY644" fmla="*/ 5457825 h 6677025"/>
              <a:gd name="connsiteX645" fmla="*/ 5014913 w 8802688"/>
              <a:gd name="connsiteY645" fmla="*/ 5553075 h 6677025"/>
              <a:gd name="connsiteX646" fmla="*/ 4960938 w 8802688"/>
              <a:gd name="connsiteY646" fmla="*/ 5643563 h 6677025"/>
              <a:gd name="connsiteX647" fmla="*/ 4902201 w 8802688"/>
              <a:gd name="connsiteY647" fmla="*/ 5732463 h 6677025"/>
              <a:gd name="connsiteX648" fmla="*/ 4837113 w 8802688"/>
              <a:gd name="connsiteY648" fmla="*/ 5815013 h 6677025"/>
              <a:gd name="connsiteX649" fmla="*/ 4768850 w 8802688"/>
              <a:gd name="connsiteY649" fmla="*/ 5899150 h 6677025"/>
              <a:gd name="connsiteX650" fmla="*/ 4694238 w 8802688"/>
              <a:gd name="connsiteY650" fmla="*/ 5978525 h 6677025"/>
              <a:gd name="connsiteX651" fmla="*/ 4581525 w 8802688"/>
              <a:gd name="connsiteY651" fmla="*/ 6062663 h 6677025"/>
              <a:gd name="connsiteX652" fmla="*/ 4470400 w 8802688"/>
              <a:gd name="connsiteY652" fmla="*/ 6151563 h 6677025"/>
              <a:gd name="connsiteX653" fmla="*/ 4360863 w 8802688"/>
              <a:gd name="connsiteY653" fmla="*/ 6246813 h 6677025"/>
              <a:gd name="connsiteX654" fmla="*/ 4303713 w 8802688"/>
              <a:gd name="connsiteY654" fmla="*/ 6296025 h 6677025"/>
              <a:gd name="connsiteX655" fmla="*/ 4248150 w 8802688"/>
              <a:gd name="connsiteY655" fmla="*/ 6350000 h 6677025"/>
              <a:gd name="connsiteX656" fmla="*/ 4221163 w 8802688"/>
              <a:gd name="connsiteY656" fmla="*/ 6365875 h 6677025"/>
              <a:gd name="connsiteX657" fmla="*/ 4194175 w 8802688"/>
              <a:gd name="connsiteY657" fmla="*/ 6386513 h 6677025"/>
              <a:gd name="connsiteX658" fmla="*/ 4167188 w 8802688"/>
              <a:gd name="connsiteY658" fmla="*/ 6407150 h 6677025"/>
              <a:gd name="connsiteX659" fmla="*/ 4140200 w 8802688"/>
              <a:gd name="connsiteY659" fmla="*/ 6430963 h 6677025"/>
              <a:gd name="connsiteX660" fmla="*/ 4117975 w 8802688"/>
              <a:gd name="connsiteY660" fmla="*/ 6454775 h 6677025"/>
              <a:gd name="connsiteX661" fmla="*/ 4095750 w 8802688"/>
              <a:gd name="connsiteY661" fmla="*/ 6481763 h 6677025"/>
              <a:gd name="connsiteX662" fmla="*/ 4078288 w 8802688"/>
              <a:gd name="connsiteY662" fmla="*/ 6510338 h 6677025"/>
              <a:gd name="connsiteX663" fmla="*/ 4064000 w 8802688"/>
              <a:gd name="connsiteY663" fmla="*/ 6537325 h 6677025"/>
              <a:gd name="connsiteX664" fmla="*/ 4033838 w 8802688"/>
              <a:gd name="connsiteY664" fmla="*/ 6564313 h 6677025"/>
              <a:gd name="connsiteX665" fmla="*/ 4003675 w 8802688"/>
              <a:gd name="connsiteY665" fmla="*/ 6588125 h 6677025"/>
              <a:gd name="connsiteX666" fmla="*/ 3975100 w 8802688"/>
              <a:gd name="connsiteY666" fmla="*/ 6608763 h 6677025"/>
              <a:gd name="connsiteX667" fmla="*/ 3944938 w 8802688"/>
              <a:gd name="connsiteY667" fmla="*/ 6626225 h 6677025"/>
              <a:gd name="connsiteX668" fmla="*/ 3914775 w 8802688"/>
              <a:gd name="connsiteY668" fmla="*/ 6645275 h 6677025"/>
              <a:gd name="connsiteX669" fmla="*/ 3884613 w 8802688"/>
              <a:gd name="connsiteY669" fmla="*/ 6656388 h 6677025"/>
              <a:gd name="connsiteX670" fmla="*/ 3852863 w 8802688"/>
              <a:gd name="connsiteY670" fmla="*/ 6665913 h 6677025"/>
              <a:gd name="connsiteX671" fmla="*/ 3822700 w 8802688"/>
              <a:gd name="connsiteY671" fmla="*/ 6673850 h 6677025"/>
              <a:gd name="connsiteX672" fmla="*/ 3790950 w 8802688"/>
              <a:gd name="connsiteY672" fmla="*/ 6677025 h 6677025"/>
              <a:gd name="connsiteX673" fmla="*/ 3760788 w 8802688"/>
              <a:gd name="connsiteY673" fmla="*/ 6677025 h 6677025"/>
              <a:gd name="connsiteX674" fmla="*/ 3727450 w 8802688"/>
              <a:gd name="connsiteY674" fmla="*/ 6673850 h 6677025"/>
              <a:gd name="connsiteX675" fmla="*/ 3697288 w 8802688"/>
              <a:gd name="connsiteY675" fmla="*/ 6669088 h 6677025"/>
              <a:gd name="connsiteX676" fmla="*/ 3668713 w 8802688"/>
              <a:gd name="connsiteY676" fmla="*/ 6659563 h 6677025"/>
              <a:gd name="connsiteX677" fmla="*/ 3638550 w 8802688"/>
              <a:gd name="connsiteY677" fmla="*/ 6646863 h 6677025"/>
              <a:gd name="connsiteX678" fmla="*/ 3608388 w 8802688"/>
              <a:gd name="connsiteY678" fmla="*/ 6632575 h 6677025"/>
              <a:gd name="connsiteX679" fmla="*/ 3579813 w 8802688"/>
              <a:gd name="connsiteY679" fmla="*/ 6611938 h 6677025"/>
              <a:gd name="connsiteX680" fmla="*/ 3525838 w 8802688"/>
              <a:gd name="connsiteY680" fmla="*/ 6543675 h 6677025"/>
              <a:gd name="connsiteX681" fmla="*/ 3475038 w 8802688"/>
              <a:gd name="connsiteY681" fmla="*/ 6472238 h 6677025"/>
              <a:gd name="connsiteX682" fmla="*/ 3427413 w 8802688"/>
              <a:gd name="connsiteY682" fmla="*/ 6400800 h 6677025"/>
              <a:gd name="connsiteX683" fmla="*/ 3379788 w 8802688"/>
              <a:gd name="connsiteY683" fmla="*/ 6326188 h 6677025"/>
              <a:gd name="connsiteX684" fmla="*/ 3335338 w 8802688"/>
              <a:gd name="connsiteY684" fmla="*/ 6251575 h 6677025"/>
              <a:gd name="connsiteX685" fmla="*/ 3294063 w 8802688"/>
              <a:gd name="connsiteY685" fmla="*/ 6175375 h 6677025"/>
              <a:gd name="connsiteX686" fmla="*/ 3252788 w 8802688"/>
              <a:gd name="connsiteY686" fmla="*/ 6097588 h 6677025"/>
              <a:gd name="connsiteX687" fmla="*/ 3209925 w 8802688"/>
              <a:gd name="connsiteY687" fmla="*/ 6015038 h 6677025"/>
              <a:gd name="connsiteX688" fmla="*/ 3195638 w 8802688"/>
              <a:gd name="connsiteY688" fmla="*/ 5999163 h 6677025"/>
              <a:gd name="connsiteX689" fmla="*/ 3186113 w 8802688"/>
              <a:gd name="connsiteY689" fmla="*/ 5984875 h 6677025"/>
              <a:gd name="connsiteX690" fmla="*/ 3181350 w 8802688"/>
              <a:gd name="connsiteY690" fmla="*/ 5967413 h 6677025"/>
              <a:gd name="connsiteX691" fmla="*/ 3175000 w 8802688"/>
              <a:gd name="connsiteY691" fmla="*/ 5946775 h 6677025"/>
              <a:gd name="connsiteX692" fmla="*/ 3171825 w 8802688"/>
              <a:gd name="connsiteY692" fmla="*/ 5927725 h 6677025"/>
              <a:gd name="connsiteX693" fmla="*/ 3171825 w 8802688"/>
              <a:gd name="connsiteY693" fmla="*/ 5907088 h 6677025"/>
              <a:gd name="connsiteX694" fmla="*/ 3175000 w 8802688"/>
              <a:gd name="connsiteY694" fmla="*/ 5886450 h 6677025"/>
              <a:gd name="connsiteX695" fmla="*/ 3181350 w 8802688"/>
              <a:gd name="connsiteY695" fmla="*/ 5865813 h 6677025"/>
              <a:gd name="connsiteX696" fmla="*/ 3189288 w 8802688"/>
              <a:gd name="connsiteY696" fmla="*/ 5845175 h 6677025"/>
              <a:gd name="connsiteX697" fmla="*/ 3201988 w 8802688"/>
              <a:gd name="connsiteY697" fmla="*/ 5824538 h 6677025"/>
              <a:gd name="connsiteX698" fmla="*/ 3213100 w 8802688"/>
              <a:gd name="connsiteY698" fmla="*/ 5803900 h 6677025"/>
              <a:gd name="connsiteX699" fmla="*/ 3230563 w 8802688"/>
              <a:gd name="connsiteY699" fmla="*/ 5783263 h 6677025"/>
              <a:gd name="connsiteX700" fmla="*/ 3249613 w 8802688"/>
              <a:gd name="connsiteY700" fmla="*/ 5764213 h 6677025"/>
              <a:gd name="connsiteX701" fmla="*/ 3270250 w 8802688"/>
              <a:gd name="connsiteY701" fmla="*/ 5746750 h 6677025"/>
              <a:gd name="connsiteX702" fmla="*/ 3294063 w 8802688"/>
              <a:gd name="connsiteY702" fmla="*/ 5732463 h 6677025"/>
              <a:gd name="connsiteX703" fmla="*/ 3321050 w 8802688"/>
              <a:gd name="connsiteY703" fmla="*/ 5716588 h 6677025"/>
              <a:gd name="connsiteX704" fmla="*/ 3362325 w 8802688"/>
              <a:gd name="connsiteY704" fmla="*/ 5699125 h 6677025"/>
              <a:gd name="connsiteX705" fmla="*/ 3403600 w 8802688"/>
              <a:gd name="connsiteY705" fmla="*/ 5681663 h 6677025"/>
              <a:gd name="connsiteX706" fmla="*/ 3492500 w 8802688"/>
              <a:gd name="connsiteY706" fmla="*/ 5637213 h 6677025"/>
              <a:gd name="connsiteX707" fmla="*/ 3587750 w 8802688"/>
              <a:gd name="connsiteY707" fmla="*/ 5583238 h 6677025"/>
              <a:gd name="connsiteX708" fmla="*/ 3692525 w 8802688"/>
              <a:gd name="connsiteY708" fmla="*/ 5529263 h 6677025"/>
              <a:gd name="connsiteX709" fmla="*/ 3692525 w 8802688"/>
              <a:gd name="connsiteY709" fmla="*/ 5081588 h 6677025"/>
              <a:gd name="connsiteX710" fmla="*/ 3683000 w 8802688"/>
              <a:gd name="connsiteY710" fmla="*/ 5116513 h 6677025"/>
              <a:gd name="connsiteX711" fmla="*/ 3673475 w 8802688"/>
              <a:gd name="connsiteY711" fmla="*/ 5153025 h 6677025"/>
              <a:gd name="connsiteX712" fmla="*/ 3665538 w 8802688"/>
              <a:gd name="connsiteY712" fmla="*/ 5184775 h 6677025"/>
              <a:gd name="connsiteX713" fmla="*/ 3652838 w 8802688"/>
              <a:gd name="connsiteY713" fmla="*/ 5211763 h 6677025"/>
              <a:gd name="connsiteX714" fmla="*/ 3641725 w 8802688"/>
              <a:gd name="connsiteY714" fmla="*/ 5238750 h 6677025"/>
              <a:gd name="connsiteX715" fmla="*/ 3629025 w 8802688"/>
              <a:gd name="connsiteY715" fmla="*/ 5265738 h 6677025"/>
              <a:gd name="connsiteX716" fmla="*/ 3614738 w 8802688"/>
              <a:gd name="connsiteY716" fmla="*/ 5286375 h 6677025"/>
              <a:gd name="connsiteX717" fmla="*/ 3600450 w 8802688"/>
              <a:gd name="connsiteY717" fmla="*/ 5307013 h 6677025"/>
              <a:gd name="connsiteX718" fmla="*/ 3581400 w 8802688"/>
              <a:gd name="connsiteY718" fmla="*/ 5324475 h 6677025"/>
              <a:gd name="connsiteX719" fmla="*/ 3567113 w 8802688"/>
              <a:gd name="connsiteY719" fmla="*/ 5340350 h 6677025"/>
              <a:gd name="connsiteX720" fmla="*/ 3549650 w 8802688"/>
              <a:gd name="connsiteY720" fmla="*/ 5354638 h 6677025"/>
              <a:gd name="connsiteX721" fmla="*/ 3529013 w 8802688"/>
              <a:gd name="connsiteY721" fmla="*/ 5365750 h 6677025"/>
              <a:gd name="connsiteX722" fmla="*/ 3489325 w 8802688"/>
              <a:gd name="connsiteY722" fmla="*/ 5386388 h 6677025"/>
              <a:gd name="connsiteX723" fmla="*/ 3451225 w 8802688"/>
              <a:gd name="connsiteY723" fmla="*/ 5402263 h 6677025"/>
              <a:gd name="connsiteX724" fmla="*/ 3406775 w 8802688"/>
              <a:gd name="connsiteY724" fmla="*/ 5413375 h 6677025"/>
              <a:gd name="connsiteX725" fmla="*/ 3365500 w 8802688"/>
              <a:gd name="connsiteY725" fmla="*/ 5419725 h 6677025"/>
              <a:gd name="connsiteX726" fmla="*/ 3321050 w 8802688"/>
              <a:gd name="connsiteY726" fmla="*/ 5422900 h 6677025"/>
              <a:gd name="connsiteX727" fmla="*/ 3273425 w 8802688"/>
              <a:gd name="connsiteY727" fmla="*/ 5422900 h 6677025"/>
              <a:gd name="connsiteX728" fmla="*/ 3182938 w 8802688"/>
              <a:gd name="connsiteY728" fmla="*/ 5419725 h 6677025"/>
              <a:gd name="connsiteX729" fmla="*/ 3097213 w 8802688"/>
              <a:gd name="connsiteY729" fmla="*/ 5416550 h 6677025"/>
              <a:gd name="connsiteX730" fmla="*/ 2838450 w 8802688"/>
              <a:gd name="connsiteY730" fmla="*/ 5416550 h 6677025"/>
              <a:gd name="connsiteX731" fmla="*/ 2770188 w 8802688"/>
              <a:gd name="connsiteY731" fmla="*/ 5416550 h 6677025"/>
              <a:gd name="connsiteX732" fmla="*/ 2708275 w 8802688"/>
              <a:gd name="connsiteY732" fmla="*/ 5413375 h 6677025"/>
              <a:gd name="connsiteX733" fmla="*/ 2678113 w 8802688"/>
              <a:gd name="connsiteY733" fmla="*/ 5408613 h 6677025"/>
              <a:gd name="connsiteX734" fmla="*/ 2647950 w 8802688"/>
              <a:gd name="connsiteY734" fmla="*/ 5402263 h 6677025"/>
              <a:gd name="connsiteX735" fmla="*/ 2622550 w 8802688"/>
              <a:gd name="connsiteY735" fmla="*/ 5395913 h 6677025"/>
              <a:gd name="connsiteX736" fmla="*/ 2598738 w 8802688"/>
              <a:gd name="connsiteY736" fmla="*/ 5384800 h 6677025"/>
              <a:gd name="connsiteX737" fmla="*/ 2574925 w 8802688"/>
              <a:gd name="connsiteY737" fmla="*/ 5368925 h 6677025"/>
              <a:gd name="connsiteX738" fmla="*/ 2554288 w 8802688"/>
              <a:gd name="connsiteY738" fmla="*/ 5354638 h 6677025"/>
              <a:gd name="connsiteX739" fmla="*/ 2532063 w 8802688"/>
              <a:gd name="connsiteY739" fmla="*/ 5330825 h 6677025"/>
              <a:gd name="connsiteX740" fmla="*/ 2514600 w 8802688"/>
              <a:gd name="connsiteY740" fmla="*/ 5307013 h 6677025"/>
              <a:gd name="connsiteX741" fmla="*/ 2500313 w 8802688"/>
              <a:gd name="connsiteY741" fmla="*/ 5276850 h 6677025"/>
              <a:gd name="connsiteX742" fmla="*/ 2484438 w 8802688"/>
              <a:gd name="connsiteY742" fmla="*/ 5241925 h 6677025"/>
              <a:gd name="connsiteX743" fmla="*/ 2476500 w 8802688"/>
              <a:gd name="connsiteY743" fmla="*/ 5202238 h 6677025"/>
              <a:gd name="connsiteX744" fmla="*/ 2466975 w 8802688"/>
              <a:gd name="connsiteY744" fmla="*/ 5154613 h 6677025"/>
              <a:gd name="connsiteX745" fmla="*/ 2466975 w 8802688"/>
              <a:gd name="connsiteY745" fmla="*/ 5229225 h 6677025"/>
              <a:gd name="connsiteX746" fmla="*/ 2466975 w 8802688"/>
              <a:gd name="connsiteY746" fmla="*/ 5341938 h 6677025"/>
              <a:gd name="connsiteX747" fmla="*/ 2466975 w 8802688"/>
              <a:gd name="connsiteY747" fmla="*/ 5440363 h 6677025"/>
              <a:gd name="connsiteX748" fmla="*/ 2463800 w 8802688"/>
              <a:gd name="connsiteY748" fmla="*/ 5538788 h 6677025"/>
              <a:gd name="connsiteX749" fmla="*/ 2459038 w 8802688"/>
              <a:gd name="connsiteY749" fmla="*/ 5634038 h 6677025"/>
              <a:gd name="connsiteX750" fmla="*/ 2452688 w 8802688"/>
              <a:gd name="connsiteY750" fmla="*/ 5681663 h 6677025"/>
              <a:gd name="connsiteX751" fmla="*/ 2443163 w 8802688"/>
              <a:gd name="connsiteY751" fmla="*/ 5729288 h 6677025"/>
              <a:gd name="connsiteX752" fmla="*/ 2435225 w 8802688"/>
              <a:gd name="connsiteY752" fmla="*/ 5776913 h 6677025"/>
              <a:gd name="connsiteX753" fmla="*/ 2422525 w 8802688"/>
              <a:gd name="connsiteY753" fmla="*/ 5824538 h 6677025"/>
              <a:gd name="connsiteX754" fmla="*/ 2408238 w 8802688"/>
              <a:gd name="connsiteY754" fmla="*/ 5868988 h 6677025"/>
              <a:gd name="connsiteX755" fmla="*/ 2390775 w 8802688"/>
              <a:gd name="connsiteY755" fmla="*/ 5916613 h 6677025"/>
              <a:gd name="connsiteX756" fmla="*/ 2368550 w 8802688"/>
              <a:gd name="connsiteY756" fmla="*/ 5961063 h 6677025"/>
              <a:gd name="connsiteX757" fmla="*/ 2343150 w 8802688"/>
              <a:gd name="connsiteY757" fmla="*/ 6002338 h 6677025"/>
              <a:gd name="connsiteX758" fmla="*/ 2316163 w 8802688"/>
              <a:gd name="connsiteY758" fmla="*/ 6046788 h 6677025"/>
              <a:gd name="connsiteX759" fmla="*/ 2282825 w 8802688"/>
              <a:gd name="connsiteY759" fmla="*/ 6088063 h 6677025"/>
              <a:gd name="connsiteX760" fmla="*/ 2268538 w 8802688"/>
              <a:gd name="connsiteY760" fmla="*/ 6103938 h 6677025"/>
              <a:gd name="connsiteX761" fmla="*/ 2255838 w 8802688"/>
              <a:gd name="connsiteY761" fmla="*/ 6121400 h 6677025"/>
              <a:gd name="connsiteX762" fmla="*/ 2238375 w 8802688"/>
              <a:gd name="connsiteY762" fmla="*/ 6156325 h 6677025"/>
              <a:gd name="connsiteX763" fmla="*/ 2224088 w 8802688"/>
              <a:gd name="connsiteY763" fmla="*/ 6199188 h 6677025"/>
              <a:gd name="connsiteX764" fmla="*/ 2211388 w 8802688"/>
              <a:gd name="connsiteY764" fmla="*/ 6243638 h 6677025"/>
              <a:gd name="connsiteX765" fmla="*/ 2193925 w 8802688"/>
              <a:gd name="connsiteY765" fmla="*/ 6335713 h 6677025"/>
              <a:gd name="connsiteX766" fmla="*/ 2181225 w 8802688"/>
              <a:gd name="connsiteY766" fmla="*/ 6383338 h 6677025"/>
              <a:gd name="connsiteX767" fmla="*/ 2170113 w 8802688"/>
              <a:gd name="connsiteY767" fmla="*/ 6424613 h 6677025"/>
              <a:gd name="connsiteX768" fmla="*/ 2166938 w 8802688"/>
              <a:gd name="connsiteY768" fmla="*/ 6442075 h 6677025"/>
              <a:gd name="connsiteX769" fmla="*/ 2157413 w 8802688"/>
              <a:gd name="connsiteY769" fmla="*/ 6459538 h 6677025"/>
              <a:gd name="connsiteX770" fmla="*/ 2143125 w 8802688"/>
              <a:gd name="connsiteY770" fmla="*/ 6478588 h 6677025"/>
              <a:gd name="connsiteX771" fmla="*/ 2125663 w 8802688"/>
              <a:gd name="connsiteY771" fmla="*/ 6496050 h 6677025"/>
              <a:gd name="connsiteX772" fmla="*/ 2101850 w 8802688"/>
              <a:gd name="connsiteY772" fmla="*/ 6510338 h 6677025"/>
              <a:gd name="connsiteX773" fmla="*/ 2078038 w 8802688"/>
              <a:gd name="connsiteY773" fmla="*/ 6526213 h 6677025"/>
              <a:gd name="connsiteX774" fmla="*/ 2051050 w 8802688"/>
              <a:gd name="connsiteY774" fmla="*/ 6534150 h 6677025"/>
              <a:gd name="connsiteX775" fmla="*/ 2020888 w 8802688"/>
              <a:gd name="connsiteY775" fmla="*/ 6537325 h 6677025"/>
              <a:gd name="connsiteX776" fmla="*/ 1828800 w 8802688"/>
              <a:gd name="connsiteY776" fmla="*/ 6507163 h 6677025"/>
              <a:gd name="connsiteX777" fmla="*/ 1628775 w 8802688"/>
              <a:gd name="connsiteY777" fmla="*/ 6478588 h 6677025"/>
              <a:gd name="connsiteX778" fmla="*/ 1525588 w 8802688"/>
              <a:gd name="connsiteY778" fmla="*/ 6457950 h 6677025"/>
              <a:gd name="connsiteX779" fmla="*/ 1420813 w 8802688"/>
              <a:gd name="connsiteY779" fmla="*/ 6435725 h 6677025"/>
              <a:gd name="connsiteX780" fmla="*/ 1316038 w 8802688"/>
              <a:gd name="connsiteY780" fmla="*/ 6415088 h 6677025"/>
              <a:gd name="connsiteX781" fmla="*/ 1206500 w 8802688"/>
              <a:gd name="connsiteY781" fmla="*/ 6389688 h 6677025"/>
              <a:gd name="connsiteX782" fmla="*/ 1168400 w 8802688"/>
              <a:gd name="connsiteY782" fmla="*/ 6370638 h 6677025"/>
              <a:gd name="connsiteX783" fmla="*/ 1150938 w 8802688"/>
              <a:gd name="connsiteY783" fmla="*/ 6362700 h 6677025"/>
              <a:gd name="connsiteX784" fmla="*/ 1135063 w 8802688"/>
              <a:gd name="connsiteY784" fmla="*/ 6353175 h 6677025"/>
              <a:gd name="connsiteX785" fmla="*/ 1123950 w 8802688"/>
              <a:gd name="connsiteY785" fmla="*/ 6342063 h 6677025"/>
              <a:gd name="connsiteX786" fmla="*/ 1111250 w 8802688"/>
              <a:gd name="connsiteY786" fmla="*/ 6326188 h 6677025"/>
              <a:gd name="connsiteX787" fmla="*/ 1103313 w 8802688"/>
              <a:gd name="connsiteY787" fmla="*/ 6311900 h 6677025"/>
              <a:gd name="connsiteX788" fmla="*/ 1093788 w 8802688"/>
              <a:gd name="connsiteY788" fmla="*/ 6294438 h 6677025"/>
              <a:gd name="connsiteX789" fmla="*/ 1087438 w 8802688"/>
              <a:gd name="connsiteY789" fmla="*/ 6275388 h 6677025"/>
              <a:gd name="connsiteX790" fmla="*/ 1084263 w 8802688"/>
              <a:gd name="connsiteY790" fmla="*/ 6254750 h 6677025"/>
              <a:gd name="connsiteX791" fmla="*/ 1082675 w 8802688"/>
              <a:gd name="connsiteY791" fmla="*/ 6234113 h 6677025"/>
              <a:gd name="connsiteX792" fmla="*/ 1082675 w 8802688"/>
              <a:gd name="connsiteY792" fmla="*/ 6210300 h 6677025"/>
              <a:gd name="connsiteX793" fmla="*/ 1084263 w 8802688"/>
              <a:gd name="connsiteY793" fmla="*/ 6154738 h 6677025"/>
              <a:gd name="connsiteX794" fmla="*/ 1093788 w 8802688"/>
              <a:gd name="connsiteY794" fmla="*/ 6088063 h 6677025"/>
              <a:gd name="connsiteX795" fmla="*/ 1120775 w 8802688"/>
              <a:gd name="connsiteY795" fmla="*/ 6046788 h 6677025"/>
              <a:gd name="connsiteX796" fmla="*/ 1144588 w 8802688"/>
              <a:gd name="connsiteY796" fmla="*/ 5999163 h 6677025"/>
              <a:gd name="connsiteX797" fmla="*/ 1162050 w 8802688"/>
              <a:gd name="connsiteY797" fmla="*/ 5948363 h 6677025"/>
              <a:gd name="connsiteX798" fmla="*/ 1176338 w 8802688"/>
              <a:gd name="connsiteY798" fmla="*/ 5899150 h 6677025"/>
              <a:gd name="connsiteX799" fmla="*/ 1189038 w 8802688"/>
              <a:gd name="connsiteY799" fmla="*/ 5845175 h 6677025"/>
              <a:gd name="connsiteX800" fmla="*/ 1198563 w 8802688"/>
              <a:gd name="connsiteY800" fmla="*/ 5788025 h 6677025"/>
              <a:gd name="connsiteX801" fmla="*/ 1203325 w 8802688"/>
              <a:gd name="connsiteY801" fmla="*/ 5735638 h 6677025"/>
              <a:gd name="connsiteX802" fmla="*/ 1206500 w 8802688"/>
              <a:gd name="connsiteY802" fmla="*/ 5678488 h 6677025"/>
              <a:gd name="connsiteX803" fmla="*/ 1212850 w 8802688"/>
              <a:gd name="connsiteY803" fmla="*/ 5657850 h 6677025"/>
              <a:gd name="connsiteX804" fmla="*/ 1216025 w 8802688"/>
              <a:gd name="connsiteY804" fmla="*/ 5634038 h 6677025"/>
              <a:gd name="connsiteX805" fmla="*/ 1216025 w 8802688"/>
              <a:gd name="connsiteY805" fmla="*/ 5613400 h 6677025"/>
              <a:gd name="connsiteX806" fmla="*/ 1216025 w 8802688"/>
              <a:gd name="connsiteY806" fmla="*/ 5589588 h 6677025"/>
              <a:gd name="connsiteX807" fmla="*/ 1209675 w 8802688"/>
              <a:gd name="connsiteY807" fmla="*/ 5541963 h 6677025"/>
              <a:gd name="connsiteX808" fmla="*/ 1198563 w 8802688"/>
              <a:gd name="connsiteY808" fmla="*/ 5497513 h 6677025"/>
              <a:gd name="connsiteX809" fmla="*/ 1179513 w 8802688"/>
              <a:gd name="connsiteY809" fmla="*/ 5453063 h 6677025"/>
              <a:gd name="connsiteX810" fmla="*/ 1165225 w 8802688"/>
              <a:gd name="connsiteY810" fmla="*/ 5410200 h 6677025"/>
              <a:gd name="connsiteX811" fmla="*/ 1131888 w 8802688"/>
              <a:gd name="connsiteY811" fmla="*/ 5341938 h 6677025"/>
              <a:gd name="connsiteX812" fmla="*/ 1069975 w 8802688"/>
              <a:gd name="connsiteY812" fmla="*/ 5238750 h 6677025"/>
              <a:gd name="connsiteX813" fmla="*/ 1012825 w 8802688"/>
              <a:gd name="connsiteY813" fmla="*/ 5130800 h 6677025"/>
              <a:gd name="connsiteX814" fmla="*/ 957263 w 8802688"/>
              <a:gd name="connsiteY814" fmla="*/ 5027613 h 6677025"/>
              <a:gd name="connsiteX815" fmla="*/ 903288 w 8802688"/>
              <a:gd name="connsiteY815" fmla="*/ 4919663 h 6677025"/>
              <a:gd name="connsiteX816" fmla="*/ 855663 w 8802688"/>
              <a:gd name="connsiteY816" fmla="*/ 4813300 h 6677025"/>
              <a:gd name="connsiteX817" fmla="*/ 811213 w 8802688"/>
              <a:gd name="connsiteY817" fmla="*/ 4706938 h 6677025"/>
              <a:gd name="connsiteX818" fmla="*/ 769938 w 8802688"/>
              <a:gd name="connsiteY818" fmla="*/ 4598988 h 6677025"/>
              <a:gd name="connsiteX819" fmla="*/ 733425 w 8802688"/>
              <a:gd name="connsiteY819" fmla="*/ 4492625 h 6677025"/>
              <a:gd name="connsiteX820" fmla="*/ 701675 w 8802688"/>
              <a:gd name="connsiteY820" fmla="*/ 4383088 h 6677025"/>
              <a:gd name="connsiteX821" fmla="*/ 671513 w 8802688"/>
              <a:gd name="connsiteY821" fmla="*/ 4271963 h 6677025"/>
              <a:gd name="connsiteX822" fmla="*/ 647700 w 8802688"/>
              <a:gd name="connsiteY822" fmla="*/ 4162425 h 6677025"/>
              <a:gd name="connsiteX823" fmla="*/ 630238 w 8802688"/>
              <a:gd name="connsiteY823" fmla="*/ 4049713 h 6677025"/>
              <a:gd name="connsiteX824" fmla="*/ 617538 w 8802688"/>
              <a:gd name="connsiteY824" fmla="*/ 3937000 h 6677025"/>
              <a:gd name="connsiteX825" fmla="*/ 609600 w 8802688"/>
              <a:gd name="connsiteY825" fmla="*/ 3821113 h 6677025"/>
              <a:gd name="connsiteX826" fmla="*/ 609600 w 8802688"/>
              <a:gd name="connsiteY826" fmla="*/ 3705225 h 6677025"/>
              <a:gd name="connsiteX827" fmla="*/ 612775 w 8802688"/>
              <a:gd name="connsiteY827" fmla="*/ 3586163 h 6677025"/>
              <a:gd name="connsiteX828" fmla="*/ 620713 w 8802688"/>
              <a:gd name="connsiteY828" fmla="*/ 3470275 h 6677025"/>
              <a:gd name="connsiteX829" fmla="*/ 636588 w 8802688"/>
              <a:gd name="connsiteY829" fmla="*/ 3354388 h 6677025"/>
              <a:gd name="connsiteX830" fmla="*/ 657225 w 8802688"/>
              <a:gd name="connsiteY830" fmla="*/ 3243263 h 6677025"/>
              <a:gd name="connsiteX831" fmla="*/ 681038 w 8802688"/>
              <a:gd name="connsiteY831" fmla="*/ 3136900 h 6677025"/>
              <a:gd name="connsiteX832" fmla="*/ 709613 w 8802688"/>
              <a:gd name="connsiteY832" fmla="*/ 3032125 h 6677025"/>
              <a:gd name="connsiteX833" fmla="*/ 746125 w 8802688"/>
              <a:gd name="connsiteY833" fmla="*/ 2932113 h 6677025"/>
              <a:gd name="connsiteX834" fmla="*/ 784225 w 8802688"/>
              <a:gd name="connsiteY834" fmla="*/ 2833688 h 6677025"/>
              <a:gd name="connsiteX835" fmla="*/ 828675 w 8802688"/>
              <a:gd name="connsiteY835" fmla="*/ 2735263 h 6677025"/>
              <a:gd name="connsiteX836" fmla="*/ 879475 w 8802688"/>
              <a:gd name="connsiteY836" fmla="*/ 2643188 h 6677025"/>
              <a:gd name="connsiteX837" fmla="*/ 933450 w 8802688"/>
              <a:gd name="connsiteY837" fmla="*/ 2551113 h 6677025"/>
              <a:gd name="connsiteX838" fmla="*/ 992188 w 8802688"/>
              <a:gd name="connsiteY838" fmla="*/ 2465388 h 6677025"/>
              <a:gd name="connsiteX839" fmla="*/ 1055688 w 8802688"/>
              <a:gd name="connsiteY839" fmla="*/ 2379663 h 6677025"/>
              <a:gd name="connsiteX840" fmla="*/ 1123950 w 8802688"/>
              <a:gd name="connsiteY840" fmla="*/ 2295525 h 6677025"/>
              <a:gd name="connsiteX841" fmla="*/ 1195388 w 8802688"/>
              <a:gd name="connsiteY841" fmla="*/ 2212975 h 6677025"/>
              <a:gd name="connsiteX842" fmla="*/ 1271588 w 8802688"/>
              <a:gd name="connsiteY842" fmla="*/ 2132013 h 6677025"/>
              <a:gd name="connsiteX843" fmla="*/ 1355725 w 8802688"/>
              <a:gd name="connsiteY843" fmla="*/ 2054225 h 6677025"/>
              <a:gd name="connsiteX844" fmla="*/ 1423988 w 8802688"/>
              <a:gd name="connsiteY844" fmla="*/ 2001838 h 6677025"/>
              <a:gd name="connsiteX845" fmla="*/ 1495425 w 8802688"/>
              <a:gd name="connsiteY845" fmla="*/ 1951038 h 6677025"/>
              <a:gd name="connsiteX846" fmla="*/ 1566863 w 8802688"/>
              <a:gd name="connsiteY846" fmla="*/ 1900238 h 6677025"/>
              <a:gd name="connsiteX847" fmla="*/ 1641475 w 8802688"/>
              <a:gd name="connsiteY847" fmla="*/ 1855788 h 6677025"/>
              <a:gd name="connsiteX848" fmla="*/ 1714500 w 8802688"/>
              <a:gd name="connsiteY848" fmla="*/ 1814513 h 6677025"/>
              <a:gd name="connsiteX849" fmla="*/ 1789113 w 8802688"/>
              <a:gd name="connsiteY849" fmla="*/ 1774825 h 6677025"/>
              <a:gd name="connsiteX850" fmla="*/ 1866900 w 8802688"/>
              <a:gd name="connsiteY850" fmla="*/ 1739900 h 6677025"/>
              <a:gd name="connsiteX851" fmla="*/ 1944688 w 8802688"/>
              <a:gd name="connsiteY851" fmla="*/ 1703388 h 6677025"/>
              <a:gd name="connsiteX852" fmla="*/ 2020888 w 8802688"/>
              <a:gd name="connsiteY852" fmla="*/ 1671638 h 6677025"/>
              <a:gd name="connsiteX853" fmla="*/ 2101850 w 8802688"/>
              <a:gd name="connsiteY853" fmla="*/ 1641476 h 6677025"/>
              <a:gd name="connsiteX854" fmla="*/ 2184400 w 8802688"/>
              <a:gd name="connsiteY854" fmla="*/ 1614488 h 6677025"/>
              <a:gd name="connsiteX855" fmla="*/ 2268538 w 8802688"/>
              <a:gd name="connsiteY855" fmla="*/ 1587500 h 6677025"/>
              <a:gd name="connsiteX856" fmla="*/ 2351088 w 8802688"/>
              <a:gd name="connsiteY856" fmla="*/ 1562100 h 6677025"/>
              <a:gd name="connsiteX857" fmla="*/ 2436813 w 8802688"/>
              <a:gd name="connsiteY857" fmla="*/ 1538288 h 6677025"/>
              <a:gd name="connsiteX858" fmla="*/ 2616200 w 8802688"/>
              <a:gd name="connsiteY858" fmla="*/ 1492250 h 6677025"/>
              <a:gd name="connsiteX859" fmla="*/ 2725738 w 8802688"/>
              <a:gd name="connsiteY859" fmla="*/ 1492250 h 6677025"/>
              <a:gd name="connsiteX860" fmla="*/ 2654300 w 8802688"/>
              <a:gd name="connsiteY860" fmla="*/ 1590675 h 6677025"/>
              <a:gd name="connsiteX861" fmla="*/ 2582863 w 8802688"/>
              <a:gd name="connsiteY861" fmla="*/ 1682750 h 6677025"/>
              <a:gd name="connsiteX862" fmla="*/ 2435225 w 8802688"/>
              <a:gd name="connsiteY862" fmla="*/ 1866901 h 6677025"/>
              <a:gd name="connsiteX863" fmla="*/ 2363788 w 8802688"/>
              <a:gd name="connsiteY863" fmla="*/ 1958975 h 6677025"/>
              <a:gd name="connsiteX864" fmla="*/ 2295525 w 8802688"/>
              <a:gd name="connsiteY864" fmla="*/ 2052638 h 6677025"/>
              <a:gd name="connsiteX865" fmla="*/ 2228850 w 8802688"/>
              <a:gd name="connsiteY865" fmla="*/ 2144713 h 6677025"/>
              <a:gd name="connsiteX866" fmla="*/ 2200275 w 8802688"/>
              <a:gd name="connsiteY866" fmla="*/ 2192338 h 6677025"/>
              <a:gd name="connsiteX867" fmla="*/ 2170113 w 8802688"/>
              <a:gd name="connsiteY867" fmla="*/ 2241550 h 6677025"/>
              <a:gd name="connsiteX868" fmla="*/ 2089150 w 8802688"/>
              <a:gd name="connsiteY868" fmla="*/ 2355850 h 6677025"/>
              <a:gd name="connsiteX869" fmla="*/ 2047875 w 8802688"/>
              <a:gd name="connsiteY869" fmla="*/ 2411413 h 6677025"/>
              <a:gd name="connsiteX870" fmla="*/ 2012950 w 8802688"/>
              <a:gd name="connsiteY870" fmla="*/ 2471738 h 6677025"/>
              <a:gd name="connsiteX871" fmla="*/ 1979613 w 8802688"/>
              <a:gd name="connsiteY871" fmla="*/ 2530475 h 6677025"/>
              <a:gd name="connsiteX872" fmla="*/ 1952625 w 8802688"/>
              <a:gd name="connsiteY872" fmla="*/ 2592388 h 6677025"/>
              <a:gd name="connsiteX873" fmla="*/ 1928813 w 8802688"/>
              <a:gd name="connsiteY873" fmla="*/ 2659063 h 6677025"/>
              <a:gd name="connsiteX874" fmla="*/ 1917700 w 8802688"/>
              <a:gd name="connsiteY874" fmla="*/ 2693988 h 6677025"/>
              <a:gd name="connsiteX875" fmla="*/ 1911350 w 8802688"/>
              <a:gd name="connsiteY875" fmla="*/ 2727325 h 6677025"/>
              <a:gd name="connsiteX876" fmla="*/ 1893888 w 8802688"/>
              <a:gd name="connsiteY876" fmla="*/ 2776538 h 6677025"/>
              <a:gd name="connsiteX877" fmla="*/ 1881188 w 8802688"/>
              <a:gd name="connsiteY877" fmla="*/ 2824163 h 6677025"/>
              <a:gd name="connsiteX878" fmla="*/ 1873250 w 8802688"/>
              <a:gd name="connsiteY878" fmla="*/ 2868613 h 6677025"/>
              <a:gd name="connsiteX879" fmla="*/ 1873250 w 8802688"/>
              <a:gd name="connsiteY879" fmla="*/ 2916238 h 6677025"/>
              <a:gd name="connsiteX880" fmla="*/ 1876425 w 8802688"/>
              <a:gd name="connsiteY880" fmla="*/ 2962275 h 6677025"/>
              <a:gd name="connsiteX881" fmla="*/ 1881188 w 8802688"/>
              <a:gd name="connsiteY881" fmla="*/ 3006725 h 6677025"/>
              <a:gd name="connsiteX882" fmla="*/ 1893888 w 8802688"/>
              <a:gd name="connsiteY882" fmla="*/ 3048000 h 6677025"/>
              <a:gd name="connsiteX883" fmla="*/ 1905000 w 8802688"/>
              <a:gd name="connsiteY883" fmla="*/ 3092450 h 6677025"/>
              <a:gd name="connsiteX884" fmla="*/ 1924050 w 8802688"/>
              <a:gd name="connsiteY884" fmla="*/ 3133725 h 6677025"/>
              <a:gd name="connsiteX885" fmla="*/ 1944688 w 8802688"/>
              <a:gd name="connsiteY885" fmla="*/ 3171825 h 6677025"/>
              <a:gd name="connsiteX886" fmla="*/ 1965325 w 8802688"/>
              <a:gd name="connsiteY886" fmla="*/ 3214688 h 6677025"/>
              <a:gd name="connsiteX887" fmla="*/ 1989138 w 8802688"/>
              <a:gd name="connsiteY887" fmla="*/ 3252788 h 6677025"/>
              <a:gd name="connsiteX888" fmla="*/ 2041525 w 8802688"/>
              <a:gd name="connsiteY888" fmla="*/ 3327400 h 6677025"/>
              <a:gd name="connsiteX889" fmla="*/ 2095500 w 8802688"/>
              <a:gd name="connsiteY889" fmla="*/ 3398838 h 6677025"/>
              <a:gd name="connsiteX890" fmla="*/ 2149475 w 8802688"/>
              <a:gd name="connsiteY890" fmla="*/ 3470275 h 6677025"/>
              <a:gd name="connsiteX891" fmla="*/ 2197100 w 8802688"/>
              <a:gd name="connsiteY891" fmla="*/ 3541713 h 6677025"/>
              <a:gd name="connsiteX892" fmla="*/ 2217738 w 8802688"/>
              <a:gd name="connsiteY892" fmla="*/ 3576638 h 6677025"/>
              <a:gd name="connsiteX893" fmla="*/ 2238375 w 8802688"/>
              <a:gd name="connsiteY893" fmla="*/ 3613150 h 6677025"/>
              <a:gd name="connsiteX894" fmla="*/ 2252663 w 8802688"/>
              <a:gd name="connsiteY894" fmla="*/ 3648075 h 6677025"/>
              <a:gd name="connsiteX895" fmla="*/ 2268538 w 8802688"/>
              <a:gd name="connsiteY895" fmla="*/ 3684588 h 6677025"/>
              <a:gd name="connsiteX896" fmla="*/ 2279650 w 8802688"/>
              <a:gd name="connsiteY896" fmla="*/ 3722688 h 6677025"/>
              <a:gd name="connsiteX897" fmla="*/ 2286000 w 8802688"/>
              <a:gd name="connsiteY897" fmla="*/ 3757613 h 6677025"/>
              <a:gd name="connsiteX898" fmla="*/ 2289175 w 8802688"/>
              <a:gd name="connsiteY898" fmla="*/ 3797300 h 6677025"/>
              <a:gd name="connsiteX899" fmla="*/ 2289175 w 8802688"/>
              <a:gd name="connsiteY899" fmla="*/ 3835400 h 6677025"/>
              <a:gd name="connsiteX900" fmla="*/ 2286000 w 8802688"/>
              <a:gd name="connsiteY900" fmla="*/ 3873500 h 6677025"/>
              <a:gd name="connsiteX901" fmla="*/ 2276475 w 8802688"/>
              <a:gd name="connsiteY901" fmla="*/ 3916363 h 6677025"/>
              <a:gd name="connsiteX902" fmla="*/ 2262188 w 8802688"/>
              <a:gd name="connsiteY902" fmla="*/ 3954463 h 6677025"/>
              <a:gd name="connsiteX903" fmla="*/ 2244725 w 8802688"/>
              <a:gd name="connsiteY903" fmla="*/ 3995738 h 6677025"/>
              <a:gd name="connsiteX904" fmla="*/ 2232025 w 8802688"/>
              <a:gd name="connsiteY904" fmla="*/ 4013200 h 6677025"/>
              <a:gd name="connsiteX905" fmla="*/ 2224088 w 8802688"/>
              <a:gd name="connsiteY905" fmla="*/ 4037013 h 6677025"/>
              <a:gd name="connsiteX906" fmla="*/ 2217738 w 8802688"/>
              <a:gd name="connsiteY906" fmla="*/ 4064000 h 6677025"/>
              <a:gd name="connsiteX907" fmla="*/ 2217738 w 8802688"/>
              <a:gd name="connsiteY907" fmla="*/ 4090988 h 6677025"/>
              <a:gd name="connsiteX908" fmla="*/ 2217738 w 8802688"/>
              <a:gd name="connsiteY908" fmla="*/ 4117975 h 6677025"/>
              <a:gd name="connsiteX909" fmla="*/ 2224088 w 8802688"/>
              <a:gd name="connsiteY909" fmla="*/ 4144963 h 6677025"/>
              <a:gd name="connsiteX910" fmla="*/ 2232025 w 8802688"/>
              <a:gd name="connsiteY910" fmla="*/ 4168775 h 6677025"/>
              <a:gd name="connsiteX911" fmla="*/ 2244725 w 8802688"/>
              <a:gd name="connsiteY911" fmla="*/ 4183063 h 6677025"/>
              <a:gd name="connsiteX912" fmla="*/ 2306638 w 8802688"/>
              <a:gd name="connsiteY912" fmla="*/ 4251325 h 6677025"/>
              <a:gd name="connsiteX913" fmla="*/ 2368550 w 8802688"/>
              <a:gd name="connsiteY913" fmla="*/ 4313238 h 6677025"/>
              <a:gd name="connsiteX914" fmla="*/ 2435225 w 8802688"/>
              <a:gd name="connsiteY914" fmla="*/ 4373563 h 6677025"/>
              <a:gd name="connsiteX915" fmla="*/ 2497138 w 8802688"/>
              <a:gd name="connsiteY915" fmla="*/ 4424363 h 6677025"/>
              <a:gd name="connsiteX916" fmla="*/ 2562225 w 8802688"/>
              <a:gd name="connsiteY916" fmla="*/ 4471988 h 6677025"/>
              <a:gd name="connsiteX917" fmla="*/ 2627313 w 8802688"/>
              <a:gd name="connsiteY917" fmla="*/ 4510088 h 6677025"/>
              <a:gd name="connsiteX918" fmla="*/ 2660650 w 8802688"/>
              <a:gd name="connsiteY918" fmla="*/ 4527550 h 6677025"/>
              <a:gd name="connsiteX919" fmla="*/ 2695575 w 8802688"/>
              <a:gd name="connsiteY919" fmla="*/ 4543425 h 6677025"/>
              <a:gd name="connsiteX920" fmla="*/ 2728913 w 8802688"/>
              <a:gd name="connsiteY920" fmla="*/ 4554538 h 6677025"/>
              <a:gd name="connsiteX921" fmla="*/ 2763838 w 8802688"/>
              <a:gd name="connsiteY921" fmla="*/ 4567238 h 6677025"/>
              <a:gd name="connsiteX922" fmla="*/ 2800350 w 8802688"/>
              <a:gd name="connsiteY922" fmla="*/ 4575175 h 6677025"/>
              <a:gd name="connsiteX923" fmla="*/ 2835275 w 8802688"/>
              <a:gd name="connsiteY923" fmla="*/ 4584700 h 6677025"/>
              <a:gd name="connsiteX924" fmla="*/ 2871788 w 8802688"/>
              <a:gd name="connsiteY924" fmla="*/ 4591050 h 6677025"/>
              <a:gd name="connsiteX925" fmla="*/ 2906713 w 8802688"/>
              <a:gd name="connsiteY925" fmla="*/ 4594225 h 6677025"/>
              <a:gd name="connsiteX926" fmla="*/ 2943225 w 8802688"/>
              <a:gd name="connsiteY926" fmla="*/ 4594225 h 6677025"/>
              <a:gd name="connsiteX927" fmla="*/ 2981325 w 8802688"/>
              <a:gd name="connsiteY927" fmla="*/ 4594225 h 6677025"/>
              <a:gd name="connsiteX928" fmla="*/ 3021013 w 8802688"/>
              <a:gd name="connsiteY928" fmla="*/ 4591050 h 6677025"/>
              <a:gd name="connsiteX929" fmla="*/ 3059113 w 8802688"/>
              <a:gd name="connsiteY929" fmla="*/ 4584700 h 6677025"/>
              <a:gd name="connsiteX930" fmla="*/ 3097213 w 8802688"/>
              <a:gd name="connsiteY930" fmla="*/ 4575175 h 6677025"/>
              <a:gd name="connsiteX931" fmla="*/ 3138488 w 8802688"/>
              <a:gd name="connsiteY931" fmla="*/ 4564063 h 6677025"/>
              <a:gd name="connsiteX932" fmla="*/ 3178175 w 8802688"/>
              <a:gd name="connsiteY932" fmla="*/ 4551363 h 6677025"/>
              <a:gd name="connsiteX933" fmla="*/ 3219450 w 8802688"/>
              <a:gd name="connsiteY933" fmla="*/ 4537075 h 6677025"/>
              <a:gd name="connsiteX934" fmla="*/ 3263900 w 8802688"/>
              <a:gd name="connsiteY934" fmla="*/ 4516438 h 6677025"/>
              <a:gd name="connsiteX935" fmla="*/ 3305175 w 8802688"/>
              <a:gd name="connsiteY935" fmla="*/ 4495800 h 6677025"/>
              <a:gd name="connsiteX936" fmla="*/ 3349625 w 8802688"/>
              <a:gd name="connsiteY936" fmla="*/ 4471988 h 6677025"/>
              <a:gd name="connsiteX937" fmla="*/ 3394075 w 8802688"/>
              <a:gd name="connsiteY937" fmla="*/ 4445000 h 6677025"/>
              <a:gd name="connsiteX938" fmla="*/ 3617913 w 8802688"/>
              <a:gd name="connsiteY938" fmla="*/ 4329113 h 6677025"/>
              <a:gd name="connsiteX939" fmla="*/ 3730625 w 8802688"/>
              <a:gd name="connsiteY939" fmla="*/ 4271963 h 6677025"/>
              <a:gd name="connsiteX940" fmla="*/ 3843338 w 8802688"/>
              <a:gd name="connsiteY940" fmla="*/ 4216400 h 6677025"/>
              <a:gd name="connsiteX941" fmla="*/ 3959225 w 8802688"/>
              <a:gd name="connsiteY941" fmla="*/ 4168775 h 6677025"/>
              <a:gd name="connsiteX942" fmla="*/ 4019550 w 8802688"/>
              <a:gd name="connsiteY942" fmla="*/ 4144963 h 6677025"/>
              <a:gd name="connsiteX943" fmla="*/ 4078288 w 8802688"/>
              <a:gd name="connsiteY943" fmla="*/ 4124325 h 6677025"/>
              <a:gd name="connsiteX944" fmla="*/ 4138613 w 8802688"/>
              <a:gd name="connsiteY944" fmla="*/ 4108450 h 6677025"/>
              <a:gd name="connsiteX945" fmla="*/ 4197350 w 8802688"/>
              <a:gd name="connsiteY945" fmla="*/ 4094163 h 6677025"/>
              <a:gd name="connsiteX946" fmla="*/ 4259263 w 8802688"/>
              <a:gd name="connsiteY946" fmla="*/ 4081463 h 6677025"/>
              <a:gd name="connsiteX947" fmla="*/ 4322763 w 8802688"/>
              <a:gd name="connsiteY947" fmla="*/ 4073525 h 6677025"/>
              <a:gd name="connsiteX948" fmla="*/ 4337050 w 8802688"/>
              <a:gd name="connsiteY948" fmla="*/ 4067175 h 6677025"/>
              <a:gd name="connsiteX949" fmla="*/ 4354513 w 8802688"/>
              <a:gd name="connsiteY949" fmla="*/ 4057650 h 6677025"/>
              <a:gd name="connsiteX950" fmla="*/ 4375150 w 8802688"/>
              <a:gd name="connsiteY950" fmla="*/ 4043363 h 6677025"/>
              <a:gd name="connsiteX951" fmla="*/ 4397375 w 8802688"/>
              <a:gd name="connsiteY951" fmla="*/ 4025900 h 6677025"/>
              <a:gd name="connsiteX952" fmla="*/ 4418013 w 8802688"/>
              <a:gd name="connsiteY952" fmla="*/ 4002088 h 6677025"/>
              <a:gd name="connsiteX953" fmla="*/ 4438650 w 8802688"/>
              <a:gd name="connsiteY953" fmla="*/ 3978275 h 6677025"/>
              <a:gd name="connsiteX954" fmla="*/ 4456113 w 8802688"/>
              <a:gd name="connsiteY954" fmla="*/ 3951288 h 6677025"/>
              <a:gd name="connsiteX955" fmla="*/ 4470400 w 8802688"/>
              <a:gd name="connsiteY955" fmla="*/ 3921125 h 6677025"/>
              <a:gd name="connsiteX956" fmla="*/ 4497388 w 8802688"/>
              <a:gd name="connsiteY956" fmla="*/ 3844925 h 6677025"/>
              <a:gd name="connsiteX957" fmla="*/ 4518025 w 8802688"/>
              <a:gd name="connsiteY957" fmla="*/ 3767138 h 6677025"/>
              <a:gd name="connsiteX958" fmla="*/ 4537075 w 8802688"/>
              <a:gd name="connsiteY958" fmla="*/ 3689350 h 6677025"/>
              <a:gd name="connsiteX959" fmla="*/ 4548188 w 8802688"/>
              <a:gd name="connsiteY959" fmla="*/ 3613150 h 6677025"/>
              <a:gd name="connsiteX960" fmla="*/ 4560888 w 8802688"/>
              <a:gd name="connsiteY960" fmla="*/ 3535363 h 6677025"/>
              <a:gd name="connsiteX961" fmla="*/ 4565650 w 8802688"/>
              <a:gd name="connsiteY961" fmla="*/ 3457575 h 6677025"/>
              <a:gd name="connsiteX962" fmla="*/ 4572000 w 8802688"/>
              <a:gd name="connsiteY962" fmla="*/ 3381375 h 6677025"/>
              <a:gd name="connsiteX963" fmla="*/ 4572000 w 8802688"/>
              <a:gd name="connsiteY963" fmla="*/ 3300413 h 6677025"/>
              <a:gd name="connsiteX964" fmla="*/ 4572000 w 8802688"/>
              <a:gd name="connsiteY964" fmla="*/ 3222625 h 6677025"/>
              <a:gd name="connsiteX965" fmla="*/ 4568825 w 8802688"/>
              <a:gd name="connsiteY965" fmla="*/ 3143250 h 6677025"/>
              <a:gd name="connsiteX966" fmla="*/ 4562475 w 8802688"/>
              <a:gd name="connsiteY966" fmla="*/ 3062288 h 6677025"/>
              <a:gd name="connsiteX967" fmla="*/ 4554538 w 8802688"/>
              <a:gd name="connsiteY967" fmla="*/ 2982913 h 6677025"/>
              <a:gd name="connsiteX968" fmla="*/ 4533900 w 8802688"/>
              <a:gd name="connsiteY968" fmla="*/ 2819400 h 6677025"/>
              <a:gd name="connsiteX969" fmla="*/ 4506913 w 8802688"/>
              <a:gd name="connsiteY969" fmla="*/ 2652713 h 6677025"/>
              <a:gd name="connsiteX970" fmla="*/ 4479925 w 8802688"/>
              <a:gd name="connsiteY970" fmla="*/ 2476500 h 6677025"/>
              <a:gd name="connsiteX971" fmla="*/ 4446588 w 8802688"/>
              <a:gd name="connsiteY971" fmla="*/ 2292351 h 6677025"/>
              <a:gd name="connsiteX972" fmla="*/ 4429125 w 8802688"/>
              <a:gd name="connsiteY972" fmla="*/ 2197100 h 6677025"/>
              <a:gd name="connsiteX973" fmla="*/ 4408488 w 8802688"/>
              <a:gd name="connsiteY973" fmla="*/ 2098675 h 6677025"/>
              <a:gd name="connsiteX974" fmla="*/ 4384675 w 8802688"/>
              <a:gd name="connsiteY974" fmla="*/ 2005013 h 6677025"/>
              <a:gd name="connsiteX975" fmla="*/ 4360863 w 8802688"/>
              <a:gd name="connsiteY975" fmla="*/ 1906588 h 6677025"/>
              <a:gd name="connsiteX976" fmla="*/ 4360863 w 8802688"/>
              <a:gd name="connsiteY976" fmla="*/ 2765425 h 6677025"/>
              <a:gd name="connsiteX977" fmla="*/ 4360863 w 8802688"/>
              <a:gd name="connsiteY977" fmla="*/ 3698875 h 6677025"/>
              <a:gd name="connsiteX978" fmla="*/ 4357688 w 8802688"/>
              <a:gd name="connsiteY978" fmla="*/ 3725863 h 6677025"/>
              <a:gd name="connsiteX979" fmla="*/ 4354513 w 8802688"/>
              <a:gd name="connsiteY979" fmla="*/ 3752850 h 6677025"/>
              <a:gd name="connsiteX980" fmla="*/ 4349750 w 8802688"/>
              <a:gd name="connsiteY980" fmla="*/ 3776663 h 6677025"/>
              <a:gd name="connsiteX981" fmla="*/ 4340225 w 8802688"/>
              <a:gd name="connsiteY981" fmla="*/ 3797300 h 6677025"/>
              <a:gd name="connsiteX982" fmla="*/ 4327525 w 8802688"/>
              <a:gd name="connsiteY982" fmla="*/ 3817938 h 6677025"/>
              <a:gd name="connsiteX983" fmla="*/ 4316413 w 8802688"/>
              <a:gd name="connsiteY983" fmla="*/ 3838575 h 6677025"/>
              <a:gd name="connsiteX984" fmla="*/ 4302125 w 8802688"/>
              <a:gd name="connsiteY984" fmla="*/ 3856038 h 6677025"/>
              <a:gd name="connsiteX985" fmla="*/ 4286250 w 8802688"/>
              <a:gd name="connsiteY985" fmla="*/ 3870325 h 6677025"/>
              <a:gd name="connsiteX986" fmla="*/ 4265613 w 8802688"/>
              <a:gd name="connsiteY986" fmla="*/ 3886200 h 6677025"/>
              <a:gd name="connsiteX987" fmla="*/ 4248150 w 8802688"/>
              <a:gd name="connsiteY987" fmla="*/ 3900488 h 6677025"/>
              <a:gd name="connsiteX988" fmla="*/ 4203700 w 8802688"/>
              <a:gd name="connsiteY988" fmla="*/ 3924300 h 6677025"/>
              <a:gd name="connsiteX989" fmla="*/ 4152900 w 8802688"/>
              <a:gd name="connsiteY989" fmla="*/ 3944938 h 6677025"/>
              <a:gd name="connsiteX990" fmla="*/ 4098925 w 8802688"/>
              <a:gd name="connsiteY990" fmla="*/ 3960813 h 6677025"/>
              <a:gd name="connsiteX991" fmla="*/ 4000500 w 8802688"/>
              <a:gd name="connsiteY991" fmla="*/ 3989388 h 6677025"/>
              <a:gd name="connsiteX992" fmla="*/ 3906838 w 8802688"/>
              <a:gd name="connsiteY992" fmla="*/ 4022725 h 6677025"/>
              <a:gd name="connsiteX993" fmla="*/ 3811588 w 8802688"/>
              <a:gd name="connsiteY993" fmla="*/ 4057650 h 6677025"/>
              <a:gd name="connsiteX994" fmla="*/ 3716338 w 8802688"/>
              <a:gd name="connsiteY994" fmla="*/ 4100513 h 6677025"/>
              <a:gd name="connsiteX995" fmla="*/ 3621088 w 8802688"/>
              <a:gd name="connsiteY995" fmla="*/ 4144963 h 6677025"/>
              <a:gd name="connsiteX996" fmla="*/ 3532188 w 8802688"/>
              <a:gd name="connsiteY996" fmla="*/ 4192588 h 6677025"/>
              <a:gd name="connsiteX997" fmla="*/ 3441700 w 8802688"/>
              <a:gd name="connsiteY997" fmla="*/ 4243388 h 6677025"/>
              <a:gd name="connsiteX998" fmla="*/ 3359150 w 8802688"/>
              <a:gd name="connsiteY998" fmla="*/ 4295775 h 6677025"/>
              <a:gd name="connsiteX999" fmla="*/ 3287713 w 8802688"/>
              <a:gd name="connsiteY999" fmla="*/ 4329113 h 6677025"/>
              <a:gd name="connsiteX1000" fmla="*/ 3222625 w 8802688"/>
              <a:gd name="connsiteY1000" fmla="*/ 4359275 h 6677025"/>
              <a:gd name="connsiteX1001" fmla="*/ 3157538 w 8802688"/>
              <a:gd name="connsiteY1001" fmla="*/ 4379913 h 6677025"/>
              <a:gd name="connsiteX1002" fmla="*/ 3094038 w 8802688"/>
              <a:gd name="connsiteY1002" fmla="*/ 4400550 h 6677025"/>
              <a:gd name="connsiteX1003" fmla="*/ 3032125 w 8802688"/>
              <a:gd name="connsiteY1003" fmla="*/ 4411663 h 6677025"/>
              <a:gd name="connsiteX1004" fmla="*/ 2973388 w 8802688"/>
              <a:gd name="connsiteY1004" fmla="*/ 4421188 h 6677025"/>
              <a:gd name="connsiteX1005" fmla="*/ 2913063 w 8802688"/>
              <a:gd name="connsiteY1005" fmla="*/ 4421188 h 6677025"/>
              <a:gd name="connsiteX1006" fmla="*/ 2857500 w 8802688"/>
              <a:gd name="connsiteY1006" fmla="*/ 4418013 h 6677025"/>
              <a:gd name="connsiteX1007" fmla="*/ 2803525 w 8802688"/>
              <a:gd name="connsiteY1007" fmla="*/ 4406900 h 6677025"/>
              <a:gd name="connsiteX1008" fmla="*/ 2749550 w 8802688"/>
              <a:gd name="connsiteY1008" fmla="*/ 4391025 h 6677025"/>
              <a:gd name="connsiteX1009" fmla="*/ 2698750 w 8802688"/>
              <a:gd name="connsiteY1009" fmla="*/ 4367213 h 6677025"/>
              <a:gd name="connsiteX1010" fmla="*/ 2647950 w 8802688"/>
              <a:gd name="connsiteY1010" fmla="*/ 4337050 h 6677025"/>
              <a:gd name="connsiteX1011" fmla="*/ 2600325 w 8802688"/>
              <a:gd name="connsiteY1011" fmla="*/ 4302125 h 6677025"/>
              <a:gd name="connsiteX1012" fmla="*/ 2554288 w 8802688"/>
              <a:gd name="connsiteY1012" fmla="*/ 4257675 h 6677025"/>
              <a:gd name="connsiteX1013" fmla="*/ 2508250 w 8802688"/>
              <a:gd name="connsiteY1013" fmla="*/ 4206875 h 6677025"/>
              <a:gd name="connsiteX1014" fmla="*/ 2466975 w 8802688"/>
              <a:gd name="connsiteY1014" fmla="*/ 4148138 h 6677025"/>
              <a:gd name="connsiteX1015" fmla="*/ 2452688 w 8802688"/>
              <a:gd name="connsiteY1015" fmla="*/ 4117975 h 6677025"/>
              <a:gd name="connsiteX1016" fmla="*/ 2439988 w 8802688"/>
              <a:gd name="connsiteY1016" fmla="*/ 4084638 h 6677025"/>
              <a:gd name="connsiteX1017" fmla="*/ 2428875 w 8802688"/>
              <a:gd name="connsiteY1017" fmla="*/ 4049713 h 6677025"/>
              <a:gd name="connsiteX1018" fmla="*/ 2419350 w 8802688"/>
              <a:gd name="connsiteY1018" fmla="*/ 4016375 h 6677025"/>
              <a:gd name="connsiteX1019" fmla="*/ 2416175 w 8802688"/>
              <a:gd name="connsiteY1019" fmla="*/ 3981450 h 6677025"/>
              <a:gd name="connsiteX1020" fmla="*/ 2416175 w 8802688"/>
              <a:gd name="connsiteY1020" fmla="*/ 3948113 h 6677025"/>
              <a:gd name="connsiteX1021" fmla="*/ 2419350 w 8802688"/>
              <a:gd name="connsiteY1021" fmla="*/ 3916363 h 6677025"/>
              <a:gd name="connsiteX1022" fmla="*/ 2425700 w 8802688"/>
              <a:gd name="connsiteY1022" fmla="*/ 3900488 h 6677025"/>
              <a:gd name="connsiteX1023" fmla="*/ 2432050 w 8802688"/>
              <a:gd name="connsiteY1023" fmla="*/ 3886200 h 6677025"/>
              <a:gd name="connsiteX1024" fmla="*/ 2446338 w 8802688"/>
              <a:gd name="connsiteY1024" fmla="*/ 3829050 h 6677025"/>
              <a:gd name="connsiteX1025" fmla="*/ 2463800 w 8802688"/>
              <a:gd name="connsiteY1025" fmla="*/ 3778250 h 6677025"/>
              <a:gd name="connsiteX1026" fmla="*/ 2484438 w 8802688"/>
              <a:gd name="connsiteY1026" fmla="*/ 3730625 h 6677025"/>
              <a:gd name="connsiteX1027" fmla="*/ 2508250 w 8802688"/>
              <a:gd name="connsiteY1027" fmla="*/ 3684588 h 6677025"/>
              <a:gd name="connsiteX1028" fmla="*/ 2535238 w 8802688"/>
              <a:gd name="connsiteY1028" fmla="*/ 3638550 h 6677025"/>
              <a:gd name="connsiteX1029" fmla="*/ 2559050 w 8802688"/>
              <a:gd name="connsiteY1029" fmla="*/ 3597275 h 6677025"/>
              <a:gd name="connsiteX1030" fmla="*/ 2616200 w 8802688"/>
              <a:gd name="connsiteY1030" fmla="*/ 3511550 h 6677025"/>
              <a:gd name="connsiteX1031" fmla="*/ 2667000 w 8802688"/>
              <a:gd name="connsiteY1031" fmla="*/ 3406775 h 6677025"/>
              <a:gd name="connsiteX1032" fmla="*/ 2705100 w 8802688"/>
              <a:gd name="connsiteY1032" fmla="*/ 3311525 h 6677025"/>
              <a:gd name="connsiteX1033" fmla="*/ 2735263 w 8802688"/>
              <a:gd name="connsiteY1033" fmla="*/ 3222625 h 6677025"/>
              <a:gd name="connsiteX1034" fmla="*/ 2763838 w 8802688"/>
              <a:gd name="connsiteY1034" fmla="*/ 3136900 h 6677025"/>
              <a:gd name="connsiteX1035" fmla="*/ 2722563 w 8802688"/>
              <a:gd name="connsiteY1035" fmla="*/ 3181350 h 6677025"/>
              <a:gd name="connsiteX1036" fmla="*/ 2681288 w 8802688"/>
              <a:gd name="connsiteY1036" fmla="*/ 3228975 h 6677025"/>
              <a:gd name="connsiteX1037" fmla="*/ 2598738 w 8802688"/>
              <a:gd name="connsiteY1037" fmla="*/ 3330575 h 6677025"/>
              <a:gd name="connsiteX1038" fmla="*/ 2514600 w 8802688"/>
              <a:gd name="connsiteY1038" fmla="*/ 3436938 h 6677025"/>
              <a:gd name="connsiteX1039" fmla="*/ 2432050 w 8802688"/>
              <a:gd name="connsiteY1039" fmla="*/ 3549650 h 6677025"/>
              <a:gd name="connsiteX1040" fmla="*/ 2374900 w 8802688"/>
              <a:gd name="connsiteY1040" fmla="*/ 3478213 h 6677025"/>
              <a:gd name="connsiteX1041" fmla="*/ 2324100 w 8802688"/>
              <a:gd name="connsiteY1041" fmla="*/ 3409950 h 6677025"/>
              <a:gd name="connsiteX1042" fmla="*/ 2276475 w 8802688"/>
              <a:gd name="connsiteY1042" fmla="*/ 3338513 h 6677025"/>
              <a:gd name="connsiteX1043" fmla="*/ 2228850 w 8802688"/>
              <a:gd name="connsiteY1043" fmla="*/ 3267075 h 6677025"/>
              <a:gd name="connsiteX1044" fmla="*/ 2143125 w 8802688"/>
              <a:gd name="connsiteY1044" fmla="*/ 3127375 h 6677025"/>
              <a:gd name="connsiteX1045" fmla="*/ 2060575 w 8802688"/>
              <a:gd name="connsiteY1045" fmla="*/ 2987675 h 6677025"/>
              <a:gd name="connsiteX1046" fmla="*/ 2047875 w 8802688"/>
              <a:gd name="connsiteY1046" fmla="*/ 2973388 h 6677025"/>
              <a:gd name="connsiteX1047" fmla="*/ 2039938 w 8802688"/>
              <a:gd name="connsiteY1047" fmla="*/ 2955925 h 6677025"/>
              <a:gd name="connsiteX1048" fmla="*/ 2030413 w 8802688"/>
              <a:gd name="connsiteY1048" fmla="*/ 2935288 h 6677025"/>
              <a:gd name="connsiteX1049" fmla="*/ 2027238 w 8802688"/>
              <a:gd name="connsiteY1049" fmla="*/ 2914650 h 6677025"/>
              <a:gd name="connsiteX1050" fmla="*/ 2020888 w 8802688"/>
              <a:gd name="connsiteY1050" fmla="*/ 2871788 h 6677025"/>
              <a:gd name="connsiteX1051" fmla="*/ 2020888 w 8802688"/>
              <a:gd name="connsiteY1051" fmla="*/ 2840038 h 6677025"/>
              <a:gd name="connsiteX1052" fmla="*/ 2063750 w 8802688"/>
              <a:gd name="connsiteY1052" fmla="*/ 2755900 h 6677025"/>
              <a:gd name="connsiteX1053" fmla="*/ 2101850 w 8802688"/>
              <a:gd name="connsiteY1053" fmla="*/ 2673350 h 6677025"/>
              <a:gd name="connsiteX1054" fmla="*/ 2176463 w 8802688"/>
              <a:gd name="connsiteY1054" fmla="*/ 2506663 h 6677025"/>
              <a:gd name="connsiteX1055" fmla="*/ 2214563 w 8802688"/>
              <a:gd name="connsiteY1055" fmla="*/ 2428875 h 6677025"/>
              <a:gd name="connsiteX1056" fmla="*/ 2255838 w 8802688"/>
              <a:gd name="connsiteY1056" fmla="*/ 2352675 h 6677025"/>
              <a:gd name="connsiteX1057" fmla="*/ 2303463 w 8802688"/>
              <a:gd name="connsiteY1057" fmla="*/ 2274888 h 6677025"/>
              <a:gd name="connsiteX1058" fmla="*/ 2330450 w 8802688"/>
              <a:gd name="connsiteY1058" fmla="*/ 2238375 h 6677025"/>
              <a:gd name="connsiteX1059" fmla="*/ 2357438 w 8802688"/>
              <a:gd name="connsiteY1059" fmla="*/ 2203450 h 6677025"/>
              <a:gd name="connsiteX1060" fmla="*/ 2482850 w 8802688"/>
              <a:gd name="connsiteY1060" fmla="*/ 2054225 h 6677025"/>
              <a:gd name="connsiteX1061" fmla="*/ 2613025 w 8802688"/>
              <a:gd name="connsiteY1061" fmla="*/ 1909763 h 6677025"/>
              <a:gd name="connsiteX1062" fmla="*/ 2743200 w 8802688"/>
              <a:gd name="connsiteY1062" fmla="*/ 1766888 h 6677025"/>
              <a:gd name="connsiteX1063" fmla="*/ 2874963 w 8802688"/>
              <a:gd name="connsiteY1063" fmla="*/ 1630363 h 6677025"/>
              <a:gd name="connsiteX1064" fmla="*/ 3138488 w 8802688"/>
              <a:gd name="connsiteY1064" fmla="*/ 1358900 h 6677025"/>
              <a:gd name="connsiteX1065" fmla="*/ 3267075 w 8802688"/>
              <a:gd name="connsiteY1065" fmla="*/ 1222376 h 6677025"/>
              <a:gd name="connsiteX1066" fmla="*/ 3394075 w 8802688"/>
              <a:gd name="connsiteY1066" fmla="*/ 1082675 h 6677025"/>
              <a:gd name="connsiteX1067" fmla="*/ 3430588 w 8802688"/>
              <a:gd name="connsiteY1067" fmla="*/ 1044576 h 6677025"/>
              <a:gd name="connsiteX1068" fmla="*/ 3468688 w 8802688"/>
              <a:gd name="connsiteY1068" fmla="*/ 1011238 h 6677025"/>
              <a:gd name="connsiteX1069" fmla="*/ 3508375 w 8802688"/>
              <a:gd name="connsiteY1069" fmla="*/ 984250 h 6677025"/>
              <a:gd name="connsiteX1070" fmla="*/ 3546475 w 8802688"/>
              <a:gd name="connsiteY1070" fmla="*/ 963613 h 6677025"/>
              <a:gd name="connsiteX1071" fmla="*/ 3587750 w 8802688"/>
              <a:gd name="connsiteY1071" fmla="*/ 946150 h 6677025"/>
              <a:gd name="connsiteX1072" fmla="*/ 3629025 w 8802688"/>
              <a:gd name="connsiteY1072" fmla="*/ 933450 h 6677025"/>
              <a:gd name="connsiteX1073" fmla="*/ 3671888 w 8802688"/>
              <a:gd name="connsiteY1073" fmla="*/ 922338 h 6677025"/>
              <a:gd name="connsiteX1074" fmla="*/ 3716338 w 8802688"/>
              <a:gd name="connsiteY1074" fmla="*/ 915988 h 6677025"/>
              <a:gd name="connsiteX1075" fmla="*/ 3802063 w 8802688"/>
              <a:gd name="connsiteY1075" fmla="*/ 904875 h 6677025"/>
              <a:gd name="connsiteX1076" fmla="*/ 3890963 w 8802688"/>
              <a:gd name="connsiteY1076" fmla="*/ 895350 h 6677025"/>
              <a:gd name="connsiteX1077" fmla="*/ 3932238 w 8802688"/>
              <a:gd name="connsiteY1077" fmla="*/ 889000 h 6677025"/>
              <a:gd name="connsiteX1078" fmla="*/ 3976688 w 8802688"/>
              <a:gd name="connsiteY1078" fmla="*/ 881063 h 6677025"/>
              <a:gd name="connsiteX1079" fmla="*/ 4022725 w 8802688"/>
              <a:gd name="connsiteY1079" fmla="*/ 871538 h 6677025"/>
              <a:gd name="connsiteX1080" fmla="*/ 4064000 w 8802688"/>
              <a:gd name="connsiteY1080" fmla="*/ 860425 h 6677025"/>
              <a:gd name="connsiteX1081" fmla="*/ 4090988 w 8802688"/>
              <a:gd name="connsiteY1081" fmla="*/ 857250 h 6677025"/>
              <a:gd name="connsiteX1082" fmla="*/ 4117975 w 8802688"/>
              <a:gd name="connsiteY1082" fmla="*/ 854075 h 6677025"/>
              <a:gd name="connsiteX1083" fmla="*/ 4143375 w 8802688"/>
              <a:gd name="connsiteY1083" fmla="*/ 844550 h 6677025"/>
              <a:gd name="connsiteX1084" fmla="*/ 4170363 w 8802688"/>
              <a:gd name="connsiteY1084" fmla="*/ 836613 h 6677025"/>
              <a:gd name="connsiteX1085" fmla="*/ 4191000 w 8802688"/>
              <a:gd name="connsiteY1085" fmla="*/ 823913 h 6677025"/>
              <a:gd name="connsiteX1086" fmla="*/ 4214813 w 8802688"/>
              <a:gd name="connsiteY1086" fmla="*/ 812801 h 6677025"/>
              <a:gd name="connsiteX1087" fmla="*/ 4233863 w 8802688"/>
              <a:gd name="connsiteY1087" fmla="*/ 796926 h 6677025"/>
              <a:gd name="connsiteX1088" fmla="*/ 4248150 w 8802688"/>
              <a:gd name="connsiteY1088" fmla="*/ 785813 h 6677025"/>
              <a:gd name="connsiteX1089" fmla="*/ 3876675 w 8802688"/>
              <a:gd name="connsiteY1089" fmla="*/ 785813 h 6677025"/>
              <a:gd name="connsiteX1090" fmla="*/ 3906838 w 8802688"/>
              <a:gd name="connsiteY1090" fmla="*/ 728663 h 6677025"/>
              <a:gd name="connsiteX1091" fmla="*/ 3938588 w 8802688"/>
              <a:gd name="connsiteY1091" fmla="*/ 677863 h 6677025"/>
              <a:gd name="connsiteX1092" fmla="*/ 3971925 w 8802688"/>
              <a:gd name="connsiteY1092" fmla="*/ 630238 h 6677025"/>
              <a:gd name="connsiteX1093" fmla="*/ 4006850 w 8802688"/>
              <a:gd name="connsiteY1093" fmla="*/ 585788 h 6677025"/>
              <a:gd name="connsiteX1094" fmla="*/ 4046538 w 8802688"/>
              <a:gd name="connsiteY1094" fmla="*/ 544513 h 6677025"/>
              <a:gd name="connsiteX1095" fmla="*/ 4084638 w 8802688"/>
              <a:gd name="connsiteY1095" fmla="*/ 506413 h 6677025"/>
              <a:gd name="connsiteX1096" fmla="*/ 4125913 w 8802688"/>
              <a:gd name="connsiteY1096" fmla="*/ 466725 h 6677025"/>
              <a:gd name="connsiteX1097" fmla="*/ 4170363 w 8802688"/>
              <a:gd name="connsiteY1097" fmla="*/ 434975 h 6677025"/>
              <a:gd name="connsiteX1098" fmla="*/ 4211638 w 8802688"/>
              <a:gd name="connsiteY1098" fmla="*/ 401638 h 6677025"/>
              <a:gd name="connsiteX1099" fmla="*/ 4259263 w 8802688"/>
              <a:gd name="connsiteY1099" fmla="*/ 373063 h 6677025"/>
              <a:gd name="connsiteX1100" fmla="*/ 4303713 w 8802688"/>
              <a:gd name="connsiteY1100" fmla="*/ 342900 h 6677025"/>
              <a:gd name="connsiteX1101" fmla="*/ 4351338 w 8802688"/>
              <a:gd name="connsiteY1101" fmla="*/ 315913 h 6677025"/>
              <a:gd name="connsiteX1102" fmla="*/ 4446588 w 8802688"/>
              <a:gd name="connsiteY1102" fmla="*/ 268288 h 6677025"/>
              <a:gd name="connsiteX1103" fmla="*/ 4545013 w 8802688"/>
              <a:gd name="connsiteY1103" fmla="*/ 223838 h 6677025"/>
              <a:gd name="connsiteX1104" fmla="*/ 4654550 w 8802688"/>
              <a:gd name="connsiteY1104" fmla="*/ 193675 h 6677025"/>
              <a:gd name="connsiteX1105" fmla="*/ 4768850 w 8802688"/>
              <a:gd name="connsiteY1105" fmla="*/ 163513 h 6677025"/>
              <a:gd name="connsiteX1106" fmla="*/ 4991101 w 8802688"/>
              <a:gd name="connsiteY1106" fmla="*/ 98425 h 6677025"/>
              <a:gd name="connsiteX1107" fmla="*/ 5100638 w 8802688"/>
              <a:gd name="connsiteY1107" fmla="*/ 69850 h 6677025"/>
              <a:gd name="connsiteX1108" fmla="*/ 5213351 w 8802688"/>
              <a:gd name="connsiteY1108" fmla="*/ 39688 h 6677025"/>
              <a:gd name="connsiteX1109" fmla="*/ 5324476 w 8802688"/>
              <a:gd name="connsiteY1109" fmla="*/ 19050 h 667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</a:cxnLst>
            <a:rect l="l" t="t" r="r" b="b"/>
            <a:pathLst>
              <a:path w="8802688" h="6677025">
                <a:moveTo>
                  <a:pt x="5546725" y="4819650"/>
                </a:moveTo>
                <a:lnTo>
                  <a:pt x="5573713" y="4926013"/>
                </a:lnTo>
                <a:lnTo>
                  <a:pt x="5603875" y="5024438"/>
                </a:lnTo>
                <a:lnTo>
                  <a:pt x="5630863" y="5122863"/>
                </a:lnTo>
                <a:lnTo>
                  <a:pt x="5657850" y="5229225"/>
                </a:lnTo>
                <a:lnTo>
                  <a:pt x="5668963" y="5313363"/>
                </a:lnTo>
                <a:lnTo>
                  <a:pt x="5681663" y="5399088"/>
                </a:lnTo>
                <a:lnTo>
                  <a:pt x="5686425" y="5484813"/>
                </a:lnTo>
                <a:lnTo>
                  <a:pt x="5689600" y="5572126"/>
                </a:lnTo>
                <a:lnTo>
                  <a:pt x="5695950" y="5749926"/>
                </a:lnTo>
                <a:lnTo>
                  <a:pt x="5695950" y="5940426"/>
                </a:lnTo>
                <a:lnTo>
                  <a:pt x="5692775" y="5957888"/>
                </a:lnTo>
                <a:lnTo>
                  <a:pt x="5689600" y="5978526"/>
                </a:lnTo>
                <a:lnTo>
                  <a:pt x="5681663" y="6002338"/>
                </a:lnTo>
                <a:lnTo>
                  <a:pt x="5672138" y="6029326"/>
                </a:lnTo>
                <a:lnTo>
                  <a:pt x="5659438" y="6053138"/>
                </a:lnTo>
                <a:lnTo>
                  <a:pt x="5648325" y="6070601"/>
                </a:lnTo>
                <a:lnTo>
                  <a:pt x="5634038" y="6086476"/>
                </a:lnTo>
                <a:lnTo>
                  <a:pt x="5627688" y="6088063"/>
                </a:lnTo>
                <a:lnTo>
                  <a:pt x="5621338" y="6088063"/>
                </a:lnTo>
                <a:lnTo>
                  <a:pt x="5526088" y="6100763"/>
                </a:lnTo>
                <a:lnTo>
                  <a:pt x="5430838" y="6107113"/>
                </a:lnTo>
                <a:lnTo>
                  <a:pt x="5338763" y="6107113"/>
                </a:lnTo>
                <a:lnTo>
                  <a:pt x="5249862" y="6103938"/>
                </a:lnTo>
                <a:lnTo>
                  <a:pt x="5068887" y="6094413"/>
                </a:lnTo>
                <a:lnTo>
                  <a:pt x="4973637" y="6091238"/>
                </a:lnTo>
                <a:lnTo>
                  <a:pt x="4878387" y="6088063"/>
                </a:lnTo>
                <a:lnTo>
                  <a:pt x="5045075" y="5780088"/>
                </a:lnTo>
                <a:lnTo>
                  <a:pt x="5213350" y="5467350"/>
                </a:lnTo>
                <a:lnTo>
                  <a:pt x="5380038" y="5149850"/>
                </a:lnTo>
                <a:close/>
                <a:moveTo>
                  <a:pt x="576262" y="4632325"/>
                </a:moveTo>
                <a:lnTo>
                  <a:pt x="685799" y="4827588"/>
                </a:lnTo>
                <a:lnTo>
                  <a:pt x="796925" y="5030788"/>
                </a:lnTo>
                <a:lnTo>
                  <a:pt x="909637" y="5235575"/>
                </a:lnTo>
                <a:lnTo>
                  <a:pt x="1019175" y="5456238"/>
                </a:lnTo>
                <a:lnTo>
                  <a:pt x="1031875" y="5481638"/>
                </a:lnTo>
                <a:lnTo>
                  <a:pt x="1039812" y="5508626"/>
                </a:lnTo>
                <a:lnTo>
                  <a:pt x="1046162" y="5532438"/>
                </a:lnTo>
                <a:lnTo>
                  <a:pt x="1049337" y="5559426"/>
                </a:lnTo>
                <a:lnTo>
                  <a:pt x="1049337" y="5580063"/>
                </a:lnTo>
                <a:lnTo>
                  <a:pt x="1046162" y="5600701"/>
                </a:lnTo>
                <a:lnTo>
                  <a:pt x="1039812" y="5621338"/>
                </a:lnTo>
                <a:lnTo>
                  <a:pt x="1028699" y="5640388"/>
                </a:lnTo>
                <a:lnTo>
                  <a:pt x="1019175" y="5657851"/>
                </a:lnTo>
                <a:lnTo>
                  <a:pt x="1004887" y="5672138"/>
                </a:lnTo>
                <a:lnTo>
                  <a:pt x="987425" y="5684838"/>
                </a:lnTo>
                <a:lnTo>
                  <a:pt x="968375" y="5695951"/>
                </a:lnTo>
                <a:lnTo>
                  <a:pt x="947737" y="5705476"/>
                </a:lnTo>
                <a:lnTo>
                  <a:pt x="923925" y="5711826"/>
                </a:lnTo>
                <a:lnTo>
                  <a:pt x="896937" y="5713413"/>
                </a:lnTo>
                <a:lnTo>
                  <a:pt x="871537" y="5716588"/>
                </a:lnTo>
                <a:lnTo>
                  <a:pt x="844549" y="5716588"/>
                </a:lnTo>
                <a:lnTo>
                  <a:pt x="814387" y="5716588"/>
                </a:lnTo>
                <a:lnTo>
                  <a:pt x="787399" y="5713413"/>
                </a:lnTo>
                <a:lnTo>
                  <a:pt x="757237" y="5711826"/>
                </a:lnTo>
                <a:lnTo>
                  <a:pt x="728662" y="5702301"/>
                </a:lnTo>
                <a:lnTo>
                  <a:pt x="695325" y="5692776"/>
                </a:lnTo>
                <a:lnTo>
                  <a:pt x="636587" y="5668963"/>
                </a:lnTo>
                <a:lnTo>
                  <a:pt x="576262" y="5637213"/>
                </a:lnTo>
                <a:lnTo>
                  <a:pt x="520699" y="5600701"/>
                </a:lnTo>
                <a:lnTo>
                  <a:pt x="463549" y="5556251"/>
                </a:lnTo>
                <a:lnTo>
                  <a:pt x="406399" y="5508626"/>
                </a:lnTo>
                <a:lnTo>
                  <a:pt x="360362" y="5457826"/>
                </a:lnTo>
                <a:lnTo>
                  <a:pt x="312737" y="5405438"/>
                </a:lnTo>
                <a:lnTo>
                  <a:pt x="269875" y="5351463"/>
                </a:lnTo>
                <a:lnTo>
                  <a:pt x="234949" y="5294313"/>
                </a:lnTo>
                <a:lnTo>
                  <a:pt x="207962" y="5238750"/>
                </a:lnTo>
                <a:lnTo>
                  <a:pt x="184149" y="5184775"/>
                </a:lnTo>
                <a:lnTo>
                  <a:pt x="177799" y="5157788"/>
                </a:lnTo>
                <a:lnTo>
                  <a:pt x="173037" y="5130800"/>
                </a:lnTo>
                <a:lnTo>
                  <a:pt x="169862" y="5105400"/>
                </a:lnTo>
                <a:lnTo>
                  <a:pt x="166687" y="5081588"/>
                </a:lnTo>
                <a:lnTo>
                  <a:pt x="169862" y="5054600"/>
                </a:lnTo>
                <a:lnTo>
                  <a:pt x="173037" y="5024438"/>
                </a:lnTo>
                <a:lnTo>
                  <a:pt x="180975" y="4997450"/>
                </a:lnTo>
                <a:lnTo>
                  <a:pt x="190499" y="4973638"/>
                </a:lnTo>
                <a:lnTo>
                  <a:pt x="201612" y="4949825"/>
                </a:lnTo>
                <a:lnTo>
                  <a:pt x="214312" y="4929188"/>
                </a:lnTo>
                <a:lnTo>
                  <a:pt x="228599" y="4908550"/>
                </a:lnTo>
                <a:lnTo>
                  <a:pt x="241299" y="4894263"/>
                </a:lnTo>
                <a:lnTo>
                  <a:pt x="285749" y="4851400"/>
                </a:lnTo>
                <a:lnTo>
                  <a:pt x="330199" y="4816475"/>
                </a:lnTo>
                <a:lnTo>
                  <a:pt x="377825" y="4779963"/>
                </a:lnTo>
                <a:lnTo>
                  <a:pt x="422275" y="4748213"/>
                </a:lnTo>
                <a:lnTo>
                  <a:pt x="507999" y="4687888"/>
                </a:lnTo>
                <a:lnTo>
                  <a:pt x="544512" y="4662488"/>
                </a:lnTo>
                <a:close/>
                <a:moveTo>
                  <a:pt x="6180138" y="3546475"/>
                </a:moveTo>
                <a:lnTo>
                  <a:pt x="6124576" y="3562350"/>
                </a:lnTo>
                <a:lnTo>
                  <a:pt x="6076951" y="3579813"/>
                </a:lnTo>
                <a:lnTo>
                  <a:pt x="6037263" y="3600450"/>
                </a:lnTo>
                <a:lnTo>
                  <a:pt x="6002338" y="3624263"/>
                </a:lnTo>
                <a:lnTo>
                  <a:pt x="5978526" y="3651250"/>
                </a:lnTo>
                <a:lnTo>
                  <a:pt x="5961063" y="3678238"/>
                </a:lnTo>
                <a:lnTo>
                  <a:pt x="5948363" y="3705225"/>
                </a:lnTo>
                <a:lnTo>
                  <a:pt x="5945188" y="3719513"/>
                </a:lnTo>
                <a:lnTo>
                  <a:pt x="5945188" y="3733800"/>
                </a:lnTo>
                <a:lnTo>
                  <a:pt x="5986463" y="3698875"/>
                </a:lnTo>
                <a:lnTo>
                  <a:pt x="6046788" y="3654425"/>
                </a:lnTo>
                <a:lnTo>
                  <a:pt x="6115051" y="3600450"/>
                </a:lnTo>
                <a:lnTo>
                  <a:pt x="6148388" y="3573463"/>
                </a:lnTo>
                <a:close/>
                <a:moveTo>
                  <a:pt x="279400" y="2203450"/>
                </a:moveTo>
                <a:lnTo>
                  <a:pt x="354013" y="2203450"/>
                </a:lnTo>
                <a:lnTo>
                  <a:pt x="327025" y="2274888"/>
                </a:lnTo>
                <a:lnTo>
                  <a:pt x="303213" y="2343150"/>
                </a:lnTo>
                <a:lnTo>
                  <a:pt x="261938" y="2482850"/>
                </a:lnTo>
                <a:lnTo>
                  <a:pt x="217488" y="2625726"/>
                </a:lnTo>
                <a:lnTo>
                  <a:pt x="193675" y="2693988"/>
                </a:lnTo>
                <a:lnTo>
                  <a:pt x="166688" y="2765425"/>
                </a:lnTo>
                <a:lnTo>
                  <a:pt x="169863" y="2792413"/>
                </a:lnTo>
                <a:lnTo>
                  <a:pt x="173038" y="2819400"/>
                </a:lnTo>
                <a:lnTo>
                  <a:pt x="180975" y="2844801"/>
                </a:lnTo>
                <a:lnTo>
                  <a:pt x="190500" y="2871788"/>
                </a:lnTo>
                <a:lnTo>
                  <a:pt x="201613" y="2895601"/>
                </a:lnTo>
                <a:lnTo>
                  <a:pt x="214313" y="2916238"/>
                </a:lnTo>
                <a:lnTo>
                  <a:pt x="228600" y="2935288"/>
                </a:lnTo>
                <a:lnTo>
                  <a:pt x="241300" y="2952751"/>
                </a:lnTo>
                <a:lnTo>
                  <a:pt x="242888" y="2959101"/>
                </a:lnTo>
                <a:lnTo>
                  <a:pt x="242888" y="2963863"/>
                </a:lnTo>
                <a:lnTo>
                  <a:pt x="255588" y="2973388"/>
                </a:lnTo>
                <a:lnTo>
                  <a:pt x="266700" y="2979738"/>
                </a:lnTo>
                <a:lnTo>
                  <a:pt x="288925" y="2984501"/>
                </a:lnTo>
                <a:lnTo>
                  <a:pt x="336550" y="2987676"/>
                </a:lnTo>
                <a:lnTo>
                  <a:pt x="388938" y="2987676"/>
                </a:lnTo>
                <a:lnTo>
                  <a:pt x="404813" y="2987676"/>
                </a:lnTo>
                <a:lnTo>
                  <a:pt x="425450" y="2982913"/>
                </a:lnTo>
                <a:lnTo>
                  <a:pt x="469900" y="2963863"/>
                </a:lnTo>
                <a:lnTo>
                  <a:pt x="520700" y="2940051"/>
                </a:lnTo>
                <a:lnTo>
                  <a:pt x="576263" y="2914651"/>
                </a:lnTo>
                <a:lnTo>
                  <a:pt x="573088" y="2946401"/>
                </a:lnTo>
                <a:lnTo>
                  <a:pt x="568325" y="2979738"/>
                </a:lnTo>
                <a:lnTo>
                  <a:pt x="558801" y="3008313"/>
                </a:lnTo>
                <a:lnTo>
                  <a:pt x="544513" y="3038476"/>
                </a:lnTo>
                <a:lnTo>
                  <a:pt x="528638" y="3062288"/>
                </a:lnTo>
                <a:lnTo>
                  <a:pt x="508000" y="3086101"/>
                </a:lnTo>
                <a:lnTo>
                  <a:pt x="487363" y="3106738"/>
                </a:lnTo>
                <a:lnTo>
                  <a:pt x="463550" y="3124201"/>
                </a:lnTo>
                <a:lnTo>
                  <a:pt x="439738" y="3136901"/>
                </a:lnTo>
                <a:lnTo>
                  <a:pt x="412750" y="3148013"/>
                </a:lnTo>
                <a:lnTo>
                  <a:pt x="382588" y="3157538"/>
                </a:lnTo>
                <a:lnTo>
                  <a:pt x="357188" y="3160713"/>
                </a:lnTo>
                <a:lnTo>
                  <a:pt x="327025" y="3160713"/>
                </a:lnTo>
                <a:lnTo>
                  <a:pt x="296863" y="3157538"/>
                </a:lnTo>
                <a:lnTo>
                  <a:pt x="269875" y="3148013"/>
                </a:lnTo>
                <a:lnTo>
                  <a:pt x="241300" y="3136901"/>
                </a:lnTo>
                <a:lnTo>
                  <a:pt x="228600" y="3130551"/>
                </a:lnTo>
                <a:lnTo>
                  <a:pt x="214313" y="3119438"/>
                </a:lnTo>
                <a:lnTo>
                  <a:pt x="187325" y="3092451"/>
                </a:lnTo>
                <a:lnTo>
                  <a:pt x="160338" y="3055938"/>
                </a:lnTo>
                <a:lnTo>
                  <a:pt x="133350" y="3017838"/>
                </a:lnTo>
                <a:lnTo>
                  <a:pt x="109538" y="2970213"/>
                </a:lnTo>
                <a:lnTo>
                  <a:pt x="85725" y="2922588"/>
                </a:lnTo>
                <a:lnTo>
                  <a:pt x="65088" y="2868613"/>
                </a:lnTo>
                <a:lnTo>
                  <a:pt x="47625" y="2816225"/>
                </a:lnTo>
                <a:lnTo>
                  <a:pt x="30163" y="2762250"/>
                </a:lnTo>
                <a:lnTo>
                  <a:pt x="17463" y="2708275"/>
                </a:lnTo>
                <a:lnTo>
                  <a:pt x="9525" y="2655888"/>
                </a:lnTo>
                <a:lnTo>
                  <a:pt x="3175" y="2608263"/>
                </a:lnTo>
                <a:lnTo>
                  <a:pt x="0" y="2563813"/>
                </a:lnTo>
                <a:lnTo>
                  <a:pt x="0" y="2524125"/>
                </a:lnTo>
                <a:lnTo>
                  <a:pt x="9525" y="2492375"/>
                </a:lnTo>
                <a:lnTo>
                  <a:pt x="11113" y="2476500"/>
                </a:lnTo>
                <a:lnTo>
                  <a:pt x="17463" y="2465388"/>
                </a:lnTo>
                <a:lnTo>
                  <a:pt x="47625" y="2425700"/>
                </a:lnTo>
                <a:lnTo>
                  <a:pt x="79375" y="2387600"/>
                </a:lnTo>
                <a:lnTo>
                  <a:pt x="112713" y="2352675"/>
                </a:lnTo>
                <a:lnTo>
                  <a:pt x="149225" y="2322513"/>
                </a:lnTo>
                <a:lnTo>
                  <a:pt x="217488" y="2260600"/>
                </a:lnTo>
                <a:close/>
                <a:moveTo>
                  <a:pt x="5886450" y="2019300"/>
                </a:moveTo>
                <a:lnTo>
                  <a:pt x="5907087" y="2022475"/>
                </a:lnTo>
                <a:lnTo>
                  <a:pt x="5930900" y="2028825"/>
                </a:lnTo>
                <a:lnTo>
                  <a:pt x="5957888" y="2036763"/>
                </a:lnTo>
                <a:lnTo>
                  <a:pt x="5984875" y="2049463"/>
                </a:lnTo>
                <a:lnTo>
                  <a:pt x="6010275" y="2060575"/>
                </a:lnTo>
                <a:lnTo>
                  <a:pt x="6034088" y="2078038"/>
                </a:lnTo>
                <a:lnTo>
                  <a:pt x="6057900" y="2093913"/>
                </a:lnTo>
                <a:lnTo>
                  <a:pt x="5951538" y="2170113"/>
                </a:lnTo>
                <a:lnTo>
                  <a:pt x="5897562" y="2209800"/>
                </a:lnTo>
                <a:lnTo>
                  <a:pt x="5838825" y="2244725"/>
                </a:lnTo>
                <a:lnTo>
                  <a:pt x="5811837" y="2216150"/>
                </a:lnTo>
                <a:lnTo>
                  <a:pt x="5788025" y="2182813"/>
                </a:lnTo>
                <a:lnTo>
                  <a:pt x="5775325" y="2165350"/>
                </a:lnTo>
                <a:lnTo>
                  <a:pt x="5770562" y="2146300"/>
                </a:lnTo>
                <a:lnTo>
                  <a:pt x="5764212" y="2132013"/>
                </a:lnTo>
                <a:lnTo>
                  <a:pt x="5764212" y="2117725"/>
                </a:lnTo>
                <a:lnTo>
                  <a:pt x="5770562" y="2101850"/>
                </a:lnTo>
                <a:lnTo>
                  <a:pt x="5778500" y="2087563"/>
                </a:lnTo>
                <a:lnTo>
                  <a:pt x="5791200" y="2073275"/>
                </a:lnTo>
                <a:lnTo>
                  <a:pt x="5805487" y="2057400"/>
                </a:lnTo>
                <a:lnTo>
                  <a:pt x="5821362" y="2046288"/>
                </a:lnTo>
                <a:lnTo>
                  <a:pt x="5838825" y="2033588"/>
                </a:lnTo>
                <a:lnTo>
                  <a:pt x="5853112" y="2025650"/>
                </a:lnTo>
                <a:lnTo>
                  <a:pt x="5870575" y="2022475"/>
                </a:lnTo>
                <a:close/>
                <a:moveTo>
                  <a:pt x="6169026" y="1685925"/>
                </a:moveTo>
                <a:lnTo>
                  <a:pt x="6076951" y="1712913"/>
                </a:lnTo>
                <a:lnTo>
                  <a:pt x="5984875" y="1739900"/>
                </a:lnTo>
                <a:lnTo>
                  <a:pt x="5938838" y="1757363"/>
                </a:lnTo>
                <a:lnTo>
                  <a:pt x="5894388" y="1774825"/>
                </a:lnTo>
                <a:lnTo>
                  <a:pt x="5849938" y="1798638"/>
                </a:lnTo>
                <a:lnTo>
                  <a:pt x="5805488" y="1828800"/>
                </a:lnTo>
                <a:lnTo>
                  <a:pt x="5764213" y="1862138"/>
                </a:lnTo>
                <a:lnTo>
                  <a:pt x="5722938" y="1897063"/>
                </a:lnTo>
                <a:lnTo>
                  <a:pt x="5683250" y="1933575"/>
                </a:lnTo>
                <a:lnTo>
                  <a:pt x="5648325" y="1971675"/>
                </a:lnTo>
                <a:lnTo>
                  <a:pt x="5576888" y="2052638"/>
                </a:lnTo>
                <a:lnTo>
                  <a:pt x="5502275" y="2128838"/>
                </a:lnTo>
                <a:lnTo>
                  <a:pt x="5522913" y="2122488"/>
                </a:lnTo>
                <a:lnTo>
                  <a:pt x="5543550" y="2117725"/>
                </a:lnTo>
                <a:lnTo>
                  <a:pt x="5586413" y="2098675"/>
                </a:lnTo>
                <a:lnTo>
                  <a:pt x="5607050" y="2093913"/>
                </a:lnTo>
                <a:lnTo>
                  <a:pt x="5624513" y="2087563"/>
                </a:lnTo>
                <a:lnTo>
                  <a:pt x="5641975" y="2087563"/>
                </a:lnTo>
                <a:lnTo>
                  <a:pt x="5657850" y="2093913"/>
                </a:lnTo>
                <a:lnTo>
                  <a:pt x="5832475" y="2357438"/>
                </a:lnTo>
                <a:lnTo>
                  <a:pt x="5975350" y="2265363"/>
                </a:lnTo>
                <a:lnTo>
                  <a:pt x="6115051" y="2170113"/>
                </a:lnTo>
                <a:lnTo>
                  <a:pt x="6264276" y="2078038"/>
                </a:lnTo>
                <a:lnTo>
                  <a:pt x="6340476" y="2030413"/>
                </a:lnTo>
                <a:lnTo>
                  <a:pt x="6424613" y="1982788"/>
                </a:lnTo>
                <a:lnTo>
                  <a:pt x="6400801" y="1981200"/>
                </a:lnTo>
                <a:lnTo>
                  <a:pt x="6364288" y="1971675"/>
                </a:lnTo>
                <a:lnTo>
                  <a:pt x="6323013" y="1958975"/>
                </a:lnTo>
                <a:lnTo>
                  <a:pt x="6302376" y="1947863"/>
                </a:lnTo>
                <a:lnTo>
                  <a:pt x="6281738" y="1935163"/>
                </a:lnTo>
                <a:lnTo>
                  <a:pt x="6261101" y="1917700"/>
                </a:lnTo>
                <a:lnTo>
                  <a:pt x="6240463" y="1900238"/>
                </a:lnTo>
                <a:lnTo>
                  <a:pt x="6221413" y="1876425"/>
                </a:lnTo>
                <a:lnTo>
                  <a:pt x="6203951" y="1849438"/>
                </a:lnTo>
                <a:lnTo>
                  <a:pt x="6192838" y="1817688"/>
                </a:lnTo>
                <a:lnTo>
                  <a:pt x="6180138" y="1778000"/>
                </a:lnTo>
                <a:lnTo>
                  <a:pt x="6170613" y="1736725"/>
                </a:lnTo>
                <a:close/>
                <a:moveTo>
                  <a:pt x="8401050" y="1338262"/>
                </a:moveTo>
                <a:lnTo>
                  <a:pt x="8332788" y="1382712"/>
                </a:lnTo>
                <a:lnTo>
                  <a:pt x="8264525" y="1430337"/>
                </a:lnTo>
                <a:lnTo>
                  <a:pt x="8131175" y="1531937"/>
                </a:lnTo>
                <a:lnTo>
                  <a:pt x="8002588" y="1630363"/>
                </a:lnTo>
                <a:lnTo>
                  <a:pt x="7886700" y="1722438"/>
                </a:lnTo>
                <a:lnTo>
                  <a:pt x="7920038" y="1727200"/>
                </a:lnTo>
                <a:lnTo>
                  <a:pt x="7954963" y="1727200"/>
                </a:lnTo>
                <a:lnTo>
                  <a:pt x="7993063" y="1725613"/>
                </a:lnTo>
                <a:lnTo>
                  <a:pt x="8029575" y="1716088"/>
                </a:lnTo>
                <a:lnTo>
                  <a:pt x="8064500" y="1703388"/>
                </a:lnTo>
                <a:lnTo>
                  <a:pt x="8101013" y="1689100"/>
                </a:lnTo>
                <a:lnTo>
                  <a:pt x="8135938" y="1668463"/>
                </a:lnTo>
                <a:lnTo>
                  <a:pt x="8172450" y="1644650"/>
                </a:lnTo>
                <a:lnTo>
                  <a:pt x="8204200" y="1617662"/>
                </a:lnTo>
                <a:lnTo>
                  <a:pt x="8237538" y="1587500"/>
                </a:lnTo>
                <a:lnTo>
                  <a:pt x="8270875" y="1555750"/>
                </a:lnTo>
                <a:lnTo>
                  <a:pt x="8299450" y="1516062"/>
                </a:lnTo>
                <a:lnTo>
                  <a:pt x="8329613" y="1477963"/>
                </a:lnTo>
                <a:lnTo>
                  <a:pt x="8356600" y="1433512"/>
                </a:lnTo>
                <a:lnTo>
                  <a:pt x="8380413" y="1389062"/>
                </a:lnTo>
                <a:close/>
                <a:moveTo>
                  <a:pt x="4067176" y="1181100"/>
                </a:moveTo>
                <a:lnTo>
                  <a:pt x="3979864" y="1184275"/>
                </a:lnTo>
                <a:lnTo>
                  <a:pt x="3900489" y="1192213"/>
                </a:lnTo>
                <a:lnTo>
                  <a:pt x="3860801" y="1201738"/>
                </a:lnTo>
                <a:lnTo>
                  <a:pt x="3825876" y="1211263"/>
                </a:lnTo>
                <a:lnTo>
                  <a:pt x="3790951" y="1219200"/>
                </a:lnTo>
                <a:lnTo>
                  <a:pt x="3757613" y="1231900"/>
                </a:lnTo>
                <a:lnTo>
                  <a:pt x="3724276" y="1246188"/>
                </a:lnTo>
                <a:lnTo>
                  <a:pt x="3695701" y="1260475"/>
                </a:lnTo>
                <a:lnTo>
                  <a:pt x="3665538" y="1279525"/>
                </a:lnTo>
                <a:lnTo>
                  <a:pt x="3635376" y="1296988"/>
                </a:lnTo>
                <a:lnTo>
                  <a:pt x="3608388" y="1317625"/>
                </a:lnTo>
                <a:lnTo>
                  <a:pt x="3581401" y="1341438"/>
                </a:lnTo>
                <a:lnTo>
                  <a:pt x="3557588" y="1365250"/>
                </a:lnTo>
                <a:lnTo>
                  <a:pt x="3533776" y="1392238"/>
                </a:lnTo>
                <a:lnTo>
                  <a:pt x="3509963" y="1419225"/>
                </a:lnTo>
                <a:lnTo>
                  <a:pt x="3489326" y="1450975"/>
                </a:lnTo>
                <a:lnTo>
                  <a:pt x="3468688" y="1481138"/>
                </a:lnTo>
                <a:lnTo>
                  <a:pt x="3448051" y="1516063"/>
                </a:lnTo>
                <a:lnTo>
                  <a:pt x="3413126" y="1590675"/>
                </a:lnTo>
                <a:lnTo>
                  <a:pt x="3379788" y="1671638"/>
                </a:lnTo>
                <a:lnTo>
                  <a:pt x="3349626" y="1763713"/>
                </a:lnTo>
                <a:lnTo>
                  <a:pt x="3325813" y="1865313"/>
                </a:lnTo>
                <a:lnTo>
                  <a:pt x="3302001" y="1971676"/>
                </a:lnTo>
                <a:lnTo>
                  <a:pt x="3281363" y="2090738"/>
                </a:lnTo>
                <a:lnTo>
                  <a:pt x="3368676" y="1944688"/>
                </a:lnTo>
                <a:lnTo>
                  <a:pt x="3451226" y="1787526"/>
                </a:lnTo>
                <a:lnTo>
                  <a:pt x="3533776" y="1624013"/>
                </a:lnTo>
                <a:lnTo>
                  <a:pt x="3617913" y="1454150"/>
                </a:lnTo>
                <a:lnTo>
                  <a:pt x="3652838" y="1454150"/>
                </a:lnTo>
                <a:lnTo>
                  <a:pt x="3656013" y="1495425"/>
                </a:lnTo>
                <a:lnTo>
                  <a:pt x="3659188" y="1531938"/>
                </a:lnTo>
                <a:lnTo>
                  <a:pt x="3673476" y="1600200"/>
                </a:lnTo>
                <a:lnTo>
                  <a:pt x="3686176" y="1658938"/>
                </a:lnTo>
                <a:lnTo>
                  <a:pt x="3689351" y="1689100"/>
                </a:lnTo>
                <a:lnTo>
                  <a:pt x="3692526" y="1716088"/>
                </a:lnTo>
                <a:lnTo>
                  <a:pt x="3713163" y="1662113"/>
                </a:lnTo>
                <a:lnTo>
                  <a:pt x="3736976" y="1609725"/>
                </a:lnTo>
                <a:lnTo>
                  <a:pt x="3757613" y="1562101"/>
                </a:lnTo>
                <a:lnTo>
                  <a:pt x="3784601" y="1514475"/>
                </a:lnTo>
                <a:lnTo>
                  <a:pt x="3811588" y="1471613"/>
                </a:lnTo>
                <a:lnTo>
                  <a:pt x="3840163" y="1430338"/>
                </a:lnTo>
                <a:lnTo>
                  <a:pt x="3870326" y="1392238"/>
                </a:lnTo>
                <a:lnTo>
                  <a:pt x="3906839" y="1355725"/>
                </a:lnTo>
                <a:lnTo>
                  <a:pt x="3941764" y="1327150"/>
                </a:lnTo>
                <a:lnTo>
                  <a:pt x="3979864" y="1296988"/>
                </a:lnTo>
                <a:lnTo>
                  <a:pt x="4022726" y="1273175"/>
                </a:lnTo>
                <a:lnTo>
                  <a:pt x="4067176" y="1249363"/>
                </a:lnTo>
                <a:lnTo>
                  <a:pt x="4117976" y="1231900"/>
                </a:lnTo>
                <a:lnTo>
                  <a:pt x="4167189" y="1216025"/>
                </a:lnTo>
                <a:lnTo>
                  <a:pt x="4224339" y="1201738"/>
                </a:lnTo>
                <a:lnTo>
                  <a:pt x="4286251" y="1195388"/>
                </a:lnTo>
                <a:lnTo>
                  <a:pt x="4170364" y="1184275"/>
                </a:lnTo>
                <a:lnTo>
                  <a:pt x="4117976" y="1181100"/>
                </a:lnTo>
                <a:close/>
                <a:moveTo>
                  <a:pt x="5586413" y="1166812"/>
                </a:moveTo>
                <a:lnTo>
                  <a:pt x="5481638" y="1204912"/>
                </a:lnTo>
                <a:lnTo>
                  <a:pt x="5437188" y="1225550"/>
                </a:lnTo>
                <a:lnTo>
                  <a:pt x="5399088" y="1243012"/>
                </a:lnTo>
                <a:lnTo>
                  <a:pt x="5365751" y="1260475"/>
                </a:lnTo>
                <a:lnTo>
                  <a:pt x="5335588" y="1282700"/>
                </a:lnTo>
                <a:lnTo>
                  <a:pt x="5308601" y="1300162"/>
                </a:lnTo>
                <a:lnTo>
                  <a:pt x="5287963" y="1320800"/>
                </a:lnTo>
                <a:lnTo>
                  <a:pt x="5270501" y="1341437"/>
                </a:lnTo>
                <a:lnTo>
                  <a:pt x="5259388" y="1362075"/>
                </a:lnTo>
                <a:lnTo>
                  <a:pt x="5246688" y="1385887"/>
                </a:lnTo>
                <a:lnTo>
                  <a:pt x="5240338" y="1409700"/>
                </a:lnTo>
                <a:lnTo>
                  <a:pt x="5237163" y="1436687"/>
                </a:lnTo>
                <a:lnTo>
                  <a:pt x="5237163" y="1463675"/>
                </a:lnTo>
                <a:lnTo>
                  <a:pt x="5240338" y="1492250"/>
                </a:lnTo>
                <a:lnTo>
                  <a:pt x="5246688" y="1525587"/>
                </a:lnTo>
                <a:lnTo>
                  <a:pt x="5287963" y="1484312"/>
                </a:lnTo>
                <a:lnTo>
                  <a:pt x="5330826" y="1439862"/>
                </a:lnTo>
                <a:lnTo>
                  <a:pt x="5416551" y="1347787"/>
                </a:lnTo>
                <a:lnTo>
                  <a:pt x="5499101" y="1252537"/>
                </a:lnTo>
                <a:lnTo>
                  <a:pt x="5540376" y="1208087"/>
                </a:lnTo>
                <a:close/>
                <a:moveTo>
                  <a:pt x="5434013" y="0"/>
                </a:moveTo>
                <a:lnTo>
                  <a:pt x="5519738" y="3175"/>
                </a:lnTo>
                <a:lnTo>
                  <a:pt x="5610226" y="12700"/>
                </a:lnTo>
                <a:lnTo>
                  <a:pt x="5699126" y="30163"/>
                </a:lnTo>
                <a:lnTo>
                  <a:pt x="5788026" y="50800"/>
                </a:lnTo>
                <a:lnTo>
                  <a:pt x="5876926" y="77788"/>
                </a:lnTo>
                <a:lnTo>
                  <a:pt x="5965826" y="111125"/>
                </a:lnTo>
                <a:lnTo>
                  <a:pt x="6054726" y="146050"/>
                </a:lnTo>
                <a:lnTo>
                  <a:pt x="6142038" y="187325"/>
                </a:lnTo>
                <a:lnTo>
                  <a:pt x="6237288" y="258763"/>
                </a:lnTo>
                <a:lnTo>
                  <a:pt x="6329363" y="333375"/>
                </a:lnTo>
                <a:lnTo>
                  <a:pt x="6418263" y="407988"/>
                </a:lnTo>
                <a:lnTo>
                  <a:pt x="6507163" y="485775"/>
                </a:lnTo>
                <a:lnTo>
                  <a:pt x="6677026" y="639763"/>
                </a:lnTo>
                <a:lnTo>
                  <a:pt x="6762751" y="714375"/>
                </a:lnTo>
                <a:lnTo>
                  <a:pt x="6846888" y="785813"/>
                </a:lnTo>
                <a:lnTo>
                  <a:pt x="6846888" y="796926"/>
                </a:lnTo>
                <a:lnTo>
                  <a:pt x="6851651" y="812801"/>
                </a:lnTo>
                <a:lnTo>
                  <a:pt x="6858001" y="823913"/>
                </a:lnTo>
                <a:lnTo>
                  <a:pt x="6867526" y="836613"/>
                </a:lnTo>
                <a:lnTo>
                  <a:pt x="6878638" y="844550"/>
                </a:lnTo>
                <a:lnTo>
                  <a:pt x="6891338" y="854075"/>
                </a:lnTo>
                <a:lnTo>
                  <a:pt x="6905626" y="857250"/>
                </a:lnTo>
                <a:lnTo>
                  <a:pt x="6919913" y="860425"/>
                </a:lnTo>
                <a:lnTo>
                  <a:pt x="6973888" y="868363"/>
                </a:lnTo>
                <a:lnTo>
                  <a:pt x="7024688" y="884238"/>
                </a:lnTo>
                <a:lnTo>
                  <a:pt x="7072313" y="901700"/>
                </a:lnTo>
                <a:lnTo>
                  <a:pt x="7116763" y="925513"/>
                </a:lnTo>
                <a:lnTo>
                  <a:pt x="7158038" y="952500"/>
                </a:lnTo>
                <a:lnTo>
                  <a:pt x="7199313" y="981075"/>
                </a:lnTo>
                <a:lnTo>
                  <a:pt x="7235826" y="1014413"/>
                </a:lnTo>
                <a:lnTo>
                  <a:pt x="7270751" y="1049338"/>
                </a:lnTo>
                <a:lnTo>
                  <a:pt x="7307263" y="1089025"/>
                </a:lnTo>
                <a:lnTo>
                  <a:pt x="7337426" y="1127125"/>
                </a:lnTo>
                <a:lnTo>
                  <a:pt x="7399338" y="1211263"/>
                </a:lnTo>
                <a:lnTo>
                  <a:pt x="7454901" y="1296988"/>
                </a:lnTo>
                <a:lnTo>
                  <a:pt x="7512051" y="1382713"/>
                </a:lnTo>
                <a:lnTo>
                  <a:pt x="7069138" y="1492250"/>
                </a:lnTo>
                <a:lnTo>
                  <a:pt x="7083426" y="1573213"/>
                </a:lnTo>
                <a:lnTo>
                  <a:pt x="7092951" y="1611313"/>
                </a:lnTo>
                <a:lnTo>
                  <a:pt x="7104063" y="1647826"/>
                </a:lnTo>
                <a:lnTo>
                  <a:pt x="7116763" y="1677988"/>
                </a:lnTo>
                <a:lnTo>
                  <a:pt x="7131051" y="1706563"/>
                </a:lnTo>
                <a:lnTo>
                  <a:pt x="7150101" y="1733550"/>
                </a:lnTo>
                <a:lnTo>
                  <a:pt x="7170738" y="1754188"/>
                </a:lnTo>
                <a:lnTo>
                  <a:pt x="7191376" y="1774825"/>
                </a:lnTo>
                <a:lnTo>
                  <a:pt x="7218363" y="1790700"/>
                </a:lnTo>
                <a:lnTo>
                  <a:pt x="7243763" y="1801813"/>
                </a:lnTo>
                <a:lnTo>
                  <a:pt x="7277101" y="1811338"/>
                </a:lnTo>
                <a:lnTo>
                  <a:pt x="7310438" y="1814513"/>
                </a:lnTo>
                <a:lnTo>
                  <a:pt x="7348538" y="1811338"/>
                </a:lnTo>
                <a:lnTo>
                  <a:pt x="7392988" y="1804988"/>
                </a:lnTo>
                <a:lnTo>
                  <a:pt x="7437438" y="1793875"/>
                </a:lnTo>
                <a:lnTo>
                  <a:pt x="7550151" y="1906588"/>
                </a:lnTo>
                <a:lnTo>
                  <a:pt x="7362826" y="1941513"/>
                </a:lnTo>
                <a:lnTo>
                  <a:pt x="7221538" y="1974850"/>
                </a:lnTo>
                <a:lnTo>
                  <a:pt x="7164388" y="1992313"/>
                </a:lnTo>
                <a:lnTo>
                  <a:pt x="7116763" y="2006600"/>
                </a:lnTo>
                <a:lnTo>
                  <a:pt x="7075488" y="2025650"/>
                </a:lnTo>
                <a:lnTo>
                  <a:pt x="7038976" y="2046288"/>
                </a:lnTo>
                <a:lnTo>
                  <a:pt x="7011988" y="2066925"/>
                </a:lnTo>
                <a:lnTo>
                  <a:pt x="6988176" y="2093913"/>
                </a:lnTo>
                <a:lnTo>
                  <a:pt x="6970713" y="2122488"/>
                </a:lnTo>
                <a:lnTo>
                  <a:pt x="6956426" y="2159000"/>
                </a:lnTo>
                <a:lnTo>
                  <a:pt x="6943726" y="2197100"/>
                </a:lnTo>
                <a:lnTo>
                  <a:pt x="6935788" y="2241550"/>
                </a:lnTo>
                <a:lnTo>
                  <a:pt x="6926263" y="2295525"/>
                </a:lnTo>
                <a:lnTo>
                  <a:pt x="6919913" y="2355850"/>
                </a:lnTo>
                <a:lnTo>
                  <a:pt x="6946901" y="2298700"/>
                </a:lnTo>
                <a:lnTo>
                  <a:pt x="6973888" y="2244725"/>
                </a:lnTo>
                <a:lnTo>
                  <a:pt x="7004051" y="2200275"/>
                </a:lnTo>
                <a:lnTo>
                  <a:pt x="7015163" y="2182813"/>
                </a:lnTo>
                <a:lnTo>
                  <a:pt x="7031038" y="2168525"/>
                </a:lnTo>
                <a:lnTo>
                  <a:pt x="7081838" y="2117725"/>
                </a:lnTo>
                <a:lnTo>
                  <a:pt x="7127876" y="2073276"/>
                </a:lnTo>
                <a:lnTo>
                  <a:pt x="7181851" y="2030413"/>
                </a:lnTo>
                <a:lnTo>
                  <a:pt x="7253288" y="1981200"/>
                </a:lnTo>
                <a:lnTo>
                  <a:pt x="7226301" y="2135188"/>
                </a:lnTo>
                <a:lnTo>
                  <a:pt x="7197726" y="2268538"/>
                </a:lnTo>
                <a:lnTo>
                  <a:pt x="7170738" y="2390775"/>
                </a:lnTo>
                <a:lnTo>
                  <a:pt x="7140576" y="2503488"/>
                </a:lnTo>
                <a:lnTo>
                  <a:pt x="7178676" y="2503488"/>
                </a:lnTo>
                <a:lnTo>
                  <a:pt x="7235826" y="2414588"/>
                </a:lnTo>
                <a:lnTo>
                  <a:pt x="7289801" y="2316163"/>
                </a:lnTo>
                <a:lnTo>
                  <a:pt x="7345363" y="2217738"/>
                </a:lnTo>
                <a:lnTo>
                  <a:pt x="7402513" y="2128838"/>
                </a:lnTo>
                <a:lnTo>
                  <a:pt x="7405688" y="2117725"/>
                </a:lnTo>
                <a:lnTo>
                  <a:pt x="7413626" y="2108200"/>
                </a:lnTo>
                <a:lnTo>
                  <a:pt x="7426326" y="2098675"/>
                </a:lnTo>
                <a:lnTo>
                  <a:pt x="7443788" y="2093913"/>
                </a:lnTo>
                <a:lnTo>
                  <a:pt x="7478713" y="2076451"/>
                </a:lnTo>
                <a:lnTo>
                  <a:pt x="7497763" y="2066925"/>
                </a:lnTo>
                <a:lnTo>
                  <a:pt x="7512051" y="2054225"/>
                </a:lnTo>
                <a:lnTo>
                  <a:pt x="7539038" y="2084388"/>
                </a:lnTo>
                <a:lnTo>
                  <a:pt x="7553326" y="2098675"/>
                </a:lnTo>
                <a:lnTo>
                  <a:pt x="7562851" y="2114550"/>
                </a:lnTo>
                <a:lnTo>
                  <a:pt x="7573963" y="2135188"/>
                </a:lnTo>
                <a:lnTo>
                  <a:pt x="7580313" y="2155825"/>
                </a:lnTo>
                <a:lnTo>
                  <a:pt x="7586663" y="2176463"/>
                </a:lnTo>
                <a:lnTo>
                  <a:pt x="7586663" y="2203450"/>
                </a:lnTo>
                <a:lnTo>
                  <a:pt x="7586663" y="2262188"/>
                </a:lnTo>
                <a:lnTo>
                  <a:pt x="7580313" y="2322513"/>
                </a:lnTo>
                <a:lnTo>
                  <a:pt x="7569201" y="2452688"/>
                </a:lnTo>
                <a:lnTo>
                  <a:pt x="7556501" y="2587625"/>
                </a:lnTo>
                <a:lnTo>
                  <a:pt x="7550151" y="2659063"/>
                </a:lnTo>
                <a:lnTo>
                  <a:pt x="7550151" y="2727325"/>
                </a:lnTo>
                <a:lnTo>
                  <a:pt x="7589838" y="2613025"/>
                </a:lnTo>
                <a:lnTo>
                  <a:pt x="7624763" y="2503488"/>
                </a:lnTo>
                <a:lnTo>
                  <a:pt x="7654926" y="2390775"/>
                </a:lnTo>
                <a:lnTo>
                  <a:pt x="7666038" y="2333625"/>
                </a:lnTo>
                <a:lnTo>
                  <a:pt x="7675563" y="2278063"/>
                </a:lnTo>
                <a:lnTo>
                  <a:pt x="7681913" y="2224088"/>
                </a:lnTo>
                <a:lnTo>
                  <a:pt x="7688263" y="2168525"/>
                </a:lnTo>
                <a:lnTo>
                  <a:pt x="7689851" y="2111375"/>
                </a:lnTo>
                <a:lnTo>
                  <a:pt x="7689851" y="2054225"/>
                </a:lnTo>
                <a:lnTo>
                  <a:pt x="7688263" y="1998663"/>
                </a:lnTo>
                <a:lnTo>
                  <a:pt x="7681913" y="1941513"/>
                </a:lnTo>
                <a:lnTo>
                  <a:pt x="7672388" y="1885950"/>
                </a:lnTo>
                <a:lnTo>
                  <a:pt x="7661276" y="1831975"/>
                </a:lnTo>
                <a:lnTo>
                  <a:pt x="7654926" y="1811338"/>
                </a:lnTo>
                <a:lnTo>
                  <a:pt x="7651751" y="1790700"/>
                </a:lnTo>
                <a:lnTo>
                  <a:pt x="7651751" y="1773238"/>
                </a:lnTo>
                <a:lnTo>
                  <a:pt x="7651751" y="1754188"/>
                </a:lnTo>
                <a:lnTo>
                  <a:pt x="7654926" y="1736725"/>
                </a:lnTo>
                <a:lnTo>
                  <a:pt x="7661276" y="1719263"/>
                </a:lnTo>
                <a:lnTo>
                  <a:pt x="7675563" y="1689100"/>
                </a:lnTo>
                <a:lnTo>
                  <a:pt x="7696201" y="1665288"/>
                </a:lnTo>
                <a:lnTo>
                  <a:pt x="7720013" y="1641476"/>
                </a:lnTo>
                <a:lnTo>
                  <a:pt x="7743826" y="1620838"/>
                </a:lnTo>
                <a:lnTo>
                  <a:pt x="7773988" y="1606550"/>
                </a:lnTo>
                <a:lnTo>
                  <a:pt x="7805738" y="1590675"/>
                </a:lnTo>
                <a:lnTo>
                  <a:pt x="7839076" y="1576388"/>
                </a:lnTo>
                <a:lnTo>
                  <a:pt x="7904163" y="1538288"/>
                </a:lnTo>
                <a:lnTo>
                  <a:pt x="7967663" y="1495425"/>
                </a:lnTo>
                <a:lnTo>
                  <a:pt x="8026401" y="1447801"/>
                </a:lnTo>
                <a:lnTo>
                  <a:pt x="8085138" y="1398588"/>
                </a:lnTo>
                <a:lnTo>
                  <a:pt x="8142288" y="1344613"/>
                </a:lnTo>
                <a:lnTo>
                  <a:pt x="8255001" y="1235076"/>
                </a:lnTo>
                <a:lnTo>
                  <a:pt x="8275638" y="1208088"/>
                </a:lnTo>
                <a:lnTo>
                  <a:pt x="8296276" y="1187450"/>
                </a:lnTo>
                <a:lnTo>
                  <a:pt x="8318501" y="1168400"/>
                </a:lnTo>
                <a:lnTo>
                  <a:pt x="8339138" y="1154113"/>
                </a:lnTo>
                <a:lnTo>
                  <a:pt x="8359776" y="1144588"/>
                </a:lnTo>
                <a:lnTo>
                  <a:pt x="8377238" y="1139825"/>
                </a:lnTo>
                <a:lnTo>
                  <a:pt x="8397876" y="1139825"/>
                </a:lnTo>
                <a:lnTo>
                  <a:pt x="8415338" y="1139825"/>
                </a:lnTo>
                <a:lnTo>
                  <a:pt x="8435976" y="1144588"/>
                </a:lnTo>
                <a:lnTo>
                  <a:pt x="8455026" y="1154113"/>
                </a:lnTo>
                <a:lnTo>
                  <a:pt x="8472488" y="1166813"/>
                </a:lnTo>
                <a:lnTo>
                  <a:pt x="8489951" y="1181100"/>
                </a:lnTo>
                <a:lnTo>
                  <a:pt x="8504238" y="1198563"/>
                </a:lnTo>
                <a:lnTo>
                  <a:pt x="8523288" y="1219201"/>
                </a:lnTo>
                <a:lnTo>
                  <a:pt x="8537576" y="1243013"/>
                </a:lnTo>
                <a:lnTo>
                  <a:pt x="8551863" y="1270000"/>
                </a:lnTo>
                <a:lnTo>
                  <a:pt x="8605838" y="1403350"/>
                </a:lnTo>
                <a:lnTo>
                  <a:pt x="8659813" y="1531938"/>
                </a:lnTo>
                <a:lnTo>
                  <a:pt x="8680451" y="1593850"/>
                </a:lnTo>
                <a:lnTo>
                  <a:pt x="8704263" y="1658938"/>
                </a:lnTo>
                <a:lnTo>
                  <a:pt x="8721726" y="1725613"/>
                </a:lnTo>
                <a:lnTo>
                  <a:pt x="8737601" y="1793875"/>
                </a:lnTo>
                <a:lnTo>
                  <a:pt x="8763001" y="1974850"/>
                </a:lnTo>
                <a:lnTo>
                  <a:pt x="8785226" y="2149475"/>
                </a:lnTo>
                <a:lnTo>
                  <a:pt x="8789988" y="2238375"/>
                </a:lnTo>
                <a:lnTo>
                  <a:pt x="8796338" y="2325688"/>
                </a:lnTo>
                <a:lnTo>
                  <a:pt x="8802688" y="2411413"/>
                </a:lnTo>
                <a:lnTo>
                  <a:pt x="8802688" y="2497138"/>
                </a:lnTo>
                <a:lnTo>
                  <a:pt x="8802688" y="2584450"/>
                </a:lnTo>
                <a:lnTo>
                  <a:pt x="8796338" y="2670175"/>
                </a:lnTo>
                <a:lnTo>
                  <a:pt x="8789988" y="2752725"/>
                </a:lnTo>
                <a:lnTo>
                  <a:pt x="8778876" y="2840038"/>
                </a:lnTo>
                <a:lnTo>
                  <a:pt x="8763001" y="2922588"/>
                </a:lnTo>
                <a:lnTo>
                  <a:pt x="8748713" y="3006725"/>
                </a:lnTo>
                <a:lnTo>
                  <a:pt x="8724901" y="3092450"/>
                </a:lnTo>
                <a:lnTo>
                  <a:pt x="8701088" y="3175000"/>
                </a:lnTo>
                <a:lnTo>
                  <a:pt x="8670926" y="3249613"/>
                </a:lnTo>
                <a:lnTo>
                  <a:pt x="8642351" y="3321050"/>
                </a:lnTo>
                <a:lnTo>
                  <a:pt x="8609013" y="3389313"/>
                </a:lnTo>
                <a:lnTo>
                  <a:pt x="8575676" y="3451225"/>
                </a:lnTo>
                <a:lnTo>
                  <a:pt x="8543926" y="3514725"/>
                </a:lnTo>
                <a:lnTo>
                  <a:pt x="8507413" y="3570288"/>
                </a:lnTo>
                <a:lnTo>
                  <a:pt x="8469313" y="3621088"/>
                </a:lnTo>
                <a:lnTo>
                  <a:pt x="8431213" y="3671888"/>
                </a:lnTo>
                <a:lnTo>
                  <a:pt x="8391526" y="3719513"/>
                </a:lnTo>
                <a:lnTo>
                  <a:pt x="8350251" y="3760788"/>
                </a:lnTo>
                <a:lnTo>
                  <a:pt x="8305801" y="3802063"/>
                </a:lnTo>
                <a:lnTo>
                  <a:pt x="8261351" y="3838575"/>
                </a:lnTo>
                <a:lnTo>
                  <a:pt x="8216901" y="3870325"/>
                </a:lnTo>
                <a:lnTo>
                  <a:pt x="8172451" y="3903663"/>
                </a:lnTo>
                <a:lnTo>
                  <a:pt x="8124826" y="3930650"/>
                </a:lnTo>
                <a:lnTo>
                  <a:pt x="8074026" y="3954463"/>
                </a:lnTo>
                <a:lnTo>
                  <a:pt x="8023226" y="3978275"/>
                </a:lnTo>
                <a:lnTo>
                  <a:pt x="7972426" y="3995738"/>
                </a:lnTo>
                <a:lnTo>
                  <a:pt x="7920038" y="4013200"/>
                </a:lnTo>
                <a:lnTo>
                  <a:pt x="7866063" y="4029075"/>
                </a:lnTo>
                <a:lnTo>
                  <a:pt x="7812088" y="4040188"/>
                </a:lnTo>
                <a:lnTo>
                  <a:pt x="7756526" y="4049713"/>
                </a:lnTo>
                <a:lnTo>
                  <a:pt x="7699376" y="4057650"/>
                </a:lnTo>
                <a:lnTo>
                  <a:pt x="7640638" y="4064000"/>
                </a:lnTo>
                <a:lnTo>
                  <a:pt x="7583488" y="4067175"/>
                </a:lnTo>
                <a:lnTo>
                  <a:pt x="7521576" y="4067175"/>
                </a:lnTo>
                <a:lnTo>
                  <a:pt x="7461251" y="4067175"/>
                </a:lnTo>
                <a:lnTo>
                  <a:pt x="7399338" y="4064000"/>
                </a:lnTo>
                <a:lnTo>
                  <a:pt x="7270751" y="4052888"/>
                </a:lnTo>
                <a:lnTo>
                  <a:pt x="7140576" y="4033838"/>
                </a:lnTo>
                <a:lnTo>
                  <a:pt x="7018338" y="4016375"/>
                </a:lnTo>
                <a:lnTo>
                  <a:pt x="6896101" y="3992563"/>
                </a:lnTo>
                <a:lnTo>
                  <a:pt x="6780213" y="3965575"/>
                </a:lnTo>
                <a:lnTo>
                  <a:pt x="6664326" y="3937000"/>
                </a:lnTo>
                <a:lnTo>
                  <a:pt x="6438901" y="3870325"/>
                </a:lnTo>
                <a:lnTo>
                  <a:pt x="6326188" y="3841750"/>
                </a:lnTo>
                <a:lnTo>
                  <a:pt x="6216651" y="3811588"/>
                </a:lnTo>
                <a:lnTo>
                  <a:pt x="6186488" y="3951288"/>
                </a:lnTo>
                <a:lnTo>
                  <a:pt x="6162676" y="4094163"/>
                </a:lnTo>
                <a:lnTo>
                  <a:pt x="6153151" y="4171950"/>
                </a:lnTo>
                <a:lnTo>
                  <a:pt x="6148388" y="4244975"/>
                </a:lnTo>
                <a:lnTo>
                  <a:pt x="6142038" y="4325938"/>
                </a:lnTo>
                <a:lnTo>
                  <a:pt x="6142038" y="4408488"/>
                </a:lnTo>
                <a:lnTo>
                  <a:pt x="6142038" y="4438650"/>
                </a:lnTo>
                <a:lnTo>
                  <a:pt x="6148388" y="4468813"/>
                </a:lnTo>
                <a:lnTo>
                  <a:pt x="6156326" y="4500563"/>
                </a:lnTo>
                <a:lnTo>
                  <a:pt x="6169026" y="4530725"/>
                </a:lnTo>
                <a:lnTo>
                  <a:pt x="6183313" y="4554538"/>
                </a:lnTo>
                <a:lnTo>
                  <a:pt x="6203951" y="4575175"/>
                </a:lnTo>
                <a:lnTo>
                  <a:pt x="6213476" y="4584700"/>
                </a:lnTo>
                <a:lnTo>
                  <a:pt x="6224588" y="4591050"/>
                </a:lnTo>
                <a:lnTo>
                  <a:pt x="6237288" y="4594225"/>
                </a:lnTo>
                <a:lnTo>
                  <a:pt x="6251576" y="4595813"/>
                </a:lnTo>
                <a:lnTo>
                  <a:pt x="6281738" y="4608513"/>
                </a:lnTo>
                <a:lnTo>
                  <a:pt x="6313488" y="4619625"/>
                </a:lnTo>
                <a:lnTo>
                  <a:pt x="6350001" y="4629150"/>
                </a:lnTo>
                <a:lnTo>
                  <a:pt x="6384926" y="4632325"/>
                </a:lnTo>
                <a:lnTo>
                  <a:pt x="6405563" y="4632325"/>
                </a:lnTo>
                <a:lnTo>
                  <a:pt x="6424613" y="4629150"/>
                </a:lnTo>
                <a:lnTo>
                  <a:pt x="6445251" y="4622800"/>
                </a:lnTo>
                <a:lnTo>
                  <a:pt x="6465888" y="4616450"/>
                </a:lnTo>
                <a:lnTo>
                  <a:pt x="6486526" y="4605338"/>
                </a:lnTo>
                <a:lnTo>
                  <a:pt x="6507163" y="4594225"/>
                </a:lnTo>
                <a:lnTo>
                  <a:pt x="6527801" y="4575175"/>
                </a:lnTo>
                <a:lnTo>
                  <a:pt x="6548438" y="4557713"/>
                </a:lnTo>
                <a:lnTo>
                  <a:pt x="6578601" y="4516438"/>
                </a:lnTo>
                <a:lnTo>
                  <a:pt x="6608763" y="4476750"/>
                </a:lnTo>
                <a:lnTo>
                  <a:pt x="6673851" y="4403725"/>
                </a:lnTo>
                <a:lnTo>
                  <a:pt x="6704013" y="4364038"/>
                </a:lnTo>
                <a:lnTo>
                  <a:pt x="6731001" y="4319588"/>
                </a:lnTo>
                <a:lnTo>
                  <a:pt x="6754813" y="4275138"/>
                </a:lnTo>
                <a:lnTo>
                  <a:pt x="6762751" y="4248150"/>
                </a:lnTo>
                <a:lnTo>
                  <a:pt x="6772276" y="4221163"/>
                </a:lnTo>
                <a:lnTo>
                  <a:pt x="6775451" y="4210050"/>
                </a:lnTo>
                <a:lnTo>
                  <a:pt x="6783388" y="4197350"/>
                </a:lnTo>
                <a:lnTo>
                  <a:pt x="6796088" y="4192588"/>
                </a:lnTo>
                <a:lnTo>
                  <a:pt x="6813551" y="4183063"/>
                </a:lnTo>
                <a:lnTo>
                  <a:pt x="6848476" y="4168775"/>
                </a:lnTo>
                <a:lnTo>
                  <a:pt x="6867526" y="4159250"/>
                </a:lnTo>
                <a:lnTo>
                  <a:pt x="6881813" y="4148138"/>
                </a:lnTo>
                <a:lnTo>
                  <a:pt x="6881813" y="4200525"/>
                </a:lnTo>
                <a:lnTo>
                  <a:pt x="6875463" y="4254500"/>
                </a:lnTo>
                <a:lnTo>
                  <a:pt x="6867526" y="4302125"/>
                </a:lnTo>
                <a:lnTo>
                  <a:pt x="6854826" y="4349750"/>
                </a:lnTo>
                <a:lnTo>
                  <a:pt x="6840538" y="4394200"/>
                </a:lnTo>
                <a:lnTo>
                  <a:pt x="6823076" y="4435475"/>
                </a:lnTo>
                <a:lnTo>
                  <a:pt x="6800851" y="4475163"/>
                </a:lnTo>
                <a:lnTo>
                  <a:pt x="6775451" y="4510088"/>
                </a:lnTo>
                <a:lnTo>
                  <a:pt x="6748463" y="4546600"/>
                </a:lnTo>
                <a:lnTo>
                  <a:pt x="6718301" y="4575175"/>
                </a:lnTo>
                <a:lnTo>
                  <a:pt x="6683376" y="4605338"/>
                </a:lnTo>
                <a:lnTo>
                  <a:pt x="6646863" y="4629150"/>
                </a:lnTo>
                <a:lnTo>
                  <a:pt x="6608763" y="4652963"/>
                </a:lnTo>
                <a:lnTo>
                  <a:pt x="6567488" y="4673600"/>
                </a:lnTo>
                <a:lnTo>
                  <a:pt x="6521451" y="4691063"/>
                </a:lnTo>
                <a:lnTo>
                  <a:pt x="6473826" y="4706938"/>
                </a:lnTo>
                <a:lnTo>
                  <a:pt x="6438901" y="4718050"/>
                </a:lnTo>
                <a:lnTo>
                  <a:pt x="6403976" y="4727575"/>
                </a:lnTo>
                <a:lnTo>
                  <a:pt x="6370638" y="4733925"/>
                </a:lnTo>
                <a:lnTo>
                  <a:pt x="6334126" y="4735513"/>
                </a:lnTo>
                <a:lnTo>
                  <a:pt x="6302376" y="4735513"/>
                </a:lnTo>
                <a:lnTo>
                  <a:pt x="6265863" y="4733925"/>
                </a:lnTo>
                <a:lnTo>
                  <a:pt x="6234113" y="4724400"/>
                </a:lnTo>
                <a:lnTo>
                  <a:pt x="6200776" y="4714875"/>
                </a:lnTo>
                <a:lnTo>
                  <a:pt x="6169026" y="4703763"/>
                </a:lnTo>
                <a:lnTo>
                  <a:pt x="6135688" y="4691063"/>
                </a:lnTo>
                <a:lnTo>
                  <a:pt x="6102351" y="4673600"/>
                </a:lnTo>
                <a:lnTo>
                  <a:pt x="6073776" y="4656138"/>
                </a:lnTo>
                <a:lnTo>
                  <a:pt x="6040438" y="4632325"/>
                </a:lnTo>
                <a:lnTo>
                  <a:pt x="6010276" y="4611688"/>
                </a:lnTo>
                <a:lnTo>
                  <a:pt x="5984876" y="4584700"/>
                </a:lnTo>
                <a:lnTo>
                  <a:pt x="5954713" y="4557713"/>
                </a:lnTo>
                <a:lnTo>
                  <a:pt x="5903913" y="4510088"/>
                </a:lnTo>
                <a:lnTo>
                  <a:pt x="5853113" y="4465638"/>
                </a:lnTo>
                <a:lnTo>
                  <a:pt x="5802313" y="4424363"/>
                </a:lnTo>
                <a:lnTo>
                  <a:pt x="5746751" y="4384675"/>
                </a:lnTo>
                <a:lnTo>
                  <a:pt x="5692776" y="4349750"/>
                </a:lnTo>
                <a:lnTo>
                  <a:pt x="5635626" y="4316413"/>
                </a:lnTo>
                <a:lnTo>
                  <a:pt x="5576888" y="4284663"/>
                </a:lnTo>
                <a:lnTo>
                  <a:pt x="5519738" y="4254500"/>
                </a:lnTo>
                <a:lnTo>
                  <a:pt x="5399088" y="4197350"/>
                </a:lnTo>
                <a:lnTo>
                  <a:pt x="5276851" y="4141788"/>
                </a:lnTo>
                <a:lnTo>
                  <a:pt x="5027613" y="4033838"/>
                </a:lnTo>
                <a:lnTo>
                  <a:pt x="5110163" y="4090988"/>
                </a:lnTo>
                <a:lnTo>
                  <a:pt x="5151438" y="4121150"/>
                </a:lnTo>
                <a:lnTo>
                  <a:pt x="5191126" y="4151313"/>
                </a:lnTo>
                <a:lnTo>
                  <a:pt x="5226051" y="4183063"/>
                </a:lnTo>
                <a:lnTo>
                  <a:pt x="5260976" y="4219575"/>
                </a:lnTo>
                <a:lnTo>
                  <a:pt x="5294313" y="4254500"/>
                </a:lnTo>
                <a:lnTo>
                  <a:pt x="5324476" y="4295775"/>
                </a:lnTo>
                <a:lnTo>
                  <a:pt x="5356226" y="4329113"/>
                </a:lnTo>
                <a:lnTo>
                  <a:pt x="5392738" y="4370388"/>
                </a:lnTo>
                <a:lnTo>
                  <a:pt x="5410201" y="4391025"/>
                </a:lnTo>
                <a:lnTo>
                  <a:pt x="5422901" y="4411663"/>
                </a:lnTo>
                <a:lnTo>
                  <a:pt x="5430838" y="4430713"/>
                </a:lnTo>
                <a:lnTo>
                  <a:pt x="5434013" y="4445000"/>
                </a:lnTo>
                <a:lnTo>
                  <a:pt x="5376863" y="4656138"/>
                </a:lnTo>
                <a:lnTo>
                  <a:pt x="5348288" y="4759325"/>
                </a:lnTo>
                <a:lnTo>
                  <a:pt x="5314951" y="4864100"/>
                </a:lnTo>
                <a:lnTo>
                  <a:pt x="5280026" y="4965700"/>
                </a:lnTo>
                <a:lnTo>
                  <a:pt x="5243513" y="5068888"/>
                </a:lnTo>
                <a:lnTo>
                  <a:pt x="5205413" y="5167313"/>
                </a:lnTo>
                <a:lnTo>
                  <a:pt x="5160963" y="5268913"/>
                </a:lnTo>
                <a:lnTo>
                  <a:pt x="5116513" y="5362575"/>
                </a:lnTo>
                <a:lnTo>
                  <a:pt x="5068888" y="5457825"/>
                </a:lnTo>
                <a:lnTo>
                  <a:pt x="5014913" y="5553075"/>
                </a:lnTo>
                <a:lnTo>
                  <a:pt x="4960938" y="5643563"/>
                </a:lnTo>
                <a:lnTo>
                  <a:pt x="4902201" y="5732463"/>
                </a:lnTo>
                <a:lnTo>
                  <a:pt x="4837113" y="5815013"/>
                </a:lnTo>
                <a:lnTo>
                  <a:pt x="4768850" y="5899150"/>
                </a:lnTo>
                <a:lnTo>
                  <a:pt x="4694238" y="5978525"/>
                </a:lnTo>
                <a:lnTo>
                  <a:pt x="4581525" y="6062663"/>
                </a:lnTo>
                <a:lnTo>
                  <a:pt x="4470400" y="6151563"/>
                </a:lnTo>
                <a:lnTo>
                  <a:pt x="4360863" y="6246813"/>
                </a:lnTo>
                <a:lnTo>
                  <a:pt x="4303713" y="6296025"/>
                </a:lnTo>
                <a:lnTo>
                  <a:pt x="4248150" y="6350000"/>
                </a:lnTo>
                <a:lnTo>
                  <a:pt x="4221163" y="6365875"/>
                </a:lnTo>
                <a:lnTo>
                  <a:pt x="4194175" y="6386513"/>
                </a:lnTo>
                <a:lnTo>
                  <a:pt x="4167188" y="6407150"/>
                </a:lnTo>
                <a:lnTo>
                  <a:pt x="4140200" y="6430963"/>
                </a:lnTo>
                <a:lnTo>
                  <a:pt x="4117975" y="6454775"/>
                </a:lnTo>
                <a:lnTo>
                  <a:pt x="4095750" y="6481763"/>
                </a:lnTo>
                <a:lnTo>
                  <a:pt x="4078288" y="6510338"/>
                </a:lnTo>
                <a:lnTo>
                  <a:pt x="4064000" y="6537325"/>
                </a:lnTo>
                <a:lnTo>
                  <a:pt x="4033838" y="6564313"/>
                </a:lnTo>
                <a:lnTo>
                  <a:pt x="4003675" y="6588125"/>
                </a:lnTo>
                <a:lnTo>
                  <a:pt x="3975100" y="6608763"/>
                </a:lnTo>
                <a:lnTo>
                  <a:pt x="3944938" y="6626225"/>
                </a:lnTo>
                <a:lnTo>
                  <a:pt x="3914775" y="6645275"/>
                </a:lnTo>
                <a:lnTo>
                  <a:pt x="3884613" y="6656388"/>
                </a:lnTo>
                <a:lnTo>
                  <a:pt x="3852863" y="6665913"/>
                </a:lnTo>
                <a:lnTo>
                  <a:pt x="3822700" y="6673850"/>
                </a:lnTo>
                <a:lnTo>
                  <a:pt x="3790950" y="6677025"/>
                </a:lnTo>
                <a:lnTo>
                  <a:pt x="3760788" y="6677025"/>
                </a:lnTo>
                <a:lnTo>
                  <a:pt x="3727450" y="6673850"/>
                </a:lnTo>
                <a:lnTo>
                  <a:pt x="3697288" y="6669088"/>
                </a:lnTo>
                <a:lnTo>
                  <a:pt x="3668713" y="6659563"/>
                </a:lnTo>
                <a:lnTo>
                  <a:pt x="3638550" y="6646863"/>
                </a:lnTo>
                <a:lnTo>
                  <a:pt x="3608388" y="6632575"/>
                </a:lnTo>
                <a:lnTo>
                  <a:pt x="3579813" y="6611938"/>
                </a:lnTo>
                <a:lnTo>
                  <a:pt x="3525838" y="6543675"/>
                </a:lnTo>
                <a:lnTo>
                  <a:pt x="3475038" y="6472238"/>
                </a:lnTo>
                <a:lnTo>
                  <a:pt x="3427413" y="6400800"/>
                </a:lnTo>
                <a:lnTo>
                  <a:pt x="3379788" y="6326188"/>
                </a:lnTo>
                <a:lnTo>
                  <a:pt x="3335338" y="6251575"/>
                </a:lnTo>
                <a:lnTo>
                  <a:pt x="3294063" y="6175375"/>
                </a:lnTo>
                <a:lnTo>
                  <a:pt x="3252788" y="6097588"/>
                </a:lnTo>
                <a:lnTo>
                  <a:pt x="3209925" y="6015038"/>
                </a:lnTo>
                <a:lnTo>
                  <a:pt x="3195638" y="5999163"/>
                </a:lnTo>
                <a:lnTo>
                  <a:pt x="3186113" y="5984875"/>
                </a:lnTo>
                <a:lnTo>
                  <a:pt x="3181350" y="5967413"/>
                </a:lnTo>
                <a:lnTo>
                  <a:pt x="3175000" y="5946775"/>
                </a:lnTo>
                <a:lnTo>
                  <a:pt x="3171825" y="5927725"/>
                </a:lnTo>
                <a:lnTo>
                  <a:pt x="3171825" y="5907088"/>
                </a:lnTo>
                <a:lnTo>
                  <a:pt x="3175000" y="5886450"/>
                </a:lnTo>
                <a:lnTo>
                  <a:pt x="3181350" y="5865813"/>
                </a:lnTo>
                <a:lnTo>
                  <a:pt x="3189288" y="5845175"/>
                </a:lnTo>
                <a:lnTo>
                  <a:pt x="3201988" y="5824538"/>
                </a:lnTo>
                <a:lnTo>
                  <a:pt x="3213100" y="5803900"/>
                </a:lnTo>
                <a:lnTo>
                  <a:pt x="3230563" y="5783263"/>
                </a:lnTo>
                <a:lnTo>
                  <a:pt x="3249613" y="5764213"/>
                </a:lnTo>
                <a:lnTo>
                  <a:pt x="3270250" y="5746750"/>
                </a:lnTo>
                <a:lnTo>
                  <a:pt x="3294063" y="5732463"/>
                </a:lnTo>
                <a:lnTo>
                  <a:pt x="3321050" y="5716588"/>
                </a:lnTo>
                <a:lnTo>
                  <a:pt x="3362325" y="5699125"/>
                </a:lnTo>
                <a:lnTo>
                  <a:pt x="3403600" y="5681663"/>
                </a:lnTo>
                <a:lnTo>
                  <a:pt x="3492500" y="5637213"/>
                </a:lnTo>
                <a:lnTo>
                  <a:pt x="3587750" y="5583238"/>
                </a:lnTo>
                <a:lnTo>
                  <a:pt x="3692525" y="5529263"/>
                </a:lnTo>
                <a:lnTo>
                  <a:pt x="3692525" y="5081588"/>
                </a:lnTo>
                <a:lnTo>
                  <a:pt x="3683000" y="5116513"/>
                </a:lnTo>
                <a:lnTo>
                  <a:pt x="3673475" y="5153025"/>
                </a:lnTo>
                <a:lnTo>
                  <a:pt x="3665538" y="5184775"/>
                </a:lnTo>
                <a:lnTo>
                  <a:pt x="3652838" y="5211763"/>
                </a:lnTo>
                <a:lnTo>
                  <a:pt x="3641725" y="5238750"/>
                </a:lnTo>
                <a:lnTo>
                  <a:pt x="3629025" y="5265738"/>
                </a:lnTo>
                <a:lnTo>
                  <a:pt x="3614738" y="5286375"/>
                </a:lnTo>
                <a:lnTo>
                  <a:pt x="3600450" y="5307013"/>
                </a:lnTo>
                <a:lnTo>
                  <a:pt x="3581400" y="5324475"/>
                </a:lnTo>
                <a:lnTo>
                  <a:pt x="3567113" y="5340350"/>
                </a:lnTo>
                <a:lnTo>
                  <a:pt x="3549650" y="5354638"/>
                </a:lnTo>
                <a:lnTo>
                  <a:pt x="3529013" y="5365750"/>
                </a:lnTo>
                <a:lnTo>
                  <a:pt x="3489325" y="5386388"/>
                </a:lnTo>
                <a:lnTo>
                  <a:pt x="3451225" y="5402263"/>
                </a:lnTo>
                <a:lnTo>
                  <a:pt x="3406775" y="5413375"/>
                </a:lnTo>
                <a:lnTo>
                  <a:pt x="3365500" y="5419725"/>
                </a:lnTo>
                <a:lnTo>
                  <a:pt x="3321050" y="5422900"/>
                </a:lnTo>
                <a:lnTo>
                  <a:pt x="3273425" y="5422900"/>
                </a:lnTo>
                <a:lnTo>
                  <a:pt x="3182938" y="5419725"/>
                </a:lnTo>
                <a:lnTo>
                  <a:pt x="3097213" y="5416550"/>
                </a:lnTo>
                <a:lnTo>
                  <a:pt x="2838450" y="5416550"/>
                </a:lnTo>
                <a:lnTo>
                  <a:pt x="2770188" y="5416550"/>
                </a:lnTo>
                <a:lnTo>
                  <a:pt x="2708275" y="5413375"/>
                </a:lnTo>
                <a:lnTo>
                  <a:pt x="2678113" y="5408613"/>
                </a:lnTo>
                <a:lnTo>
                  <a:pt x="2647950" y="5402263"/>
                </a:lnTo>
                <a:lnTo>
                  <a:pt x="2622550" y="5395913"/>
                </a:lnTo>
                <a:lnTo>
                  <a:pt x="2598738" y="5384800"/>
                </a:lnTo>
                <a:lnTo>
                  <a:pt x="2574925" y="5368925"/>
                </a:lnTo>
                <a:lnTo>
                  <a:pt x="2554288" y="5354638"/>
                </a:lnTo>
                <a:lnTo>
                  <a:pt x="2532063" y="5330825"/>
                </a:lnTo>
                <a:lnTo>
                  <a:pt x="2514600" y="5307013"/>
                </a:lnTo>
                <a:lnTo>
                  <a:pt x="2500313" y="5276850"/>
                </a:lnTo>
                <a:lnTo>
                  <a:pt x="2484438" y="5241925"/>
                </a:lnTo>
                <a:lnTo>
                  <a:pt x="2476500" y="5202238"/>
                </a:lnTo>
                <a:lnTo>
                  <a:pt x="2466975" y="5154613"/>
                </a:lnTo>
                <a:lnTo>
                  <a:pt x="2466975" y="5229225"/>
                </a:lnTo>
                <a:lnTo>
                  <a:pt x="2466975" y="5341938"/>
                </a:lnTo>
                <a:lnTo>
                  <a:pt x="2466975" y="5440363"/>
                </a:lnTo>
                <a:lnTo>
                  <a:pt x="2463800" y="5538788"/>
                </a:lnTo>
                <a:lnTo>
                  <a:pt x="2459038" y="5634038"/>
                </a:lnTo>
                <a:lnTo>
                  <a:pt x="2452688" y="5681663"/>
                </a:lnTo>
                <a:lnTo>
                  <a:pt x="2443163" y="5729288"/>
                </a:lnTo>
                <a:lnTo>
                  <a:pt x="2435225" y="5776913"/>
                </a:lnTo>
                <a:lnTo>
                  <a:pt x="2422525" y="5824538"/>
                </a:lnTo>
                <a:lnTo>
                  <a:pt x="2408238" y="5868988"/>
                </a:lnTo>
                <a:lnTo>
                  <a:pt x="2390775" y="5916613"/>
                </a:lnTo>
                <a:lnTo>
                  <a:pt x="2368550" y="5961063"/>
                </a:lnTo>
                <a:lnTo>
                  <a:pt x="2343150" y="6002338"/>
                </a:lnTo>
                <a:lnTo>
                  <a:pt x="2316163" y="6046788"/>
                </a:lnTo>
                <a:lnTo>
                  <a:pt x="2282825" y="6088063"/>
                </a:lnTo>
                <a:lnTo>
                  <a:pt x="2268538" y="6103938"/>
                </a:lnTo>
                <a:lnTo>
                  <a:pt x="2255838" y="6121400"/>
                </a:lnTo>
                <a:lnTo>
                  <a:pt x="2238375" y="6156325"/>
                </a:lnTo>
                <a:lnTo>
                  <a:pt x="2224088" y="6199188"/>
                </a:lnTo>
                <a:lnTo>
                  <a:pt x="2211388" y="6243638"/>
                </a:lnTo>
                <a:lnTo>
                  <a:pt x="2193925" y="6335713"/>
                </a:lnTo>
                <a:lnTo>
                  <a:pt x="2181225" y="6383338"/>
                </a:lnTo>
                <a:lnTo>
                  <a:pt x="2170113" y="6424613"/>
                </a:lnTo>
                <a:lnTo>
                  <a:pt x="2166938" y="6442075"/>
                </a:lnTo>
                <a:lnTo>
                  <a:pt x="2157413" y="6459538"/>
                </a:lnTo>
                <a:lnTo>
                  <a:pt x="2143125" y="6478588"/>
                </a:lnTo>
                <a:lnTo>
                  <a:pt x="2125663" y="6496050"/>
                </a:lnTo>
                <a:lnTo>
                  <a:pt x="2101850" y="6510338"/>
                </a:lnTo>
                <a:lnTo>
                  <a:pt x="2078038" y="6526213"/>
                </a:lnTo>
                <a:lnTo>
                  <a:pt x="2051050" y="6534150"/>
                </a:lnTo>
                <a:lnTo>
                  <a:pt x="2020888" y="6537325"/>
                </a:lnTo>
                <a:lnTo>
                  <a:pt x="1828800" y="6507163"/>
                </a:lnTo>
                <a:lnTo>
                  <a:pt x="1628775" y="6478588"/>
                </a:lnTo>
                <a:lnTo>
                  <a:pt x="1525588" y="6457950"/>
                </a:lnTo>
                <a:lnTo>
                  <a:pt x="1420813" y="6435725"/>
                </a:lnTo>
                <a:lnTo>
                  <a:pt x="1316038" y="6415088"/>
                </a:lnTo>
                <a:lnTo>
                  <a:pt x="1206500" y="6389688"/>
                </a:lnTo>
                <a:lnTo>
                  <a:pt x="1168400" y="6370638"/>
                </a:lnTo>
                <a:lnTo>
                  <a:pt x="1150938" y="6362700"/>
                </a:lnTo>
                <a:lnTo>
                  <a:pt x="1135063" y="6353175"/>
                </a:lnTo>
                <a:lnTo>
                  <a:pt x="1123950" y="6342063"/>
                </a:lnTo>
                <a:lnTo>
                  <a:pt x="1111250" y="6326188"/>
                </a:lnTo>
                <a:lnTo>
                  <a:pt x="1103313" y="6311900"/>
                </a:lnTo>
                <a:lnTo>
                  <a:pt x="1093788" y="6294438"/>
                </a:lnTo>
                <a:lnTo>
                  <a:pt x="1087438" y="6275388"/>
                </a:lnTo>
                <a:lnTo>
                  <a:pt x="1084263" y="6254750"/>
                </a:lnTo>
                <a:lnTo>
                  <a:pt x="1082675" y="6234113"/>
                </a:lnTo>
                <a:lnTo>
                  <a:pt x="1082675" y="6210300"/>
                </a:lnTo>
                <a:lnTo>
                  <a:pt x="1084263" y="6154738"/>
                </a:lnTo>
                <a:lnTo>
                  <a:pt x="1093788" y="6088063"/>
                </a:lnTo>
                <a:lnTo>
                  <a:pt x="1120775" y="6046788"/>
                </a:lnTo>
                <a:lnTo>
                  <a:pt x="1144588" y="5999163"/>
                </a:lnTo>
                <a:lnTo>
                  <a:pt x="1162050" y="5948363"/>
                </a:lnTo>
                <a:lnTo>
                  <a:pt x="1176338" y="5899150"/>
                </a:lnTo>
                <a:lnTo>
                  <a:pt x="1189038" y="5845175"/>
                </a:lnTo>
                <a:lnTo>
                  <a:pt x="1198563" y="5788025"/>
                </a:lnTo>
                <a:lnTo>
                  <a:pt x="1203325" y="5735638"/>
                </a:lnTo>
                <a:lnTo>
                  <a:pt x="1206500" y="5678488"/>
                </a:lnTo>
                <a:lnTo>
                  <a:pt x="1212850" y="5657850"/>
                </a:lnTo>
                <a:lnTo>
                  <a:pt x="1216025" y="5634038"/>
                </a:lnTo>
                <a:lnTo>
                  <a:pt x="1216025" y="5613400"/>
                </a:lnTo>
                <a:lnTo>
                  <a:pt x="1216025" y="5589588"/>
                </a:lnTo>
                <a:lnTo>
                  <a:pt x="1209675" y="5541963"/>
                </a:lnTo>
                <a:lnTo>
                  <a:pt x="1198563" y="5497513"/>
                </a:lnTo>
                <a:lnTo>
                  <a:pt x="1179513" y="5453063"/>
                </a:lnTo>
                <a:lnTo>
                  <a:pt x="1165225" y="5410200"/>
                </a:lnTo>
                <a:lnTo>
                  <a:pt x="1131888" y="5341938"/>
                </a:lnTo>
                <a:lnTo>
                  <a:pt x="1069975" y="5238750"/>
                </a:lnTo>
                <a:lnTo>
                  <a:pt x="1012825" y="5130800"/>
                </a:lnTo>
                <a:lnTo>
                  <a:pt x="957263" y="5027613"/>
                </a:lnTo>
                <a:lnTo>
                  <a:pt x="903288" y="4919663"/>
                </a:lnTo>
                <a:lnTo>
                  <a:pt x="855663" y="4813300"/>
                </a:lnTo>
                <a:lnTo>
                  <a:pt x="811213" y="4706938"/>
                </a:lnTo>
                <a:lnTo>
                  <a:pt x="769938" y="4598988"/>
                </a:lnTo>
                <a:lnTo>
                  <a:pt x="733425" y="4492625"/>
                </a:lnTo>
                <a:lnTo>
                  <a:pt x="701675" y="4383088"/>
                </a:lnTo>
                <a:lnTo>
                  <a:pt x="671513" y="4271963"/>
                </a:lnTo>
                <a:lnTo>
                  <a:pt x="647700" y="4162425"/>
                </a:lnTo>
                <a:lnTo>
                  <a:pt x="630238" y="4049713"/>
                </a:lnTo>
                <a:lnTo>
                  <a:pt x="617538" y="3937000"/>
                </a:lnTo>
                <a:lnTo>
                  <a:pt x="609600" y="3821113"/>
                </a:lnTo>
                <a:lnTo>
                  <a:pt x="609600" y="3705225"/>
                </a:lnTo>
                <a:lnTo>
                  <a:pt x="612775" y="3586163"/>
                </a:lnTo>
                <a:lnTo>
                  <a:pt x="620713" y="3470275"/>
                </a:lnTo>
                <a:lnTo>
                  <a:pt x="636588" y="3354388"/>
                </a:lnTo>
                <a:lnTo>
                  <a:pt x="657225" y="3243263"/>
                </a:lnTo>
                <a:lnTo>
                  <a:pt x="681038" y="3136900"/>
                </a:lnTo>
                <a:lnTo>
                  <a:pt x="709613" y="3032125"/>
                </a:lnTo>
                <a:lnTo>
                  <a:pt x="746125" y="2932113"/>
                </a:lnTo>
                <a:lnTo>
                  <a:pt x="784225" y="2833688"/>
                </a:lnTo>
                <a:lnTo>
                  <a:pt x="828675" y="2735263"/>
                </a:lnTo>
                <a:lnTo>
                  <a:pt x="879475" y="2643188"/>
                </a:lnTo>
                <a:lnTo>
                  <a:pt x="933450" y="2551113"/>
                </a:lnTo>
                <a:lnTo>
                  <a:pt x="992188" y="2465388"/>
                </a:lnTo>
                <a:lnTo>
                  <a:pt x="1055688" y="2379663"/>
                </a:lnTo>
                <a:lnTo>
                  <a:pt x="1123950" y="2295525"/>
                </a:lnTo>
                <a:lnTo>
                  <a:pt x="1195388" y="2212975"/>
                </a:lnTo>
                <a:lnTo>
                  <a:pt x="1271588" y="2132013"/>
                </a:lnTo>
                <a:lnTo>
                  <a:pt x="1355725" y="2054225"/>
                </a:lnTo>
                <a:lnTo>
                  <a:pt x="1423988" y="2001838"/>
                </a:lnTo>
                <a:lnTo>
                  <a:pt x="1495425" y="1951038"/>
                </a:lnTo>
                <a:lnTo>
                  <a:pt x="1566863" y="1900238"/>
                </a:lnTo>
                <a:lnTo>
                  <a:pt x="1641475" y="1855788"/>
                </a:lnTo>
                <a:lnTo>
                  <a:pt x="1714500" y="1814513"/>
                </a:lnTo>
                <a:lnTo>
                  <a:pt x="1789113" y="1774825"/>
                </a:lnTo>
                <a:lnTo>
                  <a:pt x="1866900" y="1739900"/>
                </a:lnTo>
                <a:lnTo>
                  <a:pt x="1944688" y="1703388"/>
                </a:lnTo>
                <a:lnTo>
                  <a:pt x="2020888" y="1671638"/>
                </a:lnTo>
                <a:lnTo>
                  <a:pt x="2101850" y="1641476"/>
                </a:lnTo>
                <a:lnTo>
                  <a:pt x="2184400" y="1614488"/>
                </a:lnTo>
                <a:lnTo>
                  <a:pt x="2268538" y="1587500"/>
                </a:lnTo>
                <a:lnTo>
                  <a:pt x="2351088" y="1562100"/>
                </a:lnTo>
                <a:lnTo>
                  <a:pt x="2436813" y="1538288"/>
                </a:lnTo>
                <a:lnTo>
                  <a:pt x="2616200" y="1492250"/>
                </a:lnTo>
                <a:lnTo>
                  <a:pt x="2725738" y="1492250"/>
                </a:lnTo>
                <a:lnTo>
                  <a:pt x="2654300" y="1590675"/>
                </a:lnTo>
                <a:lnTo>
                  <a:pt x="2582863" y="1682750"/>
                </a:lnTo>
                <a:lnTo>
                  <a:pt x="2435225" y="1866901"/>
                </a:lnTo>
                <a:lnTo>
                  <a:pt x="2363788" y="1958975"/>
                </a:lnTo>
                <a:lnTo>
                  <a:pt x="2295525" y="2052638"/>
                </a:lnTo>
                <a:lnTo>
                  <a:pt x="2228850" y="2144713"/>
                </a:lnTo>
                <a:lnTo>
                  <a:pt x="2200275" y="2192338"/>
                </a:lnTo>
                <a:lnTo>
                  <a:pt x="2170113" y="2241550"/>
                </a:lnTo>
                <a:lnTo>
                  <a:pt x="2089150" y="2355850"/>
                </a:lnTo>
                <a:lnTo>
                  <a:pt x="2047875" y="2411413"/>
                </a:lnTo>
                <a:lnTo>
                  <a:pt x="2012950" y="2471738"/>
                </a:lnTo>
                <a:lnTo>
                  <a:pt x="1979613" y="2530475"/>
                </a:lnTo>
                <a:lnTo>
                  <a:pt x="1952625" y="2592388"/>
                </a:lnTo>
                <a:lnTo>
                  <a:pt x="1928813" y="2659063"/>
                </a:lnTo>
                <a:lnTo>
                  <a:pt x="1917700" y="2693988"/>
                </a:lnTo>
                <a:lnTo>
                  <a:pt x="1911350" y="2727325"/>
                </a:lnTo>
                <a:lnTo>
                  <a:pt x="1893888" y="2776538"/>
                </a:lnTo>
                <a:lnTo>
                  <a:pt x="1881188" y="2824163"/>
                </a:lnTo>
                <a:lnTo>
                  <a:pt x="1873250" y="2868613"/>
                </a:lnTo>
                <a:lnTo>
                  <a:pt x="1873250" y="2916238"/>
                </a:lnTo>
                <a:lnTo>
                  <a:pt x="1876425" y="2962275"/>
                </a:lnTo>
                <a:lnTo>
                  <a:pt x="1881188" y="3006725"/>
                </a:lnTo>
                <a:lnTo>
                  <a:pt x="1893888" y="3048000"/>
                </a:lnTo>
                <a:lnTo>
                  <a:pt x="1905000" y="3092450"/>
                </a:lnTo>
                <a:lnTo>
                  <a:pt x="1924050" y="3133725"/>
                </a:lnTo>
                <a:lnTo>
                  <a:pt x="1944688" y="3171825"/>
                </a:lnTo>
                <a:lnTo>
                  <a:pt x="1965325" y="3214688"/>
                </a:lnTo>
                <a:lnTo>
                  <a:pt x="1989138" y="3252788"/>
                </a:lnTo>
                <a:lnTo>
                  <a:pt x="2041525" y="3327400"/>
                </a:lnTo>
                <a:lnTo>
                  <a:pt x="2095500" y="3398838"/>
                </a:lnTo>
                <a:lnTo>
                  <a:pt x="2149475" y="3470275"/>
                </a:lnTo>
                <a:lnTo>
                  <a:pt x="2197100" y="3541713"/>
                </a:lnTo>
                <a:lnTo>
                  <a:pt x="2217738" y="3576638"/>
                </a:lnTo>
                <a:lnTo>
                  <a:pt x="2238375" y="3613150"/>
                </a:lnTo>
                <a:lnTo>
                  <a:pt x="2252663" y="3648075"/>
                </a:lnTo>
                <a:lnTo>
                  <a:pt x="2268538" y="3684588"/>
                </a:lnTo>
                <a:lnTo>
                  <a:pt x="2279650" y="3722688"/>
                </a:lnTo>
                <a:lnTo>
                  <a:pt x="2286000" y="3757613"/>
                </a:lnTo>
                <a:lnTo>
                  <a:pt x="2289175" y="3797300"/>
                </a:lnTo>
                <a:lnTo>
                  <a:pt x="2289175" y="3835400"/>
                </a:lnTo>
                <a:lnTo>
                  <a:pt x="2286000" y="3873500"/>
                </a:lnTo>
                <a:lnTo>
                  <a:pt x="2276475" y="3916363"/>
                </a:lnTo>
                <a:lnTo>
                  <a:pt x="2262188" y="3954463"/>
                </a:lnTo>
                <a:lnTo>
                  <a:pt x="2244725" y="3995738"/>
                </a:lnTo>
                <a:lnTo>
                  <a:pt x="2232025" y="4013200"/>
                </a:lnTo>
                <a:lnTo>
                  <a:pt x="2224088" y="4037013"/>
                </a:lnTo>
                <a:lnTo>
                  <a:pt x="2217738" y="4064000"/>
                </a:lnTo>
                <a:lnTo>
                  <a:pt x="2217738" y="4090988"/>
                </a:lnTo>
                <a:lnTo>
                  <a:pt x="2217738" y="4117975"/>
                </a:lnTo>
                <a:lnTo>
                  <a:pt x="2224088" y="4144963"/>
                </a:lnTo>
                <a:lnTo>
                  <a:pt x="2232025" y="4168775"/>
                </a:lnTo>
                <a:lnTo>
                  <a:pt x="2244725" y="4183063"/>
                </a:lnTo>
                <a:lnTo>
                  <a:pt x="2306638" y="4251325"/>
                </a:lnTo>
                <a:lnTo>
                  <a:pt x="2368550" y="4313238"/>
                </a:lnTo>
                <a:lnTo>
                  <a:pt x="2435225" y="4373563"/>
                </a:lnTo>
                <a:lnTo>
                  <a:pt x="2497138" y="4424363"/>
                </a:lnTo>
                <a:lnTo>
                  <a:pt x="2562225" y="4471988"/>
                </a:lnTo>
                <a:lnTo>
                  <a:pt x="2627313" y="4510088"/>
                </a:lnTo>
                <a:lnTo>
                  <a:pt x="2660650" y="4527550"/>
                </a:lnTo>
                <a:lnTo>
                  <a:pt x="2695575" y="4543425"/>
                </a:lnTo>
                <a:lnTo>
                  <a:pt x="2728913" y="4554538"/>
                </a:lnTo>
                <a:lnTo>
                  <a:pt x="2763838" y="4567238"/>
                </a:lnTo>
                <a:lnTo>
                  <a:pt x="2800350" y="4575175"/>
                </a:lnTo>
                <a:lnTo>
                  <a:pt x="2835275" y="4584700"/>
                </a:lnTo>
                <a:lnTo>
                  <a:pt x="2871788" y="4591050"/>
                </a:lnTo>
                <a:lnTo>
                  <a:pt x="2906713" y="4594225"/>
                </a:lnTo>
                <a:lnTo>
                  <a:pt x="2943225" y="4594225"/>
                </a:lnTo>
                <a:lnTo>
                  <a:pt x="2981325" y="4594225"/>
                </a:lnTo>
                <a:lnTo>
                  <a:pt x="3021013" y="4591050"/>
                </a:lnTo>
                <a:lnTo>
                  <a:pt x="3059113" y="4584700"/>
                </a:lnTo>
                <a:lnTo>
                  <a:pt x="3097213" y="4575175"/>
                </a:lnTo>
                <a:lnTo>
                  <a:pt x="3138488" y="4564063"/>
                </a:lnTo>
                <a:lnTo>
                  <a:pt x="3178175" y="4551363"/>
                </a:lnTo>
                <a:lnTo>
                  <a:pt x="3219450" y="4537075"/>
                </a:lnTo>
                <a:lnTo>
                  <a:pt x="3263900" y="4516438"/>
                </a:lnTo>
                <a:lnTo>
                  <a:pt x="3305175" y="4495800"/>
                </a:lnTo>
                <a:lnTo>
                  <a:pt x="3349625" y="4471988"/>
                </a:lnTo>
                <a:lnTo>
                  <a:pt x="3394075" y="4445000"/>
                </a:lnTo>
                <a:lnTo>
                  <a:pt x="3617913" y="4329113"/>
                </a:lnTo>
                <a:lnTo>
                  <a:pt x="3730625" y="4271963"/>
                </a:lnTo>
                <a:lnTo>
                  <a:pt x="3843338" y="4216400"/>
                </a:lnTo>
                <a:lnTo>
                  <a:pt x="3959225" y="4168775"/>
                </a:lnTo>
                <a:lnTo>
                  <a:pt x="4019550" y="4144963"/>
                </a:lnTo>
                <a:lnTo>
                  <a:pt x="4078288" y="4124325"/>
                </a:lnTo>
                <a:lnTo>
                  <a:pt x="4138613" y="4108450"/>
                </a:lnTo>
                <a:lnTo>
                  <a:pt x="4197350" y="4094163"/>
                </a:lnTo>
                <a:lnTo>
                  <a:pt x="4259263" y="4081463"/>
                </a:lnTo>
                <a:lnTo>
                  <a:pt x="4322763" y="4073525"/>
                </a:lnTo>
                <a:lnTo>
                  <a:pt x="4337050" y="4067175"/>
                </a:lnTo>
                <a:lnTo>
                  <a:pt x="4354513" y="4057650"/>
                </a:lnTo>
                <a:lnTo>
                  <a:pt x="4375150" y="4043363"/>
                </a:lnTo>
                <a:lnTo>
                  <a:pt x="4397375" y="4025900"/>
                </a:lnTo>
                <a:lnTo>
                  <a:pt x="4418013" y="4002088"/>
                </a:lnTo>
                <a:lnTo>
                  <a:pt x="4438650" y="3978275"/>
                </a:lnTo>
                <a:lnTo>
                  <a:pt x="4456113" y="3951288"/>
                </a:lnTo>
                <a:lnTo>
                  <a:pt x="4470400" y="3921125"/>
                </a:lnTo>
                <a:lnTo>
                  <a:pt x="4497388" y="3844925"/>
                </a:lnTo>
                <a:lnTo>
                  <a:pt x="4518025" y="3767138"/>
                </a:lnTo>
                <a:lnTo>
                  <a:pt x="4537075" y="3689350"/>
                </a:lnTo>
                <a:lnTo>
                  <a:pt x="4548188" y="3613150"/>
                </a:lnTo>
                <a:lnTo>
                  <a:pt x="4560888" y="3535363"/>
                </a:lnTo>
                <a:lnTo>
                  <a:pt x="4565650" y="3457575"/>
                </a:lnTo>
                <a:lnTo>
                  <a:pt x="4572000" y="3381375"/>
                </a:lnTo>
                <a:lnTo>
                  <a:pt x="4572000" y="3300413"/>
                </a:lnTo>
                <a:lnTo>
                  <a:pt x="4572000" y="3222625"/>
                </a:lnTo>
                <a:lnTo>
                  <a:pt x="4568825" y="3143250"/>
                </a:lnTo>
                <a:lnTo>
                  <a:pt x="4562475" y="3062288"/>
                </a:lnTo>
                <a:lnTo>
                  <a:pt x="4554538" y="2982913"/>
                </a:lnTo>
                <a:lnTo>
                  <a:pt x="4533900" y="2819400"/>
                </a:lnTo>
                <a:lnTo>
                  <a:pt x="4506913" y="2652713"/>
                </a:lnTo>
                <a:lnTo>
                  <a:pt x="4479925" y="2476500"/>
                </a:lnTo>
                <a:lnTo>
                  <a:pt x="4446588" y="2292351"/>
                </a:lnTo>
                <a:lnTo>
                  <a:pt x="4429125" y="2197100"/>
                </a:lnTo>
                <a:lnTo>
                  <a:pt x="4408488" y="2098675"/>
                </a:lnTo>
                <a:lnTo>
                  <a:pt x="4384675" y="2005013"/>
                </a:lnTo>
                <a:lnTo>
                  <a:pt x="4360863" y="1906588"/>
                </a:lnTo>
                <a:lnTo>
                  <a:pt x="4360863" y="2765425"/>
                </a:lnTo>
                <a:lnTo>
                  <a:pt x="4360863" y="3698875"/>
                </a:lnTo>
                <a:lnTo>
                  <a:pt x="4357688" y="3725863"/>
                </a:lnTo>
                <a:lnTo>
                  <a:pt x="4354513" y="3752850"/>
                </a:lnTo>
                <a:lnTo>
                  <a:pt x="4349750" y="3776663"/>
                </a:lnTo>
                <a:lnTo>
                  <a:pt x="4340225" y="3797300"/>
                </a:lnTo>
                <a:lnTo>
                  <a:pt x="4327525" y="3817938"/>
                </a:lnTo>
                <a:lnTo>
                  <a:pt x="4316413" y="3838575"/>
                </a:lnTo>
                <a:lnTo>
                  <a:pt x="4302125" y="3856038"/>
                </a:lnTo>
                <a:lnTo>
                  <a:pt x="4286250" y="3870325"/>
                </a:lnTo>
                <a:lnTo>
                  <a:pt x="4265613" y="3886200"/>
                </a:lnTo>
                <a:lnTo>
                  <a:pt x="4248150" y="3900488"/>
                </a:lnTo>
                <a:lnTo>
                  <a:pt x="4203700" y="3924300"/>
                </a:lnTo>
                <a:lnTo>
                  <a:pt x="4152900" y="3944938"/>
                </a:lnTo>
                <a:lnTo>
                  <a:pt x="4098925" y="3960813"/>
                </a:lnTo>
                <a:lnTo>
                  <a:pt x="4000500" y="3989388"/>
                </a:lnTo>
                <a:lnTo>
                  <a:pt x="3906838" y="4022725"/>
                </a:lnTo>
                <a:lnTo>
                  <a:pt x="3811588" y="4057650"/>
                </a:lnTo>
                <a:lnTo>
                  <a:pt x="3716338" y="4100513"/>
                </a:lnTo>
                <a:lnTo>
                  <a:pt x="3621088" y="4144963"/>
                </a:lnTo>
                <a:lnTo>
                  <a:pt x="3532188" y="4192588"/>
                </a:lnTo>
                <a:lnTo>
                  <a:pt x="3441700" y="4243388"/>
                </a:lnTo>
                <a:lnTo>
                  <a:pt x="3359150" y="4295775"/>
                </a:lnTo>
                <a:lnTo>
                  <a:pt x="3287713" y="4329113"/>
                </a:lnTo>
                <a:lnTo>
                  <a:pt x="3222625" y="4359275"/>
                </a:lnTo>
                <a:lnTo>
                  <a:pt x="3157538" y="4379913"/>
                </a:lnTo>
                <a:lnTo>
                  <a:pt x="3094038" y="4400550"/>
                </a:lnTo>
                <a:lnTo>
                  <a:pt x="3032125" y="4411663"/>
                </a:lnTo>
                <a:lnTo>
                  <a:pt x="2973388" y="4421188"/>
                </a:lnTo>
                <a:lnTo>
                  <a:pt x="2913063" y="4421188"/>
                </a:lnTo>
                <a:lnTo>
                  <a:pt x="2857500" y="4418013"/>
                </a:lnTo>
                <a:lnTo>
                  <a:pt x="2803525" y="4406900"/>
                </a:lnTo>
                <a:lnTo>
                  <a:pt x="2749550" y="4391025"/>
                </a:lnTo>
                <a:lnTo>
                  <a:pt x="2698750" y="4367213"/>
                </a:lnTo>
                <a:lnTo>
                  <a:pt x="2647950" y="4337050"/>
                </a:lnTo>
                <a:lnTo>
                  <a:pt x="2600325" y="4302125"/>
                </a:lnTo>
                <a:lnTo>
                  <a:pt x="2554288" y="4257675"/>
                </a:lnTo>
                <a:lnTo>
                  <a:pt x="2508250" y="4206875"/>
                </a:lnTo>
                <a:lnTo>
                  <a:pt x="2466975" y="4148138"/>
                </a:lnTo>
                <a:lnTo>
                  <a:pt x="2452688" y="4117975"/>
                </a:lnTo>
                <a:lnTo>
                  <a:pt x="2439988" y="4084638"/>
                </a:lnTo>
                <a:lnTo>
                  <a:pt x="2428875" y="4049713"/>
                </a:lnTo>
                <a:lnTo>
                  <a:pt x="2419350" y="4016375"/>
                </a:lnTo>
                <a:lnTo>
                  <a:pt x="2416175" y="3981450"/>
                </a:lnTo>
                <a:lnTo>
                  <a:pt x="2416175" y="3948113"/>
                </a:lnTo>
                <a:lnTo>
                  <a:pt x="2419350" y="3916363"/>
                </a:lnTo>
                <a:lnTo>
                  <a:pt x="2425700" y="3900488"/>
                </a:lnTo>
                <a:lnTo>
                  <a:pt x="2432050" y="3886200"/>
                </a:lnTo>
                <a:lnTo>
                  <a:pt x="2446338" y="3829050"/>
                </a:lnTo>
                <a:lnTo>
                  <a:pt x="2463800" y="3778250"/>
                </a:lnTo>
                <a:lnTo>
                  <a:pt x="2484438" y="3730625"/>
                </a:lnTo>
                <a:lnTo>
                  <a:pt x="2508250" y="3684588"/>
                </a:lnTo>
                <a:lnTo>
                  <a:pt x="2535238" y="3638550"/>
                </a:lnTo>
                <a:lnTo>
                  <a:pt x="2559050" y="3597275"/>
                </a:lnTo>
                <a:lnTo>
                  <a:pt x="2616200" y="3511550"/>
                </a:lnTo>
                <a:lnTo>
                  <a:pt x="2667000" y="3406775"/>
                </a:lnTo>
                <a:lnTo>
                  <a:pt x="2705100" y="3311525"/>
                </a:lnTo>
                <a:lnTo>
                  <a:pt x="2735263" y="3222625"/>
                </a:lnTo>
                <a:lnTo>
                  <a:pt x="2763838" y="3136900"/>
                </a:lnTo>
                <a:lnTo>
                  <a:pt x="2722563" y="3181350"/>
                </a:lnTo>
                <a:lnTo>
                  <a:pt x="2681288" y="3228975"/>
                </a:lnTo>
                <a:lnTo>
                  <a:pt x="2598738" y="3330575"/>
                </a:lnTo>
                <a:lnTo>
                  <a:pt x="2514600" y="3436938"/>
                </a:lnTo>
                <a:lnTo>
                  <a:pt x="2432050" y="3549650"/>
                </a:lnTo>
                <a:lnTo>
                  <a:pt x="2374900" y="3478213"/>
                </a:lnTo>
                <a:lnTo>
                  <a:pt x="2324100" y="3409950"/>
                </a:lnTo>
                <a:lnTo>
                  <a:pt x="2276475" y="3338513"/>
                </a:lnTo>
                <a:lnTo>
                  <a:pt x="2228850" y="3267075"/>
                </a:lnTo>
                <a:lnTo>
                  <a:pt x="2143125" y="3127375"/>
                </a:lnTo>
                <a:lnTo>
                  <a:pt x="2060575" y="2987675"/>
                </a:lnTo>
                <a:lnTo>
                  <a:pt x="2047875" y="2973388"/>
                </a:lnTo>
                <a:lnTo>
                  <a:pt x="2039938" y="2955925"/>
                </a:lnTo>
                <a:lnTo>
                  <a:pt x="2030413" y="2935288"/>
                </a:lnTo>
                <a:lnTo>
                  <a:pt x="2027238" y="2914650"/>
                </a:lnTo>
                <a:lnTo>
                  <a:pt x="2020888" y="2871788"/>
                </a:lnTo>
                <a:lnTo>
                  <a:pt x="2020888" y="2840038"/>
                </a:lnTo>
                <a:lnTo>
                  <a:pt x="2063750" y="2755900"/>
                </a:lnTo>
                <a:lnTo>
                  <a:pt x="2101850" y="2673350"/>
                </a:lnTo>
                <a:lnTo>
                  <a:pt x="2176463" y="2506663"/>
                </a:lnTo>
                <a:lnTo>
                  <a:pt x="2214563" y="2428875"/>
                </a:lnTo>
                <a:lnTo>
                  <a:pt x="2255838" y="2352675"/>
                </a:lnTo>
                <a:lnTo>
                  <a:pt x="2303463" y="2274888"/>
                </a:lnTo>
                <a:lnTo>
                  <a:pt x="2330450" y="2238375"/>
                </a:lnTo>
                <a:lnTo>
                  <a:pt x="2357438" y="2203450"/>
                </a:lnTo>
                <a:lnTo>
                  <a:pt x="2482850" y="2054225"/>
                </a:lnTo>
                <a:lnTo>
                  <a:pt x="2613025" y="1909763"/>
                </a:lnTo>
                <a:lnTo>
                  <a:pt x="2743200" y="1766888"/>
                </a:lnTo>
                <a:lnTo>
                  <a:pt x="2874963" y="1630363"/>
                </a:lnTo>
                <a:lnTo>
                  <a:pt x="3138488" y="1358900"/>
                </a:lnTo>
                <a:lnTo>
                  <a:pt x="3267075" y="1222376"/>
                </a:lnTo>
                <a:lnTo>
                  <a:pt x="3394075" y="1082675"/>
                </a:lnTo>
                <a:lnTo>
                  <a:pt x="3430588" y="1044576"/>
                </a:lnTo>
                <a:lnTo>
                  <a:pt x="3468688" y="1011238"/>
                </a:lnTo>
                <a:lnTo>
                  <a:pt x="3508375" y="984250"/>
                </a:lnTo>
                <a:lnTo>
                  <a:pt x="3546475" y="963613"/>
                </a:lnTo>
                <a:lnTo>
                  <a:pt x="3587750" y="946150"/>
                </a:lnTo>
                <a:lnTo>
                  <a:pt x="3629025" y="933450"/>
                </a:lnTo>
                <a:lnTo>
                  <a:pt x="3671888" y="922338"/>
                </a:lnTo>
                <a:lnTo>
                  <a:pt x="3716338" y="915988"/>
                </a:lnTo>
                <a:lnTo>
                  <a:pt x="3802063" y="904875"/>
                </a:lnTo>
                <a:lnTo>
                  <a:pt x="3890963" y="895350"/>
                </a:lnTo>
                <a:lnTo>
                  <a:pt x="3932238" y="889000"/>
                </a:lnTo>
                <a:lnTo>
                  <a:pt x="3976688" y="881063"/>
                </a:lnTo>
                <a:lnTo>
                  <a:pt x="4022725" y="871538"/>
                </a:lnTo>
                <a:lnTo>
                  <a:pt x="4064000" y="860425"/>
                </a:lnTo>
                <a:lnTo>
                  <a:pt x="4090988" y="857250"/>
                </a:lnTo>
                <a:lnTo>
                  <a:pt x="4117975" y="854075"/>
                </a:lnTo>
                <a:lnTo>
                  <a:pt x="4143375" y="844550"/>
                </a:lnTo>
                <a:lnTo>
                  <a:pt x="4170363" y="836613"/>
                </a:lnTo>
                <a:lnTo>
                  <a:pt x="4191000" y="823913"/>
                </a:lnTo>
                <a:lnTo>
                  <a:pt x="4214813" y="812801"/>
                </a:lnTo>
                <a:lnTo>
                  <a:pt x="4233863" y="796926"/>
                </a:lnTo>
                <a:lnTo>
                  <a:pt x="4248150" y="785813"/>
                </a:lnTo>
                <a:lnTo>
                  <a:pt x="3876675" y="785813"/>
                </a:lnTo>
                <a:lnTo>
                  <a:pt x="3906838" y="728663"/>
                </a:lnTo>
                <a:lnTo>
                  <a:pt x="3938588" y="677863"/>
                </a:lnTo>
                <a:lnTo>
                  <a:pt x="3971925" y="630238"/>
                </a:lnTo>
                <a:lnTo>
                  <a:pt x="4006850" y="585788"/>
                </a:lnTo>
                <a:lnTo>
                  <a:pt x="4046538" y="544513"/>
                </a:lnTo>
                <a:lnTo>
                  <a:pt x="4084638" y="506413"/>
                </a:lnTo>
                <a:lnTo>
                  <a:pt x="4125913" y="466725"/>
                </a:lnTo>
                <a:lnTo>
                  <a:pt x="4170363" y="434975"/>
                </a:lnTo>
                <a:lnTo>
                  <a:pt x="4211638" y="401638"/>
                </a:lnTo>
                <a:lnTo>
                  <a:pt x="4259263" y="373063"/>
                </a:lnTo>
                <a:lnTo>
                  <a:pt x="4303713" y="342900"/>
                </a:lnTo>
                <a:lnTo>
                  <a:pt x="4351338" y="315913"/>
                </a:lnTo>
                <a:lnTo>
                  <a:pt x="4446588" y="268288"/>
                </a:lnTo>
                <a:lnTo>
                  <a:pt x="4545013" y="223838"/>
                </a:lnTo>
                <a:lnTo>
                  <a:pt x="4654550" y="193675"/>
                </a:lnTo>
                <a:lnTo>
                  <a:pt x="4768850" y="163513"/>
                </a:lnTo>
                <a:lnTo>
                  <a:pt x="4991101" y="98425"/>
                </a:lnTo>
                <a:lnTo>
                  <a:pt x="5100638" y="69850"/>
                </a:lnTo>
                <a:lnTo>
                  <a:pt x="5213351" y="39688"/>
                </a:lnTo>
                <a:lnTo>
                  <a:pt x="5324476" y="19050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896386"/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301" name="Freeform 300"/>
          <p:cNvSpPr/>
          <p:nvPr/>
        </p:nvSpPr>
        <p:spPr bwMode="auto">
          <a:xfrm>
            <a:off x="2846319" y="2119356"/>
            <a:ext cx="268385" cy="282036"/>
          </a:xfrm>
          <a:custGeom>
            <a:avLst/>
            <a:gdLst>
              <a:gd name="connsiteX0" fmla="*/ 1931382 w 2687091"/>
              <a:gd name="connsiteY0" fmla="*/ 1799512 h 2823758"/>
              <a:gd name="connsiteX1" fmla="*/ 1931382 w 2687091"/>
              <a:gd name="connsiteY1" fmla="*/ 2128383 h 2823758"/>
              <a:gd name="connsiteX2" fmla="*/ 2260253 w 2687091"/>
              <a:gd name="connsiteY2" fmla="*/ 2128383 h 2823758"/>
              <a:gd name="connsiteX3" fmla="*/ 2260253 w 2687091"/>
              <a:gd name="connsiteY3" fmla="*/ 1799512 h 2823758"/>
              <a:gd name="connsiteX4" fmla="*/ 1372033 w 2687091"/>
              <a:gd name="connsiteY4" fmla="*/ 1799512 h 2823758"/>
              <a:gd name="connsiteX5" fmla="*/ 1372033 w 2687091"/>
              <a:gd name="connsiteY5" fmla="*/ 2128383 h 2823758"/>
              <a:gd name="connsiteX6" fmla="*/ 1700904 w 2687091"/>
              <a:gd name="connsiteY6" fmla="*/ 2128383 h 2823758"/>
              <a:gd name="connsiteX7" fmla="*/ 1700904 w 2687091"/>
              <a:gd name="connsiteY7" fmla="*/ 1799512 h 2823758"/>
              <a:gd name="connsiteX8" fmla="*/ 812685 w 2687091"/>
              <a:gd name="connsiteY8" fmla="*/ 1799512 h 2823758"/>
              <a:gd name="connsiteX9" fmla="*/ 812685 w 2687091"/>
              <a:gd name="connsiteY9" fmla="*/ 2128383 h 2823758"/>
              <a:gd name="connsiteX10" fmla="*/ 1141555 w 2687091"/>
              <a:gd name="connsiteY10" fmla="*/ 2128383 h 2823758"/>
              <a:gd name="connsiteX11" fmla="*/ 1141555 w 2687091"/>
              <a:gd name="connsiteY11" fmla="*/ 1799512 h 2823758"/>
              <a:gd name="connsiteX12" fmla="*/ 486277 w 2687091"/>
              <a:gd name="connsiteY12" fmla="*/ 93827 h 2823758"/>
              <a:gd name="connsiteX13" fmla="*/ 103872 w 2687091"/>
              <a:gd name="connsiteY13" fmla="*/ 162103 h 2823758"/>
              <a:gd name="connsiteX14" fmla="*/ 486277 w 2687091"/>
              <a:gd name="connsiteY14" fmla="*/ 230379 h 2823758"/>
              <a:gd name="connsiteX15" fmla="*/ 868682 w 2687091"/>
              <a:gd name="connsiteY15" fmla="*/ 162103 h 2823758"/>
              <a:gd name="connsiteX16" fmla="*/ 486277 w 2687091"/>
              <a:gd name="connsiteY16" fmla="*/ 93827 h 2823758"/>
              <a:gd name="connsiteX17" fmla="*/ 486276 w 2687091"/>
              <a:gd name="connsiteY17" fmla="*/ 0 h 2823758"/>
              <a:gd name="connsiteX18" fmla="*/ 486277 w 2687091"/>
              <a:gd name="connsiteY18" fmla="*/ 0 h 2823758"/>
              <a:gd name="connsiteX19" fmla="*/ 972553 w 2687091"/>
              <a:gd name="connsiteY19" fmla="*/ 100893 h 2823758"/>
              <a:gd name="connsiteX20" fmla="*/ 972552 w 2687091"/>
              <a:gd name="connsiteY20" fmla="*/ 706248 h 2823758"/>
              <a:gd name="connsiteX21" fmla="*/ 972552 w 2687091"/>
              <a:gd name="connsiteY21" fmla="*/ 1342945 h 2823758"/>
              <a:gd name="connsiteX22" fmla="*/ 1792243 w 2687091"/>
              <a:gd name="connsiteY22" fmla="*/ 722637 h 2823758"/>
              <a:gd name="connsiteX23" fmla="*/ 1792243 w 2687091"/>
              <a:gd name="connsiteY23" fmla="*/ 1365018 h 2823758"/>
              <a:gd name="connsiteX24" fmla="*/ 2687091 w 2687091"/>
              <a:gd name="connsiteY24" fmla="*/ 723934 h 2823758"/>
              <a:gd name="connsiteX25" fmla="*/ 2687091 w 2687091"/>
              <a:gd name="connsiteY25" fmla="*/ 1573518 h 2823758"/>
              <a:gd name="connsiteX26" fmla="*/ 2687091 w 2687091"/>
              <a:gd name="connsiteY26" fmla="*/ 1833418 h 2823758"/>
              <a:gd name="connsiteX27" fmla="*/ 2687091 w 2687091"/>
              <a:gd name="connsiteY27" fmla="*/ 2090363 h 2823758"/>
              <a:gd name="connsiteX28" fmla="*/ 2687091 w 2687091"/>
              <a:gd name="connsiteY28" fmla="*/ 2468997 h 2823758"/>
              <a:gd name="connsiteX29" fmla="*/ 2687091 w 2687091"/>
              <a:gd name="connsiteY29" fmla="*/ 2823758 h 2823758"/>
              <a:gd name="connsiteX30" fmla="*/ 186290 w 2687091"/>
              <a:gd name="connsiteY30" fmla="*/ 2823758 h 2823758"/>
              <a:gd name="connsiteX31" fmla="*/ 186290 w 2687091"/>
              <a:gd name="connsiteY31" fmla="*/ 2823753 h 2823758"/>
              <a:gd name="connsiteX32" fmla="*/ 1 w 2687091"/>
              <a:gd name="connsiteY32" fmla="*/ 2823753 h 2823758"/>
              <a:gd name="connsiteX33" fmla="*/ 1 w 2687091"/>
              <a:gd name="connsiteY33" fmla="*/ 706250 h 2823758"/>
              <a:gd name="connsiteX34" fmla="*/ 0 w 2687091"/>
              <a:gd name="connsiteY34" fmla="*/ 706248 h 2823758"/>
              <a:gd name="connsiteX35" fmla="*/ 1 w 2687091"/>
              <a:gd name="connsiteY35" fmla="*/ 100895 h 2823758"/>
              <a:gd name="connsiteX36" fmla="*/ 0 w 2687091"/>
              <a:gd name="connsiteY36" fmla="*/ 100893 h 2823758"/>
              <a:gd name="connsiteX37" fmla="*/ 486276 w 2687091"/>
              <a:gd name="connsiteY37" fmla="*/ 0 h 282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687091" h="2823758">
                <a:moveTo>
                  <a:pt x="1931382" y="1799512"/>
                </a:moveTo>
                <a:lnTo>
                  <a:pt x="1931382" y="2128383"/>
                </a:lnTo>
                <a:lnTo>
                  <a:pt x="2260253" y="2128383"/>
                </a:lnTo>
                <a:lnTo>
                  <a:pt x="2260253" y="1799512"/>
                </a:lnTo>
                <a:close/>
                <a:moveTo>
                  <a:pt x="1372033" y="1799512"/>
                </a:moveTo>
                <a:lnTo>
                  <a:pt x="1372033" y="2128383"/>
                </a:lnTo>
                <a:lnTo>
                  <a:pt x="1700904" y="2128383"/>
                </a:lnTo>
                <a:lnTo>
                  <a:pt x="1700904" y="1799512"/>
                </a:lnTo>
                <a:close/>
                <a:moveTo>
                  <a:pt x="812685" y="1799512"/>
                </a:moveTo>
                <a:lnTo>
                  <a:pt x="812685" y="2128383"/>
                </a:lnTo>
                <a:lnTo>
                  <a:pt x="1141555" y="2128383"/>
                </a:lnTo>
                <a:lnTo>
                  <a:pt x="1141555" y="1799512"/>
                </a:lnTo>
                <a:close/>
                <a:moveTo>
                  <a:pt x="486277" y="93827"/>
                </a:moveTo>
                <a:cubicBezTo>
                  <a:pt x="275081" y="93827"/>
                  <a:pt x="103872" y="124395"/>
                  <a:pt x="103872" y="162103"/>
                </a:cubicBezTo>
                <a:cubicBezTo>
                  <a:pt x="103872" y="199811"/>
                  <a:pt x="275081" y="230379"/>
                  <a:pt x="486277" y="230379"/>
                </a:cubicBezTo>
                <a:cubicBezTo>
                  <a:pt x="697473" y="230379"/>
                  <a:pt x="868682" y="199811"/>
                  <a:pt x="868682" y="162103"/>
                </a:cubicBezTo>
                <a:cubicBezTo>
                  <a:pt x="868682" y="124395"/>
                  <a:pt x="697473" y="93827"/>
                  <a:pt x="486277" y="93827"/>
                </a:cubicBezTo>
                <a:close/>
                <a:moveTo>
                  <a:pt x="486276" y="0"/>
                </a:moveTo>
                <a:lnTo>
                  <a:pt x="486277" y="0"/>
                </a:lnTo>
                <a:cubicBezTo>
                  <a:pt x="754840" y="0"/>
                  <a:pt x="972553" y="45171"/>
                  <a:pt x="972553" y="100893"/>
                </a:cubicBezTo>
                <a:cubicBezTo>
                  <a:pt x="972553" y="302678"/>
                  <a:pt x="972552" y="504463"/>
                  <a:pt x="972552" y="706248"/>
                </a:cubicBezTo>
                <a:lnTo>
                  <a:pt x="972552" y="1342945"/>
                </a:lnTo>
                <a:lnTo>
                  <a:pt x="1792243" y="722637"/>
                </a:lnTo>
                <a:lnTo>
                  <a:pt x="1792243" y="1365018"/>
                </a:lnTo>
                <a:lnTo>
                  <a:pt x="2687091" y="723934"/>
                </a:lnTo>
                <a:lnTo>
                  <a:pt x="2687091" y="1573518"/>
                </a:lnTo>
                <a:lnTo>
                  <a:pt x="2687091" y="1833418"/>
                </a:lnTo>
                <a:lnTo>
                  <a:pt x="2687091" y="2090363"/>
                </a:lnTo>
                <a:lnTo>
                  <a:pt x="2687091" y="2468997"/>
                </a:lnTo>
                <a:lnTo>
                  <a:pt x="2687091" y="2823758"/>
                </a:lnTo>
                <a:lnTo>
                  <a:pt x="186290" y="2823758"/>
                </a:lnTo>
                <a:lnTo>
                  <a:pt x="186290" y="2823753"/>
                </a:lnTo>
                <a:lnTo>
                  <a:pt x="1" y="2823753"/>
                </a:lnTo>
                <a:lnTo>
                  <a:pt x="1" y="706250"/>
                </a:lnTo>
                <a:lnTo>
                  <a:pt x="0" y="706248"/>
                </a:lnTo>
                <a:lnTo>
                  <a:pt x="1" y="100895"/>
                </a:lnTo>
                <a:lnTo>
                  <a:pt x="0" y="100893"/>
                </a:lnTo>
                <a:cubicBezTo>
                  <a:pt x="0" y="45171"/>
                  <a:pt x="217713" y="0"/>
                  <a:pt x="48627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ker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2" name="Freeform 301"/>
          <p:cNvSpPr/>
          <p:nvPr/>
        </p:nvSpPr>
        <p:spPr bwMode="auto">
          <a:xfrm>
            <a:off x="2865358" y="3707262"/>
            <a:ext cx="216961" cy="227043"/>
          </a:xfrm>
          <a:custGeom>
            <a:avLst/>
            <a:gdLst>
              <a:gd name="connsiteX0" fmla="*/ 84139 w 3657601"/>
              <a:gd name="connsiteY0" fmla="*/ 2916238 h 3827556"/>
              <a:gd name="connsiteX1" fmla="*/ 420687 w 3657601"/>
              <a:gd name="connsiteY1" fmla="*/ 2916238 h 3827556"/>
              <a:gd name="connsiteX2" fmla="*/ 504826 w 3657601"/>
              <a:gd name="connsiteY2" fmla="*/ 3000377 h 3827556"/>
              <a:gd name="connsiteX3" fmla="*/ 504826 w 3657601"/>
              <a:gd name="connsiteY3" fmla="*/ 3306764 h 3827556"/>
              <a:gd name="connsiteX4" fmla="*/ 3152775 w 3657601"/>
              <a:gd name="connsiteY4" fmla="*/ 3306764 h 3827556"/>
              <a:gd name="connsiteX5" fmla="*/ 3152775 w 3657601"/>
              <a:gd name="connsiteY5" fmla="*/ 3000377 h 3827556"/>
              <a:gd name="connsiteX6" fmla="*/ 3236914 w 3657601"/>
              <a:gd name="connsiteY6" fmla="*/ 2916238 h 3827556"/>
              <a:gd name="connsiteX7" fmla="*/ 3573462 w 3657601"/>
              <a:gd name="connsiteY7" fmla="*/ 2916238 h 3827556"/>
              <a:gd name="connsiteX8" fmla="*/ 3657601 w 3657601"/>
              <a:gd name="connsiteY8" fmla="*/ 3000377 h 3827556"/>
              <a:gd name="connsiteX9" fmla="*/ 3657601 w 3657601"/>
              <a:gd name="connsiteY9" fmla="*/ 3827556 h 3827556"/>
              <a:gd name="connsiteX10" fmla="*/ 3657600 w 3657601"/>
              <a:gd name="connsiteY10" fmla="*/ 3827556 h 3827556"/>
              <a:gd name="connsiteX11" fmla="*/ 3152775 w 3657601"/>
              <a:gd name="connsiteY11" fmla="*/ 3827556 h 3827556"/>
              <a:gd name="connsiteX12" fmla="*/ 504826 w 3657601"/>
              <a:gd name="connsiteY12" fmla="*/ 3827556 h 3827556"/>
              <a:gd name="connsiteX13" fmla="*/ 0 w 3657601"/>
              <a:gd name="connsiteY13" fmla="*/ 3827556 h 3827556"/>
              <a:gd name="connsiteX14" fmla="*/ 0 w 3657601"/>
              <a:gd name="connsiteY14" fmla="*/ 3306764 h 3827556"/>
              <a:gd name="connsiteX15" fmla="*/ 0 w 3657601"/>
              <a:gd name="connsiteY15" fmla="*/ 3000377 h 3827556"/>
              <a:gd name="connsiteX16" fmla="*/ 84139 w 3657601"/>
              <a:gd name="connsiteY16" fmla="*/ 2916238 h 3827556"/>
              <a:gd name="connsiteX17" fmla="*/ 805598 w 3657601"/>
              <a:gd name="connsiteY17" fmla="*/ 2427382 h 3827556"/>
              <a:gd name="connsiteX18" fmla="*/ 1347052 w 3657601"/>
              <a:gd name="connsiteY18" fmla="*/ 2427382 h 3827556"/>
              <a:gd name="connsiteX19" fmla="*/ 1390650 w 3657601"/>
              <a:gd name="connsiteY19" fmla="*/ 2470980 h 3827556"/>
              <a:gd name="connsiteX20" fmla="*/ 1390650 w 3657601"/>
              <a:gd name="connsiteY20" fmla="*/ 2869558 h 3827556"/>
              <a:gd name="connsiteX21" fmla="*/ 1347052 w 3657601"/>
              <a:gd name="connsiteY21" fmla="*/ 2913156 h 3827556"/>
              <a:gd name="connsiteX22" fmla="*/ 805598 w 3657601"/>
              <a:gd name="connsiteY22" fmla="*/ 2913156 h 3827556"/>
              <a:gd name="connsiteX23" fmla="*/ 762000 w 3657601"/>
              <a:gd name="connsiteY23" fmla="*/ 2869558 h 3827556"/>
              <a:gd name="connsiteX24" fmla="*/ 762000 w 3657601"/>
              <a:gd name="connsiteY24" fmla="*/ 2470980 h 3827556"/>
              <a:gd name="connsiteX25" fmla="*/ 805598 w 3657601"/>
              <a:gd name="connsiteY25" fmla="*/ 2427382 h 3827556"/>
              <a:gd name="connsiteX26" fmla="*/ 1681898 w 3657601"/>
              <a:gd name="connsiteY26" fmla="*/ 2047199 h 3827556"/>
              <a:gd name="connsiteX27" fmla="*/ 2223352 w 3657601"/>
              <a:gd name="connsiteY27" fmla="*/ 2047199 h 3827556"/>
              <a:gd name="connsiteX28" fmla="*/ 2266950 w 3657601"/>
              <a:gd name="connsiteY28" fmla="*/ 2090797 h 3827556"/>
              <a:gd name="connsiteX29" fmla="*/ 2266950 w 3657601"/>
              <a:gd name="connsiteY29" fmla="*/ 2489375 h 3827556"/>
              <a:gd name="connsiteX30" fmla="*/ 2223352 w 3657601"/>
              <a:gd name="connsiteY30" fmla="*/ 2532973 h 3827556"/>
              <a:gd name="connsiteX31" fmla="*/ 1681898 w 3657601"/>
              <a:gd name="connsiteY31" fmla="*/ 2532973 h 3827556"/>
              <a:gd name="connsiteX32" fmla="*/ 1638300 w 3657601"/>
              <a:gd name="connsiteY32" fmla="*/ 2489375 h 3827556"/>
              <a:gd name="connsiteX33" fmla="*/ 1638300 w 3657601"/>
              <a:gd name="connsiteY33" fmla="*/ 2090797 h 3827556"/>
              <a:gd name="connsiteX34" fmla="*/ 1681898 w 3657601"/>
              <a:gd name="connsiteY34" fmla="*/ 2047199 h 3827556"/>
              <a:gd name="connsiteX35" fmla="*/ 805598 w 3657601"/>
              <a:gd name="connsiteY35" fmla="*/ 1669351 h 3827556"/>
              <a:gd name="connsiteX36" fmla="*/ 1347052 w 3657601"/>
              <a:gd name="connsiteY36" fmla="*/ 1669351 h 3827556"/>
              <a:gd name="connsiteX37" fmla="*/ 1390650 w 3657601"/>
              <a:gd name="connsiteY37" fmla="*/ 1712949 h 3827556"/>
              <a:gd name="connsiteX38" fmla="*/ 1390650 w 3657601"/>
              <a:gd name="connsiteY38" fmla="*/ 2111527 h 3827556"/>
              <a:gd name="connsiteX39" fmla="*/ 1347052 w 3657601"/>
              <a:gd name="connsiteY39" fmla="*/ 2155125 h 3827556"/>
              <a:gd name="connsiteX40" fmla="*/ 805598 w 3657601"/>
              <a:gd name="connsiteY40" fmla="*/ 2155125 h 3827556"/>
              <a:gd name="connsiteX41" fmla="*/ 762000 w 3657601"/>
              <a:gd name="connsiteY41" fmla="*/ 2111527 h 3827556"/>
              <a:gd name="connsiteX42" fmla="*/ 762000 w 3657601"/>
              <a:gd name="connsiteY42" fmla="*/ 1712949 h 3827556"/>
              <a:gd name="connsiteX43" fmla="*/ 805598 w 3657601"/>
              <a:gd name="connsiteY43" fmla="*/ 1669351 h 3827556"/>
              <a:gd name="connsiteX44" fmla="*/ 2558198 w 3657601"/>
              <a:gd name="connsiteY44" fmla="*/ 1645318 h 3827556"/>
              <a:gd name="connsiteX45" fmla="*/ 3099652 w 3657601"/>
              <a:gd name="connsiteY45" fmla="*/ 1645318 h 3827556"/>
              <a:gd name="connsiteX46" fmla="*/ 3143250 w 3657601"/>
              <a:gd name="connsiteY46" fmla="*/ 1688916 h 3827556"/>
              <a:gd name="connsiteX47" fmla="*/ 3143250 w 3657601"/>
              <a:gd name="connsiteY47" fmla="*/ 2087494 h 3827556"/>
              <a:gd name="connsiteX48" fmla="*/ 3099652 w 3657601"/>
              <a:gd name="connsiteY48" fmla="*/ 2131092 h 3827556"/>
              <a:gd name="connsiteX49" fmla="*/ 2558198 w 3657601"/>
              <a:gd name="connsiteY49" fmla="*/ 2131092 h 3827556"/>
              <a:gd name="connsiteX50" fmla="*/ 2514600 w 3657601"/>
              <a:gd name="connsiteY50" fmla="*/ 2087494 h 3827556"/>
              <a:gd name="connsiteX51" fmla="*/ 2514600 w 3657601"/>
              <a:gd name="connsiteY51" fmla="*/ 1688916 h 3827556"/>
              <a:gd name="connsiteX52" fmla="*/ 2558198 w 3657601"/>
              <a:gd name="connsiteY52" fmla="*/ 1645318 h 3827556"/>
              <a:gd name="connsiteX53" fmla="*/ 1681898 w 3657601"/>
              <a:gd name="connsiteY53" fmla="*/ 1288793 h 3827556"/>
              <a:gd name="connsiteX54" fmla="*/ 2223352 w 3657601"/>
              <a:gd name="connsiteY54" fmla="*/ 1288793 h 3827556"/>
              <a:gd name="connsiteX55" fmla="*/ 2266950 w 3657601"/>
              <a:gd name="connsiteY55" fmla="*/ 1332391 h 3827556"/>
              <a:gd name="connsiteX56" fmla="*/ 2266950 w 3657601"/>
              <a:gd name="connsiteY56" fmla="*/ 1730969 h 3827556"/>
              <a:gd name="connsiteX57" fmla="*/ 2223352 w 3657601"/>
              <a:gd name="connsiteY57" fmla="*/ 1774567 h 3827556"/>
              <a:gd name="connsiteX58" fmla="*/ 1681898 w 3657601"/>
              <a:gd name="connsiteY58" fmla="*/ 1774567 h 3827556"/>
              <a:gd name="connsiteX59" fmla="*/ 1638300 w 3657601"/>
              <a:gd name="connsiteY59" fmla="*/ 1730969 h 3827556"/>
              <a:gd name="connsiteX60" fmla="*/ 1638300 w 3657601"/>
              <a:gd name="connsiteY60" fmla="*/ 1332391 h 3827556"/>
              <a:gd name="connsiteX61" fmla="*/ 1681898 w 3657601"/>
              <a:gd name="connsiteY61" fmla="*/ 1288793 h 3827556"/>
              <a:gd name="connsiteX62" fmla="*/ 805598 w 3657601"/>
              <a:gd name="connsiteY62" fmla="*/ 911320 h 3827556"/>
              <a:gd name="connsiteX63" fmla="*/ 1347052 w 3657601"/>
              <a:gd name="connsiteY63" fmla="*/ 911320 h 3827556"/>
              <a:gd name="connsiteX64" fmla="*/ 1390650 w 3657601"/>
              <a:gd name="connsiteY64" fmla="*/ 954918 h 3827556"/>
              <a:gd name="connsiteX65" fmla="*/ 1390650 w 3657601"/>
              <a:gd name="connsiteY65" fmla="*/ 1353496 h 3827556"/>
              <a:gd name="connsiteX66" fmla="*/ 1347052 w 3657601"/>
              <a:gd name="connsiteY66" fmla="*/ 1397094 h 3827556"/>
              <a:gd name="connsiteX67" fmla="*/ 805598 w 3657601"/>
              <a:gd name="connsiteY67" fmla="*/ 1397094 h 3827556"/>
              <a:gd name="connsiteX68" fmla="*/ 762000 w 3657601"/>
              <a:gd name="connsiteY68" fmla="*/ 1353496 h 3827556"/>
              <a:gd name="connsiteX69" fmla="*/ 762000 w 3657601"/>
              <a:gd name="connsiteY69" fmla="*/ 954918 h 3827556"/>
              <a:gd name="connsiteX70" fmla="*/ 805598 w 3657601"/>
              <a:gd name="connsiteY70" fmla="*/ 911320 h 3827556"/>
              <a:gd name="connsiteX71" fmla="*/ 0 w 3657601"/>
              <a:gd name="connsiteY71" fmla="*/ 0 h 3827556"/>
              <a:gd name="connsiteX72" fmla="*/ 1 w 3657601"/>
              <a:gd name="connsiteY72" fmla="*/ 0 h 3827556"/>
              <a:gd name="connsiteX73" fmla="*/ 504826 w 3657601"/>
              <a:gd name="connsiteY73" fmla="*/ 0 h 3827556"/>
              <a:gd name="connsiteX74" fmla="*/ 3152775 w 3657601"/>
              <a:gd name="connsiteY74" fmla="*/ 0 h 3827556"/>
              <a:gd name="connsiteX75" fmla="*/ 3657601 w 3657601"/>
              <a:gd name="connsiteY75" fmla="*/ 0 h 3827556"/>
              <a:gd name="connsiteX76" fmla="*/ 3657601 w 3657601"/>
              <a:gd name="connsiteY76" fmla="*/ 520792 h 3827556"/>
              <a:gd name="connsiteX77" fmla="*/ 3657601 w 3657601"/>
              <a:gd name="connsiteY77" fmla="*/ 827179 h 3827556"/>
              <a:gd name="connsiteX78" fmla="*/ 3573462 w 3657601"/>
              <a:gd name="connsiteY78" fmla="*/ 911318 h 3827556"/>
              <a:gd name="connsiteX79" fmla="*/ 3236914 w 3657601"/>
              <a:gd name="connsiteY79" fmla="*/ 911318 h 3827556"/>
              <a:gd name="connsiteX80" fmla="*/ 3152775 w 3657601"/>
              <a:gd name="connsiteY80" fmla="*/ 827179 h 3827556"/>
              <a:gd name="connsiteX81" fmla="*/ 3152775 w 3657601"/>
              <a:gd name="connsiteY81" fmla="*/ 520792 h 3827556"/>
              <a:gd name="connsiteX82" fmla="*/ 504826 w 3657601"/>
              <a:gd name="connsiteY82" fmla="*/ 520792 h 3827556"/>
              <a:gd name="connsiteX83" fmla="*/ 504826 w 3657601"/>
              <a:gd name="connsiteY83" fmla="*/ 827179 h 3827556"/>
              <a:gd name="connsiteX84" fmla="*/ 420687 w 3657601"/>
              <a:gd name="connsiteY84" fmla="*/ 911318 h 3827556"/>
              <a:gd name="connsiteX85" fmla="*/ 84139 w 3657601"/>
              <a:gd name="connsiteY85" fmla="*/ 911318 h 3827556"/>
              <a:gd name="connsiteX86" fmla="*/ 0 w 3657601"/>
              <a:gd name="connsiteY86" fmla="*/ 827179 h 382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657601" h="3827556">
                <a:moveTo>
                  <a:pt x="84139" y="2916238"/>
                </a:moveTo>
                <a:lnTo>
                  <a:pt x="420687" y="2916238"/>
                </a:lnTo>
                <a:cubicBezTo>
                  <a:pt x="467156" y="2916238"/>
                  <a:pt x="504826" y="2953908"/>
                  <a:pt x="504826" y="3000377"/>
                </a:cubicBezTo>
                <a:lnTo>
                  <a:pt x="504826" y="3306764"/>
                </a:lnTo>
                <a:lnTo>
                  <a:pt x="3152775" y="3306764"/>
                </a:lnTo>
                <a:lnTo>
                  <a:pt x="3152775" y="3000377"/>
                </a:lnTo>
                <a:cubicBezTo>
                  <a:pt x="3152775" y="2953908"/>
                  <a:pt x="3190445" y="2916238"/>
                  <a:pt x="3236914" y="2916238"/>
                </a:cubicBezTo>
                <a:lnTo>
                  <a:pt x="3573462" y="2916238"/>
                </a:lnTo>
                <a:cubicBezTo>
                  <a:pt x="3619931" y="2916238"/>
                  <a:pt x="3657601" y="2953908"/>
                  <a:pt x="3657601" y="3000377"/>
                </a:cubicBezTo>
                <a:lnTo>
                  <a:pt x="3657601" y="3827556"/>
                </a:lnTo>
                <a:lnTo>
                  <a:pt x="3657600" y="3827556"/>
                </a:lnTo>
                <a:lnTo>
                  <a:pt x="3152775" y="3827556"/>
                </a:lnTo>
                <a:lnTo>
                  <a:pt x="504826" y="3827556"/>
                </a:lnTo>
                <a:lnTo>
                  <a:pt x="0" y="3827556"/>
                </a:lnTo>
                <a:lnTo>
                  <a:pt x="0" y="3306764"/>
                </a:lnTo>
                <a:lnTo>
                  <a:pt x="0" y="3000377"/>
                </a:lnTo>
                <a:cubicBezTo>
                  <a:pt x="0" y="2953908"/>
                  <a:pt x="37670" y="2916238"/>
                  <a:pt x="84139" y="2916238"/>
                </a:cubicBezTo>
                <a:close/>
                <a:moveTo>
                  <a:pt x="805598" y="2427382"/>
                </a:moveTo>
                <a:lnTo>
                  <a:pt x="1347052" y="2427382"/>
                </a:lnTo>
                <a:cubicBezTo>
                  <a:pt x="1371131" y="2427382"/>
                  <a:pt x="1390650" y="2446901"/>
                  <a:pt x="1390650" y="2470980"/>
                </a:cubicBezTo>
                <a:lnTo>
                  <a:pt x="1390650" y="2869558"/>
                </a:lnTo>
                <a:cubicBezTo>
                  <a:pt x="1390650" y="2893637"/>
                  <a:pt x="1371131" y="2913156"/>
                  <a:pt x="1347052" y="2913156"/>
                </a:cubicBezTo>
                <a:lnTo>
                  <a:pt x="805598" y="2913156"/>
                </a:lnTo>
                <a:cubicBezTo>
                  <a:pt x="781519" y="2913156"/>
                  <a:pt x="762000" y="2893637"/>
                  <a:pt x="762000" y="2869558"/>
                </a:cubicBezTo>
                <a:lnTo>
                  <a:pt x="762000" y="2470980"/>
                </a:lnTo>
                <a:cubicBezTo>
                  <a:pt x="762000" y="2446901"/>
                  <a:pt x="781519" y="2427382"/>
                  <a:pt x="805598" y="2427382"/>
                </a:cubicBezTo>
                <a:close/>
                <a:moveTo>
                  <a:pt x="1681898" y="2047199"/>
                </a:moveTo>
                <a:lnTo>
                  <a:pt x="2223352" y="2047199"/>
                </a:lnTo>
                <a:cubicBezTo>
                  <a:pt x="2247431" y="2047199"/>
                  <a:pt x="2266950" y="2066718"/>
                  <a:pt x="2266950" y="2090797"/>
                </a:cubicBezTo>
                <a:lnTo>
                  <a:pt x="2266950" y="2489375"/>
                </a:lnTo>
                <a:cubicBezTo>
                  <a:pt x="2266950" y="2513454"/>
                  <a:pt x="2247431" y="2532973"/>
                  <a:pt x="2223352" y="2532973"/>
                </a:cubicBezTo>
                <a:lnTo>
                  <a:pt x="1681898" y="2532973"/>
                </a:lnTo>
                <a:cubicBezTo>
                  <a:pt x="1657819" y="2532973"/>
                  <a:pt x="1638300" y="2513454"/>
                  <a:pt x="1638300" y="2489375"/>
                </a:cubicBezTo>
                <a:lnTo>
                  <a:pt x="1638300" y="2090797"/>
                </a:lnTo>
                <a:cubicBezTo>
                  <a:pt x="1638300" y="2066718"/>
                  <a:pt x="1657819" y="2047199"/>
                  <a:pt x="1681898" y="2047199"/>
                </a:cubicBezTo>
                <a:close/>
                <a:moveTo>
                  <a:pt x="805598" y="1669351"/>
                </a:moveTo>
                <a:lnTo>
                  <a:pt x="1347052" y="1669351"/>
                </a:lnTo>
                <a:cubicBezTo>
                  <a:pt x="1371131" y="1669351"/>
                  <a:pt x="1390650" y="1688870"/>
                  <a:pt x="1390650" y="1712949"/>
                </a:cubicBezTo>
                <a:lnTo>
                  <a:pt x="1390650" y="2111527"/>
                </a:lnTo>
                <a:cubicBezTo>
                  <a:pt x="1390650" y="2135606"/>
                  <a:pt x="1371131" y="2155125"/>
                  <a:pt x="1347052" y="2155125"/>
                </a:cubicBezTo>
                <a:lnTo>
                  <a:pt x="805598" y="2155125"/>
                </a:lnTo>
                <a:cubicBezTo>
                  <a:pt x="781519" y="2155125"/>
                  <a:pt x="762000" y="2135606"/>
                  <a:pt x="762000" y="2111527"/>
                </a:cubicBezTo>
                <a:lnTo>
                  <a:pt x="762000" y="1712949"/>
                </a:lnTo>
                <a:cubicBezTo>
                  <a:pt x="762000" y="1688870"/>
                  <a:pt x="781519" y="1669351"/>
                  <a:pt x="805598" y="1669351"/>
                </a:cubicBezTo>
                <a:close/>
                <a:moveTo>
                  <a:pt x="2558198" y="1645318"/>
                </a:moveTo>
                <a:lnTo>
                  <a:pt x="3099652" y="1645318"/>
                </a:lnTo>
                <a:cubicBezTo>
                  <a:pt x="3123731" y="1645318"/>
                  <a:pt x="3143250" y="1664837"/>
                  <a:pt x="3143250" y="1688916"/>
                </a:cubicBezTo>
                <a:lnTo>
                  <a:pt x="3143250" y="2087494"/>
                </a:lnTo>
                <a:cubicBezTo>
                  <a:pt x="3143250" y="2111573"/>
                  <a:pt x="3123731" y="2131092"/>
                  <a:pt x="3099652" y="2131092"/>
                </a:cubicBezTo>
                <a:lnTo>
                  <a:pt x="2558198" y="2131092"/>
                </a:lnTo>
                <a:cubicBezTo>
                  <a:pt x="2534119" y="2131092"/>
                  <a:pt x="2514600" y="2111573"/>
                  <a:pt x="2514600" y="2087494"/>
                </a:cubicBezTo>
                <a:lnTo>
                  <a:pt x="2514600" y="1688916"/>
                </a:lnTo>
                <a:cubicBezTo>
                  <a:pt x="2514600" y="1664837"/>
                  <a:pt x="2534119" y="1645318"/>
                  <a:pt x="2558198" y="1645318"/>
                </a:cubicBezTo>
                <a:close/>
                <a:moveTo>
                  <a:pt x="1681898" y="1288793"/>
                </a:moveTo>
                <a:lnTo>
                  <a:pt x="2223352" y="1288793"/>
                </a:lnTo>
                <a:cubicBezTo>
                  <a:pt x="2247431" y="1288793"/>
                  <a:pt x="2266950" y="1308312"/>
                  <a:pt x="2266950" y="1332391"/>
                </a:cubicBezTo>
                <a:lnTo>
                  <a:pt x="2266950" y="1730969"/>
                </a:lnTo>
                <a:cubicBezTo>
                  <a:pt x="2266950" y="1755048"/>
                  <a:pt x="2247431" y="1774567"/>
                  <a:pt x="2223352" y="1774567"/>
                </a:cubicBezTo>
                <a:lnTo>
                  <a:pt x="1681898" y="1774567"/>
                </a:lnTo>
                <a:cubicBezTo>
                  <a:pt x="1657819" y="1774567"/>
                  <a:pt x="1638300" y="1755048"/>
                  <a:pt x="1638300" y="1730969"/>
                </a:cubicBezTo>
                <a:lnTo>
                  <a:pt x="1638300" y="1332391"/>
                </a:lnTo>
                <a:cubicBezTo>
                  <a:pt x="1638300" y="1308312"/>
                  <a:pt x="1657819" y="1288793"/>
                  <a:pt x="1681898" y="1288793"/>
                </a:cubicBezTo>
                <a:close/>
                <a:moveTo>
                  <a:pt x="805598" y="911320"/>
                </a:moveTo>
                <a:lnTo>
                  <a:pt x="1347052" y="911320"/>
                </a:lnTo>
                <a:cubicBezTo>
                  <a:pt x="1371131" y="911320"/>
                  <a:pt x="1390650" y="930839"/>
                  <a:pt x="1390650" y="954918"/>
                </a:cubicBezTo>
                <a:lnTo>
                  <a:pt x="1390650" y="1353496"/>
                </a:lnTo>
                <a:cubicBezTo>
                  <a:pt x="1390650" y="1377575"/>
                  <a:pt x="1371131" y="1397094"/>
                  <a:pt x="1347052" y="1397094"/>
                </a:cubicBezTo>
                <a:lnTo>
                  <a:pt x="805598" y="1397094"/>
                </a:lnTo>
                <a:cubicBezTo>
                  <a:pt x="781519" y="1397094"/>
                  <a:pt x="762000" y="1377575"/>
                  <a:pt x="762000" y="1353496"/>
                </a:cubicBezTo>
                <a:lnTo>
                  <a:pt x="762000" y="954918"/>
                </a:lnTo>
                <a:cubicBezTo>
                  <a:pt x="762000" y="930839"/>
                  <a:pt x="781519" y="911320"/>
                  <a:pt x="805598" y="911320"/>
                </a:cubicBezTo>
                <a:close/>
                <a:moveTo>
                  <a:pt x="0" y="0"/>
                </a:moveTo>
                <a:lnTo>
                  <a:pt x="1" y="0"/>
                </a:lnTo>
                <a:lnTo>
                  <a:pt x="504826" y="0"/>
                </a:lnTo>
                <a:lnTo>
                  <a:pt x="3152775" y="0"/>
                </a:lnTo>
                <a:lnTo>
                  <a:pt x="3657601" y="0"/>
                </a:lnTo>
                <a:lnTo>
                  <a:pt x="3657601" y="520792"/>
                </a:lnTo>
                <a:lnTo>
                  <a:pt x="3657601" y="827179"/>
                </a:lnTo>
                <a:cubicBezTo>
                  <a:pt x="3657601" y="873648"/>
                  <a:pt x="3619931" y="911318"/>
                  <a:pt x="3573462" y="911318"/>
                </a:cubicBezTo>
                <a:lnTo>
                  <a:pt x="3236914" y="911318"/>
                </a:lnTo>
                <a:cubicBezTo>
                  <a:pt x="3190445" y="911318"/>
                  <a:pt x="3152775" y="873648"/>
                  <a:pt x="3152775" y="827179"/>
                </a:cubicBezTo>
                <a:lnTo>
                  <a:pt x="3152775" y="520792"/>
                </a:lnTo>
                <a:lnTo>
                  <a:pt x="504826" y="520792"/>
                </a:lnTo>
                <a:lnTo>
                  <a:pt x="504826" y="827179"/>
                </a:lnTo>
                <a:cubicBezTo>
                  <a:pt x="504826" y="873648"/>
                  <a:pt x="467156" y="911318"/>
                  <a:pt x="420687" y="911318"/>
                </a:cubicBezTo>
                <a:lnTo>
                  <a:pt x="84139" y="911318"/>
                </a:lnTo>
                <a:cubicBezTo>
                  <a:pt x="37670" y="911318"/>
                  <a:pt x="0" y="873648"/>
                  <a:pt x="0" y="827179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3" name="Freeform 302"/>
          <p:cNvSpPr/>
          <p:nvPr/>
        </p:nvSpPr>
        <p:spPr bwMode="auto">
          <a:xfrm flipH="1">
            <a:off x="6331953" y="2170754"/>
            <a:ext cx="250388" cy="264973"/>
          </a:xfrm>
          <a:custGeom>
            <a:avLst/>
            <a:gdLst>
              <a:gd name="connsiteX0" fmla="*/ 1820774 w 3146654"/>
              <a:gd name="connsiteY0" fmla="*/ 396240 h 3329940"/>
              <a:gd name="connsiteX1" fmla="*/ 1820774 w 3146654"/>
              <a:gd name="connsiteY1" fmla="*/ 1062990 h 3329940"/>
              <a:gd name="connsiteX2" fmla="*/ 2760574 w 3146654"/>
              <a:gd name="connsiteY2" fmla="*/ 2815590 h 3329940"/>
              <a:gd name="connsiteX3" fmla="*/ 2722474 w 3146654"/>
              <a:gd name="connsiteY3" fmla="*/ 2923540 h 3329940"/>
              <a:gd name="connsiteX4" fmla="*/ 2455774 w 3146654"/>
              <a:gd name="connsiteY4" fmla="*/ 2923540 h 3329940"/>
              <a:gd name="connsiteX5" fmla="*/ 1693774 w 3146654"/>
              <a:gd name="connsiteY5" fmla="*/ 1418590 h 3329940"/>
              <a:gd name="connsiteX6" fmla="*/ 1141324 w 3146654"/>
              <a:gd name="connsiteY6" fmla="*/ 1418590 h 3329940"/>
              <a:gd name="connsiteX7" fmla="*/ 1331824 w 3146654"/>
              <a:gd name="connsiteY7" fmla="*/ 999490 h 3329940"/>
              <a:gd name="connsiteX8" fmla="*/ 1331824 w 3146654"/>
              <a:gd name="connsiteY8" fmla="*/ 396240 h 3329940"/>
              <a:gd name="connsiteX9" fmla="*/ 2415134 w 3146654"/>
              <a:gd name="connsiteY9" fmla="*/ 0 h 3329940"/>
              <a:gd name="connsiteX10" fmla="*/ 2369414 w 3146654"/>
              <a:gd name="connsiteY10" fmla="*/ 0 h 3329940"/>
              <a:gd name="connsiteX11" fmla="*/ 1607414 w 3146654"/>
              <a:gd name="connsiteY11" fmla="*/ 0 h 3329940"/>
              <a:gd name="connsiteX12" fmla="*/ 1584960 w 3146654"/>
              <a:gd name="connsiteY12" fmla="*/ 0 h 3329940"/>
              <a:gd name="connsiteX13" fmla="*/ 1561694 w 3146654"/>
              <a:gd name="connsiteY13" fmla="*/ 0 h 3329940"/>
              <a:gd name="connsiteX14" fmla="*/ 1539240 w 3146654"/>
              <a:gd name="connsiteY14" fmla="*/ 0 h 3329940"/>
              <a:gd name="connsiteX15" fmla="*/ 777240 w 3146654"/>
              <a:gd name="connsiteY15" fmla="*/ 0 h 3329940"/>
              <a:gd name="connsiteX16" fmla="*/ 731520 w 3146654"/>
              <a:gd name="connsiteY16" fmla="*/ 0 h 3329940"/>
              <a:gd name="connsiteX17" fmla="*/ 731520 w 3146654"/>
              <a:gd name="connsiteY17" fmla="*/ 381000 h 3329940"/>
              <a:gd name="connsiteX18" fmla="*/ 784860 w 3146654"/>
              <a:gd name="connsiteY18" fmla="*/ 381000 h 3329940"/>
              <a:gd name="connsiteX19" fmla="*/ 960120 w 3146654"/>
              <a:gd name="connsiteY19" fmla="*/ 381000 h 3329940"/>
              <a:gd name="connsiteX20" fmla="*/ 960120 w 3146654"/>
              <a:gd name="connsiteY20" fmla="*/ 899160 h 3329940"/>
              <a:gd name="connsiteX21" fmla="*/ 0 w 3146654"/>
              <a:gd name="connsiteY21" fmla="*/ 2834640 h 3329940"/>
              <a:gd name="connsiteX22" fmla="*/ 297180 w 3146654"/>
              <a:gd name="connsiteY22" fmla="*/ 3329940 h 3329940"/>
              <a:gd name="connsiteX23" fmla="*/ 1561694 w 3146654"/>
              <a:gd name="connsiteY23" fmla="*/ 3329940 h 3329940"/>
              <a:gd name="connsiteX24" fmla="*/ 1584960 w 3146654"/>
              <a:gd name="connsiteY24" fmla="*/ 3329940 h 3329940"/>
              <a:gd name="connsiteX25" fmla="*/ 2849474 w 3146654"/>
              <a:gd name="connsiteY25" fmla="*/ 3329940 h 3329940"/>
              <a:gd name="connsiteX26" fmla="*/ 3146654 w 3146654"/>
              <a:gd name="connsiteY26" fmla="*/ 2834640 h 3329940"/>
              <a:gd name="connsiteX27" fmla="*/ 2186534 w 3146654"/>
              <a:gd name="connsiteY27" fmla="*/ 899160 h 3329940"/>
              <a:gd name="connsiteX28" fmla="*/ 2186534 w 3146654"/>
              <a:gd name="connsiteY28" fmla="*/ 381000 h 3329940"/>
              <a:gd name="connsiteX29" fmla="*/ 2361794 w 3146654"/>
              <a:gd name="connsiteY29" fmla="*/ 381000 h 3329940"/>
              <a:gd name="connsiteX30" fmla="*/ 2415134 w 3146654"/>
              <a:gd name="connsiteY30" fmla="*/ 381000 h 3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46654" h="3329940">
                <a:moveTo>
                  <a:pt x="1820774" y="396240"/>
                </a:moveTo>
                <a:lnTo>
                  <a:pt x="1820774" y="1062990"/>
                </a:lnTo>
                <a:lnTo>
                  <a:pt x="2760574" y="2815590"/>
                </a:lnTo>
                <a:lnTo>
                  <a:pt x="2722474" y="2923540"/>
                </a:lnTo>
                <a:lnTo>
                  <a:pt x="2455774" y="2923540"/>
                </a:lnTo>
                <a:lnTo>
                  <a:pt x="1693774" y="1418590"/>
                </a:lnTo>
                <a:lnTo>
                  <a:pt x="1141324" y="1418590"/>
                </a:lnTo>
                <a:lnTo>
                  <a:pt x="1331824" y="999490"/>
                </a:lnTo>
                <a:lnTo>
                  <a:pt x="1331824" y="396240"/>
                </a:lnTo>
                <a:close/>
                <a:moveTo>
                  <a:pt x="2415134" y="0"/>
                </a:moveTo>
                <a:lnTo>
                  <a:pt x="2369414" y="0"/>
                </a:lnTo>
                <a:lnTo>
                  <a:pt x="1607414" y="0"/>
                </a:lnTo>
                <a:lnTo>
                  <a:pt x="1584960" y="0"/>
                </a:lnTo>
                <a:lnTo>
                  <a:pt x="1561694" y="0"/>
                </a:lnTo>
                <a:lnTo>
                  <a:pt x="1539240" y="0"/>
                </a:lnTo>
                <a:lnTo>
                  <a:pt x="777240" y="0"/>
                </a:lnTo>
                <a:lnTo>
                  <a:pt x="731520" y="0"/>
                </a:lnTo>
                <a:lnTo>
                  <a:pt x="731520" y="381000"/>
                </a:lnTo>
                <a:lnTo>
                  <a:pt x="784860" y="381000"/>
                </a:lnTo>
                <a:lnTo>
                  <a:pt x="960120" y="381000"/>
                </a:lnTo>
                <a:lnTo>
                  <a:pt x="960120" y="899160"/>
                </a:lnTo>
                <a:lnTo>
                  <a:pt x="0" y="2834640"/>
                </a:lnTo>
                <a:lnTo>
                  <a:pt x="297180" y="3329940"/>
                </a:lnTo>
                <a:lnTo>
                  <a:pt x="1561694" y="3329940"/>
                </a:lnTo>
                <a:lnTo>
                  <a:pt x="1584960" y="3329940"/>
                </a:lnTo>
                <a:lnTo>
                  <a:pt x="2849474" y="3329940"/>
                </a:lnTo>
                <a:lnTo>
                  <a:pt x="3146654" y="2834640"/>
                </a:lnTo>
                <a:lnTo>
                  <a:pt x="2186534" y="899160"/>
                </a:lnTo>
                <a:lnTo>
                  <a:pt x="2186534" y="381000"/>
                </a:lnTo>
                <a:lnTo>
                  <a:pt x="2361794" y="381000"/>
                </a:lnTo>
                <a:lnTo>
                  <a:pt x="2415134" y="381000"/>
                </a:ln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ker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51" name="Group 350"/>
          <p:cNvGrpSpPr/>
          <p:nvPr/>
        </p:nvGrpSpPr>
        <p:grpSpPr>
          <a:xfrm>
            <a:off x="4545988" y="2919803"/>
            <a:ext cx="232591" cy="284870"/>
            <a:chOff x="-3084513" y="3390510"/>
            <a:chExt cx="2716213" cy="3363913"/>
          </a:xfrm>
          <a:solidFill>
            <a:schemeClr val="tx1"/>
          </a:solidFill>
        </p:grpSpPr>
        <p:sp>
          <p:nvSpPr>
            <p:cNvPr id="348" name="Freeform 40"/>
            <p:cNvSpPr>
              <a:spLocks noEditPoints="1"/>
            </p:cNvSpPr>
            <p:nvPr/>
          </p:nvSpPr>
          <p:spPr bwMode="auto">
            <a:xfrm>
              <a:off x="-3084513" y="3390510"/>
              <a:ext cx="2716213" cy="3363913"/>
            </a:xfrm>
            <a:custGeom>
              <a:avLst/>
              <a:gdLst>
                <a:gd name="T0" fmla="*/ 896 w 896"/>
                <a:gd name="T1" fmla="*/ 212 h 1107"/>
                <a:gd name="T2" fmla="*/ 448 w 896"/>
                <a:gd name="T3" fmla="*/ 0 h 1107"/>
                <a:gd name="T4" fmla="*/ 0 w 896"/>
                <a:gd name="T5" fmla="*/ 212 h 1107"/>
                <a:gd name="T6" fmla="*/ 1 w 896"/>
                <a:gd name="T7" fmla="*/ 219 h 1107"/>
                <a:gd name="T8" fmla="*/ 0 w 896"/>
                <a:gd name="T9" fmla="*/ 894 h 1107"/>
                <a:gd name="T10" fmla="*/ 448 w 896"/>
                <a:gd name="T11" fmla="*/ 1107 h 1107"/>
                <a:gd name="T12" fmla="*/ 896 w 896"/>
                <a:gd name="T13" fmla="*/ 894 h 1107"/>
                <a:gd name="T14" fmla="*/ 895 w 896"/>
                <a:gd name="T15" fmla="*/ 219 h 1107"/>
                <a:gd name="T16" fmla="*/ 305 w 896"/>
                <a:gd name="T17" fmla="*/ 679 h 1107"/>
                <a:gd name="T18" fmla="*/ 253 w 896"/>
                <a:gd name="T19" fmla="*/ 716 h 1107"/>
                <a:gd name="T20" fmla="*/ 178 w 896"/>
                <a:gd name="T21" fmla="*/ 717 h 1107"/>
                <a:gd name="T22" fmla="*/ 146 w 896"/>
                <a:gd name="T23" fmla="*/ 648 h 1107"/>
                <a:gd name="T24" fmla="*/ 213 w 896"/>
                <a:gd name="T25" fmla="*/ 674 h 1107"/>
                <a:gd name="T26" fmla="*/ 244 w 896"/>
                <a:gd name="T27" fmla="*/ 667 h 1107"/>
                <a:gd name="T28" fmla="*/ 255 w 896"/>
                <a:gd name="T29" fmla="*/ 648 h 1107"/>
                <a:gd name="T30" fmla="*/ 240 w 896"/>
                <a:gd name="T31" fmla="*/ 623 h 1107"/>
                <a:gd name="T32" fmla="*/ 202 w 896"/>
                <a:gd name="T33" fmla="*/ 604 h 1107"/>
                <a:gd name="T34" fmla="*/ 145 w 896"/>
                <a:gd name="T35" fmla="*/ 529 h 1107"/>
                <a:gd name="T36" fmla="*/ 174 w 896"/>
                <a:gd name="T37" fmla="*/ 470 h 1107"/>
                <a:gd name="T38" fmla="*/ 241 w 896"/>
                <a:gd name="T39" fmla="*/ 452 h 1107"/>
                <a:gd name="T40" fmla="*/ 302 w 896"/>
                <a:gd name="T41" fmla="*/ 462 h 1107"/>
                <a:gd name="T42" fmla="*/ 288 w 896"/>
                <a:gd name="T43" fmla="*/ 508 h 1107"/>
                <a:gd name="T44" fmla="*/ 258 w 896"/>
                <a:gd name="T45" fmla="*/ 499 h 1107"/>
                <a:gd name="T46" fmla="*/ 227 w 896"/>
                <a:gd name="T47" fmla="*/ 500 h 1107"/>
                <a:gd name="T48" fmla="*/ 206 w 896"/>
                <a:gd name="T49" fmla="*/ 513 h 1107"/>
                <a:gd name="T50" fmla="*/ 206 w 896"/>
                <a:gd name="T51" fmla="*/ 536 h 1107"/>
                <a:gd name="T52" fmla="*/ 230 w 896"/>
                <a:gd name="T53" fmla="*/ 555 h 1107"/>
                <a:gd name="T54" fmla="*/ 275 w 896"/>
                <a:gd name="T55" fmla="*/ 578 h 1107"/>
                <a:gd name="T56" fmla="*/ 308 w 896"/>
                <a:gd name="T57" fmla="*/ 615 h 1107"/>
                <a:gd name="T58" fmla="*/ 305 w 896"/>
                <a:gd name="T59" fmla="*/ 679 h 1107"/>
                <a:gd name="T60" fmla="*/ 491 w 896"/>
                <a:gd name="T61" fmla="*/ 716 h 1107"/>
                <a:gd name="T62" fmla="*/ 370 w 896"/>
                <a:gd name="T63" fmla="*/ 684 h 1107"/>
                <a:gd name="T64" fmla="*/ 371 w 896"/>
                <a:gd name="T65" fmla="*/ 490 h 1107"/>
                <a:gd name="T66" fmla="*/ 544 w 896"/>
                <a:gd name="T67" fmla="*/ 488 h 1107"/>
                <a:gd name="T68" fmla="*/ 543 w 896"/>
                <a:gd name="T69" fmla="*/ 683 h 1107"/>
                <a:gd name="T70" fmla="*/ 538 w 896"/>
                <a:gd name="T71" fmla="*/ 687 h 1107"/>
                <a:gd name="T72" fmla="*/ 523 w 896"/>
                <a:gd name="T73" fmla="*/ 751 h 1107"/>
                <a:gd name="T74" fmla="*/ 617 w 896"/>
                <a:gd name="T75" fmla="*/ 716 h 1107"/>
                <a:gd name="T76" fmla="*/ 671 w 896"/>
                <a:gd name="T77" fmla="*/ 456 h 1107"/>
                <a:gd name="T78" fmla="*/ 762 w 896"/>
                <a:gd name="T79" fmla="*/ 668 h 1107"/>
                <a:gd name="T80" fmla="*/ 448 w 896"/>
                <a:gd name="T81" fmla="*/ 329 h 1107"/>
                <a:gd name="T82" fmla="*/ 448 w 896"/>
                <a:gd name="T83" fmla="*/ 73 h 1107"/>
                <a:gd name="T84" fmla="*/ 448 w 896"/>
                <a:gd name="T85" fmla="*/ 329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96" h="1107">
                  <a:moveTo>
                    <a:pt x="896" y="215"/>
                  </a:moveTo>
                  <a:cubicBezTo>
                    <a:pt x="896" y="214"/>
                    <a:pt x="896" y="213"/>
                    <a:pt x="896" y="212"/>
                  </a:cubicBezTo>
                  <a:cubicBezTo>
                    <a:pt x="896" y="148"/>
                    <a:pt x="844" y="91"/>
                    <a:pt x="751" y="53"/>
                  </a:cubicBezTo>
                  <a:cubicBezTo>
                    <a:pt x="669" y="18"/>
                    <a:pt x="561" y="0"/>
                    <a:pt x="448" y="0"/>
                  </a:cubicBezTo>
                  <a:cubicBezTo>
                    <a:pt x="335" y="0"/>
                    <a:pt x="227" y="18"/>
                    <a:pt x="146" y="52"/>
                  </a:cubicBezTo>
                  <a:cubicBezTo>
                    <a:pt x="52" y="91"/>
                    <a:pt x="0" y="148"/>
                    <a:pt x="0" y="212"/>
                  </a:cubicBezTo>
                  <a:cubicBezTo>
                    <a:pt x="0" y="213"/>
                    <a:pt x="0" y="214"/>
                    <a:pt x="1" y="215"/>
                  </a:cubicBezTo>
                  <a:cubicBezTo>
                    <a:pt x="1" y="219"/>
                    <a:pt x="1" y="219"/>
                    <a:pt x="1" y="219"/>
                  </a:cubicBezTo>
                  <a:cubicBezTo>
                    <a:pt x="1" y="220"/>
                    <a:pt x="0" y="222"/>
                    <a:pt x="0" y="224"/>
                  </a:cubicBezTo>
                  <a:cubicBezTo>
                    <a:pt x="0" y="894"/>
                    <a:pt x="0" y="894"/>
                    <a:pt x="0" y="894"/>
                  </a:cubicBezTo>
                  <a:cubicBezTo>
                    <a:pt x="0" y="959"/>
                    <a:pt x="52" y="1016"/>
                    <a:pt x="146" y="1054"/>
                  </a:cubicBezTo>
                  <a:cubicBezTo>
                    <a:pt x="227" y="1088"/>
                    <a:pt x="335" y="1107"/>
                    <a:pt x="448" y="1107"/>
                  </a:cubicBezTo>
                  <a:cubicBezTo>
                    <a:pt x="561" y="1107"/>
                    <a:pt x="669" y="1088"/>
                    <a:pt x="751" y="1054"/>
                  </a:cubicBezTo>
                  <a:cubicBezTo>
                    <a:pt x="844" y="1016"/>
                    <a:pt x="896" y="959"/>
                    <a:pt x="896" y="894"/>
                  </a:cubicBezTo>
                  <a:cubicBezTo>
                    <a:pt x="896" y="224"/>
                    <a:pt x="896" y="224"/>
                    <a:pt x="896" y="224"/>
                  </a:cubicBezTo>
                  <a:cubicBezTo>
                    <a:pt x="896" y="222"/>
                    <a:pt x="896" y="220"/>
                    <a:pt x="895" y="219"/>
                  </a:cubicBezTo>
                  <a:lnTo>
                    <a:pt x="896" y="215"/>
                  </a:lnTo>
                  <a:close/>
                  <a:moveTo>
                    <a:pt x="305" y="679"/>
                  </a:moveTo>
                  <a:cubicBezTo>
                    <a:pt x="300" y="689"/>
                    <a:pt x="293" y="697"/>
                    <a:pt x="284" y="703"/>
                  </a:cubicBezTo>
                  <a:cubicBezTo>
                    <a:pt x="275" y="709"/>
                    <a:pt x="265" y="714"/>
                    <a:pt x="253" y="716"/>
                  </a:cubicBezTo>
                  <a:cubicBezTo>
                    <a:pt x="241" y="719"/>
                    <a:pt x="229" y="720"/>
                    <a:pt x="216" y="720"/>
                  </a:cubicBezTo>
                  <a:cubicBezTo>
                    <a:pt x="202" y="720"/>
                    <a:pt x="190" y="719"/>
                    <a:pt x="178" y="717"/>
                  </a:cubicBezTo>
                  <a:cubicBezTo>
                    <a:pt x="166" y="714"/>
                    <a:pt x="155" y="711"/>
                    <a:pt x="146" y="706"/>
                  </a:cubicBezTo>
                  <a:cubicBezTo>
                    <a:pt x="146" y="648"/>
                    <a:pt x="146" y="648"/>
                    <a:pt x="146" y="648"/>
                  </a:cubicBezTo>
                  <a:cubicBezTo>
                    <a:pt x="156" y="657"/>
                    <a:pt x="167" y="663"/>
                    <a:pt x="178" y="668"/>
                  </a:cubicBezTo>
                  <a:cubicBezTo>
                    <a:pt x="190" y="672"/>
                    <a:pt x="202" y="674"/>
                    <a:pt x="213" y="674"/>
                  </a:cubicBezTo>
                  <a:cubicBezTo>
                    <a:pt x="220" y="674"/>
                    <a:pt x="226" y="674"/>
                    <a:pt x="232" y="672"/>
                  </a:cubicBezTo>
                  <a:cubicBezTo>
                    <a:pt x="237" y="671"/>
                    <a:pt x="241" y="669"/>
                    <a:pt x="244" y="667"/>
                  </a:cubicBezTo>
                  <a:cubicBezTo>
                    <a:pt x="248" y="664"/>
                    <a:pt x="251" y="662"/>
                    <a:pt x="252" y="658"/>
                  </a:cubicBezTo>
                  <a:cubicBezTo>
                    <a:pt x="254" y="655"/>
                    <a:pt x="255" y="652"/>
                    <a:pt x="255" y="648"/>
                  </a:cubicBezTo>
                  <a:cubicBezTo>
                    <a:pt x="255" y="643"/>
                    <a:pt x="253" y="638"/>
                    <a:pt x="251" y="634"/>
                  </a:cubicBezTo>
                  <a:cubicBezTo>
                    <a:pt x="248" y="630"/>
                    <a:pt x="244" y="627"/>
                    <a:pt x="240" y="623"/>
                  </a:cubicBezTo>
                  <a:cubicBezTo>
                    <a:pt x="235" y="620"/>
                    <a:pt x="229" y="617"/>
                    <a:pt x="223" y="614"/>
                  </a:cubicBezTo>
                  <a:cubicBezTo>
                    <a:pt x="216" y="610"/>
                    <a:pt x="209" y="607"/>
                    <a:pt x="202" y="604"/>
                  </a:cubicBezTo>
                  <a:cubicBezTo>
                    <a:pt x="183" y="596"/>
                    <a:pt x="169" y="585"/>
                    <a:pt x="159" y="573"/>
                  </a:cubicBezTo>
                  <a:cubicBezTo>
                    <a:pt x="150" y="561"/>
                    <a:pt x="145" y="546"/>
                    <a:pt x="145" y="529"/>
                  </a:cubicBezTo>
                  <a:cubicBezTo>
                    <a:pt x="145" y="515"/>
                    <a:pt x="148" y="504"/>
                    <a:pt x="153" y="494"/>
                  </a:cubicBezTo>
                  <a:cubicBezTo>
                    <a:pt x="158" y="484"/>
                    <a:pt x="165" y="476"/>
                    <a:pt x="174" y="470"/>
                  </a:cubicBezTo>
                  <a:cubicBezTo>
                    <a:pt x="183" y="464"/>
                    <a:pt x="193" y="459"/>
                    <a:pt x="204" y="456"/>
                  </a:cubicBezTo>
                  <a:cubicBezTo>
                    <a:pt x="216" y="453"/>
                    <a:pt x="228" y="452"/>
                    <a:pt x="241" y="452"/>
                  </a:cubicBezTo>
                  <a:cubicBezTo>
                    <a:pt x="254" y="452"/>
                    <a:pt x="265" y="453"/>
                    <a:pt x="275" y="454"/>
                  </a:cubicBezTo>
                  <a:cubicBezTo>
                    <a:pt x="285" y="456"/>
                    <a:pt x="294" y="458"/>
                    <a:pt x="302" y="462"/>
                  </a:cubicBezTo>
                  <a:cubicBezTo>
                    <a:pt x="302" y="516"/>
                    <a:pt x="302" y="516"/>
                    <a:pt x="302" y="516"/>
                  </a:cubicBezTo>
                  <a:cubicBezTo>
                    <a:pt x="298" y="513"/>
                    <a:pt x="293" y="510"/>
                    <a:pt x="288" y="508"/>
                  </a:cubicBezTo>
                  <a:cubicBezTo>
                    <a:pt x="284" y="506"/>
                    <a:pt x="279" y="504"/>
                    <a:pt x="274" y="502"/>
                  </a:cubicBezTo>
                  <a:cubicBezTo>
                    <a:pt x="269" y="501"/>
                    <a:pt x="263" y="500"/>
                    <a:pt x="258" y="499"/>
                  </a:cubicBezTo>
                  <a:cubicBezTo>
                    <a:pt x="253" y="498"/>
                    <a:pt x="249" y="498"/>
                    <a:pt x="244" y="498"/>
                  </a:cubicBezTo>
                  <a:cubicBezTo>
                    <a:pt x="238" y="498"/>
                    <a:pt x="232" y="498"/>
                    <a:pt x="227" y="500"/>
                  </a:cubicBezTo>
                  <a:cubicBezTo>
                    <a:pt x="222" y="501"/>
                    <a:pt x="218" y="503"/>
                    <a:pt x="214" y="505"/>
                  </a:cubicBezTo>
                  <a:cubicBezTo>
                    <a:pt x="211" y="507"/>
                    <a:pt x="208" y="510"/>
                    <a:pt x="206" y="513"/>
                  </a:cubicBezTo>
                  <a:cubicBezTo>
                    <a:pt x="204" y="517"/>
                    <a:pt x="203" y="520"/>
                    <a:pt x="203" y="524"/>
                  </a:cubicBezTo>
                  <a:cubicBezTo>
                    <a:pt x="203" y="528"/>
                    <a:pt x="204" y="532"/>
                    <a:pt x="206" y="536"/>
                  </a:cubicBezTo>
                  <a:cubicBezTo>
                    <a:pt x="208" y="539"/>
                    <a:pt x="212" y="542"/>
                    <a:pt x="216" y="546"/>
                  </a:cubicBezTo>
                  <a:cubicBezTo>
                    <a:pt x="219" y="549"/>
                    <a:pt x="224" y="552"/>
                    <a:pt x="230" y="555"/>
                  </a:cubicBezTo>
                  <a:cubicBezTo>
                    <a:pt x="236" y="558"/>
                    <a:pt x="242" y="561"/>
                    <a:pt x="249" y="564"/>
                  </a:cubicBezTo>
                  <a:cubicBezTo>
                    <a:pt x="259" y="568"/>
                    <a:pt x="268" y="573"/>
                    <a:pt x="275" y="578"/>
                  </a:cubicBezTo>
                  <a:cubicBezTo>
                    <a:pt x="283" y="582"/>
                    <a:pt x="290" y="588"/>
                    <a:pt x="295" y="594"/>
                  </a:cubicBezTo>
                  <a:cubicBezTo>
                    <a:pt x="301" y="600"/>
                    <a:pt x="305" y="607"/>
                    <a:pt x="308" y="615"/>
                  </a:cubicBezTo>
                  <a:cubicBezTo>
                    <a:pt x="311" y="623"/>
                    <a:pt x="313" y="632"/>
                    <a:pt x="313" y="643"/>
                  </a:cubicBezTo>
                  <a:cubicBezTo>
                    <a:pt x="313" y="657"/>
                    <a:pt x="310" y="669"/>
                    <a:pt x="305" y="679"/>
                  </a:cubicBezTo>
                  <a:close/>
                  <a:moveTo>
                    <a:pt x="523" y="751"/>
                  </a:moveTo>
                  <a:cubicBezTo>
                    <a:pt x="491" y="716"/>
                    <a:pt x="491" y="716"/>
                    <a:pt x="491" y="716"/>
                  </a:cubicBezTo>
                  <a:cubicBezTo>
                    <a:pt x="480" y="719"/>
                    <a:pt x="468" y="720"/>
                    <a:pt x="456" y="720"/>
                  </a:cubicBezTo>
                  <a:cubicBezTo>
                    <a:pt x="421" y="720"/>
                    <a:pt x="392" y="708"/>
                    <a:pt x="370" y="684"/>
                  </a:cubicBezTo>
                  <a:cubicBezTo>
                    <a:pt x="348" y="660"/>
                    <a:pt x="337" y="628"/>
                    <a:pt x="337" y="589"/>
                  </a:cubicBezTo>
                  <a:cubicBezTo>
                    <a:pt x="337" y="549"/>
                    <a:pt x="349" y="515"/>
                    <a:pt x="371" y="490"/>
                  </a:cubicBezTo>
                  <a:cubicBezTo>
                    <a:pt x="393" y="465"/>
                    <a:pt x="423" y="452"/>
                    <a:pt x="460" y="452"/>
                  </a:cubicBezTo>
                  <a:cubicBezTo>
                    <a:pt x="494" y="452"/>
                    <a:pt x="522" y="464"/>
                    <a:pt x="544" y="488"/>
                  </a:cubicBezTo>
                  <a:cubicBezTo>
                    <a:pt x="565" y="512"/>
                    <a:pt x="576" y="544"/>
                    <a:pt x="576" y="584"/>
                  </a:cubicBezTo>
                  <a:cubicBezTo>
                    <a:pt x="576" y="625"/>
                    <a:pt x="565" y="658"/>
                    <a:pt x="543" y="683"/>
                  </a:cubicBezTo>
                  <a:cubicBezTo>
                    <a:pt x="542" y="684"/>
                    <a:pt x="541" y="684"/>
                    <a:pt x="540" y="685"/>
                  </a:cubicBezTo>
                  <a:cubicBezTo>
                    <a:pt x="540" y="686"/>
                    <a:pt x="539" y="687"/>
                    <a:pt x="538" y="687"/>
                  </a:cubicBezTo>
                  <a:cubicBezTo>
                    <a:pt x="600" y="751"/>
                    <a:pt x="600" y="751"/>
                    <a:pt x="600" y="751"/>
                  </a:cubicBezTo>
                  <a:lnTo>
                    <a:pt x="523" y="751"/>
                  </a:lnTo>
                  <a:close/>
                  <a:moveTo>
                    <a:pt x="762" y="716"/>
                  </a:moveTo>
                  <a:cubicBezTo>
                    <a:pt x="617" y="716"/>
                    <a:pt x="617" y="716"/>
                    <a:pt x="617" y="716"/>
                  </a:cubicBezTo>
                  <a:cubicBezTo>
                    <a:pt x="617" y="456"/>
                    <a:pt x="617" y="456"/>
                    <a:pt x="617" y="456"/>
                  </a:cubicBezTo>
                  <a:cubicBezTo>
                    <a:pt x="671" y="456"/>
                    <a:pt x="671" y="456"/>
                    <a:pt x="671" y="456"/>
                  </a:cubicBezTo>
                  <a:cubicBezTo>
                    <a:pt x="671" y="668"/>
                    <a:pt x="671" y="668"/>
                    <a:pt x="671" y="668"/>
                  </a:cubicBezTo>
                  <a:cubicBezTo>
                    <a:pt x="762" y="668"/>
                    <a:pt x="762" y="668"/>
                    <a:pt x="762" y="668"/>
                  </a:cubicBezTo>
                  <a:lnTo>
                    <a:pt x="762" y="716"/>
                  </a:lnTo>
                  <a:close/>
                  <a:moveTo>
                    <a:pt x="448" y="329"/>
                  </a:moveTo>
                  <a:cubicBezTo>
                    <a:pt x="250" y="329"/>
                    <a:pt x="89" y="272"/>
                    <a:pt x="89" y="201"/>
                  </a:cubicBezTo>
                  <a:cubicBezTo>
                    <a:pt x="89" y="131"/>
                    <a:pt x="250" y="73"/>
                    <a:pt x="448" y="73"/>
                  </a:cubicBezTo>
                  <a:cubicBezTo>
                    <a:pt x="646" y="73"/>
                    <a:pt x="807" y="131"/>
                    <a:pt x="807" y="201"/>
                  </a:cubicBezTo>
                  <a:cubicBezTo>
                    <a:pt x="807" y="272"/>
                    <a:pt x="646" y="329"/>
                    <a:pt x="448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9" name="Freeform 41"/>
            <p:cNvSpPr>
              <a:spLocks/>
            </p:cNvSpPr>
            <p:nvPr/>
          </p:nvSpPr>
          <p:spPr bwMode="auto">
            <a:xfrm>
              <a:off x="-1887538" y="4916098"/>
              <a:ext cx="373063" cy="511175"/>
            </a:xfrm>
            <a:custGeom>
              <a:avLst/>
              <a:gdLst>
                <a:gd name="T0" fmla="*/ 63 w 123"/>
                <a:gd name="T1" fmla="*/ 0 h 168"/>
                <a:gd name="T2" fmla="*/ 17 w 123"/>
                <a:gd name="T3" fmla="*/ 23 h 168"/>
                <a:gd name="T4" fmla="*/ 0 w 123"/>
                <a:gd name="T5" fmla="*/ 84 h 168"/>
                <a:gd name="T6" fmla="*/ 17 w 123"/>
                <a:gd name="T7" fmla="*/ 145 h 168"/>
                <a:gd name="T8" fmla="*/ 62 w 123"/>
                <a:gd name="T9" fmla="*/ 168 h 168"/>
                <a:gd name="T10" fmla="*/ 107 w 123"/>
                <a:gd name="T11" fmla="*/ 146 h 168"/>
                <a:gd name="T12" fmla="*/ 123 w 123"/>
                <a:gd name="T13" fmla="*/ 85 h 168"/>
                <a:gd name="T14" fmla="*/ 107 w 123"/>
                <a:gd name="T15" fmla="*/ 23 h 168"/>
                <a:gd name="T16" fmla="*/ 63 w 123"/>
                <a:gd name="T1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68">
                  <a:moveTo>
                    <a:pt x="63" y="0"/>
                  </a:moveTo>
                  <a:cubicBezTo>
                    <a:pt x="44" y="0"/>
                    <a:pt x="29" y="8"/>
                    <a:pt x="17" y="23"/>
                  </a:cubicBezTo>
                  <a:cubicBezTo>
                    <a:pt x="6" y="39"/>
                    <a:pt x="0" y="59"/>
                    <a:pt x="0" y="84"/>
                  </a:cubicBezTo>
                  <a:cubicBezTo>
                    <a:pt x="0" y="110"/>
                    <a:pt x="6" y="130"/>
                    <a:pt x="17" y="145"/>
                  </a:cubicBezTo>
                  <a:cubicBezTo>
                    <a:pt x="28" y="160"/>
                    <a:pt x="43" y="168"/>
                    <a:pt x="62" y="168"/>
                  </a:cubicBezTo>
                  <a:cubicBezTo>
                    <a:pt x="81" y="168"/>
                    <a:pt x="96" y="160"/>
                    <a:pt x="107" y="146"/>
                  </a:cubicBezTo>
                  <a:cubicBezTo>
                    <a:pt x="118" y="131"/>
                    <a:pt x="123" y="111"/>
                    <a:pt x="123" y="85"/>
                  </a:cubicBezTo>
                  <a:cubicBezTo>
                    <a:pt x="123" y="59"/>
                    <a:pt x="118" y="38"/>
                    <a:pt x="107" y="23"/>
                  </a:cubicBezTo>
                  <a:cubicBezTo>
                    <a:pt x="97" y="8"/>
                    <a:pt x="82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896386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1647495" y="1875175"/>
            <a:ext cx="485720" cy="3167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914192">
              <a:spcAft>
                <a:spcPts val="588"/>
              </a:spcAft>
            </a:pPr>
            <a: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  <a:t>Data Sources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647495" y="3159469"/>
            <a:ext cx="485720" cy="1583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914192">
              <a:spcBef>
                <a:spcPct val="0"/>
              </a:spcBef>
              <a:spcAft>
                <a:spcPts val="588"/>
              </a:spcAft>
            </a:pPr>
            <a: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  <a:t>Apps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647495" y="4377627"/>
            <a:ext cx="675850" cy="4751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914192">
              <a:spcBef>
                <a:spcPct val="0"/>
              </a:spcBef>
              <a:spcAft>
                <a:spcPts val="588"/>
              </a:spcAft>
            </a:pPr>
            <a: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  <a:t>Sensors </a:t>
            </a:r>
            <a:b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</a:br>
            <a:r>
              <a:rPr lang="en-US" sz="1029" kern="0" dirty="0">
                <a:solidFill>
                  <a:schemeClr val="bg2"/>
                </a:solidFill>
                <a:cs typeface="Segoe UI Semilight" panose="020B0402040204020203" pitchFamily="34" charset="0"/>
              </a:rPr>
              <a:t>and devices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303183" y="5281661"/>
            <a:ext cx="466474" cy="27161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932563">
              <a:spcBef>
                <a:spcPct val="0"/>
              </a:spcBef>
              <a:spcAft>
                <a:spcPts val="600"/>
              </a:spcAft>
              <a:defRPr sz="11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defTabSz="914192">
              <a:spcAft>
                <a:spcPts val="588"/>
              </a:spcAft>
            </a:pPr>
            <a:r>
              <a:rPr lang="en-US" sz="1765" kern="0" dirty="0">
                <a:solidFill>
                  <a:schemeClr val="bg2"/>
                </a:solidFill>
                <a:latin typeface="+mn-lt"/>
              </a:rPr>
              <a:t>Data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2209794" y="3254921"/>
            <a:ext cx="283367" cy="0"/>
          </a:xfrm>
          <a:prstGeom prst="line">
            <a:avLst/>
          </a:prstGeom>
          <a:solidFill>
            <a:srgbClr val="0078D7"/>
          </a:solidFill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9" name="Picture 28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152" y="2881576"/>
            <a:ext cx="713008" cy="834266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779" y="4210527"/>
            <a:ext cx="691694" cy="809329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913" y="1643642"/>
            <a:ext cx="629979" cy="7371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5826937" y="3414658"/>
              <a:ext cx="2004480" cy="916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00297" y="3395218"/>
                <a:ext cx="2050560" cy="9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554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COLOR TEMPLATE">
  <a:themeElements>
    <a:clrScheme name="Custom 2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0078D7"/>
      </a:accent2>
      <a:accent3>
        <a:srgbClr val="107C10"/>
      </a:accent3>
      <a:accent4>
        <a:srgbClr val="B4009E"/>
      </a:accent4>
      <a:accent5>
        <a:srgbClr val="5C2D91"/>
      </a:accent5>
      <a:accent6>
        <a:srgbClr val="008272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spcBef>
            <a:spcPct val="0"/>
          </a:spcBef>
          <a:spcAft>
            <a:spcPct val="0"/>
          </a:spcAft>
          <a:defRPr sz="2400">
            <a:solidFill>
              <a:schemeClr val="tx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2D6B5C47-15D3-4853-A69E-31534ABCEC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566</Words>
  <Application>Microsoft Office PowerPoint</Application>
  <PresentationFormat>Widescreen</PresentationFormat>
  <Paragraphs>216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2_COLOR TEMPLATE</vt:lpstr>
      <vt:lpstr>Labs architecture</vt:lpstr>
      <vt:lpstr>Lab: Devices &amp; Azure IoT Services</vt:lpstr>
      <vt:lpstr>Lab: Real-time dashboards with Stream Analytics and Power BI</vt:lpstr>
      <vt:lpstr>Lab: Intro to Azure Machine Learning</vt:lpstr>
      <vt:lpstr>Lab: Integrating Azure Stream Analytics and Azure Machine Learning to enable real-time predictive analytics</vt:lpstr>
      <vt:lpstr>Lab: Getting started with Spark on Azure HDInsight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Labs architecture</dc:title>
  <dc:creator>Jeroen ter Heerdt</dc:creator>
  <cp:lastModifiedBy>Jeroen ter Heerdt</cp:lastModifiedBy>
  <cp:revision>1</cp:revision>
  <dcterms:created xsi:type="dcterms:W3CDTF">2016-05-30T11:24:43Z</dcterms:created>
  <dcterms:modified xsi:type="dcterms:W3CDTF">2016-05-30T11:33:13Z</dcterms:modified>
</cp:coreProperties>
</file>