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5" r:id="rId1"/>
    <p:sldMasterId id="2147483714" r:id="rId2"/>
    <p:sldMasterId id="2147483727" r:id="rId3"/>
    <p:sldMasterId id="2147483734" r:id="rId4"/>
    <p:sldMasterId id="2147483741" r:id="rId5"/>
    <p:sldMasterId id="2147483748" r:id="rId6"/>
    <p:sldMasterId id="2147483758" r:id="rId7"/>
    <p:sldMasterId id="2147483809" r:id="rId8"/>
  </p:sldMasterIdLst>
  <p:notesMasterIdLst>
    <p:notesMasterId r:id="rId24"/>
  </p:notesMasterIdLst>
  <p:sldIdLst>
    <p:sldId id="289" r:id="rId9"/>
    <p:sldId id="292" r:id="rId10"/>
    <p:sldId id="256" r:id="rId11"/>
    <p:sldId id="290" r:id="rId12"/>
    <p:sldId id="291" r:id="rId13"/>
    <p:sldId id="269" r:id="rId14"/>
    <p:sldId id="271" r:id="rId15"/>
    <p:sldId id="272" r:id="rId16"/>
    <p:sldId id="273" r:id="rId17"/>
    <p:sldId id="274" r:id="rId18"/>
    <p:sldId id="285" r:id="rId19"/>
    <p:sldId id="286" r:id="rId20"/>
    <p:sldId id="287" r:id="rId21"/>
    <p:sldId id="295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C"/>
    <a:srgbClr val="3C454F"/>
    <a:srgbClr val="FFC000"/>
    <a:srgbClr val="289FD7"/>
    <a:srgbClr val="E34F24"/>
    <a:srgbClr val="BDCD2C"/>
    <a:srgbClr val="617081"/>
    <a:srgbClr val="1D4380"/>
    <a:srgbClr val="0171B0"/>
    <a:srgbClr val="80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D48B6-5F75-475E-AB2B-00F3858146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1F894A-F3D4-4A1C-9F9C-E76570EC5D8C}">
      <dgm:prSet phldrT="[Text]"/>
      <dgm:spPr/>
      <dgm:t>
        <a:bodyPr/>
        <a:lstStyle/>
        <a:p>
          <a:r>
            <a:rPr lang="en-US" dirty="0" smtClean="0"/>
            <a:t>Microsoft Edge</a:t>
          </a:r>
          <a:endParaRPr lang="en-US" dirty="0"/>
        </a:p>
      </dgm:t>
    </dgm:pt>
    <dgm:pt modelId="{BCC21E21-7293-45E8-8D9E-A8335246538F}" type="parTrans" cxnId="{E1208DA3-C6E0-4876-81EF-2F31F53FA238}">
      <dgm:prSet/>
      <dgm:spPr/>
      <dgm:t>
        <a:bodyPr/>
        <a:lstStyle/>
        <a:p>
          <a:endParaRPr lang="en-US"/>
        </a:p>
      </dgm:t>
    </dgm:pt>
    <dgm:pt modelId="{06B84A86-DB6E-4423-AF94-9037823BA344}" type="sibTrans" cxnId="{E1208DA3-C6E0-4876-81EF-2F31F53FA238}">
      <dgm:prSet/>
      <dgm:spPr/>
      <dgm:t>
        <a:bodyPr/>
        <a:lstStyle/>
        <a:p>
          <a:endParaRPr lang="en-US"/>
        </a:p>
      </dgm:t>
    </dgm:pt>
    <dgm:pt modelId="{898F3A09-7D98-4ED3-B4F5-57127C13FA51}">
      <dgm:prSet phldrT="[Text]"/>
      <dgm:spPr/>
      <dgm:t>
        <a:bodyPr/>
        <a:lstStyle/>
        <a:p>
          <a:r>
            <a:rPr lang="en-US" dirty="0"/>
            <a:t>Innovation of the web</a:t>
          </a:r>
        </a:p>
      </dgm:t>
    </dgm:pt>
    <dgm:pt modelId="{FCA38C4F-2FBA-4EDA-A9E1-F090A654AE63}" type="parTrans" cxnId="{D545DFA0-7212-4A65-B83C-1B6390B8B114}">
      <dgm:prSet/>
      <dgm:spPr/>
      <dgm:t>
        <a:bodyPr/>
        <a:lstStyle/>
        <a:p>
          <a:endParaRPr lang="en-US"/>
        </a:p>
      </dgm:t>
    </dgm:pt>
    <dgm:pt modelId="{BF04F146-39C3-45CD-823E-31017E30896A}" type="sibTrans" cxnId="{D545DFA0-7212-4A65-B83C-1B6390B8B114}">
      <dgm:prSet/>
      <dgm:spPr/>
      <dgm:t>
        <a:bodyPr/>
        <a:lstStyle/>
        <a:p>
          <a:endParaRPr lang="en-US"/>
        </a:p>
      </dgm:t>
    </dgm:pt>
    <dgm:pt modelId="{CD23DE58-F09E-4556-AF0D-E63314D887ED}">
      <dgm:prSet phldrT="[Text]"/>
      <dgm:spPr/>
      <dgm:t>
        <a:bodyPr/>
        <a:lstStyle/>
        <a:p>
          <a:r>
            <a:rPr lang="en-US" dirty="0"/>
            <a:t>Azure</a:t>
          </a:r>
        </a:p>
      </dgm:t>
    </dgm:pt>
    <dgm:pt modelId="{AA4C61A9-A27D-4099-8856-97882E903068}" type="parTrans" cxnId="{0043E5C4-AD02-4EF2-9728-5E1AB2349A2C}">
      <dgm:prSet/>
      <dgm:spPr/>
      <dgm:t>
        <a:bodyPr/>
        <a:lstStyle/>
        <a:p>
          <a:endParaRPr lang="en-US"/>
        </a:p>
      </dgm:t>
    </dgm:pt>
    <dgm:pt modelId="{C2D5944F-2888-4197-8955-77B638754B93}" type="sibTrans" cxnId="{0043E5C4-AD02-4EF2-9728-5E1AB2349A2C}">
      <dgm:prSet/>
      <dgm:spPr/>
      <dgm:t>
        <a:bodyPr/>
        <a:lstStyle/>
        <a:p>
          <a:endParaRPr lang="en-US"/>
        </a:p>
      </dgm:t>
    </dgm:pt>
    <dgm:pt modelId="{7072963B-D226-4558-9A4B-5A67D96962F1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C554C7C3-F36A-49B4-9834-3FE579870A4C}" type="parTrans" cxnId="{B4467FDB-1788-451F-8570-EFC4969BB27A}">
      <dgm:prSet/>
      <dgm:spPr/>
      <dgm:t>
        <a:bodyPr/>
        <a:lstStyle/>
        <a:p>
          <a:endParaRPr lang="en-US"/>
        </a:p>
      </dgm:t>
    </dgm:pt>
    <dgm:pt modelId="{4D76FA6C-980D-40CB-8C56-4C2474A754B9}" type="sibTrans" cxnId="{B4467FDB-1788-451F-8570-EFC4969BB27A}">
      <dgm:prSet/>
      <dgm:spPr/>
      <dgm:t>
        <a:bodyPr/>
        <a:lstStyle/>
        <a:p>
          <a:endParaRPr lang="en-US"/>
        </a:p>
      </dgm:t>
    </dgm:pt>
    <dgm:pt modelId="{461FCA0C-5D4F-4786-ABBA-81C632701586}">
      <dgm:prSet phldrT="[Text]"/>
      <dgm:spPr/>
      <dgm:t>
        <a:bodyPr/>
        <a:lstStyle/>
        <a:p>
          <a:r>
            <a:rPr lang="en-US" dirty="0"/>
            <a:t>ASP.NET Core</a:t>
          </a:r>
        </a:p>
      </dgm:t>
    </dgm:pt>
    <dgm:pt modelId="{102999EF-E6D9-4675-8BA2-63A92BEC1E58}" type="parTrans" cxnId="{26EACCDB-B3F3-4B71-9BF4-11D0F0C17F43}">
      <dgm:prSet/>
      <dgm:spPr/>
      <dgm:t>
        <a:bodyPr/>
        <a:lstStyle/>
        <a:p>
          <a:endParaRPr lang="en-US"/>
        </a:p>
      </dgm:t>
    </dgm:pt>
    <dgm:pt modelId="{B6B76F6C-4C8B-4719-97C1-6A2048820785}" type="sibTrans" cxnId="{26EACCDB-B3F3-4B71-9BF4-11D0F0C17F43}">
      <dgm:prSet/>
      <dgm:spPr/>
      <dgm:t>
        <a:bodyPr/>
        <a:lstStyle/>
        <a:p>
          <a:endParaRPr lang="en-US"/>
        </a:p>
      </dgm:t>
    </dgm:pt>
    <dgm:pt modelId="{CD48B128-34F9-4121-94E7-57519737C765}">
      <dgm:prSet phldrT="[Text]"/>
      <dgm:spPr/>
      <dgm:t>
        <a:bodyPr/>
        <a:lstStyle/>
        <a:p>
          <a:r>
            <a:rPr lang="en-US" dirty="0"/>
            <a:t>Modern front-end tooling</a:t>
          </a:r>
        </a:p>
      </dgm:t>
    </dgm:pt>
    <dgm:pt modelId="{B92C7DDF-4F47-451E-AA40-3F0A9DCE7232}" type="parTrans" cxnId="{32858F38-D213-4CEC-8801-7AEA40ED8F6E}">
      <dgm:prSet/>
      <dgm:spPr/>
      <dgm:t>
        <a:bodyPr/>
        <a:lstStyle/>
        <a:p>
          <a:endParaRPr lang="en-US"/>
        </a:p>
      </dgm:t>
    </dgm:pt>
    <dgm:pt modelId="{4461E89B-1B17-4481-BDDC-842F5320F06B}" type="sibTrans" cxnId="{32858F38-D213-4CEC-8801-7AEA40ED8F6E}">
      <dgm:prSet/>
      <dgm:spPr/>
      <dgm:t>
        <a:bodyPr/>
        <a:lstStyle/>
        <a:p>
          <a:endParaRPr lang="en-US"/>
        </a:p>
      </dgm:t>
    </dgm:pt>
    <dgm:pt modelId="{DAE38907-CBE2-494C-8A07-863C52F1C899}">
      <dgm:prSet phldrT="[Text]"/>
      <dgm:spPr/>
      <dgm:t>
        <a:bodyPr/>
        <a:lstStyle/>
        <a:p>
          <a:r>
            <a:rPr lang="en-US" dirty="0"/>
            <a:t>Visual Studio 2015 &amp; Code</a:t>
          </a:r>
        </a:p>
      </dgm:t>
    </dgm:pt>
    <dgm:pt modelId="{BA2A31CD-27F3-49D7-8915-801C3A28751B}" type="parTrans" cxnId="{4775CF73-1086-4E75-B4AD-FDA586FAEBA3}">
      <dgm:prSet/>
      <dgm:spPr/>
      <dgm:t>
        <a:bodyPr/>
        <a:lstStyle/>
        <a:p>
          <a:endParaRPr lang="en-US"/>
        </a:p>
      </dgm:t>
    </dgm:pt>
    <dgm:pt modelId="{D3ABC56F-C1D7-4405-B043-84826C271747}" type="sibTrans" cxnId="{4775CF73-1086-4E75-B4AD-FDA586FAEBA3}">
      <dgm:prSet/>
      <dgm:spPr/>
      <dgm:t>
        <a:bodyPr/>
        <a:lstStyle/>
        <a:p>
          <a:endParaRPr lang="en-US"/>
        </a:p>
      </dgm:t>
    </dgm:pt>
    <dgm:pt modelId="{F9C973EF-7EF6-4E30-B697-1A027C6E063F}" type="pres">
      <dgm:prSet presAssocID="{E1AD48B6-5F75-475E-AB2B-00F3858146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96110-1981-49E8-B93F-F38EB93831DA}" type="pres">
      <dgm:prSet presAssocID="{A81F894A-F3D4-4A1C-9F9C-E76570EC5D8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EABCF-25A1-42B9-B3BE-6D9E40932452}" type="pres">
      <dgm:prSet presAssocID="{06B84A86-DB6E-4423-AF94-9037823BA344}" presName="sibTrans" presStyleCnt="0"/>
      <dgm:spPr/>
    </dgm:pt>
    <dgm:pt modelId="{35B66752-556E-493D-A1BC-04909857FB36}" type="pres">
      <dgm:prSet presAssocID="{898F3A09-7D98-4ED3-B4F5-57127C13FA5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C40E6-1BFF-49D9-9D58-A9AF9F6C6D0D}" type="pres">
      <dgm:prSet presAssocID="{BF04F146-39C3-45CD-823E-31017E30896A}" presName="sibTrans" presStyleCnt="0"/>
      <dgm:spPr/>
    </dgm:pt>
    <dgm:pt modelId="{EEF0ECC6-1927-41F8-B869-545F9CAF1702}" type="pres">
      <dgm:prSet presAssocID="{7072963B-D226-4558-9A4B-5A67D96962F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BBB71-9DFF-4B8B-B8BD-2799B9DBFF3A}" type="pres">
      <dgm:prSet presAssocID="{4D76FA6C-980D-40CB-8C56-4C2474A754B9}" presName="sibTrans" presStyleCnt="0"/>
      <dgm:spPr/>
    </dgm:pt>
    <dgm:pt modelId="{F1F3DF59-F36D-4304-94E4-0B359C2B37BD}" type="pres">
      <dgm:prSet presAssocID="{461FCA0C-5D4F-4786-ABBA-81C63270158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6098F-AF85-4D35-80F8-563F3E521913}" type="pres">
      <dgm:prSet presAssocID="{B6B76F6C-4C8B-4719-97C1-6A2048820785}" presName="sibTrans" presStyleCnt="0"/>
      <dgm:spPr/>
    </dgm:pt>
    <dgm:pt modelId="{44055C54-440E-4BED-9CA1-114FF5224C20}" type="pres">
      <dgm:prSet presAssocID="{CD48B128-34F9-4121-94E7-57519737C76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5A5B-583E-40C0-A41C-46606BD2199A}" type="pres">
      <dgm:prSet presAssocID="{4461E89B-1B17-4481-BDDC-842F5320F06B}" presName="sibTrans" presStyleCnt="0"/>
      <dgm:spPr/>
    </dgm:pt>
    <dgm:pt modelId="{540597B7-5888-40DD-AFF7-3ADE56D1BFB2}" type="pres">
      <dgm:prSet presAssocID="{DAE38907-CBE2-494C-8A07-863C52F1C89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76A07-E776-4D3A-8186-D8DB417696F1}" type="pres">
      <dgm:prSet presAssocID="{D3ABC56F-C1D7-4405-B043-84826C271747}" presName="sibTrans" presStyleCnt="0"/>
      <dgm:spPr/>
    </dgm:pt>
    <dgm:pt modelId="{02A8829A-C1F1-4E41-918D-7B734A47EE90}" type="pres">
      <dgm:prSet presAssocID="{CD23DE58-F09E-4556-AF0D-E63314D887E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3E5C4-AD02-4EF2-9728-5E1AB2349A2C}" srcId="{E1AD48B6-5F75-475E-AB2B-00F3858146C5}" destId="{CD23DE58-F09E-4556-AF0D-E63314D887ED}" srcOrd="6" destOrd="0" parTransId="{AA4C61A9-A27D-4099-8856-97882E903068}" sibTransId="{C2D5944F-2888-4197-8955-77B638754B93}"/>
    <dgm:cxn modelId="{40990F41-602F-439A-B597-491AD9220CC3}" type="presOf" srcId="{7072963B-D226-4558-9A4B-5A67D96962F1}" destId="{EEF0ECC6-1927-41F8-B869-545F9CAF1702}" srcOrd="0" destOrd="0" presId="urn:microsoft.com/office/officeart/2005/8/layout/default"/>
    <dgm:cxn modelId="{D545DFA0-7212-4A65-B83C-1B6390B8B114}" srcId="{E1AD48B6-5F75-475E-AB2B-00F3858146C5}" destId="{898F3A09-7D98-4ED3-B4F5-57127C13FA51}" srcOrd="1" destOrd="0" parTransId="{FCA38C4F-2FBA-4EDA-A9E1-F090A654AE63}" sibTransId="{BF04F146-39C3-45CD-823E-31017E30896A}"/>
    <dgm:cxn modelId="{B4467FDB-1788-451F-8570-EFC4969BB27A}" srcId="{E1AD48B6-5F75-475E-AB2B-00F3858146C5}" destId="{7072963B-D226-4558-9A4B-5A67D96962F1}" srcOrd="2" destOrd="0" parTransId="{C554C7C3-F36A-49B4-9834-3FE579870A4C}" sibTransId="{4D76FA6C-980D-40CB-8C56-4C2474A754B9}"/>
    <dgm:cxn modelId="{26EACCDB-B3F3-4B71-9BF4-11D0F0C17F43}" srcId="{E1AD48B6-5F75-475E-AB2B-00F3858146C5}" destId="{461FCA0C-5D4F-4786-ABBA-81C632701586}" srcOrd="3" destOrd="0" parTransId="{102999EF-E6D9-4675-8BA2-63A92BEC1E58}" sibTransId="{B6B76F6C-4C8B-4719-97C1-6A2048820785}"/>
    <dgm:cxn modelId="{E1208DA3-C6E0-4876-81EF-2F31F53FA238}" srcId="{E1AD48B6-5F75-475E-AB2B-00F3858146C5}" destId="{A81F894A-F3D4-4A1C-9F9C-E76570EC5D8C}" srcOrd="0" destOrd="0" parTransId="{BCC21E21-7293-45E8-8D9E-A8335246538F}" sibTransId="{06B84A86-DB6E-4423-AF94-9037823BA344}"/>
    <dgm:cxn modelId="{FE084BBD-DBB5-4A36-8DA6-5C41FD2158F0}" type="presOf" srcId="{DAE38907-CBE2-494C-8A07-863C52F1C899}" destId="{540597B7-5888-40DD-AFF7-3ADE56D1BFB2}" srcOrd="0" destOrd="0" presId="urn:microsoft.com/office/officeart/2005/8/layout/default"/>
    <dgm:cxn modelId="{1C91590D-0826-4177-8337-489B11E52B3C}" type="presOf" srcId="{CD48B128-34F9-4121-94E7-57519737C765}" destId="{44055C54-440E-4BED-9CA1-114FF5224C20}" srcOrd="0" destOrd="0" presId="urn:microsoft.com/office/officeart/2005/8/layout/default"/>
    <dgm:cxn modelId="{4775CF73-1086-4E75-B4AD-FDA586FAEBA3}" srcId="{E1AD48B6-5F75-475E-AB2B-00F3858146C5}" destId="{DAE38907-CBE2-494C-8A07-863C52F1C899}" srcOrd="5" destOrd="0" parTransId="{BA2A31CD-27F3-49D7-8915-801C3A28751B}" sibTransId="{D3ABC56F-C1D7-4405-B043-84826C271747}"/>
    <dgm:cxn modelId="{09BA4CF2-10AC-4C87-B8F4-2D771BDF0015}" type="presOf" srcId="{E1AD48B6-5F75-475E-AB2B-00F3858146C5}" destId="{F9C973EF-7EF6-4E30-B697-1A027C6E063F}" srcOrd="0" destOrd="0" presId="urn:microsoft.com/office/officeart/2005/8/layout/default"/>
    <dgm:cxn modelId="{32858F38-D213-4CEC-8801-7AEA40ED8F6E}" srcId="{E1AD48B6-5F75-475E-AB2B-00F3858146C5}" destId="{CD48B128-34F9-4121-94E7-57519737C765}" srcOrd="4" destOrd="0" parTransId="{B92C7DDF-4F47-451E-AA40-3F0A9DCE7232}" sibTransId="{4461E89B-1B17-4481-BDDC-842F5320F06B}"/>
    <dgm:cxn modelId="{F464A6F0-78CD-45FC-916E-C0F9F6B44A1E}" type="presOf" srcId="{CD23DE58-F09E-4556-AF0D-E63314D887ED}" destId="{02A8829A-C1F1-4E41-918D-7B734A47EE90}" srcOrd="0" destOrd="0" presId="urn:microsoft.com/office/officeart/2005/8/layout/default"/>
    <dgm:cxn modelId="{CA8CC84A-52F5-4A05-A754-0C7B825D9827}" type="presOf" srcId="{898F3A09-7D98-4ED3-B4F5-57127C13FA51}" destId="{35B66752-556E-493D-A1BC-04909857FB36}" srcOrd="0" destOrd="0" presId="urn:microsoft.com/office/officeart/2005/8/layout/default"/>
    <dgm:cxn modelId="{4A640DAA-A0F8-4612-9F3F-8FCB41987BCE}" type="presOf" srcId="{A81F894A-F3D4-4A1C-9F9C-E76570EC5D8C}" destId="{79396110-1981-49E8-B93F-F38EB93831DA}" srcOrd="0" destOrd="0" presId="urn:microsoft.com/office/officeart/2005/8/layout/default"/>
    <dgm:cxn modelId="{5982C36C-6A38-44DE-B063-44CF1947AFB3}" type="presOf" srcId="{461FCA0C-5D4F-4786-ABBA-81C632701586}" destId="{F1F3DF59-F36D-4304-94E4-0B359C2B37BD}" srcOrd="0" destOrd="0" presId="urn:microsoft.com/office/officeart/2005/8/layout/default"/>
    <dgm:cxn modelId="{486BFB28-A030-4F03-A618-3C41A18C3E4F}" type="presParOf" srcId="{F9C973EF-7EF6-4E30-B697-1A027C6E063F}" destId="{79396110-1981-49E8-B93F-F38EB93831DA}" srcOrd="0" destOrd="0" presId="urn:microsoft.com/office/officeart/2005/8/layout/default"/>
    <dgm:cxn modelId="{CAAA02C8-DB16-4C5B-BDE7-73253D57B396}" type="presParOf" srcId="{F9C973EF-7EF6-4E30-B697-1A027C6E063F}" destId="{FAEEABCF-25A1-42B9-B3BE-6D9E40932452}" srcOrd="1" destOrd="0" presId="urn:microsoft.com/office/officeart/2005/8/layout/default"/>
    <dgm:cxn modelId="{8542047D-6914-411E-9B64-B863AEECB6BD}" type="presParOf" srcId="{F9C973EF-7EF6-4E30-B697-1A027C6E063F}" destId="{35B66752-556E-493D-A1BC-04909857FB36}" srcOrd="2" destOrd="0" presId="urn:microsoft.com/office/officeart/2005/8/layout/default"/>
    <dgm:cxn modelId="{305BED0D-89DC-4685-AEEA-C5C704510238}" type="presParOf" srcId="{F9C973EF-7EF6-4E30-B697-1A027C6E063F}" destId="{A0EC40E6-1BFF-49D9-9D58-A9AF9F6C6D0D}" srcOrd="3" destOrd="0" presId="urn:microsoft.com/office/officeart/2005/8/layout/default"/>
    <dgm:cxn modelId="{82DFA51F-91B6-4896-9404-83241F30E5FC}" type="presParOf" srcId="{F9C973EF-7EF6-4E30-B697-1A027C6E063F}" destId="{EEF0ECC6-1927-41F8-B869-545F9CAF1702}" srcOrd="4" destOrd="0" presId="urn:microsoft.com/office/officeart/2005/8/layout/default"/>
    <dgm:cxn modelId="{91934E13-46EA-43E8-B84E-EA0BED83CD68}" type="presParOf" srcId="{F9C973EF-7EF6-4E30-B697-1A027C6E063F}" destId="{0D4BBB71-9DFF-4B8B-B8BD-2799B9DBFF3A}" srcOrd="5" destOrd="0" presId="urn:microsoft.com/office/officeart/2005/8/layout/default"/>
    <dgm:cxn modelId="{4663906C-1D8B-4B8A-811A-04740F53BD51}" type="presParOf" srcId="{F9C973EF-7EF6-4E30-B697-1A027C6E063F}" destId="{F1F3DF59-F36D-4304-94E4-0B359C2B37BD}" srcOrd="6" destOrd="0" presId="urn:microsoft.com/office/officeart/2005/8/layout/default"/>
    <dgm:cxn modelId="{8B010CD5-7F4C-4EA6-9D1C-A933D670C5EF}" type="presParOf" srcId="{F9C973EF-7EF6-4E30-B697-1A027C6E063F}" destId="{26D6098F-AF85-4D35-80F8-563F3E521913}" srcOrd="7" destOrd="0" presId="urn:microsoft.com/office/officeart/2005/8/layout/default"/>
    <dgm:cxn modelId="{F119EA64-F0E5-4AEE-84CC-ED52A0837D38}" type="presParOf" srcId="{F9C973EF-7EF6-4E30-B697-1A027C6E063F}" destId="{44055C54-440E-4BED-9CA1-114FF5224C20}" srcOrd="8" destOrd="0" presId="urn:microsoft.com/office/officeart/2005/8/layout/default"/>
    <dgm:cxn modelId="{8FDB0581-A82E-4CD1-8B22-E5D5824BF216}" type="presParOf" srcId="{F9C973EF-7EF6-4E30-B697-1A027C6E063F}" destId="{2E1F5A5B-583E-40C0-A41C-46606BD2199A}" srcOrd="9" destOrd="0" presId="urn:microsoft.com/office/officeart/2005/8/layout/default"/>
    <dgm:cxn modelId="{B2C1E929-CD3D-4B4B-BDE6-8AF053F60FD1}" type="presParOf" srcId="{F9C973EF-7EF6-4E30-B697-1A027C6E063F}" destId="{540597B7-5888-40DD-AFF7-3ADE56D1BFB2}" srcOrd="10" destOrd="0" presId="urn:microsoft.com/office/officeart/2005/8/layout/default"/>
    <dgm:cxn modelId="{0383637A-58D5-4886-B1BA-97C82B398C02}" type="presParOf" srcId="{F9C973EF-7EF6-4E30-B697-1A027C6E063F}" destId="{D7876A07-E776-4D3A-8186-D8DB417696F1}" srcOrd="11" destOrd="0" presId="urn:microsoft.com/office/officeart/2005/8/layout/default"/>
    <dgm:cxn modelId="{07D0FAEA-8C9B-4E14-9126-A08E8660CDA2}" type="presParOf" srcId="{F9C973EF-7EF6-4E30-B697-1A027C6E063F}" destId="{02A8829A-C1F1-4E41-918D-7B734A47EE9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96110-1981-49E8-B93F-F38EB93831DA}">
      <dsp:nvSpPr>
        <dsp:cNvPr id="0" name=""/>
        <dsp:cNvSpPr/>
      </dsp:nvSpPr>
      <dsp:spPr>
        <a:xfrm>
          <a:off x="3267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Microsoft Edge</a:t>
          </a:r>
          <a:endParaRPr lang="en-US" sz="2900" kern="1200" dirty="0"/>
        </a:p>
      </dsp:txBody>
      <dsp:txXfrm>
        <a:off x="3267" y="200541"/>
        <a:ext cx="2591949" cy="1555169"/>
      </dsp:txXfrm>
    </dsp:sp>
    <dsp:sp modelId="{35B66752-556E-493D-A1BC-04909857FB36}">
      <dsp:nvSpPr>
        <dsp:cNvPr id="0" name=""/>
        <dsp:cNvSpPr/>
      </dsp:nvSpPr>
      <dsp:spPr>
        <a:xfrm>
          <a:off x="2854411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Innovation of the web</a:t>
          </a:r>
        </a:p>
      </dsp:txBody>
      <dsp:txXfrm>
        <a:off x="2854411" y="200541"/>
        <a:ext cx="2591949" cy="1555169"/>
      </dsp:txXfrm>
    </dsp:sp>
    <dsp:sp modelId="{EEF0ECC6-1927-41F8-B869-545F9CAF1702}">
      <dsp:nvSpPr>
        <dsp:cNvPr id="0" name=""/>
        <dsp:cNvSpPr/>
      </dsp:nvSpPr>
      <dsp:spPr>
        <a:xfrm>
          <a:off x="5705555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.NET Core</a:t>
          </a:r>
        </a:p>
      </dsp:txBody>
      <dsp:txXfrm>
        <a:off x="5705555" y="200541"/>
        <a:ext cx="2591949" cy="1555169"/>
      </dsp:txXfrm>
    </dsp:sp>
    <dsp:sp modelId="{F1F3DF59-F36D-4304-94E4-0B359C2B37BD}">
      <dsp:nvSpPr>
        <dsp:cNvPr id="0" name=""/>
        <dsp:cNvSpPr/>
      </dsp:nvSpPr>
      <dsp:spPr>
        <a:xfrm>
          <a:off x="8556699" y="200541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ASP.NET Core</a:t>
          </a:r>
        </a:p>
      </dsp:txBody>
      <dsp:txXfrm>
        <a:off x="8556699" y="200541"/>
        <a:ext cx="2591949" cy="1555169"/>
      </dsp:txXfrm>
    </dsp:sp>
    <dsp:sp modelId="{44055C54-440E-4BED-9CA1-114FF5224C20}">
      <dsp:nvSpPr>
        <dsp:cNvPr id="0" name=""/>
        <dsp:cNvSpPr/>
      </dsp:nvSpPr>
      <dsp:spPr>
        <a:xfrm>
          <a:off x="1428839" y="2014905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Modern front-end tooling</a:t>
          </a:r>
        </a:p>
      </dsp:txBody>
      <dsp:txXfrm>
        <a:off x="1428839" y="2014905"/>
        <a:ext cx="2591949" cy="1555169"/>
      </dsp:txXfrm>
    </dsp:sp>
    <dsp:sp modelId="{540597B7-5888-40DD-AFF7-3ADE56D1BFB2}">
      <dsp:nvSpPr>
        <dsp:cNvPr id="0" name=""/>
        <dsp:cNvSpPr/>
      </dsp:nvSpPr>
      <dsp:spPr>
        <a:xfrm>
          <a:off x="4279983" y="2014905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Visual Studio 2015 &amp; Code</a:t>
          </a:r>
        </a:p>
      </dsp:txBody>
      <dsp:txXfrm>
        <a:off x="4279983" y="2014905"/>
        <a:ext cx="2591949" cy="1555169"/>
      </dsp:txXfrm>
    </dsp:sp>
    <dsp:sp modelId="{02A8829A-C1F1-4E41-918D-7B734A47EE90}">
      <dsp:nvSpPr>
        <dsp:cNvPr id="0" name=""/>
        <dsp:cNvSpPr/>
      </dsp:nvSpPr>
      <dsp:spPr>
        <a:xfrm>
          <a:off x="7131127" y="2014905"/>
          <a:ext cx="2591949" cy="155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Azure</a:t>
          </a:r>
        </a:p>
      </dsp:txBody>
      <dsp:txXfrm>
        <a:off x="7131127" y="2014905"/>
        <a:ext cx="2591949" cy="155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0FE3-7537-4D15-A9F5-FDF1805FD5F8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67A6-C0E7-47DF-97C2-CA9B1127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0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A1F8-C6D2-426C-8EA8-1BF39B5677D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9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0383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8770515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77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  <a:prstGeom prst="rect">
            <a:avLst/>
          </a:prstGeo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66099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  <a:prstGeom prst="rect">
            <a:avLst/>
          </a:prstGeo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02857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  <a:prstGeom prst="rect">
            <a:avLst/>
          </a:prstGeo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49842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32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60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62634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4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46615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8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916322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8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4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31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8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7433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9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13230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991024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313139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3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87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538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2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960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6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8588459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276185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527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4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040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27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7370777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84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91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46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18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0691620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51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9531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6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32295712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00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71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7311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2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6" y="1122363"/>
            <a:ext cx="11034445" cy="2387600"/>
          </a:xfrm>
        </p:spPr>
        <p:txBody>
          <a:bodyPr anchor="b"/>
          <a:lstStyle>
            <a:lvl1pPr algn="l">
              <a:defRPr sz="5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6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158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1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341" r="14783"/>
          <a:stretch/>
        </p:blipFill>
        <p:spPr>
          <a:xfrm>
            <a:off x="-26126" y="3598819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5017448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778395"/>
            <a:ext cx="947270" cy="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08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5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1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4054103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1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83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1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/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449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5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49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1278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9" y="457200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9" y="2604071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1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99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go on Background"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8" y="3033967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8" y="3033967"/>
            <a:ext cx="12219709" cy="3865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40" y="4847630"/>
            <a:ext cx="735979" cy="925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4" y="4608576"/>
            <a:ext cx="947270" cy="923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61" y="2311884"/>
            <a:ext cx="3769076" cy="1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1"/>
            <a:ext cx="11151917" cy="747897"/>
          </a:xfrm>
        </p:spPr>
        <p:txBody>
          <a:bodyPr/>
          <a:lstStyle>
            <a:lvl1pPr>
              <a:defRPr sz="5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00"/>
            <a:ext cx="11151917" cy="946413"/>
          </a:xfrm>
        </p:spPr>
        <p:txBody>
          <a:bodyPr/>
          <a:lstStyle>
            <a:lvl1pPr marL="3174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4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646" indent="-403147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655" indent="-34600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140" indent="-33648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0083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8" y="5630473"/>
            <a:ext cx="4206384" cy="461665"/>
          </a:xfrm>
        </p:spPr>
        <p:txBody>
          <a:bodyPr>
            <a:noAutofit/>
          </a:bodyPr>
          <a:lstStyle>
            <a:lvl1pPr marL="0" indent="0" algn="l" defTabSz="91418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4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598" b="0" i="0" u="none" strike="noStrike" kern="1200" cap="none" spc="-64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715394" y="2136047"/>
            <a:ext cx="3500039" cy="2114058"/>
            <a:chOff x="1411369" y="3975421"/>
            <a:chExt cx="1714604" cy="1035908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4306220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36" indent="0">
              <a:buNone/>
              <a:defRPr/>
            </a:lvl3pPr>
            <a:lvl4pPr marL="448071" indent="0">
              <a:buNone/>
              <a:defRPr/>
            </a:lvl4pPr>
            <a:lvl5pPr marL="6721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666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42463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5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Topic/Title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863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808" r:id="rId6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73" r:id="rId3"/>
    <p:sldLayoutId id="2147483720" r:id="rId4"/>
    <p:sldLayoutId id="2147483779" r:id="rId5"/>
    <p:sldLayoutId id="2147483721" r:id="rId6"/>
    <p:sldLayoutId id="2147483726" r:id="rId7"/>
    <p:sldLayoutId id="2147483722" r:id="rId8"/>
    <p:sldLayoutId id="2147483784" r:id="rId9"/>
    <p:sldLayoutId id="2147483785" r:id="rId10"/>
    <p:sldLayoutId id="2147483786" r:id="rId11"/>
    <p:sldLayoutId id="21474838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BDCD2C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BDC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BDCD2C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74" r:id="rId3"/>
    <p:sldLayoutId id="2147483730" r:id="rId4"/>
    <p:sldLayoutId id="2147483780" r:id="rId5"/>
    <p:sldLayoutId id="2147483731" r:id="rId6"/>
    <p:sldLayoutId id="2147483732" r:id="rId7"/>
    <p:sldLayoutId id="214748373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75" r:id="rId3"/>
    <p:sldLayoutId id="2147483737" r:id="rId4"/>
    <p:sldLayoutId id="2147483781" r:id="rId5"/>
    <p:sldLayoutId id="2147483738" r:id="rId6"/>
    <p:sldLayoutId id="2147483739" r:id="rId7"/>
    <p:sldLayoutId id="214748374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171B0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76" r:id="rId3"/>
    <p:sldLayoutId id="2147483744" r:id="rId4"/>
    <p:sldLayoutId id="2147483782" r:id="rId5"/>
    <p:sldLayoutId id="2147483745" r:id="rId6"/>
    <p:sldLayoutId id="2147483746" r:id="rId7"/>
    <p:sldLayoutId id="214748374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89FD7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7" r:id="rId3"/>
    <p:sldLayoutId id="2147483751" r:id="rId4"/>
    <p:sldLayoutId id="2147483783" r:id="rId5"/>
    <p:sldLayoutId id="2147483752" r:id="rId6"/>
    <p:sldLayoutId id="2147483753" r:id="rId7"/>
    <p:sldLayoutId id="214748375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78" r:id="rId3"/>
    <p:sldLayoutId id="2147483761" r:id="rId4"/>
    <p:sldLayoutId id="2147483762" r:id="rId5"/>
    <p:sldLayoutId id="2147483763" r:id="rId6"/>
    <p:sldLayoutId id="21474837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7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3" y="-1299952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9" name="Rectangle 8"/>
          <p:cNvSpPr/>
          <p:nvPr userDrawn="1"/>
        </p:nvSpPr>
        <p:spPr>
          <a:xfrm>
            <a:off x="3468280" y="-1299952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" name="Rectangle 9"/>
          <p:cNvSpPr/>
          <p:nvPr userDrawn="1"/>
        </p:nvSpPr>
        <p:spPr>
          <a:xfrm>
            <a:off x="4467522" y="-1299952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1" name="Rectangle 10"/>
          <p:cNvSpPr/>
          <p:nvPr userDrawn="1"/>
        </p:nvSpPr>
        <p:spPr>
          <a:xfrm>
            <a:off x="5400775" y="-1299952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2" name="Rectangle 11"/>
          <p:cNvSpPr/>
          <p:nvPr userDrawn="1"/>
        </p:nvSpPr>
        <p:spPr>
          <a:xfrm>
            <a:off x="6334028" y="-1299952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3" name="Rectangle 12"/>
          <p:cNvSpPr/>
          <p:nvPr userDrawn="1"/>
        </p:nvSpPr>
        <p:spPr>
          <a:xfrm>
            <a:off x="7304988" y="-1299952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1" y="62741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1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hdr="0" ftr="0" dt="0"/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5399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2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92" y="1451309"/>
            <a:ext cx="8647816" cy="51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4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8047" y="273608"/>
            <a:ext cx="11055906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rgbClr val="E7F2FC"/>
                </a:solidFill>
              </a:rPr>
              <a:t>http://live.asp.net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1" y="997751"/>
            <a:ext cx="11644158" cy="60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6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8047" y="273608"/>
            <a:ext cx="11055906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rgbClr val="E7F2FC"/>
                </a:solidFill>
              </a:rPr>
              <a:t>http://docs.asp.net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95" y="1193800"/>
            <a:ext cx="7395410" cy="56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9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8047" y="273608"/>
            <a:ext cx="11055906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rgbClr val="E7F2FC"/>
                </a:solidFill>
              </a:rPr>
              <a:t>https://github.com/aspnet/announcements/issues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77" y="966080"/>
            <a:ext cx="8061246" cy="58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https://github.com/DXNL/accelerate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Presentations &amp; HOL</a:t>
            </a:r>
          </a:p>
        </p:txBody>
      </p:sp>
    </p:spTree>
    <p:extLst>
      <p:ext uri="{BB962C8B-B14F-4D97-AF65-F5344CB8AC3E}">
        <p14:creationId xmlns:p14="http://schemas.microsoft.com/office/powerpoint/2010/main" val="6875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70" dirty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Clemens Schotte &amp; Jesse van Leth</a:t>
            </a:r>
          </a:p>
          <a:p>
            <a:r>
              <a:rPr lang="en-US" dirty="0"/>
              <a:t>Technical Evangelist</a:t>
            </a:r>
          </a:p>
        </p:txBody>
      </p:sp>
    </p:spTree>
    <p:extLst>
      <p:ext uri="{BB962C8B-B14F-4D97-AF65-F5344CB8AC3E}">
        <p14:creationId xmlns:p14="http://schemas.microsoft.com/office/powerpoint/2010/main" val="292912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4886359"/>
              </p:ext>
            </p:extLst>
          </p:nvPr>
        </p:nvGraphicFramePr>
        <p:xfrm>
          <a:off x="519249" y="1243173"/>
          <a:ext cx="11151916" cy="377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6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48585" y="1867176"/>
            <a:ext cx="3218120" cy="99553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defTabSz="913927"/>
            <a:r>
              <a:rPr lang="en-US" sz="2800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ASP.NET 4.6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2280" y="556978"/>
            <a:ext cx="9381017" cy="89953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Roboto" panose="02000000000000000000" pitchFamily="2" charset="0"/>
              </a:rPr>
              <a:t>ASP.NET 4.6 and ASP.NET Core 1.0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17388" y="1872812"/>
            <a:ext cx="8294952" cy="99553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defTabSz="913927"/>
            <a:r>
              <a:rPr lang="en-US" sz="2800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ASP.NET Core 1.0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8590" y="2923496"/>
            <a:ext cx="5756534" cy="99553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defTabSz="913927"/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Framework 4.6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48590" y="3979818"/>
            <a:ext cx="5756534" cy="995532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defTabSz="913927"/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framework libraries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8588" y="5033071"/>
            <a:ext cx="11563113" cy="9955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defTabSz="913862"/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Compilers and runtime components </a:t>
            </a:r>
            <a:b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(.NET Compiler Platform: Roslyn, C#, VB, F# Languages, 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RyuJIT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, SIMD)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255804" y="2926314"/>
            <a:ext cx="5756534" cy="99553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defTabSz="913927"/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Core 1.0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255804" y="3979818"/>
            <a:ext cx="5756534" cy="995532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defTabSz="913927"/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core libraries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335" y="3207546"/>
            <a:ext cx="323368" cy="433565"/>
          </a:xfrm>
          <a:prstGeom prst="rect">
            <a:avLst/>
          </a:prstGeom>
        </p:spPr>
      </p:pic>
      <p:pic>
        <p:nvPicPr>
          <p:cNvPr id="35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5457660" y="3291197"/>
            <a:ext cx="365579" cy="4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1374789" y="3217140"/>
            <a:ext cx="365579" cy="4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12" y="3193112"/>
            <a:ext cx="333231" cy="4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resources for more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1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179680"/>
            <a:ext cx="11149013" cy="3785652"/>
          </a:xfrm>
        </p:spPr>
        <p:txBody>
          <a:bodyPr>
            <a:normAutofit lnSpcReduction="10000"/>
          </a:bodyPr>
          <a:lstStyle/>
          <a:p>
            <a:r>
              <a:rPr lang="en-US" sz="4800" b="0" dirty="0">
                <a:solidFill>
                  <a:schemeClr val="bg1"/>
                </a:solidFill>
              </a:rPr>
              <a:t>http://www.asp.net/feedback</a:t>
            </a:r>
          </a:p>
          <a:p>
            <a:endParaRPr lang="en-US" sz="4800" b="0" dirty="0">
              <a:solidFill>
                <a:schemeClr val="bg1"/>
              </a:solidFill>
            </a:endParaRPr>
          </a:p>
          <a:p>
            <a:r>
              <a:rPr lang="en-US" sz="4800" b="0" dirty="0">
                <a:solidFill>
                  <a:schemeClr val="bg1"/>
                </a:solidFill>
              </a:rPr>
              <a:t>Twitter - @</a:t>
            </a:r>
            <a:r>
              <a:rPr lang="en-US" sz="4800" b="0" dirty="0" err="1">
                <a:solidFill>
                  <a:schemeClr val="bg1"/>
                </a:solidFill>
              </a:rPr>
              <a:t>aspnet</a:t>
            </a:r>
            <a:endParaRPr lang="en-US" sz="4800" b="0" dirty="0">
              <a:solidFill>
                <a:schemeClr val="bg1"/>
              </a:solidFill>
            </a:endParaRPr>
          </a:p>
          <a:p>
            <a:r>
              <a:rPr lang="en-US" sz="4800" b="0" dirty="0">
                <a:solidFill>
                  <a:schemeClr val="bg1"/>
                </a:solidFill>
              </a:rPr>
              <a:t>Facebook - /ASPNET</a:t>
            </a:r>
          </a:p>
          <a:p>
            <a:r>
              <a:rPr lang="en-US" sz="4800" b="0" dirty="0">
                <a:solidFill>
                  <a:schemeClr val="bg1"/>
                </a:solidFill>
              </a:rPr>
              <a:t>G+ - ASP.NET</a:t>
            </a:r>
          </a:p>
        </p:txBody>
      </p:sp>
    </p:spTree>
    <p:extLst>
      <p:ext uri="{BB962C8B-B14F-4D97-AF65-F5344CB8AC3E}">
        <p14:creationId xmlns:p14="http://schemas.microsoft.com/office/powerpoint/2010/main" val="16845423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Camps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076501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http://www.devcamps.ms</a:t>
            </a:r>
          </a:p>
          <a:p>
            <a:endParaRPr lang="en-US" sz="2400" dirty="0"/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6432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021101"/>
          </a:xfrm>
        </p:spPr>
        <p:txBody>
          <a:bodyPr/>
          <a:lstStyle/>
          <a:p>
            <a:r>
              <a:rPr lang="en-US" b="0">
                <a:solidFill>
                  <a:schemeClr val="bg1"/>
                </a:solidFill>
              </a:rPr>
              <a:t>http://azure.microsoft.com</a:t>
            </a:r>
            <a:endParaRPr lang="en-US" sz="2400" dirty="0">
              <a:solidFill>
                <a:schemeClr val="bg1"/>
              </a:solidFill>
            </a:endParaRPr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3705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k 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zure 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Azure Medium">
  <a:themeElements>
    <a:clrScheme name="Custom 3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Widescreen</PresentationFormat>
  <Paragraphs>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Roboto</vt:lpstr>
      <vt:lpstr>Segoe UI</vt:lpstr>
      <vt:lpstr>Segoe UI Light</vt:lpstr>
      <vt:lpstr>Segoe UI Semibold</vt:lpstr>
      <vt:lpstr>Deck Title Slide</vt:lpstr>
      <vt:lpstr>Azure Medium</vt:lpstr>
      <vt:lpstr>Azure Green</vt:lpstr>
      <vt:lpstr>Azure Graphite</vt:lpstr>
      <vt:lpstr>Azure Dark</vt:lpstr>
      <vt:lpstr>Azure Basic</vt:lpstr>
      <vt:lpstr>Azure Noir</vt:lpstr>
      <vt:lpstr>1_Azure Medium</vt:lpstr>
      <vt:lpstr>PowerPoint Presentation</vt:lpstr>
      <vt:lpstr>Conclusion</vt:lpstr>
      <vt:lpstr>What we covered</vt:lpstr>
      <vt:lpstr>PowerPoint Presentation</vt:lpstr>
      <vt:lpstr>ASP.NET 4.6 and ASP.NET Core 1.0</vt:lpstr>
      <vt:lpstr>Top resources for more info</vt:lpstr>
      <vt:lpstr>ASP.NET Questions</vt:lpstr>
      <vt:lpstr>Web Camps</vt:lpstr>
      <vt:lpstr>Microsoft Azure</vt:lpstr>
      <vt:lpstr>ASP.NET site</vt:lpstr>
      <vt:lpstr>PowerPoint Presentation</vt:lpstr>
      <vt:lpstr>PowerPoint Presentation</vt:lpstr>
      <vt:lpstr>PowerPoint Presentation</vt:lpstr>
      <vt:lpstr>https://github.com/DXNL/accelerate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2016-06-03T07:57:33Z</dcterms:created>
  <dcterms:modified xsi:type="dcterms:W3CDTF">2016-06-03T07:57:39Z</dcterms:modified>
</cp:coreProperties>
</file>