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6"/>
  </p:normalViewPr>
  <p:slideViewPr>
    <p:cSldViewPr snapToGrid="0">
      <p:cViewPr varScale="1">
        <p:scale>
          <a:sx n="107" d="100"/>
          <a:sy n="107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1/27/23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682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180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1/27/23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727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7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1/27/23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448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1/27/23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93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1/27/23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863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1/27/23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1/27/23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498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1/27/23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7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1/27/23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64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1/27/23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39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7" r:id="rId6"/>
    <p:sldLayoutId id="2147483742" r:id="rId7"/>
    <p:sldLayoutId id="2147483743" r:id="rId8"/>
    <p:sldLayoutId id="2147483744" r:id="rId9"/>
    <p:sldLayoutId id="2147483746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XNSTATISTICS?tab=repositories" TargetMode="External"/><Relationship Id="rId2" Type="http://schemas.openxmlformats.org/officeDocument/2006/relationships/hyperlink" Target="https://docs.github.com/en/desktop/installing-and-configuring-github-desktop/installing-and-authenticating-to-github-desktop/installing-github-deskto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Slide Background">
            <a:extLst>
              <a:ext uri="{FF2B5EF4-FFF2-40B4-BE49-F238E27FC236}">
                <a16:creationId xmlns:a16="http://schemas.microsoft.com/office/drawing/2014/main" id="{56927B1C-2055-4F66-A747-7DB82B79E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BA92B251-4A53-4024-BFEB-4894511C77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69106" cy="6858000"/>
          </a:xfrm>
          <a:prstGeom prst="rect">
            <a:avLst/>
          </a:prstGeom>
          <a:ln>
            <a:noFill/>
          </a:ln>
          <a:effectLst>
            <a:outerShdw blurRad="381000" dist="2540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872AF3-4602-855D-303C-CA5E805F3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607" y="1537935"/>
            <a:ext cx="4582492" cy="18910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Sports Statisticians of UGA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33317B-5B93-3247-F3D7-C9DEFA41B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607" y="3739486"/>
            <a:ext cx="4582492" cy="2247795"/>
          </a:xfrm>
        </p:spPr>
        <p:txBody>
          <a:bodyPr>
            <a:normAutofit/>
          </a:bodyPr>
          <a:lstStyle/>
          <a:p>
            <a:r>
              <a:rPr lang="en-US" dirty="0"/>
              <a:t>Python Workshop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7DBAF7-8D0D-CCD3-C7A1-3557C6664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948" y="1086665"/>
            <a:ext cx="4651362" cy="465136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8A448B8-5E47-4A21-B872-FCB55AD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137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73A3D-41DD-37F6-764E-B9DCCB761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B3F78-56F8-B3A9-868D-C46BF8EB1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do not have to do this prior to the meeting.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 will walk you through all of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215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D3E8-9D8F-2F6D-A55B-453DC817A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numpy</a:t>
            </a:r>
            <a:r>
              <a:rPr lang="en-US" dirty="0"/>
              <a:t> and pandas [MAC]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2532C-E73F-685C-793D-4701FBB79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750126"/>
            <a:ext cx="2741422" cy="3261789"/>
          </a:xfrm>
        </p:spPr>
        <p:txBody>
          <a:bodyPr/>
          <a:lstStyle/>
          <a:p>
            <a:r>
              <a:rPr lang="en-US" dirty="0" err="1"/>
              <a:t>conda</a:t>
            </a:r>
            <a:r>
              <a:rPr lang="en-US" dirty="0"/>
              <a:t> install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 err="1"/>
              <a:t>conda</a:t>
            </a:r>
            <a:r>
              <a:rPr lang="en-US" dirty="0"/>
              <a:t> install pandas</a:t>
            </a:r>
          </a:p>
          <a:p>
            <a:r>
              <a:rPr lang="en-US" dirty="0"/>
              <a:t>pip install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pip install pandas</a:t>
            </a:r>
          </a:p>
          <a:p>
            <a:endParaRPr lang="en-US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EAE9764-856C-3776-0B3E-DD80B340B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968" y="2013856"/>
            <a:ext cx="6585032" cy="473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434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29F41-3613-FFED-E4C0-D8D7F060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A3591-DBDD-8175-5DB6-2E055BF84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https://docs.github.com/en/desktop/installing-and-configuring-github-desktop/installing-and-authenticating-to-github-desktop/installing-github-desktop</a:t>
            </a:r>
            <a:endParaRPr lang="en-US" dirty="0"/>
          </a:p>
          <a:p>
            <a:r>
              <a:rPr lang="en-US" dirty="0"/>
              <a:t>Not required but extremely useful.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https://github.com/DXNSTATISTICS?tab=repositories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Code found here</a:t>
            </a:r>
          </a:p>
          <a:p>
            <a:pPr marL="342900" indent="-342900">
              <a:buFontTx/>
              <a:buChar char="-"/>
            </a:pPr>
            <a:r>
              <a:rPr lang="en-US" dirty="0"/>
              <a:t>Will explain how to download at the workshop</a:t>
            </a:r>
          </a:p>
        </p:txBody>
      </p:sp>
    </p:spTree>
    <p:extLst>
      <p:ext uri="{BB962C8B-B14F-4D97-AF65-F5344CB8AC3E}">
        <p14:creationId xmlns:p14="http://schemas.microsoft.com/office/powerpoint/2010/main" val="1269807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B47FC-1525-2689-10DB-06EF6787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9F936-2BD9-5E2D-55EC-94911E7DE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0.    Encouragement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Pandas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Numpy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For/While Loops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Basic Functions</a:t>
            </a:r>
          </a:p>
        </p:txBody>
      </p:sp>
    </p:spTree>
    <p:extLst>
      <p:ext uri="{BB962C8B-B14F-4D97-AF65-F5344CB8AC3E}">
        <p14:creationId xmlns:p14="http://schemas.microsoft.com/office/powerpoint/2010/main" val="1080823598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Custom 148">
      <a:dk1>
        <a:srgbClr val="262626"/>
      </a:dk1>
      <a:lt1>
        <a:sysClr val="window" lastClr="FFFFFF"/>
      </a:lt1>
      <a:dk2>
        <a:srgbClr val="2F333D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{E70CB6BE-14BA-DB4A-9742-50F4429ADC7C}tf10001120</Template>
  <TotalTime>13</TotalTime>
  <Words>109</Words>
  <Application>Microsoft Macintosh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Bierstadt</vt:lpstr>
      <vt:lpstr>BevelVTI</vt:lpstr>
      <vt:lpstr>Sports Statisticians of UGA</vt:lpstr>
      <vt:lpstr>Note:</vt:lpstr>
      <vt:lpstr>Install numpy and pandas [MAC]</vt:lpstr>
      <vt:lpstr>Github desktop</vt:lpstr>
      <vt:lpstr>Lesson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Statisticians of UGA</dc:title>
  <dc:creator>Charles Bryan Dixon</dc:creator>
  <cp:lastModifiedBy>Charles Bryan Dixon</cp:lastModifiedBy>
  <cp:revision>1</cp:revision>
  <dcterms:created xsi:type="dcterms:W3CDTF">2023-01-27T15:40:04Z</dcterms:created>
  <dcterms:modified xsi:type="dcterms:W3CDTF">2023-01-27T15:53:16Z</dcterms:modified>
</cp:coreProperties>
</file>