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f0e566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f0e566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f0e566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f0e566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f0e566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f0e566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f0e566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f0e566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f0e566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6f0e566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6f0e566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6f0e566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6f0e566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6f0e566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f0e56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6f0e56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f0e566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f0e566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f38d1c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f38d1c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f38d1c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f38d1c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f38d1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f38d1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f0e566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6f0e566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f0e566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f0e566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f0e566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6f0e566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81725" y="228300"/>
            <a:ext cx="82161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>
                <a:latin typeface="Oswald"/>
                <a:ea typeface="Oswald"/>
                <a:cs typeface="Oswald"/>
                <a:sym typeface="Oswald"/>
              </a:rPr>
              <a:t>Apresentação do projeto final de Base de Dados</a:t>
            </a:r>
            <a:endParaRPr b="1"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359375" y="1954275"/>
            <a:ext cx="10608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PT" sz="2200">
                <a:solidFill>
                  <a:schemeClr val="dk1"/>
                </a:solidFill>
              </a:rPr>
              <a:t>P5G5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86250" y="4163125"/>
            <a:ext cx="71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Diogo Cruz 	nMec: </a:t>
            </a:r>
            <a:r>
              <a:rPr i="1" lang="pt-PT">
                <a:solidFill>
                  <a:schemeClr val="dk1"/>
                </a:solidFill>
              </a:rPr>
              <a:t>98595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Artur Romão 	nMec: </a:t>
            </a:r>
            <a:r>
              <a:rPr i="1" lang="pt-PT">
                <a:solidFill>
                  <a:schemeClr val="dk1"/>
                </a:solidFill>
              </a:rPr>
              <a:t>98470</a:t>
            </a:r>
            <a:endParaRPr sz="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175" y="2175575"/>
            <a:ext cx="2475600" cy="2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223050" y="2963200"/>
            <a:ext cx="300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D8 Imobiliárias</a:t>
            </a:r>
            <a:endParaRPr b="1" sz="2700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3242100" y="2078250"/>
            <a:ext cx="2659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Exemplos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 Procedures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26" y="1232225"/>
            <a:ext cx="6633750" cy="3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Triggers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1421575"/>
            <a:ext cx="8429050" cy="2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974900"/>
            <a:ext cx="51435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464225"/>
            <a:ext cx="6648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1297228"/>
            <a:ext cx="6077939" cy="1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691300"/>
            <a:ext cx="7277050" cy="12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Transactions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38" y="1205925"/>
            <a:ext cx="6219525" cy="2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402150" y="2026200"/>
            <a:ext cx="20772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6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Introdução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47500" y="1114650"/>
            <a:ext cx="753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baseou-se na criação de um sistema de dados de uma imobiliária.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Algumas entidades existentes: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Pessoa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Marcação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Departamento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Proposta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Imóvel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122875" y="2465075"/>
            <a:ext cx="31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Vendido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Negócio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Comercial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Habitacional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058300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06538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54800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Funcionalidades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973025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806538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640075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0" y="1904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002575" y="3263400"/>
            <a:ext cx="147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Listar Imóveis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75" y="1904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453300" y="3263400"/>
            <a:ext cx="223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Acesso a informação por parte dos agentes e dos proprietários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300" y="1861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604450" y="3263400"/>
            <a:ext cx="168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Comprar/Vender</a:t>
            </a:r>
            <a:r>
              <a:rPr b="1" lang="pt-PT" sz="1500">
                <a:solidFill>
                  <a:srgbClr val="1F1F1F"/>
                </a:solidFill>
              </a:rPr>
              <a:t> Imóveis</a:t>
            </a:r>
            <a:endParaRPr b="1" sz="1500">
              <a:solidFill>
                <a:srgbClr val="1F1F1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Venda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75" y="1074275"/>
            <a:ext cx="6462919" cy="37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25" y="1074275"/>
            <a:ext cx="6098476" cy="3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Compra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Agente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25" y="1074275"/>
            <a:ext cx="6475027" cy="37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Implementação das funcionalidades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047500" y="1356375"/>
            <a:ext cx="6952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Triggers: </a:t>
            </a:r>
            <a:r>
              <a:rPr lang="pt-PT" sz="1500"/>
              <a:t>Fazer verificações aos dados do utilizador (ex: verificar se a data inserida é maior que hoje)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Views: </a:t>
            </a:r>
            <a:r>
              <a:rPr lang="pt-PT" sz="1500"/>
              <a:t>Em vez de usar vários </a:t>
            </a:r>
            <a:r>
              <a:rPr i="1" lang="pt-PT" sz="1500"/>
              <a:t>join</a:t>
            </a:r>
            <a:r>
              <a:rPr lang="pt-PT" sz="1500"/>
              <a:t> são usadas Views (ex: ver todos os imóveis no mercado)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Stored Procedures: </a:t>
            </a:r>
            <a:r>
              <a:rPr lang="pt-PT" sz="1500"/>
              <a:t>Maioritariamente para inserir dados novos (ex: adicionar um imóvel)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Functions: </a:t>
            </a:r>
            <a:r>
              <a:rPr lang="pt-PT" sz="1500"/>
              <a:t>Usados maioritariamente para verificações ou buscar informações quando existem parâmetros inseridos (ex: ver imoveis associados a um agente)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Transactions: </a:t>
            </a:r>
            <a:r>
              <a:rPr lang="pt-PT" sz="1500"/>
              <a:t>Usado para eliminar uma linha da tabela e todas as suas depenências.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50" y="76200"/>
            <a:ext cx="492694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1199575" y="667325"/>
            <a:ext cx="13521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042300" y="1530975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8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839300" y="1401350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4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501050" y="2571750"/>
            <a:ext cx="54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12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117250" y="2981975"/>
            <a:ext cx="54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2</a:t>
            </a:r>
            <a:r>
              <a:rPr b="1" lang="pt-PT" sz="2300">
                <a:solidFill>
                  <a:schemeClr val="lt1"/>
                </a:solidFill>
              </a:rPr>
              <a:t>8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463400" y="992175"/>
            <a:ext cx="3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300">
                <a:solidFill>
                  <a:schemeClr val="lt1"/>
                </a:solidFill>
              </a:rPr>
              <a:t>1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