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6f0e566a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6f0e566a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f0e566a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6f0e566a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6f0e566a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6f0e566a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6f0e566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6f0e566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f0e566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f0e566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6f0e566a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6f0e566a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6f0e566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6f0e566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f0e566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f0e566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6f0e566a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6f0e566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f0e566a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f0e566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6f0e566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6f0e566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781725" y="228300"/>
            <a:ext cx="8216100" cy="16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700">
                <a:latin typeface="Oswald"/>
                <a:ea typeface="Oswald"/>
                <a:cs typeface="Oswald"/>
                <a:sym typeface="Oswald"/>
              </a:rPr>
              <a:t>Apresentação do projeto final de Base de Dados</a:t>
            </a:r>
            <a:endParaRPr b="1" sz="4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359375" y="1954275"/>
            <a:ext cx="10608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i="1" lang="pt-PT" sz="2400">
                <a:solidFill>
                  <a:schemeClr val="dk1"/>
                </a:solidFill>
              </a:rPr>
              <a:t>P5G5</a:t>
            </a:r>
            <a:endParaRPr i="1" sz="24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86250" y="4163125"/>
            <a:ext cx="71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Diogo Cruz 	nMec: </a:t>
            </a:r>
            <a:r>
              <a:rPr i="1" lang="pt-PT">
                <a:solidFill>
                  <a:schemeClr val="dk1"/>
                </a:solidFill>
              </a:rPr>
              <a:t>98595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Artur Romão 	nMec: </a:t>
            </a:r>
            <a:r>
              <a:rPr i="1" lang="pt-PT">
                <a:solidFill>
                  <a:schemeClr val="dk1"/>
                </a:solidFill>
              </a:rPr>
              <a:t>98470</a:t>
            </a:r>
            <a:endParaRPr sz="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175" y="2175575"/>
            <a:ext cx="2475600" cy="2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223050" y="2963200"/>
            <a:ext cx="3008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D8 Imobiliárias</a:t>
            </a:r>
            <a:endParaRPr b="1" sz="2700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0" y="1297228"/>
            <a:ext cx="6077939" cy="12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50" y="2691300"/>
            <a:ext cx="7277050" cy="12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Transactions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38" y="1205925"/>
            <a:ext cx="6219525" cy="27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3402150" y="2026200"/>
            <a:ext cx="20772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sz="6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Introdução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047500" y="1114650"/>
            <a:ext cx="75339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 projeto baseou-se na criação de um sistema de dados de uma imobiliária, onde há a possibilidade de ser usada por agentes da imobiliária e também para utilizadores comprarem e venderem os seus imóveis.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Algumas entidades existentes: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Pessoa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Marcação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Departamento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Proposta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PT"/>
              <a:t>Imóvel 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122875" y="2465075"/>
            <a:ext cx="318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Vendido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Negócio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Comercial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PT">
                <a:solidFill>
                  <a:schemeClr val="dk1"/>
                </a:solidFill>
              </a:rPr>
              <a:t>Habitacional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058300" y="1578000"/>
            <a:ext cx="1530900" cy="153090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806538" y="1578000"/>
            <a:ext cx="1530900" cy="153090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554800" y="1578000"/>
            <a:ext cx="1530900" cy="153090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953500" y="402875"/>
            <a:ext cx="70464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Funcionalidades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973025" y="1658575"/>
            <a:ext cx="1530900" cy="153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806538" y="1658575"/>
            <a:ext cx="1530900" cy="153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640075" y="1658575"/>
            <a:ext cx="1530900" cy="153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50" y="1904800"/>
            <a:ext cx="10384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002575" y="3263400"/>
            <a:ext cx="147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1F1F1F"/>
                </a:solidFill>
              </a:rPr>
              <a:t>Listar Imóveis</a:t>
            </a:r>
            <a:endParaRPr b="1" sz="1500">
              <a:solidFill>
                <a:srgbClr val="1F1F1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775" y="1904800"/>
            <a:ext cx="10384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453300" y="3263400"/>
            <a:ext cx="223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1F1F1F"/>
                </a:solidFill>
              </a:rPr>
              <a:t>Acesso a informação por parte dos agentes e dos proprietários</a:t>
            </a:r>
            <a:endParaRPr b="1" sz="1500">
              <a:solidFill>
                <a:srgbClr val="1F1F1F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6300" y="1861800"/>
            <a:ext cx="10384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604450" y="3263400"/>
            <a:ext cx="177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rgbClr val="1F1F1F"/>
                </a:solidFill>
              </a:rPr>
              <a:t>Comprar</a:t>
            </a:r>
            <a:r>
              <a:rPr b="1" lang="pt-PT" sz="1500">
                <a:solidFill>
                  <a:srgbClr val="1F1F1F"/>
                </a:solidFill>
              </a:rPr>
              <a:t> Imóveis</a:t>
            </a:r>
            <a:endParaRPr b="1" sz="15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150" y="76200"/>
            <a:ext cx="4926941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295450" y="376000"/>
            <a:ext cx="28470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Modelo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Relacional</a:t>
            </a:r>
            <a:endParaRPr sz="3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7251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3242100" y="2078250"/>
            <a:ext cx="2659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Exemplos</a:t>
            </a:r>
            <a:endParaRPr sz="5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Stored Procedures</a:t>
            </a:r>
            <a:endParaRPr sz="5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26" y="1232225"/>
            <a:ext cx="6633750" cy="31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Triggers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5" y="1421575"/>
            <a:ext cx="8429050" cy="23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95050" y="171250"/>
            <a:ext cx="32040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0" y="974900"/>
            <a:ext cx="51435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50" y="2464225"/>
            <a:ext cx="66484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