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f0e566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f0e566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6f0e566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6f0e566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6f0e566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6f0e566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f0e566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6f0e566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6f0e566a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6f0e566a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6f0e566a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6f0e566a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6f0e566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6f0e566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f0e566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f0e566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f0e566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6f0e566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6f38d1c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6f38d1c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f38d1c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f38d1c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f38d1c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6f38d1c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f0e566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6f0e566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6f0e566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6f0e566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6f0e566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6f0e566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0000" y="0"/>
            <a:ext cx="8874000" cy="15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781725" y="-76200"/>
            <a:ext cx="8216100" cy="16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300">
                <a:latin typeface="Oswald"/>
                <a:ea typeface="Oswald"/>
                <a:cs typeface="Oswald"/>
                <a:sym typeface="Oswald"/>
              </a:rPr>
              <a:t>Apresentação do projeto final de Base de Dados</a:t>
            </a:r>
            <a:endParaRPr b="1" sz="4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359375" y="1954275"/>
            <a:ext cx="10608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PT" sz="2200">
                <a:solidFill>
                  <a:schemeClr val="dk1"/>
                </a:solidFill>
              </a:rPr>
              <a:t>P5G5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86250" y="4467925"/>
            <a:ext cx="71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Diogo Cruz 	nMec: </a:t>
            </a:r>
            <a:r>
              <a:rPr i="1" lang="pt-PT">
                <a:solidFill>
                  <a:schemeClr val="dk1"/>
                </a:solidFill>
              </a:rPr>
              <a:t>98595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Artur Romão 	nMec: </a:t>
            </a:r>
            <a:r>
              <a:rPr i="1" lang="pt-PT">
                <a:solidFill>
                  <a:schemeClr val="dk1"/>
                </a:solidFill>
              </a:rPr>
              <a:t>98470</a:t>
            </a:r>
            <a:endParaRPr sz="8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675" y="2075150"/>
            <a:ext cx="2849300" cy="28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158633" y="2934745"/>
            <a:ext cx="346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D8 Imobiliárias</a:t>
            </a:r>
            <a:endParaRPr b="1" sz="2700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3242100" y="2078250"/>
            <a:ext cx="2659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Exemplos</a:t>
            </a:r>
            <a:endParaRPr sz="5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Stored Procedures</a:t>
            </a:r>
            <a:endParaRPr sz="5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700" y="255300"/>
            <a:ext cx="5240150" cy="436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Triggers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5" y="1421575"/>
            <a:ext cx="8429050" cy="23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0" y="974900"/>
            <a:ext cx="51435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" y="2464225"/>
            <a:ext cx="66484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0" y="1297228"/>
            <a:ext cx="6077939" cy="12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" y="2691300"/>
            <a:ext cx="7277050" cy="12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Transactions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38" y="1205925"/>
            <a:ext cx="6219525" cy="27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402150" y="2026200"/>
            <a:ext cx="20772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sz="6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Introdução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47500" y="1114650"/>
            <a:ext cx="7533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projeto baseou-se na criação de um sistema de dados de uma imobiliária.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Algumas entidades existentes: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Pessoa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Marcação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Departamento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Proposta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Imóvel 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122875" y="2465075"/>
            <a:ext cx="318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Vendido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Negócio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Comercial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Habitacional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500350" y="1578025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248588" y="1578025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850" y="1578025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Funcionalidades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415075" y="1658600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248588" y="1658600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082125" y="1658600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300" y="1904825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444625" y="3263425"/>
            <a:ext cx="147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Listar Imóveis</a:t>
            </a:r>
            <a:endParaRPr b="1" sz="1500">
              <a:solidFill>
                <a:srgbClr val="1F1F1F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825" y="1904825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895350" y="3263425"/>
            <a:ext cx="223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Acesso a informação por parte dos agentes e dos proprietários</a:t>
            </a:r>
            <a:endParaRPr b="1" sz="1500">
              <a:solidFill>
                <a:srgbClr val="1F1F1F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8350" y="1861825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7046500" y="3263425"/>
            <a:ext cx="168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Comprar/Vender</a:t>
            </a:r>
            <a:r>
              <a:rPr b="1" lang="pt-PT" sz="1500">
                <a:solidFill>
                  <a:srgbClr val="1F1F1F"/>
                </a:solidFill>
              </a:rPr>
              <a:t> Imóveis</a:t>
            </a:r>
            <a:endParaRPr b="1" sz="1500">
              <a:solidFill>
                <a:srgbClr val="1F1F1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Interface Venda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75" y="1074275"/>
            <a:ext cx="6462919" cy="37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425" y="1074275"/>
            <a:ext cx="6098476" cy="35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Interface Compra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Interface Agente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325" y="1074275"/>
            <a:ext cx="6445564" cy="37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Implementação das funcionalidades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047500" y="1356375"/>
            <a:ext cx="6952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Triggers: </a:t>
            </a:r>
            <a:r>
              <a:rPr lang="pt-PT" sz="1500"/>
              <a:t>Fazer verificações aos dados do utilizador (ex: verificar se a data inserida é maior que hoje)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Views: </a:t>
            </a:r>
            <a:r>
              <a:rPr lang="pt-PT" sz="1500"/>
              <a:t>Em vez de usar vários </a:t>
            </a:r>
            <a:r>
              <a:rPr i="1" lang="pt-PT" sz="1500"/>
              <a:t>join</a:t>
            </a:r>
            <a:r>
              <a:rPr lang="pt-PT" sz="1500"/>
              <a:t> são usadas Views (ex: ver todos os imóveis no mercado)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Stored Procedures: </a:t>
            </a:r>
            <a:r>
              <a:rPr lang="pt-PT" sz="1500"/>
              <a:t>Maioritariamente para inserir dados novos (ex: adicionar um imóvel)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Functions: </a:t>
            </a:r>
            <a:r>
              <a:rPr lang="pt-PT" sz="1500"/>
              <a:t>Usados maioritariamente para verificações ou buscar informações quando existem parâmetros inseridos (ex: ver imoveis associados a um agente)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Transactions: </a:t>
            </a:r>
            <a:r>
              <a:rPr lang="pt-PT" sz="1500"/>
              <a:t>Usado para eliminar uma linha da tabela e todas as suas depenências.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150" y="76200"/>
            <a:ext cx="4926941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199575" y="667325"/>
            <a:ext cx="13521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4042300" y="1530975"/>
            <a:ext cx="3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8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839300" y="1401350"/>
            <a:ext cx="3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4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492400" y="2443175"/>
            <a:ext cx="54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6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117250" y="2981975"/>
            <a:ext cx="54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dk2"/>
                </a:solidFill>
              </a:rPr>
              <a:t>2</a:t>
            </a:r>
            <a:r>
              <a:rPr b="1" lang="pt-PT" sz="2300">
                <a:solidFill>
                  <a:schemeClr val="dk2"/>
                </a:solidFill>
              </a:rPr>
              <a:t>8</a:t>
            </a:r>
            <a:endParaRPr b="1" sz="2300"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463400" y="992175"/>
            <a:ext cx="3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1</a:t>
            </a:r>
            <a:endParaRPr b="1" sz="2300">
              <a:solidFill>
                <a:schemeClr val="lt1"/>
              </a:solidFill>
            </a:endParaRPr>
          </a:p>
        </p:txBody>
      </p:sp>
      <p:pic>
        <p:nvPicPr>
          <p:cNvPr id="132" name="Google Shape;132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98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