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05720" y="657000"/>
            <a:ext cx="653148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a50021"/>
                </a:solidFill>
                <a:latin typeface="Arial"/>
                <a:ea typeface="DejaVu Sans"/>
              </a:rPr>
              <a:t>Tìm kiếm cục bộ dựa trên ràng buộc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7200" y="1735920"/>
            <a:ext cx="7729560" cy="90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50021"/>
                </a:solidFill>
                <a:latin typeface="Arial"/>
                <a:ea typeface="DejaVu Sans"/>
              </a:rPr>
              <a:t>Đề tài: Multi Knapsack Problem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305720" y="2797920"/>
            <a:ext cx="565128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727200" y="3350880"/>
            <a:ext cx="46069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a50021"/>
                </a:solidFill>
                <a:latin typeface="Arial"/>
                <a:ea typeface="DejaVu Sans"/>
              </a:rPr>
              <a:t>Nhóm sinh viên thực hiện: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164560" y="4556160"/>
            <a:ext cx="4428720" cy="7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Nhóm G9: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Nguyễn Hữu Hải - 20151197              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Phạm Ngọc Quang - 20152980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8880" y="-15156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8880" y="1269000"/>
            <a:ext cx="817704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3.1. Khởi tạo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Duyệt qua các item rồi chọn bin đầu tiên thỏa mãn thỏa mãn các điều kiện về cận trên của tổng W, P, T, R trong tập binIndices của item đó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4080" y="-18612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88880" y="1359000"/>
            <a:ext cx="813852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Hàm tính violations (fitness):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Violations = violationW + violationP + alpha * (violationT + violationR) – beta * sumTrueBin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ViolationW = (sumW[i] &gt; W[i])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ViolationP = (sumP[i] &gt; P[i])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ViolationT = (sumT[i] &gt; T[i])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ViolationR = (sumR[i] &gt; R[i])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SumTrueBin = Tổng số bin đúng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88880" y="1346040"/>
            <a:ext cx="831888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Mô hình thuật toán: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Khai báo các class: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Gen: Là các item có các thuộc tính w, p, t, r của item đó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Individual: Là tập n các Gen, một solution cho bài toán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Population: Là tập các Individual các solution có thể của bài toán</a:t>
            </a:r>
            <a:endParaRPr b="0" lang="en-US" sz="2400" spc="-1" strike="noStrike">
              <a:latin typeface="Arial"/>
            </a:endParaRPr>
          </a:p>
          <a:p>
            <a:pPr marL="343440" algn="just">
              <a:lnSpc>
                <a:spcPct val="90000"/>
              </a:lnSpc>
              <a:spcBef>
                <a:spcPts val="374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98880" y="-15156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Các thuật toán di truyền: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Lai ghép: Chọn ra 2 cá thể trong số những cá thể của Population rồi cho lai ghép với nhau theo xác suất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98880" y="-15156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31520" y="3408480"/>
            <a:ext cx="7499160" cy="171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Các thuật toán di truyền: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98880" y="-15156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40080" y="1905840"/>
            <a:ext cx="82782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Đột biến: Chọn ra một cá thể rồi sau đó thay đổi một số điểm của cá thể này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10320" y="3032280"/>
            <a:ext cx="5011560" cy="271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488880" y="2166840"/>
            <a:ext cx="7507440" cy="50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Chọn lọc: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Tập quần thể sau khi lai ghép và đột biến ta đưa vào sắp xếp các cá thể theo violations của từng cá thể.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500" spc="-1" strike="noStrike">
                <a:solidFill>
                  <a:srgbClr val="404040"/>
                </a:solidFill>
                <a:latin typeface="Calibri"/>
                <a:ea typeface="DejaVu Sans"/>
              </a:rPr>
              <a:t>Ta giữ lại 50% cá thể tốt nhất của quần thể còn 50% cá thể còn lại thì ta lấy ngẫu nhiên trong số những cá thể còn lại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98880" y="-15156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3. Genetic Algorithm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4. Kết quả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4800" y="2440800"/>
            <a:ext cx="6850440" cy="19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100: Không xếp đc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1000: xếp được 592 item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Bộ dữ liệu 3000: xếp được 2292 item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Nội dung trình bày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76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Calibri Light"/>
              <a:buAutoNum type="arabicPeriod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Giới thiệu bài toán</a:t>
            </a:r>
            <a:endParaRPr b="0" lang="en-US" sz="2100" spc="-1" strike="noStrike">
              <a:latin typeface="Arial"/>
            </a:endParaRPr>
          </a:p>
          <a:p>
            <a:pPr marL="457200" indent="-45576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Calibri Light"/>
              <a:buAutoNum type="arabicPeriod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Hill-Climbing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2.1. Mô hình hóa bài toán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2.2. Khởi tạo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2.3. Thuật toán tìm kiếm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 Genetic Algorithm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3.1. Khởi tạo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3.2. Thuật toán tìm kiếm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DejaVu Sans"/>
              </a:rPr>
              <a:t>4. Kết quả</a:t>
            </a:r>
            <a:endParaRPr b="0" lang="en-US" sz="21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1.Giới thiệu bài toán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30840" y="1237680"/>
            <a:ext cx="469692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N items cần xếp vào M bins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Item I (i = 1, …, N)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w[i]: trọng số 1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p[i]: trọng số 2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t[i]: thể loại 1, t[i] in {1, .., MT}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r[i]: thể loại 2, r[i] in {1, …, MR}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D[i]: tập các bins mà item i có thể xếp vào.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Bin b (b = 1, …, M)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W[b]: tải tối đa trọng số 1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LW[b]: tải tối thiểu trọng số 1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P[b]: tải tối đa trọng số 2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T[b]: số lượng thể loại 1 tối đa 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  <a:ea typeface="Times New Roman"/>
              </a:rPr>
              <a:t>R[b]: số lượng thể loại 2 tối đa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292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 Hill-climbing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"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2.1. Mô hình hóa bài toán</a:t>
            </a: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Biến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X[i] = b, b in binIndices[i]: item i được xếp vào bin b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Ràng buộc:</a:t>
            </a:r>
            <a:endParaRPr b="0" lang="en-US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LW[b] &lt;= sum (w[i]) &lt;= W[b],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sum(p[i]) &lt;= P[b],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len(set(t[i])) &lt;= T[b], với i: x[i] == b, b = 1, …, M</a:t>
            </a:r>
            <a:endParaRPr b="0" lang="en-US" sz="20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len(set(r[i])) &lt;= R[b], với i: x[i] == b, b = 1, …, M</a:t>
            </a:r>
            <a:endParaRPr b="0" lang="en-US" sz="2000" spc="-1" strike="noStrike">
              <a:latin typeface="Arial"/>
            </a:endParaRPr>
          </a:p>
          <a:p>
            <a:pPr marL="457560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75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4080" y="-18612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2.2. Khởi tạo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88880" y="1359000"/>
            <a:ext cx="813852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Nhận thấy tất cả các bin đều có cận trên về số loại R là 1 nên ta gộp tất cả item theo cùng 1 loại r và tính tổng w theo r đó.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Lưu lại giá trị tổng w theo r mà tổng này là lớn nhất.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Duyệt qua tất cả các bin rồi so sánh LW với giá trị tổng lớn nhất này. Nếu nó lớn hơn thì loại bỏ luôn bin này.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Kết quả: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Bộ 1000: Loại 797 bin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Bộ 3000: Loại 274 bin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4080" y="-18612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2.2. Khởi tạo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88880" y="1359000"/>
            <a:ext cx="813852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Ý tưởng: Duyệt qua tất cả các Item và xếp vào bin đầu tiên thỏa mãn điều kiện: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 (w[i]) &lt;= W[b],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sum(p[i]) &lt;= P[b],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len(set(t[i])) &lt;= T[b], với i: x[i] == b, b = 1, …, M</a:t>
            </a:r>
            <a:endParaRPr b="0" lang="en-US" sz="2400" spc="-1" strike="noStrike"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len(set(r[i])) &lt;= R[b], với i: x[i] == b, b = 1, …, 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trong tập binIndices của item đó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4080" y="-18612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2.2. Khởi tạo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88880" y="1359000"/>
            <a:ext cx="8138520" cy="54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Hàm tính violations: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Violations = violationW + violationP + violationT + violationR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ViolationW = (sumW[i] &gt; W[i])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ViolationP = (sumP[i] &gt; P[i])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ViolationT = (sumT[i] &gt; T[i]) ? 1 :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ViolationR = (sumR[i] &gt; R[i]) ? 1 : 0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2.3. Thuật toán tìm kiếm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Sử dụng thuật toán Hill-Climbing: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- Là một kỹ thuật tối ưu thuộc họ tìm kiếm cục bộ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- Ở trạng thái hiện tại, ta xem trạng thái tiếp theo nào tốt nhất thì ta sẽ đi theo trạng thái đó.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8880" y="-87480"/>
            <a:ext cx="802512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br/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2.3. Thuật toán tìm kiếm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88880" y="1346040"/>
            <a:ext cx="8025120" cy="49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Hàm getAssignDelta( idx, bin): trả về lượng thay đổi vi phạm khi thay đổi giá trị tại vị trí idx bằng bin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Tính lượng thay đổi violation của idx trước khi thay đổi bin và sau khi thay đổi bin.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510</TotalTime>
  <Application>LibreOffice/6.0.7.3$Linux_X86_64 LibreOffice_project/00m0$Build-3</Application>
  <Words>781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2016-07-25T07:53:11Z</dcterms:created>
  <dc:creator>Hang</dc:creator>
  <dc:description/>
  <dc:language>en-US</dc:language>
  <cp:lastModifiedBy/>
  <dcterms:modified xsi:type="dcterms:W3CDTF">2019-05-22T08:14:21Z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