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6" r:id="rId6"/>
    <p:sldId id="260" r:id="rId7"/>
    <p:sldId id="261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9CC25-E672-48A5-905D-80A036A64809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F8617C0-1047-4DF8-8C04-FAAD35FF85FC}">
      <dgm:prSet phldrT="[Text]"/>
      <dgm:spPr/>
      <dgm:t>
        <a:bodyPr/>
        <a:lstStyle/>
        <a:p>
          <a:r>
            <a:rPr lang="en-US" dirty="0" err="1"/>
            <a:t>Mô</a:t>
          </a:r>
          <a:r>
            <a:rPr lang="en-US" dirty="0"/>
            <a:t> </a:t>
          </a:r>
          <a:r>
            <a:rPr lang="en-US" dirty="0" err="1"/>
            <a:t>tả</a:t>
          </a:r>
          <a:r>
            <a:rPr lang="en-US" dirty="0"/>
            <a:t> </a:t>
          </a:r>
          <a:r>
            <a:rPr lang="en-US" dirty="0" err="1"/>
            <a:t>bài</a:t>
          </a:r>
          <a:r>
            <a:rPr lang="en-US" dirty="0"/>
            <a:t> </a:t>
          </a:r>
          <a:r>
            <a:rPr lang="en-US" dirty="0" err="1"/>
            <a:t>toán</a:t>
          </a:r>
          <a:endParaRPr lang="en-US" dirty="0"/>
        </a:p>
      </dgm:t>
    </dgm:pt>
    <dgm:pt modelId="{32DE4AE1-02FC-413F-8368-6A37073F254D}" type="parTrans" cxnId="{C26B4985-EB35-4D03-A70F-E10B4B922E64}">
      <dgm:prSet/>
      <dgm:spPr/>
      <dgm:t>
        <a:bodyPr/>
        <a:lstStyle/>
        <a:p>
          <a:endParaRPr lang="en-US"/>
        </a:p>
      </dgm:t>
    </dgm:pt>
    <dgm:pt modelId="{D1E7487F-7C53-4B97-90EA-7F99AF5DA7D6}" type="sibTrans" cxnId="{C26B4985-EB35-4D03-A70F-E10B4B922E64}">
      <dgm:prSet/>
      <dgm:spPr/>
      <dgm:t>
        <a:bodyPr/>
        <a:lstStyle/>
        <a:p>
          <a:endParaRPr lang="en-US"/>
        </a:p>
      </dgm:t>
    </dgm:pt>
    <dgm:pt modelId="{395F0469-7CB6-44D8-BAAF-3F330754DA8A}">
      <dgm:prSet phldrT="[Text]"/>
      <dgm:spPr/>
      <dgm:t>
        <a:bodyPr/>
        <a:lstStyle/>
        <a:p>
          <a:r>
            <a:rPr lang="en-US" dirty="0" err="1"/>
            <a:t>Mô</a:t>
          </a:r>
          <a:r>
            <a:rPr lang="en-US" dirty="0"/>
            <a:t> </a:t>
          </a:r>
          <a:r>
            <a:rPr lang="en-US" dirty="0" err="1"/>
            <a:t>hình</a:t>
          </a:r>
          <a:r>
            <a:rPr lang="en-US" dirty="0"/>
            <a:t> </a:t>
          </a:r>
          <a:r>
            <a:rPr lang="en-US" dirty="0" err="1"/>
            <a:t>toán</a:t>
          </a:r>
          <a:r>
            <a:rPr lang="en-US" dirty="0"/>
            <a:t> </a:t>
          </a:r>
          <a:r>
            <a:rPr lang="en-US" dirty="0" err="1"/>
            <a:t>học</a:t>
          </a:r>
          <a:endParaRPr lang="en-US" dirty="0"/>
        </a:p>
      </dgm:t>
    </dgm:pt>
    <dgm:pt modelId="{C0AA5B7E-2CDD-4FD2-B99A-A505E84C5448}" type="parTrans" cxnId="{8824E579-F111-4AF1-A175-8066B6AC48F7}">
      <dgm:prSet/>
      <dgm:spPr/>
      <dgm:t>
        <a:bodyPr/>
        <a:lstStyle/>
        <a:p>
          <a:endParaRPr lang="en-US"/>
        </a:p>
      </dgm:t>
    </dgm:pt>
    <dgm:pt modelId="{DF163AD1-E6EE-4412-8429-812D7F000FE9}" type="sibTrans" cxnId="{8824E579-F111-4AF1-A175-8066B6AC48F7}">
      <dgm:prSet/>
      <dgm:spPr/>
      <dgm:t>
        <a:bodyPr/>
        <a:lstStyle/>
        <a:p>
          <a:endParaRPr lang="en-US"/>
        </a:p>
      </dgm:t>
    </dgm:pt>
    <dgm:pt modelId="{87846395-C4BF-4522-ACB1-AC0B85D7E0B3}">
      <dgm:prSet phldrT="[Text]"/>
      <dgm:spPr/>
      <dgm:t>
        <a:bodyPr/>
        <a:lstStyle/>
        <a:p>
          <a:r>
            <a:rPr lang="en-US" dirty="0" err="1"/>
            <a:t>Tiền</a:t>
          </a:r>
          <a:r>
            <a:rPr lang="en-US" dirty="0"/>
            <a:t> </a:t>
          </a:r>
          <a:r>
            <a:rPr lang="en-US" dirty="0" err="1"/>
            <a:t>xử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endParaRPr lang="en-US" dirty="0"/>
        </a:p>
      </dgm:t>
    </dgm:pt>
    <dgm:pt modelId="{5CE57DE4-DC32-4563-BC08-11BCA87D6E70}" type="parTrans" cxnId="{1EC039D9-EBE4-44D8-B2D8-74275D267C47}">
      <dgm:prSet/>
      <dgm:spPr/>
      <dgm:t>
        <a:bodyPr/>
        <a:lstStyle/>
        <a:p>
          <a:endParaRPr lang="en-US"/>
        </a:p>
      </dgm:t>
    </dgm:pt>
    <dgm:pt modelId="{49F83F75-3548-4489-8D63-CCCA548689CA}" type="sibTrans" cxnId="{1EC039D9-EBE4-44D8-B2D8-74275D267C47}">
      <dgm:prSet/>
      <dgm:spPr/>
      <dgm:t>
        <a:bodyPr/>
        <a:lstStyle/>
        <a:p>
          <a:endParaRPr lang="en-US"/>
        </a:p>
      </dgm:t>
    </dgm:pt>
    <dgm:pt modelId="{03DCDD64-742C-4F1A-80F4-30D3868E8493}">
      <dgm:prSet phldrT="[Text]"/>
      <dgm:spPr/>
      <dgm:t>
        <a:bodyPr/>
        <a:lstStyle/>
        <a:p>
          <a:r>
            <a:rPr lang="en-US" dirty="0" err="1"/>
            <a:t>Thuật</a:t>
          </a:r>
          <a:r>
            <a:rPr lang="en-US" dirty="0"/>
            <a:t> </a:t>
          </a:r>
          <a:r>
            <a:rPr lang="en-US" dirty="0" err="1"/>
            <a:t>toán</a:t>
          </a:r>
          <a:r>
            <a:rPr lang="en-US" dirty="0"/>
            <a:t> </a:t>
          </a:r>
          <a:r>
            <a:rPr lang="en-US" dirty="0" err="1"/>
            <a:t>tìm</a:t>
          </a:r>
          <a:r>
            <a:rPr lang="en-US" dirty="0"/>
            <a:t> </a:t>
          </a:r>
          <a:r>
            <a:rPr lang="en-US" dirty="0" err="1"/>
            <a:t>kiếm</a:t>
          </a:r>
          <a:endParaRPr lang="en-US" dirty="0"/>
        </a:p>
      </dgm:t>
    </dgm:pt>
    <dgm:pt modelId="{6B225E4F-9E2E-41DD-A6A5-389239DF9DE3}" type="parTrans" cxnId="{40FD4191-29E7-4C29-9CE4-3A541B279F1B}">
      <dgm:prSet/>
      <dgm:spPr/>
      <dgm:t>
        <a:bodyPr/>
        <a:lstStyle/>
        <a:p>
          <a:endParaRPr lang="en-US"/>
        </a:p>
      </dgm:t>
    </dgm:pt>
    <dgm:pt modelId="{D95A79A6-EB36-4F62-B3AF-652AD6162760}" type="sibTrans" cxnId="{40FD4191-29E7-4C29-9CE4-3A541B279F1B}">
      <dgm:prSet/>
      <dgm:spPr/>
      <dgm:t>
        <a:bodyPr/>
        <a:lstStyle/>
        <a:p>
          <a:endParaRPr lang="en-US"/>
        </a:p>
      </dgm:t>
    </dgm:pt>
    <dgm:pt modelId="{BFCF8339-622D-4AEE-9CC2-2433A3230FE3}">
      <dgm:prSet phldrT="[Text]"/>
      <dgm:spPr/>
      <dgm:t>
        <a:bodyPr/>
        <a:lstStyle/>
        <a:p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quả</a:t>
          </a:r>
          <a:r>
            <a:rPr lang="en-US" dirty="0"/>
            <a:t> </a:t>
          </a:r>
          <a:r>
            <a:rPr lang="en-US" dirty="0" err="1"/>
            <a:t>thử</a:t>
          </a:r>
          <a:r>
            <a:rPr lang="en-US" dirty="0"/>
            <a:t> </a:t>
          </a:r>
          <a:r>
            <a:rPr lang="en-US" dirty="0" err="1"/>
            <a:t>nghiệm</a:t>
          </a:r>
          <a:endParaRPr lang="en-US" dirty="0"/>
        </a:p>
      </dgm:t>
    </dgm:pt>
    <dgm:pt modelId="{F8349405-D3C4-4929-A6BD-86B7D7898ED0}" type="parTrans" cxnId="{2C405EC0-EA1B-4832-8638-BB33F39298F8}">
      <dgm:prSet/>
      <dgm:spPr/>
      <dgm:t>
        <a:bodyPr/>
        <a:lstStyle/>
        <a:p>
          <a:endParaRPr lang="en-US"/>
        </a:p>
      </dgm:t>
    </dgm:pt>
    <dgm:pt modelId="{8F5CF910-5181-4182-890F-13EB41FC0F66}" type="sibTrans" cxnId="{2C405EC0-EA1B-4832-8638-BB33F39298F8}">
      <dgm:prSet/>
      <dgm:spPr/>
      <dgm:t>
        <a:bodyPr/>
        <a:lstStyle/>
        <a:p>
          <a:endParaRPr lang="en-US"/>
        </a:p>
      </dgm:t>
    </dgm:pt>
    <dgm:pt modelId="{B0F33BC1-A09B-4980-A2FC-84760EFFC1EC}" type="pres">
      <dgm:prSet presAssocID="{7709CC25-E672-48A5-905D-80A036A64809}" presName="linear" presStyleCnt="0">
        <dgm:presLayoutVars>
          <dgm:animLvl val="lvl"/>
          <dgm:resizeHandles val="exact"/>
        </dgm:presLayoutVars>
      </dgm:prSet>
      <dgm:spPr/>
    </dgm:pt>
    <dgm:pt modelId="{D4B67EF8-8F30-4195-B5D2-50D648F7C03E}" type="pres">
      <dgm:prSet presAssocID="{0F8617C0-1047-4DF8-8C04-FAAD35FF85F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E9D7C0-0931-47B1-B40D-B4E580F044DC}" type="pres">
      <dgm:prSet presAssocID="{D1E7487F-7C53-4B97-90EA-7F99AF5DA7D6}" presName="spacer" presStyleCnt="0"/>
      <dgm:spPr/>
    </dgm:pt>
    <dgm:pt modelId="{F35B7F0B-B2C0-4E1F-BEBE-5FC121E05912}" type="pres">
      <dgm:prSet presAssocID="{395F0469-7CB6-44D8-BAAF-3F330754DA8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FB96ACE-0006-4998-8C4F-28A2E6D31BA3}" type="pres">
      <dgm:prSet presAssocID="{DF163AD1-E6EE-4412-8429-812D7F000FE9}" presName="spacer" presStyleCnt="0"/>
      <dgm:spPr/>
    </dgm:pt>
    <dgm:pt modelId="{D0CA6EAD-45A0-4B64-9891-998BDDCE8523}" type="pres">
      <dgm:prSet presAssocID="{87846395-C4BF-4522-ACB1-AC0B85D7E0B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AA8BE00-A697-4439-B65D-D1D2FA56631E}" type="pres">
      <dgm:prSet presAssocID="{49F83F75-3548-4489-8D63-CCCA548689CA}" presName="spacer" presStyleCnt="0"/>
      <dgm:spPr/>
    </dgm:pt>
    <dgm:pt modelId="{B295242C-7DC6-491D-9748-E1083648A501}" type="pres">
      <dgm:prSet presAssocID="{03DCDD64-742C-4F1A-80F4-30D3868E849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A50C42D-DAD2-4451-8733-E426910AF6B2}" type="pres">
      <dgm:prSet presAssocID="{D95A79A6-EB36-4F62-B3AF-652AD6162760}" presName="spacer" presStyleCnt="0"/>
      <dgm:spPr/>
    </dgm:pt>
    <dgm:pt modelId="{0E11CDBF-B697-4CD8-8F46-0771AB09ACCB}" type="pres">
      <dgm:prSet presAssocID="{BFCF8339-622D-4AEE-9CC2-2433A3230FE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E3E9633-251A-4DE3-9A51-81280599BC59}" type="presOf" srcId="{BFCF8339-622D-4AEE-9CC2-2433A3230FE3}" destId="{0E11CDBF-B697-4CD8-8F46-0771AB09ACCB}" srcOrd="0" destOrd="0" presId="urn:microsoft.com/office/officeart/2005/8/layout/vList2"/>
    <dgm:cxn modelId="{18B03354-4366-42D6-911D-2B73EF1CE283}" type="presOf" srcId="{03DCDD64-742C-4F1A-80F4-30D3868E8493}" destId="{B295242C-7DC6-491D-9748-E1083648A501}" srcOrd="0" destOrd="0" presId="urn:microsoft.com/office/officeart/2005/8/layout/vList2"/>
    <dgm:cxn modelId="{8824E579-F111-4AF1-A175-8066B6AC48F7}" srcId="{7709CC25-E672-48A5-905D-80A036A64809}" destId="{395F0469-7CB6-44D8-BAAF-3F330754DA8A}" srcOrd="1" destOrd="0" parTransId="{C0AA5B7E-2CDD-4FD2-B99A-A505E84C5448}" sibTransId="{DF163AD1-E6EE-4412-8429-812D7F000FE9}"/>
    <dgm:cxn modelId="{C26B4985-EB35-4D03-A70F-E10B4B922E64}" srcId="{7709CC25-E672-48A5-905D-80A036A64809}" destId="{0F8617C0-1047-4DF8-8C04-FAAD35FF85FC}" srcOrd="0" destOrd="0" parTransId="{32DE4AE1-02FC-413F-8368-6A37073F254D}" sibTransId="{D1E7487F-7C53-4B97-90EA-7F99AF5DA7D6}"/>
    <dgm:cxn modelId="{73228A8B-9BDD-4094-9C45-6558FAE227D4}" type="presOf" srcId="{395F0469-7CB6-44D8-BAAF-3F330754DA8A}" destId="{F35B7F0B-B2C0-4E1F-BEBE-5FC121E05912}" srcOrd="0" destOrd="0" presId="urn:microsoft.com/office/officeart/2005/8/layout/vList2"/>
    <dgm:cxn modelId="{40FD4191-29E7-4C29-9CE4-3A541B279F1B}" srcId="{7709CC25-E672-48A5-905D-80A036A64809}" destId="{03DCDD64-742C-4F1A-80F4-30D3868E8493}" srcOrd="3" destOrd="0" parTransId="{6B225E4F-9E2E-41DD-A6A5-389239DF9DE3}" sibTransId="{D95A79A6-EB36-4F62-B3AF-652AD6162760}"/>
    <dgm:cxn modelId="{4DA37CAE-1CE1-44F7-8B51-07D5ADC4A55C}" type="presOf" srcId="{87846395-C4BF-4522-ACB1-AC0B85D7E0B3}" destId="{D0CA6EAD-45A0-4B64-9891-998BDDCE8523}" srcOrd="0" destOrd="0" presId="urn:microsoft.com/office/officeart/2005/8/layout/vList2"/>
    <dgm:cxn modelId="{E18F2BAF-DA6C-44BD-9EDE-82D20D5DEB1C}" type="presOf" srcId="{7709CC25-E672-48A5-905D-80A036A64809}" destId="{B0F33BC1-A09B-4980-A2FC-84760EFFC1EC}" srcOrd="0" destOrd="0" presId="urn:microsoft.com/office/officeart/2005/8/layout/vList2"/>
    <dgm:cxn modelId="{2C405EC0-EA1B-4832-8638-BB33F39298F8}" srcId="{7709CC25-E672-48A5-905D-80A036A64809}" destId="{BFCF8339-622D-4AEE-9CC2-2433A3230FE3}" srcOrd="4" destOrd="0" parTransId="{F8349405-D3C4-4929-A6BD-86B7D7898ED0}" sibTransId="{8F5CF910-5181-4182-890F-13EB41FC0F66}"/>
    <dgm:cxn modelId="{1EC039D9-EBE4-44D8-B2D8-74275D267C47}" srcId="{7709CC25-E672-48A5-905D-80A036A64809}" destId="{87846395-C4BF-4522-ACB1-AC0B85D7E0B3}" srcOrd="2" destOrd="0" parTransId="{5CE57DE4-DC32-4563-BC08-11BCA87D6E70}" sibTransId="{49F83F75-3548-4489-8D63-CCCA548689CA}"/>
    <dgm:cxn modelId="{045BDBE6-E0A1-4C85-9499-4768D598FD93}" type="presOf" srcId="{0F8617C0-1047-4DF8-8C04-FAAD35FF85FC}" destId="{D4B67EF8-8F30-4195-B5D2-50D648F7C03E}" srcOrd="0" destOrd="0" presId="urn:microsoft.com/office/officeart/2005/8/layout/vList2"/>
    <dgm:cxn modelId="{D247635F-5FC2-46CE-970E-6890A2BB6FB0}" type="presParOf" srcId="{B0F33BC1-A09B-4980-A2FC-84760EFFC1EC}" destId="{D4B67EF8-8F30-4195-B5D2-50D648F7C03E}" srcOrd="0" destOrd="0" presId="urn:microsoft.com/office/officeart/2005/8/layout/vList2"/>
    <dgm:cxn modelId="{8856B99D-14F5-42F1-8B0F-89F4196955A7}" type="presParOf" srcId="{B0F33BC1-A09B-4980-A2FC-84760EFFC1EC}" destId="{C0E9D7C0-0931-47B1-B40D-B4E580F044DC}" srcOrd="1" destOrd="0" presId="urn:microsoft.com/office/officeart/2005/8/layout/vList2"/>
    <dgm:cxn modelId="{0A09D824-8D59-4194-9DE4-34EAAF31A20E}" type="presParOf" srcId="{B0F33BC1-A09B-4980-A2FC-84760EFFC1EC}" destId="{F35B7F0B-B2C0-4E1F-BEBE-5FC121E05912}" srcOrd="2" destOrd="0" presId="urn:microsoft.com/office/officeart/2005/8/layout/vList2"/>
    <dgm:cxn modelId="{5615D782-8271-4B08-86AE-479CFD1DAA2C}" type="presParOf" srcId="{B0F33BC1-A09B-4980-A2FC-84760EFFC1EC}" destId="{DFB96ACE-0006-4998-8C4F-28A2E6D31BA3}" srcOrd="3" destOrd="0" presId="urn:microsoft.com/office/officeart/2005/8/layout/vList2"/>
    <dgm:cxn modelId="{10331108-8092-48D0-BF50-4A4D354D7823}" type="presParOf" srcId="{B0F33BC1-A09B-4980-A2FC-84760EFFC1EC}" destId="{D0CA6EAD-45A0-4B64-9891-998BDDCE8523}" srcOrd="4" destOrd="0" presId="urn:microsoft.com/office/officeart/2005/8/layout/vList2"/>
    <dgm:cxn modelId="{343B3098-51A5-4967-9CEA-3FAE826C46D5}" type="presParOf" srcId="{B0F33BC1-A09B-4980-A2FC-84760EFFC1EC}" destId="{3AA8BE00-A697-4439-B65D-D1D2FA56631E}" srcOrd="5" destOrd="0" presId="urn:microsoft.com/office/officeart/2005/8/layout/vList2"/>
    <dgm:cxn modelId="{5CDB09CB-2E62-4349-A603-C85EAA0ACD2E}" type="presParOf" srcId="{B0F33BC1-A09B-4980-A2FC-84760EFFC1EC}" destId="{B295242C-7DC6-491D-9748-E1083648A501}" srcOrd="6" destOrd="0" presId="urn:microsoft.com/office/officeart/2005/8/layout/vList2"/>
    <dgm:cxn modelId="{B12AA82F-707F-4351-B6CA-6E91DBFDA746}" type="presParOf" srcId="{B0F33BC1-A09B-4980-A2FC-84760EFFC1EC}" destId="{1A50C42D-DAD2-4451-8733-E426910AF6B2}" srcOrd="7" destOrd="0" presId="urn:microsoft.com/office/officeart/2005/8/layout/vList2"/>
    <dgm:cxn modelId="{93E7DEC5-690C-4BB1-8120-0073985B09AE}" type="presParOf" srcId="{B0F33BC1-A09B-4980-A2FC-84760EFFC1EC}" destId="{0E11CDBF-B697-4CD8-8F46-0771AB09ACC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67EF8-8F30-4195-B5D2-50D648F7C03E}">
      <dsp:nvSpPr>
        <dsp:cNvPr id="0" name=""/>
        <dsp:cNvSpPr/>
      </dsp:nvSpPr>
      <dsp:spPr>
        <a:xfrm>
          <a:off x="0" y="34765"/>
          <a:ext cx="8596312" cy="69556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Mô</a:t>
          </a:r>
          <a:r>
            <a:rPr lang="en-US" sz="2900" kern="1200" dirty="0"/>
            <a:t> </a:t>
          </a:r>
          <a:r>
            <a:rPr lang="en-US" sz="2900" kern="1200" dirty="0" err="1"/>
            <a:t>tả</a:t>
          </a:r>
          <a:r>
            <a:rPr lang="en-US" sz="2900" kern="1200" dirty="0"/>
            <a:t> </a:t>
          </a:r>
          <a:r>
            <a:rPr lang="en-US" sz="2900" kern="1200" dirty="0" err="1"/>
            <a:t>bài</a:t>
          </a:r>
          <a:r>
            <a:rPr lang="en-US" sz="2900" kern="1200" dirty="0"/>
            <a:t> </a:t>
          </a:r>
          <a:r>
            <a:rPr lang="en-US" sz="2900" kern="1200" dirty="0" err="1"/>
            <a:t>toán</a:t>
          </a:r>
          <a:endParaRPr lang="en-US" sz="2900" kern="1200" dirty="0"/>
        </a:p>
      </dsp:txBody>
      <dsp:txXfrm>
        <a:off x="33955" y="68720"/>
        <a:ext cx="8528402" cy="627655"/>
      </dsp:txXfrm>
    </dsp:sp>
    <dsp:sp modelId="{F35B7F0B-B2C0-4E1F-BEBE-5FC121E05912}">
      <dsp:nvSpPr>
        <dsp:cNvPr id="0" name=""/>
        <dsp:cNvSpPr/>
      </dsp:nvSpPr>
      <dsp:spPr>
        <a:xfrm>
          <a:off x="0" y="813850"/>
          <a:ext cx="8596312" cy="69556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Mô</a:t>
          </a:r>
          <a:r>
            <a:rPr lang="en-US" sz="2900" kern="1200" dirty="0"/>
            <a:t> </a:t>
          </a:r>
          <a:r>
            <a:rPr lang="en-US" sz="2900" kern="1200" dirty="0" err="1"/>
            <a:t>hình</a:t>
          </a:r>
          <a:r>
            <a:rPr lang="en-US" sz="2900" kern="1200" dirty="0"/>
            <a:t> </a:t>
          </a:r>
          <a:r>
            <a:rPr lang="en-US" sz="2900" kern="1200" dirty="0" err="1"/>
            <a:t>toán</a:t>
          </a:r>
          <a:r>
            <a:rPr lang="en-US" sz="2900" kern="1200" dirty="0"/>
            <a:t> </a:t>
          </a:r>
          <a:r>
            <a:rPr lang="en-US" sz="2900" kern="1200" dirty="0" err="1"/>
            <a:t>học</a:t>
          </a:r>
          <a:endParaRPr lang="en-US" sz="2900" kern="1200" dirty="0"/>
        </a:p>
      </dsp:txBody>
      <dsp:txXfrm>
        <a:off x="33955" y="847805"/>
        <a:ext cx="8528402" cy="627655"/>
      </dsp:txXfrm>
    </dsp:sp>
    <dsp:sp modelId="{D0CA6EAD-45A0-4B64-9891-998BDDCE8523}">
      <dsp:nvSpPr>
        <dsp:cNvPr id="0" name=""/>
        <dsp:cNvSpPr/>
      </dsp:nvSpPr>
      <dsp:spPr>
        <a:xfrm>
          <a:off x="0" y="1592935"/>
          <a:ext cx="8596312" cy="69556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Tiền</a:t>
          </a:r>
          <a:r>
            <a:rPr lang="en-US" sz="2900" kern="1200" dirty="0"/>
            <a:t> </a:t>
          </a:r>
          <a:r>
            <a:rPr lang="en-US" sz="2900" kern="1200" dirty="0" err="1"/>
            <a:t>xử</a:t>
          </a:r>
          <a:r>
            <a:rPr lang="en-US" sz="2900" kern="1200" dirty="0"/>
            <a:t> </a:t>
          </a:r>
          <a:r>
            <a:rPr lang="en-US" sz="2900" kern="1200" dirty="0" err="1"/>
            <a:t>lý</a:t>
          </a:r>
          <a:r>
            <a:rPr lang="en-US" sz="2900" kern="1200" dirty="0"/>
            <a:t> </a:t>
          </a:r>
          <a:r>
            <a:rPr lang="en-US" sz="2900" kern="1200" dirty="0" err="1"/>
            <a:t>dữ</a:t>
          </a:r>
          <a:r>
            <a:rPr lang="en-US" sz="2900" kern="1200" dirty="0"/>
            <a:t> </a:t>
          </a:r>
          <a:r>
            <a:rPr lang="en-US" sz="2900" kern="1200" dirty="0" err="1"/>
            <a:t>liệu</a:t>
          </a:r>
          <a:endParaRPr lang="en-US" sz="2900" kern="1200" dirty="0"/>
        </a:p>
      </dsp:txBody>
      <dsp:txXfrm>
        <a:off x="33955" y="1626890"/>
        <a:ext cx="8528402" cy="627655"/>
      </dsp:txXfrm>
    </dsp:sp>
    <dsp:sp modelId="{B295242C-7DC6-491D-9748-E1083648A501}">
      <dsp:nvSpPr>
        <dsp:cNvPr id="0" name=""/>
        <dsp:cNvSpPr/>
      </dsp:nvSpPr>
      <dsp:spPr>
        <a:xfrm>
          <a:off x="0" y="2372021"/>
          <a:ext cx="8596312" cy="69556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Thuật</a:t>
          </a:r>
          <a:r>
            <a:rPr lang="en-US" sz="2900" kern="1200" dirty="0"/>
            <a:t> </a:t>
          </a:r>
          <a:r>
            <a:rPr lang="en-US" sz="2900" kern="1200" dirty="0" err="1"/>
            <a:t>toán</a:t>
          </a:r>
          <a:r>
            <a:rPr lang="en-US" sz="2900" kern="1200" dirty="0"/>
            <a:t> </a:t>
          </a:r>
          <a:r>
            <a:rPr lang="en-US" sz="2900" kern="1200" dirty="0" err="1"/>
            <a:t>tìm</a:t>
          </a:r>
          <a:r>
            <a:rPr lang="en-US" sz="2900" kern="1200" dirty="0"/>
            <a:t> </a:t>
          </a:r>
          <a:r>
            <a:rPr lang="en-US" sz="2900" kern="1200" dirty="0" err="1"/>
            <a:t>kiếm</a:t>
          </a:r>
          <a:endParaRPr lang="en-US" sz="2900" kern="1200" dirty="0"/>
        </a:p>
      </dsp:txBody>
      <dsp:txXfrm>
        <a:off x="33955" y="2405976"/>
        <a:ext cx="8528402" cy="627655"/>
      </dsp:txXfrm>
    </dsp:sp>
    <dsp:sp modelId="{0E11CDBF-B697-4CD8-8F46-0771AB09ACCB}">
      <dsp:nvSpPr>
        <dsp:cNvPr id="0" name=""/>
        <dsp:cNvSpPr/>
      </dsp:nvSpPr>
      <dsp:spPr>
        <a:xfrm>
          <a:off x="0" y="3151106"/>
          <a:ext cx="8596312" cy="69556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Kết</a:t>
          </a:r>
          <a:r>
            <a:rPr lang="en-US" sz="2900" kern="1200" dirty="0"/>
            <a:t> </a:t>
          </a:r>
          <a:r>
            <a:rPr lang="en-US" sz="2900" kern="1200" dirty="0" err="1"/>
            <a:t>quả</a:t>
          </a:r>
          <a:r>
            <a:rPr lang="en-US" sz="2900" kern="1200" dirty="0"/>
            <a:t> </a:t>
          </a:r>
          <a:r>
            <a:rPr lang="en-US" sz="2900" kern="1200" dirty="0" err="1"/>
            <a:t>thử</a:t>
          </a:r>
          <a:r>
            <a:rPr lang="en-US" sz="2900" kern="1200" dirty="0"/>
            <a:t> </a:t>
          </a:r>
          <a:r>
            <a:rPr lang="en-US" sz="2900" kern="1200" dirty="0" err="1"/>
            <a:t>nghiệm</a:t>
          </a:r>
          <a:endParaRPr lang="en-US" sz="2900" kern="1200" dirty="0"/>
        </a:p>
      </dsp:txBody>
      <dsp:txXfrm>
        <a:off x="33955" y="3185061"/>
        <a:ext cx="8528402" cy="627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789" y="2404534"/>
            <a:ext cx="7863214" cy="164630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MultiKnapsack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MinMaxType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Constraints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055192"/>
              </p:ext>
            </p:extLst>
          </p:nvPr>
        </p:nvGraphicFramePr>
        <p:xfrm>
          <a:off x="2983027" y="4770035"/>
          <a:ext cx="6290976" cy="14833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145488">
                  <a:extLst>
                    <a:ext uri="{9D8B030D-6E8A-4147-A177-3AD203B41FA5}">
                      <a16:colId xmlns:a16="http://schemas.microsoft.com/office/drawing/2014/main" val="4285005545"/>
                    </a:ext>
                  </a:extLst>
                </a:gridCol>
                <a:gridCol w="3145488">
                  <a:extLst>
                    <a:ext uri="{9D8B030D-6E8A-4147-A177-3AD203B41FA5}">
                      <a16:colId xmlns:a16="http://schemas.microsoft.com/office/drawing/2014/main" val="173611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GVHD: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TS.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Phạm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Quang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Dũng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74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Nhóm</a:t>
                      </a:r>
                      <a:r>
                        <a:rPr lang="en-US" baseline="0" dirty="0"/>
                        <a:t> SV: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82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20150063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Lê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Đức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53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20151537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Nguyễn</a:t>
                      </a:r>
                      <a:r>
                        <a:rPr lang="en-US" baseline="0" dirty="0"/>
                        <a:t> Minh </a:t>
                      </a:r>
                      <a:r>
                        <a:rPr lang="en-US" baseline="0" dirty="0" err="1"/>
                        <a:t>Hoàng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26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850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30A4-7CBB-4AF3-A035-81AD9B90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C8282-10DA-49AC-A3A0-8210569D0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Greedy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so </a:t>
            </a:r>
            <a:r>
              <a:rPr lang="en-US" dirty="0" err="1"/>
              <a:t>với</a:t>
            </a:r>
            <a:r>
              <a:rPr lang="en-US" dirty="0"/>
              <a:t> Hill Climbing.</a:t>
            </a:r>
          </a:p>
        </p:txBody>
      </p:sp>
    </p:spTree>
    <p:extLst>
      <p:ext uri="{BB962C8B-B14F-4D97-AF65-F5344CB8AC3E}">
        <p14:creationId xmlns:p14="http://schemas.microsoft.com/office/powerpoint/2010/main" val="36257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04002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031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4711"/>
            <a:ext cx="8596668" cy="5017654"/>
          </a:xfrm>
        </p:spPr>
        <p:txBody>
          <a:bodyPr>
            <a:normAutofit/>
          </a:bodyPr>
          <a:lstStyle/>
          <a:p>
            <a:r>
              <a:rPr lang="en-US" sz="1400" dirty="0"/>
              <a:t>N items </a:t>
            </a:r>
            <a:r>
              <a:rPr lang="en-US" sz="1400" dirty="0" err="1"/>
              <a:t>cần</a:t>
            </a:r>
            <a:r>
              <a:rPr lang="en-US" sz="1400" dirty="0"/>
              <a:t> </a:t>
            </a:r>
            <a:r>
              <a:rPr lang="en-US" sz="1400" dirty="0" err="1"/>
              <a:t>xếp</a:t>
            </a:r>
            <a:r>
              <a:rPr lang="en-US" sz="1400" dirty="0"/>
              <a:t> </a:t>
            </a:r>
            <a:r>
              <a:rPr lang="en-US" sz="1400" dirty="0" err="1"/>
              <a:t>vào</a:t>
            </a:r>
            <a:r>
              <a:rPr lang="en-US" sz="1400" dirty="0"/>
              <a:t> M bins</a:t>
            </a:r>
          </a:p>
          <a:p>
            <a:r>
              <a:rPr lang="en-US" sz="1400" dirty="0"/>
              <a:t>Item I (</a:t>
            </a:r>
            <a:r>
              <a:rPr lang="en-US" sz="1400" dirty="0" err="1"/>
              <a:t>i</a:t>
            </a:r>
            <a:r>
              <a:rPr lang="en-US" sz="1400" dirty="0"/>
              <a:t> = 1, …, N)</a:t>
            </a:r>
          </a:p>
          <a:p>
            <a:pPr lvl="1"/>
            <a:r>
              <a:rPr lang="en-US" sz="1400" dirty="0"/>
              <a:t>w[</a:t>
            </a:r>
            <a:r>
              <a:rPr lang="en-US" sz="1400" dirty="0" err="1"/>
              <a:t>i</a:t>
            </a:r>
            <a:r>
              <a:rPr lang="en-US" sz="1400" dirty="0"/>
              <a:t>]: </a:t>
            </a:r>
            <a:r>
              <a:rPr lang="en-US" sz="1400" dirty="0" err="1"/>
              <a:t>trọng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1</a:t>
            </a:r>
          </a:p>
          <a:p>
            <a:pPr lvl="1"/>
            <a:r>
              <a:rPr lang="en-US" sz="1400" dirty="0"/>
              <a:t>p[</a:t>
            </a:r>
            <a:r>
              <a:rPr lang="en-US" sz="1400" dirty="0" err="1"/>
              <a:t>i</a:t>
            </a:r>
            <a:r>
              <a:rPr lang="en-US" sz="1400" dirty="0"/>
              <a:t>]: </a:t>
            </a:r>
            <a:r>
              <a:rPr lang="en-US" sz="1400" dirty="0" err="1"/>
              <a:t>trọng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2</a:t>
            </a:r>
          </a:p>
          <a:p>
            <a:pPr lvl="1"/>
            <a:r>
              <a:rPr lang="en-US" sz="1400" dirty="0"/>
              <a:t>t[</a:t>
            </a:r>
            <a:r>
              <a:rPr lang="en-US" sz="1400" dirty="0" err="1"/>
              <a:t>i</a:t>
            </a:r>
            <a:r>
              <a:rPr lang="en-US" sz="1400" dirty="0"/>
              <a:t>]: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loại</a:t>
            </a:r>
            <a:r>
              <a:rPr lang="en-US" sz="1400" dirty="0"/>
              <a:t> 1, t[</a:t>
            </a:r>
            <a:r>
              <a:rPr lang="en-US" sz="1400" dirty="0" err="1"/>
              <a:t>i</a:t>
            </a:r>
            <a:r>
              <a:rPr lang="en-US" sz="1400" dirty="0"/>
              <a:t>] in {1, .., MT}</a:t>
            </a:r>
          </a:p>
          <a:p>
            <a:pPr lvl="1"/>
            <a:r>
              <a:rPr lang="en-US" sz="1400" dirty="0"/>
              <a:t>r[</a:t>
            </a:r>
            <a:r>
              <a:rPr lang="en-US" sz="1400" dirty="0" err="1"/>
              <a:t>i</a:t>
            </a:r>
            <a:r>
              <a:rPr lang="en-US" sz="1400" dirty="0"/>
              <a:t>]: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loại</a:t>
            </a:r>
            <a:r>
              <a:rPr lang="en-US" sz="1400" dirty="0"/>
              <a:t> 2, r[</a:t>
            </a:r>
            <a:r>
              <a:rPr lang="en-US" sz="1400" dirty="0" err="1"/>
              <a:t>i</a:t>
            </a:r>
            <a:r>
              <a:rPr lang="en-US" sz="1400" dirty="0"/>
              <a:t>] in {1, …, MR}</a:t>
            </a:r>
          </a:p>
          <a:p>
            <a:pPr lvl="1"/>
            <a:r>
              <a:rPr lang="en-US" sz="1400" dirty="0"/>
              <a:t>D[</a:t>
            </a:r>
            <a:r>
              <a:rPr lang="en-US" sz="1400" dirty="0" err="1"/>
              <a:t>i</a:t>
            </a:r>
            <a:r>
              <a:rPr lang="en-US" sz="1400" dirty="0"/>
              <a:t>]: </a:t>
            </a:r>
            <a:r>
              <a:rPr lang="en-US" sz="1400" dirty="0" err="1"/>
              <a:t>tập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bins </a:t>
            </a:r>
            <a:r>
              <a:rPr lang="en-US" sz="1400" dirty="0" err="1"/>
              <a:t>mà</a:t>
            </a:r>
            <a:r>
              <a:rPr lang="en-US" sz="1400" dirty="0"/>
              <a:t> item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xếp</a:t>
            </a:r>
            <a:r>
              <a:rPr lang="en-US" sz="1400" dirty="0"/>
              <a:t> </a:t>
            </a:r>
            <a:r>
              <a:rPr lang="en-US" sz="1400" dirty="0" err="1"/>
              <a:t>vào</a:t>
            </a:r>
            <a:r>
              <a:rPr lang="en-US" sz="1400" dirty="0"/>
              <a:t>.</a:t>
            </a:r>
          </a:p>
          <a:p>
            <a:r>
              <a:rPr lang="en-US" sz="1400" dirty="0"/>
              <a:t>Bin b (b = 1, …, M)</a:t>
            </a:r>
          </a:p>
          <a:p>
            <a:pPr lvl="1"/>
            <a:r>
              <a:rPr lang="en-US" sz="1400" dirty="0"/>
              <a:t>W[b]: </a:t>
            </a:r>
            <a:r>
              <a:rPr lang="en-US" sz="1400" dirty="0" err="1"/>
              <a:t>tải</a:t>
            </a:r>
            <a:r>
              <a:rPr lang="en-US" sz="1400" dirty="0"/>
              <a:t> </a:t>
            </a:r>
            <a:r>
              <a:rPr lang="en-US" sz="1400" dirty="0" err="1"/>
              <a:t>tối</a:t>
            </a:r>
            <a:r>
              <a:rPr lang="en-US" sz="1400" dirty="0"/>
              <a:t> </a:t>
            </a:r>
            <a:r>
              <a:rPr lang="en-US" sz="1400" dirty="0" err="1"/>
              <a:t>đa</a:t>
            </a:r>
            <a:r>
              <a:rPr lang="en-US" sz="1400" dirty="0"/>
              <a:t> </a:t>
            </a:r>
            <a:r>
              <a:rPr lang="en-US" sz="1400" dirty="0" err="1"/>
              <a:t>trọng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1</a:t>
            </a:r>
          </a:p>
          <a:p>
            <a:pPr lvl="1"/>
            <a:r>
              <a:rPr lang="en-US" sz="1400" dirty="0"/>
              <a:t>LW[b]: </a:t>
            </a:r>
            <a:r>
              <a:rPr lang="en-US" sz="1400" dirty="0" err="1"/>
              <a:t>tải</a:t>
            </a:r>
            <a:r>
              <a:rPr lang="en-US" sz="1400" dirty="0"/>
              <a:t> </a:t>
            </a:r>
            <a:r>
              <a:rPr lang="en-US" sz="1400" dirty="0" err="1"/>
              <a:t>tối</a:t>
            </a:r>
            <a:r>
              <a:rPr lang="en-US" sz="1400" dirty="0"/>
              <a:t> </a:t>
            </a:r>
            <a:r>
              <a:rPr lang="en-US" sz="1400" dirty="0" err="1"/>
              <a:t>thiểu</a:t>
            </a:r>
            <a:r>
              <a:rPr lang="en-US" sz="1400" dirty="0"/>
              <a:t> </a:t>
            </a:r>
            <a:r>
              <a:rPr lang="en-US" sz="1400" dirty="0" err="1"/>
              <a:t>trọng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1</a:t>
            </a:r>
          </a:p>
          <a:p>
            <a:pPr lvl="1"/>
            <a:r>
              <a:rPr lang="en-US" sz="1400" dirty="0"/>
              <a:t>P[b]: </a:t>
            </a:r>
            <a:r>
              <a:rPr lang="en-US" sz="1400" dirty="0" err="1"/>
              <a:t>tải</a:t>
            </a:r>
            <a:r>
              <a:rPr lang="en-US" sz="1400" dirty="0"/>
              <a:t> </a:t>
            </a:r>
            <a:r>
              <a:rPr lang="en-US" sz="1400" dirty="0" err="1"/>
              <a:t>tối</a:t>
            </a:r>
            <a:r>
              <a:rPr lang="en-US" sz="1400" dirty="0"/>
              <a:t> </a:t>
            </a:r>
            <a:r>
              <a:rPr lang="en-US" sz="1400" dirty="0" err="1"/>
              <a:t>đa</a:t>
            </a:r>
            <a:r>
              <a:rPr lang="en-US" sz="1400" dirty="0"/>
              <a:t> </a:t>
            </a:r>
            <a:r>
              <a:rPr lang="en-US" sz="1400" dirty="0" err="1"/>
              <a:t>trọng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2</a:t>
            </a:r>
          </a:p>
          <a:p>
            <a:pPr lvl="1"/>
            <a:r>
              <a:rPr lang="en-US" sz="1400" dirty="0"/>
              <a:t>T[b]: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lượng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loại</a:t>
            </a:r>
            <a:r>
              <a:rPr lang="en-US" sz="1400" dirty="0"/>
              <a:t> 1 </a:t>
            </a:r>
            <a:r>
              <a:rPr lang="en-US" sz="1400" dirty="0" err="1"/>
              <a:t>tối</a:t>
            </a:r>
            <a:r>
              <a:rPr lang="en-US" sz="1400" dirty="0"/>
              <a:t> </a:t>
            </a:r>
            <a:r>
              <a:rPr lang="en-US" sz="1400" dirty="0" err="1"/>
              <a:t>đa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R[b]: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lượng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loại</a:t>
            </a:r>
            <a:r>
              <a:rPr lang="en-US" sz="1400" dirty="0"/>
              <a:t> 2 </a:t>
            </a:r>
            <a:r>
              <a:rPr lang="en-US" sz="1400" dirty="0" err="1"/>
              <a:t>tối</a:t>
            </a:r>
            <a:r>
              <a:rPr lang="en-US" sz="1400" dirty="0"/>
              <a:t> </a:t>
            </a:r>
            <a:r>
              <a:rPr lang="en-US" sz="1400" dirty="0" err="1"/>
              <a:t>đa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6498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endParaRPr lang="en-US" dirty="0"/>
          </a:p>
          <a:p>
            <a:pPr lvl="1"/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 = b, b in D[</a:t>
            </a:r>
            <a:r>
              <a:rPr lang="en-US" dirty="0" err="1"/>
              <a:t>i</a:t>
            </a:r>
            <a:r>
              <a:rPr lang="en-US" dirty="0"/>
              <a:t>]: item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bin b</a:t>
            </a:r>
          </a:p>
          <a:p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LW[b] &lt;= sum (w[</a:t>
            </a:r>
            <a:r>
              <a:rPr lang="en-US" dirty="0" err="1"/>
              <a:t>i</a:t>
            </a:r>
            <a:r>
              <a:rPr lang="en-US" dirty="0"/>
              <a:t>]) &lt;= W[b], </a:t>
            </a:r>
            <a:r>
              <a:rPr lang="en-US" dirty="0" err="1"/>
              <a:t>với</a:t>
            </a:r>
            <a:r>
              <a:rPr lang="en-US" dirty="0"/>
              <a:t> i: x[</a:t>
            </a:r>
            <a:r>
              <a:rPr lang="en-US" dirty="0" err="1"/>
              <a:t>i</a:t>
            </a:r>
            <a:r>
              <a:rPr lang="en-US" dirty="0"/>
              <a:t>] == b, b = 1, …, M</a:t>
            </a:r>
          </a:p>
          <a:p>
            <a:pPr lvl="1"/>
            <a:r>
              <a:rPr lang="en-US" dirty="0"/>
              <a:t>sum(p[</a:t>
            </a:r>
            <a:r>
              <a:rPr lang="en-US" dirty="0" err="1"/>
              <a:t>i</a:t>
            </a:r>
            <a:r>
              <a:rPr lang="en-US" dirty="0"/>
              <a:t>]) &lt;= P[b], </a:t>
            </a:r>
            <a:r>
              <a:rPr lang="en-US" dirty="0" err="1"/>
              <a:t>với</a:t>
            </a:r>
            <a:r>
              <a:rPr lang="en-US" dirty="0"/>
              <a:t> i: x[</a:t>
            </a:r>
            <a:r>
              <a:rPr lang="en-US" dirty="0" err="1"/>
              <a:t>i</a:t>
            </a:r>
            <a:r>
              <a:rPr lang="en-US" dirty="0"/>
              <a:t>] == b, b = 1, …, M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(set(t[</a:t>
            </a:r>
            <a:r>
              <a:rPr lang="en-US" dirty="0" err="1"/>
              <a:t>i</a:t>
            </a:r>
            <a:r>
              <a:rPr lang="en-US" dirty="0"/>
              <a:t>]) &lt;= T[b], </a:t>
            </a:r>
            <a:r>
              <a:rPr lang="en-US" dirty="0" err="1"/>
              <a:t>với</a:t>
            </a:r>
            <a:r>
              <a:rPr lang="en-US" dirty="0"/>
              <a:t> i: x[</a:t>
            </a:r>
            <a:r>
              <a:rPr lang="en-US" dirty="0" err="1"/>
              <a:t>i</a:t>
            </a:r>
            <a:r>
              <a:rPr lang="en-US" dirty="0"/>
              <a:t>] == b, b = 1, …, M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(set(r[</a:t>
            </a:r>
            <a:r>
              <a:rPr lang="en-US" dirty="0" err="1"/>
              <a:t>i</a:t>
            </a:r>
            <a:r>
              <a:rPr lang="en-US" dirty="0"/>
              <a:t>]) &lt;= R[b], </a:t>
            </a:r>
            <a:r>
              <a:rPr lang="en-US" dirty="0" err="1"/>
              <a:t>với</a:t>
            </a:r>
            <a:r>
              <a:rPr lang="en-US" dirty="0"/>
              <a:t> i: x[</a:t>
            </a:r>
            <a:r>
              <a:rPr lang="en-US" dirty="0" err="1"/>
              <a:t>i</a:t>
            </a:r>
            <a:r>
              <a:rPr lang="en-US" dirty="0"/>
              <a:t>] == b, b = 1, …, 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4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B785-27C7-4AC7-B396-1F1CDF52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(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92B3C-2704-4587-BC78-CAE79A005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1 bin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.</a:t>
            </a:r>
          </a:p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: Cho </a:t>
            </a:r>
            <a:r>
              <a:rPr lang="en-US" dirty="0" err="1"/>
              <a:t>các</a:t>
            </a:r>
            <a:r>
              <a:rPr lang="en-US" dirty="0"/>
              <a:t> item ko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violation.</a:t>
            </a:r>
          </a:p>
          <a:p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item </a:t>
            </a:r>
            <a:r>
              <a:rPr lang="en-US" dirty="0" err="1"/>
              <a:t>luôn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bin </a:t>
            </a:r>
            <a:r>
              <a:rPr lang="en-US" dirty="0" err="1"/>
              <a:t>giả</a:t>
            </a:r>
            <a:r>
              <a:rPr lang="en-US" dirty="0"/>
              <a:t>.</a:t>
            </a:r>
          </a:p>
          <a:p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items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bin </a:t>
            </a:r>
            <a:r>
              <a:rPr lang="en-US" dirty="0" err="1"/>
              <a:t>giả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i="1" dirty="0" err="1"/>
              <a:t>ConditionalUniqueCount</a:t>
            </a:r>
            <a:r>
              <a:rPr lang="en-US" i="1" dirty="0"/>
              <a:t>(x, ref, value)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.</a:t>
            </a:r>
          </a:p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ref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ref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019733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6851"/>
            <a:ext cx="8596668" cy="4574512"/>
          </a:xfrm>
        </p:spPr>
        <p:txBody>
          <a:bodyPr/>
          <a:lstStyle/>
          <a:p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item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 R[b] = 1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b = 1, …, M =&gt;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r </a:t>
            </a:r>
            <a:r>
              <a:rPr lang="en-US" dirty="0" err="1"/>
              <a:t>có</a:t>
            </a:r>
            <a:r>
              <a:rPr lang="en-US" dirty="0"/>
              <a:t> weight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min(LW)</a:t>
            </a:r>
          </a:p>
          <a:p>
            <a:pPr lvl="2"/>
            <a:r>
              <a:rPr lang="en-US" dirty="0" err="1"/>
              <a:t>nhóm</a:t>
            </a:r>
            <a:r>
              <a:rPr lang="en-US" dirty="0"/>
              <a:t> item </a:t>
            </a:r>
            <a:r>
              <a:rPr lang="en-US" dirty="0" err="1"/>
              <a:t>theo</a:t>
            </a:r>
            <a:r>
              <a:rPr lang="en-US" dirty="0"/>
              <a:t> r (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2), </a:t>
            </a:r>
          </a:p>
          <a:p>
            <a:pPr lvl="2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r_id</a:t>
            </a:r>
            <a:r>
              <a:rPr lang="en-US" dirty="0"/>
              <a:t>: sum(w[</a:t>
            </a:r>
            <a:r>
              <a:rPr lang="en-US" dirty="0" err="1"/>
              <a:t>i</a:t>
            </a:r>
            <a:r>
              <a:rPr lang="en-US" dirty="0"/>
              <a:t>]) &lt;= min(LW) </a:t>
            </a:r>
            <a:r>
              <a:rPr lang="en-US" dirty="0" err="1"/>
              <a:t>với</a:t>
            </a:r>
            <a:r>
              <a:rPr lang="en-US" dirty="0"/>
              <a:t> r[</a:t>
            </a:r>
            <a:r>
              <a:rPr lang="en-US" dirty="0" err="1"/>
              <a:t>i</a:t>
            </a:r>
            <a:r>
              <a:rPr lang="en-US" dirty="0"/>
              <a:t>] == </a:t>
            </a:r>
            <a:r>
              <a:rPr lang="en-US" dirty="0" err="1"/>
              <a:t>r_id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r_id</a:t>
            </a:r>
            <a:r>
              <a:rPr lang="en-US" dirty="0"/>
              <a:t> in {1,…, MR}</a:t>
            </a:r>
          </a:p>
          <a:p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bin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bin </a:t>
            </a:r>
            <a:r>
              <a:rPr lang="en-US" dirty="0" err="1"/>
              <a:t>có</a:t>
            </a:r>
            <a:r>
              <a:rPr lang="en-US" dirty="0"/>
              <a:t> W[b] &lt;= LW[b] </a:t>
            </a:r>
            <a:r>
              <a:rPr lang="en-US" dirty="0" err="1"/>
              <a:t>hoặc</a:t>
            </a:r>
            <a:r>
              <a:rPr lang="en-US" dirty="0"/>
              <a:t> W[b] &lt;= 0</a:t>
            </a:r>
          </a:p>
          <a:p>
            <a:pPr lvl="1"/>
            <a:r>
              <a:rPr lang="en-US" dirty="0" err="1"/>
              <a:t>Nhóm</a:t>
            </a:r>
            <a:r>
              <a:rPr lang="en-US" dirty="0"/>
              <a:t> b: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item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bin b</a:t>
            </a:r>
          </a:p>
          <a:p>
            <a:pPr lvl="2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weight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LW[b]</a:t>
            </a:r>
          </a:p>
          <a:p>
            <a:pPr lvl="1"/>
            <a:r>
              <a:rPr lang="en-US" dirty="0" err="1"/>
              <a:t>Nhóm</a:t>
            </a:r>
            <a:r>
              <a:rPr lang="en-US" dirty="0"/>
              <a:t> b: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item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bin b,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t (</a:t>
            </a:r>
            <a:r>
              <a:rPr lang="en-US" dirty="0" err="1"/>
              <a:t>hoặc</a:t>
            </a:r>
            <a:r>
              <a:rPr lang="en-US" dirty="0"/>
              <a:t> r)</a:t>
            </a:r>
          </a:p>
          <a:p>
            <a:pPr lvl="2"/>
            <a:r>
              <a:rPr lang="en-US" dirty="0" err="1"/>
              <a:t>Nhóm</a:t>
            </a:r>
            <a:r>
              <a:rPr lang="en-US" dirty="0"/>
              <a:t> con </a:t>
            </a:r>
            <a:r>
              <a:rPr lang="en-US" dirty="0" err="1"/>
              <a:t>b_i</a:t>
            </a:r>
            <a:r>
              <a:rPr lang="en-US" dirty="0"/>
              <a:t>: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item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1 = I</a:t>
            </a:r>
          </a:p>
          <a:p>
            <a:pPr lvl="2"/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con </a:t>
            </a:r>
            <a:r>
              <a:rPr lang="en-US" dirty="0" err="1"/>
              <a:t>b_i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weight.</a:t>
            </a:r>
          </a:p>
          <a:p>
            <a:pPr lvl="2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sum(weight) </a:t>
            </a:r>
            <a:r>
              <a:rPr lang="en-US" dirty="0" err="1"/>
              <a:t>của</a:t>
            </a:r>
            <a:r>
              <a:rPr lang="en-US" dirty="0"/>
              <a:t> T[b] </a:t>
            </a:r>
            <a:r>
              <a:rPr lang="en-US" dirty="0" err="1"/>
              <a:t>nhóm</a:t>
            </a:r>
            <a:r>
              <a:rPr lang="en-US" dirty="0"/>
              <a:t> con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LW[b]</a:t>
            </a:r>
          </a:p>
        </p:txBody>
      </p:sp>
    </p:spTree>
    <p:extLst>
      <p:ext uri="{BB962C8B-B14F-4D97-AF65-F5344CB8AC3E}">
        <p14:creationId xmlns:p14="http://schemas.microsoft.com/office/powerpoint/2010/main" val="258850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0389"/>
            <a:ext cx="8596668" cy="3880773"/>
          </a:xfrm>
        </p:spPr>
        <p:txBody>
          <a:bodyPr/>
          <a:lstStyle/>
          <a:p>
            <a:r>
              <a:rPr lang="en-US" dirty="0"/>
              <a:t>Batch hill climbing: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Trộn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item ra </a:t>
            </a:r>
            <a:r>
              <a:rPr lang="en-US" dirty="0" err="1"/>
              <a:t>từng</a:t>
            </a:r>
            <a:r>
              <a:rPr lang="en-US" dirty="0"/>
              <a:t> batch </a:t>
            </a:r>
            <a:r>
              <a:rPr lang="en-US" dirty="0" err="1"/>
              <a:t>nhỏ</a:t>
            </a:r>
            <a:r>
              <a:rPr lang="en-US" dirty="0"/>
              <a:t> (25~50)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Ở </a:t>
            </a:r>
            <a:r>
              <a:rPr lang="en-US" dirty="0" err="1"/>
              <a:t>mỗi</a:t>
            </a:r>
            <a:r>
              <a:rPr lang="en-US" dirty="0"/>
              <a:t> batch </a:t>
            </a:r>
            <a:r>
              <a:rPr lang="en-US" dirty="0" err="1"/>
              <a:t>nhỏ</a:t>
            </a:r>
            <a:r>
              <a:rPr lang="en-US" dirty="0"/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Tìm</a:t>
            </a:r>
            <a:r>
              <a:rPr lang="en-US" dirty="0"/>
              <a:t> ra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vi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violation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batch </a:t>
            </a:r>
            <a:r>
              <a:rPr lang="en-US" dirty="0" err="1"/>
              <a:t>rồi</a:t>
            </a:r>
            <a:r>
              <a:rPr lang="en-US" dirty="0"/>
              <a:t> quay </a:t>
            </a:r>
            <a:r>
              <a:rPr lang="en-US" dirty="0" err="1"/>
              <a:t>lại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1.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0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0389"/>
            <a:ext cx="8596668" cy="3880773"/>
          </a:xfrm>
        </p:spPr>
        <p:txBody>
          <a:bodyPr/>
          <a:lstStyle/>
          <a:p>
            <a:r>
              <a:rPr lang="en-US" dirty="0"/>
              <a:t>Greedy: </a:t>
            </a:r>
          </a:p>
          <a:p>
            <a:pPr marL="457200" lvl="1" indent="0">
              <a:buNone/>
            </a:pPr>
            <a:r>
              <a:rPr lang="en-US" dirty="0" err="1"/>
              <a:t>Lần</a:t>
            </a:r>
            <a:r>
              <a:rPr lang="en-US" dirty="0"/>
              <a:t> 1: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Tách</a:t>
            </a:r>
            <a:r>
              <a:rPr lang="en-US" dirty="0"/>
              <a:t> item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group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r, 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	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item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group </a:t>
            </a:r>
            <a:r>
              <a:rPr lang="en-US" dirty="0" err="1"/>
              <a:t>vào</a:t>
            </a:r>
            <a:r>
              <a:rPr lang="en-US" dirty="0"/>
              <a:t> bin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(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bin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LW</a:t>
            </a:r>
            <a:r>
              <a:rPr lang="en-US" dirty="0"/>
              <a:t>)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R,T,P,W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group.</a:t>
            </a:r>
          </a:p>
          <a:p>
            <a:pPr marL="457200" lvl="1" indent="0">
              <a:buNone/>
            </a:pPr>
            <a:r>
              <a:rPr lang="en-US" dirty="0" err="1"/>
              <a:t>Lần</a:t>
            </a:r>
            <a:r>
              <a:rPr lang="en-US" dirty="0"/>
              <a:t> 2: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Lấy</a:t>
            </a:r>
            <a:r>
              <a:rPr lang="en-US" dirty="0"/>
              <a:t> ra </a:t>
            </a:r>
            <a:r>
              <a:rPr lang="en-US" dirty="0" err="1"/>
              <a:t>cả</a:t>
            </a:r>
            <a:r>
              <a:rPr lang="en-US" dirty="0"/>
              <a:t> items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bin vi </a:t>
            </a:r>
            <a:r>
              <a:rPr lang="en-US" dirty="0" err="1"/>
              <a:t>phạm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bin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R,T,P,W,LW.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hill climbing: </a:t>
            </a:r>
          </a:p>
          <a:p>
            <a:pPr lvl="1"/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: 25 s/step (batch size 25)</a:t>
            </a:r>
          </a:p>
          <a:p>
            <a:pPr lvl="1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- 455 items </a:t>
            </a:r>
            <a:r>
              <a:rPr lang="en-US" dirty="0" err="1"/>
              <a:t>cho</a:t>
            </a:r>
            <a:r>
              <a:rPr lang="en-US" dirty="0"/>
              <a:t> file 1000 (600 steps)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Greedy: </a:t>
            </a:r>
          </a:p>
          <a:p>
            <a:pPr lvl="1"/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: 1~2 </a:t>
            </a:r>
            <a:r>
              <a:rPr lang="en-US" dirty="0" err="1"/>
              <a:t>phút</a:t>
            </a:r>
            <a:endParaRPr lang="en-US" dirty="0"/>
          </a:p>
          <a:p>
            <a:pPr lvl="1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- 610 items </a:t>
            </a:r>
            <a:r>
              <a:rPr lang="en-US" dirty="0" err="1"/>
              <a:t>cho</a:t>
            </a:r>
            <a:r>
              <a:rPr lang="en-US" dirty="0"/>
              <a:t> file 1000</a:t>
            </a:r>
          </a:p>
          <a:p>
            <a:pPr marL="457200" lvl="1" indent="0">
              <a:buNone/>
            </a:pPr>
            <a:r>
              <a:rPr lang="en-US" dirty="0"/>
              <a:t>                  - 2582 items </a:t>
            </a:r>
            <a:r>
              <a:rPr lang="en-US" dirty="0" err="1"/>
              <a:t>cho</a:t>
            </a:r>
            <a:r>
              <a:rPr lang="en-US" dirty="0"/>
              <a:t> file 3000</a:t>
            </a:r>
          </a:p>
        </p:txBody>
      </p:sp>
    </p:spTree>
    <p:extLst>
      <p:ext uri="{BB962C8B-B14F-4D97-AF65-F5344CB8AC3E}">
        <p14:creationId xmlns:p14="http://schemas.microsoft.com/office/powerpoint/2010/main" val="40544325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850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Báo cáo tìm kiếm cục bộ dựa trên ràng buộc</vt:lpstr>
      <vt:lpstr>Mục lục</vt:lpstr>
      <vt:lpstr>Mô tả bài toán</vt:lpstr>
      <vt:lpstr>Mô hình toán học</vt:lpstr>
      <vt:lpstr>Mô hình toán học (cài đặt)</vt:lpstr>
      <vt:lpstr>Tiền xử lý</vt:lpstr>
      <vt:lpstr>Thuật toán tìm kiếm</vt:lpstr>
      <vt:lpstr>Thuật toán tìm kiếm</vt:lpstr>
      <vt:lpstr>Kết quả thử nghiệm</vt:lpstr>
      <vt:lpstr>Kết luận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Tìm kiếm cục bộ dựa trên rang buộc</dc:title>
  <dc:creator>jacksparrow</dc:creator>
  <cp:lastModifiedBy> </cp:lastModifiedBy>
  <cp:revision>68</cp:revision>
  <dcterms:created xsi:type="dcterms:W3CDTF">2019-05-07T08:14:28Z</dcterms:created>
  <dcterms:modified xsi:type="dcterms:W3CDTF">2019-05-07T17:38:08Z</dcterms:modified>
</cp:coreProperties>
</file>