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70" r:id="rId6"/>
    <p:sldId id="276" r:id="rId7"/>
    <p:sldId id="265" r:id="rId8"/>
    <p:sldId id="271" r:id="rId9"/>
    <p:sldId id="272" r:id="rId10"/>
    <p:sldId id="277" r:id="rId11"/>
    <p:sldId id="264" r:id="rId12"/>
    <p:sldId id="268" r:id="rId13"/>
    <p:sldId id="269" r:id="rId14"/>
    <p:sldId id="261" r:id="rId15"/>
    <p:sldId id="262" r:id="rId16"/>
    <p:sldId id="273" r:id="rId17"/>
    <p:sldId id="278" r:id="rId18"/>
    <p:sldId id="263" r:id="rId19"/>
    <p:sldId id="275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09816"/>
            <a:ext cx="6858000" cy="2965836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MÔN :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CỤC BỘ 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RÀNG BUỘC.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/>
            </a:b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GVHD : PHẠM QUANG DŨNG.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15EB4A92-03C5-4FD9-B1B3-81EB9F4AD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60113"/>
              </p:ext>
            </p:extLst>
          </p:nvPr>
        </p:nvGraphicFramePr>
        <p:xfrm>
          <a:off x="2324100" y="4934986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328852927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421582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2 : 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 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 Quang Huy</a:t>
                      </a:r>
                      <a:r>
                        <a:rPr lang="vi-VN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20151708.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5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 Trung Hiếu.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20151300.</a:t>
                      </a:r>
                      <a:endParaRPr lang="vi-VN" sz="240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1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mảng D[n][m]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Với mỗi items : Từ mảng D tạo một TreeSet các bin được phép xếp vào. Sau đó khởi tạo biến trong mảng X.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9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2. Thư viện sử dụng.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cho biến Float : xây dựng dựa trên OpenCBLS.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Các class sử dụng :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Toàn bộ các class trong package :model.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IsEqual.java.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LessOrEqual.java.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ConditionalSum.java.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ConditionalVarInt.java.</a:t>
            </a:r>
          </a:p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Sum.java.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Class mở rộng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FloatSum2 (VarIntLS[] x, int[] w, int val, int v).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Tính tổng số types (classes) trong mỗi bin.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Ví dụ 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highlight>
                  <a:srgbClr val="FFFF00"/>
                </a:highlight>
              </a:rPr>
              <a:t>LessOrEqualFloat(</a:t>
            </a:r>
            <a:r>
              <a:rPr lang="vi-VN" b="1">
                <a:highlight>
                  <a:srgbClr val="FFFF00"/>
                </a:highlight>
              </a:rPr>
              <a:t>new FloatSum2(y_, t2, 1, types), T[i])</a:t>
            </a:r>
            <a:endParaRPr lang="vi-VN" sz="3200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260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96840"/>
            <a:ext cx="80264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Cách tính violation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Kiểm tra nếu có vi phạm thì gán = 1. Nếu không thì gán = 0.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Tổng violations bằng tổng số vi phạm.</a:t>
            </a:r>
          </a:p>
        </p:txBody>
      </p:sp>
    </p:spTree>
    <p:extLst>
      <p:ext uri="{BB962C8B-B14F-4D97-AF65-F5344CB8AC3E}">
        <p14:creationId xmlns:p14="http://schemas.microsoft.com/office/powerpoint/2010/main" val="301481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Khởi tạo.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ngẫu nhiên.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Với mỗi item chọn ngẫu nhiên các bin đủ điều kiện rồi thực hiện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theo bin.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Sắp xếp các bin theo thứ tự tăng dần của trọng lượng 1. Thực hiện chọn lần lượt các item đủ điều kiện để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tham lam.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Với mỗi item thực hiện duyệt các bin thỏa mãn đạt điều kiện rồi thực hiện xếp vào.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9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Tabu Search.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Thay đổi hàm search() trong Tabu Search.</a:t>
            </a:r>
          </a:p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Climbing.</a:t>
            </a: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Ý t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ưởng : Sử dụng hàm getAssignDelta() để trả về sự thay đổi số vi phạm.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Swap Search.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Ý tưởng : Sử dụng hàm getSwapDelta() để trả về sự thay đổi số vi phạm.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 Mashup Search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: Thực hiện tính toán sử dụng getAssignDelta() và getSwapDelta() chọn ra candidate tốt nhất.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0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chiến lược tìm kiếm.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Swap Search, HillClimbing,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Mashup Search thực hiện 2 cách :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Tìm kiếm trên toàn bộ không gian của các items và bins.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Tìm kiếm trên không gian các items và bins chưa thỏa mãn.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1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Môi tr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ường thực nghiệm.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Gồm 4 bộ dữ liệu : 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1 : 50 items     – 40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2 : 100 items   – 1846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3 : 1000 items – 1846 bins.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Bộ 4 : 3000 items – 1846 bins. 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- Môi trường thực nghiệm : 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Bộ 1 và Bộ 2 : Chạy trên máy local.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Bộ 3 và Bộ 4 :Chạy trên Server Google Colab.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2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quả.</a:t>
            </a:r>
          </a:p>
          <a:p>
            <a:pPr marL="0" indent="0">
              <a:buNone/>
            </a:pP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0462BE9-E561-4B60-975C-E82A4ABBA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5678"/>
              </p:ext>
            </p:extLst>
          </p:nvPr>
        </p:nvGraphicFramePr>
        <p:xfrm>
          <a:off x="876300" y="2501899"/>
          <a:ext cx="777875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233843291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1081203416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19950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dữ liệu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Số items xếp đúng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Thời gian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1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40/50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2 phút.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2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2 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6/100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5 phút.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600/1000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1 tiếng.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0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Bộ 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2052/3000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+mj-lt"/>
                        </a:rPr>
                        <a:t>3 tiếng.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6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MÔ HÌNH BÀI TOÁN VÀ TH</a:t>
            </a:r>
            <a:r>
              <a:rPr lang="vi-VN" sz="2400" b="1">
                <a:latin typeface="Times New Roman" panose="02020603050405020304" pitchFamily="18" charset="0"/>
              </a:rPr>
              <a:t>Ư</a:t>
            </a:r>
            <a:r>
              <a:rPr lang="en-US" sz="2400" b="1">
                <a:latin typeface="Times New Roman" panose="02020603050405020304" pitchFamily="18" charset="0"/>
              </a:rPr>
              <a:t> VIỆN SỬ DỤNG.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KHỞI TẠO.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>
                <a:latin typeface="Times New Roman" panose="02020603050405020304" pitchFamily="18" charset="0"/>
              </a:rPr>
              <a:t>CÁC CHIẾN L</a:t>
            </a:r>
            <a:r>
              <a:rPr lang="vi-VN" sz="2400" b="1">
                <a:latin typeface="Times New Roman" panose="02020603050405020304" pitchFamily="18" charset="0"/>
              </a:rPr>
              <a:t>ƯỢC TÌM KIẾM.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vi-VN" sz="2400" b="1">
                <a:latin typeface="Times New Roman" panose="02020603050405020304" pitchFamily="18" charset="0"/>
              </a:rPr>
              <a:t>KẾT QUẢ.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07C495-8775-45A6-B25A-25E970A8BA04}"/>
              </a:ext>
            </a:extLst>
          </p:cNvPr>
          <p:cNvSpPr txBox="1"/>
          <p:nvPr/>
        </p:nvSpPr>
        <p:spPr>
          <a:xfrm>
            <a:off x="1071562" y="2890391"/>
            <a:ext cx="700087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THẦY 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</a:t>
            </a:r>
            <a:endParaRPr lang="vi-VN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bài toán.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1.1. Mô hình với mảng 2 chiều.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Biến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X[n][m] : VarIntLS[n][m].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X[i][j] = 1 : Item thứ i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ược xếp vào bin thứ 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X[i][j] = 0 : Ngược lại.  (i = 1...n , j = 1...m).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Miền giá trị : [ 0 , 1 ].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trọng lượng 1 lớn hơn hoặc bằng LW[b] và nhỏ hơn hoặc bằng W[b]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LW[b] &lt;=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W[b].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trọng lượng 2 nhỏ hơn hoặc bằng P[b] 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P[b].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9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số classes trong bin thứ b nhỏ hơn hoặc bằng R[b]. (i = 0 ... n -1 ).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R[b].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số types trong bin thứ b nhỏ hơn hoặc bằng T[b]. (i = 0 ... n -1 ).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T[b].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 b="-9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item chỉ được xếp vào một bin.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 (i = 0 ... n – 1).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 item chỉ được phép xếp vào một số bin cố định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Xây dựng mảng D[n][m] lưu trữ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D[i][j] = 1, item thứ j được phép xếp vào bin thứ j.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D[i][j] = 0, ngược lại.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D, thực hiện khởi tạo biến trong X.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7" b="-16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55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bài toán.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1.2. Mô hình với mảng 1 chiều.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Biến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 X[n] : VarIntLS[n].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X[i] : Item thứ i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ược xếp vào bin thứ X[i].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(i = 1...n - 1).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Miền giá trị : [0 , m -1].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trọng lượng 1 lớn hơn hoặc bằng LW[b] và nhỏ hơn hoặc bằng W[b]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LW[b] &lt;=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</m:nary>
                    <m:r>
                      <a:rPr lang="vi-V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W[b].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trọng lượng 2 nhỏ hơn hoặc bằng P[b] 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 </m:t>
                        </m:r>
                      </m:sup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 </m:t>
                        </m:r>
                      </m:e>
                    </m:nary>
                    <m:r>
                      <a:rPr lang="vi-V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P[b].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5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Mô hình bài toán và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ràng buộc : Mỗi bin b ( b = 0 ... m -1).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Tổng số classes trong bin thứ b nhỏ hơn hoặc bằng R[b].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==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R[b]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(i = 0 ... n – 1).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 số types trong bin thứ b nhỏ hơn hoặc bằng T[b].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p>
                      <m:e>
                        <m: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d>
                      <m:dPr>
                        <m:ctrlPr>
                          <a:rPr lang="vi-V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 </m:t>
                        </m:r>
                        <m:r>
                          <a:rPr lang="vi-V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==</m:t>
                        </m:r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&amp;&amp; (</m:t>
                    </m:r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vi-V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T[b].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(i = 0 ... n – 1).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vi-V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5" r="-2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6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421</TotalTime>
  <Words>1244</Words>
  <Application>Microsoft Office PowerPoint</Application>
  <PresentationFormat>Trình chiếu Trên màn hình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BÁO CÁO BÀI TẬP MÔN :  TÌM KIẾM CỤC BỘ  DỰA TRÊN RÀNG BUỘC.  </vt:lpstr>
      <vt:lpstr>Nội dung trình bày.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I. Mô hình bài toán và thư viện sử dụng</vt:lpstr>
      <vt:lpstr>II. Khởi tạo.</vt:lpstr>
      <vt:lpstr>III. Các chiến lược tìm kiếm.</vt:lpstr>
      <vt:lpstr>III. Các chiến lược tìm kiếm.</vt:lpstr>
      <vt:lpstr>III. Các chiến lược tìm kiếm.</vt:lpstr>
      <vt:lpstr>IV. Kết quả.</vt:lpstr>
      <vt:lpstr>IV. Kết quả.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MEGA WIND</cp:lastModifiedBy>
  <cp:revision>65</cp:revision>
  <dcterms:created xsi:type="dcterms:W3CDTF">2016-07-25T07:53:11Z</dcterms:created>
  <dcterms:modified xsi:type="dcterms:W3CDTF">2019-05-07T04:03:03Z</dcterms:modified>
</cp:coreProperties>
</file>