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7" r:id="rId5"/>
    <p:sldId id="268" r:id="rId6"/>
    <p:sldId id="269" r:id="rId7"/>
    <p:sldId id="260" r:id="rId8"/>
    <p:sldId id="258" r:id="rId9"/>
    <p:sldId id="259" r:id="rId10"/>
    <p:sldId id="261" r:id="rId11"/>
    <p:sldId id="262" r:id="rId12"/>
    <p:sldId id="263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4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7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5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1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9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8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61C8-8AA9-4E6D-B565-99983726A402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B824-0381-4F37-8447-ABBF3A58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741" y="1536174"/>
            <a:ext cx="82205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2"/>
                </a:solidFill>
              </a:rPr>
              <a:t>DOCAR</a:t>
            </a:r>
            <a:br>
              <a:rPr lang="en-US" altLang="ko-KR" sz="4800" b="1" dirty="0" smtClean="0">
                <a:solidFill>
                  <a:schemeClr val="tx2"/>
                </a:solidFill>
              </a:rPr>
            </a:br>
            <a:r>
              <a:rPr lang="ko-KR" altLang="en-US" sz="4800" b="1" dirty="0" smtClean="0">
                <a:solidFill>
                  <a:schemeClr val="tx2"/>
                </a:solidFill>
              </a:rPr>
              <a:t>도서관 스마트 자율주행 카트</a:t>
            </a:r>
            <a:endParaRPr lang="en-US" altLang="ko-KR" sz="48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4800" b="1" dirty="0" smtClean="0">
                <a:solidFill>
                  <a:schemeClr val="tx2"/>
                </a:solidFill>
              </a:rPr>
              <a:t>시연 시나리오</a:t>
            </a:r>
            <a:endParaRPr lang="en-US" altLang="ko-KR" sz="4800" b="1" dirty="0" smtClean="0">
              <a:solidFill>
                <a:schemeClr val="tx2"/>
              </a:solidFill>
            </a:endParaRPr>
          </a:p>
          <a:p>
            <a:pPr algn="ctr"/>
            <a:endParaRPr lang="en-US" altLang="ko-KR" sz="48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4800" b="1" dirty="0" smtClean="0">
                <a:solidFill>
                  <a:schemeClr val="tx2"/>
                </a:solidFill>
              </a:rPr>
              <a:t>D101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7508" y="5076458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</a:t>
            </a:r>
            <a:r>
              <a:rPr lang="en-US" altLang="ko-KR" b="1" dirty="0" smtClean="0">
                <a:solidFill>
                  <a:schemeClr val="tx2"/>
                </a:solidFill>
              </a:rPr>
              <a:t>-3. </a:t>
            </a:r>
            <a:r>
              <a:rPr lang="ko-KR" altLang="en-US" b="1" dirty="0" smtClean="0">
                <a:solidFill>
                  <a:schemeClr val="tx2"/>
                </a:solidFill>
              </a:rPr>
              <a:t>정리해야 할 전체 도서목록 출력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49608" y="5838091"/>
            <a:ext cx="1292469" cy="419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43854" y="5076458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</a:t>
            </a:r>
            <a:r>
              <a:rPr lang="en-US" altLang="ko-KR" b="1" dirty="0" smtClean="0">
                <a:solidFill>
                  <a:schemeClr val="tx2"/>
                </a:solidFill>
              </a:rPr>
              <a:t>-4. </a:t>
            </a:r>
            <a:r>
              <a:rPr lang="ko-KR" altLang="en-US" b="1" dirty="0" smtClean="0">
                <a:solidFill>
                  <a:schemeClr val="tx2"/>
                </a:solidFill>
              </a:rPr>
              <a:t>이동경로에 따라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ko-KR" altLang="en-US" b="1" dirty="0" smtClean="0">
                <a:solidFill>
                  <a:schemeClr val="tx2"/>
                </a:solidFill>
              </a:rPr>
              <a:t>        책장으로 이동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#2.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정리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0050" y="5085251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</a:t>
            </a:r>
            <a:r>
              <a:rPr lang="en-US" altLang="ko-KR" b="1" dirty="0" smtClean="0">
                <a:solidFill>
                  <a:schemeClr val="tx2"/>
                </a:solidFill>
              </a:rPr>
              <a:t>-5. </a:t>
            </a:r>
            <a:r>
              <a:rPr lang="ko-KR" altLang="en-US" b="1" dirty="0" smtClean="0">
                <a:solidFill>
                  <a:schemeClr val="tx2"/>
                </a:solidFill>
              </a:rPr>
              <a:t>책장 별 도서목록 출력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295793" y="5838091"/>
            <a:ext cx="958362" cy="419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43854" y="5076458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</a:t>
            </a:r>
            <a:r>
              <a:rPr lang="en-US" altLang="ko-KR" b="1" dirty="0" smtClean="0">
                <a:solidFill>
                  <a:schemeClr val="tx2"/>
                </a:solidFill>
              </a:rPr>
              <a:t>-6. </a:t>
            </a:r>
            <a:r>
              <a:rPr lang="ko-KR" altLang="en-US" b="1" dirty="0" smtClean="0">
                <a:solidFill>
                  <a:schemeClr val="tx2"/>
                </a:solidFill>
              </a:rPr>
              <a:t>이동경로에 따라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ko-KR" altLang="en-US" b="1" dirty="0" smtClean="0">
                <a:solidFill>
                  <a:schemeClr val="tx2"/>
                </a:solidFill>
              </a:rPr>
              <a:t>        다음 책장으로 이동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#2.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정리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7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95192" y="3525714"/>
            <a:ext cx="580293" cy="419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#2.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정리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6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90746" y="3965329"/>
            <a:ext cx="1239716" cy="419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#2.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정리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2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07269" y="4352191"/>
            <a:ext cx="879231" cy="419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07169" y="2857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2925" y="3807124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</a:t>
            </a:r>
            <a:r>
              <a:rPr lang="en-US" altLang="ko-KR" b="1" dirty="0" smtClean="0">
                <a:solidFill>
                  <a:schemeClr val="tx2"/>
                </a:solidFill>
              </a:rPr>
              <a:t>-7. </a:t>
            </a:r>
            <a:r>
              <a:rPr lang="ko-KR" altLang="en-US" b="1" dirty="0" smtClean="0">
                <a:solidFill>
                  <a:schemeClr val="tx2"/>
                </a:solidFill>
              </a:rPr>
              <a:t>중간 종료 시 해당 책장에서 정리한 책 확인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#2.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정리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7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3" y="581025"/>
            <a:ext cx="9553575" cy="56959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24853" y="3490546"/>
            <a:ext cx="1354015" cy="694592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50342" y="3653176"/>
            <a:ext cx="197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</a:t>
            </a:r>
            <a:r>
              <a:rPr lang="en-US" altLang="ko-KR" b="1" dirty="0" smtClean="0">
                <a:solidFill>
                  <a:schemeClr val="tx2"/>
                </a:solidFill>
              </a:rPr>
              <a:t>-8. </a:t>
            </a:r>
            <a:r>
              <a:rPr lang="ko-KR" altLang="en-US" b="1" dirty="0" smtClean="0">
                <a:solidFill>
                  <a:schemeClr val="tx2"/>
                </a:solidFill>
              </a:rPr>
              <a:t>정리 완료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#2.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정리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meeting.ssafy.com/api/v4/files/pykoeodqiidyikyns71nqioqpc/pre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46385" y="1107831"/>
            <a:ext cx="4035669" cy="461596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28468" y="517866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① 책 반납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#1.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반납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eeting.ssafy.com/api/v4/files/pykoeodqiidyikyns71nqioqpc/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5148" y="4571999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① </a:t>
            </a:r>
            <a:r>
              <a:rPr lang="en-US" altLang="ko-KR" b="1" dirty="0" smtClean="0">
                <a:solidFill>
                  <a:schemeClr val="tx2"/>
                </a:solidFill>
              </a:rPr>
              <a:t>-1. </a:t>
            </a:r>
            <a:r>
              <a:rPr lang="ko-KR" altLang="en-US" b="1" dirty="0" smtClean="0">
                <a:solidFill>
                  <a:schemeClr val="tx2"/>
                </a:solidFill>
              </a:rPr>
              <a:t>책의 </a:t>
            </a:r>
            <a:r>
              <a:rPr lang="en-US" altLang="ko-KR" b="1" dirty="0" smtClean="0">
                <a:solidFill>
                  <a:schemeClr val="tx2"/>
                </a:solidFill>
              </a:rPr>
              <a:t>ISBN </a:t>
            </a:r>
            <a:r>
              <a:rPr lang="ko-KR" altLang="en-US" b="1" dirty="0" smtClean="0">
                <a:solidFill>
                  <a:schemeClr val="tx2"/>
                </a:solidFill>
              </a:rPr>
              <a:t>코드를 스캔하여 책 반납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#1.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반납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eeting.ssafy.com/api/v4/files/pykoeodqiidyikyns71nqioqpc/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05148" y="4571999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① </a:t>
            </a:r>
            <a:r>
              <a:rPr lang="en-US" altLang="ko-KR" b="1" dirty="0" smtClean="0">
                <a:solidFill>
                  <a:schemeClr val="tx2"/>
                </a:solidFill>
              </a:rPr>
              <a:t>-1. </a:t>
            </a:r>
            <a:r>
              <a:rPr lang="ko-KR" altLang="en-US" b="1" dirty="0" smtClean="0">
                <a:solidFill>
                  <a:schemeClr val="tx2"/>
                </a:solidFill>
              </a:rPr>
              <a:t>책의 </a:t>
            </a:r>
            <a:r>
              <a:rPr lang="en-US" altLang="ko-KR" b="1" dirty="0" smtClean="0">
                <a:solidFill>
                  <a:schemeClr val="tx2"/>
                </a:solidFill>
              </a:rPr>
              <a:t>ISBN </a:t>
            </a:r>
            <a:r>
              <a:rPr lang="ko-KR" altLang="en-US" b="1" dirty="0" smtClean="0">
                <a:solidFill>
                  <a:schemeClr val="tx2"/>
                </a:solidFill>
              </a:rPr>
              <a:t>코드를 스캔하여 책 반납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9601200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#1.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반납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9202" y="3059668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① </a:t>
            </a:r>
            <a:r>
              <a:rPr lang="en-US" altLang="ko-KR" b="1" dirty="0" smtClean="0">
                <a:solidFill>
                  <a:schemeClr val="tx2"/>
                </a:solidFill>
              </a:rPr>
              <a:t>-3. </a:t>
            </a:r>
            <a:r>
              <a:rPr lang="ko-KR" altLang="en-US" b="1" dirty="0" smtClean="0">
                <a:solidFill>
                  <a:schemeClr val="tx2"/>
                </a:solidFill>
              </a:rPr>
              <a:t>올바른 카트 위치에 책 수납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eeting.ssafy.com/api/v4/files/pykoeodqiidyikyns71nqioqpc/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61975"/>
            <a:ext cx="9601200" cy="573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#1.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반납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8436" y="5011642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① </a:t>
            </a:r>
            <a:r>
              <a:rPr lang="en-US" altLang="ko-KR" b="1" dirty="0" smtClean="0">
                <a:solidFill>
                  <a:schemeClr val="tx2"/>
                </a:solidFill>
              </a:rPr>
              <a:t>-4. </a:t>
            </a:r>
            <a:r>
              <a:rPr lang="ko-KR" altLang="en-US" b="1" dirty="0" smtClean="0">
                <a:solidFill>
                  <a:schemeClr val="tx2"/>
                </a:solidFill>
              </a:rPr>
              <a:t>모든 책을 반납했으면 클릭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63808" y="5497334"/>
            <a:ext cx="1301261" cy="604528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eeting.ssafy.com/api/v4/files/pykoeodqiidyikyns71nqioqpc/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63808" y="5497334"/>
            <a:ext cx="1301261" cy="604528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8" y="552450"/>
            <a:ext cx="9572625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1758" y="5224204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① </a:t>
            </a:r>
            <a:r>
              <a:rPr lang="en-US" altLang="ko-KR" b="1" dirty="0" smtClean="0">
                <a:solidFill>
                  <a:schemeClr val="tx2"/>
                </a:solidFill>
              </a:rPr>
              <a:t>-5. </a:t>
            </a:r>
            <a:r>
              <a:rPr lang="ko-KR" altLang="en-US" b="1" dirty="0" smtClean="0">
                <a:solidFill>
                  <a:schemeClr val="tx2"/>
                </a:solidFill>
              </a:rPr>
              <a:t>확인 후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최종반납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#1.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반납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meeting.ssafy.com/api/v4/files/pykoeodqiidyikyns71nqioqpc/previe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86500" y="1121019"/>
            <a:ext cx="4035669" cy="461596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68583" y="517866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책 정리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44" y="177921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#2.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정리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6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eeting.ssafy.com/api/v4/files/pykoeodqiidyikyns71nqioqpc/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1585" y="4264269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</a:t>
            </a:r>
            <a:r>
              <a:rPr lang="en-US" altLang="ko-KR" b="1" dirty="0" smtClean="0">
                <a:solidFill>
                  <a:schemeClr val="tx2"/>
                </a:solidFill>
              </a:rPr>
              <a:t>-1. </a:t>
            </a:r>
            <a:r>
              <a:rPr lang="ko-KR" altLang="en-US" b="1" dirty="0" smtClean="0">
                <a:solidFill>
                  <a:schemeClr val="tx2"/>
                </a:solidFill>
              </a:rPr>
              <a:t>관리자 로그인 </a:t>
            </a:r>
            <a:r>
              <a:rPr lang="en-US" altLang="ko-KR" b="1" dirty="0" smtClean="0">
                <a:solidFill>
                  <a:schemeClr val="tx2"/>
                </a:solidFill>
              </a:rPr>
              <a:t>(QR </a:t>
            </a:r>
            <a:r>
              <a:rPr lang="ko-KR" altLang="en-US" b="1" dirty="0" smtClean="0">
                <a:solidFill>
                  <a:schemeClr val="tx2"/>
                </a:solidFill>
              </a:rPr>
              <a:t>로그인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51231" y="5838092"/>
            <a:ext cx="1292469" cy="419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5296266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</a:t>
            </a:r>
            <a:r>
              <a:rPr lang="en-US" altLang="ko-KR" b="1" dirty="0" smtClean="0">
                <a:solidFill>
                  <a:schemeClr val="tx2"/>
                </a:solidFill>
              </a:rPr>
              <a:t>-2. </a:t>
            </a:r>
            <a:r>
              <a:rPr lang="ko-KR" altLang="en-US" b="1" dirty="0" smtClean="0">
                <a:solidFill>
                  <a:schemeClr val="tx2"/>
                </a:solidFill>
              </a:rPr>
              <a:t>관리자 로그인 </a:t>
            </a:r>
            <a:r>
              <a:rPr lang="en-US" altLang="ko-KR" b="1" dirty="0" smtClean="0">
                <a:solidFill>
                  <a:schemeClr val="tx2"/>
                </a:solidFill>
              </a:rPr>
              <a:t>(PIN</a:t>
            </a:r>
            <a:r>
              <a:rPr lang="ko-KR" altLang="en-US" b="1" dirty="0" smtClean="0">
                <a:solidFill>
                  <a:schemeClr val="tx2"/>
                </a:solidFill>
              </a:rPr>
              <a:t>번호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로그인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744" y="177921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#2.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정리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-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로그인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9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8" y="561975"/>
            <a:ext cx="9534525" cy="5734050"/>
          </a:xfrm>
          <a:prstGeom prst="rect">
            <a:avLst/>
          </a:prstGeom>
        </p:spPr>
      </p:pic>
      <p:sp>
        <p:nvSpPr>
          <p:cNvPr id="4" name="AutoShape 2" descr="https://meeting.ssafy.com/api/v4/files/pykoeodqiidyikyns71nqioqpc/preview"/>
          <p:cNvSpPr>
            <a:spLocks noChangeAspect="1" noChangeArrowheads="1"/>
          </p:cNvSpPr>
          <p:nvPr/>
        </p:nvSpPr>
        <p:spPr bwMode="auto">
          <a:xfrm>
            <a:off x="291541" y="40934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744" y="177921"/>
            <a:ext cx="343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#2.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정리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-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로그인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1264" y="2544274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② </a:t>
            </a:r>
            <a:r>
              <a:rPr lang="en-US" altLang="ko-KR" b="1" dirty="0" smtClean="0">
                <a:solidFill>
                  <a:schemeClr val="tx2"/>
                </a:solidFill>
              </a:rPr>
              <a:t>-2. </a:t>
            </a:r>
            <a:r>
              <a:rPr lang="ko-KR" altLang="en-US" b="1" dirty="0" smtClean="0">
                <a:solidFill>
                  <a:schemeClr val="tx2"/>
                </a:solidFill>
              </a:rPr>
              <a:t>관리자 로그인 </a:t>
            </a:r>
            <a:r>
              <a:rPr lang="en-US" altLang="ko-KR" b="1" dirty="0" smtClean="0">
                <a:solidFill>
                  <a:schemeClr val="tx2"/>
                </a:solidFill>
              </a:rPr>
              <a:t>(PIN</a:t>
            </a:r>
            <a:r>
              <a:rPr lang="ko-KR" altLang="en-US" b="1" dirty="0" smtClean="0">
                <a:solidFill>
                  <a:schemeClr val="tx2"/>
                </a:solidFill>
              </a:rPr>
              <a:t>번호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로그인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0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206</Words>
  <Application>Microsoft Office PowerPoint</Application>
  <PresentationFormat>와이드스크린</PresentationFormat>
  <Paragraphs>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13</cp:revision>
  <dcterms:created xsi:type="dcterms:W3CDTF">2023-05-11T06:35:20Z</dcterms:created>
  <dcterms:modified xsi:type="dcterms:W3CDTF">2023-05-18T04:34:48Z</dcterms:modified>
</cp:coreProperties>
</file>