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  <p:sldMasterId id="2147483687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Roboto" panose="020B0600000101010101" charset="0"/>
      <p:regular r:id="rId19"/>
      <p:bold r:id="rId20"/>
      <p:italic r:id="rId21"/>
      <p:boldItalic r:id="rId22"/>
    </p:embeddedFont>
    <p:embeddedFont>
      <p:font typeface="배달의민족 한나체 Air" panose="020B0600000101010101" pitchFamily="50" charset="-127"/>
      <p:regular r:id="rId23"/>
    </p:embeddedFont>
    <p:embeddedFont>
      <p:font typeface="Lato" panose="020B0600000101010101" charset="0"/>
      <p:regular r:id="rId24"/>
      <p:bold r:id="rId25"/>
      <p:italic r:id="rId26"/>
      <p:boldItalic r:id="rId27"/>
    </p:embeddedFont>
    <p:embeddedFont>
      <p:font typeface="Impact" panose="020B0806030902050204" pitchFamily="34" charset="0"/>
      <p:regular r:id="rId28"/>
    </p:embeddedFont>
    <p:embeddedFont>
      <p:font typeface="Fira Sans Extra Condensed Medium" panose="020B0600000101010101" charset="0"/>
      <p:regular r:id="rId29"/>
      <p:bold r:id="rId30"/>
      <p:italic r:id="rId31"/>
      <p:boldItalic r:id="rId32"/>
    </p:embeddedFont>
    <p:embeddedFont>
      <p:font typeface="HY궁서B" panose="02030600000101010101" pitchFamily="18" charset="-127"/>
      <p:regular r:id="rId33"/>
    </p:embeddedFont>
    <p:embeddedFont>
      <p:font typeface="배달의민족 한나체 Pro" panose="020B0600000101010101" pitchFamily="50" charset="-127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6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c6439fd86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cc6439fd86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cc6439fd86_1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g1cc6439fd86_1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cc6439fd86_1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g1cc6439fd86_1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cc6439fd86_1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g1cc6439fd86_1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30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c6439fd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cc6439fd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cc6439fd86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cc6439fd86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cc6439fd86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1cc6439fd86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cc6439fd86_2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1cc6439fd86_2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c6439fd86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cc6439fd86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cc6439fd86_16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1cc6439fd86_16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cc6439fd86_14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1cc6439fd86_14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c6439fd86_14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g1cc6439fd86_14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1"/>
          <p:cNvSpPr txBox="1">
            <a:spLocks noGrp="1"/>
          </p:cNvSpPr>
          <p:nvPr>
            <p:ph type="ctrTitle"/>
          </p:nvPr>
        </p:nvSpPr>
        <p:spPr>
          <a:xfrm>
            <a:off x="4949625" y="2073150"/>
            <a:ext cx="39597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 dirty="0">
                <a:latin typeface="HY궁서B" panose="02030600000101010101" pitchFamily="18" charset="-127"/>
                <a:ea typeface="HY궁서B" panose="02030600000101010101" pitchFamily="18" charset="-127"/>
                <a:cs typeface="Impact"/>
                <a:sym typeface="Impact"/>
              </a:rPr>
              <a:t>내가 갈가[家]</a:t>
            </a:r>
            <a:endParaRPr dirty="0">
              <a:latin typeface="HY궁서B" panose="02030600000101010101" pitchFamily="18" charset="-127"/>
              <a:ea typeface="HY궁서B" panose="02030600000101010101" pitchFamily="18" charset="-127"/>
              <a:cs typeface="Impact"/>
              <a:sym typeface="Impact"/>
            </a:endParaRPr>
          </a:p>
        </p:txBody>
      </p:sp>
      <p:grpSp>
        <p:nvGrpSpPr>
          <p:cNvPr id="149" name="Google Shape;149;p41"/>
          <p:cNvGrpSpPr/>
          <p:nvPr/>
        </p:nvGrpSpPr>
        <p:grpSpPr>
          <a:xfrm>
            <a:off x="-584390" y="-931257"/>
            <a:ext cx="5453699" cy="7006005"/>
            <a:chOff x="5231699" y="433332"/>
            <a:chExt cx="3364404" cy="4322026"/>
          </a:xfrm>
        </p:grpSpPr>
        <p:sp>
          <p:nvSpPr>
            <p:cNvPr id="150" name="Google Shape;150;p41"/>
            <p:cNvSpPr/>
            <p:nvPr/>
          </p:nvSpPr>
          <p:spPr>
            <a:xfrm rot="-1799831" flipH="1">
              <a:off x="6345535" y="2998392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0" y="0"/>
                  </a:moveTo>
                  <a:lnTo>
                    <a:pt x="201" y="0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1"/>
            <p:cNvSpPr/>
            <p:nvPr/>
          </p:nvSpPr>
          <p:spPr>
            <a:xfrm rot="-1799831" flipH="1">
              <a:off x="7413977" y="3119006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201" y="0"/>
                  </a:moveTo>
                  <a:lnTo>
                    <a:pt x="1" y="0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1"/>
            <p:cNvSpPr/>
            <p:nvPr/>
          </p:nvSpPr>
          <p:spPr>
            <a:xfrm rot="-1799831" flipH="1">
              <a:off x="7404343" y="1530741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200" y="1"/>
                  </a:moveTo>
                  <a:lnTo>
                    <a:pt x="0" y="1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1"/>
            <p:cNvSpPr/>
            <p:nvPr/>
          </p:nvSpPr>
          <p:spPr>
            <a:xfrm rot="-1799831" flipH="1">
              <a:off x="6631565" y="1976853"/>
              <a:ext cx="5308" cy="26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201" y="1"/>
                  </a:moveTo>
                  <a:lnTo>
                    <a:pt x="1" y="1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1"/>
            <p:cNvSpPr/>
            <p:nvPr/>
          </p:nvSpPr>
          <p:spPr>
            <a:xfrm rot="-1799831" flipH="1">
              <a:off x="7395363" y="3921816"/>
              <a:ext cx="6206" cy="26"/>
            </a:xfrm>
            <a:custGeom>
              <a:avLst/>
              <a:gdLst/>
              <a:ahLst/>
              <a:cxnLst/>
              <a:rect l="l" t="t" r="r" b="b"/>
              <a:pathLst>
                <a:path w="235" h="1" fill="none" extrusionOk="0">
                  <a:moveTo>
                    <a:pt x="1" y="1"/>
                  </a:moveTo>
                  <a:lnTo>
                    <a:pt x="234" y="1"/>
                  </a:lnTo>
                </a:path>
              </a:pathLst>
            </a:custGeom>
            <a:noFill/>
            <a:ln w="10000" cap="rnd" cmpd="sng">
              <a:solidFill>
                <a:srgbClr val="3833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1"/>
            <p:cNvSpPr/>
            <p:nvPr/>
          </p:nvSpPr>
          <p:spPr>
            <a:xfrm rot="-1799831" flipH="1">
              <a:off x="7551557" y="3889792"/>
              <a:ext cx="877381" cy="544412"/>
            </a:xfrm>
            <a:custGeom>
              <a:avLst/>
              <a:gdLst/>
              <a:ahLst/>
              <a:cxnLst/>
              <a:rect l="l" t="t" r="r" b="b"/>
              <a:pathLst>
                <a:path w="33225" h="20616" extrusionOk="0">
                  <a:moveTo>
                    <a:pt x="33225" y="0"/>
                  </a:moveTo>
                  <a:cubicBezTo>
                    <a:pt x="33158" y="34"/>
                    <a:pt x="33091" y="67"/>
                    <a:pt x="32991" y="134"/>
                  </a:cubicBezTo>
                  <a:cubicBezTo>
                    <a:pt x="31757" y="868"/>
                    <a:pt x="29655" y="1468"/>
                    <a:pt x="26687" y="1969"/>
                  </a:cubicBezTo>
                  <a:cubicBezTo>
                    <a:pt x="23524" y="2449"/>
                    <a:pt x="20110" y="2689"/>
                    <a:pt x="16450" y="2689"/>
                  </a:cubicBezTo>
                  <a:cubicBezTo>
                    <a:pt x="14011" y="2689"/>
                    <a:pt x="11462" y="2582"/>
                    <a:pt x="8807" y="2369"/>
                  </a:cubicBezTo>
                  <a:cubicBezTo>
                    <a:pt x="4804" y="2035"/>
                    <a:pt x="2036" y="1568"/>
                    <a:pt x="435" y="968"/>
                  </a:cubicBezTo>
                  <a:cubicBezTo>
                    <a:pt x="268" y="901"/>
                    <a:pt x="134" y="834"/>
                    <a:pt x="1" y="734"/>
                  </a:cubicBezTo>
                  <a:lnTo>
                    <a:pt x="1" y="6672"/>
                  </a:lnTo>
                  <a:cubicBezTo>
                    <a:pt x="4571" y="6505"/>
                    <a:pt x="9141" y="6238"/>
                    <a:pt x="13711" y="5871"/>
                  </a:cubicBezTo>
                  <a:cubicBezTo>
                    <a:pt x="14878" y="5771"/>
                    <a:pt x="16046" y="5671"/>
                    <a:pt x="17213" y="5538"/>
                  </a:cubicBezTo>
                  <a:cubicBezTo>
                    <a:pt x="17547" y="5338"/>
                    <a:pt x="18080" y="5137"/>
                    <a:pt x="18814" y="4904"/>
                  </a:cubicBezTo>
                  <a:cubicBezTo>
                    <a:pt x="19582" y="4704"/>
                    <a:pt x="20582" y="4437"/>
                    <a:pt x="21850" y="4103"/>
                  </a:cubicBezTo>
                  <a:cubicBezTo>
                    <a:pt x="23151" y="3803"/>
                    <a:pt x="24485" y="3470"/>
                    <a:pt x="25919" y="3169"/>
                  </a:cubicBezTo>
                  <a:cubicBezTo>
                    <a:pt x="27354" y="2836"/>
                    <a:pt x="28488" y="2602"/>
                    <a:pt x="29322" y="2369"/>
                  </a:cubicBezTo>
                  <a:cubicBezTo>
                    <a:pt x="30156" y="2169"/>
                    <a:pt x="31457" y="1768"/>
                    <a:pt x="33225" y="1201"/>
                  </a:cubicBezTo>
                  <a:lnTo>
                    <a:pt x="33225" y="0"/>
                  </a:lnTo>
                  <a:close/>
                  <a:moveTo>
                    <a:pt x="15379" y="7673"/>
                  </a:moveTo>
                  <a:lnTo>
                    <a:pt x="15379" y="7673"/>
                  </a:lnTo>
                  <a:cubicBezTo>
                    <a:pt x="14778" y="7739"/>
                    <a:pt x="14144" y="7773"/>
                    <a:pt x="13511" y="7806"/>
                  </a:cubicBezTo>
                  <a:cubicBezTo>
                    <a:pt x="9007" y="8173"/>
                    <a:pt x="4504" y="8440"/>
                    <a:pt x="1" y="8540"/>
                  </a:cubicBezTo>
                  <a:lnTo>
                    <a:pt x="1" y="10908"/>
                  </a:lnTo>
                  <a:cubicBezTo>
                    <a:pt x="4471" y="10741"/>
                    <a:pt x="8907" y="10475"/>
                    <a:pt x="13310" y="10108"/>
                  </a:cubicBezTo>
                  <a:cubicBezTo>
                    <a:pt x="13677" y="10074"/>
                    <a:pt x="14044" y="10074"/>
                    <a:pt x="14378" y="10008"/>
                  </a:cubicBezTo>
                  <a:cubicBezTo>
                    <a:pt x="14645" y="9140"/>
                    <a:pt x="14978" y="8373"/>
                    <a:pt x="15379" y="7673"/>
                  </a:cubicBezTo>
                  <a:close/>
                  <a:moveTo>
                    <a:pt x="13911" y="12009"/>
                  </a:moveTo>
                  <a:cubicBezTo>
                    <a:pt x="13677" y="12042"/>
                    <a:pt x="13410" y="12076"/>
                    <a:pt x="13177" y="12076"/>
                  </a:cubicBezTo>
                  <a:cubicBezTo>
                    <a:pt x="8774" y="12409"/>
                    <a:pt x="4404" y="12643"/>
                    <a:pt x="1" y="12776"/>
                  </a:cubicBezTo>
                  <a:lnTo>
                    <a:pt x="1" y="14878"/>
                  </a:lnTo>
                  <a:cubicBezTo>
                    <a:pt x="4371" y="14711"/>
                    <a:pt x="8707" y="14477"/>
                    <a:pt x="13010" y="14111"/>
                  </a:cubicBezTo>
                  <a:cubicBezTo>
                    <a:pt x="13244" y="14111"/>
                    <a:pt x="13477" y="14077"/>
                    <a:pt x="13677" y="14077"/>
                  </a:cubicBezTo>
                  <a:cubicBezTo>
                    <a:pt x="13744" y="13343"/>
                    <a:pt x="13811" y="12676"/>
                    <a:pt x="13911" y="12009"/>
                  </a:cubicBezTo>
                  <a:close/>
                  <a:moveTo>
                    <a:pt x="13611" y="16012"/>
                  </a:moveTo>
                  <a:cubicBezTo>
                    <a:pt x="13410" y="16045"/>
                    <a:pt x="13210" y="16045"/>
                    <a:pt x="13010" y="16079"/>
                  </a:cubicBezTo>
                  <a:cubicBezTo>
                    <a:pt x="8674" y="16412"/>
                    <a:pt x="4337" y="16646"/>
                    <a:pt x="1" y="16746"/>
                  </a:cubicBezTo>
                  <a:lnTo>
                    <a:pt x="1" y="17346"/>
                  </a:lnTo>
                  <a:cubicBezTo>
                    <a:pt x="1" y="18414"/>
                    <a:pt x="668" y="19081"/>
                    <a:pt x="2002" y="19381"/>
                  </a:cubicBezTo>
                  <a:cubicBezTo>
                    <a:pt x="2102" y="19414"/>
                    <a:pt x="2202" y="19448"/>
                    <a:pt x="2336" y="19481"/>
                  </a:cubicBezTo>
                  <a:cubicBezTo>
                    <a:pt x="3970" y="19815"/>
                    <a:pt x="6105" y="20115"/>
                    <a:pt x="8807" y="20315"/>
                  </a:cubicBezTo>
                  <a:cubicBezTo>
                    <a:pt x="10575" y="20482"/>
                    <a:pt x="12276" y="20549"/>
                    <a:pt x="13944" y="20615"/>
                  </a:cubicBezTo>
                  <a:cubicBezTo>
                    <a:pt x="13744" y="19314"/>
                    <a:pt x="13611" y="17813"/>
                    <a:pt x="13611" y="16112"/>
                  </a:cubicBezTo>
                  <a:lnTo>
                    <a:pt x="13611" y="1601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1"/>
            <p:cNvSpPr/>
            <p:nvPr/>
          </p:nvSpPr>
          <p:spPr>
            <a:xfrm rot="-1799831" flipH="1">
              <a:off x="8044904" y="3909112"/>
              <a:ext cx="375273" cy="288077"/>
            </a:xfrm>
            <a:custGeom>
              <a:avLst/>
              <a:gdLst/>
              <a:ahLst/>
              <a:cxnLst/>
              <a:rect l="l" t="t" r="r" b="b"/>
              <a:pathLst>
                <a:path w="14211" h="10909" extrusionOk="0">
                  <a:moveTo>
                    <a:pt x="14211" y="0"/>
                  </a:moveTo>
                  <a:cubicBezTo>
                    <a:pt x="9641" y="367"/>
                    <a:pt x="5071" y="634"/>
                    <a:pt x="501" y="801"/>
                  </a:cubicBezTo>
                  <a:cubicBezTo>
                    <a:pt x="34" y="1435"/>
                    <a:pt x="34" y="2068"/>
                    <a:pt x="501" y="2669"/>
                  </a:cubicBezTo>
                  <a:cubicBezTo>
                    <a:pt x="5004" y="2569"/>
                    <a:pt x="9507" y="2302"/>
                    <a:pt x="14011" y="1935"/>
                  </a:cubicBezTo>
                  <a:cubicBezTo>
                    <a:pt x="13610" y="1068"/>
                    <a:pt x="13677" y="434"/>
                    <a:pt x="14211" y="0"/>
                  </a:cubicBezTo>
                  <a:close/>
                  <a:moveTo>
                    <a:pt x="13810" y="4237"/>
                  </a:moveTo>
                  <a:lnTo>
                    <a:pt x="13810" y="4237"/>
                  </a:lnTo>
                  <a:cubicBezTo>
                    <a:pt x="9407" y="4604"/>
                    <a:pt x="4971" y="4870"/>
                    <a:pt x="501" y="5004"/>
                  </a:cubicBezTo>
                  <a:cubicBezTo>
                    <a:pt x="1" y="5704"/>
                    <a:pt x="1" y="6338"/>
                    <a:pt x="501" y="6905"/>
                  </a:cubicBezTo>
                  <a:cubicBezTo>
                    <a:pt x="4904" y="6772"/>
                    <a:pt x="9274" y="6538"/>
                    <a:pt x="13677" y="6205"/>
                  </a:cubicBezTo>
                  <a:cubicBezTo>
                    <a:pt x="13143" y="5638"/>
                    <a:pt x="13210" y="4971"/>
                    <a:pt x="13810" y="4237"/>
                  </a:cubicBezTo>
                  <a:close/>
                  <a:moveTo>
                    <a:pt x="13510" y="8240"/>
                  </a:moveTo>
                  <a:lnTo>
                    <a:pt x="13510" y="8240"/>
                  </a:lnTo>
                  <a:cubicBezTo>
                    <a:pt x="9207" y="8573"/>
                    <a:pt x="4871" y="8840"/>
                    <a:pt x="501" y="9007"/>
                  </a:cubicBezTo>
                  <a:cubicBezTo>
                    <a:pt x="67" y="9574"/>
                    <a:pt x="67" y="10208"/>
                    <a:pt x="501" y="10908"/>
                  </a:cubicBezTo>
                  <a:cubicBezTo>
                    <a:pt x="4837" y="10775"/>
                    <a:pt x="9174" y="10541"/>
                    <a:pt x="13510" y="10208"/>
                  </a:cubicBezTo>
                  <a:cubicBezTo>
                    <a:pt x="13277" y="9841"/>
                    <a:pt x="13177" y="9540"/>
                    <a:pt x="13177" y="9307"/>
                  </a:cubicBezTo>
                  <a:cubicBezTo>
                    <a:pt x="13143" y="9073"/>
                    <a:pt x="13277" y="8740"/>
                    <a:pt x="13510" y="8240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1"/>
            <p:cNvSpPr/>
            <p:nvPr/>
          </p:nvSpPr>
          <p:spPr>
            <a:xfrm rot="-1799831" flipH="1">
              <a:off x="7551954" y="4071805"/>
              <a:ext cx="562897" cy="332995"/>
            </a:xfrm>
            <a:custGeom>
              <a:avLst/>
              <a:gdLst/>
              <a:ahLst/>
              <a:cxnLst/>
              <a:rect l="l" t="t" r="r" b="b"/>
              <a:pathLst>
                <a:path w="21316" h="12610" extrusionOk="0">
                  <a:moveTo>
                    <a:pt x="20682" y="0"/>
                  </a:moveTo>
                  <a:cubicBezTo>
                    <a:pt x="15411" y="801"/>
                    <a:pt x="10041" y="1435"/>
                    <a:pt x="4670" y="1935"/>
                  </a:cubicBezTo>
                  <a:cubicBezTo>
                    <a:pt x="3503" y="2035"/>
                    <a:pt x="2302" y="2169"/>
                    <a:pt x="1168" y="2235"/>
                  </a:cubicBezTo>
                  <a:lnTo>
                    <a:pt x="1134" y="2235"/>
                  </a:lnTo>
                  <a:lnTo>
                    <a:pt x="1101" y="2269"/>
                  </a:lnTo>
                  <a:cubicBezTo>
                    <a:pt x="567" y="2736"/>
                    <a:pt x="501" y="3403"/>
                    <a:pt x="901" y="4303"/>
                  </a:cubicBezTo>
                  <a:lnTo>
                    <a:pt x="934" y="4370"/>
                  </a:lnTo>
                  <a:lnTo>
                    <a:pt x="1001" y="4370"/>
                  </a:lnTo>
                  <a:cubicBezTo>
                    <a:pt x="1601" y="4303"/>
                    <a:pt x="2235" y="4270"/>
                    <a:pt x="2869" y="4203"/>
                  </a:cubicBezTo>
                  <a:cubicBezTo>
                    <a:pt x="8773" y="3703"/>
                    <a:pt x="14811" y="2969"/>
                    <a:pt x="20715" y="2035"/>
                  </a:cubicBezTo>
                  <a:lnTo>
                    <a:pt x="20782" y="2035"/>
                  </a:lnTo>
                  <a:cubicBezTo>
                    <a:pt x="21315" y="1435"/>
                    <a:pt x="21315" y="768"/>
                    <a:pt x="20782" y="34"/>
                  </a:cubicBezTo>
                  <a:lnTo>
                    <a:pt x="20748" y="0"/>
                  </a:lnTo>
                  <a:close/>
                  <a:moveTo>
                    <a:pt x="20748" y="4203"/>
                  </a:moveTo>
                  <a:lnTo>
                    <a:pt x="20682" y="4237"/>
                  </a:lnTo>
                  <a:cubicBezTo>
                    <a:pt x="14477" y="5137"/>
                    <a:pt x="8139" y="5871"/>
                    <a:pt x="1835" y="6405"/>
                  </a:cubicBezTo>
                  <a:cubicBezTo>
                    <a:pt x="1501" y="6438"/>
                    <a:pt x="1134" y="6472"/>
                    <a:pt x="767" y="6505"/>
                  </a:cubicBezTo>
                  <a:lnTo>
                    <a:pt x="734" y="6505"/>
                  </a:lnTo>
                  <a:lnTo>
                    <a:pt x="734" y="6538"/>
                  </a:lnTo>
                  <a:cubicBezTo>
                    <a:pt x="67" y="7306"/>
                    <a:pt x="0" y="7973"/>
                    <a:pt x="567" y="8606"/>
                  </a:cubicBezTo>
                  <a:lnTo>
                    <a:pt x="601" y="8606"/>
                  </a:lnTo>
                  <a:cubicBezTo>
                    <a:pt x="601" y="8606"/>
                    <a:pt x="1134" y="8573"/>
                    <a:pt x="1368" y="8573"/>
                  </a:cubicBezTo>
                  <a:cubicBezTo>
                    <a:pt x="7806" y="8039"/>
                    <a:pt x="14310" y="7272"/>
                    <a:pt x="20715" y="6271"/>
                  </a:cubicBezTo>
                  <a:lnTo>
                    <a:pt x="20748" y="6238"/>
                  </a:lnTo>
                  <a:cubicBezTo>
                    <a:pt x="21282" y="5571"/>
                    <a:pt x="21282" y="4904"/>
                    <a:pt x="20748" y="4237"/>
                  </a:cubicBezTo>
                  <a:lnTo>
                    <a:pt x="20748" y="4203"/>
                  </a:lnTo>
                  <a:close/>
                  <a:moveTo>
                    <a:pt x="20715" y="8206"/>
                  </a:moveTo>
                  <a:cubicBezTo>
                    <a:pt x="14244" y="9174"/>
                    <a:pt x="7672" y="9941"/>
                    <a:pt x="1134" y="10441"/>
                  </a:cubicBezTo>
                  <a:cubicBezTo>
                    <a:pt x="901" y="10474"/>
                    <a:pt x="701" y="10474"/>
                    <a:pt x="467" y="10508"/>
                  </a:cubicBezTo>
                  <a:lnTo>
                    <a:pt x="400" y="10508"/>
                  </a:lnTo>
                  <a:lnTo>
                    <a:pt x="400" y="10541"/>
                  </a:lnTo>
                  <a:cubicBezTo>
                    <a:pt x="134" y="11042"/>
                    <a:pt x="34" y="11408"/>
                    <a:pt x="34" y="11642"/>
                  </a:cubicBezTo>
                  <a:cubicBezTo>
                    <a:pt x="67" y="11875"/>
                    <a:pt x="167" y="12176"/>
                    <a:pt x="400" y="12576"/>
                  </a:cubicBezTo>
                  <a:lnTo>
                    <a:pt x="434" y="12609"/>
                  </a:lnTo>
                  <a:lnTo>
                    <a:pt x="467" y="12609"/>
                  </a:lnTo>
                  <a:cubicBezTo>
                    <a:pt x="667" y="12609"/>
                    <a:pt x="901" y="12609"/>
                    <a:pt x="1101" y="12576"/>
                  </a:cubicBezTo>
                  <a:cubicBezTo>
                    <a:pt x="7606" y="12042"/>
                    <a:pt x="14210" y="11275"/>
                    <a:pt x="20715" y="10274"/>
                  </a:cubicBezTo>
                  <a:lnTo>
                    <a:pt x="20748" y="10241"/>
                  </a:lnTo>
                  <a:lnTo>
                    <a:pt x="20782" y="10241"/>
                  </a:lnTo>
                  <a:cubicBezTo>
                    <a:pt x="21315" y="9440"/>
                    <a:pt x="21315" y="8773"/>
                    <a:pt x="20748" y="8240"/>
                  </a:cubicBezTo>
                  <a:lnTo>
                    <a:pt x="20748" y="8206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1"/>
            <p:cNvSpPr/>
            <p:nvPr/>
          </p:nvSpPr>
          <p:spPr>
            <a:xfrm rot="-1799831" flipH="1">
              <a:off x="7580973" y="4006803"/>
              <a:ext cx="522388" cy="517978"/>
            </a:xfrm>
            <a:custGeom>
              <a:avLst/>
              <a:gdLst/>
              <a:ahLst/>
              <a:cxnLst/>
              <a:rect l="l" t="t" r="r" b="b"/>
              <a:pathLst>
                <a:path w="19782" h="19615" extrusionOk="0">
                  <a:moveTo>
                    <a:pt x="19782" y="0"/>
                  </a:moveTo>
                  <a:lnTo>
                    <a:pt x="19682" y="34"/>
                  </a:lnTo>
                  <a:cubicBezTo>
                    <a:pt x="17914" y="601"/>
                    <a:pt x="16579" y="1001"/>
                    <a:pt x="15745" y="1201"/>
                  </a:cubicBezTo>
                  <a:cubicBezTo>
                    <a:pt x="14945" y="1401"/>
                    <a:pt x="13811" y="1668"/>
                    <a:pt x="12376" y="1968"/>
                  </a:cubicBezTo>
                  <a:cubicBezTo>
                    <a:pt x="10942" y="2302"/>
                    <a:pt x="9574" y="2635"/>
                    <a:pt x="8307" y="2936"/>
                  </a:cubicBezTo>
                  <a:cubicBezTo>
                    <a:pt x="7039" y="3236"/>
                    <a:pt x="6005" y="3503"/>
                    <a:pt x="5271" y="3736"/>
                  </a:cubicBezTo>
                  <a:cubicBezTo>
                    <a:pt x="4504" y="3970"/>
                    <a:pt x="3970" y="4170"/>
                    <a:pt x="3637" y="4370"/>
                  </a:cubicBezTo>
                  <a:lnTo>
                    <a:pt x="3704" y="4537"/>
                  </a:lnTo>
                  <a:cubicBezTo>
                    <a:pt x="9041" y="4036"/>
                    <a:pt x="14445" y="3369"/>
                    <a:pt x="19715" y="2602"/>
                  </a:cubicBezTo>
                  <a:lnTo>
                    <a:pt x="19782" y="2602"/>
                  </a:lnTo>
                  <a:lnTo>
                    <a:pt x="19782" y="0"/>
                  </a:lnTo>
                  <a:close/>
                  <a:moveTo>
                    <a:pt x="19682" y="4303"/>
                  </a:moveTo>
                  <a:cubicBezTo>
                    <a:pt x="13777" y="5237"/>
                    <a:pt x="7773" y="5971"/>
                    <a:pt x="1836" y="6472"/>
                  </a:cubicBezTo>
                  <a:lnTo>
                    <a:pt x="1802" y="6472"/>
                  </a:lnTo>
                  <a:lnTo>
                    <a:pt x="1769" y="6505"/>
                  </a:lnTo>
                  <a:cubicBezTo>
                    <a:pt x="1369" y="7239"/>
                    <a:pt x="1035" y="8039"/>
                    <a:pt x="768" y="8907"/>
                  </a:cubicBezTo>
                  <a:lnTo>
                    <a:pt x="735" y="9007"/>
                  </a:lnTo>
                  <a:lnTo>
                    <a:pt x="835" y="9007"/>
                  </a:lnTo>
                  <a:cubicBezTo>
                    <a:pt x="7139" y="8473"/>
                    <a:pt x="13477" y="7739"/>
                    <a:pt x="19715" y="6805"/>
                  </a:cubicBezTo>
                  <a:lnTo>
                    <a:pt x="19782" y="6805"/>
                  </a:lnTo>
                  <a:lnTo>
                    <a:pt x="19782" y="4303"/>
                  </a:lnTo>
                  <a:close/>
                  <a:moveTo>
                    <a:pt x="19682" y="8540"/>
                  </a:moveTo>
                  <a:cubicBezTo>
                    <a:pt x="13277" y="9540"/>
                    <a:pt x="6772" y="10308"/>
                    <a:pt x="368" y="10841"/>
                  </a:cubicBezTo>
                  <a:lnTo>
                    <a:pt x="301" y="10841"/>
                  </a:lnTo>
                  <a:lnTo>
                    <a:pt x="301" y="10908"/>
                  </a:lnTo>
                  <a:cubicBezTo>
                    <a:pt x="201" y="11542"/>
                    <a:pt x="101" y="12242"/>
                    <a:pt x="68" y="12943"/>
                  </a:cubicBezTo>
                  <a:lnTo>
                    <a:pt x="34" y="13043"/>
                  </a:lnTo>
                  <a:lnTo>
                    <a:pt x="134" y="13043"/>
                  </a:lnTo>
                  <a:cubicBezTo>
                    <a:pt x="6672" y="12509"/>
                    <a:pt x="13244" y="11742"/>
                    <a:pt x="19715" y="10808"/>
                  </a:cubicBezTo>
                  <a:lnTo>
                    <a:pt x="19782" y="10808"/>
                  </a:lnTo>
                  <a:lnTo>
                    <a:pt x="19782" y="8540"/>
                  </a:lnTo>
                  <a:close/>
                  <a:moveTo>
                    <a:pt x="19782" y="12509"/>
                  </a:moveTo>
                  <a:lnTo>
                    <a:pt x="19682" y="12543"/>
                  </a:lnTo>
                  <a:cubicBezTo>
                    <a:pt x="13177" y="13543"/>
                    <a:pt x="6572" y="14310"/>
                    <a:pt x="68" y="14844"/>
                  </a:cubicBezTo>
                  <a:lnTo>
                    <a:pt x="1" y="14844"/>
                  </a:lnTo>
                  <a:lnTo>
                    <a:pt x="1" y="15011"/>
                  </a:lnTo>
                  <a:cubicBezTo>
                    <a:pt x="1" y="16712"/>
                    <a:pt x="101" y="18213"/>
                    <a:pt x="334" y="19514"/>
                  </a:cubicBezTo>
                  <a:lnTo>
                    <a:pt x="334" y="19581"/>
                  </a:lnTo>
                  <a:lnTo>
                    <a:pt x="401" y="19581"/>
                  </a:lnTo>
                  <a:cubicBezTo>
                    <a:pt x="1268" y="19614"/>
                    <a:pt x="2169" y="19614"/>
                    <a:pt x="3003" y="19614"/>
                  </a:cubicBezTo>
                  <a:cubicBezTo>
                    <a:pt x="6139" y="19614"/>
                    <a:pt x="9141" y="19448"/>
                    <a:pt x="11909" y="19081"/>
                  </a:cubicBezTo>
                  <a:cubicBezTo>
                    <a:pt x="12343" y="19014"/>
                    <a:pt x="12743" y="18947"/>
                    <a:pt x="13177" y="18880"/>
                  </a:cubicBezTo>
                  <a:cubicBezTo>
                    <a:pt x="14445" y="18680"/>
                    <a:pt x="15545" y="18480"/>
                    <a:pt x="16413" y="18247"/>
                  </a:cubicBezTo>
                  <a:cubicBezTo>
                    <a:pt x="16646" y="18180"/>
                    <a:pt x="16880" y="18113"/>
                    <a:pt x="17080" y="18047"/>
                  </a:cubicBezTo>
                  <a:cubicBezTo>
                    <a:pt x="18781" y="17613"/>
                    <a:pt x="19682" y="16712"/>
                    <a:pt x="19782" y="15411"/>
                  </a:cubicBezTo>
                  <a:lnTo>
                    <a:pt x="19782" y="12509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1"/>
            <p:cNvSpPr/>
            <p:nvPr/>
          </p:nvSpPr>
          <p:spPr>
            <a:xfrm rot="-1799831" flipH="1">
              <a:off x="7784952" y="4352679"/>
              <a:ext cx="729395" cy="118067"/>
            </a:xfrm>
            <a:custGeom>
              <a:avLst/>
              <a:gdLst/>
              <a:ahLst/>
              <a:cxnLst/>
              <a:rect l="l" t="t" r="r" b="b"/>
              <a:pathLst>
                <a:path w="27621" h="4471" extrusionOk="0">
                  <a:moveTo>
                    <a:pt x="27620" y="1"/>
                  </a:moveTo>
                  <a:lnTo>
                    <a:pt x="27620" y="1"/>
                  </a:lnTo>
                  <a:cubicBezTo>
                    <a:pt x="26753" y="201"/>
                    <a:pt x="25686" y="435"/>
                    <a:pt x="24385" y="635"/>
                  </a:cubicBezTo>
                  <a:cubicBezTo>
                    <a:pt x="23984" y="701"/>
                    <a:pt x="23551" y="768"/>
                    <a:pt x="23117" y="802"/>
                  </a:cubicBezTo>
                  <a:cubicBezTo>
                    <a:pt x="20383" y="1192"/>
                    <a:pt x="17447" y="1379"/>
                    <a:pt x="14323" y="1379"/>
                  </a:cubicBezTo>
                  <a:cubicBezTo>
                    <a:pt x="13444" y="1379"/>
                    <a:pt x="12550" y="1365"/>
                    <a:pt x="11642" y="1335"/>
                  </a:cubicBezTo>
                  <a:cubicBezTo>
                    <a:pt x="9974" y="1302"/>
                    <a:pt x="8273" y="1202"/>
                    <a:pt x="6505" y="1068"/>
                  </a:cubicBezTo>
                  <a:cubicBezTo>
                    <a:pt x="3803" y="835"/>
                    <a:pt x="1668" y="535"/>
                    <a:pt x="1" y="201"/>
                  </a:cubicBezTo>
                  <a:lnTo>
                    <a:pt x="1" y="201"/>
                  </a:lnTo>
                  <a:lnTo>
                    <a:pt x="5104" y="3904"/>
                  </a:lnTo>
                  <a:cubicBezTo>
                    <a:pt x="6238" y="4071"/>
                    <a:pt x="7406" y="4204"/>
                    <a:pt x="8573" y="4271"/>
                  </a:cubicBezTo>
                  <a:cubicBezTo>
                    <a:pt x="8773" y="4304"/>
                    <a:pt x="8940" y="4304"/>
                    <a:pt x="9140" y="4337"/>
                  </a:cubicBezTo>
                  <a:cubicBezTo>
                    <a:pt x="10275" y="4404"/>
                    <a:pt x="11409" y="4437"/>
                    <a:pt x="12576" y="4471"/>
                  </a:cubicBezTo>
                  <a:cubicBezTo>
                    <a:pt x="12409" y="4137"/>
                    <a:pt x="12276" y="3770"/>
                    <a:pt x="12143" y="3403"/>
                  </a:cubicBezTo>
                  <a:cubicBezTo>
                    <a:pt x="12176" y="2836"/>
                    <a:pt x="12343" y="2503"/>
                    <a:pt x="12610" y="2403"/>
                  </a:cubicBezTo>
                  <a:cubicBezTo>
                    <a:pt x="12910" y="2336"/>
                    <a:pt x="13477" y="2269"/>
                    <a:pt x="14377" y="2269"/>
                  </a:cubicBezTo>
                  <a:lnTo>
                    <a:pt x="16145" y="2269"/>
                  </a:lnTo>
                  <a:cubicBezTo>
                    <a:pt x="16879" y="2269"/>
                    <a:pt x="17913" y="2303"/>
                    <a:pt x="19214" y="2336"/>
                  </a:cubicBezTo>
                  <a:cubicBezTo>
                    <a:pt x="20549" y="2336"/>
                    <a:pt x="22717" y="2069"/>
                    <a:pt x="25719" y="1435"/>
                  </a:cubicBezTo>
                  <a:lnTo>
                    <a:pt x="27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1"/>
            <p:cNvSpPr/>
            <p:nvPr/>
          </p:nvSpPr>
          <p:spPr>
            <a:xfrm rot="-1799831" flipH="1">
              <a:off x="7860993" y="4452991"/>
              <a:ext cx="362070" cy="85454"/>
            </a:xfrm>
            <a:custGeom>
              <a:avLst/>
              <a:gdLst/>
              <a:ahLst/>
              <a:cxnLst/>
              <a:rect l="l" t="t" r="r" b="b"/>
              <a:pathLst>
                <a:path w="13711" h="3236" extrusionOk="0">
                  <a:moveTo>
                    <a:pt x="13644" y="0"/>
                  </a:moveTo>
                  <a:cubicBezTo>
                    <a:pt x="10775" y="601"/>
                    <a:pt x="8674" y="901"/>
                    <a:pt x="7339" y="901"/>
                  </a:cubicBezTo>
                  <a:lnTo>
                    <a:pt x="7173" y="901"/>
                  </a:lnTo>
                  <a:cubicBezTo>
                    <a:pt x="5905" y="868"/>
                    <a:pt x="4971" y="868"/>
                    <a:pt x="4237" y="868"/>
                  </a:cubicBezTo>
                  <a:lnTo>
                    <a:pt x="2302" y="868"/>
                  </a:lnTo>
                  <a:cubicBezTo>
                    <a:pt x="1402" y="868"/>
                    <a:pt x="801" y="901"/>
                    <a:pt x="501" y="1001"/>
                  </a:cubicBezTo>
                  <a:cubicBezTo>
                    <a:pt x="201" y="1101"/>
                    <a:pt x="34" y="1435"/>
                    <a:pt x="1" y="2102"/>
                  </a:cubicBezTo>
                  <a:cubicBezTo>
                    <a:pt x="134" y="2469"/>
                    <a:pt x="268" y="2836"/>
                    <a:pt x="434" y="3169"/>
                  </a:cubicBezTo>
                  <a:lnTo>
                    <a:pt x="434" y="3203"/>
                  </a:lnTo>
                  <a:lnTo>
                    <a:pt x="501" y="3203"/>
                  </a:lnTo>
                  <a:cubicBezTo>
                    <a:pt x="901" y="3203"/>
                    <a:pt x="1302" y="3236"/>
                    <a:pt x="1735" y="3236"/>
                  </a:cubicBezTo>
                  <a:lnTo>
                    <a:pt x="2036" y="3236"/>
                  </a:lnTo>
                  <a:cubicBezTo>
                    <a:pt x="3570" y="3203"/>
                    <a:pt x="5138" y="3136"/>
                    <a:pt x="6706" y="3036"/>
                  </a:cubicBezTo>
                  <a:cubicBezTo>
                    <a:pt x="6906" y="3036"/>
                    <a:pt x="7073" y="3002"/>
                    <a:pt x="7273" y="3002"/>
                  </a:cubicBezTo>
                  <a:cubicBezTo>
                    <a:pt x="8307" y="2902"/>
                    <a:pt x="9341" y="2769"/>
                    <a:pt x="10342" y="2635"/>
                  </a:cubicBezTo>
                  <a:lnTo>
                    <a:pt x="10375" y="2635"/>
                  </a:lnTo>
                  <a:lnTo>
                    <a:pt x="13711" y="167"/>
                  </a:lnTo>
                  <a:lnTo>
                    <a:pt x="13644" y="0"/>
                  </a:lnTo>
                  <a:close/>
                </a:path>
              </a:pathLst>
            </a:custGeom>
            <a:solidFill>
              <a:srgbClr val="6D6D6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1"/>
            <p:cNvSpPr/>
            <p:nvPr/>
          </p:nvSpPr>
          <p:spPr>
            <a:xfrm rot="-1799831" flipH="1">
              <a:off x="8061138" y="4452096"/>
              <a:ext cx="269565" cy="65437"/>
            </a:xfrm>
            <a:custGeom>
              <a:avLst/>
              <a:gdLst/>
              <a:ahLst/>
              <a:cxnLst/>
              <a:rect l="l" t="t" r="r" b="b"/>
              <a:pathLst>
                <a:path w="10208" h="2478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1202"/>
                    <a:pt x="934" y="1969"/>
                    <a:pt x="2169" y="2236"/>
                  </a:cubicBezTo>
                  <a:cubicBezTo>
                    <a:pt x="2727" y="2403"/>
                    <a:pt x="3474" y="2477"/>
                    <a:pt x="4387" y="2477"/>
                  </a:cubicBezTo>
                  <a:cubicBezTo>
                    <a:pt x="4564" y="2477"/>
                    <a:pt x="4748" y="2475"/>
                    <a:pt x="4937" y="2469"/>
                  </a:cubicBezTo>
                  <a:lnTo>
                    <a:pt x="5404" y="2469"/>
                  </a:lnTo>
                  <a:cubicBezTo>
                    <a:pt x="5551" y="2473"/>
                    <a:pt x="5693" y="2475"/>
                    <a:pt x="5830" y="2475"/>
                  </a:cubicBezTo>
                  <a:cubicBezTo>
                    <a:pt x="6758" y="2475"/>
                    <a:pt x="7487" y="2381"/>
                    <a:pt x="8039" y="2236"/>
                  </a:cubicBezTo>
                  <a:cubicBezTo>
                    <a:pt x="9240" y="1969"/>
                    <a:pt x="9941" y="1302"/>
                    <a:pt x="10174" y="201"/>
                  </a:cubicBezTo>
                  <a:cubicBezTo>
                    <a:pt x="10174" y="167"/>
                    <a:pt x="10174" y="101"/>
                    <a:pt x="10208" y="34"/>
                  </a:cubicBezTo>
                  <a:lnTo>
                    <a:pt x="10208" y="34"/>
                  </a:lnTo>
                  <a:cubicBezTo>
                    <a:pt x="8640" y="134"/>
                    <a:pt x="7105" y="201"/>
                    <a:pt x="5538" y="201"/>
                  </a:cubicBezTo>
                  <a:lnTo>
                    <a:pt x="4003" y="201"/>
                  </a:lnTo>
                  <a:cubicBezTo>
                    <a:pt x="2869" y="167"/>
                    <a:pt x="1702" y="134"/>
                    <a:pt x="601" y="67"/>
                  </a:cubicBezTo>
                  <a:cubicBezTo>
                    <a:pt x="367" y="34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4848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1"/>
            <p:cNvSpPr/>
            <p:nvPr/>
          </p:nvSpPr>
          <p:spPr>
            <a:xfrm rot="-1799831" flipH="1">
              <a:off x="7248871" y="3345215"/>
              <a:ext cx="1069388" cy="653263"/>
            </a:xfrm>
            <a:custGeom>
              <a:avLst/>
              <a:gdLst/>
              <a:ahLst/>
              <a:cxnLst/>
              <a:rect l="l" t="t" r="r" b="b"/>
              <a:pathLst>
                <a:path w="40496" h="24738" extrusionOk="0">
                  <a:moveTo>
                    <a:pt x="0" y="0"/>
                  </a:moveTo>
                  <a:lnTo>
                    <a:pt x="0" y="0"/>
                  </a:lnTo>
                  <a:cubicBezTo>
                    <a:pt x="2735" y="4470"/>
                    <a:pt x="4270" y="7939"/>
                    <a:pt x="4637" y="10441"/>
                  </a:cubicBezTo>
                  <a:cubicBezTo>
                    <a:pt x="4837" y="11775"/>
                    <a:pt x="4970" y="13710"/>
                    <a:pt x="5037" y="16212"/>
                  </a:cubicBezTo>
                  <a:cubicBezTo>
                    <a:pt x="5037" y="16912"/>
                    <a:pt x="5037" y="17713"/>
                    <a:pt x="5037" y="18680"/>
                  </a:cubicBezTo>
                  <a:cubicBezTo>
                    <a:pt x="5037" y="18981"/>
                    <a:pt x="5004" y="19348"/>
                    <a:pt x="5004" y="19781"/>
                  </a:cubicBezTo>
                  <a:cubicBezTo>
                    <a:pt x="4904" y="21249"/>
                    <a:pt x="5304" y="22283"/>
                    <a:pt x="6138" y="22783"/>
                  </a:cubicBezTo>
                  <a:cubicBezTo>
                    <a:pt x="6271" y="22883"/>
                    <a:pt x="6405" y="22950"/>
                    <a:pt x="6572" y="23017"/>
                  </a:cubicBezTo>
                  <a:cubicBezTo>
                    <a:pt x="8173" y="23617"/>
                    <a:pt x="10941" y="24084"/>
                    <a:pt x="14944" y="24418"/>
                  </a:cubicBezTo>
                  <a:cubicBezTo>
                    <a:pt x="17613" y="24631"/>
                    <a:pt x="20164" y="24738"/>
                    <a:pt x="22602" y="24738"/>
                  </a:cubicBezTo>
                  <a:cubicBezTo>
                    <a:pt x="26259" y="24738"/>
                    <a:pt x="29661" y="24498"/>
                    <a:pt x="32824" y="24018"/>
                  </a:cubicBezTo>
                  <a:cubicBezTo>
                    <a:pt x="35792" y="23517"/>
                    <a:pt x="37894" y="22917"/>
                    <a:pt x="39128" y="22183"/>
                  </a:cubicBezTo>
                  <a:cubicBezTo>
                    <a:pt x="39228" y="22116"/>
                    <a:pt x="39295" y="22083"/>
                    <a:pt x="39395" y="22049"/>
                  </a:cubicBezTo>
                  <a:cubicBezTo>
                    <a:pt x="40029" y="21582"/>
                    <a:pt x="40429" y="20915"/>
                    <a:pt x="40496" y="20015"/>
                  </a:cubicBezTo>
                  <a:lnTo>
                    <a:pt x="40496" y="18714"/>
                  </a:lnTo>
                  <a:cubicBezTo>
                    <a:pt x="40496" y="18080"/>
                    <a:pt x="40496" y="17413"/>
                    <a:pt x="40496" y="16746"/>
                  </a:cubicBezTo>
                  <a:cubicBezTo>
                    <a:pt x="39855" y="16778"/>
                    <a:pt x="39201" y="16795"/>
                    <a:pt x="38534" y="16795"/>
                  </a:cubicBezTo>
                  <a:cubicBezTo>
                    <a:pt x="34412" y="16795"/>
                    <a:pt x="29795" y="16170"/>
                    <a:pt x="24684" y="14878"/>
                  </a:cubicBezTo>
                  <a:cubicBezTo>
                    <a:pt x="17246" y="13043"/>
                    <a:pt x="11642" y="8940"/>
                    <a:pt x="7872" y="2535"/>
                  </a:cubicBezTo>
                  <a:cubicBezTo>
                    <a:pt x="7405" y="2469"/>
                    <a:pt x="6938" y="2369"/>
                    <a:pt x="6505" y="2302"/>
                  </a:cubicBezTo>
                  <a:cubicBezTo>
                    <a:pt x="2902" y="1635"/>
                    <a:pt x="734" y="868"/>
                    <a:pt x="0" y="0"/>
                  </a:cubicBezTo>
                  <a:close/>
                </a:path>
              </a:pathLst>
            </a:custGeom>
            <a:solidFill>
              <a:srgbClr val="905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1"/>
            <p:cNvSpPr/>
            <p:nvPr/>
          </p:nvSpPr>
          <p:spPr>
            <a:xfrm rot="-1799831" flipH="1">
              <a:off x="7082388" y="3441035"/>
              <a:ext cx="1001574" cy="449267"/>
            </a:xfrm>
            <a:custGeom>
              <a:avLst/>
              <a:gdLst/>
              <a:ahLst/>
              <a:cxnLst/>
              <a:rect l="l" t="t" r="r" b="b"/>
              <a:pathLst>
                <a:path w="37928" h="17013" extrusionOk="0">
                  <a:moveTo>
                    <a:pt x="37827" y="1"/>
                  </a:moveTo>
                  <a:cubicBezTo>
                    <a:pt x="37026" y="868"/>
                    <a:pt x="34892" y="1635"/>
                    <a:pt x="31389" y="2303"/>
                  </a:cubicBezTo>
                  <a:cubicBezTo>
                    <a:pt x="26819" y="3170"/>
                    <a:pt x="21349" y="3604"/>
                    <a:pt x="15077" y="3604"/>
                  </a:cubicBezTo>
                  <a:cubicBezTo>
                    <a:pt x="9473" y="3604"/>
                    <a:pt x="4437" y="3270"/>
                    <a:pt x="167" y="2603"/>
                  </a:cubicBezTo>
                  <a:lnTo>
                    <a:pt x="0" y="2569"/>
                  </a:lnTo>
                  <a:lnTo>
                    <a:pt x="0" y="2569"/>
                  </a:lnTo>
                  <a:lnTo>
                    <a:pt x="67" y="2703"/>
                  </a:lnTo>
                  <a:cubicBezTo>
                    <a:pt x="3836" y="9107"/>
                    <a:pt x="9507" y="13277"/>
                    <a:pt x="16912" y="15112"/>
                  </a:cubicBezTo>
                  <a:cubicBezTo>
                    <a:pt x="22049" y="16379"/>
                    <a:pt x="26719" y="17013"/>
                    <a:pt x="30789" y="17013"/>
                  </a:cubicBezTo>
                  <a:cubicBezTo>
                    <a:pt x="31456" y="17013"/>
                    <a:pt x="32123" y="16980"/>
                    <a:pt x="32757" y="16946"/>
                  </a:cubicBezTo>
                  <a:lnTo>
                    <a:pt x="32823" y="16946"/>
                  </a:lnTo>
                  <a:lnTo>
                    <a:pt x="32823" y="16880"/>
                  </a:lnTo>
                  <a:cubicBezTo>
                    <a:pt x="32857" y="16713"/>
                    <a:pt x="32857" y="16513"/>
                    <a:pt x="32857" y="16346"/>
                  </a:cubicBezTo>
                  <a:cubicBezTo>
                    <a:pt x="32890" y="13844"/>
                    <a:pt x="33024" y="11909"/>
                    <a:pt x="33224" y="10575"/>
                  </a:cubicBezTo>
                  <a:cubicBezTo>
                    <a:pt x="33357" y="9808"/>
                    <a:pt x="33591" y="8941"/>
                    <a:pt x="33924" y="7973"/>
                  </a:cubicBezTo>
                  <a:cubicBezTo>
                    <a:pt x="34325" y="6906"/>
                    <a:pt x="34858" y="5672"/>
                    <a:pt x="35525" y="4337"/>
                  </a:cubicBezTo>
                  <a:cubicBezTo>
                    <a:pt x="36193" y="3036"/>
                    <a:pt x="36993" y="1602"/>
                    <a:pt x="37927" y="101"/>
                  </a:cubicBezTo>
                  <a:lnTo>
                    <a:pt x="378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1"/>
            <p:cNvSpPr/>
            <p:nvPr/>
          </p:nvSpPr>
          <p:spPr>
            <a:xfrm rot="-1799831" flipH="1">
              <a:off x="6940072" y="3288396"/>
              <a:ext cx="1220913" cy="230826"/>
            </a:xfrm>
            <a:custGeom>
              <a:avLst/>
              <a:gdLst/>
              <a:ahLst/>
              <a:cxnLst/>
              <a:rect l="l" t="t" r="r" b="b"/>
              <a:pathLst>
                <a:path w="46234" h="8741" extrusionOk="0">
                  <a:moveTo>
                    <a:pt x="23117" y="1"/>
                  </a:moveTo>
                  <a:cubicBezTo>
                    <a:pt x="16880" y="1"/>
                    <a:pt x="11476" y="401"/>
                    <a:pt x="6939" y="1268"/>
                  </a:cubicBezTo>
                  <a:cubicBezTo>
                    <a:pt x="6406" y="1368"/>
                    <a:pt x="5872" y="1502"/>
                    <a:pt x="5371" y="1602"/>
                  </a:cubicBezTo>
                  <a:cubicBezTo>
                    <a:pt x="1902" y="2402"/>
                    <a:pt x="101" y="3336"/>
                    <a:pt x="1" y="4404"/>
                  </a:cubicBezTo>
                  <a:cubicBezTo>
                    <a:pt x="1" y="4537"/>
                    <a:pt x="34" y="4704"/>
                    <a:pt x="101" y="4871"/>
                  </a:cubicBezTo>
                  <a:cubicBezTo>
                    <a:pt x="168" y="4971"/>
                    <a:pt x="234" y="5071"/>
                    <a:pt x="301" y="5204"/>
                  </a:cubicBezTo>
                  <a:cubicBezTo>
                    <a:pt x="1035" y="6072"/>
                    <a:pt x="3203" y="6839"/>
                    <a:pt x="6806" y="7506"/>
                  </a:cubicBezTo>
                  <a:cubicBezTo>
                    <a:pt x="7239" y="7573"/>
                    <a:pt x="7706" y="7673"/>
                    <a:pt x="8173" y="7739"/>
                  </a:cubicBezTo>
                  <a:cubicBezTo>
                    <a:pt x="12510" y="8407"/>
                    <a:pt x="17480" y="8740"/>
                    <a:pt x="23117" y="8740"/>
                  </a:cubicBezTo>
                  <a:cubicBezTo>
                    <a:pt x="29422" y="8740"/>
                    <a:pt x="34859" y="8307"/>
                    <a:pt x="39462" y="7439"/>
                  </a:cubicBezTo>
                  <a:cubicBezTo>
                    <a:pt x="42965" y="6772"/>
                    <a:pt x="45100" y="6005"/>
                    <a:pt x="45900" y="5104"/>
                  </a:cubicBezTo>
                  <a:cubicBezTo>
                    <a:pt x="46000" y="4971"/>
                    <a:pt x="46067" y="4837"/>
                    <a:pt x="46201" y="4671"/>
                  </a:cubicBezTo>
                  <a:cubicBezTo>
                    <a:pt x="46201" y="4537"/>
                    <a:pt x="46234" y="4437"/>
                    <a:pt x="46234" y="4304"/>
                  </a:cubicBezTo>
                  <a:cubicBezTo>
                    <a:pt x="46167" y="3103"/>
                    <a:pt x="43866" y="2102"/>
                    <a:pt x="39362" y="1268"/>
                  </a:cubicBezTo>
                  <a:cubicBezTo>
                    <a:pt x="34826" y="401"/>
                    <a:pt x="29422" y="1"/>
                    <a:pt x="23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1"/>
            <p:cNvSpPr/>
            <p:nvPr/>
          </p:nvSpPr>
          <p:spPr>
            <a:xfrm rot="-1799831" flipH="1">
              <a:off x="7241054" y="3340459"/>
              <a:ext cx="1084150" cy="663429"/>
            </a:xfrm>
            <a:custGeom>
              <a:avLst/>
              <a:gdLst/>
              <a:ahLst/>
              <a:cxnLst/>
              <a:rect l="l" t="t" r="r" b="b"/>
              <a:pathLst>
                <a:path w="41055" h="25123" extrusionOk="0">
                  <a:moveTo>
                    <a:pt x="222" y="1"/>
                  </a:moveTo>
                  <a:cubicBezTo>
                    <a:pt x="98" y="1"/>
                    <a:pt x="1" y="130"/>
                    <a:pt x="92" y="290"/>
                  </a:cubicBezTo>
                  <a:cubicBezTo>
                    <a:pt x="1327" y="2292"/>
                    <a:pt x="2461" y="4327"/>
                    <a:pt x="3395" y="6462"/>
                  </a:cubicBezTo>
                  <a:cubicBezTo>
                    <a:pt x="4062" y="7929"/>
                    <a:pt x="4562" y="9464"/>
                    <a:pt x="4762" y="11065"/>
                  </a:cubicBezTo>
                  <a:cubicBezTo>
                    <a:pt x="5029" y="13166"/>
                    <a:pt x="5096" y="15335"/>
                    <a:pt x="5096" y="17503"/>
                  </a:cubicBezTo>
                  <a:cubicBezTo>
                    <a:pt x="5096" y="18070"/>
                    <a:pt x="5096" y="18670"/>
                    <a:pt x="5096" y="19271"/>
                  </a:cubicBezTo>
                  <a:cubicBezTo>
                    <a:pt x="5096" y="19804"/>
                    <a:pt x="5029" y="20371"/>
                    <a:pt x="5096" y="20905"/>
                  </a:cubicBezTo>
                  <a:cubicBezTo>
                    <a:pt x="5163" y="21739"/>
                    <a:pt x="5496" y="22573"/>
                    <a:pt x="6197" y="23040"/>
                  </a:cubicBezTo>
                  <a:cubicBezTo>
                    <a:pt x="6764" y="23474"/>
                    <a:pt x="7531" y="23640"/>
                    <a:pt x="8232" y="23807"/>
                  </a:cubicBezTo>
                  <a:cubicBezTo>
                    <a:pt x="9099" y="24041"/>
                    <a:pt x="9966" y="24174"/>
                    <a:pt x="10833" y="24308"/>
                  </a:cubicBezTo>
                  <a:cubicBezTo>
                    <a:pt x="13268" y="24675"/>
                    <a:pt x="15737" y="24875"/>
                    <a:pt x="18172" y="25008"/>
                  </a:cubicBezTo>
                  <a:cubicBezTo>
                    <a:pt x="19676" y="25082"/>
                    <a:pt x="21183" y="25122"/>
                    <a:pt x="22690" y="25122"/>
                  </a:cubicBezTo>
                  <a:cubicBezTo>
                    <a:pt x="25964" y="25122"/>
                    <a:pt x="29239" y="24931"/>
                    <a:pt x="32482" y="24474"/>
                  </a:cubicBezTo>
                  <a:cubicBezTo>
                    <a:pt x="34550" y="24174"/>
                    <a:pt x="36685" y="23807"/>
                    <a:pt x="38620" y="22973"/>
                  </a:cubicBezTo>
                  <a:cubicBezTo>
                    <a:pt x="39387" y="22673"/>
                    <a:pt x="40154" y="22273"/>
                    <a:pt x="40588" y="21539"/>
                  </a:cubicBezTo>
                  <a:cubicBezTo>
                    <a:pt x="41055" y="20738"/>
                    <a:pt x="40988" y="19838"/>
                    <a:pt x="40988" y="18937"/>
                  </a:cubicBezTo>
                  <a:cubicBezTo>
                    <a:pt x="40988" y="18303"/>
                    <a:pt x="40955" y="17636"/>
                    <a:pt x="40955" y="17002"/>
                  </a:cubicBezTo>
                  <a:cubicBezTo>
                    <a:pt x="40955" y="16860"/>
                    <a:pt x="40819" y="16755"/>
                    <a:pt x="40712" y="16755"/>
                  </a:cubicBezTo>
                  <a:cubicBezTo>
                    <a:pt x="40644" y="16755"/>
                    <a:pt x="40588" y="16798"/>
                    <a:pt x="40588" y="16902"/>
                  </a:cubicBezTo>
                  <a:cubicBezTo>
                    <a:pt x="40588" y="17569"/>
                    <a:pt x="40588" y="18203"/>
                    <a:pt x="40588" y="18870"/>
                  </a:cubicBezTo>
                  <a:cubicBezTo>
                    <a:pt x="40588" y="19304"/>
                    <a:pt x="40621" y="19738"/>
                    <a:pt x="40588" y="20138"/>
                  </a:cubicBezTo>
                  <a:cubicBezTo>
                    <a:pt x="40555" y="20605"/>
                    <a:pt x="40388" y="21072"/>
                    <a:pt x="40154" y="21439"/>
                  </a:cubicBezTo>
                  <a:cubicBezTo>
                    <a:pt x="39887" y="21839"/>
                    <a:pt x="39521" y="22073"/>
                    <a:pt x="39120" y="22306"/>
                  </a:cubicBezTo>
                  <a:cubicBezTo>
                    <a:pt x="38386" y="22706"/>
                    <a:pt x="37619" y="22973"/>
                    <a:pt x="36852" y="23173"/>
                  </a:cubicBezTo>
                  <a:cubicBezTo>
                    <a:pt x="35785" y="23507"/>
                    <a:pt x="34717" y="23707"/>
                    <a:pt x="33616" y="23907"/>
                  </a:cubicBezTo>
                  <a:cubicBezTo>
                    <a:pt x="30152" y="24514"/>
                    <a:pt x="26612" y="24738"/>
                    <a:pt x="23081" y="24738"/>
                  </a:cubicBezTo>
                  <a:cubicBezTo>
                    <a:pt x="21954" y="24738"/>
                    <a:pt x="20828" y="24715"/>
                    <a:pt x="19706" y="24675"/>
                  </a:cubicBezTo>
                  <a:cubicBezTo>
                    <a:pt x="17171" y="24608"/>
                    <a:pt x="14636" y="24408"/>
                    <a:pt x="12134" y="24107"/>
                  </a:cubicBezTo>
                  <a:cubicBezTo>
                    <a:pt x="10466" y="23907"/>
                    <a:pt x="8765" y="23674"/>
                    <a:pt x="7164" y="23140"/>
                  </a:cubicBezTo>
                  <a:cubicBezTo>
                    <a:pt x="6364" y="22873"/>
                    <a:pt x="5796" y="22373"/>
                    <a:pt x="5563" y="21506"/>
                  </a:cubicBezTo>
                  <a:cubicBezTo>
                    <a:pt x="5463" y="21039"/>
                    <a:pt x="5430" y="20505"/>
                    <a:pt x="5463" y="20005"/>
                  </a:cubicBezTo>
                  <a:cubicBezTo>
                    <a:pt x="5496" y="19437"/>
                    <a:pt x="5496" y="18837"/>
                    <a:pt x="5496" y="18270"/>
                  </a:cubicBezTo>
                  <a:cubicBezTo>
                    <a:pt x="5496" y="16102"/>
                    <a:pt x="5463" y="13934"/>
                    <a:pt x="5263" y="11799"/>
                  </a:cubicBezTo>
                  <a:cubicBezTo>
                    <a:pt x="5163" y="11031"/>
                    <a:pt x="5096" y="10298"/>
                    <a:pt x="4896" y="9597"/>
                  </a:cubicBezTo>
                  <a:cubicBezTo>
                    <a:pt x="4729" y="8830"/>
                    <a:pt x="4462" y="8096"/>
                    <a:pt x="4195" y="7362"/>
                  </a:cubicBezTo>
                  <a:cubicBezTo>
                    <a:pt x="3428" y="5394"/>
                    <a:pt x="2427" y="3493"/>
                    <a:pt x="1360" y="1691"/>
                  </a:cubicBezTo>
                  <a:cubicBezTo>
                    <a:pt x="1226" y="1454"/>
                    <a:pt x="1086" y="1216"/>
                    <a:pt x="942" y="978"/>
                  </a:cubicBezTo>
                  <a:lnTo>
                    <a:pt x="942" y="978"/>
                  </a:lnTo>
                  <a:cubicBezTo>
                    <a:pt x="1509" y="1313"/>
                    <a:pt x="2162" y="1532"/>
                    <a:pt x="2761" y="1725"/>
                  </a:cubicBezTo>
                  <a:cubicBezTo>
                    <a:pt x="4496" y="2292"/>
                    <a:pt x="6330" y="2592"/>
                    <a:pt x="8131" y="2892"/>
                  </a:cubicBezTo>
                  <a:cubicBezTo>
                    <a:pt x="8152" y="2897"/>
                    <a:pt x="8171" y="2900"/>
                    <a:pt x="8188" y="2900"/>
                  </a:cubicBezTo>
                  <a:cubicBezTo>
                    <a:pt x="8397" y="2900"/>
                    <a:pt x="8380" y="2556"/>
                    <a:pt x="8165" y="2525"/>
                  </a:cubicBezTo>
                  <a:cubicBezTo>
                    <a:pt x="6430" y="2258"/>
                    <a:pt x="4662" y="1958"/>
                    <a:pt x="2994" y="1425"/>
                  </a:cubicBezTo>
                  <a:cubicBezTo>
                    <a:pt x="2427" y="1258"/>
                    <a:pt x="1860" y="1058"/>
                    <a:pt x="1360" y="791"/>
                  </a:cubicBezTo>
                  <a:cubicBezTo>
                    <a:pt x="993" y="591"/>
                    <a:pt x="659" y="390"/>
                    <a:pt x="393" y="90"/>
                  </a:cubicBezTo>
                  <a:lnTo>
                    <a:pt x="393" y="90"/>
                  </a:lnTo>
                  <a:cubicBezTo>
                    <a:pt x="393" y="90"/>
                    <a:pt x="393" y="90"/>
                    <a:pt x="393" y="90"/>
                  </a:cubicBezTo>
                  <a:cubicBezTo>
                    <a:pt x="340" y="28"/>
                    <a:pt x="27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1"/>
            <p:cNvSpPr/>
            <p:nvPr/>
          </p:nvSpPr>
          <p:spPr>
            <a:xfrm rot="-1799831" flipH="1">
              <a:off x="6915652" y="3287481"/>
              <a:ext cx="1252628" cy="241811"/>
            </a:xfrm>
            <a:custGeom>
              <a:avLst/>
              <a:gdLst/>
              <a:ahLst/>
              <a:cxnLst/>
              <a:rect l="l" t="t" r="r" b="b"/>
              <a:pathLst>
                <a:path w="47435" h="9157" extrusionOk="0">
                  <a:moveTo>
                    <a:pt x="22856" y="1"/>
                  </a:moveTo>
                  <a:cubicBezTo>
                    <a:pt x="20519" y="1"/>
                    <a:pt x="18182" y="68"/>
                    <a:pt x="15845" y="221"/>
                  </a:cubicBezTo>
                  <a:cubicBezTo>
                    <a:pt x="12843" y="421"/>
                    <a:pt x="9807" y="754"/>
                    <a:pt x="6872" y="1355"/>
                  </a:cubicBezTo>
                  <a:cubicBezTo>
                    <a:pt x="5304" y="1655"/>
                    <a:pt x="3770" y="1989"/>
                    <a:pt x="2302" y="2589"/>
                  </a:cubicBezTo>
                  <a:cubicBezTo>
                    <a:pt x="1535" y="2889"/>
                    <a:pt x="601" y="3323"/>
                    <a:pt x="201" y="4090"/>
                  </a:cubicBezTo>
                  <a:cubicBezTo>
                    <a:pt x="134" y="4223"/>
                    <a:pt x="67" y="4357"/>
                    <a:pt x="67" y="4490"/>
                  </a:cubicBezTo>
                  <a:cubicBezTo>
                    <a:pt x="0" y="4857"/>
                    <a:pt x="167" y="5157"/>
                    <a:pt x="334" y="5458"/>
                  </a:cubicBezTo>
                  <a:cubicBezTo>
                    <a:pt x="388" y="5539"/>
                    <a:pt x="481" y="5576"/>
                    <a:pt x="563" y="5576"/>
                  </a:cubicBezTo>
                  <a:cubicBezTo>
                    <a:pt x="683" y="5576"/>
                    <a:pt x="780" y="5496"/>
                    <a:pt x="701" y="5358"/>
                  </a:cubicBezTo>
                  <a:cubicBezTo>
                    <a:pt x="534" y="5091"/>
                    <a:pt x="367" y="4824"/>
                    <a:pt x="467" y="4490"/>
                  </a:cubicBezTo>
                  <a:cubicBezTo>
                    <a:pt x="501" y="4357"/>
                    <a:pt x="568" y="4223"/>
                    <a:pt x="668" y="4123"/>
                  </a:cubicBezTo>
                  <a:cubicBezTo>
                    <a:pt x="901" y="3790"/>
                    <a:pt x="1235" y="3590"/>
                    <a:pt x="1568" y="3390"/>
                  </a:cubicBezTo>
                  <a:cubicBezTo>
                    <a:pt x="2702" y="2722"/>
                    <a:pt x="4037" y="2389"/>
                    <a:pt x="5304" y="2089"/>
                  </a:cubicBezTo>
                  <a:cubicBezTo>
                    <a:pt x="8206" y="1388"/>
                    <a:pt x="11175" y="988"/>
                    <a:pt x="14144" y="754"/>
                  </a:cubicBezTo>
                  <a:cubicBezTo>
                    <a:pt x="17075" y="491"/>
                    <a:pt x="20032" y="381"/>
                    <a:pt x="22992" y="381"/>
                  </a:cubicBezTo>
                  <a:cubicBezTo>
                    <a:pt x="23400" y="381"/>
                    <a:pt x="23809" y="383"/>
                    <a:pt x="24218" y="387"/>
                  </a:cubicBezTo>
                  <a:cubicBezTo>
                    <a:pt x="27520" y="387"/>
                    <a:pt x="30822" y="521"/>
                    <a:pt x="34091" y="854"/>
                  </a:cubicBezTo>
                  <a:cubicBezTo>
                    <a:pt x="36960" y="1155"/>
                    <a:pt x="39896" y="1555"/>
                    <a:pt x="42664" y="2322"/>
                  </a:cubicBezTo>
                  <a:cubicBezTo>
                    <a:pt x="43598" y="2589"/>
                    <a:pt x="47434" y="3623"/>
                    <a:pt x="45933" y="5258"/>
                  </a:cubicBezTo>
                  <a:cubicBezTo>
                    <a:pt x="45666" y="5524"/>
                    <a:pt x="45333" y="5725"/>
                    <a:pt x="44999" y="5891"/>
                  </a:cubicBezTo>
                  <a:cubicBezTo>
                    <a:pt x="44566" y="6125"/>
                    <a:pt x="44065" y="6292"/>
                    <a:pt x="43565" y="6458"/>
                  </a:cubicBezTo>
                  <a:cubicBezTo>
                    <a:pt x="42164" y="6925"/>
                    <a:pt x="40730" y="7259"/>
                    <a:pt x="39262" y="7526"/>
                  </a:cubicBezTo>
                  <a:cubicBezTo>
                    <a:pt x="36326" y="8060"/>
                    <a:pt x="33391" y="8360"/>
                    <a:pt x="30422" y="8560"/>
                  </a:cubicBezTo>
                  <a:cubicBezTo>
                    <a:pt x="28003" y="8699"/>
                    <a:pt x="25601" y="8758"/>
                    <a:pt x="23192" y="8758"/>
                  </a:cubicBezTo>
                  <a:cubicBezTo>
                    <a:pt x="22146" y="8758"/>
                    <a:pt x="21098" y="8747"/>
                    <a:pt x="20048" y="8727"/>
                  </a:cubicBezTo>
                  <a:cubicBezTo>
                    <a:pt x="16879" y="8627"/>
                    <a:pt x="13677" y="8426"/>
                    <a:pt x="10508" y="8026"/>
                  </a:cubicBezTo>
                  <a:cubicBezTo>
                    <a:pt x="9807" y="7959"/>
                    <a:pt x="9140" y="7859"/>
                    <a:pt x="8440" y="7759"/>
                  </a:cubicBezTo>
                  <a:cubicBezTo>
                    <a:pt x="8428" y="7758"/>
                    <a:pt x="8417" y="7757"/>
                    <a:pt x="8407" y="7757"/>
                  </a:cubicBezTo>
                  <a:cubicBezTo>
                    <a:pt x="8173" y="7757"/>
                    <a:pt x="8183" y="8094"/>
                    <a:pt x="8406" y="8126"/>
                  </a:cubicBezTo>
                  <a:cubicBezTo>
                    <a:pt x="11542" y="8627"/>
                    <a:pt x="14678" y="8894"/>
                    <a:pt x="17847" y="9027"/>
                  </a:cubicBezTo>
                  <a:cubicBezTo>
                    <a:pt x="19731" y="9115"/>
                    <a:pt x="21624" y="9157"/>
                    <a:pt x="23517" y="9157"/>
                  </a:cubicBezTo>
                  <a:cubicBezTo>
                    <a:pt x="25210" y="9157"/>
                    <a:pt x="26902" y="9123"/>
                    <a:pt x="28588" y="9060"/>
                  </a:cubicBezTo>
                  <a:cubicBezTo>
                    <a:pt x="31756" y="8927"/>
                    <a:pt x="34892" y="8627"/>
                    <a:pt x="37994" y="8160"/>
                  </a:cubicBezTo>
                  <a:cubicBezTo>
                    <a:pt x="39529" y="7893"/>
                    <a:pt x="41063" y="7626"/>
                    <a:pt x="42564" y="7192"/>
                  </a:cubicBezTo>
                  <a:cubicBezTo>
                    <a:pt x="43632" y="6925"/>
                    <a:pt x="44732" y="6592"/>
                    <a:pt x="45666" y="5991"/>
                  </a:cubicBezTo>
                  <a:cubicBezTo>
                    <a:pt x="46067" y="5725"/>
                    <a:pt x="46367" y="5424"/>
                    <a:pt x="46567" y="5024"/>
                  </a:cubicBezTo>
                  <a:cubicBezTo>
                    <a:pt x="46734" y="4690"/>
                    <a:pt x="46634" y="4257"/>
                    <a:pt x="46467" y="3957"/>
                  </a:cubicBezTo>
                  <a:cubicBezTo>
                    <a:pt x="46067" y="3289"/>
                    <a:pt x="45266" y="2889"/>
                    <a:pt x="44599" y="2622"/>
                  </a:cubicBezTo>
                  <a:cubicBezTo>
                    <a:pt x="43331" y="2089"/>
                    <a:pt x="41997" y="1755"/>
                    <a:pt x="40663" y="1488"/>
                  </a:cubicBezTo>
                  <a:cubicBezTo>
                    <a:pt x="39195" y="1188"/>
                    <a:pt x="37694" y="954"/>
                    <a:pt x="36226" y="754"/>
                  </a:cubicBezTo>
                  <a:cubicBezTo>
                    <a:pt x="33024" y="321"/>
                    <a:pt x="29788" y="121"/>
                    <a:pt x="26553" y="54"/>
                  </a:cubicBezTo>
                  <a:cubicBezTo>
                    <a:pt x="25321" y="19"/>
                    <a:pt x="24089" y="1"/>
                    <a:pt x="2285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1"/>
            <p:cNvSpPr/>
            <p:nvPr/>
          </p:nvSpPr>
          <p:spPr>
            <a:xfrm rot="-1799831" flipH="1">
              <a:off x="7134421" y="3653286"/>
              <a:ext cx="147168" cy="455182"/>
            </a:xfrm>
            <a:custGeom>
              <a:avLst/>
              <a:gdLst/>
              <a:ahLst/>
              <a:cxnLst/>
              <a:rect l="l" t="t" r="r" b="b"/>
              <a:pathLst>
                <a:path w="5573" h="17237" extrusionOk="0">
                  <a:moveTo>
                    <a:pt x="5259" y="1"/>
                  </a:moveTo>
                  <a:cubicBezTo>
                    <a:pt x="5213" y="1"/>
                    <a:pt x="5170" y="18"/>
                    <a:pt x="5138" y="58"/>
                  </a:cubicBezTo>
                  <a:cubicBezTo>
                    <a:pt x="3837" y="2226"/>
                    <a:pt x="2569" y="4461"/>
                    <a:pt x="1602" y="6763"/>
                  </a:cubicBezTo>
                  <a:cubicBezTo>
                    <a:pt x="1135" y="7863"/>
                    <a:pt x="734" y="8964"/>
                    <a:pt x="501" y="10098"/>
                  </a:cubicBezTo>
                  <a:cubicBezTo>
                    <a:pt x="301" y="10999"/>
                    <a:pt x="234" y="11933"/>
                    <a:pt x="167" y="12867"/>
                  </a:cubicBezTo>
                  <a:cubicBezTo>
                    <a:pt x="67" y="14235"/>
                    <a:pt x="34" y="15636"/>
                    <a:pt x="1" y="17003"/>
                  </a:cubicBezTo>
                  <a:cubicBezTo>
                    <a:pt x="1" y="17144"/>
                    <a:pt x="146" y="17236"/>
                    <a:pt x="262" y="17236"/>
                  </a:cubicBezTo>
                  <a:cubicBezTo>
                    <a:pt x="338" y="17236"/>
                    <a:pt x="401" y="17196"/>
                    <a:pt x="401" y="17103"/>
                  </a:cubicBezTo>
                  <a:cubicBezTo>
                    <a:pt x="434" y="14969"/>
                    <a:pt x="468" y="12834"/>
                    <a:pt x="801" y="10766"/>
                  </a:cubicBezTo>
                  <a:cubicBezTo>
                    <a:pt x="968" y="9598"/>
                    <a:pt x="1368" y="8464"/>
                    <a:pt x="1802" y="7363"/>
                  </a:cubicBezTo>
                  <a:cubicBezTo>
                    <a:pt x="2269" y="6229"/>
                    <a:pt x="2769" y="5162"/>
                    <a:pt x="3336" y="4094"/>
                  </a:cubicBezTo>
                  <a:cubicBezTo>
                    <a:pt x="4003" y="2793"/>
                    <a:pt x="4737" y="1559"/>
                    <a:pt x="5471" y="325"/>
                  </a:cubicBezTo>
                  <a:cubicBezTo>
                    <a:pt x="5573" y="172"/>
                    <a:pt x="5404" y="1"/>
                    <a:pt x="5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1"/>
            <p:cNvSpPr/>
            <p:nvPr/>
          </p:nvSpPr>
          <p:spPr>
            <a:xfrm rot="-1799831" flipH="1">
              <a:off x="7476260" y="4024650"/>
              <a:ext cx="435799" cy="156859"/>
            </a:xfrm>
            <a:custGeom>
              <a:avLst/>
              <a:gdLst/>
              <a:ahLst/>
              <a:cxnLst/>
              <a:rect l="l" t="t" r="r" b="b"/>
              <a:pathLst>
                <a:path w="16503" h="5940" extrusionOk="0">
                  <a:moveTo>
                    <a:pt x="16241" y="1"/>
                  </a:moveTo>
                  <a:cubicBezTo>
                    <a:pt x="16165" y="1"/>
                    <a:pt x="16102" y="41"/>
                    <a:pt x="16102" y="134"/>
                  </a:cubicBezTo>
                  <a:lnTo>
                    <a:pt x="16102" y="3660"/>
                  </a:lnTo>
                  <a:lnTo>
                    <a:pt x="16102" y="3660"/>
                  </a:lnTo>
                  <a:cubicBezTo>
                    <a:pt x="12020" y="4251"/>
                    <a:pt x="7907" y="4776"/>
                    <a:pt x="3793" y="5204"/>
                  </a:cubicBezTo>
                  <a:cubicBezTo>
                    <a:pt x="2626" y="5337"/>
                    <a:pt x="1425" y="5438"/>
                    <a:pt x="257" y="5571"/>
                  </a:cubicBezTo>
                  <a:cubicBezTo>
                    <a:pt x="1" y="5571"/>
                    <a:pt x="83" y="5940"/>
                    <a:pt x="297" y="5940"/>
                  </a:cubicBezTo>
                  <a:cubicBezTo>
                    <a:pt x="305" y="5940"/>
                    <a:pt x="315" y="5939"/>
                    <a:pt x="324" y="5938"/>
                  </a:cubicBezTo>
                  <a:cubicBezTo>
                    <a:pt x="4494" y="5538"/>
                    <a:pt x="8663" y="5071"/>
                    <a:pt x="12799" y="4504"/>
                  </a:cubicBezTo>
                  <a:cubicBezTo>
                    <a:pt x="13967" y="4337"/>
                    <a:pt x="15134" y="4170"/>
                    <a:pt x="16335" y="4003"/>
                  </a:cubicBezTo>
                  <a:cubicBezTo>
                    <a:pt x="16402" y="4003"/>
                    <a:pt x="16502" y="3936"/>
                    <a:pt x="16502" y="3870"/>
                  </a:cubicBezTo>
                  <a:lnTo>
                    <a:pt x="16502" y="234"/>
                  </a:lnTo>
                  <a:cubicBezTo>
                    <a:pt x="16502" y="93"/>
                    <a:pt x="16357" y="1"/>
                    <a:pt x="162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1"/>
            <p:cNvSpPr/>
            <p:nvPr/>
          </p:nvSpPr>
          <p:spPr>
            <a:xfrm rot="-1799831" flipH="1">
              <a:off x="7572077" y="3893994"/>
              <a:ext cx="915936" cy="677795"/>
            </a:xfrm>
            <a:custGeom>
              <a:avLst/>
              <a:gdLst/>
              <a:ahLst/>
              <a:cxnLst/>
              <a:rect l="l" t="t" r="r" b="b"/>
              <a:pathLst>
                <a:path w="34685" h="25667" extrusionOk="0">
                  <a:moveTo>
                    <a:pt x="34084" y="7186"/>
                  </a:moveTo>
                  <a:cubicBezTo>
                    <a:pt x="34089" y="7191"/>
                    <a:pt x="34093" y="7196"/>
                    <a:pt x="34096" y="7202"/>
                  </a:cubicBezTo>
                  <a:lnTo>
                    <a:pt x="34096" y="7202"/>
                  </a:lnTo>
                  <a:cubicBezTo>
                    <a:pt x="34092" y="7197"/>
                    <a:pt x="34088" y="7191"/>
                    <a:pt x="34084" y="7186"/>
                  </a:cubicBezTo>
                  <a:close/>
                  <a:moveTo>
                    <a:pt x="629" y="1"/>
                  </a:moveTo>
                  <a:cubicBezTo>
                    <a:pt x="555" y="1"/>
                    <a:pt x="494" y="44"/>
                    <a:pt x="494" y="148"/>
                  </a:cubicBezTo>
                  <a:lnTo>
                    <a:pt x="494" y="5919"/>
                  </a:lnTo>
                  <a:cubicBezTo>
                    <a:pt x="494" y="5952"/>
                    <a:pt x="494" y="6019"/>
                    <a:pt x="494" y="6052"/>
                  </a:cubicBezTo>
                  <a:cubicBezTo>
                    <a:pt x="460" y="6152"/>
                    <a:pt x="327" y="6319"/>
                    <a:pt x="260" y="6452"/>
                  </a:cubicBezTo>
                  <a:cubicBezTo>
                    <a:pt x="35" y="7000"/>
                    <a:pt x="183" y="7548"/>
                    <a:pt x="494" y="8036"/>
                  </a:cubicBezTo>
                  <a:lnTo>
                    <a:pt x="494" y="8036"/>
                  </a:lnTo>
                  <a:lnTo>
                    <a:pt x="494" y="9855"/>
                  </a:lnTo>
                  <a:cubicBezTo>
                    <a:pt x="494" y="9955"/>
                    <a:pt x="527" y="10088"/>
                    <a:pt x="494" y="10222"/>
                  </a:cubicBezTo>
                  <a:cubicBezTo>
                    <a:pt x="460" y="10355"/>
                    <a:pt x="327" y="10489"/>
                    <a:pt x="260" y="10655"/>
                  </a:cubicBezTo>
                  <a:cubicBezTo>
                    <a:pt x="1" y="11207"/>
                    <a:pt x="120" y="11821"/>
                    <a:pt x="494" y="12283"/>
                  </a:cubicBezTo>
                  <a:lnTo>
                    <a:pt x="494" y="12283"/>
                  </a:lnTo>
                  <a:lnTo>
                    <a:pt x="494" y="13891"/>
                  </a:lnTo>
                  <a:cubicBezTo>
                    <a:pt x="494" y="13991"/>
                    <a:pt x="527" y="14125"/>
                    <a:pt x="494" y="14225"/>
                  </a:cubicBezTo>
                  <a:cubicBezTo>
                    <a:pt x="460" y="14325"/>
                    <a:pt x="327" y="14492"/>
                    <a:pt x="260" y="14625"/>
                  </a:cubicBezTo>
                  <a:cubicBezTo>
                    <a:pt x="36" y="15171"/>
                    <a:pt x="212" y="15747"/>
                    <a:pt x="493" y="16236"/>
                  </a:cubicBezTo>
                  <a:lnTo>
                    <a:pt x="493" y="16236"/>
                  </a:lnTo>
                  <a:cubicBezTo>
                    <a:pt x="490" y="16644"/>
                    <a:pt x="468" y="17050"/>
                    <a:pt x="594" y="17427"/>
                  </a:cubicBezTo>
                  <a:cubicBezTo>
                    <a:pt x="761" y="17961"/>
                    <a:pt x="1161" y="18394"/>
                    <a:pt x="1628" y="18661"/>
                  </a:cubicBezTo>
                  <a:cubicBezTo>
                    <a:pt x="1928" y="18795"/>
                    <a:pt x="2228" y="18928"/>
                    <a:pt x="2562" y="18995"/>
                  </a:cubicBezTo>
                  <a:cubicBezTo>
                    <a:pt x="2662" y="19028"/>
                    <a:pt x="2762" y="19062"/>
                    <a:pt x="2829" y="19062"/>
                  </a:cubicBezTo>
                  <a:cubicBezTo>
                    <a:pt x="2851" y="19062"/>
                    <a:pt x="2903" y="19076"/>
                    <a:pt x="2915" y="19076"/>
                  </a:cubicBezTo>
                  <a:cubicBezTo>
                    <a:pt x="2921" y="19076"/>
                    <a:pt x="2918" y="19073"/>
                    <a:pt x="2895" y="19062"/>
                  </a:cubicBezTo>
                  <a:cubicBezTo>
                    <a:pt x="2929" y="19062"/>
                    <a:pt x="2929" y="19095"/>
                    <a:pt x="2929" y="19095"/>
                  </a:cubicBezTo>
                  <a:cubicBezTo>
                    <a:pt x="3129" y="19195"/>
                    <a:pt x="3296" y="19362"/>
                    <a:pt x="3496" y="19495"/>
                  </a:cubicBezTo>
                  <a:cubicBezTo>
                    <a:pt x="4864" y="20496"/>
                    <a:pt x="6265" y="21530"/>
                    <a:pt x="7666" y="22531"/>
                  </a:cubicBezTo>
                  <a:cubicBezTo>
                    <a:pt x="7732" y="22597"/>
                    <a:pt x="7832" y="22664"/>
                    <a:pt x="7932" y="22731"/>
                  </a:cubicBezTo>
                  <a:cubicBezTo>
                    <a:pt x="8032" y="22831"/>
                    <a:pt x="8166" y="22831"/>
                    <a:pt x="8333" y="22864"/>
                  </a:cubicBezTo>
                  <a:cubicBezTo>
                    <a:pt x="9368" y="22990"/>
                    <a:pt x="10373" y="23086"/>
                    <a:pt x="11405" y="23180"/>
                  </a:cubicBezTo>
                  <a:lnTo>
                    <a:pt x="11405" y="23180"/>
                  </a:lnTo>
                  <a:cubicBezTo>
                    <a:pt x="11562" y="23875"/>
                    <a:pt x="11922" y="24503"/>
                    <a:pt x="12536" y="24932"/>
                  </a:cubicBezTo>
                  <a:cubicBezTo>
                    <a:pt x="13203" y="25399"/>
                    <a:pt x="14037" y="25533"/>
                    <a:pt x="14837" y="25600"/>
                  </a:cubicBezTo>
                  <a:cubicBezTo>
                    <a:pt x="15371" y="25666"/>
                    <a:pt x="15905" y="25666"/>
                    <a:pt x="16438" y="25666"/>
                  </a:cubicBezTo>
                  <a:cubicBezTo>
                    <a:pt x="16705" y="25650"/>
                    <a:pt x="16981" y="25650"/>
                    <a:pt x="17256" y="25650"/>
                  </a:cubicBezTo>
                  <a:cubicBezTo>
                    <a:pt x="17531" y="25650"/>
                    <a:pt x="17806" y="25650"/>
                    <a:pt x="18073" y="25633"/>
                  </a:cubicBezTo>
                  <a:cubicBezTo>
                    <a:pt x="18907" y="25600"/>
                    <a:pt x="19808" y="25499"/>
                    <a:pt x="20575" y="25099"/>
                  </a:cubicBezTo>
                  <a:cubicBezTo>
                    <a:pt x="21338" y="24686"/>
                    <a:pt x="21768" y="23999"/>
                    <a:pt x="21951" y="23184"/>
                  </a:cubicBezTo>
                  <a:lnTo>
                    <a:pt x="21951" y="23184"/>
                  </a:lnTo>
                  <a:cubicBezTo>
                    <a:pt x="22571" y="23122"/>
                    <a:pt x="23191" y="23060"/>
                    <a:pt x="23810" y="22998"/>
                  </a:cubicBezTo>
                  <a:cubicBezTo>
                    <a:pt x="24144" y="22964"/>
                    <a:pt x="24478" y="22931"/>
                    <a:pt x="24844" y="22898"/>
                  </a:cubicBezTo>
                  <a:cubicBezTo>
                    <a:pt x="25045" y="22864"/>
                    <a:pt x="25345" y="22898"/>
                    <a:pt x="25545" y="22798"/>
                  </a:cubicBezTo>
                  <a:cubicBezTo>
                    <a:pt x="25645" y="22731"/>
                    <a:pt x="25745" y="22631"/>
                    <a:pt x="25845" y="22564"/>
                  </a:cubicBezTo>
                  <a:cubicBezTo>
                    <a:pt x="26045" y="22397"/>
                    <a:pt x="26245" y="22230"/>
                    <a:pt x="26479" y="22097"/>
                  </a:cubicBezTo>
                  <a:cubicBezTo>
                    <a:pt x="27280" y="21497"/>
                    <a:pt x="28047" y="20896"/>
                    <a:pt x="28847" y="20296"/>
                  </a:cubicBezTo>
                  <a:lnTo>
                    <a:pt x="30115" y="19362"/>
                  </a:lnTo>
                  <a:cubicBezTo>
                    <a:pt x="30282" y="19228"/>
                    <a:pt x="30482" y="19062"/>
                    <a:pt x="30682" y="18928"/>
                  </a:cubicBezTo>
                  <a:cubicBezTo>
                    <a:pt x="30782" y="18861"/>
                    <a:pt x="30849" y="18861"/>
                    <a:pt x="30982" y="18828"/>
                  </a:cubicBezTo>
                  <a:cubicBezTo>
                    <a:pt x="31249" y="18728"/>
                    <a:pt x="31549" y="18661"/>
                    <a:pt x="31816" y="18561"/>
                  </a:cubicBezTo>
                  <a:cubicBezTo>
                    <a:pt x="32617" y="18294"/>
                    <a:pt x="33384" y="17827"/>
                    <a:pt x="33818" y="17060"/>
                  </a:cubicBezTo>
                  <a:cubicBezTo>
                    <a:pt x="34084" y="16560"/>
                    <a:pt x="34118" y="16059"/>
                    <a:pt x="34118" y="15526"/>
                  </a:cubicBezTo>
                  <a:lnTo>
                    <a:pt x="34118" y="13457"/>
                  </a:lnTo>
                  <a:cubicBezTo>
                    <a:pt x="34118" y="13391"/>
                    <a:pt x="34118" y="13291"/>
                    <a:pt x="34118" y="13224"/>
                  </a:cubicBezTo>
                  <a:cubicBezTo>
                    <a:pt x="34151" y="13157"/>
                    <a:pt x="34184" y="13124"/>
                    <a:pt x="34218" y="13057"/>
                  </a:cubicBezTo>
                  <a:cubicBezTo>
                    <a:pt x="34318" y="12924"/>
                    <a:pt x="34385" y="12790"/>
                    <a:pt x="34418" y="12657"/>
                  </a:cubicBezTo>
                  <a:cubicBezTo>
                    <a:pt x="34607" y="12154"/>
                    <a:pt x="34499" y="11651"/>
                    <a:pt x="34151" y="11232"/>
                  </a:cubicBezTo>
                  <a:lnTo>
                    <a:pt x="34151" y="11232"/>
                  </a:lnTo>
                  <a:lnTo>
                    <a:pt x="34151" y="9588"/>
                  </a:lnTo>
                  <a:cubicBezTo>
                    <a:pt x="34151" y="9488"/>
                    <a:pt x="34118" y="9355"/>
                    <a:pt x="34151" y="9254"/>
                  </a:cubicBezTo>
                  <a:cubicBezTo>
                    <a:pt x="34184" y="9121"/>
                    <a:pt x="34318" y="8988"/>
                    <a:pt x="34385" y="8821"/>
                  </a:cubicBezTo>
                  <a:cubicBezTo>
                    <a:pt x="34635" y="8289"/>
                    <a:pt x="34474" y="7728"/>
                    <a:pt x="34151" y="7275"/>
                  </a:cubicBezTo>
                  <a:lnTo>
                    <a:pt x="34151" y="7275"/>
                  </a:lnTo>
                  <a:lnTo>
                    <a:pt x="34151" y="5418"/>
                  </a:lnTo>
                  <a:cubicBezTo>
                    <a:pt x="34151" y="5318"/>
                    <a:pt x="34118" y="5185"/>
                    <a:pt x="34151" y="5051"/>
                  </a:cubicBezTo>
                  <a:cubicBezTo>
                    <a:pt x="34151" y="4951"/>
                    <a:pt x="34285" y="4851"/>
                    <a:pt x="34351" y="4718"/>
                  </a:cubicBezTo>
                  <a:cubicBezTo>
                    <a:pt x="34685" y="4117"/>
                    <a:pt x="34451" y="3484"/>
                    <a:pt x="34084" y="2950"/>
                  </a:cubicBezTo>
                  <a:cubicBezTo>
                    <a:pt x="34045" y="2891"/>
                    <a:pt x="33989" y="2867"/>
                    <a:pt x="33933" y="2867"/>
                  </a:cubicBezTo>
                  <a:cubicBezTo>
                    <a:pt x="33798" y="2867"/>
                    <a:pt x="33666" y="3009"/>
                    <a:pt x="33784" y="3150"/>
                  </a:cubicBezTo>
                  <a:cubicBezTo>
                    <a:pt x="34018" y="3517"/>
                    <a:pt x="34218" y="3917"/>
                    <a:pt x="34084" y="4318"/>
                  </a:cubicBezTo>
                  <a:cubicBezTo>
                    <a:pt x="34018" y="4551"/>
                    <a:pt x="33784" y="4718"/>
                    <a:pt x="33751" y="4951"/>
                  </a:cubicBezTo>
                  <a:cubicBezTo>
                    <a:pt x="33717" y="5285"/>
                    <a:pt x="33751" y="5685"/>
                    <a:pt x="33751" y="6019"/>
                  </a:cubicBezTo>
                  <a:cubicBezTo>
                    <a:pt x="33751" y="6419"/>
                    <a:pt x="33751" y="6786"/>
                    <a:pt x="33751" y="7186"/>
                  </a:cubicBezTo>
                  <a:cubicBezTo>
                    <a:pt x="33751" y="7386"/>
                    <a:pt x="33884" y="7520"/>
                    <a:pt x="33984" y="7687"/>
                  </a:cubicBezTo>
                  <a:cubicBezTo>
                    <a:pt x="34218" y="8120"/>
                    <a:pt x="34118" y="8554"/>
                    <a:pt x="33851" y="8921"/>
                  </a:cubicBezTo>
                  <a:cubicBezTo>
                    <a:pt x="33751" y="9088"/>
                    <a:pt x="33751" y="9121"/>
                    <a:pt x="33751" y="9288"/>
                  </a:cubicBezTo>
                  <a:lnTo>
                    <a:pt x="33751" y="9888"/>
                  </a:lnTo>
                  <a:lnTo>
                    <a:pt x="33751" y="11122"/>
                  </a:lnTo>
                  <a:cubicBezTo>
                    <a:pt x="33751" y="11289"/>
                    <a:pt x="33818" y="11356"/>
                    <a:pt x="33918" y="11523"/>
                  </a:cubicBezTo>
                  <a:cubicBezTo>
                    <a:pt x="34184" y="11856"/>
                    <a:pt x="34184" y="12223"/>
                    <a:pt x="34018" y="12624"/>
                  </a:cubicBezTo>
                  <a:cubicBezTo>
                    <a:pt x="33918" y="12790"/>
                    <a:pt x="33751" y="12957"/>
                    <a:pt x="33751" y="13191"/>
                  </a:cubicBezTo>
                  <a:cubicBezTo>
                    <a:pt x="33751" y="13324"/>
                    <a:pt x="33751" y="13457"/>
                    <a:pt x="33751" y="13591"/>
                  </a:cubicBezTo>
                  <a:cubicBezTo>
                    <a:pt x="33751" y="14358"/>
                    <a:pt x="33784" y="15125"/>
                    <a:pt x="33751" y="15893"/>
                  </a:cubicBezTo>
                  <a:cubicBezTo>
                    <a:pt x="33684" y="17127"/>
                    <a:pt x="32617" y="17894"/>
                    <a:pt x="31549" y="18261"/>
                  </a:cubicBezTo>
                  <a:cubicBezTo>
                    <a:pt x="31382" y="18294"/>
                    <a:pt x="31182" y="18361"/>
                    <a:pt x="31016" y="18394"/>
                  </a:cubicBezTo>
                  <a:cubicBezTo>
                    <a:pt x="30849" y="18461"/>
                    <a:pt x="30649" y="18494"/>
                    <a:pt x="30515" y="18561"/>
                  </a:cubicBezTo>
                  <a:cubicBezTo>
                    <a:pt x="30415" y="18628"/>
                    <a:pt x="30348" y="18695"/>
                    <a:pt x="30282" y="18728"/>
                  </a:cubicBezTo>
                  <a:cubicBezTo>
                    <a:pt x="29915" y="18995"/>
                    <a:pt x="29581" y="19262"/>
                    <a:pt x="29214" y="19529"/>
                  </a:cubicBezTo>
                  <a:cubicBezTo>
                    <a:pt x="28847" y="19795"/>
                    <a:pt x="28480" y="20096"/>
                    <a:pt x="28113" y="20362"/>
                  </a:cubicBezTo>
                  <a:cubicBezTo>
                    <a:pt x="27380" y="20896"/>
                    <a:pt x="26679" y="21430"/>
                    <a:pt x="25945" y="21964"/>
                  </a:cubicBezTo>
                  <a:cubicBezTo>
                    <a:pt x="25745" y="22130"/>
                    <a:pt x="25545" y="22331"/>
                    <a:pt x="25311" y="22431"/>
                  </a:cubicBezTo>
                  <a:cubicBezTo>
                    <a:pt x="25145" y="22531"/>
                    <a:pt x="24778" y="22531"/>
                    <a:pt x="24578" y="22531"/>
                  </a:cubicBezTo>
                  <a:cubicBezTo>
                    <a:pt x="24077" y="22597"/>
                    <a:pt x="23610" y="22664"/>
                    <a:pt x="23143" y="22697"/>
                  </a:cubicBezTo>
                  <a:cubicBezTo>
                    <a:pt x="22676" y="22764"/>
                    <a:pt x="22209" y="22764"/>
                    <a:pt x="21742" y="22831"/>
                  </a:cubicBezTo>
                  <a:cubicBezTo>
                    <a:pt x="21642" y="22864"/>
                    <a:pt x="21609" y="22898"/>
                    <a:pt x="21575" y="22998"/>
                  </a:cubicBezTo>
                  <a:cubicBezTo>
                    <a:pt x="21442" y="23698"/>
                    <a:pt x="21108" y="24299"/>
                    <a:pt x="20508" y="24666"/>
                  </a:cubicBezTo>
                  <a:cubicBezTo>
                    <a:pt x="19841" y="25099"/>
                    <a:pt x="19040" y="25199"/>
                    <a:pt x="18273" y="25233"/>
                  </a:cubicBezTo>
                  <a:cubicBezTo>
                    <a:pt x="17726" y="25272"/>
                    <a:pt x="17167" y="25288"/>
                    <a:pt x="16604" y="25288"/>
                  </a:cubicBezTo>
                  <a:cubicBezTo>
                    <a:pt x="16206" y="25288"/>
                    <a:pt x="15805" y="25280"/>
                    <a:pt x="15404" y="25266"/>
                  </a:cubicBezTo>
                  <a:cubicBezTo>
                    <a:pt x="14637" y="25233"/>
                    <a:pt x="13803" y="25166"/>
                    <a:pt x="13103" y="24832"/>
                  </a:cubicBezTo>
                  <a:cubicBezTo>
                    <a:pt x="12336" y="24499"/>
                    <a:pt x="11902" y="23798"/>
                    <a:pt x="11768" y="22998"/>
                  </a:cubicBezTo>
                  <a:cubicBezTo>
                    <a:pt x="11768" y="22898"/>
                    <a:pt x="11668" y="22831"/>
                    <a:pt x="11535" y="22831"/>
                  </a:cubicBezTo>
                  <a:cubicBezTo>
                    <a:pt x="10968" y="22764"/>
                    <a:pt x="10401" y="22731"/>
                    <a:pt x="9867" y="22664"/>
                  </a:cubicBezTo>
                  <a:cubicBezTo>
                    <a:pt x="9567" y="22631"/>
                    <a:pt x="9300" y="22597"/>
                    <a:pt x="9033" y="22564"/>
                  </a:cubicBezTo>
                  <a:cubicBezTo>
                    <a:pt x="8766" y="22531"/>
                    <a:pt x="8466" y="22531"/>
                    <a:pt x="8199" y="22464"/>
                  </a:cubicBezTo>
                  <a:cubicBezTo>
                    <a:pt x="8199" y="22464"/>
                    <a:pt x="8199" y="22479"/>
                    <a:pt x="8189" y="22479"/>
                  </a:cubicBezTo>
                  <a:cubicBezTo>
                    <a:pt x="8184" y="22479"/>
                    <a:pt x="8177" y="22475"/>
                    <a:pt x="8166" y="22464"/>
                  </a:cubicBezTo>
                  <a:cubicBezTo>
                    <a:pt x="8166" y="22464"/>
                    <a:pt x="8133" y="22431"/>
                    <a:pt x="8099" y="22397"/>
                  </a:cubicBezTo>
                  <a:cubicBezTo>
                    <a:pt x="7999" y="22331"/>
                    <a:pt x="7899" y="22264"/>
                    <a:pt x="7799" y="22197"/>
                  </a:cubicBezTo>
                  <a:lnTo>
                    <a:pt x="5464" y="20496"/>
                  </a:lnTo>
                  <a:cubicBezTo>
                    <a:pt x="4763" y="19962"/>
                    <a:pt x="4030" y="19462"/>
                    <a:pt x="3329" y="18928"/>
                  </a:cubicBezTo>
                  <a:cubicBezTo>
                    <a:pt x="3262" y="18895"/>
                    <a:pt x="3196" y="18828"/>
                    <a:pt x="3129" y="18795"/>
                  </a:cubicBezTo>
                  <a:cubicBezTo>
                    <a:pt x="2929" y="18661"/>
                    <a:pt x="2629" y="18661"/>
                    <a:pt x="2395" y="18561"/>
                  </a:cubicBezTo>
                  <a:cubicBezTo>
                    <a:pt x="1761" y="18394"/>
                    <a:pt x="1128" y="17994"/>
                    <a:pt x="961" y="17327"/>
                  </a:cubicBezTo>
                  <a:cubicBezTo>
                    <a:pt x="894" y="17060"/>
                    <a:pt x="894" y="16827"/>
                    <a:pt x="894" y="16560"/>
                  </a:cubicBezTo>
                  <a:cubicBezTo>
                    <a:pt x="894" y="16460"/>
                    <a:pt x="894" y="16360"/>
                    <a:pt x="894" y="16260"/>
                  </a:cubicBezTo>
                  <a:cubicBezTo>
                    <a:pt x="861" y="16059"/>
                    <a:pt x="727" y="15893"/>
                    <a:pt x="661" y="15726"/>
                  </a:cubicBezTo>
                  <a:cubicBezTo>
                    <a:pt x="560" y="15526"/>
                    <a:pt x="527" y="15292"/>
                    <a:pt x="560" y="15059"/>
                  </a:cubicBezTo>
                  <a:cubicBezTo>
                    <a:pt x="594" y="14959"/>
                    <a:pt x="627" y="14858"/>
                    <a:pt x="661" y="14758"/>
                  </a:cubicBezTo>
                  <a:cubicBezTo>
                    <a:pt x="694" y="14658"/>
                    <a:pt x="827" y="14525"/>
                    <a:pt x="861" y="14425"/>
                  </a:cubicBezTo>
                  <a:cubicBezTo>
                    <a:pt x="894" y="14325"/>
                    <a:pt x="894" y="14158"/>
                    <a:pt x="894" y="14058"/>
                  </a:cubicBezTo>
                  <a:lnTo>
                    <a:pt x="894" y="12557"/>
                  </a:lnTo>
                  <a:cubicBezTo>
                    <a:pt x="894" y="12457"/>
                    <a:pt x="927" y="12290"/>
                    <a:pt x="894" y="12190"/>
                  </a:cubicBezTo>
                  <a:cubicBezTo>
                    <a:pt x="827" y="12023"/>
                    <a:pt x="627" y="11890"/>
                    <a:pt x="560" y="11723"/>
                  </a:cubicBezTo>
                  <a:cubicBezTo>
                    <a:pt x="494" y="11489"/>
                    <a:pt x="494" y="11256"/>
                    <a:pt x="560" y="11022"/>
                  </a:cubicBezTo>
                  <a:cubicBezTo>
                    <a:pt x="627" y="10789"/>
                    <a:pt x="894" y="10555"/>
                    <a:pt x="894" y="10322"/>
                  </a:cubicBezTo>
                  <a:cubicBezTo>
                    <a:pt x="894" y="10122"/>
                    <a:pt x="894" y="9955"/>
                    <a:pt x="894" y="9755"/>
                  </a:cubicBezTo>
                  <a:lnTo>
                    <a:pt x="894" y="8287"/>
                  </a:lnTo>
                  <a:cubicBezTo>
                    <a:pt x="894" y="8154"/>
                    <a:pt x="894" y="8020"/>
                    <a:pt x="827" y="7920"/>
                  </a:cubicBezTo>
                  <a:cubicBezTo>
                    <a:pt x="727" y="7653"/>
                    <a:pt x="594" y="7487"/>
                    <a:pt x="560" y="7220"/>
                  </a:cubicBezTo>
                  <a:cubicBezTo>
                    <a:pt x="527" y="6953"/>
                    <a:pt x="594" y="6686"/>
                    <a:pt x="727" y="6452"/>
                  </a:cubicBezTo>
                  <a:cubicBezTo>
                    <a:pt x="794" y="6319"/>
                    <a:pt x="894" y="6252"/>
                    <a:pt x="894" y="6086"/>
                  </a:cubicBezTo>
                  <a:cubicBezTo>
                    <a:pt x="894" y="5952"/>
                    <a:pt x="894" y="5852"/>
                    <a:pt x="894" y="5752"/>
                  </a:cubicBezTo>
                  <a:lnTo>
                    <a:pt x="894" y="381"/>
                  </a:lnTo>
                  <a:lnTo>
                    <a:pt x="894" y="248"/>
                  </a:lnTo>
                  <a:cubicBezTo>
                    <a:pt x="894" y="106"/>
                    <a:pt x="745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1"/>
            <p:cNvSpPr/>
            <p:nvPr/>
          </p:nvSpPr>
          <p:spPr>
            <a:xfrm rot="-1799831" flipH="1">
              <a:off x="7550294" y="4191710"/>
              <a:ext cx="513014" cy="67946"/>
            </a:xfrm>
            <a:custGeom>
              <a:avLst/>
              <a:gdLst/>
              <a:ahLst/>
              <a:cxnLst/>
              <a:rect l="l" t="t" r="r" b="b"/>
              <a:pathLst>
                <a:path w="19427" h="2573" extrusionOk="0">
                  <a:moveTo>
                    <a:pt x="19131" y="0"/>
                  </a:moveTo>
                  <a:cubicBezTo>
                    <a:pt x="19122" y="0"/>
                    <a:pt x="19113" y="1"/>
                    <a:pt x="19104" y="2"/>
                  </a:cubicBezTo>
                  <a:cubicBezTo>
                    <a:pt x="14200" y="736"/>
                    <a:pt x="9330" y="1337"/>
                    <a:pt x="4393" y="1804"/>
                  </a:cubicBezTo>
                  <a:cubicBezTo>
                    <a:pt x="3025" y="1970"/>
                    <a:pt x="1624" y="2070"/>
                    <a:pt x="223" y="2204"/>
                  </a:cubicBezTo>
                  <a:cubicBezTo>
                    <a:pt x="0" y="2236"/>
                    <a:pt x="82" y="2573"/>
                    <a:pt x="294" y="2573"/>
                  </a:cubicBezTo>
                  <a:cubicBezTo>
                    <a:pt x="304" y="2573"/>
                    <a:pt x="313" y="2572"/>
                    <a:pt x="324" y="2571"/>
                  </a:cubicBezTo>
                  <a:cubicBezTo>
                    <a:pt x="5227" y="2170"/>
                    <a:pt x="10131" y="1637"/>
                    <a:pt x="15034" y="970"/>
                  </a:cubicBezTo>
                  <a:cubicBezTo>
                    <a:pt x="16402" y="803"/>
                    <a:pt x="17769" y="603"/>
                    <a:pt x="19170" y="403"/>
                  </a:cubicBezTo>
                  <a:cubicBezTo>
                    <a:pt x="19427" y="371"/>
                    <a:pt x="19345" y="0"/>
                    <a:pt x="191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1"/>
            <p:cNvSpPr/>
            <p:nvPr/>
          </p:nvSpPr>
          <p:spPr>
            <a:xfrm rot="-1799831" flipH="1">
              <a:off x="8038442" y="4451669"/>
              <a:ext cx="285119" cy="15184"/>
            </a:xfrm>
            <a:custGeom>
              <a:avLst/>
              <a:gdLst/>
              <a:ahLst/>
              <a:cxnLst/>
              <a:rect l="l" t="t" r="r" b="b"/>
              <a:pathLst>
                <a:path w="10797" h="575" extrusionOk="0">
                  <a:moveTo>
                    <a:pt x="223" y="1"/>
                  </a:moveTo>
                  <a:cubicBezTo>
                    <a:pt x="1" y="1"/>
                    <a:pt x="131" y="338"/>
                    <a:pt x="323" y="370"/>
                  </a:cubicBezTo>
                  <a:cubicBezTo>
                    <a:pt x="2081" y="508"/>
                    <a:pt x="3839" y="574"/>
                    <a:pt x="5597" y="574"/>
                  </a:cubicBezTo>
                  <a:cubicBezTo>
                    <a:pt x="7241" y="574"/>
                    <a:pt x="8886" y="516"/>
                    <a:pt x="10530" y="403"/>
                  </a:cubicBezTo>
                  <a:cubicBezTo>
                    <a:pt x="10797" y="370"/>
                    <a:pt x="10697" y="3"/>
                    <a:pt x="10463" y="3"/>
                  </a:cubicBezTo>
                  <a:cubicBezTo>
                    <a:pt x="8762" y="120"/>
                    <a:pt x="7061" y="178"/>
                    <a:pt x="5360" y="178"/>
                  </a:cubicBezTo>
                  <a:cubicBezTo>
                    <a:pt x="3658" y="178"/>
                    <a:pt x="1957" y="120"/>
                    <a:pt x="256" y="3"/>
                  </a:cubicBezTo>
                  <a:cubicBezTo>
                    <a:pt x="244" y="1"/>
                    <a:pt x="234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1"/>
            <p:cNvSpPr/>
            <p:nvPr/>
          </p:nvSpPr>
          <p:spPr>
            <a:xfrm rot="-1799831" flipH="1">
              <a:off x="7776941" y="4430469"/>
              <a:ext cx="438202" cy="45922"/>
            </a:xfrm>
            <a:custGeom>
              <a:avLst/>
              <a:gdLst/>
              <a:ahLst/>
              <a:cxnLst/>
              <a:rect l="l" t="t" r="r" b="b"/>
              <a:pathLst>
                <a:path w="16594" h="1739" extrusionOk="0">
                  <a:moveTo>
                    <a:pt x="16269" y="0"/>
                  </a:moveTo>
                  <a:cubicBezTo>
                    <a:pt x="16251" y="0"/>
                    <a:pt x="16232" y="3"/>
                    <a:pt x="16213" y="8"/>
                  </a:cubicBezTo>
                  <a:cubicBezTo>
                    <a:pt x="12243" y="942"/>
                    <a:pt x="8140" y="1276"/>
                    <a:pt x="4071" y="1342"/>
                  </a:cubicBezTo>
                  <a:cubicBezTo>
                    <a:pt x="3699" y="1352"/>
                    <a:pt x="3328" y="1356"/>
                    <a:pt x="2957" y="1356"/>
                  </a:cubicBezTo>
                  <a:cubicBezTo>
                    <a:pt x="2060" y="1356"/>
                    <a:pt x="1164" y="1333"/>
                    <a:pt x="268" y="1309"/>
                  </a:cubicBezTo>
                  <a:cubicBezTo>
                    <a:pt x="1" y="1309"/>
                    <a:pt x="134" y="1709"/>
                    <a:pt x="335" y="1709"/>
                  </a:cubicBezTo>
                  <a:cubicBezTo>
                    <a:pt x="1149" y="1728"/>
                    <a:pt x="1967" y="1739"/>
                    <a:pt x="2785" y="1739"/>
                  </a:cubicBezTo>
                  <a:cubicBezTo>
                    <a:pt x="6255" y="1739"/>
                    <a:pt x="9743" y="1549"/>
                    <a:pt x="13144" y="1009"/>
                  </a:cubicBezTo>
                  <a:cubicBezTo>
                    <a:pt x="14244" y="809"/>
                    <a:pt x="15312" y="609"/>
                    <a:pt x="16379" y="375"/>
                  </a:cubicBezTo>
                  <a:cubicBezTo>
                    <a:pt x="16594" y="314"/>
                    <a:pt x="16471" y="0"/>
                    <a:pt x="162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1"/>
            <p:cNvSpPr/>
            <p:nvPr/>
          </p:nvSpPr>
          <p:spPr>
            <a:xfrm rot="-1799831" flipH="1">
              <a:off x="7576044" y="4231700"/>
              <a:ext cx="524501" cy="70613"/>
            </a:xfrm>
            <a:custGeom>
              <a:avLst/>
              <a:gdLst/>
              <a:ahLst/>
              <a:cxnLst/>
              <a:rect l="l" t="t" r="r" b="b"/>
              <a:pathLst>
                <a:path w="19862" h="2674" extrusionOk="0">
                  <a:moveTo>
                    <a:pt x="19597" y="0"/>
                  </a:moveTo>
                  <a:cubicBezTo>
                    <a:pt x="19589" y="0"/>
                    <a:pt x="19580" y="1"/>
                    <a:pt x="19572" y="3"/>
                  </a:cubicBezTo>
                  <a:cubicBezTo>
                    <a:pt x="14568" y="770"/>
                    <a:pt x="9531" y="1404"/>
                    <a:pt x="4494" y="1904"/>
                  </a:cubicBezTo>
                  <a:cubicBezTo>
                    <a:pt x="3093" y="2037"/>
                    <a:pt x="1659" y="2171"/>
                    <a:pt x="224" y="2304"/>
                  </a:cubicBezTo>
                  <a:cubicBezTo>
                    <a:pt x="0" y="2304"/>
                    <a:pt x="84" y="2673"/>
                    <a:pt x="297" y="2673"/>
                  </a:cubicBezTo>
                  <a:cubicBezTo>
                    <a:pt x="306" y="2673"/>
                    <a:pt x="315" y="2673"/>
                    <a:pt x="325" y="2671"/>
                  </a:cubicBezTo>
                  <a:cubicBezTo>
                    <a:pt x="5328" y="2271"/>
                    <a:pt x="10365" y="1704"/>
                    <a:pt x="15369" y="1003"/>
                  </a:cubicBezTo>
                  <a:cubicBezTo>
                    <a:pt x="16803" y="803"/>
                    <a:pt x="18204" y="603"/>
                    <a:pt x="19638" y="370"/>
                  </a:cubicBezTo>
                  <a:cubicBezTo>
                    <a:pt x="19862" y="338"/>
                    <a:pt x="19780" y="0"/>
                    <a:pt x="1959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1"/>
            <p:cNvSpPr/>
            <p:nvPr/>
          </p:nvSpPr>
          <p:spPr>
            <a:xfrm rot="-1799831" flipH="1">
              <a:off x="7627422" y="4316066"/>
              <a:ext cx="549429" cy="73201"/>
            </a:xfrm>
            <a:custGeom>
              <a:avLst/>
              <a:gdLst/>
              <a:ahLst/>
              <a:cxnLst/>
              <a:rect l="l" t="t" r="r" b="b"/>
              <a:pathLst>
                <a:path w="20806" h="2772" extrusionOk="0">
                  <a:moveTo>
                    <a:pt x="20541" y="1"/>
                  </a:moveTo>
                  <a:cubicBezTo>
                    <a:pt x="20533" y="1"/>
                    <a:pt x="20524" y="2"/>
                    <a:pt x="20516" y="3"/>
                  </a:cubicBezTo>
                  <a:cubicBezTo>
                    <a:pt x="15279" y="837"/>
                    <a:pt x="10008" y="1504"/>
                    <a:pt x="4738" y="2005"/>
                  </a:cubicBezTo>
                  <a:cubicBezTo>
                    <a:pt x="3237" y="2138"/>
                    <a:pt x="1769" y="2238"/>
                    <a:pt x="268" y="2371"/>
                  </a:cubicBezTo>
                  <a:cubicBezTo>
                    <a:pt x="1" y="2405"/>
                    <a:pt x="101" y="2772"/>
                    <a:pt x="335" y="2772"/>
                  </a:cubicBezTo>
                  <a:cubicBezTo>
                    <a:pt x="5605" y="2338"/>
                    <a:pt x="10875" y="1771"/>
                    <a:pt x="16112" y="1037"/>
                  </a:cubicBezTo>
                  <a:cubicBezTo>
                    <a:pt x="17580" y="837"/>
                    <a:pt x="19081" y="637"/>
                    <a:pt x="20582" y="403"/>
                  </a:cubicBezTo>
                  <a:cubicBezTo>
                    <a:pt x="20806" y="340"/>
                    <a:pt x="20724" y="1"/>
                    <a:pt x="205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1"/>
            <p:cNvSpPr/>
            <p:nvPr/>
          </p:nvSpPr>
          <p:spPr>
            <a:xfrm rot="-1799831" flipH="1">
              <a:off x="7519572" y="4131912"/>
              <a:ext cx="535909" cy="71484"/>
            </a:xfrm>
            <a:custGeom>
              <a:avLst/>
              <a:gdLst/>
              <a:ahLst/>
              <a:cxnLst/>
              <a:rect l="l" t="t" r="r" b="b"/>
              <a:pathLst>
                <a:path w="20294" h="2707" extrusionOk="0">
                  <a:moveTo>
                    <a:pt x="20029" y="0"/>
                  </a:moveTo>
                  <a:cubicBezTo>
                    <a:pt x="20021" y="0"/>
                    <a:pt x="20012" y="1"/>
                    <a:pt x="20004" y="2"/>
                  </a:cubicBezTo>
                  <a:cubicBezTo>
                    <a:pt x="14867" y="803"/>
                    <a:pt x="9696" y="1470"/>
                    <a:pt x="4559" y="1937"/>
                  </a:cubicBezTo>
                  <a:cubicBezTo>
                    <a:pt x="3125" y="2104"/>
                    <a:pt x="1691" y="2204"/>
                    <a:pt x="256" y="2337"/>
                  </a:cubicBezTo>
                  <a:cubicBezTo>
                    <a:pt x="1" y="2369"/>
                    <a:pt x="81" y="2706"/>
                    <a:pt x="293" y="2706"/>
                  </a:cubicBezTo>
                  <a:cubicBezTo>
                    <a:pt x="303" y="2706"/>
                    <a:pt x="313" y="2706"/>
                    <a:pt x="323" y="2704"/>
                  </a:cubicBezTo>
                  <a:cubicBezTo>
                    <a:pt x="5460" y="2304"/>
                    <a:pt x="10597" y="1737"/>
                    <a:pt x="15701" y="1036"/>
                  </a:cubicBezTo>
                  <a:cubicBezTo>
                    <a:pt x="17168" y="836"/>
                    <a:pt x="18603" y="603"/>
                    <a:pt x="20070" y="403"/>
                  </a:cubicBezTo>
                  <a:cubicBezTo>
                    <a:pt x="20294" y="339"/>
                    <a:pt x="20212" y="0"/>
                    <a:pt x="200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1"/>
            <p:cNvSpPr/>
            <p:nvPr/>
          </p:nvSpPr>
          <p:spPr>
            <a:xfrm rot="-1799831" flipH="1">
              <a:off x="8067624" y="4155629"/>
              <a:ext cx="31742" cy="11646"/>
            </a:xfrm>
            <a:custGeom>
              <a:avLst/>
              <a:gdLst/>
              <a:ahLst/>
              <a:cxnLst/>
              <a:rect l="l" t="t" r="r" b="b"/>
              <a:pathLst>
                <a:path w="1202" h="441" extrusionOk="0">
                  <a:moveTo>
                    <a:pt x="986" y="1"/>
                  </a:moveTo>
                  <a:cubicBezTo>
                    <a:pt x="970" y="1"/>
                    <a:pt x="952" y="3"/>
                    <a:pt x="934" y="7"/>
                  </a:cubicBezTo>
                  <a:cubicBezTo>
                    <a:pt x="701" y="7"/>
                    <a:pt x="434" y="41"/>
                    <a:pt x="201" y="74"/>
                  </a:cubicBezTo>
                  <a:cubicBezTo>
                    <a:pt x="101" y="74"/>
                    <a:pt x="0" y="141"/>
                    <a:pt x="34" y="241"/>
                  </a:cubicBezTo>
                  <a:cubicBezTo>
                    <a:pt x="67" y="341"/>
                    <a:pt x="134" y="441"/>
                    <a:pt x="267" y="441"/>
                  </a:cubicBezTo>
                  <a:cubicBezTo>
                    <a:pt x="501" y="408"/>
                    <a:pt x="768" y="408"/>
                    <a:pt x="1035" y="374"/>
                  </a:cubicBezTo>
                  <a:cubicBezTo>
                    <a:pt x="1135" y="374"/>
                    <a:pt x="1201" y="274"/>
                    <a:pt x="1168" y="174"/>
                  </a:cubicBezTo>
                  <a:cubicBezTo>
                    <a:pt x="1168" y="87"/>
                    <a:pt x="1093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1"/>
            <p:cNvSpPr/>
            <p:nvPr/>
          </p:nvSpPr>
          <p:spPr>
            <a:xfrm rot="-1799831" flipH="1">
              <a:off x="7601312" y="4273733"/>
              <a:ext cx="550274" cy="70560"/>
            </a:xfrm>
            <a:custGeom>
              <a:avLst/>
              <a:gdLst/>
              <a:ahLst/>
              <a:cxnLst/>
              <a:rect l="l" t="t" r="r" b="b"/>
              <a:pathLst>
                <a:path w="20838" h="2672" extrusionOk="0">
                  <a:moveTo>
                    <a:pt x="20541" y="1"/>
                  </a:moveTo>
                  <a:cubicBezTo>
                    <a:pt x="20533" y="1"/>
                    <a:pt x="20524" y="2"/>
                    <a:pt x="20516" y="3"/>
                  </a:cubicBezTo>
                  <a:cubicBezTo>
                    <a:pt x="15279" y="770"/>
                    <a:pt x="10008" y="1404"/>
                    <a:pt x="4738" y="1904"/>
                  </a:cubicBezTo>
                  <a:cubicBezTo>
                    <a:pt x="3270" y="2038"/>
                    <a:pt x="1769" y="2205"/>
                    <a:pt x="268" y="2271"/>
                  </a:cubicBezTo>
                  <a:cubicBezTo>
                    <a:pt x="1" y="2305"/>
                    <a:pt x="101" y="2672"/>
                    <a:pt x="335" y="2672"/>
                  </a:cubicBezTo>
                  <a:cubicBezTo>
                    <a:pt x="2970" y="2505"/>
                    <a:pt x="5605" y="2238"/>
                    <a:pt x="8207" y="1938"/>
                  </a:cubicBezTo>
                  <a:cubicBezTo>
                    <a:pt x="10842" y="1671"/>
                    <a:pt x="13477" y="1371"/>
                    <a:pt x="16079" y="1004"/>
                  </a:cubicBezTo>
                  <a:cubicBezTo>
                    <a:pt x="17580" y="804"/>
                    <a:pt x="19081" y="604"/>
                    <a:pt x="20582" y="370"/>
                  </a:cubicBezTo>
                  <a:cubicBezTo>
                    <a:pt x="20838" y="338"/>
                    <a:pt x="20727" y="1"/>
                    <a:pt x="205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1"/>
            <p:cNvSpPr/>
            <p:nvPr/>
          </p:nvSpPr>
          <p:spPr>
            <a:xfrm rot="-1799831" flipH="1">
              <a:off x="8151436" y="4252788"/>
              <a:ext cx="321535" cy="40614"/>
            </a:xfrm>
            <a:custGeom>
              <a:avLst/>
              <a:gdLst/>
              <a:ahLst/>
              <a:cxnLst/>
              <a:rect l="l" t="t" r="r" b="b"/>
              <a:pathLst>
                <a:path w="12176" h="1538" extrusionOk="0">
                  <a:moveTo>
                    <a:pt x="234" y="1"/>
                  </a:moveTo>
                  <a:cubicBezTo>
                    <a:pt x="0" y="1"/>
                    <a:pt x="10" y="338"/>
                    <a:pt x="234" y="370"/>
                  </a:cubicBezTo>
                  <a:cubicBezTo>
                    <a:pt x="3136" y="970"/>
                    <a:pt x="6104" y="1237"/>
                    <a:pt x="9040" y="1404"/>
                  </a:cubicBezTo>
                  <a:cubicBezTo>
                    <a:pt x="9974" y="1471"/>
                    <a:pt x="10941" y="1504"/>
                    <a:pt x="11909" y="1537"/>
                  </a:cubicBezTo>
                  <a:cubicBezTo>
                    <a:pt x="12175" y="1537"/>
                    <a:pt x="12075" y="1170"/>
                    <a:pt x="11842" y="1137"/>
                  </a:cubicBezTo>
                  <a:cubicBezTo>
                    <a:pt x="9674" y="1070"/>
                    <a:pt x="7505" y="937"/>
                    <a:pt x="5337" y="737"/>
                  </a:cubicBezTo>
                  <a:cubicBezTo>
                    <a:pt x="3636" y="570"/>
                    <a:pt x="1935" y="370"/>
                    <a:pt x="267" y="3"/>
                  </a:cubicBezTo>
                  <a:cubicBezTo>
                    <a:pt x="255" y="1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1"/>
            <p:cNvSpPr/>
            <p:nvPr/>
          </p:nvSpPr>
          <p:spPr>
            <a:xfrm rot="-1799831" flipH="1">
              <a:off x="8001624" y="3968758"/>
              <a:ext cx="372369" cy="29127"/>
            </a:xfrm>
            <a:custGeom>
              <a:avLst/>
              <a:gdLst/>
              <a:ahLst/>
              <a:cxnLst/>
              <a:rect l="l" t="t" r="r" b="b"/>
              <a:pathLst>
                <a:path w="14101" h="1103" extrusionOk="0">
                  <a:moveTo>
                    <a:pt x="13805" y="0"/>
                  </a:moveTo>
                  <a:cubicBezTo>
                    <a:pt x="13796" y="0"/>
                    <a:pt x="13787" y="1"/>
                    <a:pt x="13777" y="2"/>
                  </a:cubicBezTo>
                  <a:cubicBezTo>
                    <a:pt x="10275" y="269"/>
                    <a:pt x="6772" y="503"/>
                    <a:pt x="3270" y="636"/>
                  </a:cubicBezTo>
                  <a:cubicBezTo>
                    <a:pt x="2269" y="669"/>
                    <a:pt x="1268" y="703"/>
                    <a:pt x="268" y="736"/>
                  </a:cubicBezTo>
                  <a:cubicBezTo>
                    <a:pt x="1" y="736"/>
                    <a:pt x="101" y="1103"/>
                    <a:pt x="334" y="1103"/>
                  </a:cubicBezTo>
                  <a:cubicBezTo>
                    <a:pt x="3837" y="1003"/>
                    <a:pt x="7373" y="836"/>
                    <a:pt x="10875" y="603"/>
                  </a:cubicBezTo>
                  <a:cubicBezTo>
                    <a:pt x="11876" y="536"/>
                    <a:pt x="12843" y="469"/>
                    <a:pt x="13844" y="369"/>
                  </a:cubicBezTo>
                  <a:cubicBezTo>
                    <a:pt x="14100" y="369"/>
                    <a:pt x="14018" y="0"/>
                    <a:pt x="138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1"/>
            <p:cNvSpPr/>
            <p:nvPr/>
          </p:nvSpPr>
          <p:spPr>
            <a:xfrm rot="-1799831" flipH="1">
              <a:off x="7882289" y="3940813"/>
              <a:ext cx="471000" cy="39717"/>
            </a:xfrm>
            <a:custGeom>
              <a:avLst/>
              <a:gdLst/>
              <a:ahLst/>
              <a:cxnLst/>
              <a:rect l="l" t="t" r="r" b="b"/>
              <a:pathLst>
                <a:path w="17836" h="1504" extrusionOk="0">
                  <a:moveTo>
                    <a:pt x="17543" y="1"/>
                  </a:moveTo>
                  <a:cubicBezTo>
                    <a:pt x="17533" y="1"/>
                    <a:pt x="17523" y="2"/>
                    <a:pt x="17513" y="3"/>
                  </a:cubicBezTo>
                  <a:cubicBezTo>
                    <a:pt x="13043" y="403"/>
                    <a:pt x="8573" y="737"/>
                    <a:pt x="4070" y="937"/>
                  </a:cubicBezTo>
                  <a:cubicBezTo>
                    <a:pt x="2803" y="1004"/>
                    <a:pt x="1535" y="1070"/>
                    <a:pt x="268" y="1104"/>
                  </a:cubicBezTo>
                  <a:cubicBezTo>
                    <a:pt x="1" y="1137"/>
                    <a:pt x="101" y="1504"/>
                    <a:pt x="334" y="1504"/>
                  </a:cubicBezTo>
                  <a:cubicBezTo>
                    <a:pt x="4837" y="1337"/>
                    <a:pt x="9341" y="1070"/>
                    <a:pt x="13844" y="703"/>
                  </a:cubicBezTo>
                  <a:cubicBezTo>
                    <a:pt x="15078" y="603"/>
                    <a:pt x="16312" y="503"/>
                    <a:pt x="17580" y="370"/>
                  </a:cubicBezTo>
                  <a:cubicBezTo>
                    <a:pt x="17835" y="338"/>
                    <a:pt x="17755" y="1"/>
                    <a:pt x="175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1"/>
            <p:cNvSpPr/>
            <p:nvPr/>
          </p:nvSpPr>
          <p:spPr>
            <a:xfrm rot="-1799831" flipH="1">
              <a:off x="8010214" y="4024657"/>
              <a:ext cx="395000" cy="32719"/>
            </a:xfrm>
            <a:custGeom>
              <a:avLst/>
              <a:gdLst/>
              <a:ahLst/>
              <a:cxnLst/>
              <a:rect l="l" t="t" r="r" b="b"/>
              <a:pathLst>
                <a:path w="14958" h="1239" extrusionOk="0">
                  <a:moveTo>
                    <a:pt x="14661" y="1"/>
                  </a:moveTo>
                  <a:cubicBezTo>
                    <a:pt x="14652" y="1"/>
                    <a:pt x="14643" y="2"/>
                    <a:pt x="14633" y="3"/>
                  </a:cubicBezTo>
                  <a:cubicBezTo>
                    <a:pt x="10931" y="303"/>
                    <a:pt x="7195" y="537"/>
                    <a:pt x="3459" y="737"/>
                  </a:cubicBezTo>
                  <a:cubicBezTo>
                    <a:pt x="2391" y="770"/>
                    <a:pt x="1324" y="837"/>
                    <a:pt x="257" y="870"/>
                  </a:cubicBezTo>
                  <a:cubicBezTo>
                    <a:pt x="0" y="870"/>
                    <a:pt x="82" y="1239"/>
                    <a:pt x="296" y="1239"/>
                  </a:cubicBezTo>
                  <a:cubicBezTo>
                    <a:pt x="305" y="1239"/>
                    <a:pt x="314" y="1238"/>
                    <a:pt x="323" y="1237"/>
                  </a:cubicBezTo>
                  <a:cubicBezTo>
                    <a:pt x="4093" y="1104"/>
                    <a:pt x="7829" y="903"/>
                    <a:pt x="11598" y="637"/>
                  </a:cubicBezTo>
                  <a:cubicBezTo>
                    <a:pt x="12632" y="570"/>
                    <a:pt x="13666" y="470"/>
                    <a:pt x="14734" y="370"/>
                  </a:cubicBezTo>
                  <a:cubicBezTo>
                    <a:pt x="14958" y="370"/>
                    <a:pt x="14874" y="1"/>
                    <a:pt x="146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 rot="-1799831" flipH="1">
              <a:off x="8065528" y="4063551"/>
              <a:ext cx="363839" cy="29101"/>
            </a:xfrm>
            <a:custGeom>
              <a:avLst/>
              <a:gdLst/>
              <a:ahLst/>
              <a:cxnLst/>
              <a:rect l="l" t="t" r="r" b="b"/>
              <a:pathLst>
                <a:path w="13778" h="1102" extrusionOk="0">
                  <a:moveTo>
                    <a:pt x="13444" y="1"/>
                  </a:moveTo>
                  <a:cubicBezTo>
                    <a:pt x="9040" y="368"/>
                    <a:pt x="4671" y="601"/>
                    <a:pt x="268" y="701"/>
                  </a:cubicBezTo>
                  <a:cubicBezTo>
                    <a:pt x="1" y="734"/>
                    <a:pt x="101" y="1101"/>
                    <a:pt x="334" y="1101"/>
                  </a:cubicBezTo>
                  <a:cubicBezTo>
                    <a:pt x="4737" y="968"/>
                    <a:pt x="9107" y="734"/>
                    <a:pt x="13510" y="401"/>
                  </a:cubicBezTo>
                  <a:cubicBezTo>
                    <a:pt x="13777" y="368"/>
                    <a:pt x="13644" y="1"/>
                    <a:pt x="13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 rot="-1799831" flipH="1">
              <a:off x="8096945" y="4108872"/>
              <a:ext cx="359429" cy="30844"/>
            </a:xfrm>
            <a:custGeom>
              <a:avLst/>
              <a:gdLst/>
              <a:ahLst/>
              <a:cxnLst/>
              <a:rect l="l" t="t" r="r" b="b"/>
              <a:pathLst>
                <a:path w="13611" h="1168" extrusionOk="0">
                  <a:moveTo>
                    <a:pt x="13277" y="0"/>
                  </a:moveTo>
                  <a:cubicBezTo>
                    <a:pt x="8940" y="367"/>
                    <a:pt x="4604" y="601"/>
                    <a:pt x="268" y="768"/>
                  </a:cubicBezTo>
                  <a:cubicBezTo>
                    <a:pt x="1" y="801"/>
                    <a:pt x="101" y="1168"/>
                    <a:pt x="334" y="1168"/>
                  </a:cubicBezTo>
                  <a:cubicBezTo>
                    <a:pt x="4671" y="1001"/>
                    <a:pt x="9007" y="734"/>
                    <a:pt x="13344" y="401"/>
                  </a:cubicBezTo>
                  <a:cubicBezTo>
                    <a:pt x="13610" y="367"/>
                    <a:pt x="13510" y="0"/>
                    <a:pt x="132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 rot="-1799831" flipH="1">
              <a:off x="8122268" y="4154057"/>
              <a:ext cx="359429" cy="28203"/>
            </a:xfrm>
            <a:custGeom>
              <a:avLst/>
              <a:gdLst/>
              <a:ahLst/>
              <a:cxnLst/>
              <a:rect l="l" t="t" r="r" b="b"/>
              <a:pathLst>
                <a:path w="13611" h="1068" extrusionOk="0">
                  <a:moveTo>
                    <a:pt x="13277" y="0"/>
                  </a:moveTo>
                  <a:cubicBezTo>
                    <a:pt x="8940" y="334"/>
                    <a:pt x="4604" y="568"/>
                    <a:pt x="268" y="701"/>
                  </a:cubicBezTo>
                  <a:cubicBezTo>
                    <a:pt x="1" y="701"/>
                    <a:pt x="101" y="1068"/>
                    <a:pt x="334" y="1068"/>
                  </a:cubicBezTo>
                  <a:cubicBezTo>
                    <a:pt x="4671" y="968"/>
                    <a:pt x="9007" y="734"/>
                    <a:pt x="13344" y="401"/>
                  </a:cubicBezTo>
                  <a:cubicBezTo>
                    <a:pt x="13610" y="367"/>
                    <a:pt x="13510" y="0"/>
                    <a:pt x="132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1"/>
            <p:cNvSpPr/>
            <p:nvPr/>
          </p:nvSpPr>
          <p:spPr>
            <a:xfrm rot="-1799831" flipH="1">
              <a:off x="7778559" y="2576665"/>
              <a:ext cx="429884" cy="436934"/>
            </a:xfrm>
            <a:custGeom>
              <a:avLst/>
              <a:gdLst/>
              <a:ahLst/>
              <a:cxnLst/>
              <a:rect l="l" t="t" r="r" b="b"/>
              <a:pathLst>
                <a:path w="16279" h="16546" extrusionOk="0">
                  <a:moveTo>
                    <a:pt x="0" y="1"/>
                  </a:moveTo>
                  <a:cubicBezTo>
                    <a:pt x="24" y="43"/>
                    <a:pt x="51" y="84"/>
                    <a:pt x="83" y="125"/>
                  </a:cubicBezTo>
                  <a:lnTo>
                    <a:pt x="83" y="125"/>
                  </a:lnTo>
                  <a:cubicBezTo>
                    <a:pt x="56" y="84"/>
                    <a:pt x="28" y="42"/>
                    <a:pt x="0" y="1"/>
                  </a:cubicBezTo>
                  <a:close/>
                  <a:moveTo>
                    <a:pt x="83" y="125"/>
                  </a:moveTo>
                  <a:cubicBezTo>
                    <a:pt x="3518" y="5279"/>
                    <a:pt x="6560" y="9908"/>
                    <a:pt x="9207" y="14011"/>
                  </a:cubicBezTo>
                  <a:lnTo>
                    <a:pt x="9240" y="13978"/>
                  </a:lnTo>
                  <a:cubicBezTo>
                    <a:pt x="9774" y="14978"/>
                    <a:pt x="12109" y="15812"/>
                    <a:pt x="16279" y="16546"/>
                  </a:cubicBezTo>
                  <a:cubicBezTo>
                    <a:pt x="15745" y="14945"/>
                    <a:pt x="15278" y="13210"/>
                    <a:pt x="14911" y="11409"/>
                  </a:cubicBezTo>
                  <a:cubicBezTo>
                    <a:pt x="14311" y="8607"/>
                    <a:pt x="13810" y="5838"/>
                    <a:pt x="13343" y="3103"/>
                  </a:cubicBezTo>
                  <a:cubicBezTo>
                    <a:pt x="12176" y="2970"/>
                    <a:pt x="11042" y="2836"/>
                    <a:pt x="9974" y="2703"/>
                  </a:cubicBezTo>
                  <a:cubicBezTo>
                    <a:pt x="4172" y="1998"/>
                    <a:pt x="865" y="1138"/>
                    <a:pt x="83" y="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1"/>
            <p:cNvSpPr/>
            <p:nvPr/>
          </p:nvSpPr>
          <p:spPr>
            <a:xfrm rot="-1799831" flipH="1">
              <a:off x="6379082" y="2824076"/>
              <a:ext cx="1809319" cy="231697"/>
            </a:xfrm>
            <a:custGeom>
              <a:avLst/>
              <a:gdLst/>
              <a:ahLst/>
              <a:cxnLst/>
              <a:rect l="l" t="t" r="r" b="b"/>
              <a:pathLst>
                <a:path w="68516" h="8774" extrusionOk="0">
                  <a:moveTo>
                    <a:pt x="34291" y="0"/>
                  </a:moveTo>
                  <a:cubicBezTo>
                    <a:pt x="25952" y="0"/>
                    <a:pt x="18680" y="367"/>
                    <a:pt x="12443" y="1035"/>
                  </a:cubicBezTo>
                  <a:cubicBezTo>
                    <a:pt x="11642" y="1135"/>
                    <a:pt x="10875" y="1201"/>
                    <a:pt x="10108" y="1301"/>
                  </a:cubicBezTo>
                  <a:cubicBezTo>
                    <a:pt x="3403" y="2169"/>
                    <a:pt x="34" y="3203"/>
                    <a:pt x="0" y="4437"/>
                  </a:cubicBezTo>
                  <a:cubicBezTo>
                    <a:pt x="0" y="4570"/>
                    <a:pt x="34" y="4670"/>
                    <a:pt x="100" y="4804"/>
                  </a:cubicBezTo>
                  <a:cubicBezTo>
                    <a:pt x="734" y="5871"/>
                    <a:pt x="4037" y="6772"/>
                    <a:pt x="10074" y="7506"/>
                  </a:cubicBezTo>
                  <a:cubicBezTo>
                    <a:pt x="11142" y="7639"/>
                    <a:pt x="12276" y="7773"/>
                    <a:pt x="13443" y="7906"/>
                  </a:cubicBezTo>
                  <a:cubicBezTo>
                    <a:pt x="19448" y="8473"/>
                    <a:pt x="26419" y="8773"/>
                    <a:pt x="34325" y="8773"/>
                  </a:cubicBezTo>
                  <a:cubicBezTo>
                    <a:pt x="43732" y="8773"/>
                    <a:pt x="51804" y="8340"/>
                    <a:pt x="58509" y="7506"/>
                  </a:cubicBezTo>
                  <a:cubicBezTo>
                    <a:pt x="64513" y="6739"/>
                    <a:pt x="67815" y="5805"/>
                    <a:pt x="68416" y="4771"/>
                  </a:cubicBezTo>
                  <a:cubicBezTo>
                    <a:pt x="68483" y="4637"/>
                    <a:pt x="68516" y="4537"/>
                    <a:pt x="68516" y="4404"/>
                  </a:cubicBezTo>
                  <a:cubicBezTo>
                    <a:pt x="68516" y="3203"/>
                    <a:pt x="65180" y="2169"/>
                    <a:pt x="58509" y="1301"/>
                  </a:cubicBezTo>
                  <a:cubicBezTo>
                    <a:pt x="51804" y="434"/>
                    <a:pt x="43732" y="0"/>
                    <a:pt x="34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1"/>
            <p:cNvSpPr/>
            <p:nvPr/>
          </p:nvSpPr>
          <p:spPr>
            <a:xfrm rot="-1799831" flipH="1">
              <a:off x="6525550" y="3001687"/>
              <a:ext cx="1456967" cy="478315"/>
            </a:xfrm>
            <a:custGeom>
              <a:avLst/>
              <a:gdLst/>
              <a:ahLst/>
              <a:cxnLst/>
              <a:rect l="l" t="t" r="r" b="b"/>
              <a:pathLst>
                <a:path w="55173" h="18113" extrusionOk="0">
                  <a:moveTo>
                    <a:pt x="55039" y="0"/>
                  </a:moveTo>
                  <a:lnTo>
                    <a:pt x="55006" y="100"/>
                  </a:lnTo>
                  <a:cubicBezTo>
                    <a:pt x="54406" y="1101"/>
                    <a:pt x="51103" y="2035"/>
                    <a:pt x="45132" y="2769"/>
                  </a:cubicBezTo>
                  <a:cubicBezTo>
                    <a:pt x="38494" y="3636"/>
                    <a:pt x="30355" y="4036"/>
                    <a:pt x="20948" y="4036"/>
                  </a:cubicBezTo>
                  <a:cubicBezTo>
                    <a:pt x="13110" y="4036"/>
                    <a:pt x="6105" y="3769"/>
                    <a:pt x="100" y="3169"/>
                  </a:cubicBezTo>
                  <a:lnTo>
                    <a:pt x="0" y="3169"/>
                  </a:lnTo>
                  <a:lnTo>
                    <a:pt x="34" y="3269"/>
                  </a:lnTo>
                  <a:cubicBezTo>
                    <a:pt x="467" y="6004"/>
                    <a:pt x="1001" y="8806"/>
                    <a:pt x="1568" y="11575"/>
                  </a:cubicBezTo>
                  <a:cubicBezTo>
                    <a:pt x="1968" y="13376"/>
                    <a:pt x="2435" y="15111"/>
                    <a:pt x="2969" y="16745"/>
                  </a:cubicBezTo>
                  <a:lnTo>
                    <a:pt x="2969" y="16779"/>
                  </a:lnTo>
                  <a:cubicBezTo>
                    <a:pt x="2969" y="16779"/>
                    <a:pt x="3169" y="16812"/>
                    <a:pt x="3236" y="16845"/>
                  </a:cubicBezTo>
                  <a:cubicBezTo>
                    <a:pt x="8206" y="17679"/>
                    <a:pt x="14177" y="18113"/>
                    <a:pt x="20948" y="18113"/>
                  </a:cubicBezTo>
                  <a:cubicBezTo>
                    <a:pt x="27787" y="18113"/>
                    <a:pt x="33724" y="17679"/>
                    <a:pt x="38628" y="16845"/>
                  </a:cubicBezTo>
                  <a:cubicBezTo>
                    <a:pt x="43064" y="16112"/>
                    <a:pt x="45466" y="15211"/>
                    <a:pt x="45933" y="14110"/>
                  </a:cubicBezTo>
                  <a:lnTo>
                    <a:pt x="45966" y="14110"/>
                  </a:lnTo>
                  <a:lnTo>
                    <a:pt x="46000" y="14077"/>
                  </a:lnTo>
                  <a:cubicBezTo>
                    <a:pt x="48602" y="10007"/>
                    <a:pt x="51704" y="5337"/>
                    <a:pt x="55140" y="200"/>
                  </a:cubicBezTo>
                  <a:lnTo>
                    <a:pt x="55173" y="100"/>
                  </a:lnTo>
                  <a:lnTo>
                    <a:pt x="55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1"/>
            <p:cNvSpPr/>
            <p:nvPr/>
          </p:nvSpPr>
          <p:spPr>
            <a:xfrm rot="-1799831" flipH="1">
              <a:off x="6463944" y="2790812"/>
              <a:ext cx="1834644" cy="609215"/>
            </a:xfrm>
            <a:custGeom>
              <a:avLst/>
              <a:gdLst/>
              <a:ahLst/>
              <a:cxnLst/>
              <a:rect l="l" t="t" r="r" b="b"/>
              <a:pathLst>
                <a:path w="69475" h="23070" extrusionOk="0">
                  <a:moveTo>
                    <a:pt x="35231" y="391"/>
                  </a:moveTo>
                  <a:cubicBezTo>
                    <a:pt x="37452" y="391"/>
                    <a:pt x="39674" y="418"/>
                    <a:pt x="41897" y="469"/>
                  </a:cubicBezTo>
                  <a:cubicBezTo>
                    <a:pt x="47001" y="603"/>
                    <a:pt x="52071" y="870"/>
                    <a:pt x="57141" y="1437"/>
                  </a:cubicBezTo>
                  <a:cubicBezTo>
                    <a:pt x="59576" y="1704"/>
                    <a:pt x="62011" y="2004"/>
                    <a:pt x="64380" y="2504"/>
                  </a:cubicBezTo>
                  <a:cubicBezTo>
                    <a:pt x="65280" y="2704"/>
                    <a:pt x="66181" y="2904"/>
                    <a:pt x="67015" y="3205"/>
                  </a:cubicBezTo>
                  <a:cubicBezTo>
                    <a:pt x="67549" y="3371"/>
                    <a:pt x="68116" y="3572"/>
                    <a:pt x="68583" y="3905"/>
                  </a:cubicBezTo>
                  <a:cubicBezTo>
                    <a:pt x="68883" y="4139"/>
                    <a:pt x="69183" y="4472"/>
                    <a:pt x="68950" y="4872"/>
                  </a:cubicBezTo>
                  <a:cubicBezTo>
                    <a:pt x="68750" y="5239"/>
                    <a:pt x="68316" y="5440"/>
                    <a:pt x="67949" y="5606"/>
                  </a:cubicBezTo>
                  <a:cubicBezTo>
                    <a:pt x="66348" y="6374"/>
                    <a:pt x="64480" y="6674"/>
                    <a:pt x="62712" y="6974"/>
                  </a:cubicBezTo>
                  <a:cubicBezTo>
                    <a:pt x="57875" y="7808"/>
                    <a:pt x="52972" y="8208"/>
                    <a:pt x="48068" y="8442"/>
                  </a:cubicBezTo>
                  <a:cubicBezTo>
                    <a:pt x="43702" y="8673"/>
                    <a:pt x="39317" y="8766"/>
                    <a:pt x="34942" y="8766"/>
                  </a:cubicBezTo>
                  <a:cubicBezTo>
                    <a:pt x="33634" y="8766"/>
                    <a:pt x="32328" y="8757"/>
                    <a:pt x="31023" y="8742"/>
                  </a:cubicBezTo>
                  <a:cubicBezTo>
                    <a:pt x="25719" y="8675"/>
                    <a:pt x="20415" y="8475"/>
                    <a:pt x="15145" y="7975"/>
                  </a:cubicBezTo>
                  <a:cubicBezTo>
                    <a:pt x="12409" y="7741"/>
                    <a:pt x="9707" y="7441"/>
                    <a:pt x="7005" y="6974"/>
                  </a:cubicBezTo>
                  <a:cubicBezTo>
                    <a:pt x="5304" y="6674"/>
                    <a:pt x="3470" y="6374"/>
                    <a:pt x="1935" y="5606"/>
                  </a:cubicBezTo>
                  <a:cubicBezTo>
                    <a:pt x="1598" y="5453"/>
                    <a:pt x="1261" y="5272"/>
                    <a:pt x="1053" y="4984"/>
                  </a:cubicBezTo>
                  <a:lnTo>
                    <a:pt x="1053" y="4984"/>
                  </a:lnTo>
                  <a:cubicBezTo>
                    <a:pt x="1050" y="4968"/>
                    <a:pt x="1044" y="4953"/>
                    <a:pt x="1035" y="4939"/>
                  </a:cubicBezTo>
                  <a:cubicBezTo>
                    <a:pt x="0" y="3171"/>
                    <a:pt x="8507" y="2037"/>
                    <a:pt x="9207" y="1937"/>
                  </a:cubicBezTo>
                  <a:cubicBezTo>
                    <a:pt x="14311" y="1203"/>
                    <a:pt x="19448" y="803"/>
                    <a:pt x="24618" y="603"/>
                  </a:cubicBezTo>
                  <a:cubicBezTo>
                    <a:pt x="28146" y="459"/>
                    <a:pt x="31686" y="391"/>
                    <a:pt x="35231" y="391"/>
                  </a:cubicBezTo>
                  <a:close/>
                  <a:moveTo>
                    <a:pt x="1637" y="5890"/>
                  </a:moveTo>
                  <a:lnTo>
                    <a:pt x="1637" y="5890"/>
                  </a:lnTo>
                  <a:cubicBezTo>
                    <a:pt x="1670" y="5907"/>
                    <a:pt x="1703" y="5924"/>
                    <a:pt x="1735" y="5940"/>
                  </a:cubicBezTo>
                  <a:cubicBezTo>
                    <a:pt x="2335" y="6240"/>
                    <a:pt x="3036" y="6440"/>
                    <a:pt x="3703" y="6640"/>
                  </a:cubicBezTo>
                  <a:cubicBezTo>
                    <a:pt x="6038" y="7308"/>
                    <a:pt x="8507" y="7641"/>
                    <a:pt x="10908" y="7908"/>
                  </a:cubicBezTo>
                  <a:cubicBezTo>
                    <a:pt x="16279" y="8575"/>
                    <a:pt x="21649" y="8909"/>
                    <a:pt x="27053" y="9042"/>
                  </a:cubicBezTo>
                  <a:cubicBezTo>
                    <a:pt x="29788" y="9118"/>
                    <a:pt x="32523" y="9160"/>
                    <a:pt x="35255" y="9160"/>
                  </a:cubicBezTo>
                  <a:cubicBezTo>
                    <a:pt x="38487" y="9160"/>
                    <a:pt x="41715" y="9102"/>
                    <a:pt x="44933" y="8975"/>
                  </a:cubicBezTo>
                  <a:cubicBezTo>
                    <a:pt x="50036" y="8809"/>
                    <a:pt x="55140" y="8475"/>
                    <a:pt x="60177" y="7775"/>
                  </a:cubicBezTo>
                  <a:cubicBezTo>
                    <a:pt x="62412" y="7474"/>
                    <a:pt x="64713" y="7141"/>
                    <a:pt x="66848" y="6474"/>
                  </a:cubicBezTo>
                  <a:cubicBezTo>
                    <a:pt x="67191" y="6359"/>
                    <a:pt x="67735" y="6196"/>
                    <a:pt x="68238" y="5958"/>
                  </a:cubicBezTo>
                  <a:lnTo>
                    <a:pt x="68238" y="5958"/>
                  </a:lnTo>
                  <a:cubicBezTo>
                    <a:pt x="66018" y="9294"/>
                    <a:pt x="63801" y="12654"/>
                    <a:pt x="61611" y="16014"/>
                  </a:cubicBezTo>
                  <a:cubicBezTo>
                    <a:pt x="61311" y="16481"/>
                    <a:pt x="61011" y="16948"/>
                    <a:pt x="60710" y="17415"/>
                  </a:cubicBezTo>
                  <a:cubicBezTo>
                    <a:pt x="60544" y="17648"/>
                    <a:pt x="60410" y="17882"/>
                    <a:pt x="60243" y="18115"/>
                  </a:cubicBezTo>
                  <a:cubicBezTo>
                    <a:pt x="60177" y="18249"/>
                    <a:pt x="60110" y="18349"/>
                    <a:pt x="60010" y="18482"/>
                  </a:cubicBezTo>
                  <a:cubicBezTo>
                    <a:pt x="59977" y="18549"/>
                    <a:pt x="59877" y="18682"/>
                    <a:pt x="59943" y="18682"/>
                  </a:cubicBezTo>
                  <a:cubicBezTo>
                    <a:pt x="59877" y="18682"/>
                    <a:pt x="59810" y="18749"/>
                    <a:pt x="59776" y="18782"/>
                  </a:cubicBezTo>
                  <a:cubicBezTo>
                    <a:pt x="59476" y="19583"/>
                    <a:pt x="58409" y="19950"/>
                    <a:pt x="57675" y="20217"/>
                  </a:cubicBezTo>
                  <a:cubicBezTo>
                    <a:pt x="56074" y="20817"/>
                    <a:pt x="54373" y="21151"/>
                    <a:pt x="52671" y="21418"/>
                  </a:cubicBezTo>
                  <a:cubicBezTo>
                    <a:pt x="49236" y="22018"/>
                    <a:pt x="45733" y="22318"/>
                    <a:pt x="42231" y="22485"/>
                  </a:cubicBezTo>
                  <a:cubicBezTo>
                    <a:pt x="39894" y="22618"/>
                    <a:pt x="37557" y="22675"/>
                    <a:pt x="35221" y="22675"/>
                  </a:cubicBezTo>
                  <a:cubicBezTo>
                    <a:pt x="33454" y="22675"/>
                    <a:pt x="31688" y="22643"/>
                    <a:pt x="29922" y="22585"/>
                  </a:cubicBezTo>
                  <a:cubicBezTo>
                    <a:pt x="26219" y="22452"/>
                    <a:pt x="22517" y="22185"/>
                    <a:pt x="18881" y="21651"/>
                  </a:cubicBezTo>
                  <a:cubicBezTo>
                    <a:pt x="16946" y="21351"/>
                    <a:pt x="15011" y="21017"/>
                    <a:pt x="13143" y="20484"/>
                  </a:cubicBezTo>
                  <a:cubicBezTo>
                    <a:pt x="12476" y="20283"/>
                    <a:pt x="11809" y="20050"/>
                    <a:pt x="11208" y="19716"/>
                  </a:cubicBezTo>
                  <a:cubicBezTo>
                    <a:pt x="10842" y="19516"/>
                    <a:pt x="10441" y="19283"/>
                    <a:pt x="10241" y="18916"/>
                  </a:cubicBezTo>
                  <a:cubicBezTo>
                    <a:pt x="10224" y="18881"/>
                    <a:pt x="10200" y="18852"/>
                    <a:pt x="10172" y="18828"/>
                  </a:cubicBezTo>
                  <a:lnTo>
                    <a:pt x="10172" y="18828"/>
                  </a:lnTo>
                  <a:cubicBezTo>
                    <a:pt x="7883" y="15310"/>
                    <a:pt x="5592" y="11793"/>
                    <a:pt x="3236" y="8275"/>
                  </a:cubicBezTo>
                  <a:cubicBezTo>
                    <a:pt x="2716" y="7471"/>
                    <a:pt x="2179" y="6684"/>
                    <a:pt x="1637" y="5890"/>
                  </a:cubicBezTo>
                  <a:close/>
                  <a:moveTo>
                    <a:pt x="35246" y="0"/>
                  </a:moveTo>
                  <a:cubicBezTo>
                    <a:pt x="32846" y="0"/>
                    <a:pt x="30447" y="35"/>
                    <a:pt x="28054" y="102"/>
                  </a:cubicBezTo>
                  <a:cubicBezTo>
                    <a:pt x="22783" y="236"/>
                    <a:pt x="17480" y="536"/>
                    <a:pt x="12209" y="1136"/>
                  </a:cubicBezTo>
                  <a:cubicBezTo>
                    <a:pt x="9641" y="1437"/>
                    <a:pt x="7072" y="1770"/>
                    <a:pt x="4537" y="2371"/>
                  </a:cubicBezTo>
                  <a:cubicBezTo>
                    <a:pt x="3736" y="2571"/>
                    <a:pt x="2936" y="2804"/>
                    <a:pt x="2169" y="3105"/>
                  </a:cubicBezTo>
                  <a:cubicBezTo>
                    <a:pt x="1702" y="3305"/>
                    <a:pt x="1235" y="3538"/>
                    <a:pt x="868" y="3872"/>
                  </a:cubicBezTo>
                  <a:cubicBezTo>
                    <a:pt x="548" y="4192"/>
                    <a:pt x="412" y="4604"/>
                    <a:pt x="637" y="5020"/>
                  </a:cubicBezTo>
                  <a:lnTo>
                    <a:pt x="637" y="5020"/>
                  </a:lnTo>
                  <a:cubicBezTo>
                    <a:pt x="641" y="5052"/>
                    <a:pt x="651" y="5082"/>
                    <a:pt x="668" y="5106"/>
                  </a:cubicBezTo>
                  <a:cubicBezTo>
                    <a:pt x="3136" y="8809"/>
                    <a:pt x="5604" y="12511"/>
                    <a:pt x="8040" y="16247"/>
                  </a:cubicBezTo>
                  <a:cubicBezTo>
                    <a:pt x="8673" y="17215"/>
                    <a:pt x="9274" y="18149"/>
                    <a:pt x="9874" y="19116"/>
                  </a:cubicBezTo>
                  <a:cubicBezTo>
                    <a:pt x="9894" y="19146"/>
                    <a:pt x="9923" y="19167"/>
                    <a:pt x="9957" y="19179"/>
                  </a:cubicBezTo>
                  <a:lnTo>
                    <a:pt x="9957" y="19179"/>
                  </a:lnTo>
                  <a:cubicBezTo>
                    <a:pt x="10452" y="19894"/>
                    <a:pt x="11386" y="20267"/>
                    <a:pt x="12142" y="20550"/>
                  </a:cubicBezTo>
                  <a:cubicBezTo>
                    <a:pt x="13777" y="21117"/>
                    <a:pt x="15512" y="21451"/>
                    <a:pt x="17213" y="21751"/>
                  </a:cubicBezTo>
                  <a:cubicBezTo>
                    <a:pt x="20815" y="22418"/>
                    <a:pt x="24451" y="22719"/>
                    <a:pt x="28121" y="22885"/>
                  </a:cubicBezTo>
                  <a:cubicBezTo>
                    <a:pt x="30435" y="23012"/>
                    <a:pt x="32749" y="23070"/>
                    <a:pt x="35063" y="23070"/>
                  </a:cubicBezTo>
                  <a:cubicBezTo>
                    <a:pt x="37018" y="23070"/>
                    <a:pt x="38974" y="23028"/>
                    <a:pt x="40930" y="22952"/>
                  </a:cubicBezTo>
                  <a:cubicBezTo>
                    <a:pt x="44666" y="22785"/>
                    <a:pt x="48368" y="22518"/>
                    <a:pt x="52038" y="21918"/>
                  </a:cubicBezTo>
                  <a:cubicBezTo>
                    <a:pt x="53939" y="21618"/>
                    <a:pt x="55874" y="21284"/>
                    <a:pt x="57708" y="20617"/>
                  </a:cubicBezTo>
                  <a:cubicBezTo>
                    <a:pt x="58519" y="20325"/>
                    <a:pt x="59709" y="19907"/>
                    <a:pt x="60111" y="19055"/>
                  </a:cubicBezTo>
                  <a:lnTo>
                    <a:pt x="60111" y="19055"/>
                  </a:lnTo>
                  <a:cubicBezTo>
                    <a:pt x="60168" y="19019"/>
                    <a:pt x="60198" y="18951"/>
                    <a:pt x="60243" y="18882"/>
                  </a:cubicBezTo>
                  <a:cubicBezTo>
                    <a:pt x="60410" y="18649"/>
                    <a:pt x="60544" y="18415"/>
                    <a:pt x="60710" y="18182"/>
                  </a:cubicBezTo>
                  <a:cubicBezTo>
                    <a:pt x="60977" y="17748"/>
                    <a:pt x="61244" y="17348"/>
                    <a:pt x="61511" y="16914"/>
                  </a:cubicBezTo>
                  <a:cubicBezTo>
                    <a:pt x="62078" y="16047"/>
                    <a:pt x="62679" y="15146"/>
                    <a:pt x="63246" y="14279"/>
                  </a:cubicBezTo>
                  <a:cubicBezTo>
                    <a:pt x="64513" y="12344"/>
                    <a:pt x="65747" y="10443"/>
                    <a:pt x="67015" y="8542"/>
                  </a:cubicBezTo>
                  <a:cubicBezTo>
                    <a:pt x="67747" y="7460"/>
                    <a:pt x="68479" y="6378"/>
                    <a:pt x="69211" y="5267"/>
                  </a:cubicBezTo>
                  <a:lnTo>
                    <a:pt x="69211" y="5267"/>
                  </a:lnTo>
                  <a:cubicBezTo>
                    <a:pt x="69380" y="5057"/>
                    <a:pt x="69474" y="4816"/>
                    <a:pt x="69450" y="4539"/>
                  </a:cubicBezTo>
                  <a:cubicBezTo>
                    <a:pt x="69350" y="3605"/>
                    <a:pt x="68016" y="3171"/>
                    <a:pt x="67282" y="2904"/>
                  </a:cubicBezTo>
                  <a:cubicBezTo>
                    <a:pt x="65280" y="2204"/>
                    <a:pt x="63146" y="1870"/>
                    <a:pt x="61044" y="1537"/>
                  </a:cubicBezTo>
                  <a:cubicBezTo>
                    <a:pt x="56007" y="803"/>
                    <a:pt x="50937" y="436"/>
                    <a:pt x="45900" y="236"/>
                  </a:cubicBezTo>
                  <a:cubicBezTo>
                    <a:pt x="42356" y="77"/>
                    <a:pt x="38800" y="0"/>
                    <a:pt x="352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1"/>
            <p:cNvSpPr/>
            <p:nvPr/>
          </p:nvSpPr>
          <p:spPr>
            <a:xfrm rot="-1799831" flipH="1">
              <a:off x="7554576" y="1905995"/>
              <a:ext cx="580537" cy="532080"/>
            </a:xfrm>
            <a:custGeom>
              <a:avLst/>
              <a:gdLst/>
              <a:ahLst/>
              <a:cxnLst/>
              <a:rect l="l" t="t" r="r" b="b"/>
              <a:pathLst>
                <a:path w="21984" h="20149" extrusionOk="0">
                  <a:moveTo>
                    <a:pt x="1" y="1"/>
                  </a:moveTo>
                  <a:lnTo>
                    <a:pt x="1" y="1"/>
                  </a:lnTo>
                  <a:cubicBezTo>
                    <a:pt x="1235" y="5938"/>
                    <a:pt x="3403" y="11375"/>
                    <a:pt x="6439" y="16279"/>
                  </a:cubicBezTo>
                  <a:cubicBezTo>
                    <a:pt x="6972" y="17747"/>
                    <a:pt x="10742" y="18914"/>
                    <a:pt x="17747" y="19715"/>
                  </a:cubicBezTo>
                  <a:cubicBezTo>
                    <a:pt x="19081" y="19882"/>
                    <a:pt x="20515" y="20015"/>
                    <a:pt x="21983" y="20148"/>
                  </a:cubicBezTo>
                  <a:cubicBezTo>
                    <a:pt x="21283" y="14544"/>
                    <a:pt x="20882" y="8974"/>
                    <a:pt x="20716" y="3470"/>
                  </a:cubicBezTo>
                  <a:cubicBezTo>
                    <a:pt x="17980" y="3303"/>
                    <a:pt x="15378" y="3103"/>
                    <a:pt x="12910" y="2836"/>
                  </a:cubicBezTo>
                  <a:cubicBezTo>
                    <a:pt x="4871" y="2069"/>
                    <a:pt x="568" y="1101"/>
                    <a:pt x="1" y="1"/>
                  </a:cubicBezTo>
                  <a:close/>
                </a:path>
              </a:pathLst>
            </a:custGeom>
            <a:solidFill>
              <a:srgbClr val="B85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1"/>
            <p:cNvSpPr/>
            <p:nvPr/>
          </p:nvSpPr>
          <p:spPr>
            <a:xfrm rot="-1799831" flipH="1">
              <a:off x="5972587" y="2474164"/>
              <a:ext cx="1775861" cy="557616"/>
            </a:xfrm>
            <a:custGeom>
              <a:avLst/>
              <a:gdLst/>
              <a:ahLst/>
              <a:cxnLst/>
              <a:rect l="l" t="t" r="r" b="b"/>
              <a:pathLst>
                <a:path w="67249" h="21116" extrusionOk="0">
                  <a:moveTo>
                    <a:pt x="67115" y="1"/>
                  </a:moveTo>
                  <a:cubicBezTo>
                    <a:pt x="66748" y="1135"/>
                    <a:pt x="62445" y="2102"/>
                    <a:pt x="54306" y="2870"/>
                  </a:cubicBezTo>
                  <a:cubicBezTo>
                    <a:pt x="45767" y="3704"/>
                    <a:pt x="35326" y="4104"/>
                    <a:pt x="23317" y="4104"/>
                  </a:cubicBezTo>
                  <a:cubicBezTo>
                    <a:pt x="14745" y="4104"/>
                    <a:pt x="6939" y="3870"/>
                    <a:pt x="68" y="3437"/>
                  </a:cubicBezTo>
                  <a:lnTo>
                    <a:pt x="1" y="3437"/>
                  </a:lnTo>
                  <a:lnTo>
                    <a:pt x="1" y="3537"/>
                  </a:lnTo>
                  <a:cubicBezTo>
                    <a:pt x="168" y="9007"/>
                    <a:pt x="568" y="14645"/>
                    <a:pt x="1235" y="20215"/>
                  </a:cubicBezTo>
                  <a:lnTo>
                    <a:pt x="1268" y="20282"/>
                  </a:lnTo>
                  <a:lnTo>
                    <a:pt x="1335" y="20282"/>
                  </a:lnTo>
                  <a:cubicBezTo>
                    <a:pt x="7673" y="20849"/>
                    <a:pt x="15112" y="21116"/>
                    <a:pt x="23351" y="21116"/>
                  </a:cubicBezTo>
                  <a:cubicBezTo>
                    <a:pt x="33491" y="21116"/>
                    <a:pt x="42298" y="20716"/>
                    <a:pt x="49570" y="19848"/>
                  </a:cubicBezTo>
                  <a:cubicBezTo>
                    <a:pt x="55841" y="19148"/>
                    <a:pt x="59343" y="18281"/>
                    <a:pt x="60277" y="17247"/>
                  </a:cubicBezTo>
                  <a:cubicBezTo>
                    <a:pt x="60344" y="17180"/>
                    <a:pt x="60377" y="17080"/>
                    <a:pt x="60444" y="16980"/>
                  </a:cubicBezTo>
                  <a:cubicBezTo>
                    <a:pt x="63680" y="11909"/>
                    <a:pt x="65981" y="6205"/>
                    <a:pt x="67249" y="34"/>
                  </a:cubicBezTo>
                  <a:lnTo>
                    <a:pt x="67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1"/>
            <p:cNvSpPr/>
            <p:nvPr/>
          </p:nvSpPr>
          <p:spPr>
            <a:xfrm rot="-1799831" flipH="1">
              <a:off x="5794679" y="2254354"/>
              <a:ext cx="2322887" cy="230826"/>
            </a:xfrm>
            <a:custGeom>
              <a:avLst/>
              <a:gdLst/>
              <a:ahLst/>
              <a:cxnLst/>
              <a:rect l="l" t="t" r="r" b="b"/>
              <a:pathLst>
                <a:path w="87964" h="8741" extrusionOk="0">
                  <a:moveTo>
                    <a:pt x="44065" y="1"/>
                  </a:moveTo>
                  <a:cubicBezTo>
                    <a:pt x="35459" y="1"/>
                    <a:pt x="27687" y="201"/>
                    <a:pt x="20816" y="635"/>
                  </a:cubicBezTo>
                  <a:cubicBezTo>
                    <a:pt x="18080" y="835"/>
                    <a:pt x="15478" y="1035"/>
                    <a:pt x="13010" y="1269"/>
                  </a:cubicBezTo>
                  <a:cubicBezTo>
                    <a:pt x="4471" y="2102"/>
                    <a:pt x="134" y="3137"/>
                    <a:pt x="1" y="4304"/>
                  </a:cubicBezTo>
                  <a:cubicBezTo>
                    <a:pt x="34" y="4404"/>
                    <a:pt x="67" y="4538"/>
                    <a:pt x="101" y="4638"/>
                  </a:cubicBezTo>
                  <a:cubicBezTo>
                    <a:pt x="668" y="5738"/>
                    <a:pt x="4971" y="6672"/>
                    <a:pt x="13010" y="7473"/>
                  </a:cubicBezTo>
                  <a:cubicBezTo>
                    <a:pt x="15478" y="7740"/>
                    <a:pt x="18080" y="7940"/>
                    <a:pt x="20816" y="8107"/>
                  </a:cubicBezTo>
                  <a:cubicBezTo>
                    <a:pt x="27720" y="8540"/>
                    <a:pt x="35459" y="8741"/>
                    <a:pt x="44065" y="8741"/>
                  </a:cubicBezTo>
                  <a:cubicBezTo>
                    <a:pt x="56141" y="8741"/>
                    <a:pt x="66481" y="8340"/>
                    <a:pt x="75054" y="7506"/>
                  </a:cubicBezTo>
                  <a:cubicBezTo>
                    <a:pt x="83293" y="6739"/>
                    <a:pt x="87563" y="5772"/>
                    <a:pt x="87930" y="4604"/>
                  </a:cubicBezTo>
                  <a:cubicBezTo>
                    <a:pt x="87930" y="4571"/>
                    <a:pt x="87963" y="4504"/>
                    <a:pt x="87963" y="4437"/>
                  </a:cubicBezTo>
                  <a:cubicBezTo>
                    <a:pt x="87963" y="3237"/>
                    <a:pt x="83660" y="2203"/>
                    <a:pt x="75054" y="1335"/>
                  </a:cubicBezTo>
                  <a:cubicBezTo>
                    <a:pt x="66481" y="435"/>
                    <a:pt x="56141" y="1"/>
                    <a:pt x="44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1"/>
            <p:cNvSpPr/>
            <p:nvPr/>
          </p:nvSpPr>
          <p:spPr>
            <a:xfrm rot="-1799831" flipH="1">
              <a:off x="5898549" y="2219675"/>
              <a:ext cx="2336065" cy="687777"/>
            </a:xfrm>
            <a:custGeom>
              <a:avLst/>
              <a:gdLst/>
              <a:ahLst/>
              <a:cxnLst/>
              <a:rect l="l" t="t" r="r" b="b"/>
              <a:pathLst>
                <a:path w="88463" h="26045" extrusionOk="0">
                  <a:moveTo>
                    <a:pt x="44905" y="383"/>
                  </a:moveTo>
                  <a:cubicBezTo>
                    <a:pt x="50030" y="383"/>
                    <a:pt x="55155" y="480"/>
                    <a:pt x="60280" y="673"/>
                  </a:cubicBezTo>
                  <a:cubicBezTo>
                    <a:pt x="67151" y="973"/>
                    <a:pt x="74056" y="1373"/>
                    <a:pt x="80861" y="2408"/>
                  </a:cubicBezTo>
                  <a:cubicBezTo>
                    <a:pt x="82196" y="2608"/>
                    <a:pt x="83530" y="2841"/>
                    <a:pt x="84864" y="3141"/>
                  </a:cubicBezTo>
                  <a:cubicBezTo>
                    <a:pt x="85665" y="3342"/>
                    <a:pt x="86532" y="3542"/>
                    <a:pt x="87266" y="3942"/>
                  </a:cubicBezTo>
                  <a:cubicBezTo>
                    <a:pt x="87466" y="4042"/>
                    <a:pt x="87666" y="4175"/>
                    <a:pt x="87833" y="4342"/>
                  </a:cubicBezTo>
                  <a:cubicBezTo>
                    <a:pt x="87926" y="4466"/>
                    <a:pt x="87947" y="4597"/>
                    <a:pt x="87936" y="4735"/>
                  </a:cubicBezTo>
                  <a:lnTo>
                    <a:pt x="87936" y="4735"/>
                  </a:lnTo>
                  <a:cubicBezTo>
                    <a:pt x="87935" y="4737"/>
                    <a:pt x="87934" y="4740"/>
                    <a:pt x="87933" y="4743"/>
                  </a:cubicBezTo>
                  <a:cubicBezTo>
                    <a:pt x="87800" y="5109"/>
                    <a:pt x="87333" y="5310"/>
                    <a:pt x="87032" y="5476"/>
                  </a:cubicBezTo>
                  <a:cubicBezTo>
                    <a:pt x="86298" y="5810"/>
                    <a:pt x="85531" y="6010"/>
                    <a:pt x="84731" y="6177"/>
                  </a:cubicBezTo>
                  <a:cubicBezTo>
                    <a:pt x="81962" y="6811"/>
                    <a:pt x="79093" y="7144"/>
                    <a:pt x="76258" y="7411"/>
                  </a:cubicBezTo>
                  <a:cubicBezTo>
                    <a:pt x="70087" y="8045"/>
                    <a:pt x="63882" y="8378"/>
                    <a:pt x="57678" y="8579"/>
                  </a:cubicBezTo>
                  <a:cubicBezTo>
                    <a:pt x="53315" y="8699"/>
                    <a:pt x="48940" y="8759"/>
                    <a:pt x="44567" y="8759"/>
                  </a:cubicBezTo>
                  <a:cubicBezTo>
                    <a:pt x="41652" y="8759"/>
                    <a:pt x="38738" y="8732"/>
                    <a:pt x="35829" y="8679"/>
                  </a:cubicBezTo>
                  <a:cubicBezTo>
                    <a:pt x="28924" y="8545"/>
                    <a:pt x="22019" y="8278"/>
                    <a:pt x="15148" y="7678"/>
                  </a:cubicBezTo>
                  <a:cubicBezTo>
                    <a:pt x="11945" y="7378"/>
                    <a:pt x="8743" y="7044"/>
                    <a:pt x="5574" y="6477"/>
                  </a:cubicBezTo>
                  <a:cubicBezTo>
                    <a:pt x="4540" y="6310"/>
                    <a:pt x="3506" y="6110"/>
                    <a:pt x="2539" y="5810"/>
                  </a:cubicBezTo>
                  <a:cubicBezTo>
                    <a:pt x="1938" y="5643"/>
                    <a:pt x="1304" y="5443"/>
                    <a:pt x="804" y="5076"/>
                  </a:cubicBezTo>
                  <a:cubicBezTo>
                    <a:pt x="575" y="4912"/>
                    <a:pt x="474" y="4781"/>
                    <a:pt x="407" y="4523"/>
                  </a:cubicBezTo>
                  <a:lnTo>
                    <a:pt x="407" y="4523"/>
                  </a:lnTo>
                  <a:cubicBezTo>
                    <a:pt x="489" y="4135"/>
                    <a:pt x="1042" y="3906"/>
                    <a:pt x="1338" y="3775"/>
                  </a:cubicBezTo>
                  <a:cubicBezTo>
                    <a:pt x="2172" y="3408"/>
                    <a:pt x="3039" y="3175"/>
                    <a:pt x="3906" y="3008"/>
                  </a:cubicBezTo>
                  <a:cubicBezTo>
                    <a:pt x="7109" y="2274"/>
                    <a:pt x="10378" y="1974"/>
                    <a:pt x="13647" y="1640"/>
                  </a:cubicBezTo>
                  <a:cubicBezTo>
                    <a:pt x="21185" y="906"/>
                    <a:pt x="28757" y="606"/>
                    <a:pt x="36363" y="473"/>
                  </a:cubicBezTo>
                  <a:cubicBezTo>
                    <a:pt x="39210" y="413"/>
                    <a:pt x="42057" y="383"/>
                    <a:pt x="44905" y="383"/>
                  </a:cubicBezTo>
                  <a:close/>
                  <a:moveTo>
                    <a:pt x="619" y="5447"/>
                  </a:moveTo>
                  <a:cubicBezTo>
                    <a:pt x="732" y="5529"/>
                    <a:pt x="859" y="5604"/>
                    <a:pt x="1004" y="5677"/>
                  </a:cubicBezTo>
                  <a:cubicBezTo>
                    <a:pt x="1705" y="6010"/>
                    <a:pt x="2439" y="6210"/>
                    <a:pt x="3172" y="6410"/>
                  </a:cubicBezTo>
                  <a:cubicBezTo>
                    <a:pt x="5908" y="7078"/>
                    <a:pt x="8743" y="7411"/>
                    <a:pt x="11512" y="7711"/>
                  </a:cubicBezTo>
                  <a:cubicBezTo>
                    <a:pt x="18517" y="8479"/>
                    <a:pt x="25555" y="8812"/>
                    <a:pt x="32593" y="9012"/>
                  </a:cubicBezTo>
                  <a:cubicBezTo>
                    <a:pt x="36517" y="9117"/>
                    <a:pt x="40450" y="9167"/>
                    <a:pt x="44387" y="9167"/>
                  </a:cubicBezTo>
                  <a:cubicBezTo>
                    <a:pt x="47981" y="9167"/>
                    <a:pt x="51579" y="9125"/>
                    <a:pt x="55176" y="9046"/>
                  </a:cubicBezTo>
                  <a:cubicBezTo>
                    <a:pt x="61614" y="8879"/>
                    <a:pt x="68052" y="8579"/>
                    <a:pt x="74490" y="8012"/>
                  </a:cubicBezTo>
                  <a:cubicBezTo>
                    <a:pt x="77592" y="7711"/>
                    <a:pt x="80694" y="7411"/>
                    <a:pt x="83763" y="6811"/>
                  </a:cubicBezTo>
                  <a:cubicBezTo>
                    <a:pt x="84697" y="6611"/>
                    <a:pt x="85598" y="6410"/>
                    <a:pt x="86499" y="6110"/>
                  </a:cubicBezTo>
                  <a:cubicBezTo>
                    <a:pt x="86938" y="5973"/>
                    <a:pt x="87400" y="5791"/>
                    <a:pt x="87772" y="5526"/>
                  </a:cubicBezTo>
                  <a:lnTo>
                    <a:pt x="87772" y="5526"/>
                  </a:lnTo>
                  <a:cubicBezTo>
                    <a:pt x="87379" y="7330"/>
                    <a:pt x="86869" y="9103"/>
                    <a:pt x="86298" y="10847"/>
                  </a:cubicBezTo>
                  <a:cubicBezTo>
                    <a:pt x="85098" y="14349"/>
                    <a:pt x="83530" y="17752"/>
                    <a:pt x="81562" y="20921"/>
                  </a:cubicBezTo>
                  <a:cubicBezTo>
                    <a:pt x="81295" y="21354"/>
                    <a:pt x="81095" y="21855"/>
                    <a:pt x="80661" y="22122"/>
                  </a:cubicBezTo>
                  <a:cubicBezTo>
                    <a:pt x="80361" y="22322"/>
                    <a:pt x="80027" y="22489"/>
                    <a:pt x="79660" y="22622"/>
                  </a:cubicBezTo>
                  <a:cubicBezTo>
                    <a:pt x="78560" y="23022"/>
                    <a:pt x="77392" y="23289"/>
                    <a:pt x="76258" y="23489"/>
                  </a:cubicBezTo>
                  <a:cubicBezTo>
                    <a:pt x="72989" y="24123"/>
                    <a:pt x="69653" y="24490"/>
                    <a:pt x="66318" y="24790"/>
                  </a:cubicBezTo>
                  <a:cubicBezTo>
                    <a:pt x="62815" y="25090"/>
                    <a:pt x="59313" y="25291"/>
                    <a:pt x="55810" y="25424"/>
                  </a:cubicBezTo>
                  <a:cubicBezTo>
                    <a:pt x="51929" y="25570"/>
                    <a:pt x="48048" y="25645"/>
                    <a:pt x="44170" y="25645"/>
                  </a:cubicBezTo>
                  <a:cubicBezTo>
                    <a:pt x="40083" y="25645"/>
                    <a:pt x="36000" y="25562"/>
                    <a:pt x="31926" y="25391"/>
                  </a:cubicBezTo>
                  <a:cubicBezTo>
                    <a:pt x="28324" y="25224"/>
                    <a:pt x="24721" y="25024"/>
                    <a:pt x="21119" y="24690"/>
                  </a:cubicBezTo>
                  <a:cubicBezTo>
                    <a:pt x="17649" y="24357"/>
                    <a:pt x="14147" y="23990"/>
                    <a:pt x="10745" y="23089"/>
                  </a:cubicBezTo>
                  <a:cubicBezTo>
                    <a:pt x="9777" y="22856"/>
                    <a:pt x="8776" y="22555"/>
                    <a:pt x="7876" y="22022"/>
                  </a:cubicBezTo>
                  <a:cubicBezTo>
                    <a:pt x="7142" y="21588"/>
                    <a:pt x="6875" y="20954"/>
                    <a:pt x="6441" y="20220"/>
                  </a:cubicBezTo>
                  <a:cubicBezTo>
                    <a:pt x="4507" y="16985"/>
                    <a:pt x="2972" y="13515"/>
                    <a:pt x="1838" y="9946"/>
                  </a:cubicBezTo>
                  <a:cubicBezTo>
                    <a:pt x="1571" y="9046"/>
                    <a:pt x="1304" y="8178"/>
                    <a:pt x="1071" y="7278"/>
                  </a:cubicBezTo>
                  <a:cubicBezTo>
                    <a:pt x="938" y="6811"/>
                    <a:pt x="837" y="6377"/>
                    <a:pt x="737" y="5910"/>
                  </a:cubicBezTo>
                  <a:cubicBezTo>
                    <a:pt x="689" y="5765"/>
                    <a:pt x="658" y="5602"/>
                    <a:pt x="619" y="5447"/>
                  </a:cubicBezTo>
                  <a:close/>
                  <a:moveTo>
                    <a:pt x="44440" y="1"/>
                  </a:moveTo>
                  <a:cubicBezTo>
                    <a:pt x="43682" y="1"/>
                    <a:pt x="42925" y="3"/>
                    <a:pt x="42167" y="6"/>
                  </a:cubicBezTo>
                  <a:cubicBezTo>
                    <a:pt x="34328" y="39"/>
                    <a:pt x="26456" y="239"/>
                    <a:pt x="18650" y="806"/>
                  </a:cubicBezTo>
                  <a:cubicBezTo>
                    <a:pt x="14747" y="1107"/>
                    <a:pt x="10845" y="1440"/>
                    <a:pt x="6975" y="2007"/>
                  </a:cubicBezTo>
                  <a:cubicBezTo>
                    <a:pt x="5708" y="2207"/>
                    <a:pt x="4407" y="2441"/>
                    <a:pt x="3139" y="2741"/>
                  </a:cubicBezTo>
                  <a:cubicBezTo>
                    <a:pt x="2339" y="2941"/>
                    <a:pt x="1538" y="3175"/>
                    <a:pt x="804" y="3575"/>
                  </a:cubicBezTo>
                  <a:cubicBezTo>
                    <a:pt x="494" y="3761"/>
                    <a:pt x="127" y="4004"/>
                    <a:pt x="23" y="4385"/>
                  </a:cubicBezTo>
                  <a:lnTo>
                    <a:pt x="23" y="4385"/>
                  </a:lnTo>
                  <a:cubicBezTo>
                    <a:pt x="11" y="4409"/>
                    <a:pt x="4" y="4439"/>
                    <a:pt x="4" y="4476"/>
                  </a:cubicBezTo>
                  <a:cubicBezTo>
                    <a:pt x="4" y="4476"/>
                    <a:pt x="4" y="4476"/>
                    <a:pt x="4" y="4476"/>
                  </a:cubicBezTo>
                  <a:lnTo>
                    <a:pt x="4" y="4476"/>
                  </a:lnTo>
                  <a:cubicBezTo>
                    <a:pt x="1" y="4500"/>
                    <a:pt x="1" y="4522"/>
                    <a:pt x="4" y="4542"/>
                  </a:cubicBezTo>
                  <a:lnTo>
                    <a:pt x="4" y="4542"/>
                  </a:lnTo>
                  <a:cubicBezTo>
                    <a:pt x="4" y="4545"/>
                    <a:pt x="5" y="4547"/>
                    <a:pt x="6" y="4550"/>
                  </a:cubicBezTo>
                  <a:lnTo>
                    <a:pt x="6" y="4550"/>
                  </a:lnTo>
                  <a:cubicBezTo>
                    <a:pt x="26" y="4896"/>
                    <a:pt x="177" y="5267"/>
                    <a:pt x="270" y="5610"/>
                  </a:cubicBezTo>
                  <a:cubicBezTo>
                    <a:pt x="370" y="6144"/>
                    <a:pt x="504" y="6644"/>
                    <a:pt x="637" y="7144"/>
                  </a:cubicBezTo>
                  <a:cubicBezTo>
                    <a:pt x="871" y="8078"/>
                    <a:pt x="1138" y="9012"/>
                    <a:pt x="1405" y="9913"/>
                  </a:cubicBezTo>
                  <a:cubicBezTo>
                    <a:pt x="1972" y="11748"/>
                    <a:pt x="2672" y="13515"/>
                    <a:pt x="3439" y="15250"/>
                  </a:cubicBezTo>
                  <a:cubicBezTo>
                    <a:pt x="4207" y="16985"/>
                    <a:pt x="5074" y="18686"/>
                    <a:pt x="6041" y="20320"/>
                  </a:cubicBezTo>
                  <a:cubicBezTo>
                    <a:pt x="6475" y="21054"/>
                    <a:pt x="6775" y="21788"/>
                    <a:pt x="7542" y="22255"/>
                  </a:cubicBezTo>
                  <a:cubicBezTo>
                    <a:pt x="8343" y="22789"/>
                    <a:pt x="9310" y="23122"/>
                    <a:pt x="10244" y="23389"/>
                  </a:cubicBezTo>
                  <a:cubicBezTo>
                    <a:pt x="11712" y="23790"/>
                    <a:pt x="13213" y="24056"/>
                    <a:pt x="14714" y="24290"/>
                  </a:cubicBezTo>
                  <a:cubicBezTo>
                    <a:pt x="18483" y="24890"/>
                    <a:pt x="22319" y="25224"/>
                    <a:pt x="26122" y="25491"/>
                  </a:cubicBezTo>
                  <a:cubicBezTo>
                    <a:pt x="32093" y="25887"/>
                    <a:pt x="38081" y="26044"/>
                    <a:pt x="44061" y="26044"/>
                  </a:cubicBezTo>
                  <a:cubicBezTo>
                    <a:pt x="46133" y="26044"/>
                    <a:pt x="48204" y="26025"/>
                    <a:pt x="50273" y="25991"/>
                  </a:cubicBezTo>
                  <a:cubicBezTo>
                    <a:pt x="57578" y="25858"/>
                    <a:pt x="64917" y="25491"/>
                    <a:pt x="72155" y="24557"/>
                  </a:cubicBezTo>
                  <a:cubicBezTo>
                    <a:pt x="73823" y="24357"/>
                    <a:pt x="75457" y="24090"/>
                    <a:pt x="77092" y="23756"/>
                  </a:cubicBezTo>
                  <a:cubicBezTo>
                    <a:pt x="78159" y="23523"/>
                    <a:pt x="79227" y="23256"/>
                    <a:pt x="80227" y="22822"/>
                  </a:cubicBezTo>
                  <a:cubicBezTo>
                    <a:pt x="80528" y="22689"/>
                    <a:pt x="80828" y="22555"/>
                    <a:pt x="81095" y="22322"/>
                  </a:cubicBezTo>
                  <a:cubicBezTo>
                    <a:pt x="81562" y="21955"/>
                    <a:pt x="81862" y="21254"/>
                    <a:pt x="82162" y="20721"/>
                  </a:cubicBezTo>
                  <a:cubicBezTo>
                    <a:pt x="83130" y="19120"/>
                    <a:pt x="83997" y="17485"/>
                    <a:pt x="84764" y="15784"/>
                  </a:cubicBezTo>
                  <a:cubicBezTo>
                    <a:pt x="85565" y="14049"/>
                    <a:pt x="86232" y="12281"/>
                    <a:pt x="86832" y="10480"/>
                  </a:cubicBezTo>
                  <a:cubicBezTo>
                    <a:pt x="87132" y="9546"/>
                    <a:pt x="87399" y="8612"/>
                    <a:pt x="87666" y="7645"/>
                  </a:cubicBezTo>
                  <a:cubicBezTo>
                    <a:pt x="87891" y="6777"/>
                    <a:pt x="88178" y="5847"/>
                    <a:pt x="88318" y="4944"/>
                  </a:cubicBezTo>
                  <a:lnTo>
                    <a:pt x="88318" y="4944"/>
                  </a:lnTo>
                  <a:cubicBezTo>
                    <a:pt x="88323" y="4933"/>
                    <a:pt x="88329" y="4921"/>
                    <a:pt x="88333" y="4909"/>
                  </a:cubicBezTo>
                  <a:cubicBezTo>
                    <a:pt x="88343" y="4875"/>
                    <a:pt x="88344" y="4842"/>
                    <a:pt x="88337" y="4811"/>
                  </a:cubicBezTo>
                  <a:lnTo>
                    <a:pt x="88337" y="4811"/>
                  </a:lnTo>
                  <a:cubicBezTo>
                    <a:pt x="88463" y="3567"/>
                    <a:pt x="86291" y="3106"/>
                    <a:pt x="85431" y="2875"/>
                  </a:cubicBezTo>
                  <a:cubicBezTo>
                    <a:pt x="82429" y="2074"/>
                    <a:pt x="79260" y="1740"/>
                    <a:pt x="76125" y="1407"/>
                  </a:cubicBezTo>
                  <a:cubicBezTo>
                    <a:pt x="72755" y="1040"/>
                    <a:pt x="69353" y="773"/>
                    <a:pt x="65984" y="573"/>
                  </a:cubicBezTo>
                  <a:cubicBezTo>
                    <a:pt x="58803" y="150"/>
                    <a:pt x="51621" y="1"/>
                    <a:pt x="444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1"/>
            <p:cNvSpPr/>
            <p:nvPr/>
          </p:nvSpPr>
          <p:spPr>
            <a:xfrm rot="-1799831" flipH="1">
              <a:off x="7128253" y="1197209"/>
              <a:ext cx="680937" cy="685347"/>
            </a:xfrm>
            <a:custGeom>
              <a:avLst/>
              <a:gdLst/>
              <a:ahLst/>
              <a:cxnLst/>
              <a:rect l="l" t="t" r="r" b="b"/>
              <a:pathLst>
                <a:path w="25786" h="25953" extrusionOk="0">
                  <a:moveTo>
                    <a:pt x="3803" y="0"/>
                  </a:moveTo>
                  <a:cubicBezTo>
                    <a:pt x="1201" y="5437"/>
                    <a:pt x="0" y="11042"/>
                    <a:pt x="267" y="16846"/>
                  </a:cubicBezTo>
                  <a:cubicBezTo>
                    <a:pt x="334" y="18680"/>
                    <a:pt x="467" y="20482"/>
                    <a:pt x="701" y="22216"/>
                  </a:cubicBezTo>
                  <a:lnTo>
                    <a:pt x="734" y="22216"/>
                  </a:lnTo>
                  <a:cubicBezTo>
                    <a:pt x="734" y="23450"/>
                    <a:pt x="5104" y="24484"/>
                    <a:pt x="13910" y="25318"/>
                  </a:cubicBezTo>
                  <a:cubicBezTo>
                    <a:pt x="16545" y="25552"/>
                    <a:pt x="19314" y="25785"/>
                    <a:pt x="22250" y="25952"/>
                  </a:cubicBezTo>
                  <a:cubicBezTo>
                    <a:pt x="22516" y="18480"/>
                    <a:pt x="23684" y="11242"/>
                    <a:pt x="25785" y="4237"/>
                  </a:cubicBezTo>
                  <a:cubicBezTo>
                    <a:pt x="22316" y="4036"/>
                    <a:pt x="19081" y="3770"/>
                    <a:pt x="16045" y="3436"/>
                  </a:cubicBezTo>
                  <a:cubicBezTo>
                    <a:pt x="7873" y="2569"/>
                    <a:pt x="3803" y="1535"/>
                    <a:pt x="3770" y="334"/>
                  </a:cubicBezTo>
                  <a:cubicBezTo>
                    <a:pt x="3770" y="200"/>
                    <a:pt x="3803" y="100"/>
                    <a:pt x="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1"/>
            <p:cNvSpPr/>
            <p:nvPr/>
          </p:nvSpPr>
          <p:spPr>
            <a:xfrm rot="-1799831" flipH="1">
              <a:off x="5566225" y="1776164"/>
              <a:ext cx="1817268" cy="700320"/>
            </a:xfrm>
            <a:custGeom>
              <a:avLst/>
              <a:gdLst/>
              <a:ahLst/>
              <a:cxnLst/>
              <a:rect l="l" t="t" r="r" b="b"/>
              <a:pathLst>
                <a:path w="68817" h="26520" extrusionOk="0">
                  <a:moveTo>
                    <a:pt x="64981" y="1"/>
                  </a:moveTo>
                  <a:lnTo>
                    <a:pt x="64847" y="67"/>
                  </a:lnTo>
                  <a:cubicBezTo>
                    <a:pt x="64880" y="134"/>
                    <a:pt x="64880" y="201"/>
                    <a:pt x="64880" y="234"/>
                  </a:cubicBezTo>
                  <a:cubicBezTo>
                    <a:pt x="64880" y="1035"/>
                    <a:pt x="62779" y="2236"/>
                    <a:pt x="52738" y="3270"/>
                  </a:cubicBezTo>
                  <a:cubicBezTo>
                    <a:pt x="44633" y="4137"/>
                    <a:pt x="34759" y="4537"/>
                    <a:pt x="23317" y="4537"/>
                  </a:cubicBezTo>
                  <a:cubicBezTo>
                    <a:pt x="16146" y="4537"/>
                    <a:pt x="9508" y="4370"/>
                    <a:pt x="3603" y="4037"/>
                  </a:cubicBezTo>
                  <a:lnTo>
                    <a:pt x="3537" y="4037"/>
                  </a:lnTo>
                  <a:lnTo>
                    <a:pt x="3537" y="4070"/>
                  </a:lnTo>
                  <a:cubicBezTo>
                    <a:pt x="1435" y="11075"/>
                    <a:pt x="234" y="18381"/>
                    <a:pt x="1" y="25819"/>
                  </a:cubicBezTo>
                  <a:lnTo>
                    <a:pt x="1" y="25886"/>
                  </a:lnTo>
                  <a:lnTo>
                    <a:pt x="68" y="25886"/>
                  </a:lnTo>
                  <a:cubicBezTo>
                    <a:pt x="6939" y="26286"/>
                    <a:pt x="14745" y="26520"/>
                    <a:pt x="23317" y="26520"/>
                  </a:cubicBezTo>
                  <a:cubicBezTo>
                    <a:pt x="35593" y="26520"/>
                    <a:pt x="46200" y="26086"/>
                    <a:pt x="54907" y="25219"/>
                  </a:cubicBezTo>
                  <a:cubicBezTo>
                    <a:pt x="63513" y="24351"/>
                    <a:pt x="67816" y="23351"/>
                    <a:pt x="68083" y="22117"/>
                  </a:cubicBezTo>
                  <a:lnTo>
                    <a:pt x="68116" y="22117"/>
                  </a:lnTo>
                  <a:lnTo>
                    <a:pt x="68116" y="22050"/>
                  </a:lnTo>
                  <a:cubicBezTo>
                    <a:pt x="68316" y="20315"/>
                    <a:pt x="68483" y="18514"/>
                    <a:pt x="68550" y="16713"/>
                  </a:cubicBezTo>
                  <a:cubicBezTo>
                    <a:pt x="68817" y="10975"/>
                    <a:pt x="67616" y="5338"/>
                    <a:pt x="64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1"/>
            <p:cNvSpPr/>
            <p:nvPr/>
          </p:nvSpPr>
          <p:spPr>
            <a:xfrm rot="-1799831" flipH="1">
              <a:off x="5456421" y="1566088"/>
              <a:ext cx="2202206" cy="231697"/>
            </a:xfrm>
            <a:custGeom>
              <a:avLst/>
              <a:gdLst/>
              <a:ahLst/>
              <a:cxnLst/>
              <a:rect l="l" t="t" r="r" b="b"/>
              <a:pathLst>
                <a:path w="83394" h="8774" extrusionOk="0">
                  <a:moveTo>
                    <a:pt x="41730" y="0"/>
                  </a:moveTo>
                  <a:cubicBezTo>
                    <a:pt x="35626" y="0"/>
                    <a:pt x="29989" y="134"/>
                    <a:pt x="24818" y="367"/>
                  </a:cubicBezTo>
                  <a:cubicBezTo>
                    <a:pt x="20282" y="567"/>
                    <a:pt x="16079" y="868"/>
                    <a:pt x="12243" y="1235"/>
                  </a:cubicBezTo>
                  <a:cubicBezTo>
                    <a:pt x="4771" y="2002"/>
                    <a:pt x="735" y="2936"/>
                    <a:pt x="101" y="4003"/>
                  </a:cubicBezTo>
                  <a:cubicBezTo>
                    <a:pt x="34" y="4103"/>
                    <a:pt x="1" y="4203"/>
                    <a:pt x="1" y="4337"/>
                  </a:cubicBezTo>
                  <a:cubicBezTo>
                    <a:pt x="34" y="5538"/>
                    <a:pt x="4104" y="6572"/>
                    <a:pt x="12276" y="7439"/>
                  </a:cubicBezTo>
                  <a:cubicBezTo>
                    <a:pt x="15312" y="7773"/>
                    <a:pt x="18547" y="8039"/>
                    <a:pt x="22016" y="8240"/>
                  </a:cubicBezTo>
                  <a:cubicBezTo>
                    <a:pt x="27954" y="8573"/>
                    <a:pt x="34525" y="8773"/>
                    <a:pt x="41730" y="8773"/>
                  </a:cubicBezTo>
                  <a:cubicBezTo>
                    <a:pt x="53205" y="8773"/>
                    <a:pt x="63012" y="8340"/>
                    <a:pt x="71151" y="7506"/>
                  </a:cubicBezTo>
                  <a:cubicBezTo>
                    <a:pt x="79291" y="6638"/>
                    <a:pt x="83360" y="5604"/>
                    <a:pt x="83394" y="4370"/>
                  </a:cubicBezTo>
                  <a:cubicBezTo>
                    <a:pt x="83394" y="4303"/>
                    <a:pt x="83360" y="4237"/>
                    <a:pt x="83327" y="4170"/>
                  </a:cubicBezTo>
                  <a:lnTo>
                    <a:pt x="83327" y="4137"/>
                  </a:lnTo>
                  <a:cubicBezTo>
                    <a:pt x="82793" y="3003"/>
                    <a:pt x="78757" y="2069"/>
                    <a:pt x="71185" y="1301"/>
                  </a:cubicBezTo>
                  <a:cubicBezTo>
                    <a:pt x="63012" y="434"/>
                    <a:pt x="53205" y="0"/>
                    <a:pt x="4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1"/>
            <p:cNvSpPr/>
            <p:nvPr/>
          </p:nvSpPr>
          <p:spPr>
            <a:xfrm rot="-1799831" flipH="1">
              <a:off x="5496411" y="1522778"/>
              <a:ext cx="2410956" cy="816723"/>
            </a:xfrm>
            <a:custGeom>
              <a:avLst/>
              <a:gdLst/>
              <a:ahLst/>
              <a:cxnLst/>
              <a:rect l="l" t="t" r="r" b="b"/>
              <a:pathLst>
                <a:path w="91299" h="30928" extrusionOk="0">
                  <a:moveTo>
                    <a:pt x="46241" y="334"/>
                  </a:moveTo>
                  <a:cubicBezTo>
                    <a:pt x="53548" y="334"/>
                    <a:pt x="60879" y="517"/>
                    <a:pt x="68182" y="1039"/>
                  </a:cubicBezTo>
                  <a:cubicBezTo>
                    <a:pt x="71685" y="1272"/>
                    <a:pt x="75187" y="1572"/>
                    <a:pt x="78656" y="2039"/>
                  </a:cubicBezTo>
                  <a:cubicBezTo>
                    <a:pt x="80257" y="2240"/>
                    <a:pt x="81859" y="2473"/>
                    <a:pt x="83426" y="2807"/>
                  </a:cubicBezTo>
                  <a:cubicBezTo>
                    <a:pt x="84394" y="3007"/>
                    <a:pt x="85361" y="3240"/>
                    <a:pt x="86262" y="3674"/>
                  </a:cubicBezTo>
                  <a:cubicBezTo>
                    <a:pt x="86495" y="3774"/>
                    <a:pt x="86762" y="3907"/>
                    <a:pt x="86962" y="4108"/>
                  </a:cubicBezTo>
                  <a:cubicBezTo>
                    <a:pt x="87029" y="4141"/>
                    <a:pt x="87096" y="4274"/>
                    <a:pt x="87096" y="4274"/>
                  </a:cubicBezTo>
                  <a:cubicBezTo>
                    <a:pt x="87110" y="4300"/>
                    <a:pt x="87126" y="4328"/>
                    <a:pt x="87141" y="4358"/>
                  </a:cubicBezTo>
                  <a:lnTo>
                    <a:pt x="87141" y="4358"/>
                  </a:lnTo>
                  <a:cubicBezTo>
                    <a:pt x="87231" y="4794"/>
                    <a:pt x="86817" y="5049"/>
                    <a:pt x="86495" y="5242"/>
                  </a:cubicBezTo>
                  <a:cubicBezTo>
                    <a:pt x="85895" y="5609"/>
                    <a:pt x="85194" y="5809"/>
                    <a:pt x="84494" y="6009"/>
                  </a:cubicBezTo>
                  <a:cubicBezTo>
                    <a:pt x="81959" y="6676"/>
                    <a:pt x="79357" y="7010"/>
                    <a:pt x="76755" y="7310"/>
                  </a:cubicBezTo>
                  <a:cubicBezTo>
                    <a:pt x="70684" y="8010"/>
                    <a:pt x="64580" y="8377"/>
                    <a:pt x="58475" y="8577"/>
                  </a:cubicBezTo>
                  <a:cubicBezTo>
                    <a:pt x="54467" y="8710"/>
                    <a:pt x="50448" y="8768"/>
                    <a:pt x="46424" y="8768"/>
                  </a:cubicBezTo>
                  <a:cubicBezTo>
                    <a:pt x="43382" y="8768"/>
                    <a:pt x="40338" y="8735"/>
                    <a:pt x="37293" y="8677"/>
                  </a:cubicBezTo>
                  <a:cubicBezTo>
                    <a:pt x="30589" y="8544"/>
                    <a:pt x="23884" y="8244"/>
                    <a:pt x="17246" y="7577"/>
                  </a:cubicBezTo>
                  <a:cubicBezTo>
                    <a:pt x="14244" y="7276"/>
                    <a:pt x="11208" y="6943"/>
                    <a:pt x="8273" y="6309"/>
                  </a:cubicBezTo>
                  <a:cubicBezTo>
                    <a:pt x="7372" y="6109"/>
                    <a:pt x="6471" y="5909"/>
                    <a:pt x="5638" y="5609"/>
                  </a:cubicBezTo>
                  <a:cubicBezTo>
                    <a:pt x="5171" y="5442"/>
                    <a:pt x="4603" y="5242"/>
                    <a:pt x="4270" y="4841"/>
                  </a:cubicBezTo>
                  <a:cubicBezTo>
                    <a:pt x="4149" y="4690"/>
                    <a:pt x="4138" y="4539"/>
                    <a:pt x="4211" y="4337"/>
                  </a:cubicBezTo>
                  <a:lnTo>
                    <a:pt x="4211" y="4337"/>
                  </a:lnTo>
                  <a:cubicBezTo>
                    <a:pt x="4221" y="4330"/>
                    <a:pt x="4229" y="4320"/>
                    <a:pt x="4237" y="4308"/>
                  </a:cubicBezTo>
                  <a:cubicBezTo>
                    <a:pt x="4537" y="3807"/>
                    <a:pt x="5204" y="3574"/>
                    <a:pt x="5704" y="3407"/>
                  </a:cubicBezTo>
                  <a:cubicBezTo>
                    <a:pt x="6772" y="3007"/>
                    <a:pt x="7872" y="2773"/>
                    <a:pt x="8973" y="2573"/>
                  </a:cubicBezTo>
                  <a:cubicBezTo>
                    <a:pt x="12576" y="1906"/>
                    <a:pt x="16245" y="1572"/>
                    <a:pt x="19881" y="1272"/>
                  </a:cubicBezTo>
                  <a:cubicBezTo>
                    <a:pt x="28020" y="605"/>
                    <a:pt x="36193" y="372"/>
                    <a:pt x="44332" y="338"/>
                  </a:cubicBezTo>
                  <a:cubicBezTo>
                    <a:pt x="44968" y="336"/>
                    <a:pt x="45604" y="334"/>
                    <a:pt x="46241" y="334"/>
                  </a:cubicBezTo>
                  <a:close/>
                  <a:moveTo>
                    <a:pt x="3914" y="4881"/>
                  </a:moveTo>
                  <a:cubicBezTo>
                    <a:pt x="4308" y="5495"/>
                    <a:pt x="5455" y="5873"/>
                    <a:pt x="5938" y="6042"/>
                  </a:cubicBezTo>
                  <a:cubicBezTo>
                    <a:pt x="8273" y="6809"/>
                    <a:pt x="10741" y="7110"/>
                    <a:pt x="13176" y="7443"/>
                  </a:cubicBezTo>
                  <a:cubicBezTo>
                    <a:pt x="20081" y="8344"/>
                    <a:pt x="27053" y="8744"/>
                    <a:pt x="34024" y="8944"/>
                  </a:cubicBezTo>
                  <a:cubicBezTo>
                    <a:pt x="37870" y="9066"/>
                    <a:pt x="41715" y="9124"/>
                    <a:pt x="45560" y="9124"/>
                  </a:cubicBezTo>
                  <a:cubicBezTo>
                    <a:pt x="49120" y="9124"/>
                    <a:pt x="52680" y="9074"/>
                    <a:pt x="56240" y="8978"/>
                  </a:cubicBezTo>
                  <a:cubicBezTo>
                    <a:pt x="62511" y="8811"/>
                    <a:pt x="68783" y="8511"/>
                    <a:pt x="75054" y="7844"/>
                  </a:cubicBezTo>
                  <a:cubicBezTo>
                    <a:pt x="77989" y="7543"/>
                    <a:pt x="80991" y="7210"/>
                    <a:pt x="83860" y="6543"/>
                  </a:cubicBezTo>
                  <a:cubicBezTo>
                    <a:pt x="84694" y="6342"/>
                    <a:pt x="85528" y="6142"/>
                    <a:pt x="86295" y="5775"/>
                  </a:cubicBezTo>
                  <a:cubicBezTo>
                    <a:pt x="86695" y="5609"/>
                    <a:pt x="87196" y="5375"/>
                    <a:pt x="87429" y="4975"/>
                  </a:cubicBezTo>
                  <a:cubicBezTo>
                    <a:pt x="87431" y="4971"/>
                    <a:pt x="87433" y="4966"/>
                    <a:pt x="87435" y="4962"/>
                  </a:cubicBezTo>
                  <a:lnTo>
                    <a:pt x="87435" y="4962"/>
                  </a:lnTo>
                  <a:cubicBezTo>
                    <a:pt x="87490" y="5074"/>
                    <a:pt x="87545" y="5183"/>
                    <a:pt x="87596" y="5275"/>
                  </a:cubicBezTo>
                  <a:cubicBezTo>
                    <a:pt x="88430" y="7176"/>
                    <a:pt x="89130" y="9144"/>
                    <a:pt x="89664" y="11179"/>
                  </a:cubicBezTo>
                  <a:cubicBezTo>
                    <a:pt x="90665" y="15115"/>
                    <a:pt x="90832" y="19152"/>
                    <a:pt x="90531" y="23221"/>
                  </a:cubicBezTo>
                  <a:cubicBezTo>
                    <a:pt x="90467" y="24191"/>
                    <a:pt x="90371" y="25193"/>
                    <a:pt x="90243" y="26196"/>
                  </a:cubicBezTo>
                  <a:lnTo>
                    <a:pt x="90243" y="26196"/>
                  </a:lnTo>
                  <a:cubicBezTo>
                    <a:pt x="90226" y="26217"/>
                    <a:pt x="90212" y="26247"/>
                    <a:pt x="90198" y="26290"/>
                  </a:cubicBezTo>
                  <a:cubicBezTo>
                    <a:pt x="90165" y="26657"/>
                    <a:pt x="89698" y="26891"/>
                    <a:pt x="89397" y="27057"/>
                  </a:cubicBezTo>
                  <a:cubicBezTo>
                    <a:pt x="88697" y="27391"/>
                    <a:pt x="87896" y="27624"/>
                    <a:pt x="87129" y="27791"/>
                  </a:cubicBezTo>
                  <a:cubicBezTo>
                    <a:pt x="84360" y="28492"/>
                    <a:pt x="81492" y="28792"/>
                    <a:pt x="78690" y="29125"/>
                  </a:cubicBezTo>
                  <a:cubicBezTo>
                    <a:pt x="72218" y="29793"/>
                    <a:pt x="65747" y="30160"/>
                    <a:pt x="59242" y="30360"/>
                  </a:cubicBezTo>
                  <a:cubicBezTo>
                    <a:pt x="54607" y="30503"/>
                    <a:pt x="49960" y="30571"/>
                    <a:pt x="45315" y="30571"/>
                  </a:cubicBezTo>
                  <a:cubicBezTo>
                    <a:pt x="42405" y="30571"/>
                    <a:pt x="39497" y="30544"/>
                    <a:pt x="36593" y="30493"/>
                  </a:cubicBezTo>
                  <a:cubicBezTo>
                    <a:pt x="29488" y="30360"/>
                    <a:pt x="22416" y="30059"/>
                    <a:pt x="15344" y="29426"/>
                  </a:cubicBezTo>
                  <a:cubicBezTo>
                    <a:pt x="12142" y="29159"/>
                    <a:pt x="8873" y="28825"/>
                    <a:pt x="5704" y="28225"/>
                  </a:cubicBezTo>
                  <a:cubicBezTo>
                    <a:pt x="4704" y="28058"/>
                    <a:pt x="3736" y="27825"/>
                    <a:pt x="2769" y="27524"/>
                  </a:cubicBezTo>
                  <a:cubicBezTo>
                    <a:pt x="2268" y="27358"/>
                    <a:pt x="1668" y="27191"/>
                    <a:pt x="1268" y="26790"/>
                  </a:cubicBezTo>
                  <a:cubicBezTo>
                    <a:pt x="1201" y="26690"/>
                    <a:pt x="1134" y="26590"/>
                    <a:pt x="1101" y="26457"/>
                  </a:cubicBezTo>
                  <a:cubicBezTo>
                    <a:pt x="1101" y="26444"/>
                    <a:pt x="1099" y="26430"/>
                    <a:pt x="1096" y="26416"/>
                  </a:cubicBezTo>
                  <a:lnTo>
                    <a:pt x="1096" y="26416"/>
                  </a:lnTo>
                  <a:cubicBezTo>
                    <a:pt x="732" y="23460"/>
                    <a:pt x="501" y="20439"/>
                    <a:pt x="667" y="17484"/>
                  </a:cubicBezTo>
                  <a:cubicBezTo>
                    <a:pt x="834" y="14548"/>
                    <a:pt x="1401" y="11680"/>
                    <a:pt x="2302" y="8911"/>
                  </a:cubicBezTo>
                  <a:cubicBezTo>
                    <a:pt x="2764" y="7553"/>
                    <a:pt x="3301" y="6195"/>
                    <a:pt x="3914" y="4881"/>
                  </a:cubicBezTo>
                  <a:close/>
                  <a:moveTo>
                    <a:pt x="45939" y="1"/>
                  </a:moveTo>
                  <a:cubicBezTo>
                    <a:pt x="38171" y="1"/>
                    <a:pt x="30382" y="183"/>
                    <a:pt x="22650" y="705"/>
                  </a:cubicBezTo>
                  <a:cubicBezTo>
                    <a:pt x="18680" y="972"/>
                    <a:pt x="14744" y="1306"/>
                    <a:pt x="10808" y="1906"/>
                  </a:cubicBezTo>
                  <a:cubicBezTo>
                    <a:pt x="9440" y="2106"/>
                    <a:pt x="8039" y="2340"/>
                    <a:pt x="6672" y="2707"/>
                  </a:cubicBezTo>
                  <a:cubicBezTo>
                    <a:pt x="5904" y="2907"/>
                    <a:pt x="5070" y="3140"/>
                    <a:pt x="4403" y="3574"/>
                  </a:cubicBezTo>
                  <a:cubicBezTo>
                    <a:pt x="4211" y="3702"/>
                    <a:pt x="4020" y="3830"/>
                    <a:pt x="3916" y="4016"/>
                  </a:cubicBezTo>
                  <a:lnTo>
                    <a:pt x="3916" y="4016"/>
                  </a:lnTo>
                  <a:cubicBezTo>
                    <a:pt x="3882" y="4028"/>
                    <a:pt x="3859" y="4051"/>
                    <a:pt x="3836" y="4074"/>
                  </a:cubicBezTo>
                  <a:cubicBezTo>
                    <a:pt x="1301" y="9378"/>
                    <a:pt x="0" y="15149"/>
                    <a:pt x="267" y="21053"/>
                  </a:cubicBezTo>
                  <a:cubicBezTo>
                    <a:pt x="367" y="22821"/>
                    <a:pt x="501" y="24589"/>
                    <a:pt x="734" y="26357"/>
                  </a:cubicBezTo>
                  <a:cubicBezTo>
                    <a:pt x="734" y="26357"/>
                    <a:pt x="734" y="26357"/>
                    <a:pt x="734" y="26357"/>
                  </a:cubicBezTo>
                  <a:lnTo>
                    <a:pt x="734" y="26357"/>
                  </a:lnTo>
                  <a:cubicBezTo>
                    <a:pt x="734" y="26361"/>
                    <a:pt x="734" y="26365"/>
                    <a:pt x="734" y="26369"/>
                  </a:cubicBezTo>
                  <a:lnTo>
                    <a:pt x="734" y="26369"/>
                  </a:lnTo>
                  <a:cubicBezTo>
                    <a:pt x="781" y="27394"/>
                    <a:pt x="2572" y="27792"/>
                    <a:pt x="3336" y="28025"/>
                  </a:cubicBezTo>
                  <a:cubicBezTo>
                    <a:pt x="5904" y="28725"/>
                    <a:pt x="8573" y="29059"/>
                    <a:pt x="11242" y="29359"/>
                  </a:cubicBezTo>
                  <a:cubicBezTo>
                    <a:pt x="18547" y="30193"/>
                    <a:pt x="25885" y="30560"/>
                    <a:pt x="33257" y="30760"/>
                  </a:cubicBezTo>
                  <a:cubicBezTo>
                    <a:pt x="37501" y="30868"/>
                    <a:pt x="41745" y="30928"/>
                    <a:pt x="45989" y="30928"/>
                  </a:cubicBezTo>
                  <a:cubicBezTo>
                    <a:pt x="49584" y="30928"/>
                    <a:pt x="53179" y="30885"/>
                    <a:pt x="56774" y="30793"/>
                  </a:cubicBezTo>
                  <a:cubicBezTo>
                    <a:pt x="63445" y="30627"/>
                    <a:pt x="70117" y="30293"/>
                    <a:pt x="76755" y="29659"/>
                  </a:cubicBezTo>
                  <a:cubicBezTo>
                    <a:pt x="79924" y="29359"/>
                    <a:pt x="83160" y="29025"/>
                    <a:pt x="86295" y="28392"/>
                  </a:cubicBezTo>
                  <a:cubicBezTo>
                    <a:pt x="87229" y="28191"/>
                    <a:pt x="88163" y="27958"/>
                    <a:pt x="89030" y="27624"/>
                  </a:cubicBezTo>
                  <a:cubicBezTo>
                    <a:pt x="89497" y="27458"/>
                    <a:pt x="90064" y="27257"/>
                    <a:pt x="90398" y="26857"/>
                  </a:cubicBezTo>
                  <a:cubicBezTo>
                    <a:pt x="90479" y="26750"/>
                    <a:pt x="90537" y="26621"/>
                    <a:pt x="90575" y="26488"/>
                  </a:cubicBezTo>
                  <a:lnTo>
                    <a:pt x="90575" y="26488"/>
                  </a:lnTo>
                  <a:cubicBezTo>
                    <a:pt x="90591" y="26467"/>
                    <a:pt x="90598" y="26435"/>
                    <a:pt x="90598" y="26390"/>
                  </a:cubicBezTo>
                  <a:lnTo>
                    <a:pt x="90598" y="26390"/>
                  </a:lnTo>
                  <a:cubicBezTo>
                    <a:pt x="90598" y="26390"/>
                    <a:pt x="90598" y="26390"/>
                    <a:pt x="90598" y="26390"/>
                  </a:cubicBezTo>
                  <a:cubicBezTo>
                    <a:pt x="91099" y="22254"/>
                    <a:pt x="91299" y="18051"/>
                    <a:pt x="90598" y="13915"/>
                  </a:cubicBezTo>
                  <a:cubicBezTo>
                    <a:pt x="90265" y="11913"/>
                    <a:pt x="89731" y="9978"/>
                    <a:pt x="89064" y="8077"/>
                  </a:cubicBezTo>
                  <a:cubicBezTo>
                    <a:pt x="88697" y="7110"/>
                    <a:pt x="88330" y="6142"/>
                    <a:pt x="87896" y="5242"/>
                  </a:cubicBezTo>
                  <a:cubicBezTo>
                    <a:pt x="87796" y="5008"/>
                    <a:pt x="87696" y="4775"/>
                    <a:pt x="87563" y="4541"/>
                  </a:cubicBezTo>
                  <a:cubicBezTo>
                    <a:pt x="87548" y="4497"/>
                    <a:pt x="87527" y="4453"/>
                    <a:pt x="87505" y="4412"/>
                  </a:cubicBezTo>
                  <a:lnTo>
                    <a:pt x="87505" y="4412"/>
                  </a:lnTo>
                  <a:cubicBezTo>
                    <a:pt x="87503" y="4389"/>
                    <a:pt x="87499" y="4365"/>
                    <a:pt x="87496" y="4341"/>
                  </a:cubicBezTo>
                  <a:cubicBezTo>
                    <a:pt x="87483" y="4309"/>
                    <a:pt x="87459" y="4280"/>
                    <a:pt x="87430" y="4254"/>
                  </a:cubicBezTo>
                  <a:lnTo>
                    <a:pt x="87430" y="4254"/>
                  </a:lnTo>
                  <a:cubicBezTo>
                    <a:pt x="87382" y="4172"/>
                    <a:pt x="87345" y="4090"/>
                    <a:pt x="87262" y="4007"/>
                  </a:cubicBezTo>
                  <a:cubicBezTo>
                    <a:pt x="86862" y="3540"/>
                    <a:pt x="86162" y="3274"/>
                    <a:pt x="85561" y="3073"/>
                  </a:cubicBezTo>
                  <a:cubicBezTo>
                    <a:pt x="84460" y="2707"/>
                    <a:pt x="83326" y="2473"/>
                    <a:pt x="82159" y="2240"/>
                  </a:cubicBezTo>
                  <a:cubicBezTo>
                    <a:pt x="78656" y="1606"/>
                    <a:pt x="75054" y="1239"/>
                    <a:pt x="71485" y="939"/>
                  </a:cubicBezTo>
                  <a:cubicBezTo>
                    <a:pt x="63679" y="271"/>
                    <a:pt x="55807" y="38"/>
                    <a:pt x="47968" y="5"/>
                  </a:cubicBezTo>
                  <a:cubicBezTo>
                    <a:pt x="47292" y="2"/>
                    <a:pt x="46615" y="1"/>
                    <a:pt x="459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1"/>
            <p:cNvSpPr/>
            <p:nvPr/>
          </p:nvSpPr>
          <p:spPr>
            <a:xfrm rot="-1799831" flipH="1">
              <a:off x="6207574" y="661991"/>
              <a:ext cx="1079977" cy="717934"/>
            </a:xfrm>
            <a:custGeom>
              <a:avLst/>
              <a:gdLst/>
              <a:ahLst/>
              <a:cxnLst/>
              <a:rect l="l" t="t" r="r" b="b"/>
              <a:pathLst>
                <a:path w="40897" h="27187" extrusionOk="0">
                  <a:moveTo>
                    <a:pt x="39195" y="0"/>
                  </a:moveTo>
                  <a:cubicBezTo>
                    <a:pt x="26853" y="534"/>
                    <a:pt x="16279" y="5204"/>
                    <a:pt x="7406" y="14077"/>
                  </a:cubicBezTo>
                  <a:cubicBezTo>
                    <a:pt x="4771" y="16746"/>
                    <a:pt x="2302" y="19748"/>
                    <a:pt x="0" y="23150"/>
                  </a:cubicBezTo>
                  <a:cubicBezTo>
                    <a:pt x="0" y="23183"/>
                    <a:pt x="0" y="23217"/>
                    <a:pt x="0" y="23250"/>
                  </a:cubicBezTo>
                  <a:cubicBezTo>
                    <a:pt x="0" y="24451"/>
                    <a:pt x="3803" y="25485"/>
                    <a:pt x="11475" y="26319"/>
                  </a:cubicBezTo>
                  <a:cubicBezTo>
                    <a:pt x="14844" y="26719"/>
                    <a:pt x="18514" y="26986"/>
                    <a:pt x="22483" y="27186"/>
                  </a:cubicBezTo>
                  <a:cubicBezTo>
                    <a:pt x="23117" y="25719"/>
                    <a:pt x="23784" y="24218"/>
                    <a:pt x="24518" y="22750"/>
                  </a:cubicBezTo>
                  <a:cubicBezTo>
                    <a:pt x="28688" y="14177"/>
                    <a:pt x="34158" y="6605"/>
                    <a:pt x="40896" y="100"/>
                  </a:cubicBezTo>
                  <a:cubicBezTo>
                    <a:pt x="40329" y="67"/>
                    <a:pt x="39762" y="34"/>
                    <a:pt x="39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1"/>
            <p:cNvSpPr/>
            <p:nvPr/>
          </p:nvSpPr>
          <p:spPr>
            <a:xfrm rot="-1799831" flipH="1">
              <a:off x="5322789" y="1058279"/>
              <a:ext cx="1483401" cy="730266"/>
            </a:xfrm>
            <a:custGeom>
              <a:avLst/>
              <a:gdLst/>
              <a:ahLst/>
              <a:cxnLst/>
              <a:rect l="l" t="t" r="r" b="b"/>
              <a:pathLst>
                <a:path w="56174" h="27654" extrusionOk="0">
                  <a:moveTo>
                    <a:pt x="18447" y="1"/>
                  </a:moveTo>
                  <a:cubicBezTo>
                    <a:pt x="11742" y="6505"/>
                    <a:pt x="6205" y="14111"/>
                    <a:pt x="2035" y="22683"/>
                  </a:cubicBezTo>
                  <a:cubicBezTo>
                    <a:pt x="1334" y="24151"/>
                    <a:pt x="667" y="25652"/>
                    <a:pt x="33" y="27153"/>
                  </a:cubicBezTo>
                  <a:lnTo>
                    <a:pt x="0" y="27253"/>
                  </a:lnTo>
                  <a:lnTo>
                    <a:pt x="100" y="27253"/>
                  </a:lnTo>
                  <a:cubicBezTo>
                    <a:pt x="5170" y="27520"/>
                    <a:pt x="10808" y="27654"/>
                    <a:pt x="16845" y="27654"/>
                  </a:cubicBezTo>
                  <a:cubicBezTo>
                    <a:pt x="27653" y="27654"/>
                    <a:pt x="36993" y="27220"/>
                    <a:pt x="44632" y="26353"/>
                  </a:cubicBezTo>
                  <a:cubicBezTo>
                    <a:pt x="52171" y="25552"/>
                    <a:pt x="55973" y="24551"/>
                    <a:pt x="56174" y="23317"/>
                  </a:cubicBezTo>
                  <a:lnTo>
                    <a:pt x="56174" y="23284"/>
                  </a:lnTo>
                  <a:lnTo>
                    <a:pt x="56174" y="23251"/>
                  </a:lnTo>
                  <a:cubicBezTo>
                    <a:pt x="55973" y="22950"/>
                    <a:pt x="55773" y="22650"/>
                    <a:pt x="55573" y="22350"/>
                  </a:cubicBezTo>
                  <a:cubicBezTo>
                    <a:pt x="53672" y="19548"/>
                    <a:pt x="51337" y="16713"/>
                    <a:pt x="48635" y="13977"/>
                  </a:cubicBezTo>
                  <a:cubicBezTo>
                    <a:pt x="40195" y="5571"/>
                    <a:pt x="30088" y="868"/>
                    <a:pt x="18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1"/>
            <p:cNvSpPr/>
            <p:nvPr/>
          </p:nvSpPr>
          <p:spPr>
            <a:xfrm rot="-1799831" flipH="1">
              <a:off x="5276552" y="905526"/>
              <a:ext cx="2086807" cy="738532"/>
            </a:xfrm>
            <a:custGeom>
              <a:avLst/>
              <a:gdLst/>
              <a:ahLst/>
              <a:cxnLst/>
              <a:rect l="l" t="t" r="r" b="b"/>
              <a:pathLst>
                <a:path w="79024" h="27967" extrusionOk="0">
                  <a:moveTo>
                    <a:pt x="39284" y="352"/>
                  </a:moveTo>
                  <a:cubicBezTo>
                    <a:pt x="39919" y="352"/>
                    <a:pt x="40541" y="400"/>
                    <a:pt x="41183" y="427"/>
                  </a:cubicBezTo>
                  <a:lnTo>
                    <a:pt x="41183" y="427"/>
                  </a:lnTo>
                  <a:cubicBezTo>
                    <a:pt x="41188" y="428"/>
                    <a:pt x="41192" y="428"/>
                    <a:pt x="41197" y="428"/>
                  </a:cubicBezTo>
                  <a:cubicBezTo>
                    <a:pt x="41197" y="428"/>
                    <a:pt x="41197" y="428"/>
                    <a:pt x="41197" y="428"/>
                  </a:cubicBezTo>
                  <a:lnTo>
                    <a:pt x="41197" y="428"/>
                  </a:lnTo>
                  <a:cubicBezTo>
                    <a:pt x="41207" y="429"/>
                    <a:pt x="41216" y="430"/>
                    <a:pt x="41224" y="430"/>
                  </a:cubicBezTo>
                  <a:lnTo>
                    <a:pt x="41224" y="430"/>
                  </a:lnTo>
                  <a:cubicBezTo>
                    <a:pt x="46919" y="866"/>
                    <a:pt x="52513" y="2267"/>
                    <a:pt x="57675" y="4731"/>
                  </a:cubicBezTo>
                  <a:cubicBezTo>
                    <a:pt x="62979" y="7266"/>
                    <a:pt x="67716" y="10869"/>
                    <a:pt x="71786" y="15072"/>
                  </a:cubicBezTo>
                  <a:cubicBezTo>
                    <a:pt x="74087" y="17440"/>
                    <a:pt x="76155" y="19975"/>
                    <a:pt x="77990" y="22677"/>
                  </a:cubicBezTo>
                  <a:cubicBezTo>
                    <a:pt x="78123" y="22877"/>
                    <a:pt x="78257" y="23111"/>
                    <a:pt x="78390" y="23311"/>
                  </a:cubicBezTo>
                  <a:cubicBezTo>
                    <a:pt x="78490" y="23411"/>
                    <a:pt x="78524" y="23411"/>
                    <a:pt x="78524" y="23478"/>
                  </a:cubicBezTo>
                  <a:cubicBezTo>
                    <a:pt x="78524" y="23545"/>
                    <a:pt x="78457" y="23645"/>
                    <a:pt x="78390" y="23678"/>
                  </a:cubicBezTo>
                  <a:cubicBezTo>
                    <a:pt x="78290" y="23845"/>
                    <a:pt x="78090" y="23978"/>
                    <a:pt x="77923" y="24078"/>
                  </a:cubicBezTo>
                  <a:cubicBezTo>
                    <a:pt x="77323" y="24445"/>
                    <a:pt x="76656" y="24645"/>
                    <a:pt x="75989" y="24846"/>
                  </a:cubicBezTo>
                  <a:cubicBezTo>
                    <a:pt x="73520" y="25546"/>
                    <a:pt x="70952" y="25880"/>
                    <a:pt x="68416" y="26180"/>
                  </a:cubicBezTo>
                  <a:cubicBezTo>
                    <a:pt x="65581" y="26513"/>
                    <a:pt x="62746" y="26747"/>
                    <a:pt x="59910" y="26947"/>
                  </a:cubicBezTo>
                  <a:cubicBezTo>
                    <a:pt x="53506" y="27414"/>
                    <a:pt x="47101" y="27581"/>
                    <a:pt x="40663" y="27581"/>
                  </a:cubicBezTo>
                  <a:cubicBezTo>
                    <a:pt x="40015" y="27584"/>
                    <a:pt x="39367" y="27586"/>
                    <a:pt x="38718" y="27586"/>
                  </a:cubicBezTo>
                  <a:cubicBezTo>
                    <a:pt x="32689" y="27586"/>
                    <a:pt x="26639" y="27442"/>
                    <a:pt x="20616" y="27080"/>
                  </a:cubicBezTo>
                  <a:cubicBezTo>
                    <a:pt x="17313" y="26880"/>
                    <a:pt x="14044" y="26580"/>
                    <a:pt x="10742" y="26213"/>
                  </a:cubicBezTo>
                  <a:cubicBezTo>
                    <a:pt x="8140" y="25913"/>
                    <a:pt x="5505" y="25579"/>
                    <a:pt x="2970" y="24879"/>
                  </a:cubicBezTo>
                  <a:cubicBezTo>
                    <a:pt x="2303" y="24712"/>
                    <a:pt x="1602" y="24479"/>
                    <a:pt x="968" y="24112"/>
                  </a:cubicBezTo>
                  <a:cubicBezTo>
                    <a:pt x="835" y="24012"/>
                    <a:pt x="635" y="23912"/>
                    <a:pt x="535" y="23745"/>
                  </a:cubicBezTo>
                  <a:cubicBezTo>
                    <a:pt x="335" y="23478"/>
                    <a:pt x="468" y="23344"/>
                    <a:pt x="668" y="23078"/>
                  </a:cubicBezTo>
                  <a:cubicBezTo>
                    <a:pt x="2503" y="20376"/>
                    <a:pt x="4538" y="17774"/>
                    <a:pt x="6806" y="15405"/>
                  </a:cubicBezTo>
                  <a:cubicBezTo>
                    <a:pt x="10775" y="11202"/>
                    <a:pt x="15412" y="7633"/>
                    <a:pt x="20582" y="5065"/>
                  </a:cubicBezTo>
                  <a:cubicBezTo>
                    <a:pt x="25586" y="2563"/>
                    <a:pt x="31056" y="1095"/>
                    <a:pt x="36627" y="528"/>
                  </a:cubicBezTo>
                  <a:cubicBezTo>
                    <a:pt x="37361" y="461"/>
                    <a:pt x="38095" y="428"/>
                    <a:pt x="38829" y="361"/>
                  </a:cubicBezTo>
                  <a:cubicBezTo>
                    <a:pt x="38982" y="355"/>
                    <a:pt x="39133" y="352"/>
                    <a:pt x="39284" y="352"/>
                  </a:cubicBezTo>
                  <a:close/>
                  <a:moveTo>
                    <a:pt x="39354" y="0"/>
                  </a:moveTo>
                  <a:cubicBezTo>
                    <a:pt x="39114" y="0"/>
                    <a:pt x="38873" y="8"/>
                    <a:pt x="38629" y="28"/>
                  </a:cubicBezTo>
                  <a:cubicBezTo>
                    <a:pt x="37895" y="61"/>
                    <a:pt x="37161" y="128"/>
                    <a:pt x="36427" y="195"/>
                  </a:cubicBezTo>
                  <a:cubicBezTo>
                    <a:pt x="34959" y="328"/>
                    <a:pt x="33492" y="528"/>
                    <a:pt x="32057" y="828"/>
                  </a:cubicBezTo>
                  <a:cubicBezTo>
                    <a:pt x="29255" y="1362"/>
                    <a:pt x="26520" y="2129"/>
                    <a:pt x="23851" y="3197"/>
                  </a:cubicBezTo>
                  <a:cubicBezTo>
                    <a:pt x="18481" y="5298"/>
                    <a:pt x="13577" y="8467"/>
                    <a:pt x="9341" y="12337"/>
                  </a:cubicBezTo>
                  <a:cubicBezTo>
                    <a:pt x="6939" y="14505"/>
                    <a:pt x="4738" y="16940"/>
                    <a:pt x="2770" y="19475"/>
                  </a:cubicBezTo>
                  <a:cubicBezTo>
                    <a:pt x="2236" y="20142"/>
                    <a:pt x="1736" y="20809"/>
                    <a:pt x="1235" y="21510"/>
                  </a:cubicBezTo>
                  <a:cubicBezTo>
                    <a:pt x="1002" y="21843"/>
                    <a:pt x="735" y="22210"/>
                    <a:pt x="501" y="22577"/>
                  </a:cubicBezTo>
                  <a:cubicBezTo>
                    <a:pt x="335" y="22811"/>
                    <a:pt x="34" y="23078"/>
                    <a:pt x="34" y="23378"/>
                  </a:cubicBezTo>
                  <a:cubicBezTo>
                    <a:pt x="1" y="23778"/>
                    <a:pt x="401" y="24112"/>
                    <a:pt x="668" y="24312"/>
                  </a:cubicBezTo>
                  <a:cubicBezTo>
                    <a:pt x="1235" y="24679"/>
                    <a:pt x="1869" y="24879"/>
                    <a:pt x="2503" y="25079"/>
                  </a:cubicBezTo>
                  <a:cubicBezTo>
                    <a:pt x="3537" y="25413"/>
                    <a:pt x="4604" y="25613"/>
                    <a:pt x="5638" y="25813"/>
                  </a:cubicBezTo>
                  <a:cubicBezTo>
                    <a:pt x="8741" y="26380"/>
                    <a:pt x="11876" y="26714"/>
                    <a:pt x="14978" y="27014"/>
                  </a:cubicBezTo>
                  <a:cubicBezTo>
                    <a:pt x="21750" y="27614"/>
                    <a:pt x="28588" y="27881"/>
                    <a:pt x="35393" y="27948"/>
                  </a:cubicBezTo>
                  <a:cubicBezTo>
                    <a:pt x="36700" y="27960"/>
                    <a:pt x="38006" y="27967"/>
                    <a:pt x="39313" y="27967"/>
                  </a:cubicBezTo>
                  <a:cubicBezTo>
                    <a:pt x="44911" y="27967"/>
                    <a:pt x="50510" y="27845"/>
                    <a:pt x="56108" y="27547"/>
                  </a:cubicBezTo>
                  <a:cubicBezTo>
                    <a:pt x="59010" y="27414"/>
                    <a:pt x="61945" y="27214"/>
                    <a:pt x="64847" y="26914"/>
                  </a:cubicBezTo>
                  <a:cubicBezTo>
                    <a:pt x="67783" y="26647"/>
                    <a:pt x="70751" y="26313"/>
                    <a:pt x="73687" y="25780"/>
                  </a:cubicBezTo>
                  <a:cubicBezTo>
                    <a:pt x="74688" y="25579"/>
                    <a:pt x="75722" y="25346"/>
                    <a:pt x="76689" y="25046"/>
                  </a:cubicBezTo>
                  <a:cubicBezTo>
                    <a:pt x="77289" y="24846"/>
                    <a:pt x="77923" y="24645"/>
                    <a:pt x="78424" y="24245"/>
                  </a:cubicBezTo>
                  <a:cubicBezTo>
                    <a:pt x="78590" y="24145"/>
                    <a:pt x="78724" y="23978"/>
                    <a:pt x="78824" y="23811"/>
                  </a:cubicBezTo>
                  <a:cubicBezTo>
                    <a:pt x="79024" y="23411"/>
                    <a:pt x="78657" y="23078"/>
                    <a:pt x="78424" y="22777"/>
                  </a:cubicBezTo>
                  <a:cubicBezTo>
                    <a:pt x="77523" y="21410"/>
                    <a:pt x="76556" y="20075"/>
                    <a:pt x="75522" y="18808"/>
                  </a:cubicBezTo>
                  <a:cubicBezTo>
                    <a:pt x="71585" y="13971"/>
                    <a:pt x="66915" y="9668"/>
                    <a:pt x="61578" y="6466"/>
                  </a:cubicBezTo>
                  <a:cubicBezTo>
                    <a:pt x="56608" y="3497"/>
                    <a:pt x="51104" y="1495"/>
                    <a:pt x="45400" y="595"/>
                  </a:cubicBezTo>
                  <a:cubicBezTo>
                    <a:pt x="43973" y="363"/>
                    <a:pt x="42547" y="196"/>
                    <a:pt x="41120" y="96"/>
                  </a:cubicBezTo>
                  <a:lnTo>
                    <a:pt x="41120" y="96"/>
                  </a:lnTo>
                  <a:cubicBezTo>
                    <a:pt x="41113" y="95"/>
                    <a:pt x="41105" y="94"/>
                    <a:pt x="41097" y="94"/>
                  </a:cubicBezTo>
                  <a:cubicBezTo>
                    <a:pt x="41087" y="93"/>
                    <a:pt x="41079" y="92"/>
                    <a:pt x="41070" y="92"/>
                  </a:cubicBezTo>
                  <a:lnTo>
                    <a:pt x="41070" y="92"/>
                  </a:lnTo>
                  <a:cubicBezTo>
                    <a:pt x="40490" y="46"/>
                    <a:pt x="39926" y="0"/>
                    <a:pt x="393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1"/>
            <p:cNvSpPr/>
            <p:nvPr/>
          </p:nvSpPr>
          <p:spPr>
            <a:xfrm rot="-1799831" flipH="1">
              <a:off x="5573845" y="1331508"/>
              <a:ext cx="440473" cy="353435"/>
            </a:xfrm>
            <a:custGeom>
              <a:avLst/>
              <a:gdLst/>
              <a:ahLst/>
              <a:cxnLst/>
              <a:rect l="l" t="t" r="r" b="b"/>
              <a:pathLst>
                <a:path w="16680" h="13384" extrusionOk="0">
                  <a:moveTo>
                    <a:pt x="1139" y="0"/>
                  </a:moveTo>
                  <a:cubicBezTo>
                    <a:pt x="1049" y="0"/>
                    <a:pt x="948" y="14"/>
                    <a:pt x="835" y="40"/>
                  </a:cubicBezTo>
                  <a:cubicBezTo>
                    <a:pt x="268" y="174"/>
                    <a:pt x="1" y="507"/>
                    <a:pt x="1" y="1008"/>
                  </a:cubicBezTo>
                  <a:cubicBezTo>
                    <a:pt x="1" y="1508"/>
                    <a:pt x="234" y="1742"/>
                    <a:pt x="668" y="1742"/>
                  </a:cubicBezTo>
                  <a:cubicBezTo>
                    <a:pt x="935" y="1742"/>
                    <a:pt x="1268" y="1375"/>
                    <a:pt x="1669" y="641"/>
                  </a:cubicBezTo>
                  <a:cubicBezTo>
                    <a:pt x="1669" y="214"/>
                    <a:pt x="1498" y="0"/>
                    <a:pt x="1139" y="0"/>
                  </a:cubicBezTo>
                  <a:close/>
                  <a:moveTo>
                    <a:pt x="4114" y="1667"/>
                  </a:moveTo>
                  <a:cubicBezTo>
                    <a:pt x="3262" y="1667"/>
                    <a:pt x="2836" y="2246"/>
                    <a:pt x="2836" y="3409"/>
                  </a:cubicBezTo>
                  <a:cubicBezTo>
                    <a:pt x="2836" y="3576"/>
                    <a:pt x="3770" y="4377"/>
                    <a:pt x="5605" y="5811"/>
                  </a:cubicBezTo>
                  <a:cubicBezTo>
                    <a:pt x="7606" y="7379"/>
                    <a:pt x="9007" y="8146"/>
                    <a:pt x="9841" y="8146"/>
                  </a:cubicBezTo>
                  <a:cubicBezTo>
                    <a:pt x="10375" y="8146"/>
                    <a:pt x="10775" y="7946"/>
                    <a:pt x="11075" y="7512"/>
                  </a:cubicBezTo>
                  <a:cubicBezTo>
                    <a:pt x="11309" y="7179"/>
                    <a:pt x="11409" y="6879"/>
                    <a:pt x="11409" y="6545"/>
                  </a:cubicBezTo>
                  <a:cubicBezTo>
                    <a:pt x="11409" y="6378"/>
                    <a:pt x="10942" y="5878"/>
                    <a:pt x="10075" y="5077"/>
                  </a:cubicBezTo>
                  <a:cubicBezTo>
                    <a:pt x="9107" y="4243"/>
                    <a:pt x="8106" y="3476"/>
                    <a:pt x="7139" y="2876"/>
                  </a:cubicBezTo>
                  <a:cubicBezTo>
                    <a:pt x="5834" y="2071"/>
                    <a:pt x="4825" y="1667"/>
                    <a:pt x="4114" y="1667"/>
                  </a:cubicBezTo>
                  <a:close/>
                  <a:moveTo>
                    <a:pt x="13143" y="8346"/>
                  </a:moveTo>
                  <a:cubicBezTo>
                    <a:pt x="12109" y="8346"/>
                    <a:pt x="11609" y="8880"/>
                    <a:pt x="11609" y="9914"/>
                  </a:cubicBezTo>
                  <a:cubicBezTo>
                    <a:pt x="11609" y="9947"/>
                    <a:pt x="11676" y="10214"/>
                    <a:pt x="11809" y="10715"/>
                  </a:cubicBezTo>
                  <a:cubicBezTo>
                    <a:pt x="12109" y="11248"/>
                    <a:pt x="12543" y="11482"/>
                    <a:pt x="13177" y="11482"/>
                  </a:cubicBezTo>
                  <a:cubicBezTo>
                    <a:pt x="13710" y="11482"/>
                    <a:pt x="14144" y="11282"/>
                    <a:pt x="14444" y="10881"/>
                  </a:cubicBezTo>
                  <a:cubicBezTo>
                    <a:pt x="14611" y="10615"/>
                    <a:pt x="14711" y="10281"/>
                    <a:pt x="14711" y="9914"/>
                  </a:cubicBezTo>
                  <a:cubicBezTo>
                    <a:pt x="14711" y="8880"/>
                    <a:pt x="14211" y="8346"/>
                    <a:pt x="13143" y="8346"/>
                  </a:cubicBezTo>
                  <a:close/>
                  <a:moveTo>
                    <a:pt x="16023" y="11904"/>
                  </a:moveTo>
                  <a:cubicBezTo>
                    <a:pt x="15968" y="11904"/>
                    <a:pt x="15908" y="11908"/>
                    <a:pt x="15845" y="11916"/>
                  </a:cubicBezTo>
                  <a:cubicBezTo>
                    <a:pt x="15278" y="12016"/>
                    <a:pt x="14978" y="12282"/>
                    <a:pt x="14978" y="12749"/>
                  </a:cubicBezTo>
                  <a:cubicBezTo>
                    <a:pt x="14978" y="12749"/>
                    <a:pt x="15011" y="12883"/>
                    <a:pt x="15078" y="13083"/>
                  </a:cubicBezTo>
                  <a:cubicBezTo>
                    <a:pt x="15212" y="13283"/>
                    <a:pt x="15412" y="13383"/>
                    <a:pt x="15712" y="13383"/>
                  </a:cubicBezTo>
                  <a:cubicBezTo>
                    <a:pt x="15979" y="13383"/>
                    <a:pt x="16212" y="13317"/>
                    <a:pt x="16379" y="13150"/>
                  </a:cubicBezTo>
                  <a:cubicBezTo>
                    <a:pt x="16579" y="12983"/>
                    <a:pt x="16679" y="12816"/>
                    <a:pt x="16679" y="12616"/>
                  </a:cubicBezTo>
                  <a:cubicBezTo>
                    <a:pt x="16679" y="12142"/>
                    <a:pt x="16468" y="11904"/>
                    <a:pt x="16023" y="11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1"/>
            <p:cNvSpPr/>
            <p:nvPr/>
          </p:nvSpPr>
          <p:spPr>
            <a:xfrm rot="-1799831" flipH="1">
              <a:off x="5766791" y="2303523"/>
              <a:ext cx="111888" cy="416759"/>
            </a:xfrm>
            <a:custGeom>
              <a:avLst/>
              <a:gdLst/>
              <a:ahLst/>
              <a:cxnLst/>
              <a:rect l="l" t="t" r="r" b="b"/>
              <a:pathLst>
                <a:path w="4237" h="15782" extrusionOk="0">
                  <a:moveTo>
                    <a:pt x="1614" y="1"/>
                  </a:moveTo>
                  <a:cubicBezTo>
                    <a:pt x="1514" y="1"/>
                    <a:pt x="1410" y="13"/>
                    <a:pt x="1302" y="37"/>
                  </a:cubicBezTo>
                  <a:cubicBezTo>
                    <a:pt x="434" y="204"/>
                    <a:pt x="1" y="737"/>
                    <a:pt x="1" y="1605"/>
                  </a:cubicBezTo>
                  <a:cubicBezTo>
                    <a:pt x="1" y="1605"/>
                    <a:pt x="134" y="2705"/>
                    <a:pt x="401" y="4907"/>
                  </a:cubicBezTo>
                  <a:cubicBezTo>
                    <a:pt x="868" y="7075"/>
                    <a:pt x="1435" y="8176"/>
                    <a:pt x="2169" y="8176"/>
                  </a:cubicBezTo>
                  <a:cubicBezTo>
                    <a:pt x="2903" y="8176"/>
                    <a:pt x="3370" y="7876"/>
                    <a:pt x="3603" y="7242"/>
                  </a:cubicBezTo>
                  <a:cubicBezTo>
                    <a:pt x="3703" y="6975"/>
                    <a:pt x="3737" y="6541"/>
                    <a:pt x="3737" y="6008"/>
                  </a:cubicBezTo>
                  <a:cubicBezTo>
                    <a:pt x="3737" y="5908"/>
                    <a:pt x="3570" y="4540"/>
                    <a:pt x="3236" y="1938"/>
                  </a:cubicBezTo>
                  <a:cubicBezTo>
                    <a:pt x="2884" y="647"/>
                    <a:pt x="2351" y="1"/>
                    <a:pt x="1614" y="1"/>
                  </a:cubicBezTo>
                  <a:close/>
                  <a:moveTo>
                    <a:pt x="3336" y="9515"/>
                  </a:moveTo>
                  <a:cubicBezTo>
                    <a:pt x="3254" y="9515"/>
                    <a:pt x="3165" y="9524"/>
                    <a:pt x="3070" y="9544"/>
                  </a:cubicBezTo>
                  <a:cubicBezTo>
                    <a:pt x="2369" y="9644"/>
                    <a:pt x="2035" y="10044"/>
                    <a:pt x="2035" y="10711"/>
                  </a:cubicBezTo>
                  <a:cubicBezTo>
                    <a:pt x="2035" y="10911"/>
                    <a:pt x="2035" y="11045"/>
                    <a:pt x="2069" y="11111"/>
                  </a:cubicBezTo>
                  <a:cubicBezTo>
                    <a:pt x="2169" y="11345"/>
                    <a:pt x="2436" y="11445"/>
                    <a:pt x="2869" y="11445"/>
                  </a:cubicBezTo>
                  <a:cubicBezTo>
                    <a:pt x="3670" y="11445"/>
                    <a:pt x="4070" y="11145"/>
                    <a:pt x="4070" y="10511"/>
                  </a:cubicBezTo>
                  <a:cubicBezTo>
                    <a:pt x="4070" y="9854"/>
                    <a:pt x="3826" y="9515"/>
                    <a:pt x="3336" y="9515"/>
                  </a:cubicBezTo>
                  <a:close/>
                  <a:moveTo>
                    <a:pt x="3270" y="12579"/>
                  </a:moveTo>
                  <a:cubicBezTo>
                    <a:pt x="2836" y="12579"/>
                    <a:pt x="2536" y="12713"/>
                    <a:pt x="2436" y="12946"/>
                  </a:cubicBezTo>
                  <a:cubicBezTo>
                    <a:pt x="2402" y="13013"/>
                    <a:pt x="2402" y="13246"/>
                    <a:pt x="2402" y="13613"/>
                  </a:cubicBezTo>
                  <a:cubicBezTo>
                    <a:pt x="2402" y="13647"/>
                    <a:pt x="2436" y="14013"/>
                    <a:pt x="2502" y="14714"/>
                  </a:cubicBezTo>
                  <a:cubicBezTo>
                    <a:pt x="2669" y="15448"/>
                    <a:pt x="2969" y="15781"/>
                    <a:pt x="3436" y="15781"/>
                  </a:cubicBezTo>
                  <a:cubicBezTo>
                    <a:pt x="3803" y="15781"/>
                    <a:pt x="4070" y="15515"/>
                    <a:pt x="4170" y="14981"/>
                  </a:cubicBezTo>
                  <a:cubicBezTo>
                    <a:pt x="4204" y="14781"/>
                    <a:pt x="4237" y="14447"/>
                    <a:pt x="4237" y="13980"/>
                  </a:cubicBezTo>
                  <a:lnTo>
                    <a:pt x="4237" y="13213"/>
                  </a:lnTo>
                  <a:cubicBezTo>
                    <a:pt x="4104" y="12779"/>
                    <a:pt x="3803" y="12579"/>
                    <a:pt x="3270" y="125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1"/>
            <p:cNvSpPr/>
            <p:nvPr/>
          </p:nvSpPr>
          <p:spPr>
            <a:xfrm rot="-1799831" flipH="1">
              <a:off x="6176266" y="2929619"/>
              <a:ext cx="158576" cy="324017"/>
            </a:xfrm>
            <a:custGeom>
              <a:avLst/>
              <a:gdLst/>
              <a:ahLst/>
              <a:cxnLst/>
              <a:rect l="l" t="t" r="r" b="b"/>
              <a:pathLst>
                <a:path w="6005" h="12270" extrusionOk="0">
                  <a:moveTo>
                    <a:pt x="5344" y="1"/>
                  </a:moveTo>
                  <a:cubicBezTo>
                    <a:pt x="5208" y="1"/>
                    <a:pt x="5050" y="32"/>
                    <a:pt x="4871" y="95"/>
                  </a:cubicBezTo>
                  <a:cubicBezTo>
                    <a:pt x="4104" y="395"/>
                    <a:pt x="3737" y="1029"/>
                    <a:pt x="3737" y="2029"/>
                  </a:cubicBezTo>
                  <a:cubicBezTo>
                    <a:pt x="3737" y="2263"/>
                    <a:pt x="3737" y="2463"/>
                    <a:pt x="3770" y="2563"/>
                  </a:cubicBezTo>
                  <a:cubicBezTo>
                    <a:pt x="3904" y="2863"/>
                    <a:pt x="4204" y="3030"/>
                    <a:pt x="4604" y="3030"/>
                  </a:cubicBezTo>
                  <a:cubicBezTo>
                    <a:pt x="5038" y="3030"/>
                    <a:pt x="5405" y="2763"/>
                    <a:pt x="5671" y="2229"/>
                  </a:cubicBezTo>
                  <a:cubicBezTo>
                    <a:pt x="5905" y="1796"/>
                    <a:pt x="6005" y="1395"/>
                    <a:pt x="6005" y="1029"/>
                  </a:cubicBezTo>
                  <a:cubicBezTo>
                    <a:pt x="6005" y="338"/>
                    <a:pt x="5790" y="1"/>
                    <a:pt x="5344" y="1"/>
                  </a:cubicBezTo>
                  <a:close/>
                  <a:moveTo>
                    <a:pt x="3112" y="4318"/>
                  </a:moveTo>
                  <a:cubicBezTo>
                    <a:pt x="2880" y="4318"/>
                    <a:pt x="2629" y="4376"/>
                    <a:pt x="2369" y="4498"/>
                  </a:cubicBezTo>
                  <a:cubicBezTo>
                    <a:pt x="1035" y="5098"/>
                    <a:pt x="401" y="6266"/>
                    <a:pt x="401" y="8000"/>
                  </a:cubicBezTo>
                  <a:cubicBezTo>
                    <a:pt x="401" y="8034"/>
                    <a:pt x="468" y="8300"/>
                    <a:pt x="601" y="8834"/>
                  </a:cubicBezTo>
                  <a:cubicBezTo>
                    <a:pt x="835" y="9334"/>
                    <a:pt x="1302" y="9568"/>
                    <a:pt x="1935" y="9568"/>
                  </a:cubicBezTo>
                  <a:cubicBezTo>
                    <a:pt x="2536" y="9568"/>
                    <a:pt x="3136" y="9034"/>
                    <a:pt x="3637" y="7933"/>
                  </a:cubicBezTo>
                  <a:cubicBezTo>
                    <a:pt x="4104" y="6999"/>
                    <a:pt x="4304" y="6266"/>
                    <a:pt x="4304" y="5732"/>
                  </a:cubicBezTo>
                  <a:cubicBezTo>
                    <a:pt x="4304" y="5098"/>
                    <a:pt x="4104" y="4664"/>
                    <a:pt x="3703" y="4464"/>
                  </a:cubicBezTo>
                  <a:cubicBezTo>
                    <a:pt x="3527" y="4368"/>
                    <a:pt x="3327" y="4318"/>
                    <a:pt x="3112" y="4318"/>
                  </a:cubicBezTo>
                  <a:close/>
                  <a:moveTo>
                    <a:pt x="768" y="10702"/>
                  </a:moveTo>
                  <a:cubicBezTo>
                    <a:pt x="268" y="10702"/>
                    <a:pt x="1" y="10969"/>
                    <a:pt x="1" y="11503"/>
                  </a:cubicBezTo>
                  <a:lnTo>
                    <a:pt x="101" y="11870"/>
                  </a:lnTo>
                  <a:cubicBezTo>
                    <a:pt x="234" y="12137"/>
                    <a:pt x="468" y="12270"/>
                    <a:pt x="801" y="12270"/>
                  </a:cubicBezTo>
                  <a:cubicBezTo>
                    <a:pt x="1068" y="12270"/>
                    <a:pt x="1268" y="12170"/>
                    <a:pt x="1402" y="11970"/>
                  </a:cubicBezTo>
                  <a:cubicBezTo>
                    <a:pt x="1502" y="11803"/>
                    <a:pt x="1535" y="11636"/>
                    <a:pt x="1535" y="11503"/>
                  </a:cubicBezTo>
                  <a:cubicBezTo>
                    <a:pt x="1535" y="10969"/>
                    <a:pt x="1302" y="10702"/>
                    <a:pt x="768" y="107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1"/>
            <p:cNvSpPr/>
            <p:nvPr/>
          </p:nvSpPr>
          <p:spPr>
            <a:xfrm rot="-1799831" flipH="1">
              <a:off x="6777623" y="3336322"/>
              <a:ext cx="170036" cy="266027"/>
            </a:xfrm>
            <a:custGeom>
              <a:avLst/>
              <a:gdLst/>
              <a:ahLst/>
              <a:cxnLst/>
              <a:rect l="l" t="t" r="r" b="b"/>
              <a:pathLst>
                <a:path w="6439" h="10074" extrusionOk="0">
                  <a:moveTo>
                    <a:pt x="5505" y="0"/>
                  </a:moveTo>
                  <a:cubicBezTo>
                    <a:pt x="4871" y="0"/>
                    <a:pt x="4537" y="234"/>
                    <a:pt x="4537" y="767"/>
                  </a:cubicBezTo>
                  <a:cubicBezTo>
                    <a:pt x="4537" y="767"/>
                    <a:pt x="4604" y="901"/>
                    <a:pt x="4671" y="1168"/>
                  </a:cubicBezTo>
                  <a:cubicBezTo>
                    <a:pt x="4804" y="1401"/>
                    <a:pt x="5104" y="1534"/>
                    <a:pt x="5471" y="1534"/>
                  </a:cubicBezTo>
                  <a:cubicBezTo>
                    <a:pt x="5838" y="1534"/>
                    <a:pt x="6105" y="1434"/>
                    <a:pt x="6272" y="1201"/>
                  </a:cubicBezTo>
                  <a:cubicBezTo>
                    <a:pt x="6372" y="1067"/>
                    <a:pt x="6439" y="934"/>
                    <a:pt x="6439" y="767"/>
                  </a:cubicBezTo>
                  <a:cubicBezTo>
                    <a:pt x="6439" y="234"/>
                    <a:pt x="6139" y="0"/>
                    <a:pt x="5505" y="0"/>
                  </a:cubicBezTo>
                  <a:close/>
                  <a:moveTo>
                    <a:pt x="3927" y="2371"/>
                  </a:moveTo>
                  <a:cubicBezTo>
                    <a:pt x="3610" y="2371"/>
                    <a:pt x="3247" y="2474"/>
                    <a:pt x="2836" y="2702"/>
                  </a:cubicBezTo>
                  <a:cubicBezTo>
                    <a:pt x="1368" y="3536"/>
                    <a:pt x="635" y="4770"/>
                    <a:pt x="635" y="6371"/>
                  </a:cubicBezTo>
                  <a:cubicBezTo>
                    <a:pt x="635" y="6371"/>
                    <a:pt x="701" y="6638"/>
                    <a:pt x="868" y="7172"/>
                  </a:cubicBezTo>
                  <a:cubicBezTo>
                    <a:pt x="1135" y="7672"/>
                    <a:pt x="1602" y="7906"/>
                    <a:pt x="2202" y="7906"/>
                  </a:cubicBezTo>
                  <a:cubicBezTo>
                    <a:pt x="2736" y="7906"/>
                    <a:pt x="3337" y="7305"/>
                    <a:pt x="4070" y="6071"/>
                  </a:cubicBezTo>
                  <a:cubicBezTo>
                    <a:pt x="4704" y="4970"/>
                    <a:pt x="5038" y="4236"/>
                    <a:pt x="5038" y="3869"/>
                  </a:cubicBezTo>
                  <a:cubicBezTo>
                    <a:pt x="5038" y="3102"/>
                    <a:pt x="4804" y="2635"/>
                    <a:pt x="4337" y="2435"/>
                  </a:cubicBezTo>
                  <a:cubicBezTo>
                    <a:pt x="4211" y="2393"/>
                    <a:pt x="4074" y="2371"/>
                    <a:pt x="3927" y="2371"/>
                  </a:cubicBezTo>
                  <a:close/>
                  <a:moveTo>
                    <a:pt x="922" y="8470"/>
                  </a:moveTo>
                  <a:cubicBezTo>
                    <a:pt x="298" y="8470"/>
                    <a:pt x="1" y="8738"/>
                    <a:pt x="1" y="9273"/>
                  </a:cubicBezTo>
                  <a:lnTo>
                    <a:pt x="101" y="9674"/>
                  </a:lnTo>
                  <a:cubicBezTo>
                    <a:pt x="268" y="9940"/>
                    <a:pt x="568" y="10074"/>
                    <a:pt x="1002" y="10074"/>
                  </a:cubicBezTo>
                  <a:cubicBezTo>
                    <a:pt x="1435" y="10074"/>
                    <a:pt x="1735" y="9940"/>
                    <a:pt x="1902" y="9740"/>
                  </a:cubicBezTo>
                  <a:cubicBezTo>
                    <a:pt x="2036" y="9607"/>
                    <a:pt x="2069" y="9473"/>
                    <a:pt x="2069" y="9273"/>
                  </a:cubicBezTo>
                  <a:cubicBezTo>
                    <a:pt x="2069" y="8773"/>
                    <a:pt x="1735" y="8506"/>
                    <a:pt x="1035" y="8473"/>
                  </a:cubicBezTo>
                  <a:cubicBezTo>
                    <a:pt x="996" y="8471"/>
                    <a:pt x="958" y="8470"/>
                    <a:pt x="922" y="8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1"/>
            <p:cNvSpPr/>
            <p:nvPr/>
          </p:nvSpPr>
          <p:spPr>
            <a:xfrm rot="-1799831" flipH="1">
              <a:off x="7280775" y="3707386"/>
              <a:ext cx="108375" cy="226469"/>
            </a:xfrm>
            <a:custGeom>
              <a:avLst/>
              <a:gdLst/>
              <a:ahLst/>
              <a:cxnLst/>
              <a:rect l="l" t="t" r="r" b="b"/>
              <a:pathLst>
                <a:path w="4104" h="8576" extrusionOk="0">
                  <a:moveTo>
                    <a:pt x="3196" y="0"/>
                  </a:moveTo>
                  <a:cubicBezTo>
                    <a:pt x="3155" y="0"/>
                    <a:pt x="3113" y="1"/>
                    <a:pt x="3070" y="3"/>
                  </a:cubicBezTo>
                  <a:cubicBezTo>
                    <a:pt x="2369" y="70"/>
                    <a:pt x="2035" y="370"/>
                    <a:pt x="2035" y="871"/>
                  </a:cubicBezTo>
                  <a:cubicBezTo>
                    <a:pt x="2035" y="904"/>
                    <a:pt x="2069" y="1037"/>
                    <a:pt x="2136" y="1271"/>
                  </a:cubicBezTo>
                  <a:cubicBezTo>
                    <a:pt x="2269" y="1538"/>
                    <a:pt x="2502" y="1638"/>
                    <a:pt x="2803" y="1638"/>
                  </a:cubicBezTo>
                  <a:cubicBezTo>
                    <a:pt x="3236" y="1638"/>
                    <a:pt x="3570" y="1571"/>
                    <a:pt x="3803" y="1371"/>
                  </a:cubicBezTo>
                  <a:cubicBezTo>
                    <a:pt x="4004" y="1204"/>
                    <a:pt x="4104" y="1004"/>
                    <a:pt x="4104" y="737"/>
                  </a:cubicBezTo>
                  <a:cubicBezTo>
                    <a:pt x="4104" y="237"/>
                    <a:pt x="3810" y="0"/>
                    <a:pt x="3196" y="0"/>
                  </a:cubicBezTo>
                  <a:close/>
                  <a:moveTo>
                    <a:pt x="2318" y="2668"/>
                  </a:moveTo>
                  <a:cubicBezTo>
                    <a:pt x="2146" y="2668"/>
                    <a:pt x="1963" y="2702"/>
                    <a:pt x="1769" y="2772"/>
                  </a:cubicBezTo>
                  <a:cubicBezTo>
                    <a:pt x="601" y="3272"/>
                    <a:pt x="1" y="4440"/>
                    <a:pt x="1" y="6308"/>
                  </a:cubicBezTo>
                  <a:cubicBezTo>
                    <a:pt x="1" y="6341"/>
                    <a:pt x="1" y="6741"/>
                    <a:pt x="34" y="7475"/>
                  </a:cubicBezTo>
                  <a:cubicBezTo>
                    <a:pt x="234" y="8209"/>
                    <a:pt x="735" y="8576"/>
                    <a:pt x="1568" y="8576"/>
                  </a:cubicBezTo>
                  <a:cubicBezTo>
                    <a:pt x="2202" y="8576"/>
                    <a:pt x="2736" y="7909"/>
                    <a:pt x="3136" y="6575"/>
                  </a:cubicBezTo>
                  <a:cubicBezTo>
                    <a:pt x="3403" y="5641"/>
                    <a:pt x="3537" y="4840"/>
                    <a:pt x="3537" y="4140"/>
                  </a:cubicBezTo>
                  <a:cubicBezTo>
                    <a:pt x="3537" y="3539"/>
                    <a:pt x="3370" y="3105"/>
                    <a:pt x="2969" y="2872"/>
                  </a:cubicBezTo>
                  <a:cubicBezTo>
                    <a:pt x="2775" y="2736"/>
                    <a:pt x="2558" y="2668"/>
                    <a:pt x="2318" y="2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1"/>
            <p:cNvSpPr/>
            <p:nvPr/>
          </p:nvSpPr>
          <p:spPr>
            <a:xfrm rot="-1799831" flipH="1">
              <a:off x="7626189" y="4147644"/>
              <a:ext cx="45817" cy="411399"/>
            </a:xfrm>
            <a:custGeom>
              <a:avLst/>
              <a:gdLst/>
              <a:ahLst/>
              <a:cxnLst/>
              <a:rect l="l" t="t" r="r" b="b"/>
              <a:pathLst>
                <a:path w="1735" h="15579" extrusionOk="0">
                  <a:moveTo>
                    <a:pt x="1301" y="0"/>
                  </a:moveTo>
                  <a:cubicBezTo>
                    <a:pt x="1034" y="0"/>
                    <a:pt x="901" y="134"/>
                    <a:pt x="901" y="401"/>
                  </a:cubicBezTo>
                  <a:cubicBezTo>
                    <a:pt x="901" y="401"/>
                    <a:pt x="934" y="467"/>
                    <a:pt x="967" y="601"/>
                  </a:cubicBezTo>
                  <a:cubicBezTo>
                    <a:pt x="1034" y="734"/>
                    <a:pt x="1134" y="801"/>
                    <a:pt x="1268" y="801"/>
                  </a:cubicBezTo>
                  <a:cubicBezTo>
                    <a:pt x="1534" y="801"/>
                    <a:pt x="1668" y="668"/>
                    <a:pt x="1668" y="401"/>
                  </a:cubicBezTo>
                  <a:cubicBezTo>
                    <a:pt x="1668" y="134"/>
                    <a:pt x="1568" y="0"/>
                    <a:pt x="1301" y="0"/>
                  </a:cubicBezTo>
                  <a:close/>
                  <a:moveTo>
                    <a:pt x="1291" y="3856"/>
                  </a:moveTo>
                  <a:cubicBezTo>
                    <a:pt x="1242" y="3856"/>
                    <a:pt x="1190" y="3861"/>
                    <a:pt x="1134" y="3870"/>
                  </a:cubicBezTo>
                  <a:cubicBezTo>
                    <a:pt x="734" y="3937"/>
                    <a:pt x="534" y="4103"/>
                    <a:pt x="534" y="4437"/>
                  </a:cubicBezTo>
                  <a:cubicBezTo>
                    <a:pt x="534" y="4771"/>
                    <a:pt x="767" y="4937"/>
                    <a:pt x="1201" y="4937"/>
                  </a:cubicBezTo>
                  <a:cubicBezTo>
                    <a:pt x="1568" y="4937"/>
                    <a:pt x="1735" y="4771"/>
                    <a:pt x="1735" y="4437"/>
                  </a:cubicBezTo>
                  <a:cubicBezTo>
                    <a:pt x="1735" y="4035"/>
                    <a:pt x="1587" y="3856"/>
                    <a:pt x="1291" y="3856"/>
                  </a:cubicBezTo>
                  <a:close/>
                  <a:moveTo>
                    <a:pt x="1101" y="8173"/>
                  </a:moveTo>
                  <a:cubicBezTo>
                    <a:pt x="901" y="8173"/>
                    <a:pt x="767" y="8240"/>
                    <a:pt x="667" y="8373"/>
                  </a:cubicBezTo>
                  <a:cubicBezTo>
                    <a:pt x="600" y="8473"/>
                    <a:pt x="567" y="8607"/>
                    <a:pt x="567" y="8740"/>
                  </a:cubicBezTo>
                  <a:cubicBezTo>
                    <a:pt x="567" y="9040"/>
                    <a:pt x="701" y="9174"/>
                    <a:pt x="1001" y="9174"/>
                  </a:cubicBezTo>
                  <a:cubicBezTo>
                    <a:pt x="1168" y="9174"/>
                    <a:pt x="1301" y="9107"/>
                    <a:pt x="1401" y="9007"/>
                  </a:cubicBezTo>
                  <a:cubicBezTo>
                    <a:pt x="1501" y="8873"/>
                    <a:pt x="1568" y="8740"/>
                    <a:pt x="1568" y="8607"/>
                  </a:cubicBezTo>
                  <a:cubicBezTo>
                    <a:pt x="1568" y="8306"/>
                    <a:pt x="1401" y="8173"/>
                    <a:pt x="1101" y="8173"/>
                  </a:cubicBezTo>
                  <a:close/>
                  <a:moveTo>
                    <a:pt x="882" y="12499"/>
                  </a:moveTo>
                  <a:cubicBezTo>
                    <a:pt x="846" y="12499"/>
                    <a:pt x="807" y="12503"/>
                    <a:pt x="767" y="12509"/>
                  </a:cubicBezTo>
                  <a:cubicBezTo>
                    <a:pt x="367" y="12576"/>
                    <a:pt x="133" y="12910"/>
                    <a:pt x="133" y="13543"/>
                  </a:cubicBezTo>
                  <a:cubicBezTo>
                    <a:pt x="133" y="13577"/>
                    <a:pt x="133" y="13710"/>
                    <a:pt x="167" y="13944"/>
                  </a:cubicBezTo>
                  <a:cubicBezTo>
                    <a:pt x="234" y="14211"/>
                    <a:pt x="400" y="14344"/>
                    <a:pt x="701" y="14344"/>
                  </a:cubicBezTo>
                  <a:cubicBezTo>
                    <a:pt x="1134" y="14344"/>
                    <a:pt x="1401" y="13977"/>
                    <a:pt x="1401" y="13310"/>
                  </a:cubicBezTo>
                  <a:cubicBezTo>
                    <a:pt x="1401" y="12770"/>
                    <a:pt x="1212" y="12499"/>
                    <a:pt x="882" y="12499"/>
                  </a:cubicBezTo>
                  <a:close/>
                  <a:moveTo>
                    <a:pt x="434" y="14744"/>
                  </a:moveTo>
                  <a:cubicBezTo>
                    <a:pt x="167" y="14744"/>
                    <a:pt x="0" y="14878"/>
                    <a:pt x="0" y="15145"/>
                  </a:cubicBezTo>
                  <a:lnTo>
                    <a:pt x="67" y="15378"/>
                  </a:lnTo>
                  <a:cubicBezTo>
                    <a:pt x="167" y="15512"/>
                    <a:pt x="267" y="15578"/>
                    <a:pt x="434" y="15578"/>
                  </a:cubicBezTo>
                  <a:cubicBezTo>
                    <a:pt x="567" y="15578"/>
                    <a:pt x="701" y="15512"/>
                    <a:pt x="767" y="15412"/>
                  </a:cubicBezTo>
                  <a:cubicBezTo>
                    <a:pt x="834" y="15345"/>
                    <a:pt x="834" y="15245"/>
                    <a:pt x="834" y="15145"/>
                  </a:cubicBezTo>
                  <a:cubicBezTo>
                    <a:pt x="834" y="14878"/>
                    <a:pt x="701" y="14744"/>
                    <a:pt x="434" y="147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1"/>
            <p:cNvSpPr/>
            <p:nvPr/>
          </p:nvSpPr>
          <p:spPr>
            <a:xfrm rot="-1799831" flipH="1">
              <a:off x="7601039" y="4206220"/>
              <a:ext cx="55508" cy="243290"/>
            </a:xfrm>
            <a:custGeom>
              <a:avLst/>
              <a:gdLst/>
              <a:ahLst/>
              <a:cxnLst/>
              <a:rect l="l" t="t" r="r" b="b"/>
              <a:pathLst>
                <a:path w="2102" h="9213" extrusionOk="0">
                  <a:moveTo>
                    <a:pt x="1477" y="1"/>
                  </a:moveTo>
                  <a:cubicBezTo>
                    <a:pt x="1432" y="1"/>
                    <a:pt x="1384" y="2"/>
                    <a:pt x="1334" y="6"/>
                  </a:cubicBezTo>
                  <a:cubicBezTo>
                    <a:pt x="801" y="72"/>
                    <a:pt x="567" y="239"/>
                    <a:pt x="567" y="506"/>
                  </a:cubicBezTo>
                  <a:lnTo>
                    <a:pt x="600" y="706"/>
                  </a:lnTo>
                  <a:cubicBezTo>
                    <a:pt x="701" y="839"/>
                    <a:pt x="801" y="906"/>
                    <a:pt x="934" y="906"/>
                  </a:cubicBezTo>
                  <a:cubicBezTo>
                    <a:pt x="1434" y="906"/>
                    <a:pt x="1768" y="839"/>
                    <a:pt x="1935" y="739"/>
                  </a:cubicBezTo>
                  <a:cubicBezTo>
                    <a:pt x="2035" y="706"/>
                    <a:pt x="2102" y="573"/>
                    <a:pt x="2102" y="406"/>
                  </a:cubicBezTo>
                  <a:cubicBezTo>
                    <a:pt x="2102" y="136"/>
                    <a:pt x="1885" y="1"/>
                    <a:pt x="1477" y="1"/>
                  </a:cubicBezTo>
                  <a:close/>
                  <a:moveTo>
                    <a:pt x="1234" y="4370"/>
                  </a:moveTo>
                  <a:cubicBezTo>
                    <a:pt x="1192" y="4370"/>
                    <a:pt x="1148" y="4372"/>
                    <a:pt x="1101" y="4375"/>
                  </a:cubicBezTo>
                  <a:cubicBezTo>
                    <a:pt x="600" y="4409"/>
                    <a:pt x="367" y="4542"/>
                    <a:pt x="367" y="4842"/>
                  </a:cubicBezTo>
                  <a:cubicBezTo>
                    <a:pt x="367" y="4909"/>
                    <a:pt x="400" y="4976"/>
                    <a:pt x="434" y="5042"/>
                  </a:cubicBezTo>
                  <a:cubicBezTo>
                    <a:pt x="500" y="5176"/>
                    <a:pt x="634" y="5243"/>
                    <a:pt x="834" y="5243"/>
                  </a:cubicBezTo>
                  <a:cubicBezTo>
                    <a:pt x="1201" y="5243"/>
                    <a:pt x="1468" y="5209"/>
                    <a:pt x="1635" y="5143"/>
                  </a:cubicBezTo>
                  <a:cubicBezTo>
                    <a:pt x="1735" y="5076"/>
                    <a:pt x="1801" y="4976"/>
                    <a:pt x="1801" y="4776"/>
                  </a:cubicBezTo>
                  <a:cubicBezTo>
                    <a:pt x="1801" y="4505"/>
                    <a:pt x="1612" y="4370"/>
                    <a:pt x="1234" y="4370"/>
                  </a:cubicBezTo>
                  <a:close/>
                  <a:moveTo>
                    <a:pt x="600" y="8378"/>
                  </a:moveTo>
                  <a:cubicBezTo>
                    <a:pt x="200" y="8378"/>
                    <a:pt x="0" y="8512"/>
                    <a:pt x="0" y="8812"/>
                  </a:cubicBezTo>
                  <a:cubicBezTo>
                    <a:pt x="0" y="8845"/>
                    <a:pt x="33" y="8912"/>
                    <a:pt x="67" y="9012"/>
                  </a:cubicBezTo>
                  <a:cubicBezTo>
                    <a:pt x="167" y="9145"/>
                    <a:pt x="334" y="9212"/>
                    <a:pt x="600" y="9212"/>
                  </a:cubicBezTo>
                  <a:cubicBezTo>
                    <a:pt x="1001" y="9212"/>
                    <a:pt x="1201" y="9079"/>
                    <a:pt x="1201" y="8812"/>
                  </a:cubicBezTo>
                  <a:cubicBezTo>
                    <a:pt x="1201" y="8512"/>
                    <a:pt x="1001" y="8378"/>
                    <a:pt x="600" y="837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41"/>
          <p:cNvSpPr txBox="1"/>
          <p:nvPr/>
        </p:nvSpPr>
        <p:spPr>
          <a:xfrm>
            <a:off x="6579399" y="3296100"/>
            <a:ext cx="2476547" cy="1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 dirty="0">
                <a:latin typeface="HY궁서B" panose="02030600000101010101" pitchFamily="18" charset="-127"/>
                <a:ea typeface="HY궁서B" panose="02030600000101010101" pitchFamily="18" charset="-127"/>
                <a:cs typeface="Roboto"/>
                <a:sym typeface="Roboto"/>
              </a:rPr>
              <a:t>의리  D106</a:t>
            </a:r>
            <a:endParaRPr sz="3100" dirty="0">
              <a:latin typeface="HY궁서B" panose="02030600000101010101" pitchFamily="18" charset="-127"/>
              <a:ea typeface="HY궁서B" panose="0203060000010101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궁서B" panose="02030600000101010101" pitchFamily="18" charset="-127"/>
              <a:ea typeface="HY궁서B" panose="02030600000101010101" pitchFamily="18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궁서B" panose="02030600000101010101" pitchFamily="18" charset="-127"/>
                <a:ea typeface="HY궁서B" panose="02030600000101010101" pitchFamily="18" charset="-127"/>
                <a:cs typeface="Roboto"/>
                <a:sym typeface="Roboto"/>
              </a:rPr>
              <a:t>이흥종   </a:t>
            </a:r>
            <a:r>
              <a:rPr lang="ko" b="1" dirty="0">
                <a:latin typeface="HY궁서B" panose="02030600000101010101" pitchFamily="18" charset="-127"/>
                <a:ea typeface="HY궁서B" panose="02030600000101010101" pitchFamily="18" charset="-127"/>
                <a:cs typeface="Roboto"/>
                <a:sym typeface="Roboto"/>
              </a:rPr>
              <a:t>박재희</a:t>
            </a:r>
            <a:r>
              <a:rPr lang="ko" dirty="0">
                <a:latin typeface="HY궁서B" panose="02030600000101010101" pitchFamily="18" charset="-127"/>
                <a:ea typeface="HY궁서B" panose="02030600000101010101" pitchFamily="18" charset="-127"/>
                <a:cs typeface="Roboto"/>
                <a:sym typeface="Roboto"/>
              </a:rPr>
              <a:t>   백소원</a:t>
            </a:r>
            <a:endParaRPr dirty="0">
              <a:latin typeface="HY궁서B" panose="02030600000101010101" pitchFamily="18" charset="-127"/>
              <a:ea typeface="HY궁서B" panose="02030600000101010101" pitchFamily="18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궁서B" panose="02030600000101010101" pitchFamily="18" charset="-127"/>
                <a:ea typeface="HY궁서B" panose="02030600000101010101" pitchFamily="18" charset="-127"/>
                <a:cs typeface="Roboto"/>
                <a:sym typeface="Roboto"/>
              </a:rPr>
              <a:t>이    준   신동윤   오민준</a:t>
            </a:r>
            <a:endParaRPr dirty="0">
              <a:latin typeface="HY궁서B" panose="02030600000101010101" pitchFamily="18" charset="-127"/>
              <a:ea typeface="HY궁서B" panose="02030600000101010101" pitchFamily="18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궁서B" panose="02030600000101010101" pitchFamily="18" charset="-127"/>
              <a:ea typeface="HY궁서B" panose="02030600000101010101" pitchFamily="18" charset="-127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차별성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566" name="Google Shape;566;p50"/>
          <p:cNvGrpSpPr/>
          <p:nvPr/>
        </p:nvGrpSpPr>
        <p:grpSpPr>
          <a:xfrm>
            <a:off x="2932882" y="1517613"/>
            <a:ext cx="3278677" cy="3327145"/>
            <a:chOff x="3196077" y="1251326"/>
            <a:chExt cx="2751953" cy="2792635"/>
          </a:xfrm>
        </p:grpSpPr>
        <p:sp>
          <p:nvSpPr>
            <p:cNvPr id="567" name="Google Shape;567;p50"/>
            <p:cNvSpPr/>
            <p:nvPr/>
          </p:nvSpPr>
          <p:spPr>
            <a:xfrm>
              <a:off x="3196077" y="1251326"/>
              <a:ext cx="1351958" cy="1228028"/>
            </a:xfrm>
            <a:custGeom>
              <a:avLst/>
              <a:gdLst/>
              <a:ahLst/>
              <a:cxnLst/>
              <a:rect l="l" t="t" r="r" b="b"/>
              <a:pathLst>
                <a:path w="79691" h="72386" extrusionOk="0">
                  <a:moveTo>
                    <a:pt x="7139" y="0"/>
                  </a:moveTo>
                  <a:cubicBezTo>
                    <a:pt x="3203" y="0"/>
                    <a:pt x="1" y="3202"/>
                    <a:pt x="1" y="7138"/>
                  </a:cubicBezTo>
                  <a:lnTo>
                    <a:pt x="1" y="72385"/>
                  </a:lnTo>
                  <a:lnTo>
                    <a:pt x="48102" y="72385"/>
                  </a:lnTo>
                  <a:cubicBezTo>
                    <a:pt x="49670" y="67615"/>
                    <a:pt x="52171" y="63012"/>
                    <a:pt x="55440" y="59109"/>
                  </a:cubicBezTo>
                  <a:cubicBezTo>
                    <a:pt x="61778" y="51537"/>
                    <a:pt x="70318" y="47200"/>
                    <a:pt x="79691" y="46800"/>
                  </a:cubicBezTo>
                  <a:lnTo>
                    <a:pt x="79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0"/>
            <p:cNvSpPr/>
            <p:nvPr/>
          </p:nvSpPr>
          <p:spPr>
            <a:xfrm>
              <a:off x="3270211" y="1325442"/>
              <a:ext cx="1203701" cy="1079771"/>
            </a:xfrm>
            <a:custGeom>
              <a:avLst/>
              <a:gdLst/>
              <a:ahLst/>
              <a:cxnLst/>
              <a:rect l="l" t="t" r="r" b="b"/>
              <a:pathLst>
                <a:path w="70952" h="63647" extrusionOk="0">
                  <a:moveTo>
                    <a:pt x="2769" y="1"/>
                  </a:moveTo>
                  <a:cubicBezTo>
                    <a:pt x="1235" y="1"/>
                    <a:pt x="1" y="1235"/>
                    <a:pt x="1" y="2769"/>
                  </a:cubicBezTo>
                  <a:lnTo>
                    <a:pt x="1" y="63646"/>
                  </a:lnTo>
                  <a:lnTo>
                    <a:pt x="40696" y="63646"/>
                  </a:lnTo>
                  <a:cubicBezTo>
                    <a:pt x="42431" y="59410"/>
                    <a:pt x="44833" y="55407"/>
                    <a:pt x="47735" y="51938"/>
                  </a:cubicBezTo>
                  <a:cubicBezTo>
                    <a:pt x="53872" y="44566"/>
                    <a:pt x="62012" y="39896"/>
                    <a:pt x="70951" y="38495"/>
                  </a:cubicBezTo>
                  <a:lnTo>
                    <a:pt x="70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lang="ko" sz="3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Old</a:t>
              </a:r>
              <a:endParaRPr sz="32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9" name="Google Shape;569;p50"/>
            <p:cNvSpPr/>
            <p:nvPr/>
          </p:nvSpPr>
          <p:spPr>
            <a:xfrm>
              <a:off x="3196077" y="2527370"/>
              <a:ext cx="1035628" cy="1216153"/>
            </a:xfrm>
            <a:custGeom>
              <a:avLst/>
              <a:gdLst/>
              <a:ahLst/>
              <a:cxnLst/>
              <a:rect l="l" t="t" r="r" b="b"/>
              <a:pathLst>
                <a:path w="61045" h="71686" extrusionOk="0">
                  <a:moveTo>
                    <a:pt x="1" y="1"/>
                  </a:moveTo>
                  <a:lnTo>
                    <a:pt x="1" y="64547"/>
                  </a:lnTo>
                  <a:cubicBezTo>
                    <a:pt x="1" y="68483"/>
                    <a:pt x="3203" y="71685"/>
                    <a:pt x="7139" y="71685"/>
                  </a:cubicBezTo>
                  <a:lnTo>
                    <a:pt x="61044" y="71685"/>
                  </a:lnTo>
                  <a:lnTo>
                    <a:pt x="61044" y="58943"/>
                  </a:lnTo>
                  <a:lnTo>
                    <a:pt x="61011" y="58943"/>
                  </a:lnTo>
                  <a:lnTo>
                    <a:pt x="61011" y="56074"/>
                  </a:lnTo>
                  <a:cubicBezTo>
                    <a:pt x="61011" y="45266"/>
                    <a:pt x="56908" y="36827"/>
                    <a:pt x="52939" y="28688"/>
                  </a:cubicBezTo>
                  <a:cubicBezTo>
                    <a:pt x="49536" y="21716"/>
                    <a:pt x="46334" y="15111"/>
                    <a:pt x="46334" y="7873"/>
                  </a:cubicBezTo>
                  <a:cubicBezTo>
                    <a:pt x="46334" y="5304"/>
                    <a:pt x="46667" y="2669"/>
                    <a:pt x="47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0"/>
            <p:cNvSpPr/>
            <p:nvPr/>
          </p:nvSpPr>
          <p:spPr>
            <a:xfrm>
              <a:off x="3270211" y="2601504"/>
              <a:ext cx="887354" cy="1067879"/>
            </a:xfrm>
            <a:custGeom>
              <a:avLst/>
              <a:gdLst/>
              <a:ahLst/>
              <a:cxnLst/>
              <a:rect l="l" t="t" r="r" b="b"/>
              <a:pathLst>
                <a:path w="52305" h="62946" extrusionOk="0">
                  <a:moveTo>
                    <a:pt x="1" y="0"/>
                  </a:moveTo>
                  <a:lnTo>
                    <a:pt x="1" y="60177"/>
                  </a:lnTo>
                  <a:cubicBezTo>
                    <a:pt x="1" y="61711"/>
                    <a:pt x="1235" y="62945"/>
                    <a:pt x="2769" y="62945"/>
                  </a:cubicBezTo>
                  <a:lnTo>
                    <a:pt x="52305" y="62945"/>
                  </a:lnTo>
                  <a:lnTo>
                    <a:pt x="52305" y="58909"/>
                  </a:lnTo>
                  <a:lnTo>
                    <a:pt x="52305" y="51704"/>
                  </a:lnTo>
                  <a:cubicBezTo>
                    <a:pt x="52305" y="41897"/>
                    <a:pt x="48569" y="34292"/>
                    <a:pt x="44666" y="26219"/>
                  </a:cubicBezTo>
                  <a:cubicBezTo>
                    <a:pt x="41197" y="19114"/>
                    <a:pt x="37594" y="11742"/>
                    <a:pt x="37594" y="3503"/>
                  </a:cubicBezTo>
                  <a:cubicBezTo>
                    <a:pt x="37594" y="2369"/>
                    <a:pt x="37661" y="1168"/>
                    <a:pt x="37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3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Old</a:t>
              </a:r>
              <a:endPara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0"/>
            <p:cNvSpPr/>
            <p:nvPr/>
          </p:nvSpPr>
          <p:spPr>
            <a:xfrm>
              <a:off x="4912405" y="2527370"/>
              <a:ext cx="1035611" cy="1216153"/>
            </a:xfrm>
            <a:custGeom>
              <a:avLst/>
              <a:gdLst/>
              <a:ahLst/>
              <a:cxnLst/>
              <a:rect l="l" t="t" r="r" b="b"/>
              <a:pathLst>
                <a:path w="61044" h="71686" extrusionOk="0">
                  <a:moveTo>
                    <a:pt x="13743" y="1"/>
                  </a:moveTo>
                  <a:cubicBezTo>
                    <a:pt x="14377" y="2669"/>
                    <a:pt x="14711" y="5304"/>
                    <a:pt x="14711" y="7873"/>
                  </a:cubicBezTo>
                  <a:cubicBezTo>
                    <a:pt x="14711" y="15111"/>
                    <a:pt x="11508" y="21716"/>
                    <a:pt x="8106" y="28688"/>
                  </a:cubicBezTo>
                  <a:cubicBezTo>
                    <a:pt x="4136" y="36827"/>
                    <a:pt x="33" y="45266"/>
                    <a:pt x="33" y="56074"/>
                  </a:cubicBezTo>
                  <a:lnTo>
                    <a:pt x="33" y="58943"/>
                  </a:lnTo>
                  <a:lnTo>
                    <a:pt x="0" y="61778"/>
                  </a:lnTo>
                  <a:lnTo>
                    <a:pt x="0" y="71685"/>
                  </a:lnTo>
                  <a:lnTo>
                    <a:pt x="53905" y="71685"/>
                  </a:lnTo>
                  <a:cubicBezTo>
                    <a:pt x="57841" y="71685"/>
                    <a:pt x="61044" y="68483"/>
                    <a:pt x="61044" y="64547"/>
                  </a:cubicBezTo>
                  <a:lnTo>
                    <a:pt x="610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0"/>
            <p:cNvSpPr/>
            <p:nvPr/>
          </p:nvSpPr>
          <p:spPr>
            <a:xfrm>
              <a:off x="4986522" y="2601504"/>
              <a:ext cx="887354" cy="1067879"/>
            </a:xfrm>
            <a:custGeom>
              <a:avLst/>
              <a:gdLst/>
              <a:ahLst/>
              <a:cxnLst/>
              <a:rect l="l" t="t" r="r" b="b"/>
              <a:pathLst>
                <a:path w="52305" h="62946" extrusionOk="0">
                  <a:moveTo>
                    <a:pt x="14545" y="0"/>
                  </a:moveTo>
                  <a:cubicBezTo>
                    <a:pt x="14645" y="1168"/>
                    <a:pt x="14711" y="2369"/>
                    <a:pt x="14711" y="3503"/>
                  </a:cubicBezTo>
                  <a:cubicBezTo>
                    <a:pt x="14711" y="11742"/>
                    <a:pt x="11109" y="19114"/>
                    <a:pt x="7640" y="26219"/>
                  </a:cubicBezTo>
                  <a:cubicBezTo>
                    <a:pt x="3737" y="34292"/>
                    <a:pt x="34" y="41897"/>
                    <a:pt x="34" y="51704"/>
                  </a:cubicBezTo>
                  <a:lnTo>
                    <a:pt x="34" y="54606"/>
                  </a:lnTo>
                  <a:lnTo>
                    <a:pt x="1" y="57408"/>
                  </a:lnTo>
                  <a:lnTo>
                    <a:pt x="1" y="62945"/>
                  </a:lnTo>
                  <a:lnTo>
                    <a:pt x="49536" y="62945"/>
                  </a:lnTo>
                  <a:cubicBezTo>
                    <a:pt x="51071" y="62945"/>
                    <a:pt x="52305" y="61711"/>
                    <a:pt x="52305" y="60177"/>
                  </a:cubicBezTo>
                  <a:lnTo>
                    <a:pt x="52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0"/>
            <p:cNvSpPr/>
            <p:nvPr/>
          </p:nvSpPr>
          <p:spPr>
            <a:xfrm>
              <a:off x="4596072" y="1251326"/>
              <a:ext cx="1351958" cy="1228028"/>
            </a:xfrm>
            <a:custGeom>
              <a:avLst/>
              <a:gdLst/>
              <a:ahLst/>
              <a:cxnLst/>
              <a:rect l="l" t="t" r="r" b="b"/>
              <a:pathLst>
                <a:path w="79691" h="72386" extrusionOk="0">
                  <a:moveTo>
                    <a:pt x="0" y="0"/>
                  </a:moveTo>
                  <a:lnTo>
                    <a:pt x="0" y="46800"/>
                  </a:lnTo>
                  <a:cubicBezTo>
                    <a:pt x="9374" y="47200"/>
                    <a:pt x="17913" y="51537"/>
                    <a:pt x="24251" y="59109"/>
                  </a:cubicBezTo>
                  <a:cubicBezTo>
                    <a:pt x="27520" y="63012"/>
                    <a:pt x="30022" y="67615"/>
                    <a:pt x="31590" y="72385"/>
                  </a:cubicBezTo>
                  <a:lnTo>
                    <a:pt x="79691" y="72385"/>
                  </a:lnTo>
                  <a:lnTo>
                    <a:pt x="79691" y="7138"/>
                  </a:lnTo>
                  <a:cubicBezTo>
                    <a:pt x="79691" y="3202"/>
                    <a:pt x="76488" y="0"/>
                    <a:pt x="72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0"/>
            <p:cNvSpPr/>
            <p:nvPr/>
          </p:nvSpPr>
          <p:spPr>
            <a:xfrm>
              <a:off x="4670206" y="1325442"/>
              <a:ext cx="1203684" cy="1079771"/>
            </a:xfrm>
            <a:custGeom>
              <a:avLst/>
              <a:gdLst/>
              <a:ahLst/>
              <a:cxnLst/>
              <a:rect l="l" t="t" r="r" b="b"/>
              <a:pathLst>
                <a:path w="70951" h="63647" extrusionOk="0">
                  <a:moveTo>
                    <a:pt x="0" y="1"/>
                  </a:moveTo>
                  <a:lnTo>
                    <a:pt x="0" y="38495"/>
                  </a:lnTo>
                  <a:cubicBezTo>
                    <a:pt x="8940" y="39896"/>
                    <a:pt x="17079" y="44566"/>
                    <a:pt x="23217" y="51938"/>
                  </a:cubicBezTo>
                  <a:cubicBezTo>
                    <a:pt x="26119" y="55407"/>
                    <a:pt x="28521" y="59410"/>
                    <a:pt x="30255" y="63646"/>
                  </a:cubicBezTo>
                  <a:lnTo>
                    <a:pt x="70951" y="63646"/>
                  </a:lnTo>
                  <a:lnTo>
                    <a:pt x="70951" y="2769"/>
                  </a:lnTo>
                  <a:cubicBezTo>
                    <a:pt x="70951" y="1235"/>
                    <a:pt x="69717" y="1"/>
                    <a:pt x="68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0"/>
            <p:cNvSpPr/>
            <p:nvPr/>
          </p:nvSpPr>
          <p:spPr>
            <a:xfrm>
              <a:off x="4030194" y="2092782"/>
              <a:ext cx="1083707" cy="1385905"/>
            </a:xfrm>
            <a:custGeom>
              <a:avLst/>
              <a:gdLst/>
              <a:ahLst/>
              <a:cxnLst/>
              <a:rect l="l" t="t" r="r" b="b"/>
              <a:pathLst>
                <a:path w="63879" h="81692" extrusionOk="0">
                  <a:moveTo>
                    <a:pt x="31923" y="0"/>
                  </a:moveTo>
                  <a:cubicBezTo>
                    <a:pt x="11909" y="0"/>
                    <a:pt x="0" y="19014"/>
                    <a:pt x="0" y="33491"/>
                  </a:cubicBezTo>
                  <a:cubicBezTo>
                    <a:pt x="0" y="48001"/>
                    <a:pt x="14711" y="60677"/>
                    <a:pt x="14711" y="81692"/>
                  </a:cubicBezTo>
                  <a:lnTo>
                    <a:pt x="49169" y="81692"/>
                  </a:lnTo>
                  <a:cubicBezTo>
                    <a:pt x="49169" y="60677"/>
                    <a:pt x="63879" y="48001"/>
                    <a:pt x="63879" y="33491"/>
                  </a:cubicBezTo>
                  <a:cubicBezTo>
                    <a:pt x="63879" y="19014"/>
                    <a:pt x="51937" y="0"/>
                    <a:pt x="31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0"/>
            <p:cNvSpPr/>
            <p:nvPr/>
          </p:nvSpPr>
          <p:spPr>
            <a:xfrm>
              <a:off x="4322744" y="2673941"/>
              <a:ext cx="498584" cy="804718"/>
            </a:xfrm>
            <a:custGeom>
              <a:avLst/>
              <a:gdLst/>
              <a:ahLst/>
              <a:cxnLst/>
              <a:rect l="l" t="t" r="r" b="b"/>
              <a:pathLst>
                <a:path w="29389" h="47434" extrusionOk="0">
                  <a:moveTo>
                    <a:pt x="4904" y="2135"/>
                  </a:moveTo>
                  <a:cubicBezTo>
                    <a:pt x="7473" y="2135"/>
                    <a:pt x="7640" y="4437"/>
                    <a:pt x="7640" y="4904"/>
                  </a:cubicBezTo>
                  <a:lnTo>
                    <a:pt x="7640" y="7639"/>
                  </a:lnTo>
                  <a:lnTo>
                    <a:pt x="4904" y="7639"/>
                  </a:lnTo>
                  <a:cubicBezTo>
                    <a:pt x="2303" y="7639"/>
                    <a:pt x="2136" y="5337"/>
                    <a:pt x="2136" y="4904"/>
                  </a:cubicBezTo>
                  <a:cubicBezTo>
                    <a:pt x="2136" y="4603"/>
                    <a:pt x="2202" y="2135"/>
                    <a:pt x="4904" y="2135"/>
                  </a:cubicBezTo>
                  <a:close/>
                  <a:moveTo>
                    <a:pt x="24518" y="2135"/>
                  </a:moveTo>
                  <a:cubicBezTo>
                    <a:pt x="24785" y="2135"/>
                    <a:pt x="27254" y="2235"/>
                    <a:pt x="27254" y="4904"/>
                  </a:cubicBezTo>
                  <a:cubicBezTo>
                    <a:pt x="27254" y="7472"/>
                    <a:pt x="24952" y="7639"/>
                    <a:pt x="24518" y="7639"/>
                  </a:cubicBezTo>
                  <a:lnTo>
                    <a:pt x="21750" y="7639"/>
                  </a:lnTo>
                  <a:lnTo>
                    <a:pt x="21750" y="4904"/>
                  </a:lnTo>
                  <a:cubicBezTo>
                    <a:pt x="21750" y="2302"/>
                    <a:pt x="24051" y="2135"/>
                    <a:pt x="24518" y="2135"/>
                  </a:cubicBezTo>
                  <a:close/>
                  <a:moveTo>
                    <a:pt x="4904" y="0"/>
                  </a:moveTo>
                  <a:cubicBezTo>
                    <a:pt x="1302" y="0"/>
                    <a:pt x="1" y="2935"/>
                    <a:pt x="1" y="4904"/>
                  </a:cubicBezTo>
                  <a:cubicBezTo>
                    <a:pt x="1" y="6872"/>
                    <a:pt x="1302" y="9774"/>
                    <a:pt x="4904" y="9774"/>
                  </a:cubicBezTo>
                  <a:lnTo>
                    <a:pt x="7640" y="9774"/>
                  </a:lnTo>
                  <a:lnTo>
                    <a:pt x="7640" y="47434"/>
                  </a:lnTo>
                  <a:lnTo>
                    <a:pt x="9775" y="47434"/>
                  </a:lnTo>
                  <a:lnTo>
                    <a:pt x="9775" y="9774"/>
                  </a:lnTo>
                  <a:lnTo>
                    <a:pt x="19615" y="9774"/>
                  </a:lnTo>
                  <a:lnTo>
                    <a:pt x="19615" y="47434"/>
                  </a:lnTo>
                  <a:lnTo>
                    <a:pt x="21750" y="47434"/>
                  </a:lnTo>
                  <a:lnTo>
                    <a:pt x="21750" y="9774"/>
                  </a:lnTo>
                  <a:lnTo>
                    <a:pt x="24518" y="9774"/>
                  </a:lnTo>
                  <a:cubicBezTo>
                    <a:pt x="26453" y="9774"/>
                    <a:pt x="29389" y="8473"/>
                    <a:pt x="29389" y="4904"/>
                  </a:cubicBezTo>
                  <a:cubicBezTo>
                    <a:pt x="29389" y="1301"/>
                    <a:pt x="26453" y="0"/>
                    <a:pt x="24518" y="0"/>
                  </a:cubicBezTo>
                  <a:cubicBezTo>
                    <a:pt x="22550" y="0"/>
                    <a:pt x="19615" y="1301"/>
                    <a:pt x="19615" y="4904"/>
                  </a:cubicBezTo>
                  <a:lnTo>
                    <a:pt x="19615" y="7639"/>
                  </a:lnTo>
                  <a:lnTo>
                    <a:pt x="9775" y="7639"/>
                  </a:lnTo>
                  <a:lnTo>
                    <a:pt x="9775" y="4904"/>
                  </a:lnTo>
                  <a:cubicBezTo>
                    <a:pt x="9775" y="2935"/>
                    <a:pt x="8474" y="0"/>
                    <a:pt x="4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0"/>
            <p:cNvSpPr/>
            <p:nvPr/>
          </p:nvSpPr>
          <p:spPr>
            <a:xfrm>
              <a:off x="4279739" y="3478602"/>
              <a:ext cx="584597" cy="565359"/>
            </a:xfrm>
            <a:custGeom>
              <a:avLst/>
              <a:gdLst/>
              <a:ahLst/>
              <a:cxnLst/>
              <a:rect l="l" t="t" r="r" b="b"/>
              <a:pathLst>
                <a:path w="34459" h="33325" extrusionOk="0">
                  <a:moveTo>
                    <a:pt x="1" y="1"/>
                  </a:moveTo>
                  <a:lnTo>
                    <a:pt x="1" y="6672"/>
                  </a:lnTo>
                  <a:lnTo>
                    <a:pt x="1" y="21383"/>
                  </a:lnTo>
                  <a:cubicBezTo>
                    <a:pt x="1" y="22984"/>
                    <a:pt x="1068" y="24852"/>
                    <a:pt x="2636" y="26653"/>
                  </a:cubicBezTo>
                  <a:cubicBezTo>
                    <a:pt x="5605" y="30056"/>
                    <a:pt x="10375" y="33125"/>
                    <a:pt x="12943" y="33291"/>
                  </a:cubicBezTo>
                  <a:cubicBezTo>
                    <a:pt x="13043" y="33325"/>
                    <a:pt x="13110" y="33325"/>
                    <a:pt x="13210" y="33325"/>
                  </a:cubicBezTo>
                  <a:lnTo>
                    <a:pt x="21249" y="33325"/>
                  </a:lnTo>
                  <a:cubicBezTo>
                    <a:pt x="21349" y="33325"/>
                    <a:pt x="21416" y="33325"/>
                    <a:pt x="21516" y="33291"/>
                  </a:cubicBezTo>
                  <a:cubicBezTo>
                    <a:pt x="24085" y="33125"/>
                    <a:pt x="28855" y="30056"/>
                    <a:pt x="31823" y="26653"/>
                  </a:cubicBezTo>
                  <a:cubicBezTo>
                    <a:pt x="33391" y="24885"/>
                    <a:pt x="34459" y="22984"/>
                    <a:pt x="34459" y="21383"/>
                  </a:cubicBezTo>
                  <a:lnTo>
                    <a:pt x="34459" y="6672"/>
                  </a:lnTo>
                  <a:lnTo>
                    <a:pt x="3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0"/>
            <p:cNvSpPr/>
            <p:nvPr/>
          </p:nvSpPr>
          <p:spPr>
            <a:xfrm>
              <a:off x="4199323" y="2246007"/>
              <a:ext cx="745466" cy="744999"/>
            </a:xfrm>
            <a:custGeom>
              <a:avLst/>
              <a:gdLst/>
              <a:ahLst/>
              <a:cxnLst/>
              <a:rect l="l" t="t" r="r" b="b"/>
              <a:pathLst>
                <a:path w="52739" h="52706" extrusionOk="0">
                  <a:moveTo>
                    <a:pt x="26386" y="1"/>
                  </a:moveTo>
                  <a:cubicBezTo>
                    <a:pt x="11809" y="1"/>
                    <a:pt x="1" y="11776"/>
                    <a:pt x="1" y="26353"/>
                  </a:cubicBezTo>
                  <a:cubicBezTo>
                    <a:pt x="1" y="40897"/>
                    <a:pt x="11809" y="52705"/>
                    <a:pt x="26386" y="52705"/>
                  </a:cubicBezTo>
                  <a:cubicBezTo>
                    <a:pt x="40930" y="52705"/>
                    <a:pt x="52739" y="40897"/>
                    <a:pt x="52739" y="26353"/>
                  </a:cubicBezTo>
                  <a:cubicBezTo>
                    <a:pt x="52739" y="11776"/>
                    <a:pt x="40930" y="1"/>
                    <a:pt x="26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0"/>
            <p:cNvSpPr/>
            <p:nvPr/>
          </p:nvSpPr>
          <p:spPr>
            <a:xfrm>
              <a:off x="4365188" y="2405212"/>
              <a:ext cx="413692" cy="414268"/>
            </a:xfrm>
            <a:custGeom>
              <a:avLst/>
              <a:gdLst/>
              <a:ahLst/>
              <a:cxnLst/>
              <a:rect l="l" t="t" r="r" b="b"/>
              <a:pathLst>
                <a:path w="24385" h="24419" extrusionOk="0">
                  <a:moveTo>
                    <a:pt x="12209" y="1"/>
                  </a:moveTo>
                  <a:cubicBezTo>
                    <a:pt x="5438" y="1"/>
                    <a:pt x="1" y="5472"/>
                    <a:pt x="1" y="12210"/>
                  </a:cubicBezTo>
                  <a:cubicBezTo>
                    <a:pt x="1" y="18948"/>
                    <a:pt x="5438" y="24418"/>
                    <a:pt x="12209" y="24418"/>
                  </a:cubicBezTo>
                  <a:cubicBezTo>
                    <a:pt x="18948" y="24418"/>
                    <a:pt x="24385" y="18948"/>
                    <a:pt x="24385" y="12210"/>
                  </a:cubicBezTo>
                  <a:cubicBezTo>
                    <a:pt x="24385" y="5472"/>
                    <a:pt x="18948" y="1"/>
                    <a:pt x="122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0"/>
            <p:cNvSpPr/>
            <p:nvPr/>
          </p:nvSpPr>
          <p:spPr>
            <a:xfrm>
              <a:off x="4279739" y="3478602"/>
              <a:ext cx="584597" cy="565359"/>
            </a:xfrm>
            <a:custGeom>
              <a:avLst/>
              <a:gdLst/>
              <a:ahLst/>
              <a:cxnLst/>
              <a:rect l="l" t="t" r="r" b="b"/>
              <a:pathLst>
                <a:path w="34459" h="33325" extrusionOk="0">
                  <a:moveTo>
                    <a:pt x="1" y="1"/>
                  </a:moveTo>
                  <a:lnTo>
                    <a:pt x="1" y="6672"/>
                  </a:lnTo>
                  <a:lnTo>
                    <a:pt x="34459" y="6672"/>
                  </a:lnTo>
                  <a:lnTo>
                    <a:pt x="34459" y="1"/>
                  </a:lnTo>
                  <a:close/>
                  <a:moveTo>
                    <a:pt x="1" y="13311"/>
                  </a:moveTo>
                  <a:lnTo>
                    <a:pt x="1" y="19982"/>
                  </a:lnTo>
                  <a:lnTo>
                    <a:pt x="34459" y="19982"/>
                  </a:lnTo>
                  <a:lnTo>
                    <a:pt x="34459" y="13311"/>
                  </a:lnTo>
                  <a:close/>
                  <a:moveTo>
                    <a:pt x="2636" y="26653"/>
                  </a:moveTo>
                  <a:cubicBezTo>
                    <a:pt x="5605" y="30056"/>
                    <a:pt x="10375" y="33125"/>
                    <a:pt x="12943" y="33325"/>
                  </a:cubicBezTo>
                  <a:lnTo>
                    <a:pt x="21516" y="33325"/>
                  </a:lnTo>
                  <a:cubicBezTo>
                    <a:pt x="24085" y="33125"/>
                    <a:pt x="28855" y="30056"/>
                    <a:pt x="31823" y="266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1" name="Google Shape;581;p50"/>
          <p:cNvSpPr txBox="1"/>
          <p:nvPr/>
        </p:nvSpPr>
        <p:spPr>
          <a:xfrm>
            <a:off x="803675" y="1985275"/>
            <a:ext cx="1789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매물 확인을 위해</a:t>
            </a:r>
            <a:endParaRPr sz="160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직접 방문</a:t>
            </a:r>
            <a:endParaRPr sz="160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582" name="Google Shape;582;p50"/>
          <p:cNvSpPr txBox="1"/>
          <p:nvPr/>
        </p:nvSpPr>
        <p:spPr>
          <a:xfrm>
            <a:off x="6455000" y="3369700"/>
            <a:ext cx="2128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600" dirty="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체크리스트를 </a:t>
            </a:r>
            <a:endParaRPr sz="1600" dirty="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600" dirty="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제공하여 필요 항목</a:t>
            </a:r>
            <a:endParaRPr sz="1600" dirty="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600" dirty="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확인 가능</a:t>
            </a:r>
            <a:endParaRPr sz="1600" dirty="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583" name="Google Shape;583;p50"/>
          <p:cNvSpPr txBox="1"/>
          <p:nvPr/>
        </p:nvSpPr>
        <p:spPr>
          <a:xfrm>
            <a:off x="6455000" y="1985275"/>
            <a:ext cx="1789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600" dirty="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매물을 </a:t>
            </a:r>
            <a:endParaRPr sz="1600" dirty="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600" dirty="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실시간으로 확인</a:t>
            </a:r>
            <a:endParaRPr sz="1600" dirty="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584" name="Google Shape;584;p50"/>
          <p:cNvSpPr txBox="1"/>
          <p:nvPr/>
        </p:nvSpPr>
        <p:spPr>
          <a:xfrm>
            <a:off x="803675" y="3481750"/>
            <a:ext cx="2057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고객이 필요한 부분</a:t>
            </a:r>
            <a:endParaRPr sz="160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스스로 확인</a:t>
            </a:r>
            <a:endParaRPr sz="160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585" name="Google Shape;585;p50"/>
          <p:cNvSpPr txBox="1"/>
          <p:nvPr/>
        </p:nvSpPr>
        <p:spPr>
          <a:xfrm>
            <a:off x="5161200" y="3481750"/>
            <a:ext cx="112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latin typeface="Roboto"/>
                <a:ea typeface="Roboto"/>
                <a:cs typeface="Roboto"/>
                <a:sym typeface="Roboto"/>
              </a:rPr>
              <a:t>New</a:t>
            </a:r>
            <a:endParaRPr sz="3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50"/>
          <p:cNvSpPr txBox="1"/>
          <p:nvPr/>
        </p:nvSpPr>
        <p:spPr>
          <a:xfrm>
            <a:off x="4932600" y="1881550"/>
            <a:ext cx="112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latin typeface="Roboto"/>
                <a:ea typeface="Roboto"/>
                <a:cs typeface="Roboto"/>
                <a:sym typeface="Roboto"/>
              </a:rPr>
              <a:t>New</a:t>
            </a:r>
            <a:endParaRPr sz="32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1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1"/>
          <p:cNvSpPr/>
          <p:nvPr/>
        </p:nvSpPr>
        <p:spPr>
          <a:xfrm>
            <a:off x="1879263" y="7546525"/>
            <a:ext cx="272700" cy="239875"/>
          </a:xfrm>
          <a:custGeom>
            <a:avLst/>
            <a:gdLst/>
            <a:ahLst/>
            <a:cxnLst/>
            <a:rect l="l" t="t" r="r" b="b"/>
            <a:pathLst>
              <a:path w="10908" h="9595" extrusionOk="0">
                <a:moveTo>
                  <a:pt x="5449" y="0"/>
                </a:moveTo>
                <a:cubicBezTo>
                  <a:pt x="4833" y="0"/>
                  <a:pt x="4207" y="121"/>
                  <a:pt x="3603" y="378"/>
                </a:cubicBezTo>
                <a:cubicBezTo>
                  <a:pt x="1168" y="1412"/>
                  <a:pt x="0" y="4214"/>
                  <a:pt x="1034" y="6649"/>
                </a:cubicBezTo>
                <a:cubicBezTo>
                  <a:pt x="1787" y="8480"/>
                  <a:pt x="3578" y="9595"/>
                  <a:pt x="5455" y="9595"/>
                </a:cubicBezTo>
                <a:cubicBezTo>
                  <a:pt x="6074" y="9595"/>
                  <a:pt x="6702" y="9474"/>
                  <a:pt x="7306" y="9217"/>
                </a:cubicBezTo>
                <a:cubicBezTo>
                  <a:pt x="9741" y="8183"/>
                  <a:pt x="10908" y="5381"/>
                  <a:pt x="9874" y="2946"/>
                </a:cubicBezTo>
                <a:cubicBezTo>
                  <a:pt x="9096" y="1115"/>
                  <a:pt x="7319" y="0"/>
                  <a:pt x="5449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1"/>
          <p:cNvSpPr/>
          <p:nvPr/>
        </p:nvSpPr>
        <p:spPr>
          <a:xfrm>
            <a:off x="1907613" y="7557625"/>
            <a:ext cx="219350" cy="219350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4404" y="0"/>
                </a:moveTo>
                <a:cubicBezTo>
                  <a:pt x="1969" y="0"/>
                  <a:pt x="1" y="1968"/>
                  <a:pt x="1" y="4404"/>
                </a:cubicBezTo>
                <a:cubicBezTo>
                  <a:pt x="1" y="6839"/>
                  <a:pt x="1969" y="8773"/>
                  <a:pt x="4404" y="8773"/>
                </a:cubicBezTo>
                <a:cubicBezTo>
                  <a:pt x="6805" y="8773"/>
                  <a:pt x="8773" y="6839"/>
                  <a:pt x="8773" y="4404"/>
                </a:cubicBezTo>
                <a:cubicBezTo>
                  <a:pt x="8773" y="1968"/>
                  <a:pt x="6805" y="0"/>
                  <a:pt x="440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1"/>
          <p:cNvSpPr/>
          <p:nvPr/>
        </p:nvSpPr>
        <p:spPr>
          <a:xfrm>
            <a:off x="1907613" y="7673550"/>
            <a:ext cx="219350" cy="143450"/>
          </a:xfrm>
          <a:custGeom>
            <a:avLst/>
            <a:gdLst/>
            <a:ahLst/>
            <a:cxnLst/>
            <a:rect l="l" t="t" r="r" b="b"/>
            <a:pathLst>
              <a:path w="8774" h="5738" extrusionOk="0">
                <a:moveTo>
                  <a:pt x="1" y="0"/>
                </a:moveTo>
                <a:cubicBezTo>
                  <a:pt x="34" y="1134"/>
                  <a:pt x="401" y="3436"/>
                  <a:pt x="1001" y="5737"/>
                </a:cubicBezTo>
                <a:lnTo>
                  <a:pt x="7773" y="5737"/>
                </a:lnTo>
                <a:cubicBezTo>
                  <a:pt x="8373" y="3436"/>
                  <a:pt x="8740" y="1134"/>
                  <a:pt x="8773" y="0"/>
                </a:cubicBezTo>
                <a:lnTo>
                  <a:pt x="8773" y="0"/>
                </a:lnTo>
                <a:cubicBezTo>
                  <a:pt x="8673" y="2302"/>
                  <a:pt x="6739" y="4136"/>
                  <a:pt x="4404" y="4136"/>
                </a:cubicBezTo>
                <a:cubicBezTo>
                  <a:pt x="2035" y="4136"/>
                  <a:pt x="134" y="2302"/>
                  <a:pt x="1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65;p50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10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질문</a:t>
            </a:r>
            <a:r>
              <a:rPr lang="en-US" altLang="ko-KR" sz="10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sz="10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1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1"/>
          <p:cNvSpPr/>
          <p:nvPr/>
        </p:nvSpPr>
        <p:spPr>
          <a:xfrm>
            <a:off x="1879263" y="7546525"/>
            <a:ext cx="272700" cy="239875"/>
          </a:xfrm>
          <a:custGeom>
            <a:avLst/>
            <a:gdLst/>
            <a:ahLst/>
            <a:cxnLst/>
            <a:rect l="l" t="t" r="r" b="b"/>
            <a:pathLst>
              <a:path w="10908" h="9595" extrusionOk="0">
                <a:moveTo>
                  <a:pt x="5449" y="0"/>
                </a:moveTo>
                <a:cubicBezTo>
                  <a:pt x="4833" y="0"/>
                  <a:pt x="4207" y="121"/>
                  <a:pt x="3603" y="378"/>
                </a:cubicBezTo>
                <a:cubicBezTo>
                  <a:pt x="1168" y="1412"/>
                  <a:pt x="0" y="4214"/>
                  <a:pt x="1034" y="6649"/>
                </a:cubicBezTo>
                <a:cubicBezTo>
                  <a:pt x="1787" y="8480"/>
                  <a:pt x="3578" y="9595"/>
                  <a:pt x="5455" y="9595"/>
                </a:cubicBezTo>
                <a:cubicBezTo>
                  <a:pt x="6074" y="9595"/>
                  <a:pt x="6702" y="9474"/>
                  <a:pt x="7306" y="9217"/>
                </a:cubicBezTo>
                <a:cubicBezTo>
                  <a:pt x="9741" y="8183"/>
                  <a:pt x="10908" y="5381"/>
                  <a:pt x="9874" y="2946"/>
                </a:cubicBezTo>
                <a:cubicBezTo>
                  <a:pt x="9096" y="1115"/>
                  <a:pt x="7319" y="0"/>
                  <a:pt x="5449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1"/>
          <p:cNvSpPr/>
          <p:nvPr/>
        </p:nvSpPr>
        <p:spPr>
          <a:xfrm>
            <a:off x="1907613" y="7557625"/>
            <a:ext cx="219350" cy="219350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4404" y="0"/>
                </a:moveTo>
                <a:cubicBezTo>
                  <a:pt x="1969" y="0"/>
                  <a:pt x="1" y="1968"/>
                  <a:pt x="1" y="4404"/>
                </a:cubicBezTo>
                <a:cubicBezTo>
                  <a:pt x="1" y="6839"/>
                  <a:pt x="1969" y="8773"/>
                  <a:pt x="4404" y="8773"/>
                </a:cubicBezTo>
                <a:cubicBezTo>
                  <a:pt x="6805" y="8773"/>
                  <a:pt x="8773" y="6839"/>
                  <a:pt x="8773" y="4404"/>
                </a:cubicBezTo>
                <a:cubicBezTo>
                  <a:pt x="8773" y="1968"/>
                  <a:pt x="6805" y="0"/>
                  <a:pt x="440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1"/>
          <p:cNvSpPr/>
          <p:nvPr/>
        </p:nvSpPr>
        <p:spPr>
          <a:xfrm>
            <a:off x="1907613" y="7673550"/>
            <a:ext cx="219350" cy="143450"/>
          </a:xfrm>
          <a:custGeom>
            <a:avLst/>
            <a:gdLst/>
            <a:ahLst/>
            <a:cxnLst/>
            <a:rect l="l" t="t" r="r" b="b"/>
            <a:pathLst>
              <a:path w="8774" h="5738" extrusionOk="0">
                <a:moveTo>
                  <a:pt x="1" y="0"/>
                </a:moveTo>
                <a:cubicBezTo>
                  <a:pt x="34" y="1134"/>
                  <a:pt x="401" y="3436"/>
                  <a:pt x="1001" y="5737"/>
                </a:cubicBezTo>
                <a:lnTo>
                  <a:pt x="7773" y="5737"/>
                </a:lnTo>
                <a:cubicBezTo>
                  <a:pt x="8373" y="3436"/>
                  <a:pt x="8740" y="1134"/>
                  <a:pt x="8773" y="0"/>
                </a:cubicBezTo>
                <a:lnTo>
                  <a:pt x="8773" y="0"/>
                </a:lnTo>
                <a:cubicBezTo>
                  <a:pt x="8673" y="2302"/>
                  <a:pt x="6739" y="4136"/>
                  <a:pt x="4404" y="4136"/>
                </a:cubicBezTo>
                <a:cubicBezTo>
                  <a:pt x="2035" y="4136"/>
                  <a:pt x="134" y="2302"/>
                  <a:pt x="1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65;p50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10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감사합니다</a:t>
            </a:r>
            <a:r>
              <a:rPr lang="en-US" altLang="ko-KR" sz="10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sz="10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16" name="Google Shape;222;p42"/>
          <p:cNvGrpSpPr/>
          <p:nvPr/>
        </p:nvGrpSpPr>
        <p:grpSpPr>
          <a:xfrm>
            <a:off x="6411729" y="-556720"/>
            <a:ext cx="531296" cy="1777696"/>
            <a:chOff x="631402" y="-544200"/>
            <a:chExt cx="850896" cy="2847067"/>
          </a:xfrm>
        </p:grpSpPr>
        <p:sp>
          <p:nvSpPr>
            <p:cNvPr id="17" name="Google Shape;223;p42"/>
            <p:cNvSpPr/>
            <p:nvPr/>
          </p:nvSpPr>
          <p:spPr>
            <a:xfrm flipH="1">
              <a:off x="1035045" y="-544200"/>
              <a:ext cx="43973" cy="1536562"/>
            </a:xfrm>
            <a:custGeom>
              <a:avLst/>
              <a:gdLst/>
              <a:ahLst/>
              <a:cxnLst/>
              <a:rect l="l" t="t" r="r" b="b"/>
              <a:pathLst>
                <a:path w="2903" h="101440" extrusionOk="0">
                  <a:moveTo>
                    <a:pt x="0" y="0"/>
                  </a:moveTo>
                  <a:lnTo>
                    <a:pt x="0" y="101440"/>
                  </a:lnTo>
                  <a:lnTo>
                    <a:pt x="2902" y="101440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24;p42"/>
            <p:cNvSpPr/>
            <p:nvPr/>
          </p:nvSpPr>
          <p:spPr>
            <a:xfrm flipH="1">
              <a:off x="631402" y="1297861"/>
              <a:ext cx="850896" cy="1005006"/>
            </a:xfrm>
            <a:custGeom>
              <a:avLst/>
              <a:gdLst/>
              <a:ahLst/>
              <a:cxnLst/>
              <a:rect l="l" t="t" r="r" b="b"/>
              <a:pathLst>
                <a:path w="56174" h="66348" extrusionOk="0">
                  <a:moveTo>
                    <a:pt x="3970" y="25252"/>
                  </a:moveTo>
                  <a:cubicBezTo>
                    <a:pt x="1468" y="29321"/>
                    <a:pt x="0" y="34058"/>
                    <a:pt x="0" y="39128"/>
                  </a:cubicBezTo>
                  <a:cubicBezTo>
                    <a:pt x="0" y="54172"/>
                    <a:pt x="12576" y="66348"/>
                    <a:pt x="28087" y="66348"/>
                  </a:cubicBezTo>
                  <a:cubicBezTo>
                    <a:pt x="43598" y="66348"/>
                    <a:pt x="56174" y="54172"/>
                    <a:pt x="56174" y="39128"/>
                  </a:cubicBezTo>
                  <a:cubicBezTo>
                    <a:pt x="56174" y="34058"/>
                    <a:pt x="54706" y="29321"/>
                    <a:pt x="52204" y="25252"/>
                  </a:cubicBezTo>
                  <a:lnTo>
                    <a:pt x="52304" y="25252"/>
                  </a:lnTo>
                  <a:cubicBezTo>
                    <a:pt x="40796" y="7939"/>
                    <a:pt x="41964" y="0"/>
                    <a:pt x="41964" y="0"/>
                  </a:cubicBezTo>
                  <a:lnTo>
                    <a:pt x="28087" y="0"/>
                  </a:lnTo>
                  <a:lnTo>
                    <a:pt x="14177" y="0"/>
                  </a:lnTo>
                  <a:cubicBezTo>
                    <a:pt x="14177" y="0"/>
                    <a:pt x="15378" y="7939"/>
                    <a:pt x="3870" y="252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25;p42"/>
            <p:cNvSpPr/>
            <p:nvPr/>
          </p:nvSpPr>
          <p:spPr>
            <a:xfrm flipH="1">
              <a:off x="846611" y="1037082"/>
              <a:ext cx="420904" cy="260749"/>
            </a:xfrm>
            <a:custGeom>
              <a:avLst/>
              <a:gdLst/>
              <a:ahLst/>
              <a:cxnLst/>
              <a:rect l="l" t="t" r="r" b="b"/>
              <a:pathLst>
                <a:path w="27787" h="17214" extrusionOk="0">
                  <a:moveTo>
                    <a:pt x="13910" y="17213"/>
                  </a:moveTo>
                  <a:lnTo>
                    <a:pt x="13910" y="17213"/>
                  </a:lnTo>
                  <a:lnTo>
                    <a:pt x="27787" y="17213"/>
                  </a:lnTo>
                  <a:lnTo>
                    <a:pt x="27787" y="5738"/>
                  </a:lnTo>
                  <a:lnTo>
                    <a:pt x="24017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3770" y="1"/>
                  </a:lnTo>
                  <a:lnTo>
                    <a:pt x="0" y="5738"/>
                  </a:lnTo>
                  <a:lnTo>
                    <a:pt x="0" y="172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26;p42"/>
            <p:cNvSpPr/>
            <p:nvPr/>
          </p:nvSpPr>
          <p:spPr>
            <a:xfrm flipH="1">
              <a:off x="811748" y="889519"/>
              <a:ext cx="490143" cy="375946"/>
            </a:xfrm>
            <a:custGeom>
              <a:avLst/>
              <a:gdLst/>
              <a:ahLst/>
              <a:cxnLst/>
              <a:rect l="l" t="t" r="r" b="b"/>
              <a:pathLst>
                <a:path w="32358" h="24819" extrusionOk="0">
                  <a:moveTo>
                    <a:pt x="32357" y="24818"/>
                  </a:moveTo>
                  <a:lnTo>
                    <a:pt x="1" y="24818"/>
                  </a:lnTo>
                  <a:lnTo>
                    <a:pt x="1" y="10341"/>
                  </a:lnTo>
                  <a:cubicBezTo>
                    <a:pt x="1" y="4637"/>
                    <a:pt x="4638" y="1"/>
                    <a:pt x="10342" y="1"/>
                  </a:cubicBezTo>
                  <a:lnTo>
                    <a:pt x="22017" y="1"/>
                  </a:lnTo>
                  <a:cubicBezTo>
                    <a:pt x="27721" y="1"/>
                    <a:pt x="32357" y="4637"/>
                    <a:pt x="32357" y="10341"/>
                  </a:cubicBezTo>
                  <a:lnTo>
                    <a:pt x="32357" y="24818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" name="Google Shape;227;p42"/>
            <p:cNvGrpSpPr/>
            <p:nvPr/>
          </p:nvGrpSpPr>
          <p:grpSpPr>
            <a:xfrm flipH="1">
              <a:off x="880684" y="1634161"/>
              <a:ext cx="369301" cy="376623"/>
              <a:chOff x="5646013" y="5370038"/>
              <a:chExt cx="181243" cy="184819"/>
            </a:xfrm>
          </p:grpSpPr>
          <p:sp>
            <p:nvSpPr>
              <p:cNvPr id="22" name="Google Shape;228;p42"/>
              <p:cNvSpPr/>
              <p:nvPr/>
            </p:nvSpPr>
            <p:spPr>
              <a:xfrm>
                <a:off x="5646013" y="5370038"/>
                <a:ext cx="149914" cy="184819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12009" extrusionOk="0">
                    <a:moveTo>
                      <a:pt x="9407" y="5838"/>
                    </a:moveTo>
                    <a:cubicBezTo>
                      <a:pt x="9007" y="5871"/>
                      <a:pt x="8407" y="5871"/>
                      <a:pt x="7973" y="5771"/>
                    </a:cubicBezTo>
                    <a:cubicBezTo>
                      <a:pt x="7206" y="5571"/>
                      <a:pt x="5972" y="3803"/>
                      <a:pt x="5438" y="3036"/>
                    </a:cubicBezTo>
                    <a:cubicBezTo>
                      <a:pt x="4904" y="2302"/>
                      <a:pt x="5138" y="434"/>
                      <a:pt x="5004" y="334"/>
                    </a:cubicBezTo>
                    <a:cubicBezTo>
                      <a:pt x="4904" y="234"/>
                      <a:pt x="4704" y="0"/>
                      <a:pt x="4237" y="234"/>
                    </a:cubicBezTo>
                    <a:cubicBezTo>
                      <a:pt x="3803" y="434"/>
                      <a:pt x="3303" y="1134"/>
                      <a:pt x="3336" y="2235"/>
                    </a:cubicBezTo>
                    <a:cubicBezTo>
                      <a:pt x="3370" y="3336"/>
                      <a:pt x="3803" y="4370"/>
                      <a:pt x="3770" y="4904"/>
                    </a:cubicBezTo>
                    <a:cubicBezTo>
                      <a:pt x="3770" y="5438"/>
                      <a:pt x="3203" y="5504"/>
                      <a:pt x="2369" y="5738"/>
                    </a:cubicBezTo>
                    <a:cubicBezTo>
                      <a:pt x="1502" y="5971"/>
                      <a:pt x="668" y="6171"/>
                      <a:pt x="334" y="6672"/>
                    </a:cubicBezTo>
                    <a:cubicBezTo>
                      <a:pt x="1" y="7172"/>
                      <a:pt x="668" y="7973"/>
                      <a:pt x="768" y="8073"/>
                    </a:cubicBezTo>
                    <a:cubicBezTo>
                      <a:pt x="868" y="8173"/>
                      <a:pt x="601" y="8273"/>
                      <a:pt x="801" y="8907"/>
                    </a:cubicBezTo>
                    <a:cubicBezTo>
                      <a:pt x="968" y="9540"/>
                      <a:pt x="1502" y="9674"/>
                      <a:pt x="1502" y="9674"/>
                    </a:cubicBezTo>
                    <a:cubicBezTo>
                      <a:pt x="1502" y="9674"/>
                      <a:pt x="1402" y="10108"/>
                      <a:pt x="1635" y="10508"/>
                    </a:cubicBezTo>
                    <a:cubicBezTo>
                      <a:pt x="1835" y="10875"/>
                      <a:pt x="2369" y="11008"/>
                      <a:pt x="2369" y="11008"/>
                    </a:cubicBezTo>
                    <a:cubicBezTo>
                      <a:pt x="2369" y="11008"/>
                      <a:pt x="2269" y="11575"/>
                      <a:pt x="2669" y="11809"/>
                    </a:cubicBezTo>
                    <a:cubicBezTo>
                      <a:pt x="3103" y="12009"/>
                      <a:pt x="5204" y="11976"/>
                      <a:pt x="5972" y="11575"/>
                    </a:cubicBezTo>
                    <a:cubicBezTo>
                      <a:pt x="6739" y="11208"/>
                      <a:pt x="7473" y="10541"/>
                      <a:pt x="8107" y="10408"/>
                    </a:cubicBezTo>
                    <a:cubicBezTo>
                      <a:pt x="8507" y="10341"/>
                      <a:pt x="9241" y="10341"/>
                      <a:pt x="9741" y="10341"/>
                    </a:cubicBezTo>
                    <a:cubicBezTo>
                      <a:pt x="9708" y="10308"/>
                      <a:pt x="9708" y="10274"/>
                      <a:pt x="9708" y="10241"/>
                    </a:cubicBezTo>
                    <a:lnTo>
                      <a:pt x="9407" y="5871"/>
                    </a:lnTo>
                    <a:cubicBezTo>
                      <a:pt x="9407" y="5871"/>
                      <a:pt x="9407" y="5838"/>
                      <a:pt x="9407" y="5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29;p42"/>
              <p:cNvSpPr/>
              <p:nvPr/>
            </p:nvSpPr>
            <p:spPr>
              <a:xfrm>
                <a:off x="5794383" y="5453211"/>
                <a:ext cx="32873" cy="79074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5138" extrusionOk="0">
                    <a:moveTo>
                      <a:pt x="1469" y="0"/>
                    </a:moveTo>
                    <a:lnTo>
                      <a:pt x="335" y="100"/>
                    </a:lnTo>
                    <a:cubicBezTo>
                      <a:pt x="168" y="100"/>
                      <a:pt x="1" y="267"/>
                      <a:pt x="34" y="434"/>
                    </a:cubicBezTo>
                    <a:lnTo>
                      <a:pt x="335" y="4804"/>
                    </a:lnTo>
                    <a:cubicBezTo>
                      <a:pt x="335" y="5004"/>
                      <a:pt x="501" y="5137"/>
                      <a:pt x="668" y="5104"/>
                    </a:cubicBezTo>
                    <a:lnTo>
                      <a:pt x="1802" y="5037"/>
                    </a:lnTo>
                    <a:cubicBezTo>
                      <a:pt x="1969" y="5037"/>
                      <a:pt x="2136" y="4870"/>
                      <a:pt x="2102" y="4670"/>
                    </a:cubicBezTo>
                    <a:lnTo>
                      <a:pt x="1802" y="334"/>
                    </a:lnTo>
                    <a:cubicBezTo>
                      <a:pt x="1802" y="134"/>
                      <a:pt x="1635" y="0"/>
                      <a:pt x="14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" name="Google Shape;230;p42"/>
          <p:cNvGrpSpPr/>
          <p:nvPr/>
        </p:nvGrpSpPr>
        <p:grpSpPr>
          <a:xfrm>
            <a:off x="8553967" y="-47413"/>
            <a:ext cx="530982" cy="2930654"/>
            <a:chOff x="2963646" y="0"/>
            <a:chExt cx="850396" cy="4693590"/>
          </a:xfrm>
        </p:grpSpPr>
        <p:sp>
          <p:nvSpPr>
            <p:cNvPr id="25" name="Google Shape;231;p42"/>
            <p:cNvSpPr/>
            <p:nvPr/>
          </p:nvSpPr>
          <p:spPr>
            <a:xfrm flipH="1">
              <a:off x="3367297" y="0"/>
              <a:ext cx="43458" cy="3309537"/>
            </a:xfrm>
            <a:custGeom>
              <a:avLst/>
              <a:gdLst/>
              <a:ahLst/>
              <a:cxnLst/>
              <a:rect l="l" t="t" r="r" b="b"/>
              <a:pathLst>
                <a:path w="2869" h="194507" extrusionOk="0">
                  <a:moveTo>
                    <a:pt x="0" y="0"/>
                  </a:moveTo>
                  <a:lnTo>
                    <a:pt x="0" y="194506"/>
                  </a:lnTo>
                  <a:lnTo>
                    <a:pt x="2869" y="194506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32;p42"/>
            <p:cNvSpPr/>
            <p:nvPr/>
          </p:nvSpPr>
          <p:spPr>
            <a:xfrm flipH="1">
              <a:off x="2963646" y="3688584"/>
              <a:ext cx="850396" cy="1005006"/>
            </a:xfrm>
            <a:custGeom>
              <a:avLst/>
              <a:gdLst/>
              <a:ahLst/>
              <a:cxnLst/>
              <a:rect l="l" t="t" r="r" b="b"/>
              <a:pathLst>
                <a:path w="56141" h="66348" extrusionOk="0">
                  <a:moveTo>
                    <a:pt x="3937" y="25252"/>
                  </a:moveTo>
                  <a:cubicBezTo>
                    <a:pt x="1435" y="29321"/>
                    <a:pt x="0" y="34058"/>
                    <a:pt x="0" y="39128"/>
                  </a:cubicBezTo>
                  <a:cubicBezTo>
                    <a:pt x="0" y="54173"/>
                    <a:pt x="12543" y="66348"/>
                    <a:pt x="28054" y="66348"/>
                  </a:cubicBezTo>
                  <a:cubicBezTo>
                    <a:pt x="43565" y="66348"/>
                    <a:pt x="56141" y="54173"/>
                    <a:pt x="56141" y="39128"/>
                  </a:cubicBezTo>
                  <a:cubicBezTo>
                    <a:pt x="56141" y="34058"/>
                    <a:pt x="54673" y="29288"/>
                    <a:pt x="52171" y="25252"/>
                  </a:cubicBezTo>
                  <a:lnTo>
                    <a:pt x="52271" y="25252"/>
                  </a:lnTo>
                  <a:cubicBezTo>
                    <a:pt x="40763" y="7939"/>
                    <a:pt x="41964" y="0"/>
                    <a:pt x="41964" y="0"/>
                  </a:cubicBezTo>
                  <a:lnTo>
                    <a:pt x="28054" y="0"/>
                  </a:lnTo>
                  <a:lnTo>
                    <a:pt x="14177" y="0"/>
                  </a:lnTo>
                  <a:cubicBezTo>
                    <a:pt x="14177" y="0"/>
                    <a:pt x="15378" y="7939"/>
                    <a:pt x="3837" y="25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33;p42"/>
            <p:cNvSpPr/>
            <p:nvPr/>
          </p:nvSpPr>
          <p:spPr>
            <a:xfrm flipH="1">
              <a:off x="3178356" y="3427820"/>
              <a:ext cx="420904" cy="260734"/>
            </a:xfrm>
            <a:custGeom>
              <a:avLst/>
              <a:gdLst/>
              <a:ahLst/>
              <a:cxnLst/>
              <a:rect l="l" t="t" r="r" b="b"/>
              <a:pathLst>
                <a:path w="27787" h="17213" extrusionOk="0">
                  <a:moveTo>
                    <a:pt x="13877" y="17212"/>
                  </a:moveTo>
                  <a:lnTo>
                    <a:pt x="13877" y="17212"/>
                  </a:lnTo>
                  <a:lnTo>
                    <a:pt x="27787" y="17212"/>
                  </a:lnTo>
                  <a:lnTo>
                    <a:pt x="27787" y="5738"/>
                  </a:lnTo>
                  <a:lnTo>
                    <a:pt x="24017" y="0"/>
                  </a:lnTo>
                  <a:lnTo>
                    <a:pt x="13877" y="0"/>
                  </a:lnTo>
                  <a:lnTo>
                    <a:pt x="13877" y="0"/>
                  </a:lnTo>
                  <a:lnTo>
                    <a:pt x="3770" y="0"/>
                  </a:lnTo>
                  <a:lnTo>
                    <a:pt x="0" y="5738"/>
                  </a:lnTo>
                  <a:lnTo>
                    <a:pt x="0" y="17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34;p42"/>
            <p:cNvSpPr/>
            <p:nvPr/>
          </p:nvSpPr>
          <p:spPr>
            <a:xfrm flipH="1">
              <a:off x="3144007" y="3280242"/>
              <a:ext cx="490128" cy="375446"/>
            </a:xfrm>
            <a:custGeom>
              <a:avLst/>
              <a:gdLst/>
              <a:ahLst/>
              <a:cxnLst/>
              <a:rect l="l" t="t" r="r" b="b"/>
              <a:pathLst>
                <a:path w="32357" h="24786" extrusionOk="0">
                  <a:moveTo>
                    <a:pt x="32357" y="24785"/>
                  </a:moveTo>
                  <a:lnTo>
                    <a:pt x="1" y="24785"/>
                  </a:lnTo>
                  <a:lnTo>
                    <a:pt x="1" y="10342"/>
                  </a:lnTo>
                  <a:cubicBezTo>
                    <a:pt x="1" y="4637"/>
                    <a:pt x="4637" y="1"/>
                    <a:pt x="10341" y="1"/>
                  </a:cubicBezTo>
                  <a:lnTo>
                    <a:pt x="22016" y="1"/>
                  </a:lnTo>
                  <a:cubicBezTo>
                    <a:pt x="27754" y="1"/>
                    <a:pt x="32357" y="4637"/>
                    <a:pt x="32357" y="10342"/>
                  </a:cubicBezTo>
                  <a:lnTo>
                    <a:pt x="32357" y="24785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35;p42"/>
            <p:cNvSpPr/>
            <p:nvPr/>
          </p:nvSpPr>
          <p:spPr>
            <a:xfrm flipH="1">
              <a:off x="3133495" y="4045500"/>
              <a:ext cx="539628" cy="375448"/>
            </a:xfrm>
            <a:custGeom>
              <a:avLst/>
              <a:gdLst/>
              <a:ahLst/>
              <a:cxnLst/>
              <a:rect l="l" t="t" r="r" b="b"/>
              <a:pathLst>
                <a:path w="17213" h="11976" extrusionOk="0">
                  <a:moveTo>
                    <a:pt x="17213" y="5238"/>
                  </a:moveTo>
                  <a:cubicBezTo>
                    <a:pt x="16445" y="11976"/>
                    <a:pt x="10041" y="10475"/>
                    <a:pt x="8807" y="5571"/>
                  </a:cubicBezTo>
                  <a:cubicBezTo>
                    <a:pt x="8740" y="5571"/>
                    <a:pt x="8673" y="5538"/>
                    <a:pt x="8606" y="5538"/>
                  </a:cubicBezTo>
                  <a:cubicBezTo>
                    <a:pt x="8540" y="5538"/>
                    <a:pt x="8473" y="5571"/>
                    <a:pt x="8406" y="5571"/>
                  </a:cubicBezTo>
                  <a:cubicBezTo>
                    <a:pt x="7172" y="10441"/>
                    <a:pt x="767" y="11976"/>
                    <a:pt x="0" y="5238"/>
                  </a:cubicBezTo>
                  <a:cubicBezTo>
                    <a:pt x="334" y="4604"/>
                    <a:pt x="467" y="4270"/>
                    <a:pt x="834" y="4170"/>
                  </a:cubicBezTo>
                  <a:cubicBezTo>
                    <a:pt x="1935" y="2936"/>
                    <a:pt x="3836" y="1"/>
                    <a:pt x="5471" y="2002"/>
                  </a:cubicBezTo>
                  <a:cubicBezTo>
                    <a:pt x="6038" y="2703"/>
                    <a:pt x="5571" y="2869"/>
                    <a:pt x="5171" y="2502"/>
                  </a:cubicBezTo>
                  <a:cubicBezTo>
                    <a:pt x="4070" y="1302"/>
                    <a:pt x="3069" y="3170"/>
                    <a:pt x="2502" y="4170"/>
                  </a:cubicBezTo>
                  <a:lnTo>
                    <a:pt x="8006" y="4170"/>
                  </a:lnTo>
                  <a:lnTo>
                    <a:pt x="8606" y="4170"/>
                  </a:lnTo>
                  <a:lnTo>
                    <a:pt x="9240" y="4170"/>
                  </a:lnTo>
                  <a:lnTo>
                    <a:pt x="14711" y="4170"/>
                  </a:lnTo>
                  <a:cubicBezTo>
                    <a:pt x="14144" y="3170"/>
                    <a:pt x="13110" y="1302"/>
                    <a:pt x="12009" y="2502"/>
                  </a:cubicBezTo>
                  <a:cubicBezTo>
                    <a:pt x="11642" y="2869"/>
                    <a:pt x="11175" y="2703"/>
                    <a:pt x="11742" y="2002"/>
                  </a:cubicBezTo>
                  <a:cubicBezTo>
                    <a:pt x="13376" y="34"/>
                    <a:pt x="15278" y="2903"/>
                    <a:pt x="16379" y="4170"/>
                  </a:cubicBezTo>
                  <a:cubicBezTo>
                    <a:pt x="16746" y="4237"/>
                    <a:pt x="16879" y="4604"/>
                    <a:pt x="17213" y="5238"/>
                  </a:cubicBezTo>
                  <a:close/>
                  <a:moveTo>
                    <a:pt x="7572" y="4904"/>
                  </a:moveTo>
                  <a:lnTo>
                    <a:pt x="1435" y="4904"/>
                  </a:lnTo>
                  <a:lnTo>
                    <a:pt x="1435" y="4904"/>
                  </a:lnTo>
                  <a:cubicBezTo>
                    <a:pt x="1401" y="4904"/>
                    <a:pt x="1335" y="4904"/>
                    <a:pt x="1301" y="4937"/>
                  </a:cubicBezTo>
                  <a:cubicBezTo>
                    <a:pt x="1201" y="4971"/>
                    <a:pt x="1034" y="5304"/>
                    <a:pt x="934" y="5505"/>
                  </a:cubicBezTo>
                  <a:cubicBezTo>
                    <a:pt x="1134" y="6972"/>
                    <a:pt x="1768" y="8740"/>
                    <a:pt x="3403" y="9007"/>
                  </a:cubicBezTo>
                  <a:cubicBezTo>
                    <a:pt x="4337" y="9140"/>
                    <a:pt x="5271" y="8774"/>
                    <a:pt x="5971" y="8173"/>
                  </a:cubicBezTo>
                  <a:cubicBezTo>
                    <a:pt x="6905" y="7406"/>
                    <a:pt x="7406" y="6338"/>
                    <a:pt x="7606" y="5171"/>
                  </a:cubicBezTo>
                  <a:cubicBezTo>
                    <a:pt x="7639" y="5004"/>
                    <a:pt x="7706" y="4904"/>
                    <a:pt x="7572" y="4904"/>
                  </a:cubicBezTo>
                  <a:close/>
                  <a:moveTo>
                    <a:pt x="9674" y="4904"/>
                  </a:moveTo>
                  <a:cubicBezTo>
                    <a:pt x="9540" y="4904"/>
                    <a:pt x="9574" y="5004"/>
                    <a:pt x="9607" y="5171"/>
                  </a:cubicBezTo>
                  <a:cubicBezTo>
                    <a:pt x="9807" y="6338"/>
                    <a:pt x="10341" y="7406"/>
                    <a:pt x="11275" y="8173"/>
                  </a:cubicBezTo>
                  <a:cubicBezTo>
                    <a:pt x="11975" y="8774"/>
                    <a:pt x="12876" y="9140"/>
                    <a:pt x="13810" y="9007"/>
                  </a:cubicBezTo>
                  <a:cubicBezTo>
                    <a:pt x="15445" y="8740"/>
                    <a:pt x="16078" y="6972"/>
                    <a:pt x="16279" y="5505"/>
                  </a:cubicBezTo>
                  <a:cubicBezTo>
                    <a:pt x="16178" y="5304"/>
                    <a:pt x="16012" y="5004"/>
                    <a:pt x="15912" y="4937"/>
                  </a:cubicBezTo>
                  <a:cubicBezTo>
                    <a:pt x="15878" y="4904"/>
                    <a:pt x="15812" y="4904"/>
                    <a:pt x="15778" y="4904"/>
                  </a:cubicBezTo>
                  <a:lnTo>
                    <a:pt x="15778" y="4904"/>
                  </a:lnTo>
                  <a:lnTo>
                    <a:pt x="9674" y="49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236;p42"/>
          <p:cNvGrpSpPr/>
          <p:nvPr/>
        </p:nvGrpSpPr>
        <p:grpSpPr>
          <a:xfrm>
            <a:off x="7862174" y="-565967"/>
            <a:ext cx="530982" cy="1796202"/>
            <a:chOff x="2186403" y="-186564"/>
            <a:chExt cx="850396" cy="2876708"/>
          </a:xfrm>
        </p:grpSpPr>
        <p:sp>
          <p:nvSpPr>
            <p:cNvPr id="31" name="Google Shape;237;p42"/>
            <p:cNvSpPr/>
            <p:nvPr/>
          </p:nvSpPr>
          <p:spPr>
            <a:xfrm flipH="1">
              <a:off x="2589534" y="-186564"/>
              <a:ext cx="43973" cy="1566231"/>
            </a:xfrm>
            <a:custGeom>
              <a:avLst/>
              <a:gdLst/>
              <a:ahLst/>
              <a:cxnLst/>
              <a:rect l="l" t="t" r="r" b="b"/>
              <a:pathLst>
                <a:path w="2903" h="101407" extrusionOk="0">
                  <a:moveTo>
                    <a:pt x="1" y="1"/>
                  </a:moveTo>
                  <a:lnTo>
                    <a:pt x="1" y="101407"/>
                  </a:lnTo>
                  <a:lnTo>
                    <a:pt x="2903" y="101407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38;p42"/>
            <p:cNvSpPr/>
            <p:nvPr/>
          </p:nvSpPr>
          <p:spPr>
            <a:xfrm flipH="1">
              <a:off x="2186403" y="1685138"/>
              <a:ext cx="850396" cy="1005006"/>
            </a:xfrm>
            <a:custGeom>
              <a:avLst/>
              <a:gdLst/>
              <a:ahLst/>
              <a:cxnLst/>
              <a:rect l="l" t="t" r="r" b="b"/>
              <a:pathLst>
                <a:path w="56141" h="66348" extrusionOk="0">
                  <a:moveTo>
                    <a:pt x="3937" y="25252"/>
                  </a:moveTo>
                  <a:cubicBezTo>
                    <a:pt x="1435" y="29321"/>
                    <a:pt x="1" y="34058"/>
                    <a:pt x="1" y="39128"/>
                  </a:cubicBezTo>
                  <a:cubicBezTo>
                    <a:pt x="1" y="54173"/>
                    <a:pt x="12543" y="66348"/>
                    <a:pt x="28054" y="66348"/>
                  </a:cubicBezTo>
                  <a:cubicBezTo>
                    <a:pt x="43565" y="66348"/>
                    <a:pt x="56141" y="54173"/>
                    <a:pt x="56141" y="39128"/>
                  </a:cubicBezTo>
                  <a:cubicBezTo>
                    <a:pt x="56141" y="34058"/>
                    <a:pt x="54673" y="29321"/>
                    <a:pt x="52171" y="25252"/>
                  </a:cubicBezTo>
                  <a:lnTo>
                    <a:pt x="52305" y="25252"/>
                  </a:lnTo>
                  <a:cubicBezTo>
                    <a:pt x="40763" y="7939"/>
                    <a:pt x="41964" y="0"/>
                    <a:pt x="41964" y="0"/>
                  </a:cubicBezTo>
                  <a:lnTo>
                    <a:pt x="28054" y="0"/>
                  </a:lnTo>
                  <a:lnTo>
                    <a:pt x="14178" y="0"/>
                  </a:lnTo>
                  <a:cubicBezTo>
                    <a:pt x="14178" y="0"/>
                    <a:pt x="15378" y="7939"/>
                    <a:pt x="3837" y="25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39;p42"/>
            <p:cNvSpPr/>
            <p:nvPr/>
          </p:nvSpPr>
          <p:spPr>
            <a:xfrm flipH="1">
              <a:off x="2401113" y="1424373"/>
              <a:ext cx="420904" cy="260734"/>
            </a:xfrm>
            <a:custGeom>
              <a:avLst/>
              <a:gdLst/>
              <a:ahLst/>
              <a:cxnLst/>
              <a:rect l="l" t="t" r="r" b="b"/>
              <a:pathLst>
                <a:path w="27787" h="17213" extrusionOk="0">
                  <a:moveTo>
                    <a:pt x="13877" y="17212"/>
                  </a:moveTo>
                  <a:lnTo>
                    <a:pt x="13877" y="17212"/>
                  </a:lnTo>
                  <a:lnTo>
                    <a:pt x="27787" y="17212"/>
                  </a:lnTo>
                  <a:lnTo>
                    <a:pt x="27787" y="5738"/>
                  </a:lnTo>
                  <a:lnTo>
                    <a:pt x="24018" y="0"/>
                  </a:lnTo>
                  <a:lnTo>
                    <a:pt x="13877" y="0"/>
                  </a:lnTo>
                  <a:lnTo>
                    <a:pt x="13877" y="0"/>
                  </a:lnTo>
                  <a:lnTo>
                    <a:pt x="3770" y="0"/>
                  </a:lnTo>
                  <a:lnTo>
                    <a:pt x="1" y="5738"/>
                  </a:lnTo>
                  <a:lnTo>
                    <a:pt x="1" y="17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0;p42"/>
            <p:cNvSpPr/>
            <p:nvPr/>
          </p:nvSpPr>
          <p:spPr>
            <a:xfrm flipH="1">
              <a:off x="2366749" y="1277311"/>
              <a:ext cx="490143" cy="375431"/>
            </a:xfrm>
            <a:custGeom>
              <a:avLst/>
              <a:gdLst/>
              <a:ahLst/>
              <a:cxnLst/>
              <a:rect l="l" t="t" r="r" b="b"/>
              <a:pathLst>
                <a:path w="32358" h="24785" extrusionOk="0">
                  <a:moveTo>
                    <a:pt x="32357" y="24785"/>
                  </a:moveTo>
                  <a:lnTo>
                    <a:pt x="1" y="24785"/>
                  </a:lnTo>
                  <a:lnTo>
                    <a:pt x="1" y="10308"/>
                  </a:lnTo>
                  <a:cubicBezTo>
                    <a:pt x="1" y="4603"/>
                    <a:pt x="4638" y="0"/>
                    <a:pt x="10342" y="0"/>
                  </a:cubicBezTo>
                  <a:lnTo>
                    <a:pt x="22050" y="0"/>
                  </a:lnTo>
                  <a:cubicBezTo>
                    <a:pt x="27754" y="0"/>
                    <a:pt x="32357" y="4603"/>
                    <a:pt x="32357" y="10308"/>
                  </a:cubicBezTo>
                  <a:lnTo>
                    <a:pt x="32357" y="24785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241;p42"/>
            <p:cNvGrpSpPr/>
            <p:nvPr/>
          </p:nvGrpSpPr>
          <p:grpSpPr>
            <a:xfrm flipH="1">
              <a:off x="2367840" y="2107642"/>
              <a:ext cx="504792" cy="287235"/>
              <a:chOff x="4982311" y="5560895"/>
              <a:chExt cx="247738" cy="140954"/>
            </a:xfrm>
          </p:grpSpPr>
          <p:sp>
            <p:nvSpPr>
              <p:cNvPr id="36" name="Google Shape;242;p42"/>
              <p:cNvSpPr/>
              <p:nvPr/>
            </p:nvSpPr>
            <p:spPr>
              <a:xfrm>
                <a:off x="5053027" y="5560895"/>
                <a:ext cx="106305" cy="140954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10441" extrusionOk="0">
                    <a:moveTo>
                      <a:pt x="3102" y="4904"/>
                    </a:moveTo>
                    <a:cubicBezTo>
                      <a:pt x="1334" y="5437"/>
                      <a:pt x="0" y="7572"/>
                      <a:pt x="0" y="10141"/>
                    </a:cubicBezTo>
                    <a:cubicBezTo>
                      <a:pt x="0" y="10241"/>
                      <a:pt x="0" y="10341"/>
                      <a:pt x="0" y="10441"/>
                    </a:cubicBezTo>
                    <a:lnTo>
                      <a:pt x="7872" y="10441"/>
                    </a:lnTo>
                    <a:cubicBezTo>
                      <a:pt x="7872" y="10341"/>
                      <a:pt x="7872" y="10241"/>
                      <a:pt x="7872" y="10141"/>
                    </a:cubicBezTo>
                    <a:cubicBezTo>
                      <a:pt x="7872" y="7572"/>
                      <a:pt x="6538" y="5437"/>
                      <a:pt x="4770" y="4904"/>
                    </a:cubicBezTo>
                    <a:cubicBezTo>
                      <a:pt x="5771" y="4570"/>
                      <a:pt x="6505" y="3636"/>
                      <a:pt x="6505" y="2535"/>
                    </a:cubicBezTo>
                    <a:cubicBezTo>
                      <a:pt x="6505" y="1134"/>
                      <a:pt x="5371" y="0"/>
                      <a:pt x="3936" y="0"/>
                    </a:cubicBezTo>
                    <a:cubicBezTo>
                      <a:pt x="2502" y="0"/>
                      <a:pt x="1334" y="1134"/>
                      <a:pt x="1334" y="2535"/>
                    </a:cubicBezTo>
                    <a:cubicBezTo>
                      <a:pt x="1368" y="3636"/>
                      <a:pt x="2102" y="4570"/>
                      <a:pt x="3102" y="49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243;p42"/>
              <p:cNvSpPr/>
              <p:nvPr/>
            </p:nvSpPr>
            <p:spPr>
              <a:xfrm>
                <a:off x="4982311" y="5572142"/>
                <a:ext cx="77923" cy="118449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774" extrusionOk="0">
                    <a:moveTo>
                      <a:pt x="2602" y="4137"/>
                    </a:moveTo>
                    <a:cubicBezTo>
                      <a:pt x="1101" y="4571"/>
                      <a:pt x="0" y="6372"/>
                      <a:pt x="0" y="8540"/>
                    </a:cubicBezTo>
                    <a:cubicBezTo>
                      <a:pt x="0" y="8607"/>
                      <a:pt x="0" y="8707"/>
                      <a:pt x="0" y="8774"/>
                    </a:cubicBezTo>
                    <a:lnTo>
                      <a:pt x="4737" y="8774"/>
                    </a:lnTo>
                    <a:cubicBezTo>
                      <a:pt x="4803" y="7673"/>
                      <a:pt x="5104" y="6606"/>
                      <a:pt x="5671" y="5672"/>
                    </a:cubicBezTo>
                    <a:lnTo>
                      <a:pt x="5771" y="5505"/>
                    </a:lnTo>
                    <a:cubicBezTo>
                      <a:pt x="5304" y="4838"/>
                      <a:pt x="4703" y="4337"/>
                      <a:pt x="4003" y="4137"/>
                    </a:cubicBezTo>
                    <a:cubicBezTo>
                      <a:pt x="4870" y="3837"/>
                      <a:pt x="5471" y="3070"/>
                      <a:pt x="5471" y="2136"/>
                    </a:cubicBezTo>
                    <a:cubicBezTo>
                      <a:pt x="5471" y="935"/>
                      <a:pt x="4503" y="1"/>
                      <a:pt x="3302" y="1"/>
                    </a:cubicBezTo>
                    <a:cubicBezTo>
                      <a:pt x="2102" y="1"/>
                      <a:pt x="1134" y="935"/>
                      <a:pt x="1134" y="2136"/>
                    </a:cubicBezTo>
                    <a:cubicBezTo>
                      <a:pt x="1134" y="3036"/>
                      <a:pt x="1735" y="3837"/>
                      <a:pt x="2602" y="41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44;p42"/>
              <p:cNvSpPr/>
              <p:nvPr/>
            </p:nvSpPr>
            <p:spPr>
              <a:xfrm>
                <a:off x="5152113" y="5572142"/>
                <a:ext cx="77936" cy="11844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8774" extrusionOk="0">
                    <a:moveTo>
                      <a:pt x="1769" y="4137"/>
                    </a:moveTo>
                    <a:cubicBezTo>
                      <a:pt x="1068" y="4337"/>
                      <a:pt x="468" y="4838"/>
                      <a:pt x="1" y="5505"/>
                    </a:cubicBezTo>
                    <a:lnTo>
                      <a:pt x="101" y="5672"/>
                    </a:lnTo>
                    <a:cubicBezTo>
                      <a:pt x="668" y="6606"/>
                      <a:pt x="968" y="7673"/>
                      <a:pt x="1035" y="8774"/>
                    </a:cubicBezTo>
                    <a:lnTo>
                      <a:pt x="5771" y="8774"/>
                    </a:lnTo>
                    <a:cubicBezTo>
                      <a:pt x="5771" y="8707"/>
                      <a:pt x="5771" y="8607"/>
                      <a:pt x="5771" y="8540"/>
                    </a:cubicBezTo>
                    <a:cubicBezTo>
                      <a:pt x="5771" y="6372"/>
                      <a:pt x="4671" y="4571"/>
                      <a:pt x="3170" y="4137"/>
                    </a:cubicBezTo>
                    <a:cubicBezTo>
                      <a:pt x="4037" y="3837"/>
                      <a:pt x="4637" y="3070"/>
                      <a:pt x="4637" y="2136"/>
                    </a:cubicBezTo>
                    <a:cubicBezTo>
                      <a:pt x="4637" y="935"/>
                      <a:pt x="3670" y="1"/>
                      <a:pt x="2469" y="1"/>
                    </a:cubicBezTo>
                    <a:cubicBezTo>
                      <a:pt x="1268" y="1"/>
                      <a:pt x="301" y="935"/>
                      <a:pt x="301" y="2136"/>
                    </a:cubicBezTo>
                    <a:cubicBezTo>
                      <a:pt x="301" y="3036"/>
                      <a:pt x="901" y="3837"/>
                      <a:pt x="1769" y="41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" name="Google Shape;245;p42"/>
          <p:cNvGrpSpPr/>
          <p:nvPr/>
        </p:nvGrpSpPr>
        <p:grpSpPr>
          <a:xfrm>
            <a:off x="7108778" y="-90651"/>
            <a:ext cx="530974" cy="2655990"/>
            <a:chOff x="1409160" y="-1"/>
            <a:chExt cx="850381" cy="4253702"/>
          </a:xfrm>
        </p:grpSpPr>
        <p:sp>
          <p:nvSpPr>
            <p:cNvPr id="40" name="Google Shape;246;p42"/>
            <p:cNvSpPr/>
            <p:nvPr/>
          </p:nvSpPr>
          <p:spPr>
            <a:xfrm flipH="1">
              <a:off x="1812300" y="-1"/>
              <a:ext cx="43958" cy="2919204"/>
            </a:xfrm>
            <a:custGeom>
              <a:avLst/>
              <a:gdLst/>
              <a:ahLst/>
              <a:cxnLst/>
              <a:rect l="l" t="t" r="r" b="b"/>
              <a:pathLst>
                <a:path w="2902" h="181064" extrusionOk="0">
                  <a:moveTo>
                    <a:pt x="0" y="0"/>
                  </a:moveTo>
                  <a:lnTo>
                    <a:pt x="0" y="181063"/>
                  </a:lnTo>
                  <a:lnTo>
                    <a:pt x="2902" y="181063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7;p42"/>
            <p:cNvSpPr/>
            <p:nvPr/>
          </p:nvSpPr>
          <p:spPr>
            <a:xfrm flipH="1">
              <a:off x="1409160" y="3249195"/>
              <a:ext cx="850381" cy="1004506"/>
            </a:xfrm>
            <a:custGeom>
              <a:avLst/>
              <a:gdLst/>
              <a:ahLst/>
              <a:cxnLst/>
              <a:rect l="l" t="t" r="r" b="b"/>
              <a:pathLst>
                <a:path w="56140" h="66315" extrusionOk="0">
                  <a:moveTo>
                    <a:pt x="3970" y="25219"/>
                  </a:moveTo>
                  <a:cubicBezTo>
                    <a:pt x="1468" y="29288"/>
                    <a:pt x="0" y="34025"/>
                    <a:pt x="0" y="39095"/>
                  </a:cubicBezTo>
                  <a:cubicBezTo>
                    <a:pt x="0" y="54139"/>
                    <a:pt x="12576" y="66315"/>
                    <a:pt x="28087" y="66315"/>
                  </a:cubicBezTo>
                  <a:cubicBezTo>
                    <a:pt x="43598" y="66315"/>
                    <a:pt x="56140" y="54139"/>
                    <a:pt x="56140" y="39095"/>
                  </a:cubicBezTo>
                  <a:cubicBezTo>
                    <a:pt x="56140" y="34025"/>
                    <a:pt x="54706" y="29288"/>
                    <a:pt x="52204" y="25219"/>
                  </a:cubicBezTo>
                  <a:lnTo>
                    <a:pt x="52304" y="25219"/>
                  </a:lnTo>
                  <a:cubicBezTo>
                    <a:pt x="40796" y="7906"/>
                    <a:pt x="41963" y="0"/>
                    <a:pt x="41963" y="0"/>
                  </a:cubicBezTo>
                  <a:lnTo>
                    <a:pt x="28087" y="0"/>
                  </a:lnTo>
                  <a:lnTo>
                    <a:pt x="14177" y="0"/>
                  </a:lnTo>
                  <a:cubicBezTo>
                    <a:pt x="14177" y="0"/>
                    <a:pt x="15378" y="7906"/>
                    <a:pt x="3870" y="25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8;p42"/>
            <p:cNvSpPr/>
            <p:nvPr/>
          </p:nvSpPr>
          <p:spPr>
            <a:xfrm flipH="1">
              <a:off x="1623854" y="2987915"/>
              <a:ext cx="420919" cy="261249"/>
            </a:xfrm>
            <a:custGeom>
              <a:avLst/>
              <a:gdLst/>
              <a:ahLst/>
              <a:cxnLst/>
              <a:rect l="l" t="t" r="r" b="b"/>
              <a:pathLst>
                <a:path w="27788" h="17247" extrusionOk="0">
                  <a:moveTo>
                    <a:pt x="13911" y="17246"/>
                  </a:moveTo>
                  <a:lnTo>
                    <a:pt x="13911" y="17246"/>
                  </a:lnTo>
                  <a:lnTo>
                    <a:pt x="27787" y="17246"/>
                  </a:lnTo>
                  <a:lnTo>
                    <a:pt x="27787" y="5738"/>
                  </a:lnTo>
                  <a:lnTo>
                    <a:pt x="24018" y="1"/>
                  </a:lnTo>
                  <a:lnTo>
                    <a:pt x="13911" y="1"/>
                  </a:lnTo>
                  <a:lnTo>
                    <a:pt x="13911" y="1"/>
                  </a:lnTo>
                  <a:lnTo>
                    <a:pt x="3770" y="1"/>
                  </a:lnTo>
                  <a:lnTo>
                    <a:pt x="1" y="5738"/>
                  </a:lnTo>
                  <a:lnTo>
                    <a:pt x="1" y="17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9;p42"/>
            <p:cNvSpPr/>
            <p:nvPr/>
          </p:nvSpPr>
          <p:spPr>
            <a:xfrm flipH="1">
              <a:off x="1589006" y="2840853"/>
              <a:ext cx="490128" cy="375446"/>
            </a:xfrm>
            <a:custGeom>
              <a:avLst/>
              <a:gdLst/>
              <a:ahLst/>
              <a:cxnLst/>
              <a:rect l="l" t="t" r="r" b="b"/>
              <a:pathLst>
                <a:path w="32357" h="24786" extrusionOk="0">
                  <a:moveTo>
                    <a:pt x="32357" y="24785"/>
                  </a:moveTo>
                  <a:lnTo>
                    <a:pt x="1" y="24785"/>
                  </a:lnTo>
                  <a:lnTo>
                    <a:pt x="1" y="10342"/>
                  </a:lnTo>
                  <a:cubicBezTo>
                    <a:pt x="1" y="4604"/>
                    <a:pt x="4604" y="1"/>
                    <a:pt x="10308" y="1"/>
                  </a:cubicBezTo>
                  <a:lnTo>
                    <a:pt x="22016" y="1"/>
                  </a:lnTo>
                  <a:cubicBezTo>
                    <a:pt x="27720" y="1"/>
                    <a:pt x="32357" y="4604"/>
                    <a:pt x="32357" y="10342"/>
                  </a:cubicBez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250;p42"/>
            <p:cNvGrpSpPr/>
            <p:nvPr/>
          </p:nvGrpSpPr>
          <p:grpSpPr>
            <a:xfrm flipH="1">
              <a:off x="1660298" y="3568825"/>
              <a:ext cx="330310" cy="481202"/>
              <a:chOff x="4421084" y="5282716"/>
              <a:chExt cx="162108" cy="236138"/>
            </a:xfrm>
          </p:grpSpPr>
          <p:sp>
            <p:nvSpPr>
              <p:cNvPr id="45" name="Google Shape;251;p42"/>
              <p:cNvSpPr/>
              <p:nvPr/>
            </p:nvSpPr>
            <p:spPr>
              <a:xfrm>
                <a:off x="4470861" y="5466511"/>
                <a:ext cx="61273" cy="159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35" extrusionOk="0">
                    <a:moveTo>
                      <a:pt x="3169" y="301"/>
                    </a:moveTo>
                    <a:cubicBezTo>
                      <a:pt x="3203" y="468"/>
                      <a:pt x="3103" y="668"/>
                      <a:pt x="2903" y="701"/>
                    </a:cubicBezTo>
                    <a:cubicBezTo>
                      <a:pt x="2035" y="835"/>
                      <a:pt x="1168" y="835"/>
                      <a:pt x="334" y="701"/>
                    </a:cubicBezTo>
                    <a:cubicBezTo>
                      <a:pt x="134" y="668"/>
                      <a:pt x="0" y="468"/>
                      <a:pt x="34" y="301"/>
                    </a:cubicBezTo>
                    <a:cubicBezTo>
                      <a:pt x="101" y="134"/>
                      <a:pt x="267" y="1"/>
                      <a:pt x="434" y="34"/>
                    </a:cubicBezTo>
                    <a:cubicBezTo>
                      <a:pt x="1235" y="167"/>
                      <a:pt x="2002" y="167"/>
                      <a:pt x="2769" y="34"/>
                    </a:cubicBezTo>
                    <a:cubicBezTo>
                      <a:pt x="2969" y="1"/>
                      <a:pt x="3136" y="134"/>
                      <a:pt x="3169" y="3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252;p42"/>
              <p:cNvSpPr/>
              <p:nvPr/>
            </p:nvSpPr>
            <p:spPr>
              <a:xfrm>
                <a:off x="4470230" y="5481185"/>
                <a:ext cx="61273" cy="159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35" extrusionOk="0">
                    <a:moveTo>
                      <a:pt x="3169" y="301"/>
                    </a:moveTo>
                    <a:cubicBezTo>
                      <a:pt x="3202" y="468"/>
                      <a:pt x="3069" y="668"/>
                      <a:pt x="2869" y="701"/>
                    </a:cubicBezTo>
                    <a:cubicBezTo>
                      <a:pt x="2035" y="835"/>
                      <a:pt x="1168" y="835"/>
                      <a:pt x="334" y="701"/>
                    </a:cubicBezTo>
                    <a:cubicBezTo>
                      <a:pt x="134" y="668"/>
                      <a:pt x="0" y="468"/>
                      <a:pt x="33" y="301"/>
                    </a:cubicBezTo>
                    <a:cubicBezTo>
                      <a:pt x="67" y="134"/>
                      <a:pt x="267" y="1"/>
                      <a:pt x="434" y="34"/>
                    </a:cubicBezTo>
                    <a:cubicBezTo>
                      <a:pt x="1201" y="168"/>
                      <a:pt x="2002" y="168"/>
                      <a:pt x="2769" y="34"/>
                    </a:cubicBezTo>
                    <a:cubicBezTo>
                      <a:pt x="2936" y="1"/>
                      <a:pt x="3102" y="134"/>
                      <a:pt x="3169" y="3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253;p42"/>
              <p:cNvSpPr/>
              <p:nvPr/>
            </p:nvSpPr>
            <p:spPr>
              <a:xfrm>
                <a:off x="4470230" y="5495878"/>
                <a:ext cx="61273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34" extrusionOk="0">
                    <a:moveTo>
                      <a:pt x="3169" y="300"/>
                    </a:moveTo>
                    <a:cubicBezTo>
                      <a:pt x="3202" y="467"/>
                      <a:pt x="3069" y="667"/>
                      <a:pt x="2869" y="701"/>
                    </a:cubicBezTo>
                    <a:cubicBezTo>
                      <a:pt x="2035" y="834"/>
                      <a:pt x="1168" y="834"/>
                      <a:pt x="334" y="701"/>
                    </a:cubicBezTo>
                    <a:cubicBezTo>
                      <a:pt x="134" y="667"/>
                      <a:pt x="0" y="467"/>
                      <a:pt x="33" y="300"/>
                    </a:cubicBezTo>
                    <a:cubicBezTo>
                      <a:pt x="67" y="134"/>
                      <a:pt x="267" y="0"/>
                      <a:pt x="434" y="33"/>
                    </a:cubicBezTo>
                    <a:cubicBezTo>
                      <a:pt x="1201" y="167"/>
                      <a:pt x="2002" y="167"/>
                      <a:pt x="2769" y="33"/>
                    </a:cubicBezTo>
                    <a:cubicBezTo>
                      <a:pt x="2936" y="0"/>
                      <a:pt x="3102" y="134"/>
                      <a:pt x="3169" y="3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254;p42"/>
              <p:cNvSpPr/>
              <p:nvPr/>
            </p:nvSpPr>
            <p:spPr>
              <a:xfrm>
                <a:off x="4482990" y="5507988"/>
                <a:ext cx="35104" cy="10866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568" extrusionOk="0">
                    <a:moveTo>
                      <a:pt x="1835" y="201"/>
                    </a:moveTo>
                    <a:cubicBezTo>
                      <a:pt x="1835" y="334"/>
                      <a:pt x="1768" y="468"/>
                      <a:pt x="1668" y="468"/>
                    </a:cubicBezTo>
                    <a:cubicBezTo>
                      <a:pt x="1168" y="568"/>
                      <a:pt x="667" y="568"/>
                      <a:pt x="200" y="468"/>
                    </a:cubicBezTo>
                    <a:cubicBezTo>
                      <a:pt x="100" y="468"/>
                      <a:pt x="0" y="334"/>
                      <a:pt x="34" y="201"/>
                    </a:cubicBezTo>
                    <a:cubicBezTo>
                      <a:pt x="67" y="101"/>
                      <a:pt x="167" y="1"/>
                      <a:pt x="267" y="34"/>
                    </a:cubicBezTo>
                    <a:cubicBezTo>
                      <a:pt x="701" y="134"/>
                      <a:pt x="1168" y="134"/>
                      <a:pt x="1601" y="34"/>
                    </a:cubicBezTo>
                    <a:cubicBezTo>
                      <a:pt x="1701" y="1"/>
                      <a:pt x="1802" y="101"/>
                      <a:pt x="1835" y="2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255;p42"/>
              <p:cNvSpPr/>
              <p:nvPr/>
            </p:nvSpPr>
            <p:spPr>
              <a:xfrm>
                <a:off x="4421084" y="5282716"/>
                <a:ext cx="162108" cy="185714"/>
              </a:xfrm>
              <a:custGeom>
                <a:avLst/>
                <a:gdLst/>
                <a:ahLst/>
                <a:cxnLst/>
                <a:rect l="l" t="t" r="r" b="b"/>
                <a:pathLst>
                  <a:path w="8474" h="9708" extrusionOk="0">
                    <a:moveTo>
                      <a:pt x="4237" y="1"/>
                    </a:moveTo>
                    <a:cubicBezTo>
                      <a:pt x="1902" y="1"/>
                      <a:pt x="1" y="1869"/>
                      <a:pt x="1" y="4204"/>
                    </a:cubicBezTo>
                    <a:cubicBezTo>
                      <a:pt x="1" y="5938"/>
                      <a:pt x="1869" y="7840"/>
                      <a:pt x="2536" y="9307"/>
                    </a:cubicBezTo>
                    <a:cubicBezTo>
                      <a:pt x="2669" y="9608"/>
                      <a:pt x="5771" y="9708"/>
                      <a:pt x="5938" y="9307"/>
                    </a:cubicBezTo>
                    <a:cubicBezTo>
                      <a:pt x="6338" y="8273"/>
                      <a:pt x="8473" y="5938"/>
                      <a:pt x="8473" y="4204"/>
                    </a:cubicBezTo>
                    <a:cubicBezTo>
                      <a:pt x="8473" y="1869"/>
                      <a:pt x="6572" y="1"/>
                      <a:pt x="4237" y="1"/>
                    </a:cubicBezTo>
                    <a:close/>
                    <a:moveTo>
                      <a:pt x="7172" y="3703"/>
                    </a:moveTo>
                    <a:lnTo>
                      <a:pt x="7172" y="3703"/>
                    </a:lnTo>
                    <a:cubicBezTo>
                      <a:pt x="6972" y="2836"/>
                      <a:pt x="6472" y="2202"/>
                      <a:pt x="5905" y="1802"/>
                    </a:cubicBezTo>
                    <a:cubicBezTo>
                      <a:pt x="5771" y="1735"/>
                      <a:pt x="5705" y="1535"/>
                      <a:pt x="5771" y="1402"/>
                    </a:cubicBezTo>
                    <a:cubicBezTo>
                      <a:pt x="5838" y="1235"/>
                      <a:pt x="6005" y="1168"/>
                      <a:pt x="6172" y="1268"/>
                    </a:cubicBezTo>
                    <a:cubicBezTo>
                      <a:pt x="6872" y="1669"/>
                      <a:pt x="7473" y="2369"/>
                      <a:pt x="7739" y="3336"/>
                    </a:cubicBezTo>
                    <a:cubicBezTo>
                      <a:pt x="7806" y="3570"/>
                      <a:pt x="7706" y="3837"/>
                      <a:pt x="7539" y="3937"/>
                    </a:cubicBezTo>
                    <a:cubicBezTo>
                      <a:pt x="7373" y="4004"/>
                      <a:pt x="7206" y="3904"/>
                      <a:pt x="7172" y="37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5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>
          <a:xfrm>
            <a:off x="436650" y="466325"/>
            <a:ext cx="3567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목차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14" name="Google Shape;214;p42"/>
          <p:cNvGrpSpPr/>
          <p:nvPr/>
        </p:nvGrpSpPr>
        <p:grpSpPr>
          <a:xfrm>
            <a:off x="7837389" y="-90425"/>
            <a:ext cx="850911" cy="3119152"/>
            <a:chOff x="3740889" y="0"/>
            <a:chExt cx="850911" cy="3119152"/>
          </a:xfrm>
        </p:grpSpPr>
        <p:sp>
          <p:nvSpPr>
            <p:cNvPr id="215" name="Google Shape;215;p42"/>
            <p:cNvSpPr/>
            <p:nvPr/>
          </p:nvSpPr>
          <p:spPr>
            <a:xfrm flipH="1">
              <a:off x="4144548" y="0"/>
              <a:ext cx="43458" cy="1808087"/>
            </a:xfrm>
            <a:custGeom>
              <a:avLst/>
              <a:gdLst/>
              <a:ahLst/>
              <a:cxnLst/>
              <a:rect l="l" t="t" r="r" b="b"/>
              <a:pathLst>
                <a:path w="2869" h="101407" extrusionOk="0">
                  <a:moveTo>
                    <a:pt x="0" y="0"/>
                  </a:moveTo>
                  <a:lnTo>
                    <a:pt x="0" y="101406"/>
                  </a:lnTo>
                  <a:lnTo>
                    <a:pt x="2869" y="101406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2"/>
            <p:cNvSpPr/>
            <p:nvPr/>
          </p:nvSpPr>
          <p:spPr>
            <a:xfrm flipH="1">
              <a:off x="3740889" y="2114146"/>
              <a:ext cx="850911" cy="1005006"/>
            </a:xfrm>
            <a:custGeom>
              <a:avLst/>
              <a:gdLst/>
              <a:ahLst/>
              <a:cxnLst/>
              <a:rect l="l" t="t" r="r" b="b"/>
              <a:pathLst>
                <a:path w="56175" h="66348" extrusionOk="0">
                  <a:moveTo>
                    <a:pt x="3970" y="25218"/>
                  </a:moveTo>
                  <a:cubicBezTo>
                    <a:pt x="1469" y="29288"/>
                    <a:pt x="1" y="34025"/>
                    <a:pt x="1" y="39128"/>
                  </a:cubicBezTo>
                  <a:cubicBezTo>
                    <a:pt x="1" y="54139"/>
                    <a:pt x="12576" y="66348"/>
                    <a:pt x="28088" y="66348"/>
                  </a:cubicBezTo>
                  <a:cubicBezTo>
                    <a:pt x="43599" y="66348"/>
                    <a:pt x="56174" y="54139"/>
                    <a:pt x="56174" y="39128"/>
                  </a:cubicBezTo>
                  <a:cubicBezTo>
                    <a:pt x="56174" y="34025"/>
                    <a:pt x="54707" y="29288"/>
                    <a:pt x="52205" y="25218"/>
                  </a:cubicBezTo>
                  <a:lnTo>
                    <a:pt x="52305" y="25218"/>
                  </a:lnTo>
                  <a:cubicBezTo>
                    <a:pt x="40797" y="7906"/>
                    <a:pt x="41997" y="0"/>
                    <a:pt x="41997" y="0"/>
                  </a:cubicBezTo>
                  <a:lnTo>
                    <a:pt x="28088" y="0"/>
                  </a:lnTo>
                  <a:lnTo>
                    <a:pt x="14178" y="0"/>
                  </a:lnTo>
                  <a:cubicBezTo>
                    <a:pt x="14178" y="0"/>
                    <a:pt x="15378" y="7906"/>
                    <a:pt x="3870" y="25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2"/>
            <p:cNvSpPr/>
            <p:nvPr/>
          </p:nvSpPr>
          <p:spPr>
            <a:xfrm flipH="1">
              <a:off x="3956114" y="1852866"/>
              <a:ext cx="420904" cy="261249"/>
            </a:xfrm>
            <a:custGeom>
              <a:avLst/>
              <a:gdLst/>
              <a:ahLst/>
              <a:cxnLst/>
              <a:rect l="l" t="t" r="r" b="b"/>
              <a:pathLst>
                <a:path w="27787" h="17247" extrusionOk="0">
                  <a:moveTo>
                    <a:pt x="13911" y="17246"/>
                  </a:moveTo>
                  <a:lnTo>
                    <a:pt x="13911" y="17246"/>
                  </a:lnTo>
                  <a:lnTo>
                    <a:pt x="27787" y="17246"/>
                  </a:lnTo>
                  <a:lnTo>
                    <a:pt x="27787" y="5738"/>
                  </a:lnTo>
                  <a:lnTo>
                    <a:pt x="24051" y="1"/>
                  </a:lnTo>
                  <a:lnTo>
                    <a:pt x="13911" y="1"/>
                  </a:lnTo>
                  <a:lnTo>
                    <a:pt x="13911" y="1"/>
                  </a:lnTo>
                  <a:lnTo>
                    <a:pt x="3770" y="1"/>
                  </a:lnTo>
                  <a:lnTo>
                    <a:pt x="1" y="5738"/>
                  </a:lnTo>
                  <a:lnTo>
                    <a:pt x="1" y="17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2"/>
            <p:cNvSpPr/>
            <p:nvPr/>
          </p:nvSpPr>
          <p:spPr>
            <a:xfrm flipH="1">
              <a:off x="3921250" y="1705804"/>
              <a:ext cx="490128" cy="375431"/>
            </a:xfrm>
            <a:custGeom>
              <a:avLst/>
              <a:gdLst/>
              <a:ahLst/>
              <a:cxnLst/>
              <a:rect l="l" t="t" r="r" b="b"/>
              <a:pathLst>
                <a:path w="32357" h="24785" extrusionOk="0">
                  <a:moveTo>
                    <a:pt x="32357" y="24785"/>
                  </a:moveTo>
                  <a:lnTo>
                    <a:pt x="0" y="24785"/>
                  </a:lnTo>
                  <a:lnTo>
                    <a:pt x="0" y="10341"/>
                  </a:lnTo>
                  <a:cubicBezTo>
                    <a:pt x="0" y="4637"/>
                    <a:pt x="4637" y="1"/>
                    <a:pt x="10341" y="1"/>
                  </a:cubicBezTo>
                  <a:lnTo>
                    <a:pt x="22016" y="1"/>
                  </a:lnTo>
                  <a:cubicBezTo>
                    <a:pt x="27720" y="1"/>
                    <a:pt x="32357" y="4637"/>
                    <a:pt x="32357" y="10341"/>
                  </a:cubicBezTo>
                  <a:lnTo>
                    <a:pt x="32357" y="24785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9" name="Google Shape;219;p42"/>
            <p:cNvGrpSpPr/>
            <p:nvPr/>
          </p:nvGrpSpPr>
          <p:grpSpPr>
            <a:xfrm flipH="1">
              <a:off x="3937196" y="2459271"/>
              <a:ext cx="467034" cy="392271"/>
              <a:chOff x="3155126" y="5507486"/>
              <a:chExt cx="229208" cy="192497"/>
            </a:xfrm>
          </p:grpSpPr>
          <p:sp>
            <p:nvSpPr>
              <p:cNvPr id="220" name="Google Shape;220;p42"/>
              <p:cNvSpPr/>
              <p:nvPr/>
            </p:nvSpPr>
            <p:spPr>
              <a:xfrm>
                <a:off x="3155126" y="5556264"/>
                <a:ext cx="143704" cy="143719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141" extrusionOk="0">
                    <a:moveTo>
                      <a:pt x="4570" y="3102"/>
                    </a:moveTo>
                    <a:cubicBezTo>
                      <a:pt x="5371" y="3102"/>
                      <a:pt x="6038" y="3770"/>
                      <a:pt x="6038" y="4570"/>
                    </a:cubicBezTo>
                    <a:cubicBezTo>
                      <a:pt x="6038" y="5404"/>
                      <a:pt x="5371" y="6038"/>
                      <a:pt x="4570" y="6038"/>
                    </a:cubicBezTo>
                    <a:cubicBezTo>
                      <a:pt x="3736" y="6038"/>
                      <a:pt x="3102" y="5404"/>
                      <a:pt x="3102" y="4570"/>
                    </a:cubicBezTo>
                    <a:cubicBezTo>
                      <a:pt x="3102" y="3770"/>
                      <a:pt x="3736" y="3102"/>
                      <a:pt x="4570" y="3102"/>
                    </a:cubicBezTo>
                    <a:close/>
                    <a:moveTo>
                      <a:pt x="6738" y="7305"/>
                    </a:moveTo>
                    <a:cubicBezTo>
                      <a:pt x="6938" y="7139"/>
                      <a:pt x="7105" y="6972"/>
                      <a:pt x="7272" y="6772"/>
                    </a:cubicBezTo>
                    <a:lnTo>
                      <a:pt x="8373" y="7105"/>
                    </a:lnTo>
                    <a:cubicBezTo>
                      <a:pt x="8473" y="6939"/>
                      <a:pt x="8573" y="6772"/>
                      <a:pt x="8640" y="6605"/>
                    </a:cubicBezTo>
                    <a:lnTo>
                      <a:pt x="7806" y="5838"/>
                    </a:lnTo>
                    <a:cubicBezTo>
                      <a:pt x="7906" y="5604"/>
                      <a:pt x="7972" y="5371"/>
                      <a:pt x="8006" y="5104"/>
                    </a:cubicBezTo>
                    <a:lnTo>
                      <a:pt x="9107" y="4870"/>
                    </a:lnTo>
                    <a:cubicBezTo>
                      <a:pt x="9107" y="4770"/>
                      <a:pt x="9140" y="4670"/>
                      <a:pt x="9140" y="4570"/>
                    </a:cubicBezTo>
                    <a:cubicBezTo>
                      <a:pt x="9140" y="4503"/>
                      <a:pt x="9107" y="4403"/>
                      <a:pt x="9107" y="4303"/>
                    </a:cubicBezTo>
                    <a:lnTo>
                      <a:pt x="8006" y="4036"/>
                    </a:lnTo>
                    <a:cubicBezTo>
                      <a:pt x="7972" y="3803"/>
                      <a:pt x="7906" y="3536"/>
                      <a:pt x="7806" y="3336"/>
                    </a:cubicBezTo>
                    <a:lnTo>
                      <a:pt x="8640" y="2535"/>
                    </a:lnTo>
                    <a:cubicBezTo>
                      <a:pt x="8573" y="2369"/>
                      <a:pt x="8473" y="2202"/>
                      <a:pt x="8373" y="2068"/>
                    </a:cubicBezTo>
                    <a:lnTo>
                      <a:pt x="7272" y="2402"/>
                    </a:lnTo>
                    <a:cubicBezTo>
                      <a:pt x="7105" y="2202"/>
                      <a:pt x="6938" y="2002"/>
                      <a:pt x="6738" y="1868"/>
                    </a:cubicBezTo>
                    <a:lnTo>
                      <a:pt x="7072" y="767"/>
                    </a:lnTo>
                    <a:cubicBezTo>
                      <a:pt x="6938" y="667"/>
                      <a:pt x="6772" y="567"/>
                      <a:pt x="6605" y="501"/>
                    </a:cubicBezTo>
                    <a:lnTo>
                      <a:pt x="5804" y="1335"/>
                    </a:lnTo>
                    <a:cubicBezTo>
                      <a:pt x="5571" y="1234"/>
                      <a:pt x="5337" y="1168"/>
                      <a:pt x="5104" y="1134"/>
                    </a:cubicBezTo>
                    <a:lnTo>
                      <a:pt x="4837" y="34"/>
                    </a:lnTo>
                    <a:cubicBezTo>
                      <a:pt x="4737" y="0"/>
                      <a:pt x="4637" y="0"/>
                      <a:pt x="4570" y="0"/>
                    </a:cubicBezTo>
                    <a:cubicBezTo>
                      <a:pt x="4470" y="0"/>
                      <a:pt x="4370" y="0"/>
                      <a:pt x="4270" y="34"/>
                    </a:cubicBezTo>
                    <a:lnTo>
                      <a:pt x="4003" y="1134"/>
                    </a:lnTo>
                    <a:cubicBezTo>
                      <a:pt x="3769" y="1168"/>
                      <a:pt x="3536" y="1234"/>
                      <a:pt x="3302" y="1335"/>
                    </a:cubicBezTo>
                    <a:lnTo>
                      <a:pt x="2502" y="501"/>
                    </a:lnTo>
                    <a:cubicBezTo>
                      <a:pt x="2335" y="567"/>
                      <a:pt x="2202" y="667"/>
                      <a:pt x="2035" y="767"/>
                    </a:cubicBezTo>
                    <a:lnTo>
                      <a:pt x="2368" y="1868"/>
                    </a:lnTo>
                    <a:cubicBezTo>
                      <a:pt x="2168" y="2035"/>
                      <a:pt x="2001" y="2202"/>
                      <a:pt x="1835" y="2402"/>
                    </a:cubicBezTo>
                    <a:lnTo>
                      <a:pt x="734" y="2068"/>
                    </a:lnTo>
                    <a:cubicBezTo>
                      <a:pt x="634" y="2202"/>
                      <a:pt x="567" y="2369"/>
                      <a:pt x="467" y="2535"/>
                    </a:cubicBezTo>
                    <a:lnTo>
                      <a:pt x="1301" y="3336"/>
                    </a:lnTo>
                    <a:cubicBezTo>
                      <a:pt x="1201" y="3536"/>
                      <a:pt x="1134" y="3803"/>
                      <a:pt x="1101" y="4036"/>
                    </a:cubicBezTo>
                    <a:lnTo>
                      <a:pt x="0" y="4303"/>
                    </a:lnTo>
                    <a:cubicBezTo>
                      <a:pt x="0" y="4403"/>
                      <a:pt x="0" y="4470"/>
                      <a:pt x="0" y="4570"/>
                    </a:cubicBezTo>
                    <a:cubicBezTo>
                      <a:pt x="0" y="4670"/>
                      <a:pt x="0" y="4770"/>
                      <a:pt x="0" y="4870"/>
                    </a:cubicBezTo>
                    <a:lnTo>
                      <a:pt x="1101" y="5104"/>
                    </a:lnTo>
                    <a:cubicBezTo>
                      <a:pt x="1134" y="5371"/>
                      <a:pt x="1201" y="5604"/>
                      <a:pt x="1301" y="5838"/>
                    </a:cubicBezTo>
                    <a:lnTo>
                      <a:pt x="467" y="6605"/>
                    </a:lnTo>
                    <a:cubicBezTo>
                      <a:pt x="567" y="6772"/>
                      <a:pt x="634" y="6939"/>
                      <a:pt x="734" y="7105"/>
                    </a:cubicBezTo>
                    <a:lnTo>
                      <a:pt x="1835" y="6772"/>
                    </a:lnTo>
                    <a:cubicBezTo>
                      <a:pt x="2001" y="6972"/>
                      <a:pt x="2168" y="7139"/>
                      <a:pt x="2368" y="7305"/>
                    </a:cubicBezTo>
                    <a:lnTo>
                      <a:pt x="2035" y="8406"/>
                    </a:lnTo>
                    <a:cubicBezTo>
                      <a:pt x="2202" y="8506"/>
                      <a:pt x="2368" y="8573"/>
                      <a:pt x="2502" y="8673"/>
                    </a:cubicBezTo>
                    <a:lnTo>
                      <a:pt x="3302" y="7839"/>
                    </a:lnTo>
                    <a:cubicBezTo>
                      <a:pt x="3536" y="7939"/>
                      <a:pt x="3769" y="8006"/>
                      <a:pt x="4003" y="8039"/>
                    </a:cubicBezTo>
                    <a:lnTo>
                      <a:pt x="4270" y="9140"/>
                    </a:lnTo>
                    <a:cubicBezTo>
                      <a:pt x="4370" y="9140"/>
                      <a:pt x="4470" y="9140"/>
                      <a:pt x="4570" y="9140"/>
                    </a:cubicBezTo>
                    <a:cubicBezTo>
                      <a:pt x="4637" y="9140"/>
                      <a:pt x="4737" y="9140"/>
                      <a:pt x="4837" y="9140"/>
                    </a:cubicBezTo>
                    <a:lnTo>
                      <a:pt x="5104" y="8039"/>
                    </a:lnTo>
                    <a:cubicBezTo>
                      <a:pt x="5337" y="8006"/>
                      <a:pt x="5571" y="7939"/>
                      <a:pt x="5804" y="7839"/>
                    </a:cubicBezTo>
                    <a:lnTo>
                      <a:pt x="6605" y="8673"/>
                    </a:lnTo>
                    <a:cubicBezTo>
                      <a:pt x="6772" y="8573"/>
                      <a:pt x="6938" y="8506"/>
                      <a:pt x="7072" y="84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2"/>
              <p:cNvSpPr/>
              <p:nvPr/>
            </p:nvSpPr>
            <p:spPr>
              <a:xfrm>
                <a:off x="3272091" y="5507486"/>
                <a:ext cx="112243" cy="112243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7139" extrusionOk="0">
                    <a:moveTo>
                      <a:pt x="3803" y="2435"/>
                    </a:moveTo>
                    <a:cubicBezTo>
                      <a:pt x="4404" y="2569"/>
                      <a:pt x="4837" y="3169"/>
                      <a:pt x="4704" y="3803"/>
                    </a:cubicBezTo>
                    <a:cubicBezTo>
                      <a:pt x="4604" y="4437"/>
                      <a:pt x="4004" y="4837"/>
                      <a:pt x="3370" y="4737"/>
                    </a:cubicBezTo>
                    <a:cubicBezTo>
                      <a:pt x="2736" y="4603"/>
                      <a:pt x="2336" y="4003"/>
                      <a:pt x="2436" y="3369"/>
                    </a:cubicBezTo>
                    <a:cubicBezTo>
                      <a:pt x="2569" y="2735"/>
                      <a:pt x="3170" y="2335"/>
                      <a:pt x="3803" y="2435"/>
                    </a:cubicBezTo>
                    <a:close/>
                    <a:moveTo>
                      <a:pt x="4871" y="6004"/>
                    </a:moveTo>
                    <a:cubicBezTo>
                      <a:pt x="5071" y="5904"/>
                      <a:pt x="5204" y="5804"/>
                      <a:pt x="5371" y="5671"/>
                    </a:cubicBezTo>
                    <a:lnTo>
                      <a:pt x="6172" y="6104"/>
                    </a:lnTo>
                    <a:cubicBezTo>
                      <a:pt x="6272" y="5971"/>
                      <a:pt x="6372" y="5871"/>
                      <a:pt x="6439" y="5771"/>
                    </a:cubicBezTo>
                    <a:lnTo>
                      <a:pt x="5905" y="5037"/>
                    </a:lnTo>
                    <a:cubicBezTo>
                      <a:pt x="6038" y="4870"/>
                      <a:pt x="6105" y="4703"/>
                      <a:pt x="6172" y="4503"/>
                    </a:cubicBezTo>
                    <a:lnTo>
                      <a:pt x="7072" y="4470"/>
                    </a:lnTo>
                    <a:cubicBezTo>
                      <a:pt x="7072" y="4370"/>
                      <a:pt x="7106" y="4303"/>
                      <a:pt x="7106" y="4236"/>
                    </a:cubicBezTo>
                    <a:cubicBezTo>
                      <a:pt x="7139" y="4170"/>
                      <a:pt x="7139" y="4103"/>
                      <a:pt x="7139" y="4036"/>
                    </a:cubicBezTo>
                    <a:lnTo>
                      <a:pt x="6339" y="3669"/>
                    </a:lnTo>
                    <a:cubicBezTo>
                      <a:pt x="6339" y="3469"/>
                      <a:pt x="6305" y="3269"/>
                      <a:pt x="6272" y="3069"/>
                    </a:cubicBezTo>
                    <a:lnTo>
                      <a:pt x="7039" y="2602"/>
                    </a:lnTo>
                    <a:cubicBezTo>
                      <a:pt x="7006" y="2435"/>
                      <a:pt x="6939" y="2302"/>
                      <a:pt x="6906" y="2168"/>
                    </a:cubicBezTo>
                    <a:lnTo>
                      <a:pt x="6005" y="2268"/>
                    </a:lnTo>
                    <a:cubicBezTo>
                      <a:pt x="5905" y="2102"/>
                      <a:pt x="5805" y="1935"/>
                      <a:pt x="5671" y="1801"/>
                    </a:cubicBezTo>
                    <a:lnTo>
                      <a:pt x="6072" y="1001"/>
                    </a:lnTo>
                    <a:cubicBezTo>
                      <a:pt x="5972" y="901"/>
                      <a:pt x="5872" y="801"/>
                      <a:pt x="5738" y="701"/>
                    </a:cubicBezTo>
                    <a:lnTo>
                      <a:pt x="5004" y="1234"/>
                    </a:lnTo>
                    <a:cubicBezTo>
                      <a:pt x="4837" y="1134"/>
                      <a:pt x="4671" y="1034"/>
                      <a:pt x="4471" y="967"/>
                    </a:cubicBezTo>
                    <a:lnTo>
                      <a:pt x="4437" y="67"/>
                    </a:lnTo>
                    <a:cubicBezTo>
                      <a:pt x="4370" y="67"/>
                      <a:pt x="4304" y="33"/>
                      <a:pt x="4237" y="33"/>
                    </a:cubicBezTo>
                    <a:cubicBezTo>
                      <a:pt x="4170" y="33"/>
                      <a:pt x="4070" y="0"/>
                      <a:pt x="4004" y="0"/>
                    </a:cubicBezTo>
                    <a:lnTo>
                      <a:pt x="3637" y="834"/>
                    </a:lnTo>
                    <a:cubicBezTo>
                      <a:pt x="3436" y="801"/>
                      <a:pt x="3270" y="834"/>
                      <a:pt x="3070" y="867"/>
                    </a:cubicBezTo>
                    <a:lnTo>
                      <a:pt x="2569" y="100"/>
                    </a:lnTo>
                    <a:cubicBezTo>
                      <a:pt x="2436" y="167"/>
                      <a:pt x="2302" y="200"/>
                      <a:pt x="2169" y="267"/>
                    </a:cubicBezTo>
                    <a:lnTo>
                      <a:pt x="2269" y="1134"/>
                    </a:lnTo>
                    <a:cubicBezTo>
                      <a:pt x="2102" y="1234"/>
                      <a:pt x="1935" y="1368"/>
                      <a:pt x="1769" y="1468"/>
                    </a:cubicBezTo>
                    <a:lnTo>
                      <a:pt x="968" y="1067"/>
                    </a:lnTo>
                    <a:cubicBezTo>
                      <a:pt x="868" y="1168"/>
                      <a:pt x="768" y="1301"/>
                      <a:pt x="701" y="1401"/>
                    </a:cubicBezTo>
                    <a:lnTo>
                      <a:pt x="1235" y="2135"/>
                    </a:lnTo>
                    <a:cubicBezTo>
                      <a:pt x="1101" y="2302"/>
                      <a:pt x="1035" y="2468"/>
                      <a:pt x="968" y="2669"/>
                    </a:cubicBezTo>
                    <a:lnTo>
                      <a:pt x="67" y="2702"/>
                    </a:lnTo>
                    <a:cubicBezTo>
                      <a:pt x="67" y="2769"/>
                      <a:pt x="34" y="2835"/>
                      <a:pt x="34" y="2902"/>
                    </a:cubicBezTo>
                    <a:cubicBezTo>
                      <a:pt x="1" y="2969"/>
                      <a:pt x="1" y="3069"/>
                      <a:pt x="1" y="3136"/>
                    </a:cubicBezTo>
                    <a:lnTo>
                      <a:pt x="801" y="3503"/>
                    </a:lnTo>
                    <a:cubicBezTo>
                      <a:pt x="801" y="3703"/>
                      <a:pt x="835" y="3903"/>
                      <a:pt x="868" y="4070"/>
                    </a:cubicBezTo>
                    <a:lnTo>
                      <a:pt x="101" y="4570"/>
                    </a:lnTo>
                    <a:cubicBezTo>
                      <a:pt x="134" y="4703"/>
                      <a:pt x="201" y="4837"/>
                      <a:pt x="234" y="4970"/>
                    </a:cubicBezTo>
                    <a:lnTo>
                      <a:pt x="1135" y="4870"/>
                    </a:lnTo>
                    <a:cubicBezTo>
                      <a:pt x="1235" y="5070"/>
                      <a:pt x="1335" y="5204"/>
                      <a:pt x="1468" y="5371"/>
                    </a:cubicBezTo>
                    <a:lnTo>
                      <a:pt x="1068" y="6171"/>
                    </a:lnTo>
                    <a:cubicBezTo>
                      <a:pt x="1168" y="6271"/>
                      <a:pt x="1268" y="6371"/>
                      <a:pt x="1402" y="6471"/>
                    </a:cubicBezTo>
                    <a:lnTo>
                      <a:pt x="2136" y="5938"/>
                    </a:lnTo>
                    <a:cubicBezTo>
                      <a:pt x="2302" y="6038"/>
                      <a:pt x="2469" y="6104"/>
                      <a:pt x="2669" y="6171"/>
                    </a:cubicBezTo>
                    <a:lnTo>
                      <a:pt x="2703" y="7072"/>
                    </a:lnTo>
                    <a:cubicBezTo>
                      <a:pt x="2769" y="7105"/>
                      <a:pt x="2836" y="7105"/>
                      <a:pt x="2903" y="7138"/>
                    </a:cubicBezTo>
                    <a:cubicBezTo>
                      <a:pt x="2969" y="7138"/>
                      <a:pt x="3070" y="7138"/>
                      <a:pt x="3136" y="7138"/>
                    </a:cubicBezTo>
                    <a:lnTo>
                      <a:pt x="3503" y="6338"/>
                    </a:lnTo>
                    <a:cubicBezTo>
                      <a:pt x="3703" y="6338"/>
                      <a:pt x="3870" y="6338"/>
                      <a:pt x="4070" y="6305"/>
                    </a:cubicBezTo>
                    <a:lnTo>
                      <a:pt x="4571" y="7038"/>
                    </a:lnTo>
                    <a:cubicBezTo>
                      <a:pt x="4704" y="7005"/>
                      <a:pt x="4837" y="6972"/>
                      <a:pt x="4971" y="69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2" name="Google Shape;222;p42"/>
          <p:cNvGrpSpPr/>
          <p:nvPr/>
        </p:nvGrpSpPr>
        <p:grpSpPr>
          <a:xfrm>
            <a:off x="4985315" y="-201900"/>
            <a:ext cx="850896" cy="2847067"/>
            <a:chOff x="631402" y="-544200"/>
            <a:chExt cx="850896" cy="2847067"/>
          </a:xfrm>
        </p:grpSpPr>
        <p:sp>
          <p:nvSpPr>
            <p:cNvPr id="223" name="Google Shape;223;p42"/>
            <p:cNvSpPr/>
            <p:nvPr/>
          </p:nvSpPr>
          <p:spPr>
            <a:xfrm flipH="1">
              <a:off x="1035045" y="-544200"/>
              <a:ext cx="43973" cy="1536562"/>
            </a:xfrm>
            <a:custGeom>
              <a:avLst/>
              <a:gdLst/>
              <a:ahLst/>
              <a:cxnLst/>
              <a:rect l="l" t="t" r="r" b="b"/>
              <a:pathLst>
                <a:path w="2903" h="101440" extrusionOk="0">
                  <a:moveTo>
                    <a:pt x="0" y="0"/>
                  </a:moveTo>
                  <a:lnTo>
                    <a:pt x="0" y="101440"/>
                  </a:lnTo>
                  <a:lnTo>
                    <a:pt x="2902" y="101440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2"/>
            <p:cNvSpPr/>
            <p:nvPr/>
          </p:nvSpPr>
          <p:spPr>
            <a:xfrm flipH="1">
              <a:off x="631402" y="1297861"/>
              <a:ext cx="850896" cy="1005006"/>
            </a:xfrm>
            <a:custGeom>
              <a:avLst/>
              <a:gdLst/>
              <a:ahLst/>
              <a:cxnLst/>
              <a:rect l="l" t="t" r="r" b="b"/>
              <a:pathLst>
                <a:path w="56174" h="66348" extrusionOk="0">
                  <a:moveTo>
                    <a:pt x="3970" y="25252"/>
                  </a:moveTo>
                  <a:cubicBezTo>
                    <a:pt x="1468" y="29321"/>
                    <a:pt x="0" y="34058"/>
                    <a:pt x="0" y="39128"/>
                  </a:cubicBezTo>
                  <a:cubicBezTo>
                    <a:pt x="0" y="54172"/>
                    <a:pt x="12576" y="66348"/>
                    <a:pt x="28087" y="66348"/>
                  </a:cubicBezTo>
                  <a:cubicBezTo>
                    <a:pt x="43598" y="66348"/>
                    <a:pt x="56174" y="54172"/>
                    <a:pt x="56174" y="39128"/>
                  </a:cubicBezTo>
                  <a:cubicBezTo>
                    <a:pt x="56174" y="34058"/>
                    <a:pt x="54706" y="29321"/>
                    <a:pt x="52204" y="25252"/>
                  </a:cubicBezTo>
                  <a:lnTo>
                    <a:pt x="52304" y="25252"/>
                  </a:lnTo>
                  <a:cubicBezTo>
                    <a:pt x="40796" y="7939"/>
                    <a:pt x="41964" y="0"/>
                    <a:pt x="41964" y="0"/>
                  </a:cubicBezTo>
                  <a:lnTo>
                    <a:pt x="28087" y="0"/>
                  </a:lnTo>
                  <a:lnTo>
                    <a:pt x="14177" y="0"/>
                  </a:lnTo>
                  <a:cubicBezTo>
                    <a:pt x="14177" y="0"/>
                    <a:pt x="15378" y="7939"/>
                    <a:pt x="3870" y="252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2"/>
            <p:cNvSpPr/>
            <p:nvPr/>
          </p:nvSpPr>
          <p:spPr>
            <a:xfrm flipH="1">
              <a:off x="846611" y="1037082"/>
              <a:ext cx="420904" cy="260749"/>
            </a:xfrm>
            <a:custGeom>
              <a:avLst/>
              <a:gdLst/>
              <a:ahLst/>
              <a:cxnLst/>
              <a:rect l="l" t="t" r="r" b="b"/>
              <a:pathLst>
                <a:path w="27787" h="17214" extrusionOk="0">
                  <a:moveTo>
                    <a:pt x="13910" y="17213"/>
                  </a:moveTo>
                  <a:lnTo>
                    <a:pt x="13910" y="17213"/>
                  </a:lnTo>
                  <a:lnTo>
                    <a:pt x="27787" y="17213"/>
                  </a:lnTo>
                  <a:lnTo>
                    <a:pt x="27787" y="5738"/>
                  </a:lnTo>
                  <a:lnTo>
                    <a:pt x="24017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3770" y="1"/>
                  </a:lnTo>
                  <a:lnTo>
                    <a:pt x="0" y="5738"/>
                  </a:lnTo>
                  <a:lnTo>
                    <a:pt x="0" y="172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2"/>
            <p:cNvSpPr/>
            <p:nvPr/>
          </p:nvSpPr>
          <p:spPr>
            <a:xfrm flipH="1">
              <a:off x="811748" y="889519"/>
              <a:ext cx="490143" cy="375946"/>
            </a:xfrm>
            <a:custGeom>
              <a:avLst/>
              <a:gdLst/>
              <a:ahLst/>
              <a:cxnLst/>
              <a:rect l="l" t="t" r="r" b="b"/>
              <a:pathLst>
                <a:path w="32358" h="24819" extrusionOk="0">
                  <a:moveTo>
                    <a:pt x="32357" y="24818"/>
                  </a:moveTo>
                  <a:lnTo>
                    <a:pt x="1" y="24818"/>
                  </a:lnTo>
                  <a:lnTo>
                    <a:pt x="1" y="10341"/>
                  </a:lnTo>
                  <a:cubicBezTo>
                    <a:pt x="1" y="4637"/>
                    <a:pt x="4638" y="1"/>
                    <a:pt x="10342" y="1"/>
                  </a:cubicBezTo>
                  <a:lnTo>
                    <a:pt x="22017" y="1"/>
                  </a:lnTo>
                  <a:cubicBezTo>
                    <a:pt x="27721" y="1"/>
                    <a:pt x="32357" y="4637"/>
                    <a:pt x="32357" y="10341"/>
                  </a:cubicBezTo>
                  <a:lnTo>
                    <a:pt x="32357" y="24818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" name="Google Shape;227;p42"/>
            <p:cNvGrpSpPr/>
            <p:nvPr/>
          </p:nvGrpSpPr>
          <p:grpSpPr>
            <a:xfrm flipH="1">
              <a:off x="880684" y="1634161"/>
              <a:ext cx="369301" cy="376623"/>
              <a:chOff x="5646013" y="5370038"/>
              <a:chExt cx="181243" cy="184819"/>
            </a:xfrm>
          </p:grpSpPr>
          <p:sp>
            <p:nvSpPr>
              <p:cNvPr id="228" name="Google Shape;228;p42"/>
              <p:cNvSpPr/>
              <p:nvPr/>
            </p:nvSpPr>
            <p:spPr>
              <a:xfrm>
                <a:off x="5646013" y="5370038"/>
                <a:ext cx="149914" cy="184819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12009" extrusionOk="0">
                    <a:moveTo>
                      <a:pt x="9407" y="5838"/>
                    </a:moveTo>
                    <a:cubicBezTo>
                      <a:pt x="9007" y="5871"/>
                      <a:pt x="8407" y="5871"/>
                      <a:pt x="7973" y="5771"/>
                    </a:cubicBezTo>
                    <a:cubicBezTo>
                      <a:pt x="7206" y="5571"/>
                      <a:pt x="5972" y="3803"/>
                      <a:pt x="5438" y="3036"/>
                    </a:cubicBezTo>
                    <a:cubicBezTo>
                      <a:pt x="4904" y="2302"/>
                      <a:pt x="5138" y="434"/>
                      <a:pt x="5004" y="334"/>
                    </a:cubicBezTo>
                    <a:cubicBezTo>
                      <a:pt x="4904" y="234"/>
                      <a:pt x="4704" y="0"/>
                      <a:pt x="4237" y="234"/>
                    </a:cubicBezTo>
                    <a:cubicBezTo>
                      <a:pt x="3803" y="434"/>
                      <a:pt x="3303" y="1134"/>
                      <a:pt x="3336" y="2235"/>
                    </a:cubicBezTo>
                    <a:cubicBezTo>
                      <a:pt x="3370" y="3336"/>
                      <a:pt x="3803" y="4370"/>
                      <a:pt x="3770" y="4904"/>
                    </a:cubicBezTo>
                    <a:cubicBezTo>
                      <a:pt x="3770" y="5438"/>
                      <a:pt x="3203" y="5504"/>
                      <a:pt x="2369" y="5738"/>
                    </a:cubicBezTo>
                    <a:cubicBezTo>
                      <a:pt x="1502" y="5971"/>
                      <a:pt x="668" y="6171"/>
                      <a:pt x="334" y="6672"/>
                    </a:cubicBezTo>
                    <a:cubicBezTo>
                      <a:pt x="1" y="7172"/>
                      <a:pt x="668" y="7973"/>
                      <a:pt x="768" y="8073"/>
                    </a:cubicBezTo>
                    <a:cubicBezTo>
                      <a:pt x="868" y="8173"/>
                      <a:pt x="601" y="8273"/>
                      <a:pt x="801" y="8907"/>
                    </a:cubicBezTo>
                    <a:cubicBezTo>
                      <a:pt x="968" y="9540"/>
                      <a:pt x="1502" y="9674"/>
                      <a:pt x="1502" y="9674"/>
                    </a:cubicBezTo>
                    <a:cubicBezTo>
                      <a:pt x="1502" y="9674"/>
                      <a:pt x="1402" y="10108"/>
                      <a:pt x="1635" y="10508"/>
                    </a:cubicBezTo>
                    <a:cubicBezTo>
                      <a:pt x="1835" y="10875"/>
                      <a:pt x="2369" y="11008"/>
                      <a:pt x="2369" y="11008"/>
                    </a:cubicBezTo>
                    <a:cubicBezTo>
                      <a:pt x="2369" y="11008"/>
                      <a:pt x="2269" y="11575"/>
                      <a:pt x="2669" y="11809"/>
                    </a:cubicBezTo>
                    <a:cubicBezTo>
                      <a:pt x="3103" y="12009"/>
                      <a:pt x="5204" y="11976"/>
                      <a:pt x="5972" y="11575"/>
                    </a:cubicBezTo>
                    <a:cubicBezTo>
                      <a:pt x="6739" y="11208"/>
                      <a:pt x="7473" y="10541"/>
                      <a:pt x="8107" y="10408"/>
                    </a:cubicBezTo>
                    <a:cubicBezTo>
                      <a:pt x="8507" y="10341"/>
                      <a:pt x="9241" y="10341"/>
                      <a:pt x="9741" y="10341"/>
                    </a:cubicBezTo>
                    <a:cubicBezTo>
                      <a:pt x="9708" y="10308"/>
                      <a:pt x="9708" y="10274"/>
                      <a:pt x="9708" y="10241"/>
                    </a:cubicBezTo>
                    <a:lnTo>
                      <a:pt x="9407" y="5871"/>
                    </a:lnTo>
                    <a:cubicBezTo>
                      <a:pt x="9407" y="5871"/>
                      <a:pt x="9407" y="5838"/>
                      <a:pt x="9407" y="5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2"/>
              <p:cNvSpPr/>
              <p:nvPr/>
            </p:nvSpPr>
            <p:spPr>
              <a:xfrm>
                <a:off x="5794383" y="5453211"/>
                <a:ext cx="32873" cy="79074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5138" extrusionOk="0">
                    <a:moveTo>
                      <a:pt x="1469" y="0"/>
                    </a:moveTo>
                    <a:lnTo>
                      <a:pt x="335" y="100"/>
                    </a:lnTo>
                    <a:cubicBezTo>
                      <a:pt x="168" y="100"/>
                      <a:pt x="1" y="267"/>
                      <a:pt x="34" y="434"/>
                    </a:cubicBezTo>
                    <a:lnTo>
                      <a:pt x="335" y="4804"/>
                    </a:lnTo>
                    <a:cubicBezTo>
                      <a:pt x="335" y="5004"/>
                      <a:pt x="501" y="5137"/>
                      <a:pt x="668" y="5104"/>
                    </a:cubicBezTo>
                    <a:lnTo>
                      <a:pt x="1802" y="5037"/>
                    </a:lnTo>
                    <a:cubicBezTo>
                      <a:pt x="1969" y="5037"/>
                      <a:pt x="2136" y="4870"/>
                      <a:pt x="2102" y="4670"/>
                    </a:cubicBezTo>
                    <a:lnTo>
                      <a:pt x="1802" y="334"/>
                    </a:lnTo>
                    <a:cubicBezTo>
                      <a:pt x="1802" y="134"/>
                      <a:pt x="1635" y="0"/>
                      <a:pt x="14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0" name="Google Shape;230;p42"/>
          <p:cNvGrpSpPr/>
          <p:nvPr/>
        </p:nvGrpSpPr>
        <p:grpSpPr>
          <a:xfrm>
            <a:off x="7127646" y="-39375"/>
            <a:ext cx="850396" cy="4693590"/>
            <a:chOff x="2963646" y="0"/>
            <a:chExt cx="850396" cy="4693590"/>
          </a:xfrm>
        </p:grpSpPr>
        <p:sp>
          <p:nvSpPr>
            <p:cNvPr id="231" name="Google Shape;231;p42"/>
            <p:cNvSpPr/>
            <p:nvPr/>
          </p:nvSpPr>
          <p:spPr>
            <a:xfrm flipH="1">
              <a:off x="3367297" y="0"/>
              <a:ext cx="43458" cy="3309537"/>
            </a:xfrm>
            <a:custGeom>
              <a:avLst/>
              <a:gdLst/>
              <a:ahLst/>
              <a:cxnLst/>
              <a:rect l="l" t="t" r="r" b="b"/>
              <a:pathLst>
                <a:path w="2869" h="194507" extrusionOk="0">
                  <a:moveTo>
                    <a:pt x="0" y="0"/>
                  </a:moveTo>
                  <a:lnTo>
                    <a:pt x="0" y="194506"/>
                  </a:lnTo>
                  <a:lnTo>
                    <a:pt x="2869" y="194506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2"/>
            <p:cNvSpPr/>
            <p:nvPr/>
          </p:nvSpPr>
          <p:spPr>
            <a:xfrm flipH="1">
              <a:off x="2963646" y="3688584"/>
              <a:ext cx="850396" cy="1005006"/>
            </a:xfrm>
            <a:custGeom>
              <a:avLst/>
              <a:gdLst/>
              <a:ahLst/>
              <a:cxnLst/>
              <a:rect l="l" t="t" r="r" b="b"/>
              <a:pathLst>
                <a:path w="56141" h="66348" extrusionOk="0">
                  <a:moveTo>
                    <a:pt x="3937" y="25252"/>
                  </a:moveTo>
                  <a:cubicBezTo>
                    <a:pt x="1435" y="29321"/>
                    <a:pt x="0" y="34058"/>
                    <a:pt x="0" y="39128"/>
                  </a:cubicBezTo>
                  <a:cubicBezTo>
                    <a:pt x="0" y="54173"/>
                    <a:pt x="12543" y="66348"/>
                    <a:pt x="28054" y="66348"/>
                  </a:cubicBezTo>
                  <a:cubicBezTo>
                    <a:pt x="43565" y="66348"/>
                    <a:pt x="56141" y="54173"/>
                    <a:pt x="56141" y="39128"/>
                  </a:cubicBezTo>
                  <a:cubicBezTo>
                    <a:pt x="56141" y="34058"/>
                    <a:pt x="54673" y="29288"/>
                    <a:pt x="52171" y="25252"/>
                  </a:cubicBezTo>
                  <a:lnTo>
                    <a:pt x="52271" y="25252"/>
                  </a:lnTo>
                  <a:cubicBezTo>
                    <a:pt x="40763" y="7939"/>
                    <a:pt x="41964" y="0"/>
                    <a:pt x="41964" y="0"/>
                  </a:cubicBezTo>
                  <a:lnTo>
                    <a:pt x="28054" y="0"/>
                  </a:lnTo>
                  <a:lnTo>
                    <a:pt x="14177" y="0"/>
                  </a:lnTo>
                  <a:cubicBezTo>
                    <a:pt x="14177" y="0"/>
                    <a:pt x="15378" y="7939"/>
                    <a:pt x="3837" y="25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2"/>
            <p:cNvSpPr/>
            <p:nvPr/>
          </p:nvSpPr>
          <p:spPr>
            <a:xfrm flipH="1">
              <a:off x="3178356" y="3427820"/>
              <a:ext cx="420904" cy="260734"/>
            </a:xfrm>
            <a:custGeom>
              <a:avLst/>
              <a:gdLst/>
              <a:ahLst/>
              <a:cxnLst/>
              <a:rect l="l" t="t" r="r" b="b"/>
              <a:pathLst>
                <a:path w="27787" h="17213" extrusionOk="0">
                  <a:moveTo>
                    <a:pt x="13877" y="17212"/>
                  </a:moveTo>
                  <a:lnTo>
                    <a:pt x="13877" y="17212"/>
                  </a:lnTo>
                  <a:lnTo>
                    <a:pt x="27787" y="17212"/>
                  </a:lnTo>
                  <a:lnTo>
                    <a:pt x="27787" y="5738"/>
                  </a:lnTo>
                  <a:lnTo>
                    <a:pt x="24017" y="0"/>
                  </a:lnTo>
                  <a:lnTo>
                    <a:pt x="13877" y="0"/>
                  </a:lnTo>
                  <a:lnTo>
                    <a:pt x="13877" y="0"/>
                  </a:lnTo>
                  <a:lnTo>
                    <a:pt x="3770" y="0"/>
                  </a:lnTo>
                  <a:lnTo>
                    <a:pt x="0" y="5738"/>
                  </a:lnTo>
                  <a:lnTo>
                    <a:pt x="0" y="17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2"/>
            <p:cNvSpPr/>
            <p:nvPr/>
          </p:nvSpPr>
          <p:spPr>
            <a:xfrm flipH="1">
              <a:off x="3144007" y="3280242"/>
              <a:ext cx="490128" cy="375446"/>
            </a:xfrm>
            <a:custGeom>
              <a:avLst/>
              <a:gdLst/>
              <a:ahLst/>
              <a:cxnLst/>
              <a:rect l="l" t="t" r="r" b="b"/>
              <a:pathLst>
                <a:path w="32357" h="24786" extrusionOk="0">
                  <a:moveTo>
                    <a:pt x="32357" y="24785"/>
                  </a:moveTo>
                  <a:lnTo>
                    <a:pt x="1" y="24785"/>
                  </a:lnTo>
                  <a:lnTo>
                    <a:pt x="1" y="10342"/>
                  </a:lnTo>
                  <a:cubicBezTo>
                    <a:pt x="1" y="4637"/>
                    <a:pt x="4637" y="1"/>
                    <a:pt x="10341" y="1"/>
                  </a:cubicBezTo>
                  <a:lnTo>
                    <a:pt x="22016" y="1"/>
                  </a:lnTo>
                  <a:cubicBezTo>
                    <a:pt x="27754" y="1"/>
                    <a:pt x="32357" y="4637"/>
                    <a:pt x="32357" y="10342"/>
                  </a:cubicBezTo>
                  <a:lnTo>
                    <a:pt x="32357" y="24785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2"/>
            <p:cNvSpPr/>
            <p:nvPr/>
          </p:nvSpPr>
          <p:spPr>
            <a:xfrm flipH="1">
              <a:off x="3133495" y="4045500"/>
              <a:ext cx="539628" cy="375448"/>
            </a:xfrm>
            <a:custGeom>
              <a:avLst/>
              <a:gdLst/>
              <a:ahLst/>
              <a:cxnLst/>
              <a:rect l="l" t="t" r="r" b="b"/>
              <a:pathLst>
                <a:path w="17213" h="11976" extrusionOk="0">
                  <a:moveTo>
                    <a:pt x="17213" y="5238"/>
                  </a:moveTo>
                  <a:cubicBezTo>
                    <a:pt x="16445" y="11976"/>
                    <a:pt x="10041" y="10475"/>
                    <a:pt x="8807" y="5571"/>
                  </a:cubicBezTo>
                  <a:cubicBezTo>
                    <a:pt x="8740" y="5571"/>
                    <a:pt x="8673" y="5538"/>
                    <a:pt x="8606" y="5538"/>
                  </a:cubicBezTo>
                  <a:cubicBezTo>
                    <a:pt x="8540" y="5538"/>
                    <a:pt x="8473" y="5571"/>
                    <a:pt x="8406" y="5571"/>
                  </a:cubicBezTo>
                  <a:cubicBezTo>
                    <a:pt x="7172" y="10441"/>
                    <a:pt x="767" y="11976"/>
                    <a:pt x="0" y="5238"/>
                  </a:cubicBezTo>
                  <a:cubicBezTo>
                    <a:pt x="334" y="4604"/>
                    <a:pt x="467" y="4270"/>
                    <a:pt x="834" y="4170"/>
                  </a:cubicBezTo>
                  <a:cubicBezTo>
                    <a:pt x="1935" y="2936"/>
                    <a:pt x="3836" y="1"/>
                    <a:pt x="5471" y="2002"/>
                  </a:cubicBezTo>
                  <a:cubicBezTo>
                    <a:pt x="6038" y="2703"/>
                    <a:pt x="5571" y="2869"/>
                    <a:pt x="5171" y="2502"/>
                  </a:cubicBezTo>
                  <a:cubicBezTo>
                    <a:pt x="4070" y="1302"/>
                    <a:pt x="3069" y="3170"/>
                    <a:pt x="2502" y="4170"/>
                  </a:cubicBezTo>
                  <a:lnTo>
                    <a:pt x="8006" y="4170"/>
                  </a:lnTo>
                  <a:lnTo>
                    <a:pt x="8606" y="4170"/>
                  </a:lnTo>
                  <a:lnTo>
                    <a:pt x="9240" y="4170"/>
                  </a:lnTo>
                  <a:lnTo>
                    <a:pt x="14711" y="4170"/>
                  </a:lnTo>
                  <a:cubicBezTo>
                    <a:pt x="14144" y="3170"/>
                    <a:pt x="13110" y="1302"/>
                    <a:pt x="12009" y="2502"/>
                  </a:cubicBezTo>
                  <a:cubicBezTo>
                    <a:pt x="11642" y="2869"/>
                    <a:pt x="11175" y="2703"/>
                    <a:pt x="11742" y="2002"/>
                  </a:cubicBezTo>
                  <a:cubicBezTo>
                    <a:pt x="13376" y="34"/>
                    <a:pt x="15278" y="2903"/>
                    <a:pt x="16379" y="4170"/>
                  </a:cubicBezTo>
                  <a:cubicBezTo>
                    <a:pt x="16746" y="4237"/>
                    <a:pt x="16879" y="4604"/>
                    <a:pt x="17213" y="5238"/>
                  </a:cubicBezTo>
                  <a:close/>
                  <a:moveTo>
                    <a:pt x="7572" y="4904"/>
                  </a:moveTo>
                  <a:lnTo>
                    <a:pt x="1435" y="4904"/>
                  </a:lnTo>
                  <a:lnTo>
                    <a:pt x="1435" y="4904"/>
                  </a:lnTo>
                  <a:cubicBezTo>
                    <a:pt x="1401" y="4904"/>
                    <a:pt x="1335" y="4904"/>
                    <a:pt x="1301" y="4937"/>
                  </a:cubicBezTo>
                  <a:cubicBezTo>
                    <a:pt x="1201" y="4971"/>
                    <a:pt x="1034" y="5304"/>
                    <a:pt x="934" y="5505"/>
                  </a:cubicBezTo>
                  <a:cubicBezTo>
                    <a:pt x="1134" y="6972"/>
                    <a:pt x="1768" y="8740"/>
                    <a:pt x="3403" y="9007"/>
                  </a:cubicBezTo>
                  <a:cubicBezTo>
                    <a:pt x="4337" y="9140"/>
                    <a:pt x="5271" y="8774"/>
                    <a:pt x="5971" y="8173"/>
                  </a:cubicBezTo>
                  <a:cubicBezTo>
                    <a:pt x="6905" y="7406"/>
                    <a:pt x="7406" y="6338"/>
                    <a:pt x="7606" y="5171"/>
                  </a:cubicBezTo>
                  <a:cubicBezTo>
                    <a:pt x="7639" y="5004"/>
                    <a:pt x="7706" y="4904"/>
                    <a:pt x="7572" y="4904"/>
                  </a:cubicBezTo>
                  <a:close/>
                  <a:moveTo>
                    <a:pt x="9674" y="4904"/>
                  </a:moveTo>
                  <a:cubicBezTo>
                    <a:pt x="9540" y="4904"/>
                    <a:pt x="9574" y="5004"/>
                    <a:pt x="9607" y="5171"/>
                  </a:cubicBezTo>
                  <a:cubicBezTo>
                    <a:pt x="9807" y="6338"/>
                    <a:pt x="10341" y="7406"/>
                    <a:pt x="11275" y="8173"/>
                  </a:cubicBezTo>
                  <a:cubicBezTo>
                    <a:pt x="11975" y="8774"/>
                    <a:pt x="12876" y="9140"/>
                    <a:pt x="13810" y="9007"/>
                  </a:cubicBezTo>
                  <a:cubicBezTo>
                    <a:pt x="15445" y="8740"/>
                    <a:pt x="16078" y="6972"/>
                    <a:pt x="16279" y="5505"/>
                  </a:cubicBezTo>
                  <a:cubicBezTo>
                    <a:pt x="16178" y="5304"/>
                    <a:pt x="16012" y="5004"/>
                    <a:pt x="15912" y="4937"/>
                  </a:cubicBezTo>
                  <a:cubicBezTo>
                    <a:pt x="15878" y="4904"/>
                    <a:pt x="15812" y="4904"/>
                    <a:pt x="15778" y="4904"/>
                  </a:cubicBezTo>
                  <a:lnTo>
                    <a:pt x="15778" y="4904"/>
                  </a:lnTo>
                  <a:lnTo>
                    <a:pt x="9674" y="49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42"/>
          <p:cNvGrpSpPr/>
          <p:nvPr/>
        </p:nvGrpSpPr>
        <p:grpSpPr>
          <a:xfrm>
            <a:off x="6435853" y="-216714"/>
            <a:ext cx="850396" cy="2876708"/>
            <a:chOff x="2186403" y="-186564"/>
            <a:chExt cx="850396" cy="2876708"/>
          </a:xfrm>
        </p:grpSpPr>
        <p:sp>
          <p:nvSpPr>
            <p:cNvPr id="237" name="Google Shape;237;p42"/>
            <p:cNvSpPr/>
            <p:nvPr/>
          </p:nvSpPr>
          <p:spPr>
            <a:xfrm flipH="1">
              <a:off x="2589534" y="-186564"/>
              <a:ext cx="43973" cy="1566231"/>
            </a:xfrm>
            <a:custGeom>
              <a:avLst/>
              <a:gdLst/>
              <a:ahLst/>
              <a:cxnLst/>
              <a:rect l="l" t="t" r="r" b="b"/>
              <a:pathLst>
                <a:path w="2903" h="101407" extrusionOk="0">
                  <a:moveTo>
                    <a:pt x="1" y="1"/>
                  </a:moveTo>
                  <a:lnTo>
                    <a:pt x="1" y="101407"/>
                  </a:lnTo>
                  <a:lnTo>
                    <a:pt x="2903" y="101407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 flipH="1">
              <a:off x="2186403" y="1685138"/>
              <a:ext cx="850396" cy="1005006"/>
            </a:xfrm>
            <a:custGeom>
              <a:avLst/>
              <a:gdLst/>
              <a:ahLst/>
              <a:cxnLst/>
              <a:rect l="l" t="t" r="r" b="b"/>
              <a:pathLst>
                <a:path w="56141" h="66348" extrusionOk="0">
                  <a:moveTo>
                    <a:pt x="3937" y="25252"/>
                  </a:moveTo>
                  <a:cubicBezTo>
                    <a:pt x="1435" y="29321"/>
                    <a:pt x="1" y="34058"/>
                    <a:pt x="1" y="39128"/>
                  </a:cubicBezTo>
                  <a:cubicBezTo>
                    <a:pt x="1" y="54173"/>
                    <a:pt x="12543" y="66348"/>
                    <a:pt x="28054" y="66348"/>
                  </a:cubicBezTo>
                  <a:cubicBezTo>
                    <a:pt x="43565" y="66348"/>
                    <a:pt x="56141" y="54173"/>
                    <a:pt x="56141" y="39128"/>
                  </a:cubicBezTo>
                  <a:cubicBezTo>
                    <a:pt x="56141" y="34058"/>
                    <a:pt x="54673" y="29321"/>
                    <a:pt x="52171" y="25252"/>
                  </a:cubicBezTo>
                  <a:lnTo>
                    <a:pt x="52305" y="25252"/>
                  </a:lnTo>
                  <a:cubicBezTo>
                    <a:pt x="40763" y="7939"/>
                    <a:pt x="41964" y="0"/>
                    <a:pt x="41964" y="0"/>
                  </a:cubicBezTo>
                  <a:lnTo>
                    <a:pt x="28054" y="0"/>
                  </a:lnTo>
                  <a:lnTo>
                    <a:pt x="14178" y="0"/>
                  </a:lnTo>
                  <a:cubicBezTo>
                    <a:pt x="14178" y="0"/>
                    <a:pt x="15378" y="7939"/>
                    <a:pt x="3837" y="25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 flipH="1">
              <a:off x="2401113" y="1424373"/>
              <a:ext cx="420904" cy="260734"/>
            </a:xfrm>
            <a:custGeom>
              <a:avLst/>
              <a:gdLst/>
              <a:ahLst/>
              <a:cxnLst/>
              <a:rect l="l" t="t" r="r" b="b"/>
              <a:pathLst>
                <a:path w="27787" h="17213" extrusionOk="0">
                  <a:moveTo>
                    <a:pt x="13877" y="17212"/>
                  </a:moveTo>
                  <a:lnTo>
                    <a:pt x="13877" y="17212"/>
                  </a:lnTo>
                  <a:lnTo>
                    <a:pt x="27787" y="17212"/>
                  </a:lnTo>
                  <a:lnTo>
                    <a:pt x="27787" y="5738"/>
                  </a:lnTo>
                  <a:lnTo>
                    <a:pt x="24018" y="0"/>
                  </a:lnTo>
                  <a:lnTo>
                    <a:pt x="13877" y="0"/>
                  </a:lnTo>
                  <a:lnTo>
                    <a:pt x="13877" y="0"/>
                  </a:lnTo>
                  <a:lnTo>
                    <a:pt x="3770" y="0"/>
                  </a:lnTo>
                  <a:lnTo>
                    <a:pt x="1" y="5738"/>
                  </a:lnTo>
                  <a:lnTo>
                    <a:pt x="1" y="17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2"/>
            <p:cNvSpPr/>
            <p:nvPr/>
          </p:nvSpPr>
          <p:spPr>
            <a:xfrm flipH="1">
              <a:off x="2366749" y="1277311"/>
              <a:ext cx="490143" cy="375431"/>
            </a:xfrm>
            <a:custGeom>
              <a:avLst/>
              <a:gdLst/>
              <a:ahLst/>
              <a:cxnLst/>
              <a:rect l="l" t="t" r="r" b="b"/>
              <a:pathLst>
                <a:path w="32358" h="24785" extrusionOk="0">
                  <a:moveTo>
                    <a:pt x="32357" y="24785"/>
                  </a:moveTo>
                  <a:lnTo>
                    <a:pt x="1" y="24785"/>
                  </a:lnTo>
                  <a:lnTo>
                    <a:pt x="1" y="10308"/>
                  </a:lnTo>
                  <a:cubicBezTo>
                    <a:pt x="1" y="4603"/>
                    <a:pt x="4638" y="0"/>
                    <a:pt x="10342" y="0"/>
                  </a:cubicBezTo>
                  <a:lnTo>
                    <a:pt x="22050" y="0"/>
                  </a:lnTo>
                  <a:cubicBezTo>
                    <a:pt x="27754" y="0"/>
                    <a:pt x="32357" y="4603"/>
                    <a:pt x="32357" y="10308"/>
                  </a:cubicBezTo>
                  <a:lnTo>
                    <a:pt x="32357" y="24785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p42"/>
            <p:cNvGrpSpPr/>
            <p:nvPr/>
          </p:nvGrpSpPr>
          <p:grpSpPr>
            <a:xfrm flipH="1">
              <a:off x="2367840" y="2107642"/>
              <a:ext cx="504792" cy="287235"/>
              <a:chOff x="4982311" y="5560895"/>
              <a:chExt cx="247738" cy="140954"/>
            </a:xfrm>
          </p:grpSpPr>
          <p:sp>
            <p:nvSpPr>
              <p:cNvPr id="242" name="Google Shape;242;p42"/>
              <p:cNvSpPr/>
              <p:nvPr/>
            </p:nvSpPr>
            <p:spPr>
              <a:xfrm>
                <a:off x="5053027" y="5560895"/>
                <a:ext cx="106305" cy="140954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10441" extrusionOk="0">
                    <a:moveTo>
                      <a:pt x="3102" y="4904"/>
                    </a:moveTo>
                    <a:cubicBezTo>
                      <a:pt x="1334" y="5437"/>
                      <a:pt x="0" y="7572"/>
                      <a:pt x="0" y="10141"/>
                    </a:cubicBezTo>
                    <a:cubicBezTo>
                      <a:pt x="0" y="10241"/>
                      <a:pt x="0" y="10341"/>
                      <a:pt x="0" y="10441"/>
                    </a:cubicBezTo>
                    <a:lnTo>
                      <a:pt x="7872" y="10441"/>
                    </a:lnTo>
                    <a:cubicBezTo>
                      <a:pt x="7872" y="10341"/>
                      <a:pt x="7872" y="10241"/>
                      <a:pt x="7872" y="10141"/>
                    </a:cubicBezTo>
                    <a:cubicBezTo>
                      <a:pt x="7872" y="7572"/>
                      <a:pt x="6538" y="5437"/>
                      <a:pt x="4770" y="4904"/>
                    </a:cubicBezTo>
                    <a:cubicBezTo>
                      <a:pt x="5771" y="4570"/>
                      <a:pt x="6505" y="3636"/>
                      <a:pt x="6505" y="2535"/>
                    </a:cubicBezTo>
                    <a:cubicBezTo>
                      <a:pt x="6505" y="1134"/>
                      <a:pt x="5371" y="0"/>
                      <a:pt x="3936" y="0"/>
                    </a:cubicBezTo>
                    <a:cubicBezTo>
                      <a:pt x="2502" y="0"/>
                      <a:pt x="1334" y="1134"/>
                      <a:pt x="1334" y="2535"/>
                    </a:cubicBezTo>
                    <a:cubicBezTo>
                      <a:pt x="1368" y="3636"/>
                      <a:pt x="2102" y="4570"/>
                      <a:pt x="3102" y="49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2"/>
              <p:cNvSpPr/>
              <p:nvPr/>
            </p:nvSpPr>
            <p:spPr>
              <a:xfrm>
                <a:off x="4982311" y="5572142"/>
                <a:ext cx="77923" cy="118449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774" extrusionOk="0">
                    <a:moveTo>
                      <a:pt x="2602" y="4137"/>
                    </a:moveTo>
                    <a:cubicBezTo>
                      <a:pt x="1101" y="4571"/>
                      <a:pt x="0" y="6372"/>
                      <a:pt x="0" y="8540"/>
                    </a:cubicBezTo>
                    <a:cubicBezTo>
                      <a:pt x="0" y="8607"/>
                      <a:pt x="0" y="8707"/>
                      <a:pt x="0" y="8774"/>
                    </a:cubicBezTo>
                    <a:lnTo>
                      <a:pt x="4737" y="8774"/>
                    </a:lnTo>
                    <a:cubicBezTo>
                      <a:pt x="4803" y="7673"/>
                      <a:pt x="5104" y="6606"/>
                      <a:pt x="5671" y="5672"/>
                    </a:cubicBezTo>
                    <a:lnTo>
                      <a:pt x="5771" y="5505"/>
                    </a:lnTo>
                    <a:cubicBezTo>
                      <a:pt x="5304" y="4838"/>
                      <a:pt x="4703" y="4337"/>
                      <a:pt x="4003" y="4137"/>
                    </a:cubicBezTo>
                    <a:cubicBezTo>
                      <a:pt x="4870" y="3837"/>
                      <a:pt x="5471" y="3070"/>
                      <a:pt x="5471" y="2136"/>
                    </a:cubicBezTo>
                    <a:cubicBezTo>
                      <a:pt x="5471" y="935"/>
                      <a:pt x="4503" y="1"/>
                      <a:pt x="3302" y="1"/>
                    </a:cubicBezTo>
                    <a:cubicBezTo>
                      <a:pt x="2102" y="1"/>
                      <a:pt x="1134" y="935"/>
                      <a:pt x="1134" y="2136"/>
                    </a:cubicBezTo>
                    <a:cubicBezTo>
                      <a:pt x="1134" y="3036"/>
                      <a:pt x="1735" y="3837"/>
                      <a:pt x="2602" y="41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2"/>
              <p:cNvSpPr/>
              <p:nvPr/>
            </p:nvSpPr>
            <p:spPr>
              <a:xfrm>
                <a:off x="5152113" y="5572142"/>
                <a:ext cx="77936" cy="11844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8774" extrusionOk="0">
                    <a:moveTo>
                      <a:pt x="1769" y="4137"/>
                    </a:moveTo>
                    <a:cubicBezTo>
                      <a:pt x="1068" y="4337"/>
                      <a:pt x="468" y="4838"/>
                      <a:pt x="1" y="5505"/>
                    </a:cubicBezTo>
                    <a:lnTo>
                      <a:pt x="101" y="5672"/>
                    </a:lnTo>
                    <a:cubicBezTo>
                      <a:pt x="668" y="6606"/>
                      <a:pt x="968" y="7673"/>
                      <a:pt x="1035" y="8774"/>
                    </a:cubicBezTo>
                    <a:lnTo>
                      <a:pt x="5771" y="8774"/>
                    </a:lnTo>
                    <a:cubicBezTo>
                      <a:pt x="5771" y="8707"/>
                      <a:pt x="5771" y="8607"/>
                      <a:pt x="5771" y="8540"/>
                    </a:cubicBezTo>
                    <a:cubicBezTo>
                      <a:pt x="5771" y="6372"/>
                      <a:pt x="4671" y="4571"/>
                      <a:pt x="3170" y="4137"/>
                    </a:cubicBezTo>
                    <a:cubicBezTo>
                      <a:pt x="4037" y="3837"/>
                      <a:pt x="4637" y="3070"/>
                      <a:pt x="4637" y="2136"/>
                    </a:cubicBezTo>
                    <a:cubicBezTo>
                      <a:pt x="4637" y="935"/>
                      <a:pt x="3670" y="1"/>
                      <a:pt x="2469" y="1"/>
                    </a:cubicBezTo>
                    <a:cubicBezTo>
                      <a:pt x="1268" y="1"/>
                      <a:pt x="301" y="935"/>
                      <a:pt x="301" y="2136"/>
                    </a:cubicBezTo>
                    <a:cubicBezTo>
                      <a:pt x="301" y="3036"/>
                      <a:pt x="901" y="3837"/>
                      <a:pt x="1769" y="41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5" name="Google Shape;245;p42"/>
          <p:cNvGrpSpPr/>
          <p:nvPr/>
        </p:nvGrpSpPr>
        <p:grpSpPr>
          <a:xfrm>
            <a:off x="5682460" y="-1"/>
            <a:ext cx="850381" cy="4253702"/>
            <a:chOff x="1409160" y="-1"/>
            <a:chExt cx="850381" cy="4253702"/>
          </a:xfrm>
        </p:grpSpPr>
        <p:sp>
          <p:nvSpPr>
            <p:cNvPr id="246" name="Google Shape;246;p42"/>
            <p:cNvSpPr/>
            <p:nvPr/>
          </p:nvSpPr>
          <p:spPr>
            <a:xfrm flipH="1">
              <a:off x="1812300" y="-1"/>
              <a:ext cx="43958" cy="2919204"/>
            </a:xfrm>
            <a:custGeom>
              <a:avLst/>
              <a:gdLst/>
              <a:ahLst/>
              <a:cxnLst/>
              <a:rect l="l" t="t" r="r" b="b"/>
              <a:pathLst>
                <a:path w="2902" h="181064" extrusionOk="0">
                  <a:moveTo>
                    <a:pt x="0" y="0"/>
                  </a:moveTo>
                  <a:lnTo>
                    <a:pt x="0" y="181063"/>
                  </a:lnTo>
                  <a:lnTo>
                    <a:pt x="2902" y="181063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2"/>
            <p:cNvSpPr/>
            <p:nvPr/>
          </p:nvSpPr>
          <p:spPr>
            <a:xfrm flipH="1">
              <a:off x="1409160" y="3249195"/>
              <a:ext cx="850381" cy="1004506"/>
            </a:xfrm>
            <a:custGeom>
              <a:avLst/>
              <a:gdLst/>
              <a:ahLst/>
              <a:cxnLst/>
              <a:rect l="l" t="t" r="r" b="b"/>
              <a:pathLst>
                <a:path w="56140" h="66315" extrusionOk="0">
                  <a:moveTo>
                    <a:pt x="3970" y="25219"/>
                  </a:moveTo>
                  <a:cubicBezTo>
                    <a:pt x="1468" y="29288"/>
                    <a:pt x="0" y="34025"/>
                    <a:pt x="0" y="39095"/>
                  </a:cubicBezTo>
                  <a:cubicBezTo>
                    <a:pt x="0" y="54139"/>
                    <a:pt x="12576" y="66315"/>
                    <a:pt x="28087" y="66315"/>
                  </a:cubicBezTo>
                  <a:cubicBezTo>
                    <a:pt x="43598" y="66315"/>
                    <a:pt x="56140" y="54139"/>
                    <a:pt x="56140" y="39095"/>
                  </a:cubicBezTo>
                  <a:cubicBezTo>
                    <a:pt x="56140" y="34025"/>
                    <a:pt x="54706" y="29288"/>
                    <a:pt x="52204" y="25219"/>
                  </a:cubicBezTo>
                  <a:lnTo>
                    <a:pt x="52304" y="25219"/>
                  </a:lnTo>
                  <a:cubicBezTo>
                    <a:pt x="40796" y="7906"/>
                    <a:pt x="41963" y="0"/>
                    <a:pt x="41963" y="0"/>
                  </a:cubicBezTo>
                  <a:lnTo>
                    <a:pt x="28087" y="0"/>
                  </a:lnTo>
                  <a:lnTo>
                    <a:pt x="14177" y="0"/>
                  </a:lnTo>
                  <a:cubicBezTo>
                    <a:pt x="14177" y="0"/>
                    <a:pt x="15378" y="7906"/>
                    <a:pt x="3870" y="25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2"/>
            <p:cNvSpPr/>
            <p:nvPr/>
          </p:nvSpPr>
          <p:spPr>
            <a:xfrm flipH="1">
              <a:off x="1623854" y="2987915"/>
              <a:ext cx="420919" cy="261249"/>
            </a:xfrm>
            <a:custGeom>
              <a:avLst/>
              <a:gdLst/>
              <a:ahLst/>
              <a:cxnLst/>
              <a:rect l="l" t="t" r="r" b="b"/>
              <a:pathLst>
                <a:path w="27788" h="17247" extrusionOk="0">
                  <a:moveTo>
                    <a:pt x="13911" y="17246"/>
                  </a:moveTo>
                  <a:lnTo>
                    <a:pt x="13911" y="17246"/>
                  </a:lnTo>
                  <a:lnTo>
                    <a:pt x="27787" y="17246"/>
                  </a:lnTo>
                  <a:lnTo>
                    <a:pt x="27787" y="5738"/>
                  </a:lnTo>
                  <a:lnTo>
                    <a:pt x="24018" y="1"/>
                  </a:lnTo>
                  <a:lnTo>
                    <a:pt x="13911" y="1"/>
                  </a:lnTo>
                  <a:lnTo>
                    <a:pt x="13911" y="1"/>
                  </a:lnTo>
                  <a:lnTo>
                    <a:pt x="3770" y="1"/>
                  </a:lnTo>
                  <a:lnTo>
                    <a:pt x="1" y="5738"/>
                  </a:lnTo>
                  <a:lnTo>
                    <a:pt x="1" y="17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2"/>
            <p:cNvSpPr/>
            <p:nvPr/>
          </p:nvSpPr>
          <p:spPr>
            <a:xfrm flipH="1">
              <a:off x="1589006" y="2840853"/>
              <a:ext cx="490128" cy="375446"/>
            </a:xfrm>
            <a:custGeom>
              <a:avLst/>
              <a:gdLst/>
              <a:ahLst/>
              <a:cxnLst/>
              <a:rect l="l" t="t" r="r" b="b"/>
              <a:pathLst>
                <a:path w="32357" h="24786" extrusionOk="0">
                  <a:moveTo>
                    <a:pt x="32357" y="24785"/>
                  </a:moveTo>
                  <a:lnTo>
                    <a:pt x="1" y="24785"/>
                  </a:lnTo>
                  <a:lnTo>
                    <a:pt x="1" y="10342"/>
                  </a:lnTo>
                  <a:cubicBezTo>
                    <a:pt x="1" y="4604"/>
                    <a:pt x="4604" y="1"/>
                    <a:pt x="10308" y="1"/>
                  </a:cubicBezTo>
                  <a:lnTo>
                    <a:pt x="22016" y="1"/>
                  </a:lnTo>
                  <a:cubicBezTo>
                    <a:pt x="27720" y="1"/>
                    <a:pt x="32357" y="4604"/>
                    <a:pt x="32357" y="10342"/>
                  </a:cubicBezTo>
                  <a:close/>
                </a:path>
              </a:pathLst>
            </a:custGeom>
            <a:solidFill>
              <a:srgbClr val="071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42"/>
            <p:cNvGrpSpPr/>
            <p:nvPr/>
          </p:nvGrpSpPr>
          <p:grpSpPr>
            <a:xfrm flipH="1">
              <a:off x="1660298" y="3568825"/>
              <a:ext cx="330310" cy="481202"/>
              <a:chOff x="4421084" y="5282716"/>
              <a:chExt cx="162108" cy="236138"/>
            </a:xfrm>
          </p:grpSpPr>
          <p:sp>
            <p:nvSpPr>
              <p:cNvPr id="251" name="Google Shape;251;p42"/>
              <p:cNvSpPr/>
              <p:nvPr/>
            </p:nvSpPr>
            <p:spPr>
              <a:xfrm>
                <a:off x="4470861" y="5466511"/>
                <a:ext cx="61273" cy="159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35" extrusionOk="0">
                    <a:moveTo>
                      <a:pt x="3169" y="301"/>
                    </a:moveTo>
                    <a:cubicBezTo>
                      <a:pt x="3203" y="468"/>
                      <a:pt x="3103" y="668"/>
                      <a:pt x="2903" y="701"/>
                    </a:cubicBezTo>
                    <a:cubicBezTo>
                      <a:pt x="2035" y="835"/>
                      <a:pt x="1168" y="835"/>
                      <a:pt x="334" y="701"/>
                    </a:cubicBezTo>
                    <a:cubicBezTo>
                      <a:pt x="134" y="668"/>
                      <a:pt x="0" y="468"/>
                      <a:pt x="34" y="301"/>
                    </a:cubicBezTo>
                    <a:cubicBezTo>
                      <a:pt x="101" y="134"/>
                      <a:pt x="267" y="1"/>
                      <a:pt x="434" y="34"/>
                    </a:cubicBezTo>
                    <a:cubicBezTo>
                      <a:pt x="1235" y="167"/>
                      <a:pt x="2002" y="167"/>
                      <a:pt x="2769" y="34"/>
                    </a:cubicBezTo>
                    <a:cubicBezTo>
                      <a:pt x="2969" y="1"/>
                      <a:pt x="3136" y="134"/>
                      <a:pt x="3169" y="3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42"/>
              <p:cNvSpPr/>
              <p:nvPr/>
            </p:nvSpPr>
            <p:spPr>
              <a:xfrm>
                <a:off x="4470230" y="5481185"/>
                <a:ext cx="61273" cy="159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35" extrusionOk="0">
                    <a:moveTo>
                      <a:pt x="3169" y="301"/>
                    </a:moveTo>
                    <a:cubicBezTo>
                      <a:pt x="3202" y="468"/>
                      <a:pt x="3069" y="668"/>
                      <a:pt x="2869" y="701"/>
                    </a:cubicBezTo>
                    <a:cubicBezTo>
                      <a:pt x="2035" y="835"/>
                      <a:pt x="1168" y="835"/>
                      <a:pt x="334" y="701"/>
                    </a:cubicBezTo>
                    <a:cubicBezTo>
                      <a:pt x="134" y="668"/>
                      <a:pt x="0" y="468"/>
                      <a:pt x="33" y="301"/>
                    </a:cubicBezTo>
                    <a:cubicBezTo>
                      <a:pt x="67" y="134"/>
                      <a:pt x="267" y="1"/>
                      <a:pt x="434" y="34"/>
                    </a:cubicBezTo>
                    <a:cubicBezTo>
                      <a:pt x="1201" y="168"/>
                      <a:pt x="2002" y="168"/>
                      <a:pt x="2769" y="34"/>
                    </a:cubicBezTo>
                    <a:cubicBezTo>
                      <a:pt x="2936" y="1"/>
                      <a:pt x="3102" y="134"/>
                      <a:pt x="3169" y="3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2"/>
              <p:cNvSpPr/>
              <p:nvPr/>
            </p:nvSpPr>
            <p:spPr>
              <a:xfrm>
                <a:off x="4470230" y="5495878"/>
                <a:ext cx="61273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34" extrusionOk="0">
                    <a:moveTo>
                      <a:pt x="3169" y="300"/>
                    </a:moveTo>
                    <a:cubicBezTo>
                      <a:pt x="3202" y="467"/>
                      <a:pt x="3069" y="667"/>
                      <a:pt x="2869" y="701"/>
                    </a:cubicBezTo>
                    <a:cubicBezTo>
                      <a:pt x="2035" y="834"/>
                      <a:pt x="1168" y="834"/>
                      <a:pt x="334" y="701"/>
                    </a:cubicBezTo>
                    <a:cubicBezTo>
                      <a:pt x="134" y="667"/>
                      <a:pt x="0" y="467"/>
                      <a:pt x="33" y="300"/>
                    </a:cubicBezTo>
                    <a:cubicBezTo>
                      <a:pt x="67" y="134"/>
                      <a:pt x="267" y="0"/>
                      <a:pt x="434" y="33"/>
                    </a:cubicBezTo>
                    <a:cubicBezTo>
                      <a:pt x="1201" y="167"/>
                      <a:pt x="2002" y="167"/>
                      <a:pt x="2769" y="33"/>
                    </a:cubicBezTo>
                    <a:cubicBezTo>
                      <a:pt x="2936" y="0"/>
                      <a:pt x="3102" y="134"/>
                      <a:pt x="3169" y="3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42"/>
              <p:cNvSpPr/>
              <p:nvPr/>
            </p:nvSpPr>
            <p:spPr>
              <a:xfrm>
                <a:off x="4482990" y="5507988"/>
                <a:ext cx="35104" cy="10866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568" extrusionOk="0">
                    <a:moveTo>
                      <a:pt x="1835" y="201"/>
                    </a:moveTo>
                    <a:cubicBezTo>
                      <a:pt x="1835" y="334"/>
                      <a:pt x="1768" y="468"/>
                      <a:pt x="1668" y="468"/>
                    </a:cubicBezTo>
                    <a:cubicBezTo>
                      <a:pt x="1168" y="568"/>
                      <a:pt x="667" y="568"/>
                      <a:pt x="200" y="468"/>
                    </a:cubicBezTo>
                    <a:cubicBezTo>
                      <a:pt x="100" y="468"/>
                      <a:pt x="0" y="334"/>
                      <a:pt x="34" y="201"/>
                    </a:cubicBezTo>
                    <a:cubicBezTo>
                      <a:pt x="67" y="101"/>
                      <a:pt x="167" y="1"/>
                      <a:pt x="267" y="34"/>
                    </a:cubicBezTo>
                    <a:cubicBezTo>
                      <a:pt x="701" y="134"/>
                      <a:pt x="1168" y="134"/>
                      <a:pt x="1601" y="34"/>
                    </a:cubicBezTo>
                    <a:cubicBezTo>
                      <a:pt x="1701" y="1"/>
                      <a:pt x="1802" y="101"/>
                      <a:pt x="1835" y="2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2"/>
              <p:cNvSpPr/>
              <p:nvPr/>
            </p:nvSpPr>
            <p:spPr>
              <a:xfrm>
                <a:off x="4421084" y="5282716"/>
                <a:ext cx="162108" cy="185714"/>
              </a:xfrm>
              <a:custGeom>
                <a:avLst/>
                <a:gdLst/>
                <a:ahLst/>
                <a:cxnLst/>
                <a:rect l="l" t="t" r="r" b="b"/>
                <a:pathLst>
                  <a:path w="8474" h="9708" extrusionOk="0">
                    <a:moveTo>
                      <a:pt x="4237" y="1"/>
                    </a:moveTo>
                    <a:cubicBezTo>
                      <a:pt x="1902" y="1"/>
                      <a:pt x="1" y="1869"/>
                      <a:pt x="1" y="4204"/>
                    </a:cubicBezTo>
                    <a:cubicBezTo>
                      <a:pt x="1" y="5938"/>
                      <a:pt x="1869" y="7840"/>
                      <a:pt x="2536" y="9307"/>
                    </a:cubicBezTo>
                    <a:cubicBezTo>
                      <a:pt x="2669" y="9608"/>
                      <a:pt x="5771" y="9708"/>
                      <a:pt x="5938" y="9307"/>
                    </a:cubicBezTo>
                    <a:cubicBezTo>
                      <a:pt x="6338" y="8273"/>
                      <a:pt x="8473" y="5938"/>
                      <a:pt x="8473" y="4204"/>
                    </a:cubicBezTo>
                    <a:cubicBezTo>
                      <a:pt x="8473" y="1869"/>
                      <a:pt x="6572" y="1"/>
                      <a:pt x="4237" y="1"/>
                    </a:cubicBezTo>
                    <a:close/>
                    <a:moveTo>
                      <a:pt x="7172" y="3703"/>
                    </a:moveTo>
                    <a:lnTo>
                      <a:pt x="7172" y="3703"/>
                    </a:lnTo>
                    <a:cubicBezTo>
                      <a:pt x="6972" y="2836"/>
                      <a:pt x="6472" y="2202"/>
                      <a:pt x="5905" y="1802"/>
                    </a:cubicBezTo>
                    <a:cubicBezTo>
                      <a:pt x="5771" y="1735"/>
                      <a:pt x="5705" y="1535"/>
                      <a:pt x="5771" y="1402"/>
                    </a:cubicBezTo>
                    <a:cubicBezTo>
                      <a:pt x="5838" y="1235"/>
                      <a:pt x="6005" y="1168"/>
                      <a:pt x="6172" y="1268"/>
                    </a:cubicBezTo>
                    <a:cubicBezTo>
                      <a:pt x="6872" y="1669"/>
                      <a:pt x="7473" y="2369"/>
                      <a:pt x="7739" y="3336"/>
                    </a:cubicBezTo>
                    <a:cubicBezTo>
                      <a:pt x="7806" y="3570"/>
                      <a:pt x="7706" y="3837"/>
                      <a:pt x="7539" y="3937"/>
                    </a:cubicBezTo>
                    <a:cubicBezTo>
                      <a:pt x="7373" y="4004"/>
                      <a:pt x="7206" y="3904"/>
                      <a:pt x="7172" y="37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6" name="Google Shape;256;p42"/>
          <p:cNvGrpSpPr/>
          <p:nvPr/>
        </p:nvGrpSpPr>
        <p:grpSpPr>
          <a:xfrm>
            <a:off x="617275" y="1287250"/>
            <a:ext cx="3560100" cy="498600"/>
            <a:chOff x="436650" y="1270050"/>
            <a:chExt cx="3560100" cy="498600"/>
          </a:xfrm>
        </p:grpSpPr>
        <p:sp>
          <p:nvSpPr>
            <p:cNvPr id="257" name="Google Shape;257;p42"/>
            <p:cNvSpPr txBox="1"/>
            <p:nvPr/>
          </p:nvSpPr>
          <p:spPr>
            <a:xfrm flipH="1">
              <a:off x="805950" y="1270050"/>
              <a:ext cx="3190800" cy="498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7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Roboto"/>
                  <a:sym typeface="Roboto"/>
                </a:rPr>
                <a:t>문제 제시</a:t>
              </a:r>
              <a:endParaRPr sz="1700" b="0" i="0" u="none" strike="noStrike" cap="none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258" name="Google Shape;258;p42"/>
            <p:cNvSpPr txBox="1"/>
            <p:nvPr/>
          </p:nvSpPr>
          <p:spPr>
            <a:xfrm flipH="1">
              <a:off x="436650" y="1270050"/>
              <a:ext cx="369300" cy="49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Roboto"/>
                  <a:sym typeface="Roboto"/>
                </a:rPr>
                <a:t>1</a:t>
              </a:r>
              <a:endParaRPr sz="1600" b="1" i="0" u="none" strike="noStrike" cap="none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42"/>
          <p:cNvGrpSpPr/>
          <p:nvPr/>
        </p:nvGrpSpPr>
        <p:grpSpPr>
          <a:xfrm>
            <a:off x="617275" y="2803976"/>
            <a:ext cx="3560100" cy="498600"/>
            <a:chOff x="436650" y="2962313"/>
            <a:chExt cx="3560100" cy="498600"/>
          </a:xfrm>
        </p:grpSpPr>
        <p:sp>
          <p:nvSpPr>
            <p:cNvPr id="260" name="Google Shape;260;p42"/>
            <p:cNvSpPr txBox="1"/>
            <p:nvPr/>
          </p:nvSpPr>
          <p:spPr>
            <a:xfrm flipH="1">
              <a:off x="805950" y="2962313"/>
              <a:ext cx="3190800" cy="498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ko" sz="1700">
                  <a:solidFill>
                    <a:schemeClr val="dk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Roboto"/>
                  <a:sym typeface="Roboto"/>
                </a:rPr>
                <a:t>MVP 소개</a:t>
              </a:r>
              <a:endParaRPr sz="170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261" name="Google Shape;261;p42"/>
            <p:cNvSpPr txBox="1"/>
            <p:nvPr/>
          </p:nvSpPr>
          <p:spPr>
            <a:xfrm flipH="1">
              <a:off x="436650" y="2962313"/>
              <a:ext cx="369300" cy="49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Roboto"/>
                  <a:sym typeface="Roboto"/>
                </a:rPr>
                <a:t>3</a:t>
              </a:r>
              <a:endParaRPr sz="1600" b="1" i="0" u="none" strike="noStrike" cap="none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42"/>
          <p:cNvGrpSpPr/>
          <p:nvPr/>
        </p:nvGrpSpPr>
        <p:grpSpPr>
          <a:xfrm>
            <a:off x="620872" y="3562344"/>
            <a:ext cx="3560095" cy="498600"/>
            <a:chOff x="436647" y="3698944"/>
            <a:chExt cx="3560095" cy="498600"/>
          </a:xfrm>
        </p:grpSpPr>
        <p:sp>
          <p:nvSpPr>
            <p:cNvPr id="263" name="Google Shape;263;p42"/>
            <p:cNvSpPr txBox="1"/>
            <p:nvPr/>
          </p:nvSpPr>
          <p:spPr>
            <a:xfrm flipH="1">
              <a:off x="805942" y="3698944"/>
              <a:ext cx="3190800" cy="498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ko" sz="1700">
                  <a:solidFill>
                    <a:schemeClr val="dk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Roboto"/>
                  <a:sym typeface="Roboto"/>
                </a:rPr>
                <a:t>활용 기술</a:t>
              </a:r>
              <a:endParaRPr sz="1700">
                <a:solidFill>
                  <a:schemeClr val="dk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264" name="Google Shape;264;p42"/>
            <p:cNvSpPr txBox="1"/>
            <p:nvPr/>
          </p:nvSpPr>
          <p:spPr>
            <a:xfrm flipH="1">
              <a:off x="436647" y="3698944"/>
              <a:ext cx="369300" cy="49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Roboto"/>
                  <a:sym typeface="Roboto"/>
                </a:rPr>
                <a:t>4</a:t>
              </a:r>
              <a:endParaRPr sz="1600" b="1" i="0" u="none" strike="noStrike" cap="none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265" name="Google Shape;265;p42"/>
          <p:cNvGrpSpPr/>
          <p:nvPr/>
        </p:nvGrpSpPr>
        <p:grpSpPr>
          <a:xfrm>
            <a:off x="617275" y="2058131"/>
            <a:ext cx="3560100" cy="498600"/>
            <a:chOff x="436650" y="2161406"/>
            <a:chExt cx="3560100" cy="498600"/>
          </a:xfrm>
        </p:grpSpPr>
        <p:sp>
          <p:nvSpPr>
            <p:cNvPr id="266" name="Google Shape;266;p42"/>
            <p:cNvSpPr txBox="1"/>
            <p:nvPr/>
          </p:nvSpPr>
          <p:spPr>
            <a:xfrm flipH="1">
              <a:off x="805950" y="2161406"/>
              <a:ext cx="3190800" cy="498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ko" sz="1700">
                  <a:solidFill>
                    <a:schemeClr val="dk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Roboto"/>
                  <a:sym typeface="Roboto"/>
                </a:rPr>
                <a:t>서비스 키워드</a:t>
              </a:r>
              <a:endParaRPr sz="170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267" name="Google Shape;267;p42"/>
            <p:cNvSpPr txBox="1"/>
            <p:nvPr/>
          </p:nvSpPr>
          <p:spPr>
            <a:xfrm flipH="1">
              <a:off x="436650" y="2161406"/>
              <a:ext cx="369300" cy="49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Roboto"/>
                  <a:sym typeface="Roboto"/>
                </a:rPr>
                <a:t>2</a:t>
              </a:r>
              <a:endParaRPr sz="1600" b="1" i="0" u="none" strike="noStrike" cap="none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268" name="Google Shape;268;p42"/>
          <p:cNvGrpSpPr/>
          <p:nvPr/>
        </p:nvGrpSpPr>
        <p:grpSpPr>
          <a:xfrm>
            <a:off x="620872" y="4320725"/>
            <a:ext cx="3560095" cy="498600"/>
            <a:chOff x="436647" y="4303525"/>
            <a:chExt cx="3560095" cy="498600"/>
          </a:xfrm>
        </p:grpSpPr>
        <p:sp>
          <p:nvSpPr>
            <p:cNvPr id="269" name="Google Shape;269;p42"/>
            <p:cNvSpPr txBox="1"/>
            <p:nvPr/>
          </p:nvSpPr>
          <p:spPr>
            <a:xfrm flipH="1">
              <a:off x="805942" y="4303525"/>
              <a:ext cx="3190800" cy="498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700">
                  <a:solidFill>
                    <a:schemeClr val="dk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Roboto"/>
                  <a:sym typeface="Roboto"/>
                </a:rPr>
                <a:t>서비스의 이점과 차별성</a:t>
              </a:r>
              <a:endParaRPr sz="170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270" name="Google Shape;270;p42"/>
            <p:cNvSpPr txBox="1"/>
            <p:nvPr/>
          </p:nvSpPr>
          <p:spPr>
            <a:xfrm flipH="1">
              <a:off x="436647" y="4303525"/>
              <a:ext cx="369300" cy="49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Roboto"/>
                  <a:sym typeface="Roboto"/>
                </a:rPr>
                <a:t>5</a:t>
              </a:r>
              <a:endParaRPr sz="1600" b="1" i="0" u="none" strike="noStrike" cap="none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43"/>
          <p:cNvGrpSpPr/>
          <p:nvPr/>
        </p:nvGrpSpPr>
        <p:grpSpPr>
          <a:xfrm flipH="1">
            <a:off x="6189176" y="3143100"/>
            <a:ext cx="2328195" cy="1371668"/>
            <a:chOff x="632875" y="1561950"/>
            <a:chExt cx="2328195" cy="1371668"/>
          </a:xfrm>
        </p:grpSpPr>
        <p:sp>
          <p:nvSpPr>
            <p:cNvPr id="276" name="Google Shape;276;p43"/>
            <p:cNvSpPr/>
            <p:nvPr/>
          </p:nvSpPr>
          <p:spPr>
            <a:xfrm>
              <a:off x="632875" y="1840375"/>
              <a:ext cx="2328195" cy="1093243"/>
            </a:xfrm>
            <a:custGeom>
              <a:avLst/>
              <a:gdLst/>
              <a:ahLst/>
              <a:cxnLst/>
              <a:rect l="l" t="t" r="r" b="b"/>
              <a:pathLst>
                <a:path w="56308" h="29995" extrusionOk="0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2474701" y="1561950"/>
              <a:ext cx="486369" cy="431585"/>
            </a:xfrm>
            <a:custGeom>
              <a:avLst/>
              <a:gdLst/>
              <a:ahLst/>
              <a:cxnLst/>
              <a:rect l="l" t="t" r="r" b="b"/>
              <a:pathLst>
                <a:path w="19715" h="20900" extrusionOk="0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dk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Lato"/>
                  <a:sym typeface="Lato"/>
                </a:rPr>
                <a:t>4</a:t>
              </a:r>
              <a:endParaRPr sz="1400" b="0" i="0" u="none" strike="noStrike" cap="none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</p:grpSp>
      <p:grpSp>
        <p:nvGrpSpPr>
          <p:cNvPr id="278" name="Google Shape;278;p43"/>
          <p:cNvGrpSpPr/>
          <p:nvPr/>
        </p:nvGrpSpPr>
        <p:grpSpPr>
          <a:xfrm flipH="1">
            <a:off x="6189176" y="1561950"/>
            <a:ext cx="2328195" cy="1371668"/>
            <a:chOff x="632875" y="1561950"/>
            <a:chExt cx="2328195" cy="1371668"/>
          </a:xfrm>
        </p:grpSpPr>
        <p:sp>
          <p:nvSpPr>
            <p:cNvPr id="279" name="Google Shape;279;p43"/>
            <p:cNvSpPr/>
            <p:nvPr/>
          </p:nvSpPr>
          <p:spPr>
            <a:xfrm>
              <a:off x="632875" y="1840375"/>
              <a:ext cx="2328195" cy="1093243"/>
            </a:xfrm>
            <a:custGeom>
              <a:avLst/>
              <a:gdLst/>
              <a:ahLst/>
              <a:cxnLst/>
              <a:rect l="l" t="t" r="r" b="b"/>
              <a:pathLst>
                <a:path w="56308" h="29995" extrusionOk="0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2474701" y="1561950"/>
              <a:ext cx="486369" cy="431585"/>
            </a:xfrm>
            <a:custGeom>
              <a:avLst/>
              <a:gdLst/>
              <a:ahLst/>
              <a:cxnLst/>
              <a:rect l="l" t="t" r="r" b="b"/>
              <a:pathLst>
                <a:path w="19715" h="20900" extrusionOk="0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dk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Lato"/>
                  <a:sym typeface="Lato"/>
                </a:rPr>
                <a:t>2</a:t>
              </a:r>
              <a:endParaRPr sz="1400" b="0" i="0" u="none" strike="noStrike" cap="none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</p:grpSp>
      <p:grpSp>
        <p:nvGrpSpPr>
          <p:cNvPr id="281" name="Google Shape;281;p43"/>
          <p:cNvGrpSpPr/>
          <p:nvPr/>
        </p:nvGrpSpPr>
        <p:grpSpPr>
          <a:xfrm>
            <a:off x="512449" y="3077819"/>
            <a:ext cx="2468996" cy="1502251"/>
            <a:chOff x="608301" y="1561950"/>
            <a:chExt cx="2352769" cy="1371668"/>
          </a:xfrm>
        </p:grpSpPr>
        <p:sp>
          <p:nvSpPr>
            <p:cNvPr id="282" name="Google Shape;282;p43"/>
            <p:cNvSpPr/>
            <p:nvPr/>
          </p:nvSpPr>
          <p:spPr>
            <a:xfrm>
              <a:off x="632875" y="1840375"/>
              <a:ext cx="2328195" cy="1093243"/>
            </a:xfrm>
            <a:custGeom>
              <a:avLst/>
              <a:gdLst/>
              <a:ahLst/>
              <a:cxnLst/>
              <a:rect l="l" t="t" r="r" b="b"/>
              <a:pathLst>
                <a:path w="56308" h="29995" extrusionOk="0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608301" y="1561950"/>
              <a:ext cx="486369" cy="431585"/>
            </a:xfrm>
            <a:custGeom>
              <a:avLst/>
              <a:gdLst/>
              <a:ahLst/>
              <a:cxnLst/>
              <a:rect l="l" t="t" r="r" b="b"/>
              <a:pathLst>
                <a:path w="19715" h="20900" extrusionOk="0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dk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Lato"/>
                  <a:sym typeface="Lato"/>
                </a:rPr>
                <a:t>3</a:t>
              </a:r>
              <a:endParaRPr sz="1400" b="0" i="0" u="none" strike="noStrike" cap="none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</p:grpSp>
      <p:grpSp>
        <p:nvGrpSpPr>
          <p:cNvPr id="284" name="Google Shape;284;p43"/>
          <p:cNvGrpSpPr/>
          <p:nvPr/>
        </p:nvGrpSpPr>
        <p:grpSpPr>
          <a:xfrm>
            <a:off x="617826" y="1561950"/>
            <a:ext cx="2352769" cy="1371668"/>
            <a:chOff x="608301" y="1561950"/>
            <a:chExt cx="2352769" cy="1371668"/>
          </a:xfrm>
        </p:grpSpPr>
        <p:sp>
          <p:nvSpPr>
            <p:cNvPr id="285" name="Google Shape;285;p43"/>
            <p:cNvSpPr/>
            <p:nvPr/>
          </p:nvSpPr>
          <p:spPr>
            <a:xfrm>
              <a:off x="632875" y="1840375"/>
              <a:ext cx="2328195" cy="1093243"/>
            </a:xfrm>
            <a:custGeom>
              <a:avLst/>
              <a:gdLst/>
              <a:ahLst/>
              <a:cxnLst/>
              <a:rect l="l" t="t" r="r" b="b"/>
              <a:pathLst>
                <a:path w="56308" h="29995" extrusionOk="0">
                  <a:moveTo>
                    <a:pt x="25997" y="0"/>
                  </a:moveTo>
                  <a:cubicBezTo>
                    <a:pt x="25091" y="0"/>
                    <a:pt x="24186" y="26"/>
                    <a:pt x="23284" y="84"/>
                  </a:cubicBezTo>
                  <a:cubicBezTo>
                    <a:pt x="20982" y="251"/>
                    <a:pt x="18647" y="251"/>
                    <a:pt x="16312" y="351"/>
                  </a:cubicBezTo>
                  <a:cubicBezTo>
                    <a:pt x="14845" y="418"/>
                    <a:pt x="13377" y="618"/>
                    <a:pt x="11909" y="785"/>
                  </a:cubicBezTo>
                  <a:cubicBezTo>
                    <a:pt x="10869" y="904"/>
                    <a:pt x="9855" y="1234"/>
                    <a:pt x="8798" y="1234"/>
                  </a:cubicBezTo>
                  <a:cubicBezTo>
                    <a:pt x="8668" y="1234"/>
                    <a:pt x="8538" y="1229"/>
                    <a:pt x="8407" y="1218"/>
                  </a:cubicBezTo>
                  <a:cubicBezTo>
                    <a:pt x="8240" y="1198"/>
                    <a:pt x="8075" y="1188"/>
                    <a:pt x="7911" y="1188"/>
                  </a:cubicBezTo>
                  <a:cubicBezTo>
                    <a:pt x="6763" y="1188"/>
                    <a:pt x="5680" y="1648"/>
                    <a:pt x="4571" y="1852"/>
                  </a:cubicBezTo>
                  <a:cubicBezTo>
                    <a:pt x="3436" y="2019"/>
                    <a:pt x="2536" y="2519"/>
                    <a:pt x="1735" y="3420"/>
                  </a:cubicBezTo>
                  <a:cubicBezTo>
                    <a:pt x="1101" y="4120"/>
                    <a:pt x="701" y="4854"/>
                    <a:pt x="668" y="5688"/>
                  </a:cubicBezTo>
                  <a:cubicBezTo>
                    <a:pt x="601" y="7856"/>
                    <a:pt x="268" y="9991"/>
                    <a:pt x="268" y="12160"/>
                  </a:cubicBezTo>
                  <a:cubicBezTo>
                    <a:pt x="268" y="12360"/>
                    <a:pt x="268" y="12560"/>
                    <a:pt x="234" y="12760"/>
                  </a:cubicBezTo>
                  <a:cubicBezTo>
                    <a:pt x="1" y="14795"/>
                    <a:pt x="101" y="16830"/>
                    <a:pt x="167" y="18864"/>
                  </a:cubicBezTo>
                  <a:cubicBezTo>
                    <a:pt x="234" y="20599"/>
                    <a:pt x="501" y="22267"/>
                    <a:pt x="634" y="24001"/>
                  </a:cubicBezTo>
                  <a:cubicBezTo>
                    <a:pt x="801" y="25703"/>
                    <a:pt x="1368" y="27270"/>
                    <a:pt x="2336" y="28671"/>
                  </a:cubicBezTo>
                  <a:cubicBezTo>
                    <a:pt x="2803" y="29405"/>
                    <a:pt x="3436" y="29906"/>
                    <a:pt x="4337" y="29972"/>
                  </a:cubicBezTo>
                  <a:cubicBezTo>
                    <a:pt x="4600" y="29986"/>
                    <a:pt x="4856" y="29994"/>
                    <a:pt x="5112" y="29994"/>
                  </a:cubicBezTo>
                  <a:cubicBezTo>
                    <a:pt x="5474" y="29994"/>
                    <a:pt x="5834" y="29978"/>
                    <a:pt x="6205" y="29939"/>
                  </a:cubicBezTo>
                  <a:cubicBezTo>
                    <a:pt x="7006" y="29839"/>
                    <a:pt x="7840" y="29672"/>
                    <a:pt x="8640" y="29672"/>
                  </a:cubicBezTo>
                  <a:cubicBezTo>
                    <a:pt x="10542" y="29672"/>
                    <a:pt x="12410" y="29439"/>
                    <a:pt x="14311" y="29372"/>
                  </a:cubicBezTo>
                  <a:cubicBezTo>
                    <a:pt x="16246" y="29305"/>
                    <a:pt x="18180" y="29105"/>
                    <a:pt x="20148" y="29105"/>
                  </a:cubicBezTo>
                  <a:cubicBezTo>
                    <a:pt x="21383" y="29105"/>
                    <a:pt x="22617" y="28938"/>
                    <a:pt x="23851" y="28872"/>
                  </a:cubicBezTo>
                  <a:cubicBezTo>
                    <a:pt x="25953" y="28771"/>
                    <a:pt x="28021" y="28638"/>
                    <a:pt x="30122" y="28571"/>
                  </a:cubicBezTo>
                  <a:cubicBezTo>
                    <a:pt x="30483" y="28565"/>
                    <a:pt x="30843" y="28563"/>
                    <a:pt x="31203" y="28563"/>
                  </a:cubicBezTo>
                  <a:cubicBezTo>
                    <a:pt x="32878" y="28563"/>
                    <a:pt x="34552" y="28622"/>
                    <a:pt x="36227" y="28705"/>
                  </a:cubicBezTo>
                  <a:cubicBezTo>
                    <a:pt x="36740" y="28740"/>
                    <a:pt x="37250" y="28754"/>
                    <a:pt x="37760" y="28754"/>
                  </a:cubicBezTo>
                  <a:cubicBezTo>
                    <a:pt x="39172" y="28754"/>
                    <a:pt x="40576" y="28645"/>
                    <a:pt x="41997" y="28571"/>
                  </a:cubicBezTo>
                  <a:cubicBezTo>
                    <a:pt x="42303" y="28560"/>
                    <a:pt x="42608" y="28555"/>
                    <a:pt x="42913" y="28555"/>
                  </a:cubicBezTo>
                  <a:cubicBezTo>
                    <a:pt x="44071" y="28555"/>
                    <a:pt x="45228" y="28621"/>
                    <a:pt x="46385" y="28621"/>
                  </a:cubicBezTo>
                  <a:cubicBezTo>
                    <a:pt x="46691" y="28621"/>
                    <a:pt x="46996" y="28616"/>
                    <a:pt x="47301" y="28605"/>
                  </a:cubicBezTo>
                  <a:cubicBezTo>
                    <a:pt x="49102" y="28538"/>
                    <a:pt x="50837" y="28138"/>
                    <a:pt x="52572" y="27571"/>
                  </a:cubicBezTo>
                  <a:cubicBezTo>
                    <a:pt x="53439" y="27304"/>
                    <a:pt x="54006" y="26703"/>
                    <a:pt x="54440" y="25936"/>
                  </a:cubicBezTo>
                  <a:cubicBezTo>
                    <a:pt x="55540" y="24068"/>
                    <a:pt x="55507" y="22033"/>
                    <a:pt x="55474" y="19999"/>
                  </a:cubicBezTo>
                  <a:cubicBezTo>
                    <a:pt x="55474" y="19832"/>
                    <a:pt x="55374" y="19665"/>
                    <a:pt x="55374" y="19465"/>
                  </a:cubicBezTo>
                  <a:cubicBezTo>
                    <a:pt x="55540" y="17964"/>
                    <a:pt x="55607" y="16429"/>
                    <a:pt x="55740" y="14895"/>
                  </a:cubicBezTo>
                  <a:cubicBezTo>
                    <a:pt x="55974" y="12860"/>
                    <a:pt x="56207" y="10859"/>
                    <a:pt x="56074" y="8824"/>
                  </a:cubicBezTo>
                  <a:cubicBezTo>
                    <a:pt x="56074" y="8590"/>
                    <a:pt x="56074" y="8323"/>
                    <a:pt x="56107" y="8090"/>
                  </a:cubicBezTo>
                  <a:cubicBezTo>
                    <a:pt x="56308" y="6789"/>
                    <a:pt x="56207" y="5455"/>
                    <a:pt x="55907" y="4154"/>
                  </a:cubicBezTo>
                  <a:cubicBezTo>
                    <a:pt x="55774" y="3453"/>
                    <a:pt x="55407" y="2920"/>
                    <a:pt x="54873" y="2453"/>
                  </a:cubicBezTo>
                  <a:cubicBezTo>
                    <a:pt x="54573" y="2186"/>
                    <a:pt x="54239" y="1886"/>
                    <a:pt x="53872" y="1719"/>
                  </a:cubicBezTo>
                  <a:cubicBezTo>
                    <a:pt x="53205" y="1419"/>
                    <a:pt x="52605" y="918"/>
                    <a:pt x="51804" y="885"/>
                  </a:cubicBezTo>
                  <a:cubicBezTo>
                    <a:pt x="49269" y="751"/>
                    <a:pt x="46767" y="585"/>
                    <a:pt x="44266" y="518"/>
                  </a:cubicBezTo>
                  <a:cubicBezTo>
                    <a:pt x="39829" y="418"/>
                    <a:pt x="35426" y="551"/>
                    <a:pt x="30989" y="218"/>
                  </a:cubicBezTo>
                  <a:cubicBezTo>
                    <a:pt x="29344" y="88"/>
                    <a:pt x="27671" y="0"/>
                    <a:pt x="2599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608301" y="1561950"/>
              <a:ext cx="486369" cy="431585"/>
            </a:xfrm>
            <a:custGeom>
              <a:avLst/>
              <a:gdLst/>
              <a:ahLst/>
              <a:cxnLst/>
              <a:rect l="l" t="t" r="r" b="b"/>
              <a:pathLst>
                <a:path w="19715" h="20900" extrusionOk="0">
                  <a:moveTo>
                    <a:pt x="9613" y="1"/>
                  </a:moveTo>
                  <a:cubicBezTo>
                    <a:pt x="8599" y="1"/>
                    <a:pt x="7632" y="282"/>
                    <a:pt x="6739" y="803"/>
                  </a:cubicBezTo>
                  <a:cubicBezTo>
                    <a:pt x="4604" y="2037"/>
                    <a:pt x="3136" y="3839"/>
                    <a:pt x="2269" y="6140"/>
                  </a:cubicBezTo>
                  <a:cubicBezTo>
                    <a:pt x="1435" y="8342"/>
                    <a:pt x="601" y="10543"/>
                    <a:pt x="301" y="12912"/>
                  </a:cubicBezTo>
                  <a:cubicBezTo>
                    <a:pt x="168" y="13846"/>
                    <a:pt x="67" y="14746"/>
                    <a:pt x="201" y="15647"/>
                  </a:cubicBezTo>
                  <a:cubicBezTo>
                    <a:pt x="334" y="16381"/>
                    <a:pt x="334" y="17048"/>
                    <a:pt x="134" y="17749"/>
                  </a:cubicBezTo>
                  <a:cubicBezTo>
                    <a:pt x="1" y="18282"/>
                    <a:pt x="134" y="18582"/>
                    <a:pt x="568" y="18849"/>
                  </a:cubicBezTo>
                  <a:cubicBezTo>
                    <a:pt x="1135" y="19216"/>
                    <a:pt x="1735" y="19583"/>
                    <a:pt x="2236" y="20017"/>
                  </a:cubicBezTo>
                  <a:cubicBezTo>
                    <a:pt x="2912" y="20626"/>
                    <a:pt x="3634" y="20899"/>
                    <a:pt x="4423" y="20899"/>
                  </a:cubicBezTo>
                  <a:cubicBezTo>
                    <a:pt x="4801" y="20899"/>
                    <a:pt x="5194" y="20836"/>
                    <a:pt x="5605" y="20717"/>
                  </a:cubicBezTo>
                  <a:cubicBezTo>
                    <a:pt x="7339" y="20150"/>
                    <a:pt x="9141" y="19850"/>
                    <a:pt x="10942" y="19483"/>
                  </a:cubicBezTo>
                  <a:cubicBezTo>
                    <a:pt x="12543" y="19150"/>
                    <a:pt x="14244" y="19216"/>
                    <a:pt x="15845" y="18816"/>
                  </a:cubicBezTo>
                  <a:cubicBezTo>
                    <a:pt x="16246" y="18516"/>
                    <a:pt x="16646" y="18249"/>
                    <a:pt x="17013" y="17949"/>
                  </a:cubicBezTo>
                  <a:cubicBezTo>
                    <a:pt x="17280" y="17749"/>
                    <a:pt x="17580" y="17482"/>
                    <a:pt x="17580" y="17115"/>
                  </a:cubicBezTo>
                  <a:cubicBezTo>
                    <a:pt x="17613" y="16247"/>
                    <a:pt x="18214" y="15747"/>
                    <a:pt x="18781" y="15247"/>
                  </a:cubicBezTo>
                  <a:cubicBezTo>
                    <a:pt x="19081" y="14313"/>
                    <a:pt x="19348" y="13379"/>
                    <a:pt x="19515" y="12445"/>
                  </a:cubicBezTo>
                  <a:cubicBezTo>
                    <a:pt x="19581" y="12011"/>
                    <a:pt x="19715" y="11577"/>
                    <a:pt x="19648" y="11144"/>
                  </a:cubicBezTo>
                  <a:cubicBezTo>
                    <a:pt x="19515" y="9476"/>
                    <a:pt x="19114" y="7942"/>
                    <a:pt x="17914" y="6707"/>
                  </a:cubicBezTo>
                  <a:cubicBezTo>
                    <a:pt x="17346" y="6340"/>
                    <a:pt x="16946" y="5807"/>
                    <a:pt x="16479" y="5340"/>
                  </a:cubicBezTo>
                  <a:cubicBezTo>
                    <a:pt x="16346" y="5173"/>
                    <a:pt x="16246" y="4939"/>
                    <a:pt x="16212" y="4706"/>
                  </a:cubicBezTo>
                  <a:cubicBezTo>
                    <a:pt x="16112" y="3872"/>
                    <a:pt x="15845" y="3138"/>
                    <a:pt x="15312" y="2504"/>
                  </a:cubicBezTo>
                  <a:cubicBezTo>
                    <a:pt x="15245" y="2404"/>
                    <a:pt x="15278" y="2271"/>
                    <a:pt x="15245" y="2137"/>
                  </a:cubicBezTo>
                  <a:cubicBezTo>
                    <a:pt x="15178" y="2104"/>
                    <a:pt x="15078" y="2071"/>
                    <a:pt x="15011" y="2037"/>
                  </a:cubicBezTo>
                  <a:lnTo>
                    <a:pt x="14978" y="2037"/>
                  </a:lnTo>
                  <a:cubicBezTo>
                    <a:pt x="13977" y="1003"/>
                    <a:pt x="12810" y="303"/>
                    <a:pt x="11376" y="169"/>
                  </a:cubicBezTo>
                  <a:cubicBezTo>
                    <a:pt x="11142" y="136"/>
                    <a:pt x="10909" y="136"/>
                    <a:pt x="10675" y="103"/>
                  </a:cubicBezTo>
                  <a:cubicBezTo>
                    <a:pt x="10316" y="34"/>
                    <a:pt x="9962" y="1"/>
                    <a:pt x="9613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dk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Lato"/>
                  <a:sym typeface="Lato"/>
                </a:rPr>
                <a:t>1</a:t>
              </a:r>
              <a:endParaRPr sz="1600" b="1" i="0" u="none" strike="noStrike" cap="none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Lato"/>
                <a:sym typeface="Lato"/>
              </a:endParaRPr>
            </a:p>
          </p:txBody>
        </p:sp>
      </p:grpSp>
      <p:sp>
        <p:nvSpPr>
          <p:cNvPr id="287" name="Google Shape;287;p43"/>
          <p:cNvSpPr/>
          <p:nvPr/>
        </p:nvSpPr>
        <p:spPr>
          <a:xfrm>
            <a:off x="835435" y="1883595"/>
            <a:ext cx="724" cy="21"/>
          </a:xfrm>
          <a:custGeom>
            <a:avLst/>
            <a:gdLst/>
            <a:ahLst/>
            <a:cxnLst/>
            <a:rect l="l" t="t" r="r" b="b"/>
            <a:pathLst>
              <a:path w="34" h="1" extrusionOk="0">
                <a:moveTo>
                  <a:pt x="33" y="0"/>
                </a:moveTo>
                <a:cubicBezTo>
                  <a:pt x="33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lose/>
              </a:path>
            </a:pathLst>
          </a:custGeom>
          <a:solidFill>
            <a:srgbClr val="E1A9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sym typeface="Arial"/>
            </a:endParaRPr>
          </a:p>
        </p:txBody>
      </p:sp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2915139" y="476375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제시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89" name="Google Shape;289;p43"/>
          <p:cNvGrpSpPr/>
          <p:nvPr/>
        </p:nvGrpSpPr>
        <p:grpSpPr>
          <a:xfrm>
            <a:off x="3557600" y="1285225"/>
            <a:ext cx="2144083" cy="3366720"/>
            <a:chOff x="3557600" y="1285225"/>
            <a:chExt cx="2144083" cy="3366720"/>
          </a:xfrm>
        </p:grpSpPr>
        <p:sp>
          <p:nvSpPr>
            <p:cNvPr id="290" name="Google Shape;290;p43"/>
            <p:cNvSpPr/>
            <p:nvPr/>
          </p:nvSpPr>
          <p:spPr>
            <a:xfrm>
              <a:off x="3777095" y="1644746"/>
              <a:ext cx="1613041" cy="693214"/>
            </a:xfrm>
            <a:custGeom>
              <a:avLst/>
              <a:gdLst/>
              <a:ahLst/>
              <a:cxnLst/>
              <a:rect l="l" t="t" r="r" b="b"/>
              <a:pathLst>
                <a:path w="106877" h="45931" extrusionOk="0">
                  <a:moveTo>
                    <a:pt x="49058" y="0"/>
                  </a:moveTo>
                  <a:cubicBezTo>
                    <a:pt x="46368" y="0"/>
                    <a:pt x="43691" y="224"/>
                    <a:pt x="41030" y="796"/>
                  </a:cubicBezTo>
                  <a:cubicBezTo>
                    <a:pt x="38161" y="1397"/>
                    <a:pt x="35292" y="1897"/>
                    <a:pt x="32557" y="3064"/>
                  </a:cubicBezTo>
                  <a:cubicBezTo>
                    <a:pt x="31023" y="3698"/>
                    <a:pt x="29455" y="4365"/>
                    <a:pt x="27954" y="5099"/>
                  </a:cubicBezTo>
                  <a:cubicBezTo>
                    <a:pt x="24918" y="6534"/>
                    <a:pt x="21849" y="8001"/>
                    <a:pt x="18947" y="9736"/>
                  </a:cubicBezTo>
                  <a:cubicBezTo>
                    <a:pt x="17013" y="10870"/>
                    <a:pt x="15211" y="12138"/>
                    <a:pt x="13644" y="13805"/>
                  </a:cubicBezTo>
                  <a:cubicBezTo>
                    <a:pt x="12343" y="15173"/>
                    <a:pt x="10942" y="16474"/>
                    <a:pt x="9574" y="17842"/>
                  </a:cubicBezTo>
                  <a:cubicBezTo>
                    <a:pt x="8974" y="18475"/>
                    <a:pt x="8407" y="19143"/>
                    <a:pt x="7906" y="19876"/>
                  </a:cubicBezTo>
                  <a:cubicBezTo>
                    <a:pt x="6639" y="21678"/>
                    <a:pt x="5738" y="23646"/>
                    <a:pt x="4771" y="25581"/>
                  </a:cubicBezTo>
                  <a:cubicBezTo>
                    <a:pt x="3970" y="27148"/>
                    <a:pt x="3370" y="28783"/>
                    <a:pt x="2502" y="30284"/>
                  </a:cubicBezTo>
                  <a:cubicBezTo>
                    <a:pt x="1335" y="32252"/>
                    <a:pt x="601" y="34287"/>
                    <a:pt x="468" y="36555"/>
                  </a:cubicBezTo>
                  <a:cubicBezTo>
                    <a:pt x="434" y="36822"/>
                    <a:pt x="367" y="37089"/>
                    <a:pt x="301" y="37356"/>
                  </a:cubicBezTo>
                  <a:cubicBezTo>
                    <a:pt x="201" y="37589"/>
                    <a:pt x="134" y="37856"/>
                    <a:pt x="134" y="38123"/>
                  </a:cubicBezTo>
                  <a:cubicBezTo>
                    <a:pt x="101" y="39224"/>
                    <a:pt x="34" y="40324"/>
                    <a:pt x="1" y="41425"/>
                  </a:cubicBezTo>
                  <a:cubicBezTo>
                    <a:pt x="1" y="41725"/>
                    <a:pt x="101" y="42459"/>
                    <a:pt x="267" y="42726"/>
                  </a:cubicBezTo>
                  <a:cubicBezTo>
                    <a:pt x="668" y="43527"/>
                    <a:pt x="1268" y="44161"/>
                    <a:pt x="2102" y="44527"/>
                  </a:cubicBezTo>
                  <a:cubicBezTo>
                    <a:pt x="2803" y="44861"/>
                    <a:pt x="3503" y="45161"/>
                    <a:pt x="4304" y="45161"/>
                  </a:cubicBezTo>
                  <a:cubicBezTo>
                    <a:pt x="4771" y="45195"/>
                    <a:pt x="5204" y="45328"/>
                    <a:pt x="5671" y="45395"/>
                  </a:cubicBezTo>
                  <a:cubicBezTo>
                    <a:pt x="7380" y="45648"/>
                    <a:pt x="9088" y="45931"/>
                    <a:pt x="10797" y="45931"/>
                  </a:cubicBezTo>
                  <a:cubicBezTo>
                    <a:pt x="10890" y="45931"/>
                    <a:pt x="10982" y="45930"/>
                    <a:pt x="11075" y="45928"/>
                  </a:cubicBezTo>
                  <a:cubicBezTo>
                    <a:pt x="13143" y="45862"/>
                    <a:pt x="15211" y="45662"/>
                    <a:pt x="17280" y="45662"/>
                  </a:cubicBezTo>
                  <a:cubicBezTo>
                    <a:pt x="18467" y="45672"/>
                    <a:pt x="19655" y="45676"/>
                    <a:pt x="20843" y="45676"/>
                  </a:cubicBezTo>
                  <a:cubicBezTo>
                    <a:pt x="23526" y="45676"/>
                    <a:pt x="26209" y="45657"/>
                    <a:pt x="28892" y="45657"/>
                  </a:cubicBezTo>
                  <a:cubicBezTo>
                    <a:pt x="32293" y="45657"/>
                    <a:pt x="35694" y="45688"/>
                    <a:pt x="39095" y="45828"/>
                  </a:cubicBezTo>
                  <a:cubicBezTo>
                    <a:pt x="39789" y="45864"/>
                    <a:pt x="40484" y="45883"/>
                    <a:pt x="41177" y="45883"/>
                  </a:cubicBezTo>
                  <a:cubicBezTo>
                    <a:pt x="42414" y="45883"/>
                    <a:pt x="43647" y="45823"/>
                    <a:pt x="44866" y="45695"/>
                  </a:cubicBezTo>
                  <a:cubicBezTo>
                    <a:pt x="46801" y="45461"/>
                    <a:pt x="48735" y="45195"/>
                    <a:pt x="50703" y="45195"/>
                  </a:cubicBezTo>
                  <a:cubicBezTo>
                    <a:pt x="53372" y="45261"/>
                    <a:pt x="56041" y="45228"/>
                    <a:pt x="58709" y="45295"/>
                  </a:cubicBezTo>
                  <a:cubicBezTo>
                    <a:pt x="58884" y="45297"/>
                    <a:pt x="59060" y="45298"/>
                    <a:pt x="59235" y="45298"/>
                  </a:cubicBezTo>
                  <a:cubicBezTo>
                    <a:pt x="61853" y="45298"/>
                    <a:pt x="64473" y="45092"/>
                    <a:pt x="67117" y="45092"/>
                  </a:cubicBezTo>
                  <a:cubicBezTo>
                    <a:pt x="67294" y="45092"/>
                    <a:pt x="67472" y="45093"/>
                    <a:pt x="67649" y="45095"/>
                  </a:cubicBezTo>
                  <a:cubicBezTo>
                    <a:pt x="71251" y="45161"/>
                    <a:pt x="74854" y="45295"/>
                    <a:pt x="78423" y="45395"/>
                  </a:cubicBezTo>
                  <a:lnTo>
                    <a:pt x="78423" y="45428"/>
                  </a:lnTo>
                  <a:cubicBezTo>
                    <a:pt x="78823" y="45428"/>
                    <a:pt x="79224" y="45443"/>
                    <a:pt x="79614" y="45443"/>
                  </a:cubicBezTo>
                  <a:cubicBezTo>
                    <a:pt x="79809" y="45443"/>
                    <a:pt x="80002" y="45439"/>
                    <a:pt x="80191" y="45428"/>
                  </a:cubicBezTo>
                  <a:cubicBezTo>
                    <a:pt x="82760" y="45195"/>
                    <a:pt x="85361" y="45228"/>
                    <a:pt x="87930" y="45128"/>
                  </a:cubicBezTo>
                  <a:cubicBezTo>
                    <a:pt x="91266" y="44961"/>
                    <a:pt x="94601" y="44994"/>
                    <a:pt x="97937" y="44728"/>
                  </a:cubicBezTo>
                  <a:cubicBezTo>
                    <a:pt x="99038" y="44661"/>
                    <a:pt x="100105" y="44561"/>
                    <a:pt x="101139" y="44060"/>
                  </a:cubicBezTo>
                  <a:cubicBezTo>
                    <a:pt x="102674" y="43260"/>
                    <a:pt x="103908" y="42092"/>
                    <a:pt x="105109" y="40891"/>
                  </a:cubicBezTo>
                  <a:cubicBezTo>
                    <a:pt x="105342" y="40658"/>
                    <a:pt x="105509" y="40424"/>
                    <a:pt x="105609" y="40158"/>
                  </a:cubicBezTo>
                  <a:cubicBezTo>
                    <a:pt x="106043" y="39057"/>
                    <a:pt x="106376" y="37923"/>
                    <a:pt x="106677" y="36789"/>
                  </a:cubicBezTo>
                  <a:cubicBezTo>
                    <a:pt x="106877" y="35988"/>
                    <a:pt x="106777" y="35287"/>
                    <a:pt x="106543" y="34554"/>
                  </a:cubicBezTo>
                  <a:cubicBezTo>
                    <a:pt x="106210" y="33553"/>
                    <a:pt x="105809" y="32619"/>
                    <a:pt x="105543" y="31618"/>
                  </a:cubicBezTo>
                  <a:cubicBezTo>
                    <a:pt x="105442" y="31151"/>
                    <a:pt x="105276" y="30651"/>
                    <a:pt x="104842" y="30351"/>
                  </a:cubicBezTo>
                  <a:cubicBezTo>
                    <a:pt x="104742" y="30284"/>
                    <a:pt x="104642" y="30150"/>
                    <a:pt x="104675" y="30050"/>
                  </a:cubicBezTo>
                  <a:cubicBezTo>
                    <a:pt x="104742" y="29150"/>
                    <a:pt x="103975" y="28716"/>
                    <a:pt x="103574" y="28116"/>
                  </a:cubicBezTo>
                  <a:cubicBezTo>
                    <a:pt x="103508" y="27982"/>
                    <a:pt x="103308" y="27982"/>
                    <a:pt x="103308" y="27782"/>
                  </a:cubicBezTo>
                  <a:cubicBezTo>
                    <a:pt x="103308" y="26881"/>
                    <a:pt x="102674" y="26348"/>
                    <a:pt x="102207" y="25714"/>
                  </a:cubicBezTo>
                  <a:cubicBezTo>
                    <a:pt x="101773" y="25114"/>
                    <a:pt x="101106" y="24713"/>
                    <a:pt x="100739" y="24079"/>
                  </a:cubicBezTo>
                  <a:cubicBezTo>
                    <a:pt x="99238" y="21411"/>
                    <a:pt x="97103" y="19309"/>
                    <a:pt x="94868" y="17275"/>
                  </a:cubicBezTo>
                  <a:cubicBezTo>
                    <a:pt x="92533" y="15173"/>
                    <a:pt x="90031" y="13272"/>
                    <a:pt x="87496" y="11437"/>
                  </a:cubicBezTo>
                  <a:cubicBezTo>
                    <a:pt x="84761" y="9402"/>
                    <a:pt x="81826" y="7701"/>
                    <a:pt x="78623" y="6467"/>
                  </a:cubicBezTo>
                  <a:cubicBezTo>
                    <a:pt x="75588" y="5299"/>
                    <a:pt x="72552" y="4098"/>
                    <a:pt x="69483" y="2931"/>
                  </a:cubicBezTo>
                  <a:cubicBezTo>
                    <a:pt x="66948" y="1930"/>
                    <a:pt x="64313" y="1296"/>
                    <a:pt x="61611" y="896"/>
                  </a:cubicBezTo>
                  <a:cubicBezTo>
                    <a:pt x="58843" y="529"/>
                    <a:pt x="56041" y="362"/>
                    <a:pt x="53239" y="162"/>
                  </a:cubicBezTo>
                  <a:cubicBezTo>
                    <a:pt x="51841" y="60"/>
                    <a:pt x="50448" y="0"/>
                    <a:pt x="49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3789183" y="2410573"/>
              <a:ext cx="1589376" cy="472275"/>
            </a:xfrm>
            <a:custGeom>
              <a:avLst/>
              <a:gdLst/>
              <a:ahLst/>
              <a:cxnLst/>
              <a:rect l="l" t="t" r="r" b="b"/>
              <a:pathLst>
                <a:path w="105309" h="31292" extrusionOk="0">
                  <a:moveTo>
                    <a:pt x="43117" y="0"/>
                  </a:moveTo>
                  <a:cubicBezTo>
                    <a:pt x="39177" y="0"/>
                    <a:pt x="35238" y="65"/>
                    <a:pt x="31289" y="255"/>
                  </a:cubicBezTo>
                  <a:cubicBezTo>
                    <a:pt x="30843" y="275"/>
                    <a:pt x="30397" y="280"/>
                    <a:pt x="29951" y="280"/>
                  </a:cubicBezTo>
                  <a:cubicBezTo>
                    <a:pt x="29479" y="280"/>
                    <a:pt x="29006" y="274"/>
                    <a:pt x="28533" y="274"/>
                  </a:cubicBezTo>
                  <a:cubicBezTo>
                    <a:pt x="27951" y="274"/>
                    <a:pt x="27368" y="283"/>
                    <a:pt x="26786" y="321"/>
                  </a:cubicBezTo>
                  <a:cubicBezTo>
                    <a:pt x="24418" y="455"/>
                    <a:pt x="22049" y="588"/>
                    <a:pt x="19714" y="722"/>
                  </a:cubicBezTo>
                  <a:cubicBezTo>
                    <a:pt x="19239" y="759"/>
                    <a:pt x="18768" y="778"/>
                    <a:pt x="18300" y="778"/>
                  </a:cubicBezTo>
                  <a:cubicBezTo>
                    <a:pt x="17521" y="778"/>
                    <a:pt x="16750" y="726"/>
                    <a:pt x="15978" y="622"/>
                  </a:cubicBezTo>
                  <a:cubicBezTo>
                    <a:pt x="15779" y="596"/>
                    <a:pt x="15580" y="585"/>
                    <a:pt x="15382" y="585"/>
                  </a:cubicBezTo>
                  <a:cubicBezTo>
                    <a:pt x="14556" y="585"/>
                    <a:pt x="13744" y="774"/>
                    <a:pt x="12909" y="855"/>
                  </a:cubicBezTo>
                  <a:cubicBezTo>
                    <a:pt x="11542" y="955"/>
                    <a:pt x="10141" y="955"/>
                    <a:pt x="8806" y="1356"/>
                  </a:cubicBezTo>
                  <a:cubicBezTo>
                    <a:pt x="8751" y="1367"/>
                    <a:pt x="8695" y="1370"/>
                    <a:pt x="8638" y="1370"/>
                  </a:cubicBezTo>
                  <a:cubicBezTo>
                    <a:pt x="8525" y="1370"/>
                    <a:pt x="8406" y="1356"/>
                    <a:pt x="8273" y="1356"/>
                  </a:cubicBezTo>
                  <a:cubicBezTo>
                    <a:pt x="7105" y="1389"/>
                    <a:pt x="5904" y="1489"/>
                    <a:pt x="4737" y="1656"/>
                  </a:cubicBezTo>
                  <a:cubicBezTo>
                    <a:pt x="4299" y="1687"/>
                    <a:pt x="4096" y="2129"/>
                    <a:pt x="3715" y="2129"/>
                  </a:cubicBezTo>
                  <a:cubicBezTo>
                    <a:pt x="3689" y="2129"/>
                    <a:pt x="3663" y="2127"/>
                    <a:pt x="3636" y="2123"/>
                  </a:cubicBezTo>
                  <a:cubicBezTo>
                    <a:pt x="3609" y="2120"/>
                    <a:pt x="3583" y="2119"/>
                    <a:pt x="3557" y="2119"/>
                  </a:cubicBezTo>
                  <a:cubicBezTo>
                    <a:pt x="3239" y="2119"/>
                    <a:pt x="3052" y="2307"/>
                    <a:pt x="2835" y="2523"/>
                  </a:cubicBezTo>
                  <a:cubicBezTo>
                    <a:pt x="2735" y="2623"/>
                    <a:pt x="2602" y="2723"/>
                    <a:pt x="2502" y="2790"/>
                  </a:cubicBezTo>
                  <a:cubicBezTo>
                    <a:pt x="1768" y="3057"/>
                    <a:pt x="1368" y="3691"/>
                    <a:pt x="801" y="4124"/>
                  </a:cubicBezTo>
                  <a:cubicBezTo>
                    <a:pt x="601" y="4291"/>
                    <a:pt x="500" y="4558"/>
                    <a:pt x="467" y="4758"/>
                  </a:cubicBezTo>
                  <a:cubicBezTo>
                    <a:pt x="300" y="5358"/>
                    <a:pt x="100" y="5959"/>
                    <a:pt x="100" y="6559"/>
                  </a:cubicBezTo>
                  <a:cubicBezTo>
                    <a:pt x="0" y="8727"/>
                    <a:pt x="33" y="10862"/>
                    <a:pt x="367" y="12997"/>
                  </a:cubicBezTo>
                  <a:cubicBezTo>
                    <a:pt x="701" y="15299"/>
                    <a:pt x="1301" y="17500"/>
                    <a:pt x="1735" y="19769"/>
                  </a:cubicBezTo>
                  <a:cubicBezTo>
                    <a:pt x="2102" y="21737"/>
                    <a:pt x="2902" y="23538"/>
                    <a:pt x="4136" y="25106"/>
                  </a:cubicBezTo>
                  <a:cubicBezTo>
                    <a:pt x="4603" y="25740"/>
                    <a:pt x="5104" y="26373"/>
                    <a:pt x="5271" y="27174"/>
                  </a:cubicBezTo>
                  <a:cubicBezTo>
                    <a:pt x="5404" y="27641"/>
                    <a:pt x="5804" y="27975"/>
                    <a:pt x="6138" y="28275"/>
                  </a:cubicBezTo>
                  <a:cubicBezTo>
                    <a:pt x="6230" y="28182"/>
                    <a:pt x="6304" y="28147"/>
                    <a:pt x="6367" y="28147"/>
                  </a:cubicBezTo>
                  <a:cubicBezTo>
                    <a:pt x="6509" y="28147"/>
                    <a:pt x="6600" y="28326"/>
                    <a:pt x="6738" y="28442"/>
                  </a:cubicBezTo>
                  <a:cubicBezTo>
                    <a:pt x="6949" y="28622"/>
                    <a:pt x="6969" y="29128"/>
                    <a:pt x="7216" y="29128"/>
                  </a:cubicBezTo>
                  <a:cubicBezTo>
                    <a:pt x="7243" y="29128"/>
                    <a:pt x="7272" y="29122"/>
                    <a:pt x="7305" y="29109"/>
                  </a:cubicBezTo>
                  <a:cubicBezTo>
                    <a:pt x="7373" y="29086"/>
                    <a:pt x="7432" y="29076"/>
                    <a:pt x="7484" y="29076"/>
                  </a:cubicBezTo>
                  <a:cubicBezTo>
                    <a:pt x="7820" y="29076"/>
                    <a:pt x="7884" y="29476"/>
                    <a:pt x="8173" y="29476"/>
                  </a:cubicBezTo>
                  <a:cubicBezTo>
                    <a:pt x="8740" y="29542"/>
                    <a:pt x="9340" y="29676"/>
                    <a:pt x="9907" y="29676"/>
                  </a:cubicBezTo>
                  <a:cubicBezTo>
                    <a:pt x="11208" y="29676"/>
                    <a:pt x="12476" y="29776"/>
                    <a:pt x="13777" y="30043"/>
                  </a:cubicBezTo>
                  <a:cubicBezTo>
                    <a:pt x="16645" y="30677"/>
                    <a:pt x="19581" y="30543"/>
                    <a:pt x="22516" y="30677"/>
                  </a:cubicBezTo>
                  <a:cubicBezTo>
                    <a:pt x="23091" y="30714"/>
                    <a:pt x="23669" y="30727"/>
                    <a:pt x="24248" y="30727"/>
                  </a:cubicBezTo>
                  <a:cubicBezTo>
                    <a:pt x="25753" y="30727"/>
                    <a:pt x="27270" y="30634"/>
                    <a:pt x="28787" y="30610"/>
                  </a:cubicBezTo>
                  <a:cubicBezTo>
                    <a:pt x="31461" y="30567"/>
                    <a:pt x="34134" y="30536"/>
                    <a:pt x="36805" y="30536"/>
                  </a:cubicBezTo>
                  <a:cubicBezTo>
                    <a:pt x="40366" y="30536"/>
                    <a:pt x="43922" y="30591"/>
                    <a:pt x="47467" y="30743"/>
                  </a:cubicBezTo>
                  <a:cubicBezTo>
                    <a:pt x="51070" y="30910"/>
                    <a:pt x="54672" y="31110"/>
                    <a:pt x="58275" y="31210"/>
                  </a:cubicBezTo>
                  <a:cubicBezTo>
                    <a:pt x="59165" y="31232"/>
                    <a:pt x="60058" y="31240"/>
                    <a:pt x="60952" y="31240"/>
                  </a:cubicBezTo>
                  <a:cubicBezTo>
                    <a:pt x="62741" y="31240"/>
                    <a:pt x="64535" y="31210"/>
                    <a:pt x="66314" y="31210"/>
                  </a:cubicBezTo>
                  <a:cubicBezTo>
                    <a:pt x="66314" y="31244"/>
                    <a:pt x="66314" y="31277"/>
                    <a:pt x="66314" y="31277"/>
                  </a:cubicBezTo>
                  <a:cubicBezTo>
                    <a:pt x="69427" y="31277"/>
                    <a:pt x="72541" y="31292"/>
                    <a:pt x="75644" y="31292"/>
                  </a:cubicBezTo>
                  <a:cubicBezTo>
                    <a:pt x="77196" y="31292"/>
                    <a:pt x="78745" y="31288"/>
                    <a:pt x="80291" y="31277"/>
                  </a:cubicBezTo>
                  <a:cubicBezTo>
                    <a:pt x="81959" y="31277"/>
                    <a:pt x="83626" y="31277"/>
                    <a:pt x="85228" y="30877"/>
                  </a:cubicBezTo>
                  <a:cubicBezTo>
                    <a:pt x="86228" y="30643"/>
                    <a:pt x="87262" y="30510"/>
                    <a:pt x="88263" y="30343"/>
                  </a:cubicBezTo>
                  <a:cubicBezTo>
                    <a:pt x="89964" y="30043"/>
                    <a:pt x="91732" y="30009"/>
                    <a:pt x="93367" y="29476"/>
                  </a:cubicBezTo>
                  <a:cubicBezTo>
                    <a:pt x="94001" y="29309"/>
                    <a:pt x="94601" y="29175"/>
                    <a:pt x="95168" y="28809"/>
                  </a:cubicBezTo>
                  <a:cubicBezTo>
                    <a:pt x="95502" y="28575"/>
                    <a:pt x="95902" y="28208"/>
                    <a:pt x="96302" y="28175"/>
                  </a:cubicBezTo>
                  <a:cubicBezTo>
                    <a:pt x="96903" y="28108"/>
                    <a:pt x="97203" y="27741"/>
                    <a:pt x="97536" y="27341"/>
                  </a:cubicBezTo>
                  <a:cubicBezTo>
                    <a:pt x="97703" y="27141"/>
                    <a:pt x="97903" y="26940"/>
                    <a:pt x="98103" y="26774"/>
                  </a:cubicBezTo>
                  <a:cubicBezTo>
                    <a:pt x="99538" y="25606"/>
                    <a:pt x="100605" y="24138"/>
                    <a:pt x="101439" y="22471"/>
                  </a:cubicBezTo>
                  <a:cubicBezTo>
                    <a:pt x="102306" y="20703"/>
                    <a:pt x="103140" y="18901"/>
                    <a:pt x="103974" y="17100"/>
                  </a:cubicBezTo>
                  <a:cubicBezTo>
                    <a:pt x="104241" y="16533"/>
                    <a:pt x="104508" y="15933"/>
                    <a:pt x="104608" y="15299"/>
                  </a:cubicBezTo>
                  <a:cubicBezTo>
                    <a:pt x="105042" y="12997"/>
                    <a:pt x="105309" y="10696"/>
                    <a:pt x="105142" y="8361"/>
                  </a:cubicBezTo>
                  <a:cubicBezTo>
                    <a:pt x="105108" y="7660"/>
                    <a:pt x="105042" y="6993"/>
                    <a:pt x="104842" y="6326"/>
                  </a:cubicBezTo>
                  <a:cubicBezTo>
                    <a:pt x="104675" y="5759"/>
                    <a:pt x="104508" y="5125"/>
                    <a:pt x="104074" y="4658"/>
                  </a:cubicBezTo>
                  <a:cubicBezTo>
                    <a:pt x="103674" y="4191"/>
                    <a:pt x="103641" y="3490"/>
                    <a:pt x="103040" y="3157"/>
                  </a:cubicBezTo>
                  <a:cubicBezTo>
                    <a:pt x="102940" y="3123"/>
                    <a:pt x="102874" y="2957"/>
                    <a:pt x="102874" y="2857"/>
                  </a:cubicBezTo>
                  <a:cubicBezTo>
                    <a:pt x="102607" y="1489"/>
                    <a:pt x="101372" y="1189"/>
                    <a:pt x="100372" y="955"/>
                  </a:cubicBezTo>
                  <a:cubicBezTo>
                    <a:pt x="99304" y="722"/>
                    <a:pt x="98137" y="622"/>
                    <a:pt x="96969" y="622"/>
                  </a:cubicBezTo>
                  <a:cubicBezTo>
                    <a:pt x="94468" y="605"/>
                    <a:pt x="91974" y="572"/>
                    <a:pt x="89481" y="572"/>
                  </a:cubicBezTo>
                  <a:cubicBezTo>
                    <a:pt x="86987" y="572"/>
                    <a:pt x="84494" y="605"/>
                    <a:pt x="81992" y="722"/>
                  </a:cubicBezTo>
                  <a:cubicBezTo>
                    <a:pt x="80259" y="792"/>
                    <a:pt x="78527" y="821"/>
                    <a:pt x="76794" y="821"/>
                  </a:cubicBezTo>
                  <a:cubicBezTo>
                    <a:pt x="73556" y="821"/>
                    <a:pt x="70319" y="719"/>
                    <a:pt x="67081" y="588"/>
                  </a:cubicBezTo>
                  <a:cubicBezTo>
                    <a:pt x="65981" y="555"/>
                    <a:pt x="64846" y="555"/>
                    <a:pt x="63712" y="522"/>
                  </a:cubicBezTo>
                  <a:cubicBezTo>
                    <a:pt x="60543" y="388"/>
                    <a:pt x="57341" y="188"/>
                    <a:pt x="54172" y="121"/>
                  </a:cubicBezTo>
                  <a:cubicBezTo>
                    <a:pt x="50482" y="57"/>
                    <a:pt x="46800" y="0"/>
                    <a:pt x="43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3961849" y="2949236"/>
              <a:ext cx="1215837" cy="381810"/>
            </a:xfrm>
            <a:custGeom>
              <a:avLst/>
              <a:gdLst/>
              <a:ahLst/>
              <a:cxnLst/>
              <a:rect l="l" t="t" r="r" b="b"/>
              <a:pathLst>
                <a:path w="80559" h="25298" extrusionOk="0">
                  <a:moveTo>
                    <a:pt x="8890" y="1"/>
                  </a:moveTo>
                  <a:cubicBezTo>
                    <a:pt x="8404" y="1"/>
                    <a:pt x="7919" y="42"/>
                    <a:pt x="7439" y="155"/>
                  </a:cubicBezTo>
                  <a:cubicBezTo>
                    <a:pt x="6526" y="390"/>
                    <a:pt x="5640" y="600"/>
                    <a:pt x="4733" y="600"/>
                  </a:cubicBezTo>
                  <a:cubicBezTo>
                    <a:pt x="4612" y="600"/>
                    <a:pt x="4492" y="596"/>
                    <a:pt x="4370" y="589"/>
                  </a:cubicBezTo>
                  <a:cubicBezTo>
                    <a:pt x="4299" y="580"/>
                    <a:pt x="4227" y="575"/>
                    <a:pt x="4156" y="575"/>
                  </a:cubicBezTo>
                  <a:cubicBezTo>
                    <a:pt x="3961" y="575"/>
                    <a:pt x="3765" y="606"/>
                    <a:pt x="3570" y="655"/>
                  </a:cubicBezTo>
                  <a:cubicBezTo>
                    <a:pt x="2035" y="989"/>
                    <a:pt x="968" y="1856"/>
                    <a:pt x="534" y="3391"/>
                  </a:cubicBezTo>
                  <a:cubicBezTo>
                    <a:pt x="368" y="3924"/>
                    <a:pt x="267" y="4491"/>
                    <a:pt x="201" y="5025"/>
                  </a:cubicBezTo>
                  <a:cubicBezTo>
                    <a:pt x="101" y="6259"/>
                    <a:pt x="1" y="7460"/>
                    <a:pt x="434" y="8628"/>
                  </a:cubicBezTo>
                  <a:cubicBezTo>
                    <a:pt x="768" y="9595"/>
                    <a:pt x="1168" y="10496"/>
                    <a:pt x="1668" y="11363"/>
                  </a:cubicBezTo>
                  <a:cubicBezTo>
                    <a:pt x="2602" y="12997"/>
                    <a:pt x="3703" y="14498"/>
                    <a:pt x="4470" y="16200"/>
                  </a:cubicBezTo>
                  <a:cubicBezTo>
                    <a:pt x="5238" y="17834"/>
                    <a:pt x="6038" y="19435"/>
                    <a:pt x="7039" y="20936"/>
                  </a:cubicBezTo>
                  <a:cubicBezTo>
                    <a:pt x="7239" y="21237"/>
                    <a:pt x="7406" y="21570"/>
                    <a:pt x="7439" y="21937"/>
                  </a:cubicBezTo>
                  <a:cubicBezTo>
                    <a:pt x="7506" y="22571"/>
                    <a:pt x="7906" y="22904"/>
                    <a:pt x="8440" y="23171"/>
                  </a:cubicBezTo>
                  <a:cubicBezTo>
                    <a:pt x="9541" y="23738"/>
                    <a:pt x="10742" y="24139"/>
                    <a:pt x="11942" y="24339"/>
                  </a:cubicBezTo>
                  <a:cubicBezTo>
                    <a:pt x="13710" y="24639"/>
                    <a:pt x="15545" y="24639"/>
                    <a:pt x="17346" y="24672"/>
                  </a:cubicBezTo>
                  <a:cubicBezTo>
                    <a:pt x="17574" y="24678"/>
                    <a:pt x="17803" y="24680"/>
                    <a:pt x="18033" y="24680"/>
                  </a:cubicBezTo>
                  <a:cubicBezTo>
                    <a:pt x="18492" y="24680"/>
                    <a:pt x="18953" y="24672"/>
                    <a:pt x="19414" y="24672"/>
                  </a:cubicBezTo>
                  <a:cubicBezTo>
                    <a:pt x="20107" y="24672"/>
                    <a:pt x="20799" y="24689"/>
                    <a:pt x="21483" y="24772"/>
                  </a:cubicBezTo>
                  <a:cubicBezTo>
                    <a:pt x="22850" y="24906"/>
                    <a:pt x="24218" y="25006"/>
                    <a:pt x="25552" y="25039"/>
                  </a:cubicBezTo>
                  <a:cubicBezTo>
                    <a:pt x="27747" y="25067"/>
                    <a:pt x="29942" y="25262"/>
                    <a:pt x="32137" y="25262"/>
                  </a:cubicBezTo>
                  <a:cubicBezTo>
                    <a:pt x="32544" y="25262"/>
                    <a:pt x="32951" y="25255"/>
                    <a:pt x="33358" y="25239"/>
                  </a:cubicBezTo>
                  <a:cubicBezTo>
                    <a:pt x="34258" y="25206"/>
                    <a:pt x="35192" y="25139"/>
                    <a:pt x="36093" y="25106"/>
                  </a:cubicBezTo>
                  <a:cubicBezTo>
                    <a:pt x="37403" y="25068"/>
                    <a:pt x="38701" y="25029"/>
                    <a:pt x="39995" y="25029"/>
                  </a:cubicBezTo>
                  <a:cubicBezTo>
                    <a:pt x="40942" y="25029"/>
                    <a:pt x="41887" y="25050"/>
                    <a:pt x="42831" y="25106"/>
                  </a:cubicBezTo>
                  <a:cubicBezTo>
                    <a:pt x="43657" y="25134"/>
                    <a:pt x="44484" y="25298"/>
                    <a:pt x="45329" y="25298"/>
                  </a:cubicBezTo>
                  <a:cubicBezTo>
                    <a:pt x="45507" y="25298"/>
                    <a:pt x="45686" y="25290"/>
                    <a:pt x="45867" y="25273"/>
                  </a:cubicBezTo>
                  <a:cubicBezTo>
                    <a:pt x="48936" y="25006"/>
                    <a:pt x="52071" y="25106"/>
                    <a:pt x="55173" y="24939"/>
                  </a:cubicBezTo>
                  <a:cubicBezTo>
                    <a:pt x="58075" y="24772"/>
                    <a:pt x="60977" y="24806"/>
                    <a:pt x="63880" y="24639"/>
                  </a:cubicBezTo>
                  <a:cubicBezTo>
                    <a:pt x="65547" y="24572"/>
                    <a:pt x="67249" y="24639"/>
                    <a:pt x="68916" y="24372"/>
                  </a:cubicBezTo>
                  <a:cubicBezTo>
                    <a:pt x="71318" y="24005"/>
                    <a:pt x="73620" y="23438"/>
                    <a:pt x="75221" y="21370"/>
                  </a:cubicBezTo>
                  <a:cubicBezTo>
                    <a:pt x="75388" y="21137"/>
                    <a:pt x="75621" y="20970"/>
                    <a:pt x="75821" y="20736"/>
                  </a:cubicBezTo>
                  <a:cubicBezTo>
                    <a:pt x="76022" y="20469"/>
                    <a:pt x="76255" y="20236"/>
                    <a:pt x="76388" y="19936"/>
                  </a:cubicBezTo>
                  <a:cubicBezTo>
                    <a:pt x="76889" y="18568"/>
                    <a:pt x="77523" y="17200"/>
                    <a:pt x="77856" y="15799"/>
                  </a:cubicBezTo>
                  <a:cubicBezTo>
                    <a:pt x="78223" y="14332"/>
                    <a:pt x="78757" y="12964"/>
                    <a:pt x="79391" y="11630"/>
                  </a:cubicBezTo>
                  <a:cubicBezTo>
                    <a:pt x="79991" y="10362"/>
                    <a:pt x="80358" y="8995"/>
                    <a:pt x="80458" y="7560"/>
                  </a:cubicBezTo>
                  <a:cubicBezTo>
                    <a:pt x="80558" y="6459"/>
                    <a:pt x="80425" y="5392"/>
                    <a:pt x="80425" y="4325"/>
                  </a:cubicBezTo>
                  <a:cubicBezTo>
                    <a:pt x="80425" y="4058"/>
                    <a:pt x="80525" y="3591"/>
                    <a:pt x="79991" y="3491"/>
                  </a:cubicBezTo>
                  <a:cubicBezTo>
                    <a:pt x="79858" y="3457"/>
                    <a:pt x="79958" y="3290"/>
                    <a:pt x="80058" y="3224"/>
                  </a:cubicBezTo>
                  <a:cubicBezTo>
                    <a:pt x="80124" y="3157"/>
                    <a:pt x="80225" y="3090"/>
                    <a:pt x="80124" y="3024"/>
                  </a:cubicBezTo>
                  <a:cubicBezTo>
                    <a:pt x="79624" y="2623"/>
                    <a:pt x="79357" y="1856"/>
                    <a:pt x="78590" y="1856"/>
                  </a:cubicBezTo>
                  <a:cubicBezTo>
                    <a:pt x="78068" y="1856"/>
                    <a:pt x="77722" y="1352"/>
                    <a:pt x="77224" y="1352"/>
                  </a:cubicBezTo>
                  <a:cubicBezTo>
                    <a:pt x="77150" y="1352"/>
                    <a:pt x="77072" y="1363"/>
                    <a:pt x="76989" y="1389"/>
                  </a:cubicBezTo>
                  <a:cubicBezTo>
                    <a:pt x="76956" y="1389"/>
                    <a:pt x="76855" y="1189"/>
                    <a:pt x="76755" y="1156"/>
                  </a:cubicBezTo>
                  <a:cubicBezTo>
                    <a:pt x="76669" y="1098"/>
                    <a:pt x="76533" y="1016"/>
                    <a:pt x="76476" y="1016"/>
                  </a:cubicBezTo>
                  <a:cubicBezTo>
                    <a:pt x="76467" y="1016"/>
                    <a:pt x="76460" y="1018"/>
                    <a:pt x="76455" y="1022"/>
                  </a:cubicBezTo>
                  <a:cubicBezTo>
                    <a:pt x="76217" y="1204"/>
                    <a:pt x="75968" y="1257"/>
                    <a:pt x="75714" y="1257"/>
                  </a:cubicBezTo>
                  <a:cubicBezTo>
                    <a:pt x="75362" y="1257"/>
                    <a:pt x="75003" y="1156"/>
                    <a:pt x="74654" y="1156"/>
                  </a:cubicBezTo>
                  <a:cubicBezTo>
                    <a:pt x="74081" y="1150"/>
                    <a:pt x="73507" y="1148"/>
                    <a:pt x="72933" y="1148"/>
                  </a:cubicBezTo>
                  <a:cubicBezTo>
                    <a:pt x="69796" y="1148"/>
                    <a:pt x="66642" y="1230"/>
                    <a:pt x="63513" y="1456"/>
                  </a:cubicBezTo>
                  <a:cubicBezTo>
                    <a:pt x="63202" y="1492"/>
                    <a:pt x="62890" y="1519"/>
                    <a:pt x="62585" y="1519"/>
                  </a:cubicBezTo>
                  <a:cubicBezTo>
                    <a:pt x="62333" y="1519"/>
                    <a:pt x="62086" y="1501"/>
                    <a:pt x="61845" y="1456"/>
                  </a:cubicBezTo>
                  <a:cubicBezTo>
                    <a:pt x="60969" y="1306"/>
                    <a:pt x="60112" y="1287"/>
                    <a:pt x="59246" y="1287"/>
                  </a:cubicBezTo>
                  <a:cubicBezTo>
                    <a:pt x="58957" y="1287"/>
                    <a:pt x="58667" y="1289"/>
                    <a:pt x="58376" y="1289"/>
                  </a:cubicBezTo>
                  <a:cubicBezTo>
                    <a:pt x="56727" y="1276"/>
                    <a:pt x="55078" y="1272"/>
                    <a:pt x="53428" y="1272"/>
                  </a:cubicBezTo>
                  <a:cubicBezTo>
                    <a:pt x="50458" y="1272"/>
                    <a:pt x="47487" y="1285"/>
                    <a:pt x="44514" y="1285"/>
                  </a:cubicBezTo>
                  <a:cubicBezTo>
                    <a:pt x="40622" y="1285"/>
                    <a:pt x="36727" y="1262"/>
                    <a:pt x="32824" y="1156"/>
                  </a:cubicBezTo>
                  <a:cubicBezTo>
                    <a:pt x="30422" y="1089"/>
                    <a:pt x="27987" y="1122"/>
                    <a:pt x="25552" y="1022"/>
                  </a:cubicBezTo>
                  <a:cubicBezTo>
                    <a:pt x="25042" y="991"/>
                    <a:pt x="24525" y="968"/>
                    <a:pt x="24007" y="968"/>
                  </a:cubicBezTo>
                  <a:cubicBezTo>
                    <a:pt x="23408" y="968"/>
                    <a:pt x="22807" y="999"/>
                    <a:pt x="22216" y="1089"/>
                  </a:cubicBezTo>
                  <a:cubicBezTo>
                    <a:pt x="21719" y="1154"/>
                    <a:pt x="21222" y="1194"/>
                    <a:pt x="20731" y="1194"/>
                  </a:cubicBezTo>
                  <a:cubicBezTo>
                    <a:pt x="19970" y="1194"/>
                    <a:pt x="19223" y="1099"/>
                    <a:pt x="18514" y="855"/>
                  </a:cubicBezTo>
                  <a:cubicBezTo>
                    <a:pt x="17546" y="522"/>
                    <a:pt x="16546" y="455"/>
                    <a:pt x="15545" y="455"/>
                  </a:cubicBezTo>
                  <a:cubicBezTo>
                    <a:pt x="13977" y="422"/>
                    <a:pt x="12443" y="355"/>
                    <a:pt x="10875" y="155"/>
                  </a:cubicBezTo>
                  <a:cubicBezTo>
                    <a:pt x="10220" y="78"/>
                    <a:pt x="9554" y="1"/>
                    <a:pt x="8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4140068" y="3421615"/>
              <a:ext cx="883545" cy="450753"/>
            </a:xfrm>
            <a:custGeom>
              <a:avLst/>
              <a:gdLst/>
              <a:ahLst/>
              <a:cxnLst/>
              <a:rect l="l" t="t" r="r" b="b"/>
              <a:pathLst>
                <a:path w="58542" h="29866" extrusionOk="0">
                  <a:moveTo>
                    <a:pt x="54947" y="0"/>
                  </a:moveTo>
                  <a:cubicBezTo>
                    <a:pt x="54889" y="0"/>
                    <a:pt x="54831" y="4"/>
                    <a:pt x="54772" y="11"/>
                  </a:cubicBezTo>
                  <a:cubicBezTo>
                    <a:pt x="54105" y="144"/>
                    <a:pt x="53438" y="244"/>
                    <a:pt x="52771" y="244"/>
                  </a:cubicBezTo>
                  <a:cubicBezTo>
                    <a:pt x="51937" y="277"/>
                    <a:pt x="51137" y="478"/>
                    <a:pt x="50303" y="511"/>
                  </a:cubicBezTo>
                  <a:cubicBezTo>
                    <a:pt x="47801" y="578"/>
                    <a:pt x="45332" y="1111"/>
                    <a:pt x="42864" y="1512"/>
                  </a:cubicBezTo>
                  <a:cubicBezTo>
                    <a:pt x="40828" y="1830"/>
                    <a:pt x="38823" y="2148"/>
                    <a:pt x="36762" y="2148"/>
                  </a:cubicBezTo>
                  <a:cubicBezTo>
                    <a:pt x="36661" y="2148"/>
                    <a:pt x="36560" y="2147"/>
                    <a:pt x="36459" y="2145"/>
                  </a:cubicBezTo>
                  <a:cubicBezTo>
                    <a:pt x="35570" y="2134"/>
                    <a:pt x="34680" y="2131"/>
                    <a:pt x="33791" y="2131"/>
                  </a:cubicBezTo>
                  <a:cubicBezTo>
                    <a:pt x="32012" y="2131"/>
                    <a:pt x="30233" y="2145"/>
                    <a:pt x="28454" y="2145"/>
                  </a:cubicBezTo>
                  <a:cubicBezTo>
                    <a:pt x="28220" y="2145"/>
                    <a:pt x="27987" y="2179"/>
                    <a:pt x="27753" y="2179"/>
                  </a:cubicBezTo>
                  <a:cubicBezTo>
                    <a:pt x="26151" y="2258"/>
                    <a:pt x="24570" y="2419"/>
                    <a:pt x="22960" y="2419"/>
                  </a:cubicBezTo>
                  <a:cubicBezTo>
                    <a:pt x="22525" y="2419"/>
                    <a:pt x="22089" y="2407"/>
                    <a:pt x="21649" y="2379"/>
                  </a:cubicBezTo>
                  <a:cubicBezTo>
                    <a:pt x="18313" y="2145"/>
                    <a:pt x="15011" y="2079"/>
                    <a:pt x="11675" y="1979"/>
                  </a:cubicBezTo>
                  <a:cubicBezTo>
                    <a:pt x="11031" y="1957"/>
                    <a:pt x="10390" y="1946"/>
                    <a:pt x="9751" y="1946"/>
                  </a:cubicBezTo>
                  <a:cubicBezTo>
                    <a:pt x="8373" y="1946"/>
                    <a:pt x="7005" y="1998"/>
                    <a:pt x="5637" y="2112"/>
                  </a:cubicBezTo>
                  <a:cubicBezTo>
                    <a:pt x="4670" y="2179"/>
                    <a:pt x="3769" y="2112"/>
                    <a:pt x="2769" y="2446"/>
                  </a:cubicBezTo>
                  <a:cubicBezTo>
                    <a:pt x="1668" y="2813"/>
                    <a:pt x="967" y="3513"/>
                    <a:pt x="300" y="4314"/>
                  </a:cubicBezTo>
                  <a:cubicBezTo>
                    <a:pt x="100" y="4580"/>
                    <a:pt x="0" y="4914"/>
                    <a:pt x="400" y="5148"/>
                  </a:cubicBezTo>
                  <a:cubicBezTo>
                    <a:pt x="701" y="5348"/>
                    <a:pt x="567" y="5615"/>
                    <a:pt x="500" y="5848"/>
                  </a:cubicBezTo>
                  <a:cubicBezTo>
                    <a:pt x="234" y="6882"/>
                    <a:pt x="167" y="7916"/>
                    <a:pt x="400" y="8984"/>
                  </a:cubicBezTo>
                  <a:cubicBezTo>
                    <a:pt x="1001" y="11452"/>
                    <a:pt x="1468" y="13954"/>
                    <a:pt x="2035" y="16422"/>
                  </a:cubicBezTo>
                  <a:cubicBezTo>
                    <a:pt x="2335" y="17757"/>
                    <a:pt x="2602" y="19091"/>
                    <a:pt x="3202" y="20325"/>
                  </a:cubicBezTo>
                  <a:cubicBezTo>
                    <a:pt x="4236" y="22493"/>
                    <a:pt x="5337" y="24595"/>
                    <a:pt x="6872" y="26463"/>
                  </a:cubicBezTo>
                  <a:cubicBezTo>
                    <a:pt x="7205" y="26863"/>
                    <a:pt x="7572" y="27163"/>
                    <a:pt x="8039" y="27363"/>
                  </a:cubicBezTo>
                  <a:cubicBezTo>
                    <a:pt x="9807" y="28064"/>
                    <a:pt x="11675" y="28431"/>
                    <a:pt x="13543" y="28564"/>
                  </a:cubicBezTo>
                  <a:cubicBezTo>
                    <a:pt x="14944" y="28664"/>
                    <a:pt x="16312" y="28898"/>
                    <a:pt x="17679" y="29031"/>
                  </a:cubicBezTo>
                  <a:cubicBezTo>
                    <a:pt x="19110" y="29190"/>
                    <a:pt x="20510" y="29501"/>
                    <a:pt x="21937" y="29501"/>
                  </a:cubicBezTo>
                  <a:cubicBezTo>
                    <a:pt x="22008" y="29501"/>
                    <a:pt x="22079" y="29500"/>
                    <a:pt x="22149" y="29498"/>
                  </a:cubicBezTo>
                  <a:cubicBezTo>
                    <a:pt x="22495" y="29484"/>
                    <a:pt x="22840" y="29476"/>
                    <a:pt x="23185" y="29476"/>
                  </a:cubicBezTo>
                  <a:cubicBezTo>
                    <a:pt x="23674" y="29476"/>
                    <a:pt x="24162" y="29493"/>
                    <a:pt x="24651" y="29532"/>
                  </a:cubicBezTo>
                  <a:cubicBezTo>
                    <a:pt x="26419" y="29665"/>
                    <a:pt x="28187" y="29865"/>
                    <a:pt x="29955" y="29865"/>
                  </a:cubicBezTo>
                  <a:cubicBezTo>
                    <a:pt x="31356" y="29832"/>
                    <a:pt x="32757" y="29532"/>
                    <a:pt x="34158" y="29532"/>
                  </a:cubicBezTo>
                  <a:cubicBezTo>
                    <a:pt x="36393" y="29498"/>
                    <a:pt x="38594" y="29165"/>
                    <a:pt x="40796" y="29065"/>
                  </a:cubicBezTo>
                  <a:cubicBezTo>
                    <a:pt x="41730" y="29031"/>
                    <a:pt x="42697" y="29098"/>
                    <a:pt x="43598" y="28764"/>
                  </a:cubicBezTo>
                  <a:cubicBezTo>
                    <a:pt x="44532" y="28431"/>
                    <a:pt x="45533" y="28231"/>
                    <a:pt x="46467" y="27930"/>
                  </a:cubicBezTo>
                  <a:cubicBezTo>
                    <a:pt x="46900" y="27764"/>
                    <a:pt x="47334" y="27897"/>
                    <a:pt x="47767" y="27764"/>
                  </a:cubicBezTo>
                  <a:cubicBezTo>
                    <a:pt x="48501" y="27497"/>
                    <a:pt x="49168" y="27097"/>
                    <a:pt x="49736" y="26630"/>
                  </a:cubicBezTo>
                  <a:cubicBezTo>
                    <a:pt x="51503" y="25162"/>
                    <a:pt x="53205" y="23661"/>
                    <a:pt x="54072" y="21459"/>
                  </a:cubicBezTo>
                  <a:cubicBezTo>
                    <a:pt x="54472" y="20458"/>
                    <a:pt x="54906" y="19458"/>
                    <a:pt x="54939" y="18357"/>
                  </a:cubicBezTo>
                  <a:cubicBezTo>
                    <a:pt x="54973" y="17556"/>
                    <a:pt x="55139" y="16756"/>
                    <a:pt x="55440" y="16022"/>
                  </a:cubicBezTo>
                  <a:cubicBezTo>
                    <a:pt x="55540" y="15788"/>
                    <a:pt x="55606" y="15522"/>
                    <a:pt x="55673" y="15255"/>
                  </a:cubicBezTo>
                  <a:cubicBezTo>
                    <a:pt x="56040" y="14054"/>
                    <a:pt x="56140" y="12753"/>
                    <a:pt x="56607" y="11585"/>
                  </a:cubicBezTo>
                  <a:cubicBezTo>
                    <a:pt x="57208" y="10051"/>
                    <a:pt x="57608" y="8450"/>
                    <a:pt x="58075" y="6849"/>
                  </a:cubicBezTo>
                  <a:cubicBezTo>
                    <a:pt x="58308" y="5981"/>
                    <a:pt x="58542" y="5148"/>
                    <a:pt x="58342" y="4214"/>
                  </a:cubicBezTo>
                  <a:cubicBezTo>
                    <a:pt x="58275" y="3913"/>
                    <a:pt x="58041" y="3913"/>
                    <a:pt x="57975" y="3780"/>
                  </a:cubicBezTo>
                  <a:cubicBezTo>
                    <a:pt x="57808" y="3546"/>
                    <a:pt x="58408" y="3546"/>
                    <a:pt x="58308" y="3213"/>
                  </a:cubicBezTo>
                  <a:cubicBezTo>
                    <a:pt x="58275" y="3013"/>
                    <a:pt x="58342" y="2813"/>
                    <a:pt x="58242" y="2646"/>
                  </a:cubicBezTo>
                  <a:cubicBezTo>
                    <a:pt x="58008" y="2746"/>
                    <a:pt x="58041" y="3013"/>
                    <a:pt x="57841" y="3046"/>
                  </a:cubicBezTo>
                  <a:cubicBezTo>
                    <a:pt x="57675" y="2446"/>
                    <a:pt x="57541" y="1879"/>
                    <a:pt x="57374" y="1278"/>
                  </a:cubicBezTo>
                  <a:cubicBezTo>
                    <a:pt x="57314" y="1067"/>
                    <a:pt x="57227" y="802"/>
                    <a:pt x="56964" y="802"/>
                  </a:cubicBezTo>
                  <a:cubicBezTo>
                    <a:pt x="56936" y="802"/>
                    <a:pt x="56906" y="805"/>
                    <a:pt x="56874" y="811"/>
                  </a:cubicBezTo>
                  <a:cubicBezTo>
                    <a:pt x="56802" y="824"/>
                    <a:pt x="56734" y="831"/>
                    <a:pt x="56668" y="831"/>
                  </a:cubicBezTo>
                  <a:cubicBezTo>
                    <a:pt x="56243" y="831"/>
                    <a:pt x="55929" y="571"/>
                    <a:pt x="55640" y="311"/>
                  </a:cubicBezTo>
                  <a:cubicBezTo>
                    <a:pt x="55425" y="69"/>
                    <a:pt x="55188" y="0"/>
                    <a:pt x="54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4321290" y="3924872"/>
              <a:ext cx="625795" cy="563750"/>
            </a:xfrm>
            <a:custGeom>
              <a:avLst/>
              <a:gdLst/>
              <a:ahLst/>
              <a:cxnLst/>
              <a:rect l="l" t="t" r="r" b="b"/>
              <a:pathLst>
                <a:path w="41464" h="37353" extrusionOk="0">
                  <a:moveTo>
                    <a:pt x="35187" y="0"/>
                  </a:moveTo>
                  <a:cubicBezTo>
                    <a:pt x="34756" y="0"/>
                    <a:pt x="34324" y="19"/>
                    <a:pt x="33891" y="55"/>
                  </a:cubicBezTo>
                  <a:cubicBezTo>
                    <a:pt x="32057" y="255"/>
                    <a:pt x="30256" y="522"/>
                    <a:pt x="28454" y="722"/>
                  </a:cubicBezTo>
                  <a:cubicBezTo>
                    <a:pt x="28214" y="752"/>
                    <a:pt x="27974" y="769"/>
                    <a:pt x="27735" y="769"/>
                  </a:cubicBezTo>
                  <a:cubicBezTo>
                    <a:pt x="27441" y="769"/>
                    <a:pt x="27147" y="744"/>
                    <a:pt x="26853" y="689"/>
                  </a:cubicBezTo>
                  <a:cubicBezTo>
                    <a:pt x="25352" y="389"/>
                    <a:pt x="23884" y="222"/>
                    <a:pt x="22350" y="222"/>
                  </a:cubicBezTo>
                  <a:cubicBezTo>
                    <a:pt x="20749" y="189"/>
                    <a:pt x="19114" y="189"/>
                    <a:pt x="17480" y="189"/>
                  </a:cubicBezTo>
                  <a:cubicBezTo>
                    <a:pt x="15645" y="222"/>
                    <a:pt x="13844" y="422"/>
                    <a:pt x="12009" y="722"/>
                  </a:cubicBezTo>
                  <a:cubicBezTo>
                    <a:pt x="11321" y="823"/>
                    <a:pt x="10646" y="900"/>
                    <a:pt x="9960" y="900"/>
                  </a:cubicBezTo>
                  <a:cubicBezTo>
                    <a:pt x="9515" y="900"/>
                    <a:pt x="9066" y="868"/>
                    <a:pt x="8607" y="789"/>
                  </a:cubicBezTo>
                  <a:cubicBezTo>
                    <a:pt x="7373" y="589"/>
                    <a:pt x="6172" y="289"/>
                    <a:pt x="4937" y="155"/>
                  </a:cubicBezTo>
                  <a:cubicBezTo>
                    <a:pt x="4799" y="140"/>
                    <a:pt x="4663" y="132"/>
                    <a:pt x="4532" y="132"/>
                  </a:cubicBezTo>
                  <a:cubicBezTo>
                    <a:pt x="3522" y="132"/>
                    <a:pt x="2702" y="566"/>
                    <a:pt x="1935" y="1156"/>
                  </a:cubicBezTo>
                  <a:cubicBezTo>
                    <a:pt x="1735" y="1323"/>
                    <a:pt x="1535" y="1590"/>
                    <a:pt x="1602" y="1756"/>
                  </a:cubicBezTo>
                  <a:cubicBezTo>
                    <a:pt x="1935" y="2590"/>
                    <a:pt x="1535" y="3157"/>
                    <a:pt x="1068" y="3758"/>
                  </a:cubicBezTo>
                  <a:cubicBezTo>
                    <a:pt x="968" y="3858"/>
                    <a:pt x="968" y="4025"/>
                    <a:pt x="901" y="4158"/>
                  </a:cubicBezTo>
                  <a:cubicBezTo>
                    <a:pt x="534" y="5326"/>
                    <a:pt x="368" y="6526"/>
                    <a:pt x="501" y="7727"/>
                  </a:cubicBezTo>
                  <a:cubicBezTo>
                    <a:pt x="634" y="8728"/>
                    <a:pt x="835" y="9762"/>
                    <a:pt x="1969" y="10162"/>
                  </a:cubicBezTo>
                  <a:cubicBezTo>
                    <a:pt x="2369" y="10296"/>
                    <a:pt x="2336" y="10529"/>
                    <a:pt x="2102" y="10763"/>
                  </a:cubicBezTo>
                  <a:cubicBezTo>
                    <a:pt x="1302" y="11530"/>
                    <a:pt x="935" y="12531"/>
                    <a:pt x="601" y="13531"/>
                  </a:cubicBezTo>
                  <a:cubicBezTo>
                    <a:pt x="1" y="15333"/>
                    <a:pt x="668" y="16634"/>
                    <a:pt x="2202" y="17334"/>
                  </a:cubicBezTo>
                  <a:cubicBezTo>
                    <a:pt x="2536" y="17468"/>
                    <a:pt x="2903" y="17601"/>
                    <a:pt x="3303" y="17634"/>
                  </a:cubicBezTo>
                  <a:cubicBezTo>
                    <a:pt x="3837" y="17701"/>
                    <a:pt x="3870" y="17768"/>
                    <a:pt x="3703" y="18335"/>
                  </a:cubicBezTo>
                  <a:cubicBezTo>
                    <a:pt x="3536" y="18902"/>
                    <a:pt x="3270" y="19402"/>
                    <a:pt x="2836" y="19836"/>
                  </a:cubicBezTo>
                  <a:cubicBezTo>
                    <a:pt x="1535" y="21037"/>
                    <a:pt x="968" y="22538"/>
                    <a:pt x="1468" y="24306"/>
                  </a:cubicBezTo>
                  <a:cubicBezTo>
                    <a:pt x="1568" y="24706"/>
                    <a:pt x="1468" y="25073"/>
                    <a:pt x="1268" y="25273"/>
                  </a:cubicBezTo>
                  <a:cubicBezTo>
                    <a:pt x="534" y="26074"/>
                    <a:pt x="568" y="27008"/>
                    <a:pt x="534" y="27975"/>
                  </a:cubicBezTo>
                  <a:cubicBezTo>
                    <a:pt x="534" y="28175"/>
                    <a:pt x="601" y="28275"/>
                    <a:pt x="668" y="28475"/>
                  </a:cubicBezTo>
                  <a:cubicBezTo>
                    <a:pt x="1001" y="29276"/>
                    <a:pt x="1568" y="29876"/>
                    <a:pt x="2236" y="30443"/>
                  </a:cubicBezTo>
                  <a:cubicBezTo>
                    <a:pt x="2402" y="30577"/>
                    <a:pt x="2536" y="30710"/>
                    <a:pt x="2636" y="30977"/>
                  </a:cubicBezTo>
                  <a:cubicBezTo>
                    <a:pt x="3436" y="33946"/>
                    <a:pt x="5371" y="35847"/>
                    <a:pt x="8340" y="36681"/>
                  </a:cubicBezTo>
                  <a:cubicBezTo>
                    <a:pt x="10373" y="37232"/>
                    <a:pt x="12441" y="37353"/>
                    <a:pt x="14518" y="37353"/>
                  </a:cubicBezTo>
                  <a:cubicBezTo>
                    <a:pt x="15338" y="37353"/>
                    <a:pt x="16159" y="37334"/>
                    <a:pt x="16979" y="37315"/>
                  </a:cubicBezTo>
                  <a:cubicBezTo>
                    <a:pt x="17113" y="37315"/>
                    <a:pt x="17213" y="37248"/>
                    <a:pt x="17346" y="37248"/>
                  </a:cubicBezTo>
                  <a:cubicBezTo>
                    <a:pt x="18614" y="37015"/>
                    <a:pt x="19881" y="36781"/>
                    <a:pt x="21116" y="36381"/>
                  </a:cubicBezTo>
                  <a:cubicBezTo>
                    <a:pt x="21249" y="36337"/>
                    <a:pt x="21368" y="36314"/>
                    <a:pt x="21478" y="36314"/>
                  </a:cubicBezTo>
                  <a:cubicBezTo>
                    <a:pt x="21698" y="36314"/>
                    <a:pt x="21883" y="36403"/>
                    <a:pt x="22083" y="36581"/>
                  </a:cubicBezTo>
                  <a:cubicBezTo>
                    <a:pt x="22617" y="37048"/>
                    <a:pt x="23251" y="37182"/>
                    <a:pt x="23918" y="37182"/>
                  </a:cubicBezTo>
                  <a:cubicBezTo>
                    <a:pt x="24521" y="37182"/>
                    <a:pt x="25095" y="36879"/>
                    <a:pt x="25667" y="36879"/>
                  </a:cubicBezTo>
                  <a:cubicBezTo>
                    <a:pt x="25695" y="36879"/>
                    <a:pt x="25724" y="36880"/>
                    <a:pt x="25752" y="36881"/>
                  </a:cubicBezTo>
                  <a:cubicBezTo>
                    <a:pt x="25867" y="36890"/>
                    <a:pt x="25982" y="36894"/>
                    <a:pt x="26096" y="36894"/>
                  </a:cubicBezTo>
                  <a:cubicBezTo>
                    <a:pt x="26768" y="36894"/>
                    <a:pt x="27439" y="36769"/>
                    <a:pt x="28110" y="36769"/>
                  </a:cubicBezTo>
                  <a:cubicBezTo>
                    <a:pt x="28225" y="36769"/>
                    <a:pt x="28340" y="36773"/>
                    <a:pt x="28454" y="36781"/>
                  </a:cubicBezTo>
                  <a:cubicBezTo>
                    <a:pt x="28506" y="36787"/>
                    <a:pt x="28557" y="36790"/>
                    <a:pt x="28609" y="36790"/>
                  </a:cubicBezTo>
                  <a:cubicBezTo>
                    <a:pt x="28856" y="36790"/>
                    <a:pt x="29100" y="36725"/>
                    <a:pt x="29322" y="36615"/>
                  </a:cubicBezTo>
                  <a:cubicBezTo>
                    <a:pt x="32257" y="35314"/>
                    <a:pt x="34592" y="33446"/>
                    <a:pt x="35593" y="30277"/>
                  </a:cubicBezTo>
                  <a:cubicBezTo>
                    <a:pt x="35793" y="29643"/>
                    <a:pt x="36126" y="29276"/>
                    <a:pt x="36760" y="29176"/>
                  </a:cubicBezTo>
                  <a:cubicBezTo>
                    <a:pt x="37227" y="29109"/>
                    <a:pt x="37694" y="28942"/>
                    <a:pt x="38128" y="28776"/>
                  </a:cubicBezTo>
                  <a:cubicBezTo>
                    <a:pt x="38795" y="28542"/>
                    <a:pt x="39362" y="28175"/>
                    <a:pt x="39762" y="27608"/>
                  </a:cubicBezTo>
                  <a:cubicBezTo>
                    <a:pt x="40163" y="26974"/>
                    <a:pt x="40530" y="26307"/>
                    <a:pt x="40263" y="25540"/>
                  </a:cubicBezTo>
                  <a:cubicBezTo>
                    <a:pt x="39929" y="24606"/>
                    <a:pt x="39462" y="23739"/>
                    <a:pt x="38395" y="23438"/>
                  </a:cubicBezTo>
                  <a:cubicBezTo>
                    <a:pt x="38094" y="23372"/>
                    <a:pt x="37794" y="23238"/>
                    <a:pt x="37494" y="23105"/>
                  </a:cubicBezTo>
                  <a:cubicBezTo>
                    <a:pt x="37227" y="23005"/>
                    <a:pt x="36827" y="23038"/>
                    <a:pt x="36760" y="22705"/>
                  </a:cubicBezTo>
                  <a:cubicBezTo>
                    <a:pt x="36660" y="22304"/>
                    <a:pt x="36593" y="21837"/>
                    <a:pt x="36894" y="21437"/>
                  </a:cubicBezTo>
                  <a:cubicBezTo>
                    <a:pt x="36960" y="21337"/>
                    <a:pt x="37027" y="21270"/>
                    <a:pt x="37127" y="21170"/>
                  </a:cubicBezTo>
                  <a:cubicBezTo>
                    <a:pt x="38161" y="19736"/>
                    <a:pt x="38361" y="18001"/>
                    <a:pt x="37027" y="16167"/>
                  </a:cubicBezTo>
                  <a:cubicBezTo>
                    <a:pt x="36360" y="15199"/>
                    <a:pt x="35393" y="14499"/>
                    <a:pt x="34525" y="13631"/>
                  </a:cubicBezTo>
                  <a:cubicBezTo>
                    <a:pt x="35159" y="13131"/>
                    <a:pt x="35793" y="12564"/>
                    <a:pt x="35726" y="11797"/>
                  </a:cubicBezTo>
                  <a:cubicBezTo>
                    <a:pt x="35693" y="11196"/>
                    <a:pt x="35893" y="10763"/>
                    <a:pt x="36026" y="10262"/>
                  </a:cubicBezTo>
                  <a:cubicBezTo>
                    <a:pt x="36193" y="9829"/>
                    <a:pt x="36360" y="9362"/>
                    <a:pt x="36327" y="8895"/>
                  </a:cubicBezTo>
                  <a:cubicBezTo>
                    <a:pt x="36293" y="8394"/>
                    <a:pt x="36527" y="8194"/>
                    <a:pt x="36927" y="8061"/>
                  </a:cubicBezTo>
                  <a:cubicBezTo>
                    <a:pt x="37160" y="7994"/>
                    <a:pt x="37394" y="7927"/>
                    <a:pt x="37594" y="7827"/>
                  </a:cubicBezTo>
                  <a:cubicBezTo>
                    <a:pt x="38328" y="7494"/>
                    <a:pt x="39095" y="7294"/>
                    <a:pt x="39796" y="6860"/>
                  </a:cubicBezTo>
                  <a:cubicBezTo>
                    <a:pt x="40363" y="6493"/>
                    <a:pt x="40963" y="5959"/>
                    <a:pt x="41097" y="5392"/>
                  </a:cubicBezTo>
                  <a:cubicBezTo>
                    <a:pt x="41330" y="4225"/>
                    <a:pt x="41464" y="2991"/>
                    <a:pt x="40596" y="1956"/>
                  </a:cubicBezTo>
                  <a:cubicBezTo>
                    <a:pt x="40063" y="1289"/>
                    <a:pt x="39495" y="656"/>
                    <a:pt x="38628" y="455"/>
                  </a:cubicBezTo>
                  <a:cubicBezTo>
                    <a:pt x="37508" y="139"/>
                    <a:pt x="36353" y="0"/>
                    <a:pt x="35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4095260" y="2357525"/>
              <a:ext cx="154562" cy="2536"/>
            </a:xfrm>
            <a:custGeom>
              <a:avLst/>
              <a:gdLst/>
              <a:ahLst/>
              <a:cxnLst/>
              <a:rect l="l" t="t" r="r" b="b"/>
              <a:pathLst>
                <a:path w="10241" h="168" extrusionOk="0">
                  <a:moveTo>
                    <a:pt x="0" y="0"/>
                  </a:moveTo>
                  <a:cubicBezTo>
                    <a:pt x="0" y="67"/>
                    <a:pt x="0" y="100"/>
                    <a:pt x="0" y="167"/>
                  </a:cubicBezTo>
                  <a:lnTo>
                    <a:pt x="10241" y="1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rgbClr val="F7E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3557600" y="1833456"/>
              <a:ext cx="145507" cy="118476"/>
            </a:xfrm>
            <a:custGeom>
              <a:avLst/>
              <a:gdLst/>
              <a:ahLst/>
              <a:cxnLst/>
              <a:rect l="l" t="t" r="r" b="b"/>
              <a:pathLst>
                <a:path w="9641" h="7850" extrusionOk="0">
                  <a:moveTo>
                    <a:pt x="1168" y="1"/>
                  </a:moveTo>
                  <a:cubicBezTo>
                    <a:pt x="534" y="67"/>
                    <a:pt x="134" y="367"/>
                    <a:pt x="67" y="834"/>
                  </a:cubicBezTo>
                  <a:cubicBezTo>
                    <a:pt x="1" y="1235"/>
                    <a:pt x="201" y="1468"/>
                    <a:pt x="801" y="1802"/>
                  </a:cubicBezTo>
                  <a:cubicBezTo>
                    <a:pt x="1368" y="2135"/>
                    <a:pt x="1869" y="2536"/>
                    <a:pt x="2369" y="2936"/>
                  </a:cubicBezTo>
                  <a:cubicBezTo>
                    <a:pt x="3103" y="3570"/>
                    <a:pt x="3737" y="4337"/>
                    <a:pt x="4504" y="4937"/>
                  </a:cubicBezTo>
                  <a:cubicBezTo>
                    <a:pt x="5672" y="5871"/>
                    <a:pt x="6939" y="6705"/>
                    <a:pt x="8173" y="7573"/>
                  </a:cubicBezTo>
                  <a:cubicBezTo>
                    <a:pt x="8307" y="7673"/>
                    <a:pt x="8474" y="7739"/>
                    <a:pt x="8640" y="7806"/>
                  </a:cubicBezTo>
                  <a:cubicBezTo>
                    <a:pt x="8749" y="7835"/>
                    <a:pt x="8848" y="7850"/>
                    <a:pt x="8938" y="7850"/>
                  </a:cubicBezTo>
                  <a:cubicBezTo>
                    <a:pt x="9262" y="7850"/>
                    <a:pt x="9463" y="7657"/>
                    <a:pt x="9541" y="7239"/>
                  </a:cubicBezTo>
                  <a:cubicBezTo>
                    <a:pt x="9641" y="6705"/>
                    <a:pt x="9307" y="6372"/>
                    <a:pt x="8941" y="6038"/>
                  </a:cubicBezTo>
                  <a:cubicBezTo>
                    <a:pt x="7740" y="5037"/>
                    <a:pt x="6572" y="4003"/>
                    <a:pt x="5338" y="3003"/>
                  </a:cubicBezTo>
                  <a:cubicBezTo>
                    <a:pt x="4337" y="2202"/>
                    <a:pt x="3270" y="1468"/>
                    <a:pt x="2236" y="668"/>
                  </a:cubicBezTo>
                  <a:cubicBezTo>
                    <a:pt x="2036" y="534"/>
                    <a:pt x="1902" y="301"/>
                    <a:pt x="16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3932148" y="1428146"/>
              <a:ext cx="109255" cy="163180"/>
            </a:xfrm>
            <a:custGeom>
              <a:avLst/>
              <a:gdLst/>
              <a:ahLst/>
              <a:cxnLst/>
              <a:rect l="l" t="t" r="r" b="b"/>
              <a:pathLst>
                <a:path w="7239" h="10812" extrusionOk="0">
                  <a:moveTo>
                    <a:pt x="876" y="1"/>
                  </a:moveTo>
                  <a:cubicBezTo>
                    <a:pt x="776" y="1"/>
                    <a:pt x="672" y="13"/>
                    <a:pt x="568" y="37"/>
                  </a:cubicBezTo>
                  <a:cubicBezTo>
                    <a:pt x="167" y="104"/>
                    <a:pt x="67" y="404"/>
                    <a:pt x="34" y="738"/>
                  </a:cubicBezTo>
                  <a:cubicBezTo>
                    <a:pt x="1" y="1238"/>
                    <a:pt x="167" y="1638"/>
                    <a:pt x="434" y="2039"/>
                  </a:cubicBezTo>
                  <a:cubicBezTo>
                    <a:pt x="1335" y="3373"/>
                    <a:pt x="2235" y="4707"/>
                    <a:pt x="3103" y="6042"/>
                  </a:cubicBezTo>
                  <a:cubicBezTo>
                    <a:pt x="3903" y="7276"/>
                    <a:pt x="4637" y="8543"/>
                    <a:pt x="5438" y="9811"/>
                  </a:cubicBezTo>
                  <a:cubicBezTo>
                    <a:pt x="5671" y="10178"/>
                    <a:pt x="5971" y="10478"/>
                    <a:pt x="6205" y="10812"/>
                  </a:cubicBezTo>
                  <a:cubicBezTo>
                    <a:pt x="7072" y="10478"/>
                    <a:pt x="7239" y="10111"/>
                    <a:pt x="6939" y="9444"/>
                  </a:cubicBezTo>
                  <a:cubicBezTo>
                    <a:pt x="6772" y="9044"/>
                    <a:pt x="6572" y="8643"/>
                    <a:pt x="6338" y="8243"/>
                  </a:cubicBezTo>
                  <a:cubicBezTo>
                    <a:pt x="5071" y="6175"/>
                    <a:pt x="3803" y="4140"/>
                    <a:pt x="2536" y="2072"/>
                  </a:cubicBezTo>
                  <a:cubicBezTo>
                    <a:pt x="2202" y="1538"/>
                    <a:pt x="1702" y="1071"/>
                    <a:pt x="1535" y="404"/>
                  </a:cubicBezTo>
                  <a:cubicBezTo>
                    <a:pt x="1459" y="126"/>
                    <a:pt x="1190" y="1"/>
                    <a:pt x="8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4555893" y="1285225"/>
              <a:ext cx="29204" cy="181291"/>
            </a:xfrm>
            <a:custGeom>
              <a:avLst/>
              <a:gdLst/>
              <a:ahLst/>
              <a:cxnLst/>
              <a:rect l="l" t="t" r="r" b="b"/>
              <a:pathLst>
                <a:path w="1935" h="12012" extrusionOk="0">
                  <a:moveTo>
                    <a:pt x="1001" y="1"/>
                  </a:moveTo>
                  <a:cubicBezTo>
                    <a:pt x="334" y="367"/>
                    <a:pt x="100" y="634"/>
                    <a:pt x="33" y="1301"/>
                  </a:cubicBezTo>
                  <a:cubicBezTo>
                    <a:pt x="0" y="1835"/>
                    <a:pt x="0" y="2402"/>
                    <a:pt x="33" y="2969"/>
                  </a:cubicBezTo>
                  <a:cubicBezTo>
                    <a:pt x="67" y="3970"/>
                    <a:pt x="167" y="4971"/>
                    <a:pt x="167" y="5971"/>
                  </a:cubicBezTo>
                  <a:cubicBezTo>
                    <a:pt x="200" y="7372"/>
                    <a:pt x="200" y="8773"/>
                    <a:pt x="200" y="10141"/>
                  </a:cubicBezTo>
                  <a:cubicBezTo>
                    <a:pt x="234" y="10541"/>
                    <a:pt x="267" y="10908"/>
                    <a:pt x="334" y="11275"/>
                  </a:cubicBezTo>
                  <a:cubicBezTo>
                    <a:pt x="429" y="11659"/>
                    <a:pt x="586" y="12011"/>
                    <a:pt x="1039" y="12011"/>
                  </a:cubicBezTo>
                  <a:cubicBezTo>
                    <a:pt x="1059" y="12011"/>
                    <a:pt x="1080" y="12011"/>
                    <a:pt x="1101" y="12009"/>
                  </a:cubicBezTo>
                  <a:cubicBezTo>
                    <a:pt x="1501" y="12009"/>
                    <a:pt x="1768" y="11642"/>
                    <a:pt x="1801" y="11142"/>
                  </a:cubicBezTo>
                  <a:cubicBezTo>
                    <a:pt x="1835" y="10875"/>
                    <a:pt x="1835" y="10641"/>
                    <a:pt x="1835" y="10341"/>
                  </a:cubicBezTo>
                  <a:cubicBezTo>
                    <a:pt x="1935" y="7339"/>
                    <a:pt x="1735" y="4337"/>
                    <a:pt x="1534" y="1335"/>
                  </a:cubicBezTo>
                  <a:cubicBezTo>
                    <a:pt x="1501" y="868"/>
                    <a:pt x="1468" y="367"/>
                    <a:pt x="10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5255639" y="1574976"/>
              <a:ext cx="130414" cy="113616"/>
            </a:xfrm>
            <a:custGeom>
              <a:avLst/>
              <a:gdLst/>
              <a:ahLst/>
              <a:cxnLst/>
              <a:rect l="l" t="t" r="r" b="b"/>
              <a:pathLst>
                <a:path w="8641" h="7528" extrusionOk="0">
                  <a:moveTo>
                    <a:pt x="8013" y="1"/>
                  </a:moveTo>
                  <a:cubicBezTo>
                    <a:pt x="7959" y="1"/>
                    <a:pt x="7901" y="5"/>
                    <a:pt x="7839" y="15"/>
                  </a:cubicBezTo>
                  <a:cubicBezTo>
                    <a:pt x="7372" y="82"/>
                    <a:pt x="6872" y="315"/>
                    <a:pt x="6505" y="616"/>
                  </a:cubicBezTo>
                  <a:cubicBezTo>
                    <a:pt x="5204" y="1750"/>
                    <a:pt x="3970" y="2917"/>
                    <a:pt x="2702" y="4085"/>
                  </a:cubicBezTo>
                  <a:cubicBezTo>
                    <a:pt x="2169" y="4585"/>
                    <a:pt x="1635" y="5119"/>
                    <a:pt x="1035" y="5519"/>
                  </a:cubicBezTo>
                  <a:cubicBezTo>
                    <a:pt x="534" y="5853"/>
                    <a:pt x="201" y="6220"/>
                    <a:pt x="0" y="6820"/>
                  </a:cubicBezTo>
                  <a:cubicBezTo>
                    <a:pt x="409" y="7303"/>
                    <a:pt x="653" y="7528"/>
                    <a:pt x="921" y="7528"/>
                  </a:cubicBezTo>
                  <a:cubicBezTo>
                    <a:pt x="1134" y="7528"/>
                    <a:pt x="1362" y="7386"/>
                    <a:pt x="1702" y="7120"/>
                  </a:cubicBezTo>
                  <a:cubicBezTo>
                    <a:pt x="1902" y="6987"/>
                    <a:pt x="2102" y="6853"/>
                    <a:pt x="2269" y="6687"/>
                  </a:cubicBezTo>
                  <a:cubicBezTo>
                    <a:pt x="3937" y="5152"/>
                    <a:pt x="5638" y="3651"/>
                    <a:pt x="7306" y="2117"/>
                  </a:cubicBezTo>
                  <a:cubicBezTo>
                    <a:pt x="7706" y="1750"/>
                    <a:pt x="8040" y="1316"/>
                    <a:pt x="8340" y="883"/>
                  </a:cubicBezTo>
                  <a:cubicBezTo>
                    <a:pt x="8641" y="401"/>
                    <a:pt x="8507" y="1"/>
                    <a:pt x="80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5506058" y="2838672"/>
              <a:ext cx="130188" cy="51496"/>
            </a:xfrm>
            <a:custGeom>
              <a:avLst/>
              <a:gdLst/>
              <a:ahLst/>
              <a:cxnLst/>
              <a:rect l="l" t="t" r="r" b="b"/>
              <a:pathLst>
                <a:path w="8626" h="3412" extrusionOk="0">
                  <a:moveTo>
                    <a:pt x="630" y="0"/>
                  </a:moveTo>
                  <a:cubicBezTo>
                    <a:pt x="210" y="0"/>
                    <a:pt x="0" y="316"/>
                    <a:pt x="153" y="743"/>
                  </a:cubicBezTo>
                  <a:cubicBezTo>
                    <a:pt x="320" y="1176"/>
                    <a:pt x="586" y="1410"/>
                    <a:pt x="1020" y="1610"/>
                  </a:cubicBezTo>
                  <a:cubicBezTo>
                    <a:pt x="2288" y="2177"/>
                    <a:pt x="3655" y="2611"/>
                    <a:pt x="5056" y="2878"/>
                  </a:cubicBezTo>
                  <a:cubicBezTo>
                    <a:pt x="5890" y="3078"/>
                    <a:pt x="6757" y="3211"/>
                    <a:pt x="7591" y="3378"/>
                  </a:cubicBezTo>
                  <a:cubicBezTo>
                    <a:pt x="8025" y="3345"/>
                    <a:pt x="8425" y="3411"/>
                    <a:pt x="8559" y="2878"/>
                  </a:cubicBezTo>
                  <a:cubicBezTo>
                    <a:pt x="8625" y="2444"/>
                    <a:pt x="8492" y="2177"/>
                    <a:pt x="7992" y="1910"/>
                  </a:cubicBezTo>
                  <a:cubicBezTo>
                    <a:pt x="7792" y="1777"/>
                    <a:pt x="7558" y="1677"/>
                    <a:pt x="7358" y="1610"/>
                  </a:cubicBezTo>
                  <a:cubicBezTo>
                    <a:pt x="6491" y="1310"/>
                    <a:pt x="5623" y="976"/>
                    <a:pt x="4756" y="776"/>
                  </a:cubicBezTo>
                  <a:cubicBezTo>
                    <a:pt x="3422" y="476"/>
                    <a:pt x="2087" y="242"/>
                    <a:pt x="753" y="9"/>
                  </a:cubicBezTo>
                  <a:cubicBezTo>
                    <a:pt x="710" y="3"/>
                    <a:pt x="669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5240532" y="3531424"/>
              <a:ext cx="129901" cy="48975"/>
            </a:xfrm>
            <a:custGeom>
              <a:avLst/>
              <a:gdLst/>
              <a:ahLst/>
              <a:cxnLst/>
              <a:rect l="l" t="t" r="r" b="b"/>
              <a:pathLst>
                <a:path w="8607" h="3245" extrusionOk="0">
                  <a:moveTo>
                    <a:pt x="1011" y="0"/>
                  </a:moveTo>
                  <a:cubicBezTo>
                    <a:pt x="714" y="0"/>
                    <a:pt x="421" y="56"/>
                    <a:pt x="134" y="207"/>
                  </a:cubicBezTo>
                  <a:cubicBezTo>
                    <a:pt x="1" y="607"/>
                    <a:pt x="201" y="874"/>
                    <a:pt x="468" y="1040"/>
                  </a:cubicBezTo>
                  <a:cubicBezTo>
                    <a:pt x="635" y="1141"/>
                    <a:pt x="868" y="1174"/>
                    <a:pt x="935" y="1274"/>
                  </a:cubicBezTo>
                  <a:cubicBezTo>
                    <a:pt x="1402" y="2008"/>
                    <a:pt x="2202" y="2108"/>
                    <a:pt x="2936" y="2275"/>
                  </a:cubicBezTo>
                  <a:cubicBezTo>
                    <a:pt x="3470" y="2408"/>
                    <a:pt x="4004" y="2608"/>
                    <a:pt x="4504" y="2808"/>
                  </a:cubicBezTo>
                  <a:cubicBezTo>
                    <a:pt x="5319" y="3114"/>
                    <a:pt x="6154" y="3245"/>
                    <a:pt x="7009" y="3245"/>
                  </a:cubicBezTo>
                  <a:cubicBezTo>
                    <a:pt x="7273" y="3245"/>
                    <a:pt x="7539" y="3232"/>
                    <a:pt x="7806" y="3209"/>
                  </a:cubicBezTo>
                  <a:cubicBezTo>
                    <a:pt x="8207" y="3175"/>
                    <a:pt x="8473" y="3009"/>
                    <a:pt x="8540" y="2575"/>
                  </a:cubicBezTo>
                  <a:cubicBezTo>
                    <a:pt x="8607" y="2108"/>
                    <a:pt x="8340" y="1841"/>
                    <a:pt x="8006" y="1641"/>
                  </a:cubicBezTo>
                  <a:cubicBezTo>
                    <a:pt x="7906" y="1541"/>
                    <a:pt x="7740" y="1574"/>
                    <a:pt x="7573" y="1541"/>
                  </a:cubicBezTo>
                  <a:cubicBezTo>
                    <a:pt x="5772" y="1074"/>
                    <a:pt x="3937" y="607"/>
                    <a:pt x="2102" y="173"/>
                  </a:cubicBezTo>
                  <a:cubicBezTo>
                    <a:pt x="1737" y="82"/>
                    <a:pt x="1371" y="0"/>
                    <a:pt x="10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5571782" y="2220082"/>
              <a:ext cx="129901" cy="28932"/>
            </a:xfrm>
            <a:custGeom>
              <a:avLst/>
              <a:gdLst/>
              <a:ahLst/>
              <a:cxnLst/>
              <a:rect l="l" t="t" r="r" b="b"/>
              <a:pathLst>
                <a:path w="8607" h="1917" extrusionOk="0">
                  <a:moveTo>
                    <a:pt x="2169" y="1"/>
                  </a:moveTo>
                  <a:cubicBezTo>
                    <a:pt x="1869" y="1"/>
                    <a:pt x="1535" y="101"/>
                    <a:pt x="1235" y="234"/>
                  </a:cubicBezTo>
                  <a:cubicBezTo>
                    <a:pt x="901" y="368"/>
                    <a:pt x="568" y="601"/>
                    <a:pt x="301" y="835"/>
                  </a:cubicBezTo>
                  <a:cubicBezTo>
                    <a:pt x="1" y="1135"/>
                    <a:pt x="67" y="1535"/>
                    <a:pt x="434" y="1735"/>
                  </a:cubicBezTo>
                  <a:cubicBezTo>
                    <a:pt x="635" y="1869"/>
                    <a:pt x="935" y="1869"/>
                    <a:pt x="1168" y="1902"/>
                  </a:cubicBezTo>
                  <a:cubicBezTo>
                    <a:pt x="1257" y="1913"/>
                    <a:pt x="1346" y="1917"/>
                    <a:pt x="1435" y="1917"/>
                  </a:cubicBezTo>
                  <a:cubicBezTo>
                    <a:pt x="1613" y="1917"/>
                    <a:pt x="1791" y="1902"/>
                    <a:pt x="1969" y="1902"/>
                  </a:cubicBezTo>
                  <a:cubicBezTo>
                    <a:pt x="2736" y="1869"/>
                    <a:pt x="3503" y="1835"/>
                    <a:pt x="4270" y="1802"/>
                  </a:cubicBezTo>
                  <a:cubicBezTo>
                    <a:pt x="5305" y="1735"/>
                    <a:pt x="6339" y="1669"/>
                    <a:pt x="7339" y="1569"/>
                  </a:cubicBezTo>
                  <a:cubicBezTo>
                    <a:pt x="7740" y="1535"/>
                    <a:pt x="8140" y="1469"/>
                    <a:pt x="8574" y="1368"/>
                  </a:cubicBezTo>
                  <a:cubicBezTo>
                    <a:pt x="8607" y="368"/>
                    <a:pt x="8440" y="68"/>
                    <a:pt x="7573" y="34"/>
                  </a:cubicBezTo>
                  <a:cubicBezTo>
                    <a:pt x="5772" y="1"/>
                    <a:pt x="3970" y="1"/>
                    <a:pt x="2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3765006" y="3352675"/>
              <a:ext cx="91144" cy="73531"/>
            </a:xfrm>
            <a:custGeom>
              <a:avLst/>
              <a:gdLst/>
              <a:ahLst/>
              <a:cxnLst/>
              <a:rect l="l" t="t" r="r" b="b"/>
              <a:pathLst>
                <a:path w="6039" h="4872" extrusionOk="0">
                  <a:moveTo>
                    <a:pt x="5241" y="0"/>
                  </a:moveTo>
                  <a:cubicBezTo>
                    <a:pt x="5194" y="0"/>
                    <a:pt x="5148" y="3"/>
                    <a:pt x="5105" y="9"/>
                  </a:cubicBezTo>
                  <a:cubicBezTo>
                    <a:pt x="4871" y="9"/>
                    <a:pt x="4604" y="175"/>
                    <a:pt x="4404" y="342"/>
                  </a:cubicBezTo>
                  <a:cubicBezTo>
                    <a:pt x="3137" y="1276"/>
                    <a:pt x="1902" y="2210"/>
                    <a:pt x="668" y="3211"/>
                  </a:cubicBezTo>
                  <a:cubicBezTo>
                    <a:pt x="401" y="3411"/>
                    <a:pt x="201" y="3711"/>
                    <a:pt x="1" y="3945"/>
                  </a:cubicBezTo>
                  <a:cubicBezTo>
                    <a:pt x="286" y="4582"/>
                    <a:pt x="557" y="4871"/>
                    <a:pt x="947" y="4871"/>
                  </a:cubicBezTo>
                  <a:cubicBezTo>
                    <a:pt x="1150" y="4871"/>
                    <a:pt x="1384" y="4793"/>
                    <a:pt x="1669" y="4645"/>
                  </a:cubicBezTo>
                  <a:cubicBezTo>
                    <a:pt x="1836" y="4545"/>
                    <a:pt x="2002" y="4445"/>
                    <a:pt x="2169" y="4312"/>
                  </a:cubicBezTo>
                  <a:cubicBezTo>
                    <a:pt x="3270" y="3444"/>
                    <a:pt x="4371" y="2610"/>
                    <a:pt x="5438" y="1710"/>
                  </a:cubicBezTo>
                  <a:cubicBezTo>
                    <a:pt x="5672" y="1543"/>
                    <a:pt x="5905" y="1310"/>
                    <a:pt x="5972" y="1043"/>
                  </a:cubicBezTo>
                  <a:cubicBezTo>
                    <a:pt x="6039" y="809"/>
                    <a:pt x="6039" y="409"/>
                    <a:pt x="5872" y="242"/>
                  </a:cubicBezTo>
                  <a:cubicBezTo>
                    <a:pt x="5760" y="74"/>
                    <a:pt x="5484" y="0"/>
                    <a:pt x="5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3570699" y="2784733"/>
              <a:ext cx="96169" cy="80715"/>
            </a:xfrm>
            <a:custGeom>
              <a:avLst/>
              <a:gdLst/>
              <a:ahLst/>
              <a:cxnLst/>
              <a:rect l="l" t="t" r="r" b="b"/>
              <a:pathLst>
                <a:path w="6372" h="5348" extrusionOk="0">
                  <a:moveTo>
                    <a:pt x="5370" y="1"/>
                  </a:moveTo>
                  <a:cubicBezTo>
                    <a:pt x="5134" y="1"/>
                    <a:pt x="4894" y="134"/>
                    <a:pt x="4603" y="381"/>
                  </a:cubicBezTo>
                  <a:cubicBezTo>
                    <a:pt x="4236" y="681"/>
                    <a:pt x="3870" y="981"/>
                    <a:pt x="3503" y="1281"/>
                  </a:cubicBezTo>
                  <a:cubicBezTo>
                    <a:pt x="2569" y="2082"/>
                    <a:pt x="1668" y="2849"/>
                    <a:pt x="767" y="3650"/>
                  </a:cubicBezTo>
                  <a:cubicBezTo>
                    <a:pt x="500" y="3883"/>
                    <a:pt x="334" y="4150"/>
                    <a:pt x="200" y="4450"/>
                  </a:cubicBezTo>
                  <a:cubicBezTo>
                    <a:pt x="33" y="4717"/>
                    <a:pt x="0" y="5084"/>
                    <a:pt x="300" y="5251"/>
                  </a:cubicBezTo>
                  <a:cubicBezTo>
                    <a:pt x="392" y="5324"/>
                    <a:pt x="536" y="5347"/>
                    <a:pt x="685" y="5347"/>
                  </a:cubicBezTo>
                  <a:cubicBezTo>
                    <a:pt x="805" y="5347"/>
                    <a:pt x="930" y="5332"/>
                    <a:pt x="1034" y="5317"/>
                  </a:cubicBezTo>
                  <a:cubicBezTo>
                    <a:pt x="1234" y="5251"/>
                    <a:pt x="1434" y="5084"/>
                    <a:pt x="1601" y="4917"/>
                  </a:cubicBezTo>
                  <a:cubicBezTo>
                    <a:pt x="2902" y="3850"/>
                    <a:pt x="4203" y="2782"/>
                    <a:pt x="5471" y="1681"/>
                  </a:cubicBezTo>
                  <a:cubicBezTo>
                    <a:pt x="5804" y="1381"/>
                    <a:pt x="6071" y="1048"/>
                    <a:pt x="6371" y="714"/>
                  </a:cubicBezTo>
                  <a:cubicBezTo>
                    <a:pt x="5976" y="224"/>
                    <a:pt x="5676" y="1"/>
                    <a:pt x="5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5185161" y="3802581"/>
              <a:ext cx="69486" cy="63781"/>
            </a:xfrm>
            <a:custGeom>
              <a:avLst/>
              <a:gdLst/>
              <a:ahLst/>
              <a:cxnLst/>
              <a:rect l="l" t="t" r="r" b="b"/>
              <a:pathLst>
                <a:path w="4604" h="4226" extrusionOk="0">
                  <a:moveTo>
                    <a:pt x="1026" y="0"/>
                  </a:moveTo>
                  <a:cubicBezTo>
                    <a:pt x="706" y="0"/>
                    <a:pt x="373" y="147"/>
                    <a:pt x="0" y="519"/>
                  </a:cubicBezTo>
                  <a:cubicBezTo>
                    <a:pt x="167" y="1120"/>
                    <a:pt x="534" y="1587"/>
                    <a:pt x="1001" y="1987"/>
                  </a:cubicBezTo>
                  <a:cubicBezTo>
                    <a:pt x="1468" y="2387"/>
                    <a:pt x="1935" y="2788"/>
                    <a:pt x="2402" y="3188"/>
                  </a:cubicBezTo>
                  <a:cubicBezTo>
                    <a:pt x="2769" y="3521"/>
                    <a:pt x="3069" y="3855"/>
                    <a:pt x="3470" y="4088"/>
                  </a:cubicBezTo>
                  <a:cubicBezTo>
                    <a:pt x="3621" y="4182"/>
                    <a:pt x="3752" y="4226"/>
                    <a:pt x="3868" y="4226"/>
                  </a:cubicBezTo>
                  <a:cubicBezTo>
                    <a:pt x="4085" y="4226"/>
                    <a:pt x="4252" y="4071"/>
                    <a:pt x="4404" y="3788"/>
                  </a:cubicBezTo>
                  <a:cubicBezTo>
                    <a:pt x="4604" y="3488"/>
                    <a:pt x="4537" y="3188"/>
                    <a:pt x="4404" y="2888"/>
                  </a:cubicBezTo>
                  <a:cubicBezTo>
                    <a:pt x="3903" y="1854"/>
                    <a:pt x="3103" y="1153"/>
                    <a:pt x="2202" y="519"/>
                  </a:cubicBezTo>
                  <a:cubicBezTo>
                    <a:pt x="1796" y="224"/>
                    <a:pt x="1421" y="0"/>
                    <a:pt x="10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4093751" y="3898008"/>
              <a:ext cx="51360" cy="68958"/>
            </a:xfrm>
            <a:custGeom>
              <a:avLst/>
              <a:gdLst/>
              <a:ahLst/>
              <a:cxnLst/>
              <a:rect l="l" t="t" r="r" b="b"/>
              <a:pathLst>
                <a:path w="3403" h="4569" extrusionOk="0">
                  <a:moveTo>
                    <a:pt x="2469" y="0"/>
                  </a:moveTo>
                  <a:cubicBezTo>
                    <a:pt x="2302" y="101"/>
                    <a:pt x="1902" y="267"/>
                    <a:pt x="1701" y="534"/>
                  </a:cubicBezTo>
                  <a:cubicBezTo>
                    <a:pt x="1234" y="1235"/>
                    <a:pt x="801" y="1969"/>
                    <a:pt x="400" y="2736"/>
                  </a:cubicBezTo>
                  <a:cubicBezTo>
                    <a:pt x="234" y="3036"/>
                    <a:pt x="134" y="3370"/>
                    <a:pt x="67" y="3703"/>
                  </a:cubicBezTo>
                  <a:cubicBezTo>
                    <a:pt x="0" y="4003"/>
                    <a:pt x="34" y="4337"/>
                    <a:pt x="367" y="4470"/>
                  </a:cubicBezTo>
                  <a:cubicBezTo>
                    <a:pt x="514" y="4529"/>
                    <a:pt x="667" y="4568"/>
                    <a:pt x="816" y="4568"/>
                  </a:cubicBezTo>
                  <a:cubicBezTo>
                    <a:pt x="1004" y="4568"/>
                    <a:pt x="1185" y="4505"/>
                    <a:pt x="1334" y="4337"/>
                  </a:cubicBezTo>
                  <a:cubicBezTo>
                    <a:pt x="1468" y="4203"/>
                    <a:pt x="1568" y="4070"/>
                    <a:pt x="1668" y="3903"/>
                  </a:cubicBezTo>
                  <a:cubicBezTo>
                    <a:pt x="2102" y="3136"/>
                    <a:pt x="2569" y="2402"/>
                    <a:pt x="3002" y="1635"/>
                  </a:cubicBezTo>
                  <a:cubicBezTo>
                    <a:pt x="3169" y="1335"/>
                    <a:pt x="3269" y="1035"/>
                    <a:pt x="3336" y="734"/>
                  </a:cubicBezTo>
                  <a:cubicBezTo>
                    <a:pt x="3403" y="267"/>
                    <a:pt x="3136" y="0"/>
                    <a:pt x="24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5412700" y="2364573"/>
              <a:ext cx="32238" cy="26729"/>
            </a:xfrm>
            <a:custGeom>
              <a:avLst/>
              <a:gdLst/>
              <a:ahLst/>
              <a:cxnLst/>
              <a:rect l="l" t="t" r="r" b="b"/>
              <a:pathLst>
                <a:path w="2136" h="1771" extrusionOk="0">
                  <a:moveTo>
                    <a:pt x="1068" y="0"/>
                  </a:moveTo>
                  <a:cubicBezTo>
                    <a:pt x="468" y="0"/>
                    <a:pt x="1" y="334"/>
                    <a:pt x="1" y="734"/>
                  </a:cubicBezTo>
                  <a:cubicBezTo>
                    <a:pt x="1" y="1201"/>
                    <a:pt x="601" y="1735"/>
                    <a:pt x="1135" y="1768"/>
                  </a:cubicBezTo>
                  <a:cubicBezTo>
                    <a:pt x="1161" y="1770"/>
                    <a:pt x="1187" y="1771"/>
                    <a:pt x="1212" y="1771"/>
                  </a:cubicBezTo>
                  <a:cubicBezTo>
                    <a:pt x="1738" y="1771"/>
                    <a:pt x="2104" y="1447"/>
                    <a:pt x="2136" y="1001"/>
                  </a:cubicBezTo>
                  <a:cubicBezTo>
                    <a:pt x="2136" y="534"/>
                    <a:pt x="1569" y="0"/>
                    <a:pt x="1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3844555" y="2207103"/>
              <a:ext cx="30728" cy="31634"/>
            </a:xfrm>
            <a:custGeom>
              <a:avLst/>
              <a:gdLst/>
              <a:ahLst/>
              <a:cxnLst/>
              <a:rect l="l" t="t" r="r" b="b"/>
              <a:pathLst>
                <a:path w="2036" h="2096" extrusionOk="0">
                  <a:moveTo>
                    <a:pt x="1545" y="1"/>
                  </a:moveTo>
                  <a:cubicBezTo>
                    <a:pt x="1353" y="1"/>
                    <a:pt x="1123" y="63"/>
                    <a:pt x="1001" y="160"/>
                  </a:cubicBezTo>
                  <a:cubicBezTo>
                    <a:pt x="701" y="427"/>
                    <a:pt x="501" y="794"/>
                    <a:pt x="301" y="1161"/>
                  </a:cubicBezTo>
                  <a:cubicBezTo>
                    <a:pt x="0" y="1695"/>
                    <a:pt x="267" y="2095"/>
                    <a:pt x="1034" y="2095"/>
                  </a:cubicBezTo>
                  <a:cubicBezTo>
                    <a:pt x="1135" y="1995"/>
                    <a:pt x="1401" y="1862"/>
                    <a:pt x="1568" y="1628"/>
                  </a:cubicBezTo>
                  <a:cubicBezTo>
                    <a:pt x="1735" y="1361"/>
                    <a:pt x="1802" y="1028"/>
                    <a:pt x="1902" y="727"/>
                  </a:cubicBezTo>
                  <a:cubicBezTo>
                    <a:pt x="2035" y="427"/>
                    <a:pt x="2002" y="127"/>
                    <a:pt x="1735" y="27"/>
                  </a:cubicBezTo>
                  <a:cubicBezTo>
                    <a:pt x="1681" y="9"/>
                    <a:pt x="1616" y="1"/>
                    <a:pt x="15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5060819" y="3364884"/>
              <a:ext cx="31724" cy="23016"/>
            </a:xfrm>
            <a:custGeom>
              <a:avLst/>
              <a:gdLst/>
              <a:ahLst/>
              <a:cxnLst/>
              <a:rect l="l" t="t" r="r" b="b"/>
              <a:pathLst>
                <a:path w="2102" h="1525" extrusionOk="0">
                  <a:moveTo>
                    <a:pt x="801" y="0"/>
                  </a:moveTo>
                  <a:cubicBezTo>
                    <a:pt x="401" y="0"/>
                    <a:pt x="34" y="100"/>
                    <a:pt x="0" y="501"/>
                  </a:cubicBezTo>
                  <a:cubicBezTo>
                    <a:pt x="0" y="767"/>
                    <a:pt x="234" y="1134"/>
                    <a:pt x="434" y="1268"/>
                  </a:cubicBezTo>
                  <a:cubicBezTo>
                    <a:pt x="710" y="1425"/>
                    <a:pt x="1009" y="1525"/>
                    <a:pt x="1311" y="1525"/>
                  </a:cubicBezTo>
                  <a:cubicBezTo>
                    <a:pt x="1520" y="1525"/>
                    <a:pt x="1730" y="1477"/>
                    <a:pt x="1935" y="1368"/>
                  </a:cubicBezTo>
                  <a:cubicBezTo>
                    <a:pt x="2102" y="501"/>
                    <a:pt x="1701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5282322" y="2906360"/>
              <a:ext cx="28208" cy="23076"/>
            </a:xfrm>
            <a:custGeom>
              <a:avLst/>
              <a:gdLst/>
              <a:ahLst/>
              <a:cxnLst/>
              <a:rect l="l" t="t" r="r" b="b"/>
              <a:pathLst>
                <a:path w="1869" h="1529" extrusionOk="0">
                  <a:moveTo>
                    <a:pt x="961" y="1"/>
                  </a:moveTo>
                  <a:cubicBezTo>
                    <a:pt x="604" y="1"/>
                    <a:pt x="337" y="293"/>
                    <a:pt x="0" y="928"/>
                  </a:cubicBezTo>
                  <a:cubicBezTo>
                    <a:pt x="134" y="1128"/>
                    <a:pt x="301" y="1328"/>
                    <a:pt x="401" y="1528"/>
                  </a:cubicBezTo>
                  <a:cubicBezTo>
                    <a:pt x="1368" y="1395"/>
                    <a:pt x="1368" y="1395"/>
                    <a:pt x="1868" y="394"/>
                  </a:cubicBezTo>
                  <a:cubicBezTo>
                    <a:pt x="1490" y="137"/>
                    <a:pt x="1204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4295121" y="1569996"/>
              <a:ext cx="17628" cy="7939"/>
            </a:xfrm>
            <a:custGeom>
              <a:avLst/>
              <a:gdLst/>
              <a:ahLst/>
              <a:cxnLst/>
              <a:rect l="l" t="t" r="r" b="b"/>
              <a:pathLst>
                <a:path w="1168" h="526" extrusionOk="0">
                  <a:moveTo>
                    <a:pt x="722" y="0"/>
                  </a:moveTo>
                  <a:cubicBezTo>
                    <a:pt x="494" y="0"/>
                    <a:pt x="266" y="123"/>
                    <a:pt x="0" y="245"/>
                  </a:cubicBezTo>
                  <a:cubicBezTo>
                    <a:pt x="235" y="433"/>
                    <a:pt x="434" y="526"/>
                    <a:pt x="612" y="526"/>
                  </a:cubicBezTo>
                  <a:cubicBezTo>
                    <a:pt x="814" y="526"/>
                    <a:pt x="991" y="408"/>
                    <a:pt x="1168" y="178"/>
                  </a:cubicBezTo>
                  <a:cubicBezTo>
                    <a:pt x="1012" y="49"/>
                    <a:pt x="867" y="0"/>
                    <a:pt x="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3672886" y="1560458"/>
              <a:ext cx="1835565" cy="3091487"/>
            </a:xfrm>
            <a:custGeom>
              <a:avLst/>
              <a:gdLst/>
              <a:ahLst/>
              <a:cxnLst/>
              <a:rect l="l" t="t" r="r" b="b"/>
              <a:pathLst>
                <a:path w="121621" h="204836" extrusionOk="0">
                  <a:moveTo>
                    <a:pt x="80851" y="155834"/>
                  </a:moveTo>
                  <a:cubicBezTo>
                    <a:pt x="81583" y="155834"/>
                    <a:pt x="82179" y="156104"/>
                    <a:pt x="82726" y="156622"/>
                  </a:cubicBezTo>
                  <a:cubicBezTo>
                    <a:pt x="83794" y="157556"/>
                    <a:pt x="84161" y="158824"/>
                    <a:pt x="84294" y="160191"/>
                  </a:cubicBezTo>
                  <a:cubicBezTo>
                    <a:pt x="84361" y="161125"/>
                    <a:pt x="83961" y="161826"/>
                    <a:pt x="83060" y="162126"/>
                  </a:cubicBezTo>
                  <a:cubicBezTo>
                    <a:pt x="81992" y="162460"/>
                    <a:pt x="80858" y="162760"/>
                    <a:pt x="79724" y="162860"/>
                  </a:cubicBezTo>
                  <a:cubicBezTo>
                    <a:pt x="77990" y="162993"/>
                    <a:pt x="76288" y="162960"/>
                    <a:pt x="74554" y="162993"/>
                  </a:cubicBezTo>
                  <a:lnTo>
                    <a:pt x="74554" y="163060"/>
                  </a:lnTo>
                  <a:cubicBezTo>
                    <a:pt x="72652" y="162960"/>
                    <a:pt x="70718" y="162893"/>
                    <a:pt x="68816" y="162760"/>
                  </a:cubicBezTo>
                  <a:cubicBezTo>
                    <a:pt x="65781" y="162526"/>
                    <a:pt x="62745" y="162259"/>
                    <a:pt x="59710" y="161993"/>
                  </a:cubicBezTo>
                  <a:cubicBezTo>
                    <a:pt x="56274" y="161626"/>
                    <a:pt x="52838" y="161292"/>
                    <a:pt x="49403" y="160858"/>
                  </a:cubicBezTo>
                  <a:cubicBezTo>
                    <a:pt x="48235" y="160692"/>
                    <a:pt x="47101" y="160258"/>
                    <a:pt x="45933" y="160091"/>
                  </a:cubicBezTo>
                  <a:cubicBezTo>
                    <a:pt x="44799" y="159924"/>
                    <a:pt x="43698" y="159557"/>
                    <a:pt x="42631" y="159191"/>
                  </a:cubicBezTo>
                  <a:cubicBezTo>
                    <a:pt x="42197" y="159024"/>
                    <a:pt x="41897" y="158790"/>
                    <a:pt x="41730" y="158390"/>
                  </a:cubicBezTo>
                  <a:cubicBezTo>
                    <a:pt x="41330" y="157456"/>
                    <a:pt x="41730" y="156622"/>
                    <a:pt x="42698" y="156288"/>
                  </a:cubicBezTo>
                  <a:cubicBezTo>
                    <a:pt x="43183" y="156127"/>
                    <a:pt x="43655" y="156039"/>
                    <a:pt x="44138" y="156039"/>
                  </a:cubicBezTo>
                  <a:cubicBezTo>
                    <a:pt x="44452" y="156039"/>
                    <a:pt x="44771" y="156076"/>
                    <a:pt x="45099" y="156155"/>
                  </a:cubicBezTo>
                  <a:cubicBezTo>
                    <a:pt x="46119" y="156384"/>
                    <a:pt x="47152" y="156470"/>
                    <a:pt x="48181" y="156470"/>
                  </a:cubicBezTo>
                  <a:cubicBezTo>
                    <a:pt x="48802" y="156470"/>
                    <a:pt x="49421" y="156439"/>
                    <a:pt x="50036" y="156389"/>
                  </a:cubicBezTo>
                  <a:cubicBezTo>
                    <a:pt x="51537" y="156288"/>
                    <a:pt x="53005" y="156288"/>
                    <a:pt x="54473" y="156255"/>
                  </a:cubicBezTo>
                  <a:cubicBezTo>
                    <a:pt x="58342" y="156222"/>
                    <a:pt x="62178" y="156222"/>
                    <a:pt x="66014" y="156188"/>
                  </a:cubicBezTo>
                  <a:cubicBezTo>
                    <a:pt x="69617" y="156155"/>
                    <a:pt x="73253" y="156155"/>
                    <a:pt x="76855" y="156088"/>
                  </a:cubicBezTo>
                  <a:cubicBezTo>
                    <a:pt x="78056" y="156088"/>
                    <a:pt x="79291" y="156022"/>
                    <a:pt x="80491" y="155855"/>
                  </a:cubicBezTo>
                  <a:cubicBezTo>
                    <a:pt x="80615" y="155841"/>
                    <a:pt x="80735" y="155834"/>
                    <a:pt x="80851" y="155834"/>
                  </a:cubicBezTo>
                  <a:close/>
                  <a:moveTo>
                    <a:pt x="42965" y="160725"/>
                  </a:moveTo>
                  <a:cubicBezTo>
                    <a:pt x="44833" y="161025"/>
                    <a:pt x="46701" y="161359"/>
                    <a:pt x="48569" y="161659"/>
                  </a:cubicBezTo>
                  <a:cubicBezTo>
                    <a:pt x="50603" y="161959"/>
                    <a:pt x="52605" y="162226"/>
                    <a:pt x="54640" y="162460"/>
                  </a:cubicBezTo>
                  <a:cubicBezTo>
                    <a:pt x="57275" y="162760"/>
                    <a:pt x="59910" y="163060"/>
                    <a:pt x="62579" y="163293"/>
                  </a:cubicBezTo>
                  <a:cubicBezTo>
                    <a:pt x="66048" y="163594"/>
                    <a:pt x="69517" y="163861"/>
                    <a:pt x="73019" y="164094"/>
                  </a:cubicBezTo>
                  <a:cubicBezTo>
                    <a:pt x="75221" y="164227"/>
                    <a:pt x="77423" y="164194"/>
                    <a:pt x="79657" y="164261"/>
                  </a:cubicBezTo>
                  <a:cubicBezTo>
                    <a:pt x="79991" y="164261"/>
                    <a:pt x="80358" y="164294"/>
                    <a:pt x="80692" y="164328"/>
                  </a:cubicBezTo>
                  <a:cubicBezTo>
                    <a:pt x="80825" y="164961"/>
                    <a:pt x="80992" y="165562"/>
                    <a:pt x="81058" y="166196"/>
                  </a:cubicBezTo>
                  <a:cubicBezTo>
                    <a:pt x="81125" y="166462"/>
                    <a:pt x="81125" y="166796"/>
                    <a:pt x="80992" y="167063"/>
                  </a:cubicBezTo>
                  <a:cubicBezTo>
                    <a:pt x="80517" y="168265"/>
                    <a:pt x="79382" y="169408"/>
                    <a:pt x="77785" y="169408"/>
                  </a:cubicBezTo>
                  <a:cubicBezTo>
                    <a:pt x="77699" y="169408"/>
                    <a:pt x="77611" y="169405"/>
                    <a:pt x="77523" y="169398"/>
                  </a:cubicBezTo>
                  <a:cubicBezTo>
                    <a:pt x="75655" y="169198"/>
                    <a:pt x="73753" y="169198"/>
                    <a:pt x="71852" y="169098"/>
                  </a:cubicBezTo>
                  <a:cubicBezTo>
                    <a:pt x="71418" y="169064"/>
                    <a:pt x="70985" y="168931"/>
                    <a:pt x="70551" y="168897"/>
                  </a:cubicBezTo>
                  <a:cubicBezTo>
                    <a:pt x="69283" y="168731"/>
                    <a:pt x="68049" y="168564"/>
                    <a:pt x="66782" y="168397"/>
                  </a:cubicBezTo>
                  <a:cubicBezTo>
                    <a:pt x="65581" y="168230"/>
                    <a:pt x="64380" y="168030"/>
                    <a:pt x="63179" y="167863"/>
                  </a:cubicBezTo>
                  <a:cubicBezTo>
                    <a:pt x="61344" y="167630"/>
                    <a:pt x="59510" y="167396"/>
                    <a:pt x="57675" y="167130"/>
                  </a:cubicBezTo>
                  <a:cubicBezTo>
                    <a:pt x="56374" y="166963"/>
                    <a:pt x="55107" y="166696"/>
                    <a:pt x="53806" y="166529"/>
                  </a:cubicBezTo>
                  <a:cubicBezTo>
                    <a:pt x="51037" y="166162"/>
                    <a:pt x="48235" y="165862"/>
                    <a:pt x="45466" y="165528"/>
                  </a:cubicBezTo>
                  <a:cubicBezTo>
                    <a:pt x="44466" y="165428"/>
                    <a:pt x="43465" y="165295"/>
                    <a:pt x="42464" y="165161"/>
                  </a:cubicBezTo>
                  <a:cubicBezTo>
                    <a:pt x="41830" y="165095"/>
                    <a:pt x="41697" y="164961"/>
                    <a:pt x="41664" y="164328"/>
                  </a:cubicBezTo>
                  <a:cubicBezTo>
                    <a:pt x="41664" y="163961"/>
                    <a:pt x="41630" y="163560"/>
                    <a:pt x="41664" y="163193"/>
                  </a:cubicBezTo>
                  <a:cubicBezTo>
                    <a:pt x="41697" y="162193"/>
                    <a:pt x="42097" y="161359"/>
                    <a:pt x="42965" y="160725"/>
                  </a:cubicBezTo>
                  <a:close/>
                  <a:moveTo>
                    <a:pt x="47022" y="166816"/>
                  </a:moveTo>
                  <a:cubicBezTo>
                    <a:pt x="47073" y="166816"/>
                    <a:pt x="47123" y="166820"/>
                    <a:pt x="47168" y="166829"/>
                  </a:cubicBezTo>
                  <a:cubicBezTo>
                    <a:pt x="50036" y="167230"/>
                    <a:pt x="52905" y="167597"/>
                    <a:pt x="55774" y="168030"/>
                  </a:cubicBezTo>
                  <a:cubicBezTo>
                    <a:pt x="59243" y="168564"/>
                    <a:pt x="62679" y="169131"/>
                    <a:pt x="66114" y="169665"/>
                  </a:cubicBezTo>
                  <a:cubicBezTo>
                    <a:pt x="67048" y="169831"/>
                    <a:pt x="67982" y="169865"/>
                    <a:pt x="68950" y="169965"/>
                  </a:cubicBezTo>
                  <a:cubicBezTo>
                    <a:pt x="70451" y="170132"/>
                    <a:pt x="71985" y="170365"/>
                    <a:pt x="73520" y="170565"/>
                  </a:cubicBezTo>
                  <a:cubicBezTo>
                    <a:pt x="74687" y="170732"/>
                    <a:pt x="75921" y="170799"/>
                    <a:pt x="77089" y="171032"/>
                  </a:cubicBezTo>
                  <a:cubicBezTo>
                    <a:pt x="78390" y="171266"/>
                    <a:pt x="79691" y="171599"/>
                    <a:pt x="80992" y="171933"/>
                  </a:cubicBezTo>
                  <a:cubicBezTo>
                    <a:pt x="81692" y="172133"/>
                    <a:pt x="82126" y="172734"/>
                    <a:pt x="82626" y="173234"/>
                  </a:cubicBezTo>
                  <a:cubicBezTo>
                    <a:pt x="83160" y="173734"/>
                    <a:pt x="83327" y="174335"/>
                    <a:pt x="83427" y="175035"/>
                  </a:cubicBezTo>
                  <a:cubicBezTo>
                    <a:pt x="83594" y="176036"/>
                    <a:pt x="83293" y="176803"/>
                    <a:pt x="82593" y="177404"/>
                  </a:cubicBezTo>
                  <a:cubicBezTo>
                    <a:pt x="82293" y="177670"/>
                    <a:pt x="81892" y="177837"/>
                    <a:pt x="81492" y="177971"/>
                  </a:cubicBezTo>
                  <a:cubicBezTo>
                    <a:pt x="81058" y="178071"/>
                    <a:pt x="80558" y="178104"/>
                    <a:pt x="80091" y="178137"/>
                  </a:cubicBezTo>
                  <a:cubicBezTo>
                    <a:pt x="79391" y="178204"/>
                    <a:pt x="78690" y="178237"/>
                    <a:pt x="77990" y="178304"/>
                  </a:cubicBezTo>
                  <a:cubicBezTo>
                    <a:pt x="77990" y="178304"/>
                    <a:pt x="77990" y="178304"/>
                    <a:pt x="77956" y="178338"/>
                  </a:cubicBezTo>
                  <a:cubicBezTo>
                    <a:pt x="76889" y="178338"/>
                    <a:pt x="75807" y="178308"/>
                    <a:pt x="74719" y="178308"/>
                  </a:cubicBezTo>
                  <a:cubicBezTo>
                    <a:pt x="74176" y="178308"/>
                    <a:pt x="73631" y="178315"/>
                    <a:pt x="73086" y="178338"/>
                  </a:cubicBezTo>
                  <a:cubicBezTo>
                    <a:pt x="72768" y="178348"/>
                    <a:pt x="72450" y="178353"/>
                    <a:pt x="72134" y="178353"/>
                  </a:cubicBezTo>
                  <a:cubicBezTo>
                    <a:pt x="69461" y="178353"/>
                    <a:pt x="66834" y="177998"/>
                    <a:pt x="64180" y="177670"/>
                  </a:cubicBezTo>
                  <a:cubicBezTo>
                    <a:pt x="59343" y="177103"/>
                    <a:pt x="54673" y="175802"/>
                    <a:pt x="50003" y="174568"/>
                  </a:cubicBezTo>
                  <a:cubicBezTo>
                    <a:pt x="48035" y="174034"/>
                    <a:pt x="46033" y="173634"/>
                    <a:pt x="44032" y="173201"/>
                  </a:cubicBezTo>
                  <a:cubicBezTo>
                    <a:pt x="43198" y="173000"/>
                    <a:pt x="42631" y="172467"/>
                    <a:pt x="42064" y="171933"/>
                  </a:cubicBezTo>
                  <a:cubicBezTo>
                    <a:pt x="41764" y="171633"/>
                    <a:pt x="41697" y="171266"/>
                    <a:pt x="41764" y="170866"/>
                  </a:cubicBezTo>
                  <a:cubicBezTo>
                    <a:pt x="41931" y="169665"/>
                    <a:pt x="42598" y="168864"/>
                    <a:pt x="43665" y="168364"/>
                  </a:cubicBezTo>
                  <a:cubicBezTo>
                    <a:pt x="44632" y="167863"/>
                    <a:pt x="45600" y="167363"/>
                    <a:pt x="46601" y="166896"/>
                  </a:cubicBezTo>
                  <a:cubicBezTo>
                    <a:pt x="46723" y="166847"/>
                    <a:pt x="46880" y="166816"/>
                    <a:pt x="47022" y="166816"/>
                  </a:cubicBezTo>
                  <a:close/>
                  <a:moveTo>
                    <a:pt x="47932" y="175628"/>
                  </a:moveTo>
                  <a:cubicBezTo>
                    <a:pt x="48518" y="175628"/>
                    <a:pt x="49094" y="175741"/>
                    <a:pt x="49669" y="175902"/>
                  </a:cubicBezTo>
                  <a:cubicBezTo>
                    <a:pt x="52972" y="176736"/>
                    <a:pt x="56274" y="177570"/>
                    <a:pt x="59576" y="178338"/>
                  </a:cubicBezTo>
                  <a:cubicBezTo>
                    <a:pt x="62412" y="179005"/>
                    <a:pt x="65281" y="179305"/>
                    <a:pt x="68183" y="179538"/>
                  </a:cubicBezTo>
                  <a:cubicBezTo>
                    <a:pt x="70217" y="179672"/>
                    <a:pt x="72252" y="179672"/>
                    <a:pt x="74287" y="179705"/>
                  </a:cubicBezTo>
                  <a:cubicBezTo>
                    <a:pt x="76022" y="179739"/>
                    <a:pt x="77723" y="179739"/>
                    <a:pt x="79424" y="179939"/>
                  </a:cubicBezTo>
                  <a:cubicBezTo>
                    <a:pt x="80725" y="180139"/>
                    <a:pt x="82093" y="180105"/>
                    <a:pt x="83393" y="180172"/>
                  </a:cubicBezTo>
                  <a:cubicBezTo>
                    <a:pt x="83560" y="180172"/>
                    <a:pt x="83694" y="180206"/>
                    <a:pt x="83860" y="180239"/>
                  </a:cubicBezTo>
                  <a:cubicBezTo>
                    <a:pt x="84161" y="181540"/>
                    <a:pt x="83694" y="182574"/>
                    <a:pt x="82826" y="183475"/>
                  </a:cubicBezTo>
                  <a:cubicBezTo>
                    <a:pt x="82626" y="183675"/>
                    <a:pt x="82293" y="183775"/>
                    <a:pt x="82026" y="183841"/>
                  </a:cubicBezTo>
                  <a:cubicBezTo>
                    <a:pt x="79858" y="184308"/>
                    <a:pt x="77689" y="184709"/>
                    <a:pt x="75454" y="184742"/>
                  </a:cubicBezTo>
                  <a:cubicBezTo>
                    <a:pt x="73687" y="184742"/>
                    <a:pt x="71885" y="184842"/>
                    <a:pt x="70117" y="184909"/>
                  </a:cubicBezTo>
                  <a:cubicBezTo>
                    <a:pt x="68216" y="184976"/>
                    <a:pt x="66348" y="185042"/>
                    <a:pt x="64447" y="185076"/>
                  </a:cubicBezTo>
                  <a:cubicBezTo>
                    <a:pt x="63513" y="185087"/>
                    <a:pt x="62575" y="185091"/>
                    <a:pt x="61635" y="185091"/>
                  </a:cubicBezTo>
                  <a:cubicBezTo>
                    <a:pt x="59754" y="185091"/>
                    <a:pt x="57864" y="185076"/>
                    <a:pt x="55974" y="185076"/>
                  </a:cubicBezTo>
                  <a:cubicBezTo>
                    <a:pt x="53305" y="185109"/>
                    <a:pt x="50670" y="185209"/>
                    <a:pt x="48002" y="185209"/>
                  </a:cubicBezTo>
                  <a:cubicBezTo>
                    <a:pt x="46434" y="185176"/>
                    <a:pt x="44866" y="185042"/>
                    <a:pt x="43298" y="184876"/>
                  </a:cubicBezTo>
                  <a:cubicBezTo>
                    <a:pt x="42664" y="184809"/>
                    <a:pt x="42031" y="184475"/>
                    <a:pt x="41263" y="184208"/>
                  </a:cubicBezTo>
                  <a:cubicBezTo>
                    <a:pt x="42442" y="182939"/>
                    <a:pt x="43704" y="182217"/>
                    <a:pt x="45270" y="182217"/>
                  </a:cubicBezTo>
                  <a:cubicBezTo>
                    <a:pt x="45432" y="182217"/>
                    <a:pt x="45598" y="182225"/>
                    <a:pt x="45767" y="182240"/>
                  </a:cubicBezTo>
                  <a:cubicBezTo>
                    <a:pt x="47401" y="182374"/>
                    <a:pt x="49036" y="182541"/>
                    <a:pt x="50703" y="182741"/>
                  </a:cubicBezTo>
                  <a:cubicBezTo>
                    <a:pt x="51904" y="182874"/>
                    <a:pt x="53105" y="183074"/>
                    <a:pt x="54306" y="183241"/>
                  </a:cubicBezTo>
                  <a:cubicBezTo>
                    <a:pt x="54906" y="183308"/>
                    <a:pt x="55540" y="183341"/>
                    <a:pt x="56141" y="183374"/>
                  </a:cubicBezTo>
                  <a:cubicBezTo>
                    <a:pt x="59825" y="183620"/>
                    <a:pt x="63510" y="183843"/>
                    <a:pt x="67176" y="183843"/>
                  </a:cubicBezTo>
                  <a:cubicBezTo>
                    <a:pt x="67990" y="183843"/>
                    <a:pt x="68804" y="183832"/>
                    <a:pt x="69617" y="183808"/>
                  </a:cubicBezTo>
                  <a:cubicBezTo>
                    <a:pt x="71685" y="183741"/>
                    <a:pt x="73720" y="183608"/>
                    <a:pt x="75755" y="183475"/>
                  </a:cubicBezTo>
                  <a:cubicBezTo>
                    <a:pt x="76222" y="183441"/>
                    <a:pt x="76722" y="183308"/>
                    <a:pt x="77256" y="183208"/>
                  </a:cubicBezTo>
                  <a:cubicBezTo>
                    <a:pt x="77089" y="182641"/>
                    <a:pt x="76789" y="182374"/>
                    <a:pt x="76288" y="182374"/>
                  </a:cubicBezTo>
                  <a:cubicBezTo>
                    <a:pt x="75100" y="182348"/>
                    <a:pt x="73912" y="182242"/>
                    <a:pt x="72724" y="182242"/>
                  </a:cubicBezTo>
                  <a:cubicBezTo>
                    <a:pt x="72378" y="182242"/>
                    <a:pt x="72031" y="182251"/>
                    <a:pt x="71685" y="182274"/>
                  </a:cubicBezTo>
                  <a:cubicBezTo>
                    <a:pt x="70162" y="182386"/>
                    <a:pt x="68640" y="182428"/>
                    <a:pt x="67115" y="182428"/>
                  </a:cubicBezTo>
                  <a:cubicBezTo>
                    <a:pt x="65031" y="182428"/>
                    <a:pt x="62943" y="182351"/>
                    <a:pt x="60844" y="182274"/>
                  </a:cubicBezTo>
                  <a:cubicBezTo>
                    <a:pt x="59043" y="182207"/>
                    <a:pt x="57241" y="182107"/>
                    <a:pt x="55440" y="181973"/>
                  </a:cubicBezTo>
                  <a:cubicBezTo>
                    <a:pt x="54439" y="181907"/>
                    <a:pt x="53405" y="181640"/>
                    <a:pt x="52371" y="181540"/>
                  </a:cubicBezTo>
                  <a:cubicBezTo>
                    <a:pt x="50837" y="181406"/>
                    <a:pt x="49269" y="181306"/>
                    <a:pt x="47701" y="181173"/>
                  </a:cubicBezTo>
                  <a:cubicBezTo>
                    <a:pt x="45566" y="180973"/>
                    <a:pt x="43465" y="180439"/>
                    <a:pt x="41363" y="179972"/>
                  </a:cubicBezTo>
                  <a:cubicBezTo>
                    <a:pt x="41397" y="179705"/>
                    <a:pt x="41464" y="179505"/>
                    <a:pt x="41397" y="179338"/>
                  </a:cubicBezTo>
                  <a:cubicBezTo>
                    <a:pt x="41130" y="178504"/>
                    <a:pt x="41330" y="177904"/>
                    <a:pt x="41964" y="177337"/>
                  </a:cubicBezTo>
                  <a:cubicBezTo>
                    <a:pt x="42965" y="176503"/>
                    <a:pt x="44199" y="176269"/>
                    <a:pt x="45400" y="175969"/>
                  </a:cubicBezTo>
                  <a:cubicBezTo>
                    <a:pt x="45967" y="175836"/>
                    <a:pt x="46567" y="175802"/>
                    <a:pt x="47134" y="175702"/>
                  </a:cubicBezTo>
                  <a:cubicBezTo>
                    <a:pt x="47403" y="175651"/>
                    <a:pt x="47668" y="175628"/>
                    <a:pt x="47932" y="175628"/>
                  </a:cubicBezTo>
                  <a:close/>
                  <a:moveTo>
                    <a:pt x="79991" y="185709"/>
                  </a:moveTo>
                  <a:lnTo>
                    <a:pt x="79991" y="185709"/>
                  </a:lnTo>
                  <a:cubicBezTo>
                    <a:pt x="79924" y="186443"/>
                    <a:pt x="79924" y="186443"/>
                    <a:pt x="79090" y="186910"/>
                  </a:cubicBezTo>
                  <a:cubicBezTo>
                    <a:pt x="79024" y="186577"/>
                    <a:pt x="78957" y="186310"/>
                    <a:pt x="78924" y="185976"/>
                  </a:cubicBezTo>
                  <a:cubicBezTo>
                    <a:pt x="79291" y="185876"/>
                    <a:pt x="79624" y="185810"/>
                    <a:pt x="79991" y="185709"/>
                  </a:cubicBezTo>
                  <a:close/>
                  <a:moveTo>
                    <a:pt x="45667" y="186877"/>
                  </a:moveTo>
                  <a:cubicBezTo>
                    <a:pt x="45800" y="187577"/>
                    <a:pt x="45967" y="188245"/>
                    <a:pt x="46134" y="188945"/>
                  </a:cubicBezTo>
                  <a:cubicBezTo>
                    <a:pt x="46067" y="188979"/>
                    <a:pt x="46000" y="189012"/>
                    <a:pt x="45933" y="189045"/>
                  </a:cubicBezTo>
                  <a:cubicBezTo>
                    <a:pt x="45133" y="188378"/>
                    <a:pt x="44299" y="187711"/>
                    <a:pt x="43298" y="186877"/>
                  </a:cubicBezTo>
                  <a:close/>
                  <a:moveTo>
                    <a:pt x="77923" y="186043"/>
                  </a:moveTo>
                  <a:lnTo>
                    <a:pt x="77923" y="186043"/>
                  </a:lnTo>
                  <a:cubicBezTo>
                    <a:pt x="78323" y="187377"/>
                    <a:pt x="78190" y="187878"/>
                    <a:pt x="77156" y="188645"/>
                  </a:cubicBezTo>
                  <a:cubicBezTo>
                    <a:pt x="76589" y="189079"/>
                    <a:pt x="75988" y="189479"/>
                    <a:pt x="75421" y="189879"/>
                  </a:cubicBezTo>
                  <a:cubicBezTo>
                    <a:pt x="75388" y="189913"/>
                    <a:pt x="75321" y="189946"/>
                    <a:pt x="75221" y="189946"/>
                  </a:cubicBezTo>
                  <a:cubicBezTo>
                    <a:pt x="75454" y="188712"/>
                    <a:pt x="75721" y="187477"/>
                    <a:pt x="75988" y="186176"/>
                  </a:cubicBezTo>
                  <a:cubicBezTo>
                    <a:pt x="76655" y="186110"/>
                    <a:pt x="77289" y="186076"/>
                    <a:pt x="77923" y="186043"/>
                  </a:cubicBezTo>
                  <a:close/>
                  <a:moveTo>
                    <a:pt x="47935" y="186643"/>
                  </a:moveTo>
                  <a:cubicBezTo>
                    <a:pt x="49269" y="188578"/>
                    <a:pt x="50570" y="190413"/>
                    <a:pt x="51838" y="192281"/>
                  </a:cubicBezTo>
                  <a:cubicBezTo>
                    <a:pt x="51769" y="192283"/>
                    <a:pt x="51702" y="192284"/>
                    <a:pt x="51635" y="192284"/>
                  </a:cubicBezTo>
                  <a:cubicBezTo>
                    <a:pt x="50762" y="192284"/>
                    <a:pt x="50051" y="192079"/>
                    <a:pt x="49369" y="191614"/>
                  </a:cubicBezTo>
                  <a:cubicBezTo>
                    <a:pt x="48102" y="190780"/>
                    <a:pt x="47034" y="189879"/>
                    <a:pt x="46901" y="188211"/>
                  </a:cubicBezTo>
                  <a:cubicBezTo>
                    <a:pt x="46867" y="187744"/>
                    <a:pt x="46634" y="187311"/>
                    <a:pt x="46500" y="186877"/>
                  </a:cubicBezTo>
                  <a:cubicBezTo>
                    <a:pt x="46500" y="186844"/>
                    <a:pt x="46534" y="186810"/>
                    <a:pt x="46534" y="186744"/>
                  </a:cubicBezTo>
                  <a:cubicBezTo>
                    <a:pt x="47001" y="186710"/>
                    <a:pt x="47501" y="186677"/>
                    <a:pt x="47935" y="186643"/>
                  </a:cubicBezTo>
                  <a:close/>
                  <a:moveTo>
                    <a:pt x="52972" y="186643"/>
                  </a:moveTo>
                  <a:cubicBezTo>
                    <a:pt x="53906" y="188645"/>
                    <a:pt x="54840" y="190680"/>
                    <a:pt x="55807" y="192815"/>
                  </a:cubicBezTo>
                  <a:cubicBezTo>
                    <a:pt x="55570" y="192857"/>
                    <a:pt x="55343" y="192873"/>
                    <a:pt x="55125" y="192873"/>
                  </a:cubicBezTo>
                  <a:cubicBezTo>
                    <a:pt x="54483" y="192873"/>
                    <a:pt x="53911" y="192731"/>
                    <a:pt x="53339" y="192681"/>
                  </a:cubicBezTo>
                  <a:cubicBezTo>
                    <a:pt x="53239" y="192681"/>
                    <a:pt x="53105" y="192514"/>
                    <a:pt x="53005" y="192414"/>
                  </a:cubicBezTo>
                  <a:cubicBezTo>
                    <a:pt x="51671" y="190613"/>
                    <a:pt x="50337" y="188812"/>
                    <a:pt x="49002" y="187010"/>
                  </a:cubicBezTo>
                  <a:cubicBezTo>
                    <a:pt x="48936" y="186910"/>
                    <a:pt x="48936" y="186810"/>
                    <a:pt x="48869" y="186643"/>
                  </a:cubicBezTo>
                  <a:close/>
                  <a:moveTo>
                    <a:pt x="75154" y="186176"/>
                  </a:moveTo>
                  <a:cubicBezTo>
                    <a:pt x="75021" y="186777"/>
                    <a:pt x="74921" y="187311"/>
                    <a:pt x="74787" y="187811"/>
                  </a:cubicBezTo>
                  <a:cubicBezTo>
                    <a:pt x="74554" y="188645"/>
                    <a:pt x="74220" y="189479"/>
                    <a:pt x="73987" y="190346"/>
                  </a:cubicBezTo>
                  <a:cubicBezTo>
                    <a:pt x="73753" y="191180"/>
                    <a:pt x="73253" y="191814"/>
                    <a:pt x="72452" y="192181"/>
                  </a:cubicBezTo>
                  <a:cubicBezTo>
                    <a:pt x="71768" y="192508"/>
                    <a:pt x="71137" y="193074"/>
                    <a:pt x="70322" y="193074"/>
                  </a:cubicBezTo>
                  <a:cubicBezTo>
                    <a:pt x="70223" y="193074"/>
                    <a:pt x="70122" y="193066"/>
                    <a:pt x="70017" y="193048"/>
                  </a:cubicBezTo>
                  <a:cubicBezTo>
                    <a:pt x="69951" y="193048"/>
                    <a:pt x="69850" y="193015"/>
                    <a:pt x="69717" y="192981"/>
                  </a:cubicBezTo>
                  <a:cubicBezTo>
                    <a:pt x="70684" y="190813"/>
                    <a:pt x="71919" y="188778"/>
                    <a:pt x="72085" y="186310"/>
                  </a:cubicBezTo>
                  <a:cubicBezTo>
                    <a:pt x="73119" y="186243"/>
                    <a:pt x="74053" y="186210"/>
                    <a:pt x="75154" y="186176"/>
                  </a:cubicBezTo>
                  <a:close/>
                  <a:moveTo>
                    <a:pt x="55907" y="186484"/>
                  </a:moveTo>
                  <a:cubicBezTo>
                    <a:pt x="56453" y="186484"/>
                    <a:pt x="57009" y="186514"/>
                    <a:pt x="57475" y="186577"/>
                  </a:cubicBezTo>
                  <a:cubicBezTo>
                    <a:pt x="58175" y="188712"/>
                    <a:pt x="58709" y="190880"/>
                    <a:pt x="58709" y="193215"/>
                  </a:cubicBezTo>
                  <a:cubicBezTo>
                    <a:pt x="58451" y="193186"/>
                    <a:pt x="58267" y="193108"/>
                    <a:pt x="58093" y="193108"/>
                  </a:cubicBezTo>
                  <a:cubicBezTo>
                    <a:pt x="58065" y="193108"/>
                    <a:pt x="58037" y="193110"/>
                    <a:pt x="58009" y="193115"/>
                  </a:cubicBezTo>
                  <a:cubicBezTo>
                    <a:pt x="57899" y="193131"/>
                    <a:pt x="57797" y="193139"/>
                    <a:pt x="57702" y="193139"/>
                  </a:cubicBezTo>
                  <a:cubicBezTo>
                    <a:pt x="56810" y="193139"/>
                    <a:pt x="56506" y="192464"/>
                    <a:pt x="56174" y="191680"/>
                  </a:cubicBezTo>
                  <a:cubicBezTo>
                    <a:pt x="55540" y="190213"/>
                    <a:pt x="54773" y="188778"/>
                    <a:pt x="54039" y="187311"/>
                  </a:cubicBezTo>
                  <a:cubicBezTo>
                    <a:pt x="53939" y="187110"/>
                    <a:pt x="53839" y="186910"/>
                    <a:pt x="53739" y="186710"/>
                  </a:cubicBezTo>
                  <a:cubicBezTo>
                    <a:pt x="54133" y="186565"/>
                    <a:pt x="55006" y="186484"/>
                    <a:pt x="55907" y="186484"/>
                  </a:cubicBezTo>
                  <a:close/>
                  <a:moveTo>
                    <a:pt x="63079" y="186543"/>
                  </a:moveTo>
                  <a:cubicBezTo>
                    <a:pt x="63046" y="188845"/>
                    <a:pt x="63279" y="191047"/>
                    <a:pt x="62745" y="193215"/>
                  </a:cubicBezTo>
                  <a:lnTo>
                    <a:pt x="59743" y="193215"/>
                  </a:lnTo>
                  <a:cubicBezTo>
                    <a:pt x="59610" y="190913"/>
                    <a:pt x="59243" y="188678"/>
                    <a:pt x="58276" y="186543"/>
                  </a:cubicBezTo>
                  <a:close/>
                  <a:moveTo>
                    <a:pt x="71452" y="186410"/>
                  </a:moveTo>
                  <a:cubicBezTo>
                    <a:pt x="70851" y="188778"/>
                    <a:pt x="69784" y="190980"/>
                    <a:pt x="68550" y="193282"/>
                  </a:cubicBezTo>
                  <a:lnTo>
                    <a:pt x="66481" y="193282"/>
                  </a:lnTo>
                  <a:cubicBezTo>
                    <a:pt x="67415" y="191080"/>
                    <a:pt x="68416" y="188912"/>
                    <a:pt x="68483" y="186410"/>
                  </a:cubicBezTo>
                  <a:close/>
                  <a:moveTo>
                    <a:pt x="67716" y="186510"/>
                  </a:moveTo>
                  <a:cubicBezTo>
                    <a:pt x="67716" y="186744"/>
                    <a:pt x="67716" y="186977"/>
                    <a:pt x="67682" y="187177"/>
                  </a:cubicBezTo>
                  <a:cubicBezTo>
                    <a:pt x="67282" y="189112"/>
                    <a:pt x="66581" y="190913"/>
                    <a:pt x="65748" y="192681"/>
                  </a:cubicBezTo>
                  <a:cubicBezTo>
                    <a:pt x="65564" y="193110"/>
                    <a:pt x="65324" y="193286"/>
                    <a:pt x="64924" y="193286"/>
                  </a:cubicBezTo>
                  <a:cubicBezTo>
                    <a:pt x="64888" y="193286"/>
                    <a:pt x="64852" y="193284"/>
                    <a:pt x="64814" y="193282"/>
                  </a:cubicBezTo>
                  <a:cubicBezTo>
                    <a:pt x="64630" y="193248"/>
                    <a:pt x="64438" y="193240"/>
                    <a:pt x="64246" y="193240"/>
                  </a:cubicBezTo>
                  <a:cubicBezTo>
                    <a:pt x="64055" y="193240"/>
                    <a:pt x="63863" y="193248"/>
                    <a:pt x="63679" y="193248"/>
                  </a:cubicBezTo>
                  <a:cubicBezTo>
                    <a:pt x="63746" y="191013"/>
                    <a:pt x="63779" y="188845"/>
                    <a:pt x="63846" y="186510"/>
                  </a:cubicBezTo>
                  <a:close/>
                  <a:moveTo>
                    <a:pt x="58042" y="196918"/>
                  </a:moveTo>
                  <a:cubicBezTo>
                    <a:pt x="58943" y="196984"/>
                    <a:pt x="59843" y="197084"/>
                    <a:pt x="60844" y="197151"/>
                  </a:cubicBezTo>
                  <a:cubicBezTo>
                    <a:pt x="60744" y="197685"/>
                    <a:pt x="60644" y="198118"/>
                    <a:pt x="60544" y="198685"/>
                  </a:cubicBezTo>
                  <a:cubicBezTo>
                    <a:pt x="59677" y="198385"/>
                    <a:pt x="58943" y="198085"/>
                    <a:pt x="58209" y="197685"/>
                  </a:cubicBezTo>
                  <a:cubicBezTo>
                    <a:pt x="58075" y="197585"/>
                    <a:pt x="58009" y="197318"/>
                    <a:pt x="57909" y="197118"/>
                  </a:cubicBezTo>
                  <a:cubicBezTo>
                    <a:pt x="57942" y="197051"/>
                    <a:pt x="58009" y="196984"/>
                    <a:pt x="58042" y="196918"/>
                  </a:cubicBezTo>
                  <a:close/>
                  <a:moveTo>
                    <a:pt x="74687" y="1"/>
                  </a:moveTo>
                  <a:cubicBezTo>
                    <a:pt x="74554" y="1"/>
                    <a:pt x="74420" y="43"/>
                    <a:pt x="74287" y="43"/>
                  </a:cubicBezTo>
                  <a:cubicBezTo>
                    <a:pt x="74420" y="577"/>
                    <a:pt x="74420" y="610"/>
                    <a:pt x="74754" y="710"/>
                  </a:cubicBezTo>
                  <a:cubicBezTo>
                    <a:pt x="75354" y="877"/>
                    <a:pt x="75955" y="977"/>
                    <a:pt x="76589" y="1077"/>
                  </a:cubicBezTo>
                  <a:cubicBezTo>
                    <a:pt x="77022" y="1177"/>
                    <a:pt x="77523" y="1211"/>
                    <a:pt x="77923" y="1378"/>
                  </a:cubicBezTo>
                  <a:cubicBezTo>
                    <a:pt x="80158" y="2345"/>
                    <a:pt x="82393" y="3312"/>
                    <a:pt x="84561" y="4380"/>
                  </a:cubicBezTo>
                  <a:cubicBezTo>
                    <a:pt x="86329" y="5314"/>
                    <a:pt x="88063" y="6381"/>
                    <a:pt x="89765" y="7382"/>
                  </a:cubicBezTo>
                  <a:cubicBezTo>
                    <a:pt x="90599" y="7882"/>
                    <a:pt x="91366" y="8416"/>
                    <a:pt x="92166" y="8916"/>
                  </a:cubicBezTo>
                  <a:cubicBezTo>
                    <a:pt x="94201" y="10251"/>
                    <a:pt x="95936" y="11885"/>
                    <a:pt x="97637" y="13553"/>
                  </a:cubicBezTo>
                  <a:cubicBezTo>
                    <a:pt x="100272" y="16121"/>
                    <a:pt x="102974" y="18590"/>
                    <a:pt x="105643" y="21092"/>
                  </a:cubicBezTo>
                  <a:cubicBezTo>
                    <a:pt x="107344" y="22693"/>
                    <a:pt x="108778" y="24494"/>
                    <a:pt x="110113" y="26395"/>
                  </a:cubicBezTo>
                  <a:cubicBezTo>
                    <a:pt x="112281" y="29498"/>
                    <a:pt x="113949" y="32933"/>
                    <a:pt x="115750" y="36236"/>
                  </a:cubicBezTo>
                  <a:cubicBezTo>
                    <a:pt x="117618" y="39672"/>
                    <a:pt x="118585" y="43408"/>
                    <a:pt x="119052" y="47244"/>
                  </a:cubicBezTo>
                  <a:cubicBezTo>
                    <a:pt x="119386" y="49979"/>
                    <a:pt x="119586" y="52781"/>
                    <a:pt x="119686" y="55550"/>
                  </a:cubicBezTo>
                  <a:cubicBezTo>
                    <a:pt x="119753" y="57751"/>
                    <a:pt x="119719" y="59986"/>
                    <a:pt x="119553" y="62188"/>
                  </a:cubicBezTo>
                  <a:cubicBezTo>
                    <a:pt x="119419" y="64089"/>
                    <a:pt x="119019" y="65990"/>
                    <a:pt x="118685" y="67892"/>
                  </a:cubicBezTo>
                  <a:cubicBezTo>
                    <a:pt x="118085" y="71194"/>
                    <a:pt x="117351" y="74530"/>
                    <a:pt x="115917" y="77599"/>
                  </a:cubicBezTo>
                  <a:cubicBezTo>
                    <a:pt x="113482" y="82903"/>
                    <a:pt x="110946" y="88206"/>
                    <a:pt x="107878" y="93210"/>
                  </a:cubicBezTo>
                  <a:cubicBezTo>
                    <a:pt x="106743" y="95011"/>
                    <a:pt x="105609" y="96813"/>
                    <a:pt x="104142" y="98380"/>
                  </a:cubicBezTo>
                  <a:cubicBezTo>
                    <a:pt x="103041" y="99581"/>
                    <a:pt x="102174" y="100949"/>
                    <a:pt x="101473" y="102450"/>
                  </a:cubicBezTo>
                  <a:cubicBezTo>
                    <a:pt x="100906" y="103651"/>
                    <a:pt x="100306" y="104818"/>
                    <a:pt x="99772" y="106052"/>
                  </a:cubicBezTo>
                  <a:cubicBezTo>
                    <a:pt x="98938" y="108021"/>
                    <a:pt x="98071" y="109955"/>
                    <a:pt x="97403" y="111957"/>
                  </a:cubicBezTo>
                  <a:cubicBezTo>
                    <a:pt x="96336" y="115092"/>
                    <a:pt x="96002" y="118361"/>
                    <a:pt x="95402" y="121597"/>
                  </a:cubicBezTo>
                  <a:cubicBezTo>
                    <a:pt x="95135" y="123065"/>
                    <a:pt x="95135" y="124599"/>
                    <a:pt x="94902" y="126100"/>
                  </a:cubicBezTo>
                  <a:cubicBezTo>
                    <a:pt x="94702" y="127501"/>
                    <a:pt x="94401" y="128869"/>
                    <a:pt x="94168" y="130270"/>
                  </a:cubicBezTo>
                  <a:cubicBezTo>
                    <a:pt x="93768" y="132505"/>
                    <a:pt x="93434" y="134773"/>
                    <a:pt x="92934" y="136975"/>
                  </a:cubicBezTo>
                  <a:cubicBezTo>
                    <a:pt x="92433" y="139276"/>
                    <a:pt x="91833" y="141511"/>
                    <a:pt x="91099" y="143746"/>
                  </a:cubicBezTo>
                  <a:cubicBezTo>
                    <a:pt x="90232" y="146381"/>
                    <a:pt x="88831" y="148650"/>
                    <a:pt x="87029" y="150751"/>
                  </a:cubicBezTo>
                  <a:cubicBezTo>
                    <a:pt x="86796" y="151018"/>
                    <a:pt x="86529" y="151251"/>
                    <a:pt x="86262" y="151485"/>
                  </a:cubicBezTo>
                  <a:cubicBezTo>
                    <a:pt x="85061" y="152552"/>
                    <a:pt x="83594" y="153153"/>
                    <a:pt x="82059" y="153720"/>
                  </a:cubicBezTo>
                  <a:cubicBezTo>
                    <a:pt x="80058" y="154454"/>
                    <a:pt x="78023" y="154954"/>
                    <a:pt x="75855" y="154954"/>
                  </a:cubicBezTo>
                  <a:cubicBezTo>
                    <a:pt x="75262" y="154948"/>
                    <a:pt x="74670" y="154945"/>
                    <a:pt x="74077" y="154945"/>
                  </a:cubicBezTo>
                  <a:cubicBezTo>
                    <a:pt x="71568" y="154945"/>
                    <a:pt x="69058" y="154994"/>
                    <a:pt x="66548" y="155021"/>
                  </a:cubicBezTo>
                  <a:cubicBezTo>
                    <a:pt x="62378" y="155054"/>
                    <a:pt x="58209" y="155021"/>
                    <a:pt x="54039" y="155088"/>
                  </a:cubicBezTo>
                  <a:cubicBezTo>
                    <a:pt x="53832" y="155090"/>
                    <a:pt x="53625" y="155091"/>
                    <a:pt x="53418" y="155091"/>
                  </a:cubicBezTo>
                  <a:cubicBezTo>
                    <a:pt x="50757" y="155091"/>
                    <a:pt x="48097" y="154894"/>
                    <a:pt x="45466" y="154554"/>
                  </a:cubicBezTo>
                  <a:cubicBezTo>
                    <a:pt x="42364" y="154154"/>
                    <a:pt x="39529" y="153220"/>
                    <a:pt x="36860" y="151718"/>
                  </a:cubicBezTo>
                  <a:cubicBezTo>
                    <a:pt x="36093" y="151285"/>
                    <a:pt x="35326" y="150784"/>
                    <a:pt x="34525" y="150418"/>
                  </a:cubicBezTo>
                  <a:cubicBezTo>
                    <a:pt x="33891" y="150117"/>
                    <a:pt x="33391" y="149650"/>
                    <a:pt x="32991" y="149117"/>
                  </a:cubicBezTo>
                  <a:cubicBezTo>
                    <a:pt x="32190" y="147949"/>
                    <a:pt x="31356" y="146815"/>
                    <a:pt x="30723" y="145547"/>
                  </a:cubicBezTo>
                  <a:cubicBezTo>
                    <a:pt x="29655" y="143346"/>
                    <a:pt x="28855" y="141111"/>
                    <a:pt x="28454" y="138743"/>
                  </a:cubicBezTo>
                  <a:cubicBezTo>
                    <a:pt x="28221" y="137208"/>
                    <a:pt x="28087" y="135674"/>
                    <a:pt x="27921" y="134173"/>
                  </a:cubicBezTo>
                  <a:cubicBezTo>
                    <a:pt x="27820" y="132972"/>
                    <a:pt x="27687" y="131804"/>
                    <a:pt x="27554" y="130637"/>
                  </a:cubicBezTo>
                  <a:cubicBezTo>
                    <a:pt x="27320" y="128535"/>
                    <a:pt x="27120" y="126467"/>
                    <a:pt x="26820" y="124399"/>
                  </a:cubicBezTo>
                  <a:cubicBezTo>
                    <a:pt x="26620" y="123265"/>
                    <a:pt x="26253" y="122164"/>
                    <a:pt x="25952" y="121030"/>
                  </a:cubicBezTo>
                  <a:cubicBezTo>
                    <a:pt x="25018" y="117361"/>
                    <a:pt x="23651" y="113825"/>
                    <a:pt x="22150" y="110356"/>
                  </a:cubicBezTo>
                  <a:cubicBezTo>
                    <a:pt x="20682" y="107020"/>
                    <a:pt x="18947" y="103784"/>
                    <a:pt x="17213" y="100549"/>
                  </a:cubicBezTo>
                  <a:cubicBezTo>
                    <a:pt x="16646" y="99448"/>
                    <a:pt x="16079" y="98347"/>
                    <a:pt x="15512" y="97246"/>
                  </a:cubicBezTo>
                  <a:cubicBezTo>
                    <a:pt x="14044" y="94377"/>
                    <a:pt x="12510" y="91542"/>
                    <a:pt x="10975" y="88707"/>
                  </a:cubicBezTo>
                  <a:cubicBezTo>
                    <a:pt x="9641" y="86205"/>
                    <a:pt x="8507" y="83603"/>
                    <a:pt x="7506" y="80934"/>
                  </a:cubicBezTo>
                  <a:cubicBezTo>
                    <a:pt x="6739" y="78933"/>
                    <a:pt x="5938" y="76932"/>
                    <a:pt x="5138" y="74930"/>
                  </a:cubicBezTo>
                  <a:cubicBezTo>
                    <a:pt x="5071" y="74730"/>
                    <a:pt x="5038" y="74530"/>
                    <a:pt x="5004" y="74330"/>
                  </a:cubicBezTo>
                  <a:cubicBezTo>
                    <a:pt x="4871" y="73663"/>
                    <a:pt x="4771" y="72995"/>
                    <a:pt x="4604" y="72328"/>
                  </a:cubicBezTo>
                  <a:cubicBezTo>
                    <a:pt x="4003" y="70193"/>
                    <a:pt x="3303" y="68092"/>
                    <a:pt x="2836" y="65924"/>
                  </a:cubicBezTo>
                  <a:cubicBezTo>
                    <a:pt x="2402" y="64156"/>
                    <a:pt x="2269" y="62288"/>
                    <a:pt x="1935" y="60520"/>
                  </a:cubicBezTo>
                  <a:cubicBezTo>
                    <a:pt x="1268" y="56917"/>
                    <a:pt x="1402" y="53315"/>
                    <a:pt x="2102" y="49746"/>
                  </a:cubicBezTo>
                  <a:cubicBezTo>
                    <a:pt x="2903" y="45609"/>
                    <a:pt x="4170" y="41640"/>
                    <a:pt x="5671" y="37704"/>
                  </a:cubicBezTo>
                  <a:cubicBezTo>
                    <a:pt x="8173" y="30999"/>
                    <a:pt x="11509" y="24828"/>
                    <a:pt x="15979" y="19257"/>
                  </a:cubicBezTo>
                  <a:cubicBezTo>
                    <a:pt x="17280" y="17656"/>
                    <a:pt x="18614" y="16055"/>
                    <a:pt x="20082" y="14620"/>
                  </a:cubicBezTo>
                  <a:cubicBezTo>
                    <a:pt x="24185" y="10584"/>
                    <a:pt x="29021" y="7515"/>
                    <a:pt x="33992" y="4680"/>
                  </a:cubicBezTo>
                  <a:cubicBezTo>
                    <a:pt x="35326" y="3913"/>
                    <a:pt x="36693" y="3145"/>
                    <a:pt x="38094" y="2378"/>
                  </a:cubicBezTo>
                  <a:cubicBezTo>
                    <a:pt x="38428" y="2211"/>
                    <a:pt x="38762" y="2078"/>
                    <a:pt x="39129" y="1945"/>
                  </a:cubicBezTo>
                  <a:cubicBezTo>
                    <a:pt x="39696" y="1744"/>
                    <a:pt x="40063" y="1378"/>
                    <a:pt x="40096" y="744"/>
                  </a:cubicBezTo>
                  <a:lnTo>
                    <a:pt x="40096" y="744"/>
                  </a:lnTo>
                  <a:cubicBezTo>
                    <a:pt x="39395" y="1111"/>
                    <a:pt x="38728" y="1511"/>
                    <a:pt x="38028" y="1811"/>
                  </a:cubicBezTo>
                  <a:cubicBezTo>
                    <a:pt x="34459" y="3512"/>
                    <a:pt x="30989" y="5380"/>
                    <a:pt x="27654" y="7449"/>
                  </a:cubicBezTo>
                  <a:cubicBezTo>
                    <a:pt x="24185" y="9617"/>
                    <a:pt x="20916" y="12085"/>
                    <a:pt x="18080" y="15021"/>
                  </a:cubicBezTo>
                  <a:cubicBezTo>
                    <a:pt x="14644" y="18590"/>
                    <a:pt x="11809" y="22593"/>
                    <a:pt x="9341" y="26862"/>
                  </a:cubicBezTo>
                  <a:cubicBezTo>
                    <a:pt x="5605" y="33467"/>
                    <a:pt x="2903" y="40472"/>
                    <a:pt x="1135" y="47877"/>
                  </a:cubicBezTo>
                  <a:cubicBezTo>
                    <a:pt x="434" y="50680"/>
                    <a:pt x="1" y="53548"/>
                    <a:pt x="134" y="56484"/>
                  </a:cubicBezTo>
                  <a:cubicBezTo>
                    <a:pt x="201" y="58051"/>
                    <a:pt x="401" y="59653"/>
                    <a:pt x="634" y="61220"/>
                  </a:cubicBezTo>
                  <a:cubicBezTo>
                    <a:pt x="1035" y="64456"/>
                    <a:pt x="1535" y="67658"/>
                    <a:pt x="2569" y="70794"/>
                  </a:cubicBezTo>
                  <a:cubicBezTo>
                    <a:pt x="3036" y="72162"/>
                    <a:pt x="3536" y="73496"/>
                    <a:pt x="3570" y="74997"/>
                  </a:cubicBezTo>
                  <a:cubicBezTo>
                    <a:pt x="3570" y="75197"/>
                    <a:pt x="3737" y="75431"/>
                    <a:pt x="3837" y="75631"/>
                  </a:cubicBezTo>
                  <a:cubicBezTo>
                    <a:pt x="4104" y="76298"/>
                    <a:pt x="4437" y="76932"/>
                    <a:pt x="4671" y="77599"/>
                  </a:cubicBezTo>
                  <a:cubicBezTo>
                    <a:pt x="6038" y="81435"/>
                    <a:pt x="7439" y="85271"/>
                    <a:pt x="9374" y="88907"/>
                  </a:cubicBezTo>
                  <a:cubicBezTo>
                    <a:pt x="10675" y="91375"/>
                    <a:pt x="12009" y="93844"/>
                    <a:pt x="13310" y="96346"/>
                  </a:cubicBezTo>
                  <a:cubicBezTo>
                    <a:pt x="13877" y="97346"/>
                    <a:pt x="14478" y="98347"/>
                    <a:pt x="14744" y="99481"/>
                  </a:cubicBezTo>
                  <a:cubicBezTo>
                    <a:pt x="14778" y="99681"/>
                    <a:pt x="14945" y="99881"/>
                    <a:pt x="15078" y="100082"/>
                  </a:cubicBezTo>
                  <a:cubicBezTo>
                    <a:pt x="15478" y="100749"/>
                    <a:pt x="15945" y="101349"/>
                    <a:pt x="16279" y="102050"/>
                  </a:cubicBezTo>
                  <a:cubicBezTo>
                    <a:pt x="17313" y="104018"/>
                    <a:pt x="18314" y="105986"/>
                    <a:pt x="19314" y="107954"/>
                  </a:cubicBezTo>
                  <a:cubicBezTo>
                    <a:pt x="21416" y="112057"/>
                    <a:pt x="22917" y="116393"/>
                    <a:pt x="24285" y="120763"/>
                  </a:cubicBezTo>
                  <a:cubicBezTo>
                    <a:pt x="24585" y="121764"/>
                    <a:pt x="24818" y="122764"/>
                    <a:pt x="24952" y="123799"/>
                  </a:cubicBezTo>
                  <a:cubicBezTo>
                    <a:pt x="25185" y="125500"/>
                    <a:pt x="25319" y="127201"/>
                    <a:pt x="25485" y="128902"/>
                  </a:cubicBezTo>
                  <a:cubicBezTo>
                    <a:pt x="25586" y="130036"/>
                    <a:pt x="25752" y="131170"/>
                    <a:pt x="25819" y="132338"/>
                  </a:cubicBezTo>
                  <a:cubicBezTo>
                    <a:pt x="25919" y="134139"/>
                    <a:pt x="25952" y="135941"/>
                    <a:pt x="26053" y="137742"/>
                  </a:cubicBezTo>
                  <a:cubicBezTo>
                    <a:pt x="26086" y="138442"/>
                    <a:pt x="26119" y="139176"/>
                    <a:pt x="26253" y="139843"/>
                  </a:cubicBezTo>
                  <a:cubicBezTo>
                    <a:pt x="26853" y="142745"/>
                    <a:pt x="28121" y="145381"/>
                    <a:pt x="29655" y="147916"/>
                  </a:cubicBezTo>
                  <a:cubicBezTo>
                    <a:pt x="29989" y="148449"/>
                    <a:pt x="30322" y="149017"/>
                    <a:pt x="30789" y="149450"/>
                  </a:cubicBezTo>
                  <a:cubicBezTo>
                    <a:pt x="31957" y="150551"/>
                    <a:pt x="33191" y="151585"/>
                    <a:pt x="34425" y="152586"/>
                  </a:cubicBezTo>
                  <a:cubicBezTo>
                    <a:pt x="34926" y="153019"/>
                    <a:pt x="35559" y="153286"/>
                    <a:pt x="36160" y="153620"/>
                  </a:cubicBezTo>
                  <a:cubicBezTo>
                    <a:pt x="36794" y="153953"/>
                    <a:pt x="37427" y="154254"/>
                    <a:pt x="38061" y="154587"/>
                  </a:cubicBezTo>
                  <a:cubicBezTo>
                    <a:pt x="37127" y="157189"/>
                    <a:pt x="38395" y="158857"/>
                    <a:pt x="40296" y="160225"/>
                  </a:cubicBezTo>
                  <a:cubicBezTo>
                    <a:pt x="39829" y="160892"/>
                    <a:pt x="39362" y="161459"/>
                    <a:pt x="38928" y="162059"/>
                  </a:cubicBezTo>
                  <a:cubicBezTo>
                    <a:pt x="38161" y="163260"/>
                    <a:pt x="38261" y="164561"/>
                    <a:pt x="39229" y="165662"/>
                  </a:cubicBezTo>
                  <a:cubicBezTo>
                    <a:pt x="39596" y="166095"/>
                    <a:pt x="39996" y="166529"/>
                    <a:pt x="40396" y="166963"/>
                  </a:cubicBezTo>
                  <a:cubicBezTo>
                    <a:pt x="39829" y="167797"/>
                    <a:pt x="39262" y="168631"/>
                    <a:pt x="38695" y="169531"/>
                  </a:cubicBezTo>
                  <a:cubicBezTo>
                    <a:pt x="38195" y="170298"/>
                    <a:pt x="38195" y="171166"/>
                    <a:pt x="38695" y="171933"/>
                  </a:cubicBezTo>
                  <a:cubicBezTo>
                    <a:pt x="39028" y="172433"/>
                    <a:pt x="39562" y="172800"/>
                    <a:pt x="40029" y="173201"/>
                  </a:cubicBezTo>
                  <a:cubicBezTo>
                    <a:pt x="40229" y="173401"/>
                    <a:pt x="40496" y="173501"/>
                    <a:pt x="40796" y="173668"/>
                  </a:cubicBezTo>
                  <a:cubicBezTo>
                    <a:pt x="40696" y="173834"/>
                    <a:pt x="40630" y="173934"/>
                    <a:pt x="40563" y="174034"/>
                  </a:cubicBezTo>
                  <a:cubicBezTo>
                    <a:pt x="40063" y="174602"/>
                    <a:pt x="39529" y="175169"/>
                    <a:pt x="39062" y="175769"/>
                  </a:cubicBezTo>
                  <a:cubicBezTo>
                    <a:pt x="37894" y="177270"/>
                    <a:pt x="37994" y="178704"/>
                    <a:pt x="39295" y="180072"/>
                  </a:cubicBezTo>
                  <a:cubicBezTo>
                    <a:pt x="39529" y="180339"/>
                    <a:pt x="39829" y="180506"/>
                    <a:pt x="40063" y="180706"/>
                  </a:cubicBezTo>
                  <a:cubicBezTo>
                    <a:pt x="39929" y="181173"/>
                    <a:pt x="39829" y="181473"/>
                    <a:pt x="39729" y="181807"/>
                  </a:cubicBezTo>
                  <a:cubicBezTo>
                    <a:pt x="39629" y="182107"/>
                    <a:pt x="39495" y="182407"/>
                    <a:pt x="39462" y="182741"/>
                  </a:cubicBezTo>
                  <a:cubicBezTo>
                    <a:pt x="39329" y="183608"/>
                    <a:pt x="38995" y="184475"/>
                    <a:pt x="39762" y="185343"/>
                  </a:cubicBezTo>
                  <a:cubicBezTo>
                    <a:pt x="40229" y="185910"/>
                    <a:pt x="40763" y="186377"/>
                    <a:pt x="41330" y="186877"/>
                  </a:cubicBezTo>
                  <a:cubicBezTo>
                    <a:pt x="42798" y="188211"/>
                    <a:pt x="44165" y="189612"/>
                    <a:pt x="45667" y="190913"/>
                  </a:cubicBezTo>
                  <a:cubicBezTo>
                    <a:pt x="47368" y="192381"/>
                    <a:pt x="49169" y="193715"/>
                    <a:pt x="51504" y="194049"/>
                  </a:cubicBezTo>
                  <a:cubicBezTo>
                    <a:pt x="51804" y="194082"/>
                    <a:pt x="52038" y="194249"/>
                    <a:pt x="52138" y="194282"/>
                  </a:cubicBezTo>
                  <a:cubicBezTo>
                    <a:pt x="52338" y="194849"/>
                    <a:pt x="52438" y="195283"/>
                    <a:pt x="52638" y="195650"/>
                  </a:cubicBezTo>
                  <a:cubicBezTo>
                    <a:pt x="53739" y="197685"/>
                    <a:pt x="54906" y="199720"/>
                    <a:pt x="56141" y="201688"/>
                  </a:cubicBezTo>
                  <a:cubicBezTo>
                    <a:pt x="56841" y="202855"/>
                    <a:pt x="57742" y="203722"/>
                    <a:pt x="58909" y="204356"/>
                  </a:cubicBezTo>
                  <a:cubicBezTo>
                    <a:pt x="59443" y="204661"/>
                    <a:pt x="59999" y="204835"/>
                    <a:pt x="60570" y="204835"/>
                  </a:cubicBezTo>
                  <a:cubicBezTo>
                    <a:pt x="60998" y="204835"/>
                    <a:pt x="61435" y="204737"/>
                    <a:pt x="61878" y="204523"/>
                  </a:cubicBezTo>
                  <a:cubicBezTo>
                    <a:pt x="62045" y="204456"/>
                    <a:pt x="62178" y="204323"/>
                    <a:pt x="62345" y="204323"/>
                  </a:cubicBezTo>
                  <a:cubicBezTo>
                    <a:pt x="63713" y="204156"/>
                    <a:pt x="64680" y="203322"/>
                    <a:pt x="65547" y="202355"/>
                  </a:cubicBezTo>
                  <a:cubicBezTo>
                    <a:pt x="67415" y="200253"/>
                    <a:pt x="69283" y="198152"/>
                    <a:pt x="70051" y="195350"/>
                  </a:cubicBezTo>
                  <a:cubicBezTo>
                    <a:pt x="70117" y="195150"/>
                    <a:pt x="70317" y="194916"/>
                    <a:pt x="70484" y="194849"/>
                  </a:cubicBezTo>
                  <a:cubicBezTo>
                    <a:pt x="71485" y="194516"/>
                    <a:pt x="72452" y="194216"/>
                    <a:pt x="73453" y="193915"/>
                  </a:cubicBezTo>
                  <a:cubicBezTo>
                    <a:pt x="73653" y="193849"/>
                    <a:pt x="73887" y="193782"/>
                    <a:pt x="74087" y="193649"/>
                  </a:cubicBezTo>
                  <a:cubicBezTo>
                    <a:pt x="75221" y="192848"/>
                    <a:pt x="76422" y="192114"/>
                    <a:pt x="77489" y="191247"/>
                  </a:cubicBezTo>
                  <a:cubicBezTo>
                    <a:pt x="79824" y="189312"/>
                    <a:pt x="82059" y="187311"/>
                    <a:pt x="84327" y="185309"/>
                  </a:cubicBezTo>
                  <a:cubicBezTo>
                    <a:pt x="84961" y="184742"/>
                    <a:pt x="85528" y="184075"/>
                    <a:pt x="86095" y="183441"/>
                  </a:cubicBezTo>
                  <a:cubicBezTo>
                    <a:pt x="86596" y="182907"/>
                    <a:pt x="86763" y="182240"/>
                    <a:pt x="86729" y="181473"/>
                  </a:cubicBezTo>
                  <a:cubicBezTo>
                    <a:pt x="86629" y="180372"/>
                    <a:pt x="86362" y="179338"/>
                    <a:pt x="85795" y="178471"/>
                  </a:cubicBezTo>
                  <a:cubicBezTo>
                    <a:pt x="86095" y="177904"/>
                    <a:pt x="86396" y="177437"/>
                    <a:pt x="86562" y="176903"/>
                  </a:cubicBezTo>
                  <a:cubicBezTo>
                    <a:pt x="86963" y="175602"/>
                    <a:pt x="86596" y="174435"/>
                    <a:pt x="85895" y="173367"/>
                  </a:cubicBezTo>
                  <a:cubicBezTo>
                    <a:pt x="85362" y="172467"/>
                    <a:pt x="84728" y="171599"/>
                    <a:pt x="84127" y="170765"/>
                  </a:cubicBezTo>
                  <a:cubicBezTo>
                    <a:pt x="85328" y="170032"/>
                    <a:pt x="85695" y="169331"/>
                    <a:pt x="85428" y="168130"/>
                  </a:cubicBezTo>
                  <a:cubicBezTo>
                    <a:pt x="85295" y="167597"/>
                    <a:pt x="85061" y="167063"/>
                    <a:pt x="84861" y="166562"/>
                  </a:cubicBezTo>
                  <a:cubicBezTo>
                    <a:pt x="84494" y="165729"/>
                    <a:pt x="84127" y="164895"/>
                    <a:pt x="83794" y="164161"/>
                  </a:cubicBezTo>
                  <a:cubicBezTo>
                    <a:pt x="84594" y="163727"/>
                    <a:pt x="85362" y="163327"/>
                    <a:pt x="86095" y="162893"/>
                  </a:cubicBezTo>
                  <a:cubicBezTo>
                    <a:pt x="86729" y="162560"/>
                    <a:pt x="87163" y="162059"/>
                    <a:pt x="87363" y="161359"/>
                  </a:cubicBezTo>
                  <a:cubicBezTo>
                    <a:pt x="87563" y="160491"/>
                    <a:pt x="87663" y="159591"/>
                    <a:pt x="87463" y="158724"/>
                  </a:cubicBezTo>
                  <a:cubicBezTo>
                    <a:pt x="87230" y="157656"/>
                    <a:pt x="86963" y="156589"/>
                    <a:pt x="86396" y="155621"/>
                  </a:cubicBezTo>
                  <a:cubicBezTo>
                    <a:pt x="86262" y="155421"/>
                    <a:pt x="86195" y="155154"/>
                    <a:pt x="86129" y="154921"/>
                  </a:cubicBezTo>
                  <a:cubicBezTo>
                    <a:pt x="86429" y="154687"/>
                    <a:pt x="86696" y="154454"/>
                    <a:pt x="86963" y="154287"/>
                  </a:cubicBezTo>
                  <a:cubicBezTo>
                    <a:pt x="87730" y="153787"/>
                    <a:pt x="88297" y="153119"/>
                    <a:pt x="88764" y="152386"/>
                  </a:cubicBezTo>
                  <a:cubicBezTo>
                    <a:pt x="89431" y="151352"/>
                    <a:pt x="90098" y="150317"/>
                    <a:pt x="90799" y="149350"/>
                  </a:cubicBezTo>
                  <a:cubicBezTo>
                    <a:pt x="92233" y="147349"/>
                    <a:pt x="93200" y="145180"/>
                    <a:pt x="93667" y="142745"/>
                  </a:cubicBezTo>
                  <a:cubicBezTo>
                    <a:pt x="94134" y="140277"/>
                    <a:pt x="94735" y="137842"/>
                    <a:pt x="95235" y="135373"/>
                  </a:cubicBezTo>
                  <a:cubicBezTo>
                    <a:pt x="95669" y="133305"/>
                    <a:pt x="96036" y="131204"/>
                    <a:pt x="96369" y="129102"/>
                  </a:cubicBezTo>
                  <a:cubicBezTo>
                    <a:pt x="96570" y="128002"/>
                    <a:pt x="96636" y="126867"/>
                    <a:pt x="96803" y="125767"/>
                  </a:cubicBezTo>
                  <a:cubicBezTo>
                    <a:pt x="97103" y="123799"/>
                    <a:pt x="97437" y="121864"/>
                    <a:pt x="97770" y="119896"/>
                  </a:cubicBezTo>
                  <a:cubicBezTo>
                    <a:pt x="97971" y="118828"/>
                    <a:pt x="98137" y="117761"/>
                    <a:pt x="98438" y="116693"/>
                  </a:cubicBezTo>
                  <a:cubicBezTo>
                    <a:pt x="99805" y="111690"/>
                    <a:pt x="101606" y="106853"/>
                    <a:pt x="103841" y="102183"/>
                  </a:cubicBezTo>
                  <a:cubicBezTo>
                    <a:pt x="104442" y="100915"/>
                    <a:pt x="105009" y="99648"/>
                    <a:pt x="106043" y="98681"/>
                  </a:cubicBezTo>
                  <a:cubicBezTo>
                    <a:pt x="107077" y="97680"/>
                    <a:pt x="107911" y="96512"/>
                    <a:pt x="108678" y="95345"/>
                  </a:cubicBezTo>
                  <a:cubicBezTo>
                    <a:pt x="111814" y="90541"/>
                    <a:pt x="114215" y="85371"/>
                    <a:pt x="116717" y="80234"/>
                  </a:cubicBezTo>
                  <a:cubicBezTo>
                    <a:pt x="117184" y="79300"/>
                    <a:pt x="117618" y="78299"/>
                    <a:pt x="118018" y="77332"/>
                  </a:cubicBezTo>
                  <a:cubicBezTo>
                    <a:pt x="119286" y="74096"/>
                    <a:pt x="120020" y="70727"/>
                    <a:pt x="120653" y="67291"/>
                  </a:cubicBezTo>
                  <a:cubicBezTo>
                    <a:pt x="121154" y="64289"/>
                    <a:pt x="121621" y="61287"/>
                    <a:pt x="121521" y="58218"/>
                  </a:cubicBezTo>
                  <a:cubicBezTo>
                    <a:pt x="121454" y="56817"/>
                    <a:pt x="121421" y="55383"/>
                    <a:pt x="121387" y="53982"/>
                  </a:cubicBezTo>
                  <a:cubicBezTo>
                    <a:pt x="121321" y="51280"/>
                    <a:pt x="121120" y="48578"/>
                    <a:pt x="120620" y="45943"/>
                  </a:cubicBezTo>
                  <a:cubicBezTo>
                    <a:pt x="119953" y="42207"/>
                    <a:pt x="118986" y="38537"/>
                    <a:pt x="117118" y="35202"/>
                  </a:cubicBezTo>
                  <a:cubicBezTo>
                    <a:pt x="116083" y="33400"/>
                    <a:pt x="115149" y="31566"/>
                    <a:pt x="114082" y="29765"/>
                  </a:cubicBezTo>
                  <a:cubicBezTo>
                    <a:pt x="111747" y="25795"/>
                    <a:pt x="109112" y="22059"/>
                    <a:pt x="105609" y="18990"/>
                  </a:cubicBezTo>
                  <a:cubicBezTo>
                    <a:pt x="103241" y="16922"/>
                    <a:pt x="100973" y="14720"/>
                    <a:pt x="98638" y="12586"/>
                  </a:cubicBezTo>
                  <a:cubicBezTo>
                    <a:pt x="97437" y="11518"/>
                    <a:pt x="96336" y="10351"/>
                    <a:pt x="95068" y="9383"/>
                  </a:cubicBezTo>
                  <a:cubicBezTo>
                    <a:pt x="92233" y="7215"/>
                    <a:pt x="89098" y="5514"/>
                    <a:pt x="85962" y="3913"/>
                  </a:cubicBezTo>
                  <a:cubicBezTo>
                    <a:pt x="84628" y="3212"/>
                    <a:pt x="83227" y="2645"/>
                    <a:pt x="81826" y="2011"/>
                  </a:cubicBezTo>
                  <a:cubicBezTo>
                    <a:pt x="79591" y="1011"/>
                    <a:pt x="77222" y="444"/>
                    <a:pt x="74787" y="10"/>
                  </a:cubicBezTo>
                  <a:cubicBezTo>
                    <a:pt x="74754" y="3"/>
                    <a:pt x="74721" y="1"/>
                    <a:pt x="746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3889363" y="2897697"/>
              <a:ext cx="1361313" cy="45821"/>
            </a:xfrm>
            <a:custGeom>
              <a:avLst/>
              <a:gdLst/>
              <a:ahLst/>
              <a:cxnLst/>
              <a:rect l="l" t="t" r="r" b="b"/>
              <a:pathLst>
                <a:path w="90198" h="3036" extrusionOk="0">
                  <a:moveTo>
                    <a:pt x="63746" y="1"/>
                  </a:moveTo>
                  <a:cubicBezTo>
                    <a:pt x="61211" y="34"/>
                    <a:pt x="58675" y="134"/>
                    <a:pt x="56140" y="234"/>
                  </a:cubicBezTo>
                  <a:cubicBezTo>
                    <a:pt x="55640" y="234"/>
                    <a:pt x="55148" y="226"/>
                    <a:pt x="54660" y="226"/>
                  </a:cubicBezTo>
                  <a:cubicBezTo>
                    <a:pt x="54172" y="226"/>
                    <a:pt x="53688" y="234"/>
                    <a:pt x="53205" y="268"/>
                  </a:cubicBezTo>
                  <a:cubicBezTo>
                    <a:pt x="49496" y="513"/>
                    <a:pt x="45806" y="596"/>
                    <a:pt x="42107" y="596"/>
                  </a:cubicBezTo>
                  <a:cubicBezTo>
                    <a:pt x="40782" y="596"/>
                    <a:pt x="39456" y="585"/>
                    <a:pt x="38127" y="568"/>
                  </a:cubicBezTo>
                  <a:cubicBezTo>
                    <a:pt x="36449" y="549"/>
                    <a:pt x="34771" y="544"/>
                    <a:pt x="33093" y="544"/>
                  </a:cubicBezTo>
                  <a:cubicBezTo>
                    <a:pt x="30378" y="544"/>
                    <a:pt x="27663" y="559"/>
                    <a:pt x="24948" y="559"/>
                  </a:cubicBezTo>
                  <a:cubicBezTo>
                    <a:pt x="23270" y="559"/>
                    <a:pt x="21592" y="553"/>
                    <a:pt x="19914" y="534"/>
                  </a:cubicBezTo>
                  <a:cubicBezTo>
                    <a:pt x="15344" y="501"/>
                    <a:pt x="10775" y="368"/>
                    <a:pt x="6171" y="268"/>
                  </a:cubicBezTo>
                  <a:cubicBezTo>
                    <a:pt x="4670" y="234"/>
                    <a:pt x="3169" y="101"/>
                    <a:pt x="1668" y="67"/>
                  </a:cubicBezTo>
                  <a:cubicBezTo>
                    <a:pt x="1611" y="64"/>
                    <a:pt x="1554" y="62"/>
                    <a:pt x="1498" y="62"/>
                  </a:cubicBezTo>
                  <a:cubicBezTo>
                    <a:pt x="1026" y="62"/>
                    <a:pt x="566" y="178"/>
                    <a:pt x="0" y="268"/>
                  </a:cubicBezTo>
                  <a:cubicBezTo>
                    <a:pt x="300" y="1001"/>
                    <a:pt x="801" y="1035"/>
                    <a:pt x="1234" y="1068"/>
                  </a:cubicBezTo>
                  <a:cubicBezTo>
                    <a:pt x="1968" y="1168"/>
                    <a:pt x="2735" y="1202"/>
                    <a:pt x="3469" y="1302"/>
                  </a:cubicBezTo>
                  <a:cubicBezTo>
                    <a:pt x="8039" y="1869"/>
                    <a:pt x="12643" y="2069"/>
                    <a:pt x="17279" y="2136"/>
                  </a:cubicBezTo>
                  <a:cubicBezTo>
                    <a:pt x="24184" y="2236"/>
                    <a:pt x="31122" y="2269"/>
                    <a:pt x="38027" y="2302"/>
                  </a:cubicBezTo>
                  <a:cubicBezTo>
                    <a:pt x="39492" y="2316"/>
                    <a:pt x="40951" y="2324"/>
                    <a:pt x="42409" y="2324"/>
                  </a:cubicBezTo>
                  <a:cubicBezTo>
                    <a:pt x="44470" y="2324"/>
                    <a:pt x="46530" y="2308"/>
                    <a:pt x="48602" y="2269"/>
                  </a:cubicBezTo>
                  <a:cubicBezTo>
                    <a:pt x="53672" y="2169"/>
                    <a:pt x="58775" y="1969"/>
                    <a:pt x="63846" y="1835"/>
                  </a:cubicBezTo>
                  <a:cubicBezTo>
                    <a:pt x="64041" y="1832"/>
                    <a:pt x="64236" y="1830"/>
                    <a:pt x="64430" y="1830"/>
                  </a:cubicBezTo>
                  <a:cubicBezTo>
                    <a:pt x="66037" y="1830"/>
                    <a:pt x="67643" y="1943"/>
                    <a:pt x="69250" y="2002"/>
                  </a:cubicBezTo>
                  <a:cubicBezTo>
                    <a:pt x="69983" y="2002"/>
                    <a:pt x="70684" y="2002"/>
                    <a:pt x="71384" y="2069"/>
                  </a:cubicBezTo>
                  <a:cubicBezTo>
                    <a:pt x="72585" y="2136"/>
                    <a:pt x="73786" y="2269"/>
                    <a:pt x="75020" y="2336"/>
                  </a:cubicBezTo>
                  <a:cubicBezTo>
                    <a:pt x="77155" y="2469"/>
                    <a:pt x="79257" y="2502"/>
                    <a:pt x="81392" y="2669"/>
                  </a:cubicBezTo>
                  <a:cubicBezTo>
                    <a:pt x="83184" y="2823"/>
                    <a:pt x="84957" y="3035"/>
                    <a:pt x="86740" y="3035"/>
                  </a:cubicBezTo>
                  <a:cubicBezTo>
                    <a:pt x="87280" y="3035"/>
                    <a:pt x="87821" y="3016"/>
                    <a:pt x="88363" y="2969"/>
                  </a:cubicBezTo>
                  <a:cubicBezTo>
                    <a:pt x="88764" y="2936"/>
                    <a:pt x="89231" y="2836"/>
                    <a:pt x="89531" y="2636"/>
                  </a:cubicBezTo>
                  <a:cubicBezTo>
                    <a:pt x="90198" y="2202"/>
                    <a:pt x="90064" y="1502"/>
                    <a:pt x="89331" y="1235"/>
                  </a:cubicBezTo>
                  <a:cubicBezTo>
                    <a:pt x="89097" y="1135"/>
                    <a:pt x="88864" y="1101"/>
                    <a:pt x="88630" y="1101"/>
                  </a:cubicBezTo>
                  <a:lnTo>
                    <a:pt x="87129" y="1101"/>
                  </a:lnTo>
                  <a:cubicBezTo>
                    <a:pt x="86629" y="1101"/>
                    <a:pt x="86120" y="1118"/>
                    <a:pt x="85611" y="1118"/>
                  </a:cubicBezTo>
                  <a:cubicBezTo>
                    <a:pt x="85103" y="1118"/>
                    <a:pt x="84594" y="1101"/>
                    <a:pt x="84094" y="1035"/>
                  </a:cubicBezTo>
                  <a:cubicBezTo>
                    <a:pt x="81759" y="768"/>
                    <a:pt x="79424" y="534"/>
                    <a:pt x="77022" y="534"/>
                  </a:cubicBezTo>
                  <a:cubicBezTo>
                    <a:pt x="76355" y="534"/>
                    <a:pt x="75688" y="501"/>
                    <a:pt x="74987" y="468"/>
                  </a:cubicBezTo>
                  <a:cubicBezTo>
                    <a:pt x="72976" y="326"/>
                    <a:pt x="70941" y="112"/>
                    <a:pt x="68902" y="112"/>
                  </a:cubicBezTo>
                  <a:cubicBezTo>
                    <a:pt x="68540" y="112"/>
                    <a:pt x="68178" y="119"/>
                    <a:pt x="67815" y="134"/>
                  </a:cubicBezTo>
                  <a:cubicBezTo>
                    <a:pt x="67625" y="144"/>
                    <a:pt x="67433" y="148"/>
                    <a:pt x="67241" y="148"/>
                  </a:cubicBezTo>
                  <a:cubicBezTo>
                    <a:pt x="66090" y="148"/>
                    <a:pt x="64918" y="1"/>
                    <a:pt x="63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3819382" y="2354824"/>
              <a:ext cx="1568745" cy="34426"/>
            </a:xfrm>
            <a:custGeom>
              <a:avLst/>
              <a:gdLst/>
              <a:ahLst/>
              <a:cxnLst/>
              <a:rect l="l" t="t" r="r" b="b"/>
              <a:pathLst>
                <a:path w="103942" h="2281" extrusionOk="0">
                  <a:moveTo>
                    <a:pt x="48472" y="1"/>
                  </a:moveTo>
                  <a:cubicBezTo>
                    <a:pt x="47703" y="1"/>
                    <a:pt x="46935" y="13"/>
                    <a:pt x="46167" y="46"/>
                  </a:cubicBezTo>
                  <a:cubicBezTo>
                    <a:pt x="42631" y="213"/>
                    <a:pt x="39095" y="246"/>
                    <a:pt x="35526" y="446"/>
                  </a:cubicBezTo>
                  <a:cubicBezTo>
                    <a:pt x="31523" y="680"/>
                    <a:pt x="27487" y="713"/>
                    <a:pt x="23484" y="780"/>
                  </a:cubicBezTo>
                  <a:cubicBezTo>
                    <a:pt x="20448" y="847"/>
                    <a:pt x="17380" y="913"/>
                    <a:pt x="14344" y="947"/>
                  </a:cubicBezTo>
                  <a:cubicBezTo>
                    <a:pt x="12143" y="947"/>
                    <a:pt x="9908" y="980"/>
                    <a:pt x="7706" y="980"/>
                  </a:cubicBezTo>
                  <a:cubicBezTo>
                    <a:pt x="5605" y="947"/>
                    <a:pt x="3503" y="880"/>
                    <a:pt x="1402" y="847"/>
                  </a:cubicBezTo>
                  <a:cubicBezTo>
                    <a:pt x="968" y="847"/>
                    <a:pt x="534" y="947"/>
                    <a:pt x="1" y="1013"/>
                  </a:cubicBezTo>
                  <a:cubicBezTo>
                    <a:pt x="301" y="1614"/>
                    <a:pt x="668" y="1680"/>
                    <a:pt x="1068" y="1714"/>
                  </a:cubicBezTo>
                  <a:cubicBezTo>
                    <a:pt x="1735" y="1747"/>
                    <a:pt x="2436" y="1714"/>
                    <a:pt x="3103" y="1781"/>
                  </a:cubicBezTo>
                  <a:cubicBezTo>
                    <a:pt x="7372" y="2214"/>
                    <a:pt x="11676" y="2147"/>
                    <a:pt x="15945" y="2181"/>
                  </a:cubicBezTo>
                  <a:cubicBezTo>
                    <a:pt x="22016" y="2181"/>
                    <a:pt x="28087" y="2014"/>
                    <a:pt x="34158" y="1881"/>
                  </a:cubicBezTo>
                  <a:cubicBezTo>
                    <a:pt x="36360" y="1847"/>
                    <a:pt x="38595" y="1580"/>
                    <a:pt x="40796" y="1547"/>
                  </a:cubicBezTo>
                  <a:cubicBezTo>
                    <a:pt x="42459" y="1517"/>
                    <a:pt x="44121" y="1505"/>
                    <a:pt x="45783" y="1505"/>
                  </a:cubicBezTo>
                  <a:cubicBezTo>
                    <a:pt x="49591" y="1505"/>
                    <a:pt x="53400" y="1567"/>
                    <a:pt x="57208" y="1614"/>
                  </a:cubicBezTo>
                  <a:cubicBezTo>
                    <a:pt x="61904" y="1711"/>
                    <a:pt x="66583" y="1844"/>
                    <a:pt x="71270" y="1844"/>
                  </a:cubicBezTo>
                  <a:cubicBezTo>
                    <a:pt x="73008" y="1844"/>
                    <a:pt x="74747" y="1826"/>
                    <a:pt x="76488" y="1781"/>
                  </a:cubicBezTo>
                  <a:cubicBezTo>
                    <a:pt x="78766" y="1725"/>
                    <a:pt x="81044" y="1697"/>
                    <a:pt x="83321" y="1697"/>
                  </a:cubicBezTo>
                  <a:cubicBezTo>
                    <a:pt x="89180" y="1697"/>
                    <a:pt x="95035" y="1878"/>
                    <a:pt x="100873" y="2214"/>
                  </a:cubicBezTo>
                  <a:cubicBezTo>
                    <a:pt x="101673" y="2248"/>
                    <a:pt x="102440" y="2248"/>
                    <a:pt x="103208" y="2281"/>
                  </a:cubicBezTo>
                  <a:cubicBezTo>
                    <a:pt x="103608" y="2281"/>
                    <a:pt x="103908" y="2181"/>
                    <a:pt x="103941" y="1714"/>
                  </a:cubicBezTo>
                  <a:cubicBezTo>
                    <a:pt x="103074" y="680"/>
                    <a:pt x="103074" y="713"/>
                    <a:pt x="101773" y="680"/>
                  </a:cubicBezTo>
                  <a:cubicBezTo>
                    <a:pt x="100506" y="646"/>
                    <a:pt x="99238" y="546"/>
                    <a:pt x="97970" y="513"/>
                  </a:cubicBezTo>
                  <a:cubicBezTo>
                    <a:pt x="93534" y="380"/>
                    <a:pt x="89097" y="246"/>
                    <a:pt x="84661" y="179"/>
                  </a:cubicBezTo>
                  <a:cubicBezTo>
                    <a:pt x="84346" y="176"/>
                    <a:pt x="84030" y="175"/>
                    <a:pt x="83714" y="175"/>
                  </a:cubicBezTo>
                  <a:cubicBezTo>
                    <a:pt x="80555" y="175"/>
                    <a:pt x="77374" y="313"/>
                    <a:pt x="74220" y="313"/>
                  </a:cubicBezTo>
                  <a:cubicBezTo>
                    <a:pt x="67982" y="279"/>
                    <a:pt x="61778" y="179"/>
                    <a:pt x="55574" y="146"/>
                  </a:cubicBezTo>
                  <a:cubicBezTo>
                    <a:pt x="53206" y="121"/>
                    <a:pt x="50839" y="1"/>
                    <a:pt x="48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4100286" y="3361352"/>
              <a:ext cx="934920" cy="53518"/>
            </a:xfrm>
            <a:custGeom>
              <a:avLst/>
              <a:gdLst/>
              <a:ahLst/>
              <a:cxnLst/>
              <a:rect l="l" t="t" r="r" b="b"/>
              <a:pathLst>
                <a:path w="61946" h="3546" extrusionOk="0">
                  <a:moveTo>
                    <a:pt x="60677" y="1"/>
                  </a:moveTo>
                  <a:cubicBezTo>
                    <a:pt x="58009" y="67"/>
                    <a:pt x="55340" y="201"/>
                    <a:pt x="52672" y="201"/>
                  </a:cubicBezTo>
                  <a:cubicBezTo>
                    <a:pt x="46768" y="201"/>
                    <a:pt x="40830" y="268"/>
                    <a:pt x="34926" y="501"/>
                  </a:cubicBezTo>
                  <a:cubicBezTo>
                    <a:pt x="31357" y="668"/>
                    <a:pt x="27787" y="701"/>
                    <a:pt x="24185" y="801"/>
                  </a:cubicBezTo>
                  <a:cubicBezTo>
                    <a:pt x="21349" y="868"/>
                    <a:pt x="18514" y="935"/>
                    <a:pt x="15679" y="968"/>
                  </a:cubicBezTo>
                  <a:cubicBezTo>
                    <a:pt x="13967" y="1008"/>
                    <a:pt x="12268" y="1146"/>
                    <a:pt x="10567" y="1146"/>
                  </a:cubicBezTo>
                  <a:cubicBezTo>
                    <a:pt x="9449" y="1146"/>
                    <a:pt x="8330" y="1086"/>
                    <a:pt x="7206" y="901"/>
                  </a:cubicBezTo>
                  <a:cubicBezTo>
                    <a:pt x="6953" y="869"/>
                    <a:pt x="6695" y="856"/>
                    <a:pt x="6435" y="856"/>
                  </a:cubicBezTo>
                  <a:cubicBezTo>
                    <a:pt x="5634" y="856"/>
                    <a:pt x="4810" y="976"/>
                    <a:pt x="4004" y="1001"/>
                  </a:cubicBezTo>
                  <a:cubicBezTo>
                    <a:pt x="3837" y="1012"/>
                    <a:pt x="3670" y="1016"/>
                    <a:pt x="3503" y="1016"/>
                  </a:cubicBezTo>
                  <a:cubicBezTo>
                    <a:pt x="3170" y="1016"/>
                    <a:pt x="2836" y="1001"/>
                    <a:pt x="2503" y="1001"/>
                  </a:cubicBezTo>
                  <a:cubicBezTo>
                    <a:pt x="1902" y="968"/>
                    <a:pt x="1335" y="935"/>
                    <a:pt x="735" y="935"/>
                  </a:cubicBezTo>
                  <a:cubicBezTo>
                    <a:pt x="709" y="933"/>
                    <a:pt x="685" y="931"/>
                    <a:pt x="661" y="931"/>
                  </a:cubicBezTo>
                  <a:cubicBezTo>
                    <a:pt x="314" y="931"/>
                    <a:pt x="163" y="1158"/>
                    <a:pt x="101" y="1502"/>
                  </a:cubicBezTo>
                  <a:cubicBezTo>
                    <a:pt x="1" y="2102"/>
                    <a:pt x="334" y="2636"/>
                    <a:pt x="1068" y="2736"/>
                  </a:cubicBezTo>
                  <a:cubicBezTo>
                    <a:pt x="1635" y="2803"/>
                    <a:pt x="2236" y="2803"/>
                    <a:pt x="2836" y="2836"/>
                  </a:cubicBezTo>
                  <a:cubicBezTo>
                    <a:pt x="4304" y="2903"/>
                    <a:pt x="5772" y="3003"/>
                    <a:pt x="7273" y="3070"/>
                  </a:cubicBezTo>
                  <a:cubicBezTo>
                    <a:pt x="8540" y="3136"/>
                    <a:pt x="9808" y="3170"/>
                    <a:pt x="11075" y="3236"/>
                  </a:cubicBezTo>
                  <a:cubicBezTo>
                    <a:pt x="11676" y="3270"/>
                    <a:pt x="12310" y="3370"/>
                    <a:pt x="12910" y="3403"/>
                  </a:cubicBezTo>
                  <a:cubicBezTo>
                    <a:pt x="14578" y="3436"/>
                    <a:pt x="16246" y="3436"/>
                    <a:pt x="17880" y="3470"/>
                  </a:cubicBezTo>
                  <a:cubicBezTo>
                    <a:pt x="18960" y="3497"/>
                    <a:pt x="20039" y="3546"/>
                    <a:pt x="21119" y="3546"/>
                  </a:cubicBezTo>
                  <a:cubicBezTo>
                    <a:pt x="21373" y="3546"/>
                    <a:pt x="21628" y="3543"/>
                    <a:pt x="21883" y="3537"/>
                  </a:cubicBezTo>
                  <a:cubicBezTo>
                    <a:pt x="24385" y="3436"/>
                    <a:pt x="26887" y="3303"/>
                    <a:pt x="29388" y="3203"/>
                  </a:cubicBezTo>
                  <a:cubicBezTo>
                    <a:pt x="31890" y="3103"/>
                    <a:pt x="34359" y="3070"/>
                    <a:pt x="36860" y="2903"/>
                  </a:cubicBezTo>
                  <a:cubicBezTo>
                    <a:pt x="40196" y="2636"/>
                    <a:pt x="43499" y="2302"/>
                    <a:pt x="46868" y="2302"/>
                  </a:cubicBezTo>
                  <a:cubicBezTo>
                    <a:pt x="47032" y="2306"/>
                    <a:pt x="47196" y="2308"/>
                    <a:pt x="47359" y="2308"/>
                  </a:cubicBezTo>
                  <a:cubicBezTo>
                    <a:pt x="48730" y="2308"/>
                    <a:pt x="50100" y="2192"/>
                    <a:pt x="51471" y="2102"/>
                  </a:cubicBezTo>
                  <a:cubicBezTo>
                    <a:pt x="52905" y="2035"/>
                    <a:pt x="54340" y="1935"/>
                    <a:pt x="55807" y="1869"/>
                  </a:cubicBezTo>
                  <a:cubicBezTo>
                    <a:pt x="55807" y="1902"/>
                    <a:pt x="55807" y="1935"/>
                    <a:pt x="55807" y="1969"/>
                  </a:cubicBezTo>
                  <a:cubicBezTo>
                    <a:pt x="56341" y="1969"/>
                    <a:pt x="56875" y="1977"/>
                    <a:pt x="57408" y="1977"/>
                  </a:cubicBezTo>
                  <a:cubicBezTo>
                    <a:pt x="57942" y="1977"/>
                    <a:pt x="58476" y="1969"/>
                    <a:pt x="59010" y="1935"/>
                  </a:cubicBezTo>
                  <a:cubicBezTo>
                    <a:pt x="59810" y="1902"/>
                    <a:pt x="60644" y="1735"/>
                    <a:pt x="61411" y="1535"/>
                  </a:cubicBezTo>
                  <a:cubicBezTo>
                    <a:pt x="61712" y="1502"/>
                    <a:pt x="61945" y="1268"/>
                    <a:pt x="61945" y="901"/>
                  </a:cubicBezTo>
                  <a:cubicBezTo>
                    <a:pt x="61912" y="534"/>
                    <a:pt x="61745" y="268"/>
                    <a:pt x="61445" y="134"/>
                  </a:cubicBezTo>
                  <a:cubicBezTo>
                    <a:pt x="61211" y="34"/>
                    <a:pt x="60911" y="1"/>
                    <a:pt x="606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3867706" y="1900661"/>
              <a:ext cx="189818" cy="267665"/>
            </a:xfrm>
            <a:custGeom>
              <a:avLst/>
              <a:gdLst/>
              <a:ahLst/>
              <a:cxnLst/>
              <a:rect l="l" t="t" r="r" b="b"/>
              <a:pathLst>
                <a:path w="12577" h="17735" extrusionOk="0">
                  <a:moveTo>
                    <a:pt x="11886" y="1"/>
                  </a:moveTo>
                  <a:cubicBezTo>
                    <a:pt x="11759" y="1"/>
                    <a:pt x="11617" y="67"/>
                    <a:pt x="11409" y="184"/>
                  </a:cubicBezTo>
                  <a:cubicBezTo>
                    <a:pt x="11209" y="318"/>
                    <a:pt x="11009" y="451"/>
                    <a:pt x="10842" y="618"/>
                  </a:cubicBezTo>
                  <a:cubicBezTo>
                    <a:pt x="9708" y="1785"/>
                    <a:pt x="8540" y="2953"/>
                    <a:pt x="7439" y="4187"/>
                  </a:cubicBezTo>
                  <a:cubicBezTo>
                    <a:pt x="6672" y="5054"/>
                    <a:pt x="6038" y="6022"/>
                    <a:pt x="5271" y="6889"/>
                  </a:cubicBezTo>
                  <a:cubicBezTo>
                    <a:pt x="2870" y="9591"/>
                    <a:pt x="1335" y="12760"/>
                    <a:pt x="168" y="16129"/>
                  </a:cubicBezTo>
                  <a:cubicBezTo>
                    <a:pt x="34" y="16496"/>
                    <a:pt x="1" y="16896"/>
                    <a:pt x="34" y="17263"/>
                  </a:cubicBezTo>
                  <a:cubicBezTo>
                    <a:pt x="34" y="17430"/>
                    <a:pt x="268" y="17730"/>
                    <a:pt x="401" y="17730"/>
                  </a:cubicBezTo>
                  <a:cubicBezTo>
                    <a:pt x="422" y="17733"/>
                    <a:pt x="442" y="17734"/>
                    <a:pt x="463" y="17734"/>
                  </a:cubicBezTo>
                  <a:cubicBezTo>
                    <a:pt x="681" y="17734"/>
                    <a:pt x="919" y="17585"/>
                    <a:pt x="1102" y="17463"/>
                  </a:cubicBezTo>
                  <a:cubicBezTo>
                    <a:pt x="1235" y="17330"/>
                    <a:pt x="1235" y="17063"/>
                    <a:pt x="1335" y="16896"/>
                  </a:cubicBezTo>
                  <a:cubicBezTo>
                    <a:pt x="1702" y="15962"/>
                    <a:pt x="2036" y="14995"/>
                    <a:pt x="2536" y="14161"/>
                  </a:cubicBezTo>
                  <a:cubicBezTo>
                    <a:pt x="4037" y="11592"/>
                    <a:pt x="5438" y="9024"/>
                    <a:pt x="7173" y="6622"/>
                  </a:cubicBezTo>
                  <a:cubicBezTo>
                    <a:pt x="8607" y="4654"/>
                    <a:pt x="10108" y="2819"/>
                    <a:pt x="11976" y="1318"/>
                  </a:cubicBezTo>
                  <a:cubicBezTo>
                    <a:pt x="12210" y="1118"/>
                    <a:pt x="12376" y="818"/>
                    <a:pt x="12576" y="551"/>
                  </a:cubicBezTo>
                  <a:cubicBezTo>
                    <a:pt x="12251" y="164"/>
                    <a:pt x="12086" y="1"/>
                    <a:pt x="11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4349482" y="1524629"/>
              <a:ext cx="399242" cy="45549"/>
            </a:xfrm>
            <a:custGeom>
              <a:avLst/>
              <a:gdLst/>
              <a:ahLst/>
              <a:cxnLst/>
              <a:rect l="l" t="t" r="r" b="b"/>
              <a:pathLst>
                <a:path w="26453" h="3018" extrusionOk="0">
                  <a:moveTo>
                    <a:pt x="15928" y="0"/>
                  </a:moveTo>
                  <a:cubicBezTo>
                    <a:pt x="13645" y="0"/>
                    <a:pt x="11364" y="196"/>
                    <a:pt x="9107" y="416"/>
                  </a:cubicBezTo>
                  <a:cubicBezTo>
                    <a:pt x="6672" y="649"/>
                    <a:pt x="4270" y="1150"/>
                    <a:pt x="1835" y="1550"/>
                  </a:cubicBezTo>
                  <a:cubicBezTo>
                    <a:pt x="1335" y="1650"/>
                    <a:pt x="835" y="1850"/>
                    <a:pt x="368" y="2084"/>
                  </a:cubicBezTo>
                  <a:cubicBezTo>
                    <a:pt x="167" y="2184"/>
                    <a:pt x="101" y="2484"/>
                    <a:pt x="1" y="2717"/>
                  </a:cubicBezTo>
                  <a:cubicBezTo>
                    <a:pt x="234" y="2818"/>
                    <a:pt x="434" y="2918"/>
                    <a:pt x="668" y="3018"/>
                  </a:cubicBezTo>
                  <a:cubicBezTo>
                    <a:pt x="768" y="3018"/>
                    <a:pt x="868" y="2984"/>
                    <a:pt x="968" y="2951"/>
                  </a:cubicBezTo>
                  <a:cubicBezTo>
                    <a:pt x="1635" y="2851"/>
                    <a:pt x="2336" y="2717"/>
                    <a:pt x="3036" y="2584"/>
                  </a:cubicBezTo>
                  <a:cubicBezTo>
                    <a:pt x="5338" y="2217"/>
                    <a:pt x="7573" y="1783"/>
                    <a:pt x="9874" y="1450"/>
                  </a:cubicBezTo>
                  <a:cubicBezTo>
                    <a:pt x="11008" y="1283"/>
                    <a:pt x="12176" y="1383"/>
                    <a:pt x="13310" y="1283"/>
                  </a:cubicBezTo>
                  <a:cubicBezTo>
                    <a:pt x="14381" y="1157"/>
                    <a:pt x="15452" y="1091"/>
                    <a:pt x="16523" y="1091"/>
                  </a:cubicBezTo>
                  <a:cubicBezTo>
                    <a:pt x="17720" y="1091"/>
                    <a:pt x="18918" y="1174"/>
                    <a:pt x="20115" y="1350"/>
                  </a:cubicBezTo>
                  <a:cubicBezTo>
                    <a:pt x="21416" y="1517"/>
                    <a:pt x="22717" y="1783"/>
                    <a:pt x="24018" y="2017"/>
                  </a:cubicBezTo>
                  <a:cubicBezTo>
                    <a:pt x="24551" y="2117"/>
                    <a:pt x="25085" y="2250"/>
                    <a:pt x="25586" y="2317"/>
                  </a:cubicBezTo>
                  <a:cubicBezTo>
                    <a:pt x="25673" y="2337"/>
                    <a:pt x="25757" y="2348"/>
                    <a:pt x="25836" y="2348"/>
                  </a:cubicBezTo>
                  <a:cubicBezTo>
                    <a:pt x="26145" y="2348"/>
                    <a:pt x="26373" y="2182"/>
                    <a:pt x="26453" y="1783"/>
                  </a:cubicBezTo>
                  <a:cubicBezTo>
                    <a:pt x="26186" y="1150"/>
                    <a:pt x="25586" y="1116"/>
                    <a:pt x="25052" y="1016"/>
                  </a:cubicBezTo>
                  <a:cubicBezTo>
                    <a:pt x="23551" y="749"/>
                    <a:pt x="22016" y="516"/>
                    <a:pt x="20515" y="316"/>
                  </a:cubicBezTo>
                  <a:cubicBezTo>
                    <a:pt x="18990" y="88"/>
                    <a:pt x="17458" y="0"/>
                    <a:pt x="15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3861669" y="2514587"/>
              <a:ext cx="78556" cy="290123"/>
            </a:xfrm>
            <a:custGeom>
              <a:avLst/>
              <a:gdLst/>
              <a:ahLst/>
              <a:cxnLst/>
              <a:rect l="l" t="t" r="r" b="b"/>
              <a:pathLst>
                <a:path w="5205" h="19223" extrusionOk="0">
                  <a:moveTo>
                    <a:pt x="668" y="1"/>
                  </a:moveTo>
                  <a:cubicBezTo>
                    <a:pt x="267" y="234"/>
                    <a:pt x="34" y="568"/>
                    <a:pt x="1" y="1002"/>
                  </a:cubicBezTo>
                  <a:cubicBezTo>
                    <a:pt x="1" y="1936"/>
                    <a:pt x="1" y="2836"/>
                    <a:pt x="67" y="3737"/>
                  </a:cubicBezTo>
                  <a:cubicBezTo>
                    <a:pt x="167" y="4537"/>
                    <a:pt x="401" y="5305"/>
                    <a:pt x="534" y="6105"/>
                  </a:cubicBezTo>
                  <a:cubicBezTo>
                    <a:pt x="834" y="8040"/>
                    <a:pt x="1268" y="9975"/>
                    <a:pt x="1835" y="11876"/>
                  </a:cubicBezTo>
                  <a:cubicBezTo>
                    <a:pt x="2402" y="13677"/>
                    <a:pt x="2803" y="15512"/>
                    <a:pt x="3303" y="17347"/>
                  </a:cubicBezTo>
                  <a:cubicBezTo>
                    <a:pt x="3436" y="17814"/>
                    <a:pt x="3636" y="18281"/>
                    <a:pt x="3837" y="18748"/>
                  </a:cubicBezTo>
                  <a:cubicBezTo>
                    <a:pt x="3968" y="19037"/>
                    <a:pt x="4162" y="19223"/>
                    <a:pt x="4451" y="19223"/>
                  </a:cubicBezTo>
                  <a:cubicBezTo>
                    <a:pt x="4528" y="19223"/>
                    <a:pt x="4612" y="19209"/>
                    <a:pt x="4704" y="19181"/>
                  </a:cubicBezTo>
                  <a:cubicBezTo>
                    <a:pt x="5071" y="19014"/>
                    <a:pt x="5204" y="18681"/>
                    <a:pt x="5071" y="18214"/>
                  </a:cubicBezTo>
                  <a:cubicBezTo>
                    <a:pt x="4837" y="17280"/>
                    <a:pt x="4604" y="16312"/>
                    <a:pt x="4337" y="15378"/>
                  </a:cubicBezTo>
                  <a:cubicBezTo>
                    <a:pt x="3036" y="10875"/>
                    <a:pt x="2135" y="6272"/>
                    <a:pt x="1368" y="1635"/>
                  </a:cubicBezTo>
                  <a:cubicBezTo>
                    <a:pt x="1268" y="1068"/>
                    <a:pt x="1135" y="468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4181842" y="3511382"/>
              <a:ext cx="77047" cy="248951"/>
            </a:xfrm>
            <a:custGeom>
              <a:avLst/>
              <a:gdLst/>
              <a:ahLst/>
              <a:cxnLst/>
              <a:rect l="l" t="t" r="r" b="b"/>
              <a:pathLst>
                <a:path w="5105" h="16495" extrusionOk="0">
                  <a:moveTo>
                    <a:pt x="268" y="0"/>
                  </a:moveTo>
                  <a:cubicBezTo>
                    <a:pt x="67" y="234"/>
                    <a:pt x="1" y="434"/>
                    <a:pt x="1" y="634"/>
                  </a:cubicBezTo>
                  <a:cubicBezTo>
                    <a:pt x="34" y="1134"/>
                    <a:pt x="67" y="1635"/>
                    <a:pt x="201" y="2102"/>
                  </a:cubicBezTo>
                  <a:cubicBezTo>
                    <a:pt x="401" y="3169"/>
                    <a:pt x="668" y="4170"/>
                    <a:pt x="901" y="5237"/>
                  </a:cubicBezTo>
                  <a:cubicBezTo>
                    <a:pt x="1001" y="5704"/>
                    <a:pt x="1035" y="6205"/>
                    <a:pt x="1168" y="6705"/>
                  </a:cubicBezTo>
                  <a:cubicBezTo>
                    <a:pt x="1435" y="7739"/>
                    <a:pt x="1769" y="8740"/>
                    <a:pt x="2035" y="9774"/>
                  </a:cubicBezTo>
                  <a:cubicBezTo>
                    <a:pt x="2536" y="11642"/>
                    <a:pt x="2969" y="13543"/>
                    <a:pt x="3436" y="15444"/>
                  </a:cubicBezTo>
                  <a:cubicBezTo>
                    <a:pt x="3651" y="16197"/>
                    <a:pt x="3931" y="16495"/>
                    <a:pt x="4573" y="16495"/>
                  </a:cubicBezTo>
                  <a:cubicBezTo>
                    <a:pt x="4728" y="16495"/>
                    <a:pt x="4903" y="16478"/>
                    <a:pt x="5104" y="16445"/>
                  </a:cubicBezTo>
                  <a:cubicBezTo>
                    <a:pt x="5071" y="16112"/>
                    <a:pt x="5038" y="15745"/>
                    <a:pt x="4971" y="15444"/>
                  </a:cubicBezTo>
                  <a:cubicBezTo>
                    <a:pt x="4704" y="14477"/>
                    <a:pt x="4437" y="13543"/>
                    <a:pt x="4170" y="12609"/>
                  </a:cubicBezTo>
                  <a:cubicBezTo>
                    <a:pt x="3637" y="10774"/>
                    <a:pt x="3103" y="8940"/>
                    <a:pt x="2603" y="7072"/>
                  </a:cubicBezTo>
                  <a:cubicBezTo>
                    <a:pt x="2469" y="6672"/>
                    <a:pt x="2302" y="6238"/>
                    <a:pt x="2169" y="5838"/>
                  </a:cubicBezTo>
                  <a:cubicBezTo>
                    <a:pt x="1669" y="4136"/>
                    <a:pt x="1168" y="2435"/>
                    <a:pt x="634" y="734"/>
                  </a:cubicBezTo>
                  <a:cubicBezTo>
                    <a:pt x="568" y="500"/>
                    <a:pt x="401" y="234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4006158" y="3032061"/>
              <a:ext cx="75523" cy="157837"/>
            </a:xfrm>
            <a:custGeom>
              <a:avLst/>
              <a:gdLst/>
              <a:ahLst/>
              <a:cxnLst/>
              <a:rect l="l" t="t" r="r" b="b"/>
              <a:pathLst>
                <a:path w="5004" h="10458" extrusionOk="0">
                  <a:moveTo>
                    <a:pt x="841" y="1"/>
                  </a:moveTo>
                  <a:cubicBezTo>
                    <a:pt x="817" y="1"/>
                    <a:pt x="793" y="2"/>
                    <a:pt x="767" y="4"/>
                  </a:cubicBezTo>
                  <a:cubicBezTo>
                    <a:pt x="400" y="71"/>
                    <a:pt x="0" y="404"/>
                    <a:pt x="0" y="771"/>
                  </a:cubicBezTo>
                  <a:cubicBezTo>
                    <a:pt x="0" y="1005"/>
                    <a:pt x="100" y="1305"/>
                    <a:pt x="200" y="1538"/>
                  </a:cubicBezTo>
                  <a:cubicBezTo>
                    <a:pt x="467" y="2139"/>
                    <a:pt x="834" y="2706"/>
                    <a:pt x="1101" y="3340"/>
                  </a:cubicBezTo>
                  <a:cubicBezTo>
                    <a:pt x="1901" y="5308"/>
                    <a:pt x="2669" y="7276"/>
                    <a:pt x="3469" y="9277"/>
                  </a:cubicBezTo>
                  <a:cubicBezTo>
                    <a:pt x="3603" y="9578"/>
                    <a:pt x="3703" y="9878"/>
                    <a:pt x="3903" y="10111"/>
                  </a:cubicBezTo>
                  <a:cubicBezTo>
                    <a:pt x="4047" y="10285"/>
                    <a:pt x="4317" y="10458"/>
                    <a:pt x="4473" y="10458"/>
                  </a:cubicBezTo>
                  <a:cubicBezTo>
                    <a:pt x="4497" y="10458"/>
                    <a:pt x="4519" y="10454"/>
                    <a:pt x="4537" y="10445"/>
                  </a:cubicBezTo>
                  <a:cubicBezTo>
                    <a:pt x="4770" y="10345"/>
                    <a:pt x="4870" y="10045"/>
                    <a:pt x="5004" y="9844"/>
                  </a:cubicBezTo>
                  <a:cubicBezTo>
                    <a:pt x="4904" y="9511"/>
                    <a:pt x="4837" y="9311"/>
                    <a:pt x="4770" y="9077"/>
                  </a:cubicBezTo>
                  <a:cubicBezTo>
                    <a:pt x="3869" y="6142"/>
                    <a:pt x="2735" y="3273"/>
                    <a:pt x="1434" y="504"/>
                  </a:cubicBezTo>
                  <a:cubicBezTo>
                    <a:pt x="1309" y="223"/>
                    <a:pt x="1185" y="1"/>
                    <a:pt x="8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3937189" y="2818162"/>
              <a:ext cx="25174" cy="26638"/>
            </a:xfrm>
            <a:custGeom>
              <a:avLst/>
              <a:gdLst/>
              <a:ahLst/>
              <a:cxnLst/>
              <a:rect l="l" t="t" r="r" b="b"/>
              <a:pathLst>
                <a:path w="1668" h="1765" extrusionOk="0">
                  <a:moveTo>
                    <a:pt x="701" y="0"/>
                  </a:moveTo>
                  <a:cubicBezTo>
                    <a:pt x="267" y="134"/>
                    <a:pt x="0" y="401"/>
                    <a:pt x="0" y="868"/>
                  </a:cubicBezTo>
                  <a:cubicBezTo>
                    <a:pt x="0" y="1268"/>
                    <a:pt x="267" y="1501"/>
                    <a:pt x="567" y="1668"/>
                  </a:cubicBezTo>
                  <a:cubicBezTo>
                    <a:pt x="678" y="1735"/>
                    <a:pt x="778" y="1764"/>
                    <a:pt x="869" y="1764"/>
                  </a:cubicBezTo>
                  <a:cubicBezTo>
                    <a:pt x="1049" y="1764"/>
                    <a:pt x="1190" y="1646"/>
                    <a:pt x="1301" y="1468"/>
                  </a:cubicBezTo>
                  <a:cubicBezTo>
                    <a:pt x="1668" y="868"/>
                    <a:pt x="1535" y="501"/>
                    <a:pt x="7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4092740" y="3224891"/>
              <a:ext cx="18141" cy="24752"/>
            </a:xfrm>
            <a:custGeom>
              <a:avLst/>
              <a:gdLst/>
              <a:ahLst/>
              <a:cxnLst/>
              <a:rect l="l" t="t" r="r" b="b"/>
              <a:pathLst>
                <a:path w="1202" h="1640" extrusionOk="0">
                  <a:moveTo>
                    <a:pt x="651" y="0"/>
                  </a:moveTo>
                  <a:cubicBezTo>
                    <a:pt x="634" y="0"/>
                    <a:pt x="618" y="1"/>
                    <a:pt x="601" y="3"/>
                  </a:cubicBezTo>
                  <a:cubicBezTo>
                    <a:pt x="267" y="36"/>
                    <a:pt x="0" y="403"/>
                    <a:pt x="0" y="870"/>
                  </a:cubicBezTo>
                  <a:cubicBezTo>
                    <a:pt x="0" y="1345"/>
                    <a:pt x="181" y="1640"/>
                    <a:pt x="485" y="1640"/>
                  </a:cubicBezTo>
                  <a:cubicBezTo>
                    <a:pt x="501" y="1640"/>
                    <a:pt x="517" y="1639"/>
                    <a:pt x="534" y="1637"/>
                  </a:cubicBezTo>
                  <a:cubicBezTo>
                    <a:pt x="934" y="1604"/>
                    <a:pt x="1201" y="1237"/>
                    <a:pt x="1168" y="737"/>
                  </a:cubicBezTo>
                  <a:cubicBezTo>
                    <a:pt x="1168" y="293"/>
                    <a:pt x="957" y="0"/>
                    <a:pt x="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4260380" y="3787248"/>
              <a:ext cx="24178" cy="20164"/>
            </a:xfrm>
            <a:custGeom>
              <a:avLst/>
              <a:gdLst/>
              <a:ahLst/>
              <a:cxnLst/>
              <a:rect l="l" t="t" r="r" b="b"/>
              <a:pathLst>
                <a:path w="1602" h="1336" extrusionOk="0">
                  <a:moveTo>
                    <a:pt x="634" y="1"/>
                  </a:moveTo>
                  <a:cubicBezTo>
                    <a:pt x="567" y="1"/>
                    <a:pt x="501" y="34"/>
                    <a:pt x="467" y="68"/>
                  </a:cubicBezTo>
                  <a:cubicBezTo>
                    <a:pt x="301" y="268"/>
                    <a:pt x="0" y="535"/>
                    <a:pt x="34" y="635"/>
                  </a:cubicBezTo>
                  <a:cubicBezTo>
                    <a:pt x="134" y="901"/>
                    <a:pt x="434" y="1068"/>
                    <a:pt x="668" y="1335"/>
                  </a:cubicBezTo>
                  <a:cubicBezTo>
                    <a:pt x="1034" y="1102"/>
                    <a:pt x="1335" y="968"/>
                    <a:pt x="1501" y="701"/>
                  </a:cubicBezTo>
                  <a:cubicBezTo>
                    <a:pt x="1602" y="568"/>
                    <a:pt x="1535" y="168"/>
                    <a:pt x="1435" y="101"/>
                  </a:cubicBezTo>
                  <a:cubicBezTo>
                    <a:pt x="1279" y="12"/>
                    <a:pt x="1094" y="12"/>
                    <a:pt x="908" y="12"/>
                  </a:cubicBezTo>
                  <a:lnTo>
                    <a:pt x="908" y="12"/>
                  </a:lnTo>
                  <a:cubicBezTo>
                    <a:pt x="816" y="12"/>
                    <a:pt x="723" y="12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4553372" y="4191502"/>
              <a:ext cx="209439" cy="33943"/>
            </a:xfrm>
            <a:custGeom>
              <a:avLst/>
              <a:gdLst/>
              <a:ahLst/>
              <a:cxnLst/>
              <a:rect l="l" t="t" r="r" b="b"/>
              <a:pathLst>
                <a:path w="13877" h="2249" extrusionOk="0">
                  <a:moveTo>
                    <a:pt x="601" y="1"/>
                  </a:moveTo>
                  <a:cubicBezTo>
                    <a:pt x="434" y="1"/>
                    <a:pt x="234" y="34"/>
                    <a:pt x="67" y="67"/>
                  </a:cubicBezTo>
                  <a:lnTo>
                    <a:pt x="0" y="268"/>
                  </a:lnTo>
                  <a:cubicBezTo>
                    <a:pt x="334" y="434"/>
                    <a:pt x="634" y="701"/>
                    <a:pt x="1001" y="768"/>
                  </a:cubicBezTo>
                  <a:cubicBezTo>
                    <a:pt x="1868" y="1001"/>
                    <a:pt x="2769" y="1202"/>
                    <a:pt x="3670" y="1302"/>
                  </a:cubicBezTo>
                  <a:cubicBezTo>
                    <a:pt x="6205" y="1635"/>
                    <a:pt x="8773" y="1902"/>
                    <a:pt x="11342" y="2169"/>
                  </a:cubicBezTo>
                  <a:cubicBezTo>
                    <a:pt x="11732" y="2218"/>
                    <a:pt x="12141" y="2249"/>
                    <a:pt x="12554" y="2249"/>
                  </a:cubicBezTo>
                  <a:cubicBezTo>
                    <a:pt x="12706" y="2249"/>
                    <a:pt x="12858" y="2245"/>
                    <a:pt x="13010" y="2236"/>
                  </a:cubicBezTo>
                  <a:cubicBezTo>
                    <a:pt x="13510" y="2236"/>
                    <a:pt x="13843" y="1969"/>
                    <a:pt x="13877" y="1268"/>
                  </a:cubicBezTo>
                  <a:cubicBezTo>
                    <a:pt x="13577" y="1168"/>
                    <a:pt x="13276" y="1001"/>
                    <a:pt x="12976" y="968"/>
                  </a:cubicBezTo>
                  <a:cubicBezTo>
                    <a:pt x="12242" y="868"/>
                    <a:pt x="11508" y="868"/>
                    <a:pt x="10775" y="801"/>
                  </a:cubicBezTo>
                  <a:cubicBezTo>
                    <a:pt x="7372" y="534"/>
                    <a:pt x="4003" y="268"/>
                    <a:pt x="6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4775418" y="4208057"/>
              <a:ext cx="24646" cy="17205"/>
            </a:xfrm>
            <a:custGeom>
              <a:avLst/>
              <a:gdLst/>
              <a:ahLst/>
              <a:cxnLst/>
              <a:rect l="l" t="t" r="r" b="b"/>
              <a:pathLst>
                <a:path w="1633" h="1140" extrusionOk="0">
                  <a:moveTo>
                    <a:pt x="580" y="1"/>
                  </a:moveTo>
                  <a:cubicBezTo>
                    <a:pt x="227" y="1"/>
                    <a:pt x="0" y="195"/>
                    <a:pt x="31" y="505"/>
                  </a:cubicBezTo>
                  <a:cubicBezTo>
                    <a:pt x="31" y="872"/>
                    <a:pt x="365" y="1139"/>
                    <a:pt x="865" y="1139"/>
                  </a:cubicBezTo>
                  <a:cubicBezTo>
                    <a:pt x="903" y="1139"/>
                    <a:pt x="943" y="1139"/>
                    <a:pt x="984" y="1139"/>
                  </a:cubicBezTo>
                  <a:cubicBezTo>
                    <a:pt x="1231" y="1139"/>
                    <a:pt x="1508" y="1115"/>
                    <a:pt x="1566" y="772"/>
                  </a:cubicBezTo>
                  <a:cubicBezTo>
                    <a:pt x="1632" y="405"/>
                    <a:pt x="1165" y="4"/>
                    <a:pt x="665" y="4"/>
                  </a:cubicBezTo>
                  <a:cubicBezTo>
                    <a:pt x="636" y="2"/>
                    <a:pt x="608" y="1"/>
                    <a:pt x="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4457222" y="3964458"/>
              <a:ext cx="239639" cy="30442"/>
            </a:xfrm>
            <a:custGeom>
              <a:avLst/>
              <a:gdLst/>
              <a:ahLst/>
              <a:cxnLst/>
              <a:rect l="l" t="t" r="r" b="b"/>
              <a:pathLst>
                <a:path w="15878" h="2017" extrusionOk="0">
                  <a:moveTo>
                    <a:pt x="1034" y="1"/>
                  </a:moveTo>
                  <a:cubicBezTo>
                    <a:pt x="667" y="1"/>
                    <a:pt x="334" y="67"/>
                    <a:pt x="0" y="101"/>
                  </a:cubicBezTo>
                  <a:cubicBezTo>
                    <a:pt x="100" y="368"/>
                    <a:pt x="234" y="568"/>
                    <a:pt x="400" y="601"/>
                  </a:cubicBezTo>
                  <a:cubicBezTo>
                    <a:pt x="767" y="734"/>
                    <a:pt x="1168" y="868"/>
                    <a:pt x="1601" y="901"/>
                  </a:cubicBezTo>
                  <a:cubicBezTo>
                    <a:pt x="3402" y="1101"/>
                    <a:pt x="5237" y="1268"/>
                    <a:pt x="7072" y="1435"/>
                  </a:cubicBezTo>
                  <a:cubicBezTo>
                    <a:pt x="9407" y="1635"/>
                    <a:pt x="11775" y="1802"/>
                    <a:pt x="14143" y="2002"/>
                  </a:cubicBezTo>
                  <a:cubicBezTo>
                    <a:pt x="14244" y="2013"/>
                    <a:pt x="14344" y="2017"/>
                    <a:pt x="14442" y="2017"/>
                  </a:cubicBezTo>
                  <a:cubicBezTo>
                    <a:pt x="14640" y="2017"/>
                    <a:pt x="14833" y="2002"/>
                    <a:pt x="15011" y="2002"/>
                  </a:cubicBezTo>
                  <a:cubicBezTo>
                    <a:pt x="15411" y="2002"/>
                    <a:pt x="15711" y="1835"/>
                    <a:pt x="15878" y="1402"/>
                  </a:cubicBezTo>
                  <a:cubicBezTo>
                    <a:pt x="15544" y="901"/>
                    <a:pt x="15111" y="734"/>
                    <a:pt x="14577" y="701"/>
                  </a:cubicBezTo>
                  <a:cubicBezTo>
                    <a:pt x="11942" y="534"/>
                    <a:pt x="9307" y="334"/>
                    <a:pt x="6671" y="201"/>
                  </a:cubicBezTo>
                  <a:cubicBezTo>
                    <a:pt x="4803" y="101"/>
                    <a:pt x="2902" y="67"/>
                    <a:pt x="10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4710946" y="3980652"/>
              <a:ext cx="31724" cy="15032"/>
            </a:xfrm>
            <a:custGeom>
              <a:avLst/>
              <a:gdLst/>
              <a:ahLst/>
              <a:cxnLst/>
              <a:rect l="l" t="t" r="r" b="b"/>
              <a:pathLst>
                <a:path w="2102" h="996" extrusionOk="0">
                  <a:moveTo>
                    <a:pt x="872" y="0"/>
                  </a:moveTo>
                  <a:cubicBezTo>
                    <a:pt x="707" y="0"/>
                    <a:pt x="542" y="36"/>
                    <a:pt x="367" y="128"/>
                  </a:cubicBezTo>
                  <a:cubicBezTo>
                    <a:pt x="200" y="229"/>
                    <a:pt x="133" y="495"/>
                    <a:pt x="0" y="662"/>
                  </a:cubicBezTo>
                  <a:cubicBezTo>
                    <a:pt x="200" y="762"/>
                    <a:pt x="367" y="996"/>
                    <a:pt x="534" y="996"/>
                  </a:cubicBezTo>
                  <a:cubicBezTo>
                    <a:pt x="1067" y="929"/>
                    <a:pt x="1568" y="796"/>
                    <a:pt x="2102" y="295"/>
                  </a:cubicBezTo>
                  <a:cubicBezTo>
                    <a:pt x="1617" y="180"/>
                    <a:pt x="1244" y="0"/>
                    <a:pt x="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4368105" y="4259461"/>
              <a:ext cx="141492" cy="26336"/>
            </a:xfrm>
            <a:custGeom>
              <a:avLst/>
              <a:gdLst/>
              <a:ahLst/>
              <a:cxnLst/>
              <a:rect l="l" t="t" r="r" b="b"/>
              <a:pathLst>
                <a:path w="9375" h="1745" extrusionOk="0">
                  <a:moveTo>
                    <a:pt x="1235" y="1"/>
                  </a:moveTo>
                  <a:cubicBezTo>
                    <a:pt x="801" y="1"/>
                    <a:pt x="368" y="101"/>
                    <a:pt x="1" y="435"/>
                  </a:cubicBezTo>
                  <a:cubicBezTo>
                    <a:pt x="234" y="1035"/>
                    <a:pt x="768" y="968"/>
                    <a:pt x="1202" y="1035"/>
                  </a:cubicBezTo>
                  <a:cubicBezTo>
                    <a:pt x="3537" y="1268"/>
                    <a:pt x="5905" y="1502"/>
                    <a:pt x="8240" y="1735"/>
                  </a:cubicBezTo>
                  <a:cubicBezTo>
                    <a:pt x="8316" y="1741"/>
                    <a:pt x="8392" y="1745"/>
                    <a:pt x="8465" y="1745"/>
                  </a:cubicBezTo>
                  <a:cubicBezTo>
                    <a:pt x="8843" y="1745"/>
                    <a:pt x="9179" y="1648"/>
                    <a:pt x="9374" y="1202"/>
                  </a:cubicBezTo>
                  <a:cubicBezTo>
                    <a:pt x="9207" y="435"/>
                    <a:pt x="8607" y="234"/>
                    <a:pt x="7973" y="234"/>
                  </a:cubicBezTo>
                  <a:cubicBezTo>
                    <a:pt x="5738" y="101"/>
                    <a:pt x="3470" y="68"/>
                    <a:pt x="1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4522162" y="4272395"/>
              <a:ext cx="30713" cy="18186"/>
            </a:xfrm>
            <a:custGeom>
              <a:avLst/>
              <a:gdLst/>
              <a:ahLst/>
              <a:cxnLst/>
              <a:rect l="l" t="t" r="r" b="b"/>
              <a:pathLst>
                <a:path w="2035" h="1205" extrusionOk="0">
                  <a:moveTo>
                    <a:pt x="977" y="0"/>
                  </a:moveTo>
                  <a:cubicBezTo>
                    <a:pt x="740" y="0"/>
                    <a:pt x="501" y="89"/>
                    <a:pt x="300" y="278"/>
                  </a:cubicBezTo>
                  <a:cubicBezTo>
                    <a:pt x="0" y="578"/>
                    <a:pt x="67" y="945"/>
                    <a:pt x="500" y="1112"/>
                  </a:cubicBezTo>
                  <a:cubicBezTo>
                    <a:pt x="679" y="1175"/>
                    <a:pt x="851" y="1205"/>
                    <a:pt x="1017" y="1205"/>
                  </a:cubicBezTo>
                  <a:cubicBezTo>
                    <a:pt x="1379" y="1205"/>
                    <a:pt x="1715" y="1063"/>
                    <a:pt x="2035" y="812"/>
                  </a:cubicBezTo>
                  <a:cubicBezTo>
                    <a:pt x="1841" y="295"/>
                    <a:pt x="1411" y="0"/>
                    <a:pt x="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4490439" y="4048731"/>
              <a:ext cx="188309" cy="31136"/>
            </a:xfrm>
            <a:custGeom>
              <a:avLst/>
              <a:gdLst/>
              <a:ahLst/>
              <a:cxnLst/>
              <a:rect l="l" t="t" r="r" b="b"/>
              <a:pathLst>
                <a:path w="12477" h="2063" extrusionOk="0">
                  <a:moveTo>
                    <a:pt x="942" y="1"/>
                  </a:moveTo>
                  <a:cubicBezTo>
                    <a:pt x="510" y="1"/>
                    <a:pt x="154" y="113"/>
                    <a:pt x="101" y="354"/>
                  </a:cubicBezTo>
                  <a:cubicBezTo>
                    <a:pt x="1" y="721"/>
                    <a:pt x="434" y="1088"/>
                    <a:pt x="1068" y="1188"/>
                  </a:cubicBezTo>
                  <a:cubicBezTo>
                    <a:pt x="1869" y="1322"/>
                    <a:pt x="2636" y="1422"/>
                    <a:pt x="3436" y="1488"/>
                  </a:cubicBezTo>
                  <a:cubicBezTo>
                    <a:pt x="5905" y="1688"/>
                    <a:pt x="8407" y="1889"/>
                    <a:pt x="10875" y="2055"/>
                  </a:cubicBezTo>
                  <a:cubicBezTo>
                    <a:pt x="10945" y="2060"/>
                    <a:pt x="11015" y="2062"/>
                    <a:pt x="11086" y="2062"/>
                  </a:cubicBezTo>
                  <a:cubicBezTo>
                    <a:pt x="11524" y="2062"/>
                    <a:pt x="11984" y="1984"/>
                    <a:pt x="12443" y="1955"/>
                  </a:cubicBezTo>
                  <a:cubicBezTo>
                    <a:pt x="12443" y="1889"/>
                    <a:pt x="12443" y="1789"/>
                    <a:pt x="12476" y="1722"/>
                  </a:cubicBezTo>
                  <a:cubicBezTo>
                    <a:pt x="12076" y="1388"/>
                    <a:pt x="11609" y="1255"/>
                    <a:pt x="11109" y="1188"/>
                  </a:cubicBezTo>
                  <a:cubicBezTo>
                    <a:pt x="9541" y="988"/>
                    <a:pt x="7940" y="855"/>
                    <a:pt x="6338" y="654"/>
                  </a:cubicBezTo>
                  <a:cubicBezTo>
                    <a:pt x="4637" y="454"/>
                    <a:pt x="2969" y="254"/>
                    <a:pt x="1268" y="21"/>
                  </a:cubicBezTo>
                  <a:cubicBezTo>
                    <a:pt x="1157" y="8"/>
                    <a:pt x="1047" y="1"/>
                    <a:pt x="9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4700366" y="4069498"/>
              <a:ext cx="24676" cy="16481"/>
            </a:xfrm>
            <a:custGeom>
              <a:avLst/>
              <a:gdLst/>
              <a:ahLst/>
              <a:cxnLst/>
              <a:rect l="l" t="t" r="r" b="b"/>
              <a:pathLst>
                <a:path w="1635" h="1092" extrusionOk="0">
                  <a:moveTo>
                    <a:pt x="790" y="1"/>
                  </a:moveTo>
                  <a:cubicBezTo>
                    <a:pt x="653" y="1"/>
                    <a:pt x="506" y="49"/>
                    <a:pt x="334" y="146"/>
                  </a:cubicBezTo>
                  <a:cubicBezTo>
                    <a:pt x="201" y="246"/>
                    <a:pt x="1" y="479"/>
                    <a:pt x="34" y="579"/>
                  </a:cubicBezTo>
                  <a:cubicBezTo>
                    <a:pt x="101" y="779"/>
                    <a:pt x="267" y="1013"/>
                    <a:pt x="468" y="1046"/>
                  </a:cubicBezTo>
                  <a:cubicBezTo>
                    <a:pt x="568" y="1077"/>
                    <a:pt x="666" y="1092"/>
                    <a:pt x="762" y="1092"/>
                  </a:cubicBezTo>
                  <a:cubicBezTo>
                    <a:pt x="1083" y="1092"/>
                    <a:pt x="1379" y="928"/>
                    <a:pt x="1635" y="646"/>
                  </a:cubicBezTo>
                  <a:cubicBezTo>
                    <a:pt x="1318" y="216"/>
                    <a:pt x="1078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3743863" y="2372496"/>
              <a:ext cx="24691" cy="24933"/>
            </a:xfrm>
            <a:custGeom>
              <a:avLst/>
              <a:gdLst/>
              <a:ahLst/>
              <a:cxnLst/>
              <a:rect l="l" t="t" r="r" b="b"/>
              <a:pathLst>
                <a:path w="1636" h="1652" extrusionOk="0">
                  <a:moveTo>
                    <a:pt x="698" y="1"/>
                  </a:moveTo>
                  <a:cubicBezTo>
                    <a:pt x="665" y="1"/>
                    <a:pt x="633" y="3"/>
                    <a:pt x="601" y="9"/>
                  </a:cubicBezTo>
                  <a:cubicBezTo>
                    <a:pt x="268" y="42"/>
                    <a:pt x="1" y="476"/>
                    <a:pt x="101" y="910"/>
                  </a:cubicBezTo>
                  <a:cubicBezTo>
                    <a:pt x="134" y="1110"/>
                    <a:pt x="234" y="1343"/>
                    <a:pt x="301" y="1644"/>
                  </a:cubicBezTo>
                  <a:cubicBezTo>
                    <a:pt x="418" y="1644"/>
                    <a:pt x="535" y="1652"/>
                    <a:pt x="651" y="1652"/>
                  </a:cubicBezTo>
                  <a:cubicBezTo>
                    <a:pt x="768" y="1652"/>
                    <a:pt x="885" y="1644"/>
                    <a:pt x="1002" y="1610"/>
                  </a:cubicBezTo>
                  <a:cubicBezTo>
                    <a:pt x="1435" y="1544"/>
                    <a:pt x="1635" y="1177"/>
                    <a:pt x="1502" y="676"/>
                  </a:cubicBezTo>
                  <a:cubicBezTo>
                    <a:pt x="1411" y="311"/>
                    <a:pt x="1041" y="1"/>
                    <a:pt x="6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Arial"/>
              </a:endParaRPr>
            </a:p>
          </p:txBody>
        </p:sp>
      </p:grpSp>
      <p:sp>
        <p:nvSpPr>
          <p:cNvPr id="333" name="Google Shape;333;p43"/>
          <p:cNvSpPr/>
          <p:nvPr/>
        </p:nvSpPr>
        <p:spPr>
          <a:xfrm>
            <a:off x="5593592" y="1285225"/>
            <a:ext cx="1024848" cy="578733"/>
          </a:xfrm>
          <a:custGeom>
            <a:avLst/>
            <a:gdLst/>
            <a:ahLst/>
            <a:cxnLst/>
            <a:rect l="l" t="t" r="r" b="b"/>
            <a:pathLst>
              <a:path w="61645" h="34811" extrusionOk="0">
                <a:moveTo>
                  <a:pt x="54323" y="0"/>
                </a:moveTo>
                <a:cubicBezTo>
                  <a:pt x="53924" y="0"/>
                  <a:pt x="53683" y="328"/>
                  <a:pt x="53705" y="920"/>
                </a:cubicBezTo>
                <a:cubicBezTo>
                  <a:pt x="53705" y="1153"/>
                  <a:pt x="53805" y="1454"/>
                  <a:pt x="53939" y="1654"/>
                </a:cubicBezTo>
                <a:cubicBezTo>
                  <a:pt x="54472" y="2288"/>
                  <a:pt x="55040" y="2888"/>
                  <a:pt x="55607" y="3488"/>
                </a:cubicBezTo>
                <a:cubicBezTo>
                  <a:pt x="56174" y="4122"/>
                  <a:pt x="56774" y="4723"/>
                  <a:pt x="57375" y="5323"/>
                </a:cubicBezTo>
                <a:cubicBezTo>
                  <a:pt x="57341" y="5423"/>
                  <a:pt x="57308" y="5490"/>
                  <a:pt x="57274" y="5557"/>
                </a:cubicBezTo>
                <a:lnTo>
                  <a:pt x="56774" y="5557"/>
                </a:lnTo>
                <a:cubicBezTo>
                  <a:pt x="55507" y="5390"/>
                  <a:pt x="54272" y="5256"/>
                  <a:pt x="53005" y="5056"/>
                </a:cubicBezTo>
                <a:cubicBezTo>
                  <a:pt x="50303" y="4681"/>
                  <a:pt x="47620" y="4437"/>
                  <a:pt x="44913" y="4437"/>
                </a:cubicBezTo>
                <a:cubicBezTo>
                  <a:pt x="44011" y="4437"/>
                  <a:pt x="43106" y="4464"/>
                  <a:pt x="42197" y="4523"/>
                </a:cubicBezTo>
                <a:cubicBezTo>
                  <a:pt x="38294" y="4823"/>
                  <a:pt x="34391" y="5156"/>
                  <a:pt x="30555" y="6190"/>
                </a:cubicBezTo>
                <a:cubicBezTo>
                  <a:pt x="26286" y="7358"/>
                  <a:pt x="22249" y="8892"/>
                  <a:pt x="18680" y="11561"/>
                </a:cubicBezTo>
                <a:cubicBezTo>
                  <a:pt x="18313" y="11828"/>
                  <a:pt x="17880" y="12095"/>
                  <a:pt x="17513" y="12361"/>
                </a:cubicBezTo>
                <a:cubicBezTo>
                  <a:pt x="12142" y="15997"/>
                  <a:pt x="7506" y="20401"/>
                  <a:pt x="4003" y="25871"/>
                </a:cubicBezTo>
                <a:cubicBezTo>
                  <a:pt x="2369" y="28406"/>
                  <a:pt x="934" y="31008"/>
                  <a:pt x="167" y="33944"/>
                </a:cubicBezTo>
                <a:cubicBezTo>
                  <a:pt x="100" y="34177"/>
                  <a:pt x="100" y="34411"/>
                  <a:pt x="0" y="34811"/>
                </a:cubicBezTo>
                <a:cubicBezTo>
                  <a:pt x="634" y="34377"/>
                  <a:pt x="801" y="33844"/>
                  <a:pt x="1034" y="33377"/>
                </a:cubicBezTo>
                <a:cubicBezTo>
                  <a:pt x="3369" y="28273"/>
                  <a:pt x="6472" y="23703"/>
                  <a:pt x="10541" y="19800"/>
                </a:cubicBezTo>
                <a:cubicBezTo>
                  <a:pt x="11375" y="19033"/>
                  <a:pt x="12209" y="18266"/>
                  <a:pt x="13010" y="17499"/>
                </a:cubicBezTo>
                <a:cubicBezTo>
                  <a:pt x="16145" y="14663"/>
                  <a:pt x="19714" y="12395"/>
                  <a:pt x="23417" y="10427"/>
                </a:cubicBezTo>
                <a:cubicBezTo>
                  <a:pt x="26886" y="8559"/>
                  <a:pt x="30756" y="7658"/>
                  <a:pt x="34625" y="6924"/>
                </a:cubicBezTo>
                <a:cubicBezTo>
                  <a:pt x="36693" y="6557"/>
                  <a:pt x="38828" y="6391"/>
                  <a:pt x="40963" y="6290"/>
                </a:cubicBezTo>
                <a:cubicBezTo>
                  <a:pt x="42300" y="6220"/>
                  <a:pt x="43647" y="6178"/>
                  <a:pt x="44993" y="6178"/>
                </a:cubicBezTo>
                <a:cubicBezTo>
                  <a:pt x="46199" y="6178"/>
                  <a:pt x="47404" y="6212"/>
                  <a:pt x="48602" y="6290"/>
                </a:cubicBezTo>
                <a:cubicBezTo>
                  <a:pt x="51604" y="6491"/>
                  <a:pt x="54573" y="6991"/>
                  <a:pt x="57575" y="7358"/>
                </a:cubicBezTo>
                <a:cubicBezTo>
                  <a:pt x="57641" y="7358"/>
                  <a:pt x="57708" y="7425"/>
                  <a:pt x="57842" y="7525"/>
                </a:cubicBezTo>
                <a:cubicBezTo>
                  <a:pt x="57608" y="7792"/>
                  <a:pt x="57408" y="8025"/>
                  <a:pt x="57174" y="8259"/>
                </a:cubicBezTo>
                <a:cubicBezTo>
                  <a:pt x="56240" y="9126"/>
                  <a:pt x="55306" y="9993"/>
                  <a:pt x="54406" y="10860"/>
                </a:cubicBezTo>
                <a:cubicBezTo>
                  <a:pt x="54106" y="11127"/>
                  <a:pt x="53839" y="11394"/>
                  <a:pt x="53639" y="11728"/>
                </a:cubicBezTo>
                <a:cubicBezTo>
                  <a:pt x="53438" y="12028"/>
                  <a:pt x="53205" y="12428"/>
                  <a:pt x="53505" y="12795"/>
                </a:cubicBezTo>
                <a:cubicBezTo>
                  <a:pt x="53726" y="13089"/>
                  <a:pt x="54019" y="13203"/>
                  <a:pt x="54344" y="13203"/>
                </a:cubicBezTo>
                <a:cubicBezTo>
                  <a:pt x="54461" y="13203"/>
                  <a:pt x="54582" y="13189"/>
                  <a:pt x="54706" y="13162"/>
                </a:cubicBezTo>
                <a:cubicBezTo>
                  <a:pt x="54939" y="13129"/>
                  <a:pt x="55173" y="12929"/>
                  <a:pt x="55373" y="12762"/>
                </a:cubicBezTo>
                <a:cubicBezTo>
                  <a:pt x="57274" y="11094"/>
                  <a:pt x="59142" y="9393"/>
                  <a:pt x="61044" y="7691"/>
                </a:cubicBezTo>
                <a:cubicBezTo>
                  <a:pt x="61644" y="7158"/>
                  <a:pt x="61644" y="6624"/>
                  <a:pt x="61044" y="6024"/>
                </a:cubicBezTo>
                <a:cubicBezTo>
                  <a:pt x="60644" y="5623"/>
                  <a:pt x="60143" y="5323"/>
                  <a:pt x="59810" y="4889"/>
                </a:cubicBezTo>
                <a:cubicBezTo>
                  <a:pt x="58575" y="3122"/>
                  <a:pt x="56674" y="2021"/>
                  <a:pt x="55273" y="420"/>
                </a:cubicBezTo>
                <a:cubicBezTo>
                  <a:pt x="55173" y="320"/>
                  <a:pt x="55073" y="286"/>
                  <a:pt x="54973" y="219"/>
                </a:cubicBezTo>
                <a:cubicBezTo>
                  <a:pt x="54729" y="71"/>
                  <a:pt x="54509" y="0"/>
                  <a:pt x="5432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sym typeface="Arial"/>
            </a:endParaRPr>
          </a:p>
        </p:txBody>
      </p:sp>
      <p:sp>
        <p:nvSpPr>
          <p:cNvPr id="334" name="Google Shape;334;p43"/>
          <p:cNvSpPr/>
          <p:nvPr/>
        </p:nvSpPr>
        <p:spPr>
          <a:xfrm>
            <a:off x="3125596" y="3143094"/>
            <a:ext cx="486364" cy="829504"/>
          </a:xfrm>
          <a:custGeom>
            <a:avLst/>
            <a:gdLst/>
            <a:ahLst/>
            <a:cxnLst/>
            <a:rect l="l" t="t" r="r" b="b"/>
            <a:pathLst>
              <a:path w="29255" h="49895" extrusionOk="0">
                <a:moveTo>
                  <a:pt x="28352" y="0"/>
                </a:moveTo>
                <a:cubicBezTo>
                  <a:pt x="28098" y="0"/>
                  <a:pt x="27852" y="48"/>
                  <a:pt x="27620" y="110"/>
                </a:cubicBezTo>
                <a:cubicBezTo>
                  <a:pt x="26386" y="443"/>
                  <a:pt x="25151" y="777"/>
                  <a:pt x="23951" y="1244"/>
                </a:cubicBezTo>
                <a:cubicBezTo>
                  <a:pt x="22349" y="1844"/>
                  <a:pt x="21049" y="2845"/>
                  <a:pt x="19914" y="4179"/>
                </a:cubicBezTo>
                <a:cubicBezTo>
                  <a:pt x="17079" y="7515"/>
                  <a:pt x="15578" y="11384"/>
                  <a:pt x="15011" y="15687"/>
                </a:cubicBezTo>
                <a:cubicBezTo>
                  <a:pt x="14611" y="19057"/>
                  <a:pt x="14310" y="22459"/>
                  <a:pt x="14210" y="25861"/>
                </a:cubicBezTo>
                <a:cubicBezTo>
                  <a:pt x="14110" y="29931"/>
                  <a:pt x="13210" y="33834"/>
                  <a:pt x="11608" y="37536"/>
                </a:cubicBezTo>
                <a:cubicBezTo>
                  <a:pt x="10541" y="40038"/>
                  <a:pt x="8940" y="42140"/>
                  <a:pt x="6505" y="43374"/>
                </a:cubicBezTo>
                <a:cubicBezTo>
                  <a:pt x="5337" y="43941"/>
                  <a:pt x="4036" y="44275"/>
                  <a:pt x="2735" y="44742"/>
                </a:cubicBezTo>
                <a:cubicBezTo>
                  <a:pt x="2936" y="43874"/>
                  <a:pt x="3403" y="43241"/>
                  <a:pt x="3803" y="42540"/>
                </a:cubicBezTo>
                <a:cubicBezTo>
                  <a:pt x="4003" y="42173"/>
                  <a:pt x="4203" y="41773"/>
                  <a:pt x="4370" y="41373"/>
                </a:cubicBezTo>
                <a:cubicBezTo>
                  <a:pt x="4470" y="41072"/>
                  <a:pt x="4437" y="40705"/>
                  <a:pt x="4103" y="40605"/>
                </a:cubicBezTo>
                <a:cubicBezTo>
                  <a:pt x="4014" y="40583"/>
                  <a:pt x="3918" y="40572"/>
                  <a:pt x="3820" y="40572"/>
                </a:cubicBezTo>
                <a:cubicBezTo>
                  <a:pt x="3625" y="40572"/>
                  <a:pt x="3425" y="40616"/>
                  <a:pt x="3269" y="40705"/>
                </a:cubicBezTo>
                <a:cubicBezTo>
                  <a:pt x="3069" y="40839"/>
                  <a:pt x="2936" y="41106"/>
                  <a:pt x="2802" y="41339"/>
                </a:cubicBezTo>
                <a:cubicBezTo>
                  <a:pt x="2435" y="41873"/>
                  <a:pt x="2068" y="42440"/>
                  <a:pt x="1768" y="43007"/>
                </a:cubicBezTo>
                <a:cubicBezTo>
                  <a:pt x="1301" y="43908"/>
                  <a:pt x="834" y="44842"/>
                  <a:pt x="434" y="45776"/>
                </a:cubicBezTo>
                <a:cubicBezTo>
                  <a:pt x="0" y="46843"/>
                  <a:pt x="134" y="47243"/>
                  <a:pt x="1068" y="47877"/>
                </a:cubicBezTo>
                <a:cubicBezTo>
                  <a:pt x="1234" y="47977"/>
                  <a:pt x="1401" y="48111"/>
                  <a:pt x="1601" y="48211"/>
                </a:cubicBezTo>
                <a:cubicBezTo>
                  <a:pt x="2735" y="48711"/>
                  <a:pt x="3903" y="49078"/>
                  <a:pt x="4937" y="49779"/>
                </a:cubicBezTo>
                <a:cubicBezTo>
                  <a:pt x="5058" y="49860"/>
                  <a:pt x="5208" y="49894"/>
                  <a:pt x="5362" y="49894"/>
                </a:cubicBezTo>
                <a:cubicBezTo>
                  <a:pt x="5716" y="49894"/>
                  <a:pt x="6099" y="49711"/>
                  <a:pt x="6238" y="49478"/>
                </a:cubicBezTo>
                <a:cubicBezTo>
                  <a:pt x="6405" y="49211"/>
                  <a:pt x="6205" y="48578"/>
                  <a:pt x="5804" y="48311"/>
                </a:cubicBezTo>
                <a:cubicBezTo>
                  <a:pt x="5504" y="48077"/>
                  <a:pt x="5137" y="47911"/>
                  <a:pt x="4804" y="47744"/>
                </a:cubicBezTo>
                <a:cubicBezTo>
                  <a:pt x="4237" y="47410"/>
                  <a:pt x="3703" y="47043"/>
                  <a:pt x="3102" y="46443"/>
                </a:cubicBezTo>
                <a:cubicBezTo>
                  <a:pt x="4003" y="46109"/>
                  <a:pt x="4770" y="45776"/>
                  <a:pt x="5537" y="45542"/>
                </a:cubicBezTo>
                <a:cubicBezTo>
                  <a:pt x="8106" y="44775"/>
                  <a:pt x="10107" y="43207"/>
                  <a:pt x="11508" y="41039"/>
                </a:cubicBezTo>
                <a:cubicBezTo>
                  <a:pt x="14110" y="37036"/>
                  <a:pt x="15178" y="32466"/>
                  <a:pt x="15711" y="27796"/>
                </a:cubicBezTo>
                <a:cubicBezTo>
                  <a:pt x="15945" y="25561"/>
                  <a:pt x="15878" y="23293"/>
                  <a:pt x="16045" y="21058"/>
                </a:cubicBezTo>
                <a:cubicBezTo>
                  <a:pt x="16245" y="18890"/>
                  <a:pt x="16512" y="16722"/>
                  <a:pt x="16812" y="14553"/>
                </a:cubicBezTo>
                <a:cubicBezTo>
                  <a:pt x="17179" y="11651"/>
                  <a:pt x="18313" y="9049"/>
                  <a:pt x="19948" y="6614"/>
                </a:cubicBezTo>
                <a:cubicBezTo>
                  <a:pt x="21349" y="4479"/>
                  <a:pt x="23217" y="2912"/>
                  <a:pt x="25618" y="2011"/>
                </a:cubicBezTo>
                <a:cubicBezTo>
                  <a:pt x="26486" y="1677"/>
                  <a:pt x="27386" y="1311"/>
                  <a:pt x="28254" y="944"/>
                </a:cubicBezTo>
                <a:cubicBezTo>
                  <a:pt x="28621" y="777"/>
                  <a:pt x="29054" y="677"/>
                  <a:pt x="29254" y="243"/>
                </a:cubicBezTo>
                <a:cubicBezTo>
                  <a:pt x="28950" y="64"/>
                  <a:pt x="28646" y="0"/>
                  <a:pt x="283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sym typeface="Arial"/>
            </a:endParaRPr>
          </a:p>
        </p:txBody>
      </p:sp>
      <p:sp>
        <p:nvSpPr>
          <p:cNvPr id="335" name="Google Shape;335;p43"/>
          <p:cNvSpPr/>
          <p:nvPr/>
        </p:nvSpPr>
        <p:spPr>
          <a:xfrm>
            <a:off x="2970600" y="1398386"/>
            <a:ext cx="796354" cy="250173"/>
          </a:xfrm>
          <a:custGeom>
            <a:avLst/>
            <a:gdLst/>
            <a:ahLst/>
            <a:cxnLst/>
            <a:rect l="l" t="t" r="r" b="b"/>
            <a:pathLst>
              <a:path w="47901" h="15048" extrusionOk="0">
                <a:moveTo>
                  <a:pt x="28871" y="1"/>
                </a:moveTo>
                <a:cubicBezTo>
                  <a:pt x="25629" y="1"/>
                  <a:pt x="22402" y="386"/>
                  <a:pt x="19214" y="1141"/>
                </a:cubicBezTo>
                <a:cubicBezTo>
                  <a:pt x="16378" y="1809"/>
                  <a:pt x="13643" y="2776"/>
                  <a:pt x="11175" y="4344"/>
                </a:cubicBezTo>
                <a:cubicBezTo>
                  <a:pt x="8039" y="6345"/>
                  <a:pt x="5137" y="8613"/>
                  <a:pt x="2602" y="11349"/>
                </a:cubicBezTo>
                <a:cubicBezTo>
                  <a:pt x="2469" y="11482"/>
                  <a:pt x="2302" y="11549"/>
                  <a:pt x="2068" y="11716"/>
                </a:cubicBezTo>
                <a:cubicBezTo>
                  <a:pt x="2135" y="11449"/>
                  <a:pt x="2135" y="11282"/>
                  <a:pt x="2168" y="11149"/>
                </a:cubicBezTo>
                <a:cubicBezTo>
                  <a:pt x="2602" y="9314"/>
                  <a:pt x="2902" y="7446"/>
                  <a:pt x="2902" y="5545"/>
                </a:cubicBezTo>
                <a:cubicBezTo>
                  <a:pt x="2902" y="5111"/>
                  <a:pt x="2802" y="4677"/>
                  <a:pt x="2635" y="4277"/>
                </a:cubicBezTo>
                <a:cubicBezTo>
                  <a:pt x="2554" y="4053"/>
                  <a:pt x="2373" y="3941"/>
                  <a:pt x="2175" y="3941"/>
                </a:cubicBezTo>
                <a:cubicBezTo>
                  <a:pt x="2050" y="3941"/>
                  <a:pt x="1918" y="3986"/>
                  <a:pt x="1801" y="4077"/>
                </a:cubicBezTo>
                <a:cubicBezTo>
                  <a:pt x="1601" y="4277"/>
                  <a:pt x="1401" y="4577"/>
                  <a:pt x="1334" y="4877"/>
                </a:cubicBezTo>
                <a:cubicBezTo>
                  <a:pt x="1234" y="5311"/>
                  <a:pt x="1234" y="5745"/>
                  <a:pt x="1201" y="6212"/>
                </a:cubicBezTo>
                <a:cubicBezTo>
                  <a:pt x="967" y="8313"/>
                  <a:pt x="767" y="10415"/>
                  <a:pt x="134" y="12483"/>
                </a:cubicBezTo>
                <a:cubicBezTo>
                  <a:pt x="0" y="12983"/>
                  <a:pt x="100" y="13584"/>
                  <a:pt x="167" y="14151"/>
                </a:cubicBezTo>
                <a:cubicBezTo>
                  <a:pt x="200" y="14351"/>
                  <a:pt x="400" y="14584"/>
                  <a:pt x="567" y="14685"/>
                </a:cubicBezTo>
                <a:cubicBezTo>
                  <a:pt x="941" y="14898"/>
                  <a:pt x="1336" y="15047"/>
                  <a:pt x="1769" y="15047"/>
                </a:cubicBezTo>
                <a:cubicBezTo>
                  <a:pt x="1877" y="15047"/>
                  <a:pt x="1988" y="15038"/>
                  <a:pt x="2102" y="15018"/>
                </a:cubicBezTo>
                <a:cubicBezTo>
                  <a:pt x="4270" y="14751"/>
                  <a:pt x="6438" y="14484"/>
                  <a:pt x="8606" y="14218"/>
                </a:cubicBezTo>
                <a:cubicBezTo>
                  <a:pt x="9140" y="14117"/>
                  <a:pt x="9640" y="13984"/>
                  <a:pt x="10141" y="13817"/>
                </a:cubicBezTo>
                <a:cubicBezTo>
                  <a:pt x="10541" y="13684"/>
                  <a:pt x="10808" y="13417"/>
                  <a:pt x="10708" y="12950"/>
                </a:cubicBezTo>
                <a:cubicBezTo>
                  <a:pt x="10608" y="12550"/>
                  <a:pt x="10207" y="12116"/>
                  <a:pt x="9807" y="12083"/>
                </a:cubicBezTo>
                <a:cubicBezTo>
                  <a:pt x="9749" y="12073"/>
                  <a:pt x="9690" y="12069"/>
                  <a:pt x="9630" y="12069"/>
                </a:cubicBezTo>
                <a:cubicBezTo>
                  <a:pt x="9487" y="12069"/>
                  <a:pt x="9338" y="12092"/>
                  <a:pt x="9173" y="12116"/>
                </a:cubicBezTo>
                <a:cubicBezTo>
                  <a:pt x="8206" y="12249"/>
                  <a:pt x="7205" y="12450"/>
                  <a:pt x="6205" y="12550"/>
                </a:cubicBezTo>
                <a:cubicBezTo>
                  <a:pt x="5682" y="12633"/>
                  <a:pt x="5160" y="12704"/>
                  <a:pt x="4605" y="12704"/>
                </a:cubicBezTo>
                <a:cubicBezTo>
                  <a:pt x="4273" y="12704"/>
                  <a:pt x="3931" y="12679"/>
                  <a:pt x="3569" y="12616"/>
                </a:cubicBezTo>
                <a:cubicBezTo>
                  <a:pt x="4003" y="12149"/>
                  <a:pt x="4337" y="11816"/>
                  <a:pt x="4670" y="11449"/>
                </a:cubicBezTo>
                <a:cubicBezTo>
                  <a:pt x="6838" y="9247"/>
                  <a:pt x="9273" y="7346"/>
                  <a:pt x="11909" y="5745"/>
                </a:cubicBezTo>
                <a:cubicBezTo>
                  <a:pt x="12909" y="5111"/>
                  <a:pt x="13943" y="4544"/>
                  <a:pt x="15044" y="4110"/>
                </a:cubicBezTo>
                <a:cubicBezTo>
                  <a:pt x="19047" y="2376"/>
                  <a:pt x="23283" y="1608"/>
                  <a:pt x="27653" y="1442"/>
                </a:cubicBezTo>
                <a:cubicBezTo>
                  <a:pt x="28492" y="1412"/>
                  <a:pt x="29331" y="1391"/>
                  <a:pt x="30169" y="1391"/>
                </a:cubicBezTo>
                <a:cubicBezTo>
                  <a:pt x="32163" y="1391"/>
                  <a:pt x="34153" y="1509"/>
                  <a:pt x="36126" y="1909"/>
                </a:cubicBezTo>
                <a:cubicBezTo>
                  <a:pt x="39328" y="2542"/>
                  <a:pt x="42297" y="3677"/>
                  <a:pt x="45099" y="5378"/>
                </a:cubicBezTo>
                <a:cubicBezTo>
                  <a:pt x="45966" y="5912"/>
                  <a:pt x="46867" y="6379"/>
                  <a:pt x="47901" y="6979"/>
                </a:cubicBezTo>
                <a:cubicBezTo>
                  <a:pt x="47734" y="6112"/>
                  <a:pt x="47201" y="5778"/>
                  <a:pt x="46700" y="5411"/>
                </a:cubicBezTo>
                <a:cubicBezTo>
                  <a:pt x="43131" y="2676"/>
                  <a:pt x="39061" y="1041"/>
                  <a:pt x="34625" y="408"/>
                </a:cubicBezTo>
                <a:cubicBezTo>
                  <a:pt x="32705" y="135"/>
                  <a:pt x="30786" y="1"/>
                  <a:pt x="2887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sym typeface="Arial"/>
            </a:endParaRPr>
          </a:p>
        </p:txBody>
      </p:sp>
      <p:sp>
        <p:nvSpPr>
          <p:cNvPr id="336" name="Google Shape;336;p43"/>
          <p:cNvSpPr/>
          <p:nvPr/>
        </p:nvSpPr>
        <p:spPr>
          <a:xfrm>
            <a:off x="5593596" y="3102331"/>
            <a:ext cx="666596" cy="168844"/>
          </a:xfrm>
          <a:custGeom>
            <a:avLst/>
            <a:gdLst/>
            <a:ahLst/>
            <a:cxnLst/>
            <a:rect l="l" t="t" r="r" b="b"/>
            <a:pathLst>
              <a:path w="40096" h="10156" extrusionOk="0">
                <a:moveTo>
                  <a:pt x="33160" y="0"/>
                </a:moveTo>
                <a:cubicBezTo>
                  <a:pt x="32817" y="0"/>
                  <a:pt x="32513" y="149"/>
                  <a:pt x="32357" y="416"/>
                </a:cubicBezTo>
                <a:cubicBezTo>
                  <a:pt x="32090" y="816"/>
                  <a:pt x="32224" y="1483"/>
                  <a:pt x="32724" y="1817"/>
                </a:cubicBezTo>
                <a:cubicBezTo>
                  <a:pt x="33258" y="2217"/>
                  <a:pt x="33858" y="2550"/>
                  <a:pt x="34459" y="2884"/>
                </a:cubicBezTo>
                <a:cubicBezTo>
                  <a:pt x="34792" y="3084"/>
                  <a:pt x="35159" y="3284"/>
                  <a:pt x="35626" y="3551"/>
                </a:cubicBezTo>
                <a:cubicBezTo>
                  <a:pt x="35259" y="3618"/>
                  <a:pt x="35092" y="3685"/>
                  <a:pt x="34926" y="3718"/>
                </a:cubicBezTo>
                <a:cubicBezTo>
                  <a:pt x="32573" y="3877"/>
                  <a:pt x="30221" y="4187"/>
                  <a:pt x="27869" y="4187"/>
                </a:cubicBezTo>
                <a:cubicBezTo>
                  <a:pt x="27753" y="4187"/>
                  <a:pt x="27636" y="4187"/>
                  <a:pt x="27520" y="4185"/>
                </a:cubicBezTo>
                <a:cubicBezTo>
                  <a:pt x="24818" y="4152"/>
                  <a:pt x="22116" y="3851"/>
                  <a:pt x="19481" y="3451"/>
                </a:cubicBezTo>
                <a:cubicBezTo>
                  <a:pt x="17046" y="3118"/>
                  <a:pt x="14678" y="2517"/>
                  <a:pt x="12276" y="1983"/>
                </a:cubicBezTo>
                <a:cubicBezTo>
                  <a:pt x="10074" y="1482"/>
                  <a:pt x="7896" y="1027"/>
                  <a:pt x="5644" y="1027"/>
                </a:cubicBezTo>
                <a:cubicBezTo>
                  <a:pt x="5200" y="1027"/>
                  <a:pt x="4754" y="1044"/>
                  <a:pt x="4304" y="1083"/>
                </a:cubicBezTo>
                <a:cubicBezTo>
                  <a:pt x="3170" y="1183"/>
                  <a:pt x="2135" y="1416"/>
                  <a:pt x="1135" y="1850"/>
                </a:cubicBezTo>
                <a:cubicBezTo>
                  <a:pt x="668" y="2017"/>
                  <a:pt x="201" y="2250"/>
                  <a:pt x="1" y="2817"/>
                </a:cubicBezTo>
                <a:cubicBezTo>
                  <a:pt x="154" y="2971"/>
                  <a:pt x="294" y="3018"/>
                  <a:pt x="429" y="3018"/>
                </a:cubicBezTo>
                <a:cubicBezTo>
                  <a:pt x="587" y="3018"/>
                  <a:pt x="739" y="2953"/>
                  <a:pt x="901" y="2917"/>
                </a:cubicBezTo>
                <a:cubicBezTo>
                  <a:pt x="1435" y="2751"/>
                  <a:pt x="2035" y="2517"/>
                  <a:pt x="2602" y="2484"/>
                </a:cubicBezTo>
                <a:cubicBezTo>
                  <a:pt x="3423" y="2445"/>
                  <a:pt x="4255" y="2428"/>
                  <a:pt x="5085" y="2428"/>
                </a:cubicBezTo>
                <a:cubicBezTo>
                  <a:pt x="5672" y="2428"/>
                  <a:pt x="6259" y="2437"/>
                  <a:pt x="6839" y="2450"/>
                </a:cubicBezTo>
                <a:cubicBezTo>
                  <a:pt x="7406" y="2450"/>
                  <a:pt x="7973" y="2517"/>
                  <a:pt x="8507" y="2651"/>
                </a:cubicBezTo>
                <a:cubicBezTo>
                  <a:pt x="10275" y="3051"/>
                  <a:pt x="12009" y="3484"/>
                  <a:pt x="13777" y="3885"/>
                </a:cubicBezTo>
                <a:cubicBezTo>
                  <a:pt x="15178" y="4218"/>
                  <a:pt x="16579" y="4585"/>
                  <a:pt x="18013" y="4785"/>
                </a:cubicBezTo>
                <a:cubicBezTo>
                  <a:pt x="20015" y="5119"/>
                  <a:pt x="22016" y="5319"/>
                  <a:pt x="23984" y="5586"/>
                </a:cubicBezTo>
                <a:cubicBezTo>
                  <a:pt x="25250" y="5754"/>
                  <a:pt x="26510" y="5817"/>
                  <a:pt x="27765" y="5817"/>
                </a:cubicBezTo>
                <a:cubicBezTo>
                  <a:pt x="29255" y="5817"/>
                  <a:pt x="30739" y="5728"/>
                  <a:pt x="32224" y="5619"/>
                </a:cubicBezTo>
                <a:cubicBezTo>
                  <a:pt x="33558" y="5519"/>
                  <a:pt x="34859" y="5352"/>
                  <a:pt x="36293" y="5219"/>
                </a:cubicBezTo>
                <a:lnTo>
                  <a:pt x="36293" y="5219"/>
                </a:lnTo>
                <a:cubicBezTo>
                  <a:pt x="36026" y="5519"/>
                  <a:pt x="35860" y="5686"/>
                  <a:pt x="35693" y="5886"/>
                </a:cubicBezTo>
                <a:cubicBezTo>
                  <a:pt x="34992" y="6820"/>
                  <a:pt x="34225" y="7754"/>
                  <a:pt x="33591" y="8755"/>
                </a:cubicBezTo>
                <a:cubicBezTo>
                  <a:pt x="33091" y="9522"/>
                  <a:pt x="33491" y="10156"/>
                  <a:pt x="34425" y="10156"/>
                </a:cubicBezTo>
                <a:cubicBezTo>
                  <a:pt x="34725" y="10156"/>
                  <a:pt x="35059" y="10022"/>
                  <a:pt x="35259" y="9789"/>
                </a:cubicBezTo>
                <a:cubicBezTo>
                  <a:pt x="36493" y="8521"/>
                  <a:pt x="37694" y="7187"/>
                  <a:pt x="38862" y="5886"/>
                </a:cubicBezTo>
                <a:cubicBezTo>
                  <a:pt x="39062" y="5686"/>
                  <a:pt x="39129" y="5386"/>
                  <a:pt x="39329" y="5186"/>
                </a:cubicBezTo>
                <a:cubicBezTo>
                  <a:pt x="40096" y="4318"/>
                  <a:pt x="39929" y="3585"/>
                  <a:pt x="38862" y="3151"/>
                </a:cubicBezTo>
                <a:cubicBezTo>
                  <a:pt x="38261" y="2884"/>
                  <a:pt x="37661" y="2651"/>
                  <a:pt x="37094" y="2317"/>
                </a:cubicBezTo>
                <a:cubicBezTo>
                  <a:pt x="36293" y="1783"/>
                  <a:pt x="35526" y="1183"/>
                  <a:pt x="34725" y="649"/>
                </a:cubicBezTo>
                <a:cubicBezTo>
                  <a:pt x="34392" y="449"/>
                  <a:pt x="34058" y="249"/>
                  <a:pt x="33691" y="115"/>
                </a:cubicBezTo>
                <a:cubicBezTo>
                  <a:pt x="33513" y="38"/>
                  <a:pt x="33332" y="0"/>
                  <a:pt x="3316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sym typeface="Arial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788021" y="1991353"/>
            <a:ext cx="21441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거리가 먼 지역에 방을 구할 때</a:t>
            </a:r>
            <a:endParaRPr sz="1800" i="0" u="none" strike="noStrike" cap="none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6460475" y="3755625"/>
            <a:ext cx="2469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8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급하게 방을 </a:t>
            </a:r>
            <a:endParaRPr sz="18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8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구해야 하는 경우</a:t>
            </a:r>
            <a:endParaRPr sz="1800" i="0" u="none" strike="noStrike" cap="none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6824429" y="2095612"/>
            <a:ext cx="1448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20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허위매물 </a:t>
            </a:r>
            <a:endParaRPr sz="2000" i="0" u="none" strike="noStrike" cap="none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728145" y="3723415"/>
            <a:ext cx="28287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800" dirty="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몸이 불편해 </a:t>
            </a:r>
            <a:r>
              <a:rPr lang="ko" sz="1800" dirty="0" smtClean="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직접 </a:t>
            </a:r>
            <a:r>
              <a:rPr lang="ko" sz="1800" dirty="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방을 </a:t>
            </a:r>
            <a:endParaRPr sz="1800" dirty="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800" dirty="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rPr>
              <a:t>보러다니기 힘들 때</a:t>
            </a:r>
            <a:endParaRPr sz="1800" dirty="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서비스 키워드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1678152" y="1605249"/>
            <a:ext cx="1059666" cy="649568"/>
          </a:xfrm>
          <a:custGeom>
            <a:avLst/>
            <a:gdLst/>
            <a:ahLst/>
            <a:cxnLst/>
            <a:rect l="l" t="t" r="r" b="b"/>
            <a:pathLst>
              <a:path w="40063" h="23018" extrusionOk="0">
                <a:moveTo>
                  <a:pt x="8540" y="1"/>
                </a:moveTo>
                <a:lnTo>
                  <a:pt x="1" y="11509"/>
                </a:lnTo>
                <a:lnTo>
                  <a:pt x="8540" y="23017"/>
                </a:lnTo>
                <a:lnTo>
                  <a:pt x="40063" y="23017"/>
                </a:lnTo>
                <a:lnTo>
                  <a:pt x="4006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1110861" y="2279217"/>
            <a:ext cx="1059666" cy="648608"/>
          </a:xfrm>
          <a:custGeom>
            <a:avLst/>
            <a:gdLst/>
            <a:ahLst/>
            <a:cxnLst/>
            <a:rect l="l" t="t" r="r" b="b"/>
            <a:pathLst>
              <a:path w="40063" h="22984" extrusionOk="0">
                <a:moveTo>
                  <a:pt x="8573" y="1"/>
                </a:moveTo>
                <a:lnTo>
                  <a:pt x="0" y="11509"/>
                </a:lnTo>
                <a:lnTo>
                  <a:pt x="8573" y="22984"/>
                </a:lnTo>
                <a:lnTo>
                  <a:pt x="40062" y="22984"/>
                </a:lnTo>
                <a:lnTo>
                  <a:pt x="400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1255540" y="2952226"/>
            <a:ext cx="1059666" cy="649568"/>
          </a:xfrm>
          <a:custGeom>
            <a:avLst/>
            <a:gdLst/>
            <a:ahLst/>
            <a:cxnLst/>
            <a:rect l="l" t="t" r="r" b="b"/>
            <a:pathLst>
              <a:path w="40063" h="23018" extrusionOk="0">
                <a:moveTo>
                  <a:pt x="8574" y="1"/>
                </a:moveTo>
                <a:lnTo>
                  <a:pt x="1" y="11509"/>
                </a:lnTo>
                <a:lnTo>
                  <a:pt x="8574" y="23017"/>
                </a:lnTo>
                <a:lnTo>
                  <a:pt x="40063" y="23017"/>
                </a:lnTo>
                <a:lnTo>
                  <a:pt x="400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</p:txBody>
      </p:sp>
      <p:sp>
        <p:nvSpPr>
          <p:cNvPr id="349" name="Google Shape;349;p44"/>
          <p:cNvSpPr/>
          <p:nvPr/>
        </p:nvSpPr>
        <p:spPr>
          <a:xfrm>
            <a:off x="1605812" y="3626194"/>
            <a:ext cx="1059666" cy="648608"/>
          </a:xfrm>
          <a:custGeom>
            <a:avLst/>
            <a:gdLst/>
            <a:ahLst/>
            <a:cxnLst/>
            <a:rect l="l" t="t" r="r" b="b"/>
            <a:pathLst>
              <a:path w="40063" h="22984" extrusionOk="0">
                <a:moveTo>
                  <a:pt x="8573" y="1"/>
                </a:moveTo>
                <a:lnTo>
                  <a:pt x="1" y="11509"/>
                </a:lnTo>
                <a:lnTo>
                  <a:pt x="8573" y="22984"/>
                </a:lnTo>
                <a:lnTo>
                  <a:pt x="40063" y="22984"/>
                </a:lnTo>
                <a:lnTo>
                  <a:pt x="400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</p:txBody>
      </p:sp>
      <p:sp>
        <p:nvSpPr>
          <p:cNvPr id="350" name="Google Shape;350;p44"/>
          <p:cNvSpPr/>
          <p:nvPr/>
        </p:nvSpPr>
        <p:spPr>
          <a:xfrm>
            <a:off x="1981875" y="1605250"/>
            <a:ext cx="6448540" cy="649568"/>
          </a:xfrm>
          <a:custGeom>
            <a:avLst/>
            <a:gdLst/>
            <a:ahLst/>
            <a:cxnLst/>
            <a:rect l="l" t="t" r="r" b="b"/>
            <a:pathLst>
              <a:path w="258019" h="23018" extrusionOk="0">
                <a:moveTo>
                  <a:pt x="249479" y="1"/>
                </a:moveTo>
                <a:lnTo>
                  <a:pt x="1" y="1"/>
                </a:lnTo>
                <a:lnTo>
                  <a:pt x="1" y="23017"/>
                </a:lnTo>
                <a:lnTo>
                  <a:pt x="249479" y="23017"/>
                </a:lnTo>
                <a:lnTo>
                  <a:pt x="258018" y="11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1981872" y="2279217"/>
            <a:ext cx="6448849" cy="648608"/>
          </a:xfrm>
          <a:custGeom>
            <a:avLst/>
            <a:gdLst/>
            <a:ahLst/>
            <a:cxnLst/>
            <a:rect l="l" t="t" r="r" b="b"/>
            <a:pathLst>
              <a:path w="257285" h="22984" extrusionOk="0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4"/>
          <p:cNvSpPr/>
          <p:nvPr/>
        </p:nvSpPr>
        <p:spPr>
          <a:xfrm>
            <a:off x="1981872" y="2952226"/>
            <a:ext cx="6448849" cy="649568"/>
          </a:xfrm>
          <a:custGeom>
            <a:avLst/>
            <a:gdLst/>
            <a:ahLst/>
            <a:cxnLst/>
            <a:rect l="l" t="t" r="r" b="b"/>
            <a:pathLst>
              <a:path w="257285" h="23018" extrusionOk="0">
                <a:moveTo>
                  <a:pt x="248745" y="1"/>
                </a:moveTo>
                <a:lnTo>
                  <a:pt x="1" y="1"/>
                </a:lnTo>
                <a:lnTo>
                  <a:pt x="1" y="23017"/>
                </a:lnTo>
                <a:lnTo>
                  <a:pt x="248745" y="23017"/>
                </a:lnTo>
                <a:lnTo>
                  <a:pt x="257284" y="115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4"/>
          <p:cNvSpPr/>
          <p:nvPr/>
        </p:nvSpPr>
        <p:spPr>
          <a:xfrm>
            <a:off x="1981872" y="3626194"/>
            <a:ext cx="6448849" cy="648608"/>
          </a:xfrm>
          <a:custGeom>
            <a:avLst/>
            <a:gdLst/>
            <a:ahLst/>
            <a:cxnLst/>
            <a:rect l="l" t="t" r="r" b="b"/>
            <a:pathLst>
              <a:path w="257285" h="22984" extrusionOk="0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44"/>
          <p:cNvGrpSpPr/>
          <p:nvPr/>
        </p:nvGrpSpPr>
        <p:grpSpPr>
          <a:xfrm>
            <a:off x="1399677" y="4337997"/>
            <a:ext cx="521342" cy="481232"/>
            <a:chOff x="1280600" y="4151861"/>
            <a:chExt cx="445325" cy="773560"/>
          </a:xfrm>
        </p:grpSpPr>
        <p:sp>
          <p:nvSpPr>
            <p:cNvPr id="355" name="Google Shape;355;p44"/>
            <p:cNvSpPr/>
            <p:nvPr/>
          </p:nvSpPr>
          <p:spPr>
            <a:xfrm>
              <a:off x="1328950" y="4728227"/>
              <a:ext cx="396150" cy="197194"/>
            </a:xfrm>
            <a:custGeom>
              <a:avLst/>
              <a:gdLst/>
              <a:ahLst/>
              <a:cxnLst/>
              <a:rect l="l" t="t" r="r" b="b"/>
              <a:pathLst>
                <a:path w="15846" h="9141" extrusionOk="0">
                  <a:moveTo>
                    <a:pt x="1" y="0"/>
                  </a:moveTo>
                  <a:cubicBezTo>
                    <a:pt x="1969" y="2902"/>
                    <a:pt x="8273" y="8773"/>
                    <a:pt x="15845" y="9140"/>
                  </a:cubicBezTo>
                  <a:lnTo>
                    <a:pt x="15845" y="1401"/>
                  </a:lnTo>
                  <a:cubicBezTo>
                    <a:pt x="7840" y="1401"/>
                    <a:pt x="2536" y="86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56" name="Google Shape;356;p44"/>
            <p:cNvSpPr/>
            <p:nvPr/>
          </p:nvSpPr>
          <p:spPr>
            <a:xfrm>
              <a:off x="1312275" y="4605184"/>
              <a:ext cx="412825" cy="65494"/>
            </a:xfrm>
            <a:custGeom>
              <a:avLst/>
              <a:gdLst/>
              <a:ahLst/>
              <a:cxnLst/>
              <a:rect l="l" t="t" r="r" b="b"/>
              <a:pathLst>
                <a:path w="16513" h="3036" extrusionOk="0">
                  <a:moveTo>
                    <a:pt x="1869" y="3036"/>
                  </a:moveTo>
                  <a:cubicBezTo>
                    <a:pt x="4604" y="2135"/>
                    <a:pt x="10108" y="1501"/>
                    <a:pt x="16512" y="1468"/>
                  </a:cubicBezTo>
                  <a:lnTo>
                    <a:pt x="16512" y="134"/>
                  </a:lnTo>
                  <a:cubicBezTo>
                    <a:pt x="12643" y="501"/>
                    <a:pt x="9507" y="634"/>
                    <a:pt x="7006" y="634"/>
                  </a:cubicBezTo>
                  <a:cubicBezTo>
                    <a:pt x="3703" y="634"/>
                    <a:pt x="1502" y="367"/>
                    <a:pt x="1" y="0"/>
                  </a:cubicBezTo>
                  <a:lnTo>
                    <a:pt x="1" y="1234"/>
                  </a:lnTo>
                  <a:cubicBezTo>
                    <a:pt x="1" y="2168"/>
                    <a:pt x="1" y="2702"/>
                    <a:pt x="1869" y="303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57" name="Google Shape;357;p44"/>
            <p:cNvSpPr/>
            <p:nvPr/>
          </p:nvSpPr>
          <p:spPr>
            <a:xfrm>
              <a:off x="1312275" y="4380669"/>
              <a:ext cx="412825" cy="73433"/>
            </a:xfrm>
            <a:custGeom>
              <a:avLst/>
              <a:gdLst/>
              <a:ahLst/>
              <a:cxnLst/>
              <a:rect l="l" t="t" r="r" b="b"/>
              <a:pathLst>
                <a:path w="16513" h="3404" extrusionOk="0">
                  <a:moveTo>
                    <a:pt x="5238" y="3270"/>
                  </a:moveTo>
                  <a:cubicBezTo>
                    <a:pt x="7906" y="3403"/>
                    <a:pt x="12243" y="3170"/>
                    <a:pt x="16512" y="2769"/>
                  </a:cubicBezTo>
                  <a:lnTo>
                    <a:pt x="16512" y="134"/>
                  </a:lnTo>
                  <a:cubicBezTo>
                    <a:pt x="12643" y="468"/>
                    <a:pt x="9507" y="634"/>
                    <a:pt x="7006" y="634"/>
                  </a:cubicBezTo>
                  <a:cubicBezTo>
                    <a:pt x="3703" y="634"/>
                    <a:pt x="1502" y="368"/>
                    <a:pt x="1" y="1"/>
                  </a:cubicBezTo>
                  <a:lnTo>
                    <a:pt x="1" y="1202"/>
                  </a:lnTo>
                  <a:cubicBezTo>
                    <a:pt x="1" y="2502"/>
                    <a:pt x="1" y="3070"/>
                    <a:pt x="5238" y="327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58" name="Google Shape;358;p44"/>
            <p:cNvSpPr/>
            <p:nvPr/>
          </p:nvSpPr>
          <p:spPr>
            <a:xfrm>
              <a:off x="1312275" y="4492926"/>
              <a:ext cx="412825" cy="71987"/>
            </a:xfrm>
            <a:custGeom>
              <a:avLst/>
              <a:gdLst/>
              <a:ahLst/>
              <a:cxnLst/>
              <a:rect l="l" t="t" r="r" b="b"/>
              <a:pathLst>
                <a:path w="16513" h="3337" extrusionOk="0">
                  <a:moveTo>
                    <a:pt x="5238" y="3203"/>
                  </a:moveTo>
                  <a:cubicBezTo>
                    <a:pt x="7906" y="3336"/>
                    <a:pt x="12243" y="3069"/>
                    <a:pt x="16512" y="2669"/>
                  </a:cubicBezTo>
                  <a:lnTo>
                    <a:pt x="16512" y="134"/>
                  </a:lnTo>
                  <a:cubicBezTo>
                    <a:pt x="12643" y="467"/>
                    <a:pt x="9507" y="634"/>
                    <a:pt x="7006" y="634"/>
                  </a:cubicBezTo>
                  <a:cubicBezTo>
                    <a:pt x="3703" y="634"/>
                    <a:pt x="1502" y="367"/>
                    <a:pt x="1" y="0"/>
                  </a:cubicBezTo>
                  <a:lnTo>
                    <a:pt x="1" y="1135"/>
                  </a:lnTo>
                  <a:cubicBezTo>
                    <a:pt x="1" y="2402"/>
                    <a:pt x="1" y="2969"/>
                    <a:pt x="5238" y="3203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59" name="Google Shape;359;p44"/>
            <p:cNvSpPr/>
            <p:nvPr/>
          </p:nvSpPr>
          <p:spPr>
            <a:xfrm>
              <a:off x="1312275" y="4283533"/>
              <a:ext cx="412825" cy="59022"/>
            </a:xfrm>
            <a:custGeom>
              <a:avLst/>
              <a:gdLst/>
              <a:ahLst/>
              <a:cxnLst/>
              <a:rect l="l" t="t" r="r" b="b"/>
              <a:pathLst>
                <a:path w="16513" h="2736" extrusionOk="0">
                  <a:moveTo>
                    <a:pt x="5238" y="2602"/>
                  </a:moveTo>
                  <a:cubicBezTo>
                    <a:pt x="7906" y="2736"/>
                    <a:pt x="12243" y="2469"/>
                    <a:pt x="16512" y="2102"/>
                  </a:cubicBezTo>
                  <a:lnTo>
                    <a:pt x="16512" y="101"/>
                  </a:lnTo>
                  <a:cubicBezTo>
                    <a:pt x="12643" y="467"/>
                    <a:pt x="9507" y="601"/>
                    <a:pt x="7006" y="601"/>
                  </a:cubicBezTo>
                  <a:cubicBezTo>
                    <a:pt x="3703" y="601"/>
                    <a:pt x="1502" y="367"/>
                    <a:pt x="1" y="0"/>
                  </a:cubicBezTo>
                  <a:lnTo>
                    <a:pt x="1" y="534"/>
                  </a:lnTo>
                  <a:cubicBezTo>
                    <a:pt x="1" y="1835"/>
                    <a:pt x="1" y="2402"/>
                    <a:pt x="5238" y="2602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60" name="Google Shape;360;p44"/>
            <p:cNvSpPr/>
            <p:nvPr/>
          </p:nvSpPr>
          <p:spPr>
            <a:xfrm>
              <a:off x="1358975" y="4636829"/>
              <a:ext cx="366125" cy="42476"/>
            </a:xfrm>
            <a:custGeom>
              <a:avLst/>
              <a:gdLst/>
              <a:ahLst/>
              <a:cxnLst/>
              <a:rect l="l" t="t" r="r" b="b"/>
              <a:pathLst>
                <a:path w="14645" h="1969" extrusionOk="0">
                  <a:moveTo>
                    <a:pt x="3370" y="1869"/>
                  </a:moveTo>
                  <a:cubicBezTo>
                    <a:pt x="6038" y="1969"/>
                    <a:pt x="10375" y="1735"/>
                    <a:pt x="14644" y="1369"/>
                  </a:cubicBezTo>
                  <a:lnTo>
                    <a:pt x="14644" y="1"/>
                  </a:lnTo>
                  <a:cubicBezTo>
                    <a:pt x="8240" y="34"/>
                    <a:pt x="2736" y="668"/>
                    <a:pt x="1" y="1569"/>
                  </a:cubicBezTo>
                  <a:cubicBezTo>
                    <a:pt x="768" y="1702"/>
                    <a:pt x="1835" y="1802"/>
                    <a:pt x="3370" y="186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61" name="Google Shape;361;p44"/>
            <p:cNvSpPr/>
            <p:nvPr/>
          </p:nvSpPr>
          <p:spPr>
            <a:xfrm>
              <a:off x="1358975" y="4636829"/>
              <a:ext cx="366125" cy="42476"/>
            </a:xfrm>
            <a:custGeom>
              <a:avLst/>
              <a:gdLst/>
              <a:ahLst/>
              <a:cxnLst/>
              <a:rect l="l" t="t" r="r" b="b"/>
              <a:pathLst>
                <a:path w="14645" h="1969" extrusionOk="0">
                  <a:moveTo>
                    <a:pt x="3370" y="1869"/>
                  </a:moveTo>
                  <a:cubicBezTo>
                    <a:pt x="6038" y="1969"/>
                    <a:pt x="10375" y="1735"/>
                    <a:pt x="14644" y="1369"/>
                  </a:cubicBezTo>
                  <a:lnTo>
                    <a:pt x="14644" y="1"/>
                  </a:lnTo>
                  <a:cubicBezTo>
                    <a:pt x="8240" y="34"/>
                    <a:pt x="2736" y="668"/>
                    <a:pt x="1" y="1569"/>
                  </a:cubicBezTo>
                  <a:cubicBezTo>
                    <a:pt x="768" y="1702"/>
                    <a:pt x="1835" y="1802"/>
                    <a:pt x="3370" y="1869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62" name="Google Shape;362;p44"/>
            <p:cNvSpPr/>
            <p:nvPr/>
          </p:nvSpPr>
          <p:spPr>
            <a:xfrm>
              <a:off x="1281425" y="4295052"/>
              <a:ext cx="443675" cy="60295"/>
            </a:xfrm>
            <a:custGeom>
              <a:avLst/>
              <a:gdLst/>
              <a:ahLst/>
              <a:cxnLst/>
              <a:rect l="l" t="t" r="r" b="b"/>
              <a:pathLst>
                <a:path w="17747" h="2795" extrusionOk="0">
                  <a:moveTo>
                    <a:pt x="1235" y="0"/>
                  </a:moveTo>
                  <a:cubicBezTo>
                    <a:pt x="1235" y="0"/>
                    <a:pt x="0" y="901"/>
                    <a:pt x="201" y="1768"/>
                  </a:cubicBezTo>
                  <a:lnTo>
                    <a:pt x="201" y="1668"/>
                  </a:lnTo>
                  <a:cubicBezTo>
                    <a:pt x="601" y="1974"/>
                    <a:pt x="2246" y="2795"/>
                    <a:pt x="8065" y="2795"/>
                  </a:cubicBezTo>
                  <a:cubicBezTo>
                    <a:pt x="10494" y="2795"/>
                    <a:pt x="13650" y="2652"/>
                    <a:pt x="17746" y="2268"/>
                  </a:cubicBezTo>
                  <a:lnTo>
                    <a:pt x="17746" y="1568"/>
                  </a:lnTo>
                  <a:cubicBezTo>
                    <a:pt x="14239" y="1869"/>
                    <a:pt x="10687" y="2103"/>
                    <a:pt x="8052" y="2103"/>
                  </a:cubicBezTo>
                  <a:cubicBezTo>
                    <a:pt x="7478" y="2103"/>
                    <a:pt x="6948" y="2092"/>
                    <a:pt x="6472" y="2068"/>
                  </a:cubicBezTo>
                  <a:cubicBezTo>
                    <a:pt x="1235" y="1868"/>
                    <a:pt x="1235" y="1301"/>
                    <a:pt x="1235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63" name="Google Shape;363;p44"/>
            <p:cNvSpPr/>
            <p:nvPr/>
          </p:nvSpPr>
          <p:spPr>
            <a:xfrm>
              <a:off x="1281425" y="4406576"/>
              <a:ext cx="443675" cy="61029"/>
            </a:xfrm>
            <a:custGeom>
              <a:avLst/>
              <a:gdLst/>
              <a:ahLst/>
              <a:cxnLst/>
              <a:rect l="l" t="t" r="r" b="b"/>
              <a:pathLst>
                <a:path w="17747" h="2829" extrusionOk="0">
                  <a:moveTo>
                    <a:pt x="1235" y="1"/>
                  </a:moveTo>
                  <a:cubicBezTo>
                    <a:pt x="1235" y="1"/>
                    <a:pt x="0" y="901"/>
                    <a:pt x="201" y="1768"/>
                  </a:cubicBezTo>
                  <a:lnTo>
                    <a:pt x="201" y="1702"/>
                  </a:lnTo>
                  <a:cubicBezTo>
                    <a:pt x="601" y="2008"/>
                    <a:pt x="2246" y="2828"/>
                    <a:pt x="8065" y="2828"/>
                  </a:cubicBezTo>
                  <a:cubicBezTo>
                    <a:pt x="10494" y="2828"/>
                    <a:pt x="13650" y="2685"/>
                    <a:pt x="17746" y="2302"/>
                  </a:cubicBezTo>
                  <a:lnTo>
                    <a:pt x="17746" y="1568"/>
                  </a:lnTo>
                  <a:cubicBezTo>
                    <a:pt x="14296" y="1892"/>
                    <a:pt x="10802" y="2106"/>
                    <a:pt x="8180" y="2106"/>
                  </a:cubicBezTo>
                  <a:cubicBezTo>
                    <a:pt x="7557" y="2106"/>
                    <a:pt x="6984" y="2094"/>
                    <a:pt x="6472" y="2069"/>
                  </a:cubicBezTo>
                  <a:cubicBezTo>
                    <a:pt x="1235" y="1869"/>
                    <a:pt x="1235" y="1301"/>
                    <a:pt x="1235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64" name="Google Shape;364;p44"/>
            <p:cNvSpPr/>
            <p:nvPr/>
          </p:nvSpPr>
          <p:spPr>
            <a:xfrm>
              <a:off x="1281425" y="4517388"/>
              <a:ext cx="443675" cy="62452"/>
            </a:xfrm>
            <a:custGeom>
              <a:avLst/>
              <a:gdLst/>
              <a:ahLst/>
              <a:cxnLst/>
              <a:rect l="l" t="t" r="r" b="b"/>
              <a:pathLst>
                <a:path w="17747" h="2895" extrusionOk="0">
                  <a:moveTo>
                    <a:pt x="1235" y="1"/>
                  </a:moveTo>
                  <a:cubicBezTo>
                    <a:pt x="1235" y="1"/>
                    <a:pt x="0" y="901"/>
                    <a:pt x="201" y="1768"/>
                  </a:cubicBezTo>
                  <a:cubicBezTo>
                    <a:pt x="601" y="2074"/>
                    <a:pt x="2246" y="2895"/>
                    <a:pt x="8065" y="2895"/>
                  </a:cubicBezTo>
                  <a:cubicBezTo>
                    <a:pt x="10494" y="2895"/>
                    <a:pt x="13650" y="2752"/>
                    <a:pt x="17746" y="2369"/>
                  </a:cubicBezTo>
                  <a:lnTo>
                    <a:pt x="17746" y="1535"/>
                  </a:lnTo>
                  <a:cubicBezTo>
                    <a:pt x="14233" y="1864"/>
                    <a:pt x="10674" y="2103"/>
                    <a:pt x="8037" y="2103"/>
                  </a:cubicBezTo>
                  <a:cubicBezTo>
                    <a:pt x="7469" y="2103"/>
                    <a:pt x="6944" y="2092"/>
                    <a:pt x="6472" y="2069"/>
                  </a:cubicBezTo>
                  <a:cubicBezTo>
                    <a:pt x="1235" y="1869"/>
                    <a:pt x="1235" y="1268"/>
                    <a:pt x="1235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65" name="Google Shape;365;p44"/>
            <p:cNvSpPr/>
            <p:nvPr/>
          </p:nvSpPr>
          <p:spPr>
            <a:xfrm>
              <a:off x="1281425" y="4631803"/>
              <a:ext cx="443675" cy="60295"/>
            </a:xfrm>
            <a:custGeom>
              <a:avLst/>
              <a:gdLst/>
              <a:ahLst/>
              <a:cxnLst/>
              <a:rect l="l" t="t" r="r" b="b"/>
              <a:pathLst>
                <a:path w="17747" h="2795" extrusionOk="0">
                  <a:moveTo>
                    <a:pt x="1235" y="0"/>
                  </a:moveTo>
                  <a:cubicBezTo>
                    <a:pt x="1235" y="0"/>
                    <a:pt x="0" y="901"/>
                    <a:pt x="201" y="1768"/>
                  </a:cubicBezTo>
                  <a:lnTo>
                    <a:pt x="201" y="1668"/>
                  </a:lnTo>
                  <a:cubicBezTo>
                    <a:pt x="601" y="1974"/>
                    <a:pt x="2246" y="2795"/>
                    <a:pt x="8065" y="2795"/>
                  </a:cubicBezTo>
                  <a:cubicBezTo>
                    <a:pt x="10494" y="2795"/>
                    <a:pt x="13650" y="2652"/>
                    <a:pt x="17746" y="2269"/>
                  </a:cubicBezTo>
                  <a:lnTo>
                    <a:pt x="17746" y="1602"/>
                  </a:lnTo>
                  <a:cubicBezTo>
                    <a:pt x="14149" y="1911"/>
                    <a:pt x="10504" y="2125"/>
                    <a:pt x="7849" y="2125"/>
                  </a:cubicBezTo>
                  <a:cubicBezTo>
                    <a:pt x="7353" y="2125"/>
                    <a:pt x="6892" y="2118"/>
                    <a:pt x="6472" y="2102"/>
                  </a:cubicBezTo>
                  <a:cubicBezTo>
                    <a:pt x="4937" y="2035"/>
                    <a:pt x="3870" y="1935"/>
                    <a:pt x="3103" y="1802"/>
                  </a:cubicBezTo>
                  <a:cubicBezTo>
                    <a:pt x="1235" y="1468"/>
                    <a:pt x="1235" y="934"/>
                    <a:pt x="1235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66" name="Google Shape;366;p44"/>
            <p:cNvSpPr/>
            <p:nvPr/>
          </p:nvSpPr>
          <p:spPr>
            <a:xfrm>
              <a:off x="1280600" y="4333190"/>
              <a:ext cx="31700" cy="47503"/>
            </a:xfrm>
            <a:custGeom>
              <a:avLst/>
              <a:gdLst/>
              <a:ahLst/>
              <a:cxnLst/>
              <a:rect l="l" t="t" r="r" b="b"/>
              <a:pathLst>
                <a:path w="1268" h="2202" extrusionOk="0">
                  <a:moveTo>
                    <a:pt x="234" y="0"/>
                  </a:moveTo>
                  <a:lnTo>
                    <a:pt x="234" y="1901"/>
                  </a:lnTo>
                  <a:cubicBezTo>
                    <a:pt x="534" y="2002"/>
                    <a:pt x="867" y="2102"/>
                    <a:pt x="1268" y="2202"/>
                  </a:cubicBezTo>
                  <a:lnTo>
                    <a:pt x="1268" y="1668"/>
                  </a:lnTo>
                  <a:cubicBezTo>
                    <a:pt x="0" y="1168"/>
                    <a:pt x="300" y="467"/>
                    <a:pt x="234" y="0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67" name="Google Shape;367;p44"/>
            <p:cNvSpPr/>
            <p:nvPr/>
          </p:nvSpPr>
          <p:spPr>
            <a:xfrm>
              <a:off x="1312275" y="4369150"/>
              <a:ext cx="412825" cy="25218"/>
            </a:xfrm>
            <a:custGeom>
              <a:avLst/>
              <a:gdLst/>
              <a:ahLst/>
              <a:cxnLst/>
              <a:rect l="l" t="t" r="r" b="b"/>
              <a:pathLst>
                <a:path w="16513" h="1169" extrusionOk="0">
                  <a:moveTo>
                    <a:pt x="16512" y="668"/>
                  </a:moveTo>
                  <a:lnTo>
                    <a:pt x="16512" y="34"/>
                  </a:lnTo>
                  <a:cubicBezTo>
                    <a:pt x="14511" y="234"/>
                    <a:pt x="12410" y="368"/>
                    <a:pt x="10241" y="501"/>
                  </a:cubicBezTo>
                  <a:cubicBezTo>
                    <a:pt x="4037" y="835"/>
                    <a:pt x="1268" y="535"/>
                    <a:pt x="1" y="1"/>
                  </a:cubicBezTo>
                  <a:lnTo>
                    <a:pt x="1" y="535"/>
                  </a:lnTo>
                  <a:cubicBezTo>
                    <a:pt x="1502" y="902"/>
                    <a:pt x="3703" y="1168"/>
                    <a:pt x="7006" y="1168"/>
                  </a:cubicBezTo>
                  <a:cubicBezTo>
                    <a:pt x="9507" y="1168"/>
                    <a:pt x="12643" y="1002"/>
                    <a:pt x="16512" y="66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68" name="Google Shape;368;p44"/>
            <p:cNvSpPr/>
            <p:nvPr/>
          </p:nvSpPr>
          <p:spPr>
            <a:xfrm>
              <a:off x="1312275" y="4369150"/>
              <a:ext cx="412825" cy="25218"/>
            </a:xfrm>
            <a:custGeom>
              <a:avLst/>
              <a:gdLst/>
              <a:ahLst/>
              <a:cxnLst/>
              <a:rect l="l" t="t" r="r" b="b"/>
              <a:pathLst>
                <a:path w="16513" h="1169" extrusionOk="0">
                  <a:moveTo>
                    <a:pt x="16512" y="668"/>
                  </a:moveTo>
                  <a:lnTo>
                    <a:pt x="16512" y="34"/>
                  </a:lnTo>
                  <a:cubicBezTo>
                    <a:pt x="14511" y="234"/>
                    <a:pt x="12410" y="368"/>
                    <a:pt x="10241" y="501"/>
                  </a:cubicBezTo>
                  <a:cubicBezTo>
                    <a:pt x="4037" y="835"/>
                    <a:pt x="1268" y="535"/>
                    <a:pt x="1" y="1"/>
                  </a:cubicBezTo>
                  <a:lnTo>
                    <a:pt x="1" y="535"/>
                  </a:lnTo>
                  <a:cubicBezTo>
                    <a:pt x="1502" y="902"/>
                    <a:pt x="3703" y="1168"/>
                    <a:pt x="7006" y="1168"/>
                  </a:cubicBezTo>
                  <a:cubicBezTo>
                    <a:pt x="9507" y="1168"/>
                    <a:pt x="12643" y="1002"/>
                    <a:pt x="16512" y="668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69" name="Google Shape;369;p44"/>
            <p:cNvSpPr/>
            <p:nvPr/>
          </p:nvSpPr>
          <p:spPr>
            <a:xfrm>
              <a:off x="1280600" y="4331033"/>
              <a:ext cx="444500" cy="51968"/>
            </a:xfrm>
            <a:custGeom>
              <a:avLst/>
              <a:gdLst/>
              <a:ahLst/>
              <a:cxnLst/>
              <a:rect l="l" t="t" r="r" b="b"/>
              <a:pathLst>
                <a:path w="17780" h="2409" extrusionOk="0">
                  <a:moveTo>
                    <a:pt x="234" y="0"/>
                  </a:moveTo>
                  <a:lnTo>
                    <a:pt x="234" y="100"/>
                  </a:lnTo>
                  <a:cubicBezTo>
                    <a:pt x="300" y="567"/>
                    <a:pt x="0" y="1268"/>
                    <a:pt x="1268" y="1768"/>
                  </a:cubicBezTo>
                  <a:cubicBezTo>
                    <a:pt x="2168" y="2147"/>
                    <a:pt x="3826" y="2408"/>
                    <a:pt x="6935" y="2408"/>
                  </a:cubicBezTo>
                  <a:cubicBezTo>
                    <a:pt x="8202" y="2408"/>
                    <a:pt x="9711" y="2365"/>
                    <a:pt x="11508" y="2268"/>
                  </a:cubicBezTo>
                  <a:cubicBezTo>
                    <a:pt x="13677" y="2135"/>
                    <a:pt x="15778" y="2001"/>
                    <a:pt x="17779" y="1801"/>
                  </a:cubicBezTo>
                  <a:lnTo>
                    <a:pt x="17779" y="600"/>
                  </a:lnTo>
                  <a:cubicBezTo>
                    <a:pt x="13683" y="984"/>
                    <a:pt x="10527" y="1127"/>
                    <a:pt x="8098" y="1127"/>
                  </a:cubicBezTo>
                  <a:cubicBezTo>
                    <a:pt x="2279" y="1127"/>
                    <a:pt x="634" y="306"/>
                    <a:pt x="234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70" name="Google Shape;370;p44"/>
            <p:cNvSpPr/>
            <p:nvPr/>
          </p:nvSpPr>
          <p:spPr>
            <a:xfrm>
              <a:off x="1280600" y="4331033"/>
              <a:ext cx="444500" cy="56132"/>
            </a:xfrm>
            <a:custGeom>
              <a:avLst/>
              <a:gdLst/>
              <a:ahLst/>
              <a:cxnLst/>
              <a:rect l="l" t="t" r="r" b="b"/>
              <a:pathLst>
                <a:path w="17780" h="2602" extrusionOk="0">
                  <a:moveTo>
                    <a:pt x="1268" y="1768"/>
                  </a:moveTo>
                  <a:cubicBezTo>
                    <a:pt x="2535" y="2302"/>
                    <a:pt x="5304" y="2602"/>
                    <a:pt x="11508" y="2268"/>
                  </a:cubicBezTo>
                  <a:cubicBezTo>
                    <a:pt x="13677" y="2135"/>
                    <a:pt x="15778" y="2001"/>
                    <a:pt x="17779" y="1801"/>
                  </a:cubicBezTo>
                  <a:lnTo>
                    <a:pt x="17779" y="600"/>
                  </a:lnTo>
                  <a:cubicBezTo>
                    <a:pt x="3870" y="1901"/>
                    <a:pt x="801" y="434"/>
                    <a:pt x="234" y="0"/>
                  </a:cubicBezTo>
                  <a:lnTo>
                    <a:pt x="234" y="100"/>
                  </a:lnTo>
                  <a:cubicBezTo>
                    <a:pt x="300" y="567"/>
                    <a:pt x="0" y="1268"/>
                    <a:pt x="1268" y="1768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71" name="Google Shape;371;p44"/>
            <p:cNvSpPr/>
            <p:nvPr/>
          </p:nvSpPr>
          <p:spPr>
            <a:xfrm>
              <a:off x="1286425" y="4151861"/>
              <a:ext cx="25875" cy="131700"/>
            </a:xfrm>
            <a:custGeom>
              <a:avLst/>
              <a:gdLst/>
              <a:ahLst/>
              <a:cxnLst/>
              <a:rect l="l" t="t" r="r" b="b"/>
              <a:pathLst>
                <a:path w="1035" h="6105" extrusionOk="0">
                  <a:moveTo>
                    <a:pt x="1" y="0"/>
                  </a:moveTo>
                  <a:lnTo>
                    <a:pt x="1" y="5771"/>
                  </a:lnTo>
                  <a:cubicBezTo>
                    <a:pt x="301" y="5904"/>
                    <a:pt x="634" y="6004"/>
                    <a:pt x="1035" y="6104"/>
                  </a:cubicBezTo>
                  <a:lnTo>
                    <a:pt x="1035" y="300"/>
                  </a:lnTo>
                  <a:cubicBezTo>
                    <a:pt x="601" y="200"/>
                    <a:pt x="267" y="100"/>
                    <a:pt x="1" y="0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72" name="Google Shape;372;p44"/>
            <p:cNvSpPr/>
            <p:nvPr/>
          </p:nvSpPr>
          <p:spPr>
            <a:xfrm>
              <a:off x="1312275" y="4158332"/>
              <a:ext cx="412825" cy="138172"/>
            </a:xfrm>
            <a:custGeom>
              <a:avLst/>
              <a:gdLst/>
              <a:ahLst/>
              <a:cxnLst/>
              <a:rect l="l" t="t" r="r" b="b"/>
              <a:pathLst>
                <a:path w="16513" h="6405" extrusionOk="0">
                  <a:moveTo>
                    <a:pt x="16512" y="5905"/>
                  </a:moveTo>
                  <a:lnTo>
                    <a:pt x="16512" y="1235"/>
                  </a:lnTo>
                  <a:cubicBezTo>
                    <a:pt x="9074" y="1201"/>
                    <a:pt x="2869" y="701"/>
                    <a:pt x="1" y="0"/>
                  </a:cubicBezTo>
                  <a:lnTo>
                    <a:pt x="1" y="5804"/>
                  </a:lnTo>
                  <a:cubicBezTo>
                    <a:pt x="1502" y="6171"/>
                    <a:pt x="3703" y="6405"/>
                    <a:pt x="7006" y="6405"/>
                  </a:cubicBezTo>
                  <a:cubicBezTo>
                    <a:pt x="9507" y="6405"/>
                    <a:pt x="12643" y="6271"/>
                    <a:pt x="16512" y="590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73" name="Google Shape;373;p44"/>
            <p:cNvSpPr/>
            <p:nvPr/>
          </p:nvSpPr>
          <p:spPr>
            <a:xfrm>
              <a:off x="1312275" y="4158332"/>
              <a:ext cx="412825" cy="138172"/>
            </a:xfrm>
            <a:custGeom>
              <a:avLst/>
              <a:gdLst/>
              <a:ahLst/>
              <a:cxnLst/>
              <a:rect l="l" t="t" r="r" b="b"/>
              <a:pathLst>
                <a:path w="16513" h="6405" extrusionOk="0">
                  <a:moveTo>
                    <a:pt x="16512" y="5905"/>
                  </a:moveTo>
                  <a:lnTo>
                    <a:pt x="16512" y="1235"/>
                  </a:lnTo>
                  <a:cubicBezTo>
                    <a:pt x="9074" y="1201"/>
                    <a:pt x="2869" y="701"/>
                    <a:pt x="1" y="0"/>
                  </a:cubicBezTo>
                  <a:lnTo>
                    <a:pt x="1" y="5804"/>
                  </a:lnTo>
                  <a:cubicBezTo>
                    <a:pt x="1502" y="6171"/>
                    <a:pt x="3703" y="6405"/>
                    <a:pt x="7006" y="6405"/>
                  </a:cubicBezTo>
                  <a:cubicBezTo>
                    <a:pt x="9507" y="6405"/>
                    <a:pt x="12643" y="6271"/>
                    <a:pt x="16512" y="5905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1280600" y="4444714"/>
              <a:ext cx="31700" cy="48236"/>
            </a:xfrm>
            <a:custGeom>
              <a:avLst/>
              <a:gdLst/>
              <a:ahLst/>
              <a:cxnLst/>
              <a:rect l="l" t="t" r="r" b="b"/>
              <a:pathLst>
                <a:path w="1268" h="2236" extrusionOk="0">
                  <a:moveTo>
                    <a:pt x="234" y="0"/>
                  </a:moveTo>
                  <a:lnTo>
                    <a:pt x="234" y="1935"/>
                  </a:lnTo>
                  <a:cubicBezTo>
                    <a:pt x="534" y="2035"/>
                    <a:pt x="867" y="2135"/>
                    <a:pt x="1268" y="2235"/>
                  </a:cubicBezTo>
                  <a:lnTo>
                    <a:pt x="1268" y="1702"/>
                  </a:lnTo>
                  <a:cubicBezTo>
                    <a:pt x="0" y="1168"/>
                    <a:pt x="300" y="467"/>
                    <a:pt x="234" y="0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1312275" y="4480695"/>
              <a:ext cx="412825" cy="25930"/>
            </a:xfrm>
            <a:custGeom>
              <a:avLst/>
              <a:gdLst/>
              <a:ahLst/>
              <a:cxnLst/>
              <a:rect l="l" t="t" r="r" b="b"/>
              <a:pathLst>
                <a:path w="16513" h="1202" extrusionOk="0">
                  <a:moveTo>
                    <a:pt x="16512" y="701"/>
                  </a:moveTo>
                  <a:lnTo>
                    <a:pt x="16512" y="34"/>
                  </a:lnTo>
                  <a:cubicBezTo>
                    <a:pt x="14511" y="234"/>
                    <a:pt x="12410" y="367"/>
                    <a:pt x="10241" y="501"/>
                  </a:cubicBezTo>
                  <a:cubicBezTo>
                    <a:pt x="4037" y="834"/>
                    <a:pt x="1268" y="534"/>
                    <a:pt x="1" y="0"/>
                  </a:cubicBezTo>
                  <a:lnTo>
                    <a:pt x="1" y="567"/>
                  </a:lnTo>
                  <a:cubicBezTo>
                    <a:pt x="1502" y="934"/>
                    <a:pt x="3703" y="1201"/>
                    <a:pt x="7006" y="1201"/>
                  </a:cubicBezTo>
                  <a:cubicBezTo>
                    <a:pt x="9507" y="1201"/>
                    <a:pt x="12643" y="1068"/>
                    <a:pt x="16512" y="70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1312275" y="4480695"/>
              <a:ext cx="412825" cy="25930"/>
            </a:xfrm>
            <a:custGeom>
              <a:avLst/>
              <a:gdLst/>
              <a:ahLst/>
              <a:cxnLst/>
              <a:rect l="l" t="t" r="r" b="b"/>
              <a:pathLst>
                <a:path w="16513" h="1202" extrusionOk="0">
                  <a:moveTo>
                    <a:pt x="16512" y="701"/>
                  </a:moveTo>
                  <a:lnTo>
                    <a:pt x="16512" y="34"/>
                  </a:lnTo>
                  <a:cubicBezTo>
                    <a:pt x="14511" y="234"/>
                    <a:pt x="12410" y="367"/>
                    <a:pt x="10241" y="501"/>
                  </a:cubicBezTo>
                  <a:cubicBezTo>
                    <a:pt x="4037" y="834"/>
                    <a:pt x="1268" y="534"/>
                    <a:pt x="1" y="0"/>
                  </a:cubicBezTo>
                  <a:lnTo>
                    <a:pt x="1" y="567"/>
                  </a:lnTo>
                  <a:cubicBezTo>
                    <a:pt x="1502" y="934"/>
                    <a:pt x="3703" y="1201"/>
                    <a:pt x="7006" y="1201"/>
                  </a:cubicBezTo>
                  <a:cubicBezTo>
                    <a:pt x="9507" y="1201"/>
                    <a:pt x="12643" y="1068"/>
                    <a:pt x="16512" y="701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77" name="Google Shape;377;p44"/>
            <p:cNvSpPr/>
            <p:nvPr/>
          </p:nvSpPr>
          <p:spPr>
            <a:xfrm>
              <a:off x="1280600" y="4443269"/>
              <a:ext cx="444500" cy="51278"/>
            </a:xfrm>
            <a:custGeom>
              <a:avLst/>
              <a:gdLst/>
              <a:ahLst/>
              <a:cxnLst/>
              <a:rect l="l" t="t" r="r" b="b"/>
              <a:pathLst>
                <a:path w="17780" h="2377" extrusionOk="0">
                  <a:moveTo>
                    <a:pt x="234" y="1"/>
                  </a:moveTo>
                  <a:lnTo>
                    <a:pt x="234" y="67"/>
                  </a:lnTo>
                  <a:cubicBezTo>
                    <a:pt x="300" y="534"/>
                    <a:pt x="0" y="1235"/>
                    <a:pt x="1268" y="1769"/>
                  </a:cubicBezTo>
                  <a:cubicBezTo>
                    <a:pt x="2165" y="2123"/>
                    <a:pt x="3813" y="2377"/>
                    <a:pt x="6899" y="2377"/>
                  </a:cubicBezTo>
                  <a:cubicBezTo>
                    <a:pt x="8174" y="2377"/>
                    <a:pt x="9694" y="2333"/>
                    <a:pt x="11508" y="2236"/>
                  </a:cubicBezTo>
                  <a:cubicBezTo>
                    <a:pt x="13677" y="2102"/>
                    <a:pt x="15778" y="1969"/>
                    <a:pt x="17779" y="1769"/>
                  </a:cubicBezTo>
                  <a:lnTo>
                    <a:pt x="17779" y="601"/>
                  </a:lnTo>
                  <a:cubicBezTo>
                    <a:pt x="13683" y="984"/>
                    <a:pt x="10527" y="1127"/>
                    <a:pt x="8098" y="1127"/>
                  </a:cubicBezTo>
                  <a:cubicBezTo>
                    <a:pt x="2279" y="1127"/>
                    <a:pt x="634" y="307"/>
                    <a:pt x="234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78" name="Google Shape;378;p44"/>
            <p:cNvSpPr/>
            <p:nvPr/>
          </p:nvSpPr>
          <p:spPr>
            <a:xfrm>
              <a:off x="1280600" y="4443269"/>
              <a:ext cx="444500" cy="55441"/>
            </a:xfrm>
            <a:custGeom>
              <a:avLst/>
              <a:gdLst/>
              <a:ahLst/>
              <a:cxnLst/>
              <a:rect l="l" t="t" r="r" b="b"/>
              <a:pathLst>
                <a:path w="17780" h="2570" extrusionOk="0">
                  <a:moveTo>
                    <a:pt x="1268" y="1769"/>
                  </a:moveTo>
                  <a:cubicBezTo>
                    <a:pt x="2535" y="2269"/>
                    <a:pt x="5304" y="2569"/>
                    <a:pt x="11508" y="2236"/>
                  </a:cubicBezTo>
                  <a:cubicBezTo>
                    <a:pt x="13677" y="2102"/>
                    <a:pt x="15778" y="1969"/>
                    <a:pt x="17779" y="1769"/>
                  </a:cubicBezTo>
                  <a:lnTo>
                    <a:pt x="17779" y="601"/>
                  </a:lnTo>
                  <a:cubicBezTo>
                    <a:pt x="3870" y="1902"/>
                    <a:pt x="801" y="434"/>
                    <a:pt x="234" y="1"/>
                  </a:cubicBezTo>
                  <a:lnTo>
                    <a:pt x="234" y="67"/>
                  </a:lnTo>
                  <a:cubicBezTo>
                    <a:pt x="300" y="534"/>
                    <a:pt x="0" y="1235"/>
                    <a:pt x="1268" y="1769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79" name="Google Shape;379;p44"/>
            <p:cNvSpPr/>
            <p:nvPr/>
          </p:nvSpPr>
          <p:spPr>
            <a:xfrm>
              <a:off x="1280600" y="4555526"/>
              <a:ext cx="31700" cy="49681"/>
            </a:xfrm>
            <a:custGeom>
              <a:avLst/>
              <a:gdLst/>
              <a:ahLst/>
              <a:cxnLst/>
              <a:rect l="l" t="t" r="r" b="b"/>
              <a:pathLst>
                <a:path w="1268" h="2303" extrusionOk="0">
                  <a:moveTo>
                    <a:pt x="234" y="0"/>
                  </a:moveTo>
                  <a:lnTo>
                    <a:pt x="234" y="2002"/>
                  </a:lnTo>
                  <a:cubicBezTo>
                    <a:pt x="534" y="2102"/>
                    <a:pt x="867" y="2235"/>
                    <a:pt x="1268" y="2302"/>
                  </a:cubicBezTo>
                  <a:lnTo>
                    <a:pt x="1268" y="1668"/>
                  </a:lnTo>
                  <a:cubicBezTo>
                    <a:pt x="0" y="1168"/>
                    <a:pt x="300" y="434"/>
                    <a:pt x="234" y="0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80" name="Google Shape;380;p44"/>
            <p:cNvSpPr/>
            <p:nvPr/>
          </p:nvSpPr>
          <p:spPr>
            <a:xfrm>
              <a:off x="1312275" y="4591508"/>
              <a:ext cx="412825" cy="27354"/>
            </a:xfrm>
            <a:custGeom>
              <a:avLst/>
              <a:gdLst/>
              <a:ahLst/>
              <a:cxnLst/>
              <a:rect l="l" t="t" r="r" b="b"/>
              <a:pathLst>
                <a:path w="16513" h="1268" extrusionOk="0">
                  <a:moveTo>
                    <a:pt x="16512" y="768"/>
                  </a:moveTo>
                  <a:lnTo>
                    <a:pt x="16512" y="34"/>
                  </a:lnTo>
                  <a:cubicBezTo>
                    <a:pt x="14511" y="200"/>
                    <a:pt x="12410" y="367"/>
                    <a:pt x="10241" y="501"/>
                  </a:cubicBezTo>
                  <a:cubicBezTo>
                    <a:pt x="4037" y="834"/>
                    <a:pt x="1268" y="501"/>
                    <a:pt x="1" y="0"/>
                  </a:cubicBezTo>
                  <a:lnTo>
                    <a:pt x="1" y="634"/>
                  </a:lnTo>
                  <a:cubicBezTo>
                    <a:pt x="1502" y="1001"/>
                    <a:pt x="3703" y="1268"/>
                    <a:pt x="7006" y="1268"/>
                  </a:cubicBezTo>
                  <a:cubicBezTo>
                    <a:pt x="9507" y="1268"/>
                    <a:pt x="12643" y="1135"/>
                    <a:pt x="16512" y="76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81" name="Google Shape;381;p44"/>
            <p:cNvSpPr/>
            <p:nvPr/>
          </p:nvSpPr>
          <p:spPr>
            <a:xfrm>
              <a:off x="1312275" y="4591508"/>
              <a:ext cx="412825" cy="27354"/>
            </a:xfrm>
            <a:custGeom>
              <a:avLst/>
              <a:gdLst/>
              <a:ahLst/>
              <a:cxnLst/>
              <a:rect l="l" t="t" r="r" b="b"/>
              <a:pathLst>
                <a:path w="16513" h="1268" extrusionOk="0">
                  <a:moveTo>
                    <a:pt x="16512" y="768"/>
                  </a:moveTo>
                  <a:lnTo>
                    <a:pt x="16512" y="34"/>
                  </a:lnTo>
                  <a:cubicBezTo>
                    <a:pt x="14511" y="200"/>
                    <a:pt x="12410" y="367"/>
                    <a:pt x="10241" y="501"/>
                  </a:cubicBezTo>
                  <a:cubicBezTo>
                    <a:pt x="4037" y="834"/>
                    <a:pt x="1268" y="501"/>
                    <a:pt x="1" y="0"/>
                  </a:cubicBezTo>
                  <a:lnTo>
                    <a:pt x="1" y="634"/>
                  </a:lnTo>
                  <a:cubicBezTo>
                    <a:pt x="1502" y="1001"/>
                    <a:pt x="3703" y="1268"/>
                    <a:pt x="7006" y="1268"/>
                  </a:cubicBezTo>
                  <a:cubicBezTo>
                    <a:pt x="9507" y="1268"/>
                    <a:pt x="12643" y="1135"/>
                    <a:pt x="16512" y="768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82" name="Google Shape;382;p44"/>
            <p:cNvSpPr/>
            <p:nvPr/>
          </p:nvSpPr>
          <p:spPr>
            <a:xfrm>
              <a:off x="1280600" y="4555526"/>
              <a:ext cx="444500" cy="49681"/>
            </a:xfrm>
            <a:custGeom>
              <a:avLst/>
              <a:gdLst/>
              <a:ahLst/>
              <a:cxnLst/>
              <a:rect l="l" t="t" r="r" b="b"/>
              <a:pathLst>
                <a:path w="17780" h="2303" extrusionOk="0">
                  <a:moveTo>
                    <a:pt x="234" y="0"/>
                  </a:moveTo>
                  <a:cubicBezTo>
                    <a:pt x="300" y="434"/>
                    <a:pt x="0" y="1168"/>
                    <a:pt x="1268" y="1668"/>
                  </a:cubicBezTo>
                  <a:cubicBezTo>
                    <a:pt x="2181" y="2029"/>
                    <a:pt x="3875" y="2303"/>
                    <a:pt x="7072" y="2303"/>
                  </a:cubicBezTo>
                  <a:cubicBezTo>
                    <a:pt x="8311" y="2303"/>
                    <a:pt x="9776" y="2262"/>
                    <a:pt x="11508" y="2169"/>
                  </a:cubicBezTo>
                  <a:cubicBezTo>
                    <a:pt x="13677" y="2035"/>
                    <a:pt x="15778" y="1868"/>
                    <a:pt x="17779" y="1702"/>
                  </a:cubicBezTo>
                  <a:lnTo>
                    <a:pt x="17779" y="601"/>
                  </a:lnTo>
                  <a:cubicBezTo>
                    <a:pt x="13683" y="984"/>
                    <a:pt x="10527" y="1127"/>
                    <a:pt x="8098" y="1127"/>
                  </a:cubicBezTo>
                  <a:cubicBezTo>
                    <a:pt x="2279" y="1127"/>
                    <a:pt x="634" y="306"/>
                    <a:pt x="234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83" name="Google Shape;383;p44"/>
            <p:cNvSpPr/>
            <p:nvPr/>
          </p:nvSpPr>
          <p:spPr>
            <a:xfrm>
              <a:off x="1280600" y="4555526"/>
              <a:ext cx="444500" cy="53996"/>
            </a:xfrm>
            <a:custGeom>
              <a:avLst/>
              <a:gdLst/>
              <a:ahLst/>
              <a:cxnLst/>
              <a:rect l="l" t="t" r="r" b="b"/>
              <a:pathLst>
                <a:path w="17780" h="2503" extrusionOk="0">
                  <a:moveTo>
                    <a:pt x="1268" y="1668"/>
                  </a:moveTo>
                  <a:cubicBezTo>
                    <a:pt x="2535" y="2169"/>
                    <a:pt x="5304" y="2502"/>
                    <a:pt x="11508" y="2169"/>
                  </a:cubicBezTo>
                  <a:cubicBezTo>
                    <a:pt x="13677" y="2035"/>
                    <a:pt x="15778" y="1868"/>
                    <a:pt x="17779" y="1702"/>
                  </a:cubicBezTo>
                  <a:lnTo>
                    <a:pt x="17779" y="601"/>
                  </a:lnTo>
                  <a:cubicBezTo>
                    <a:pt x="3870" y="1902"/>
                    <a:pt x="801" y="434"/>
                    <a:pt x="234" y="0"/>
                  </a:cubicBezTo>
                  <a:lnTo>
                    <a:pt x="234" y="0"/>
                  </a:lnTo>
                  <a:cubicBezTo>
                    <a:pt x="300" y="434"/>
                    <a:pt x="0" y="1168"/>
                    <a:pt x="1268" y="1668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84" name="Google Shape;384;p44"/>
            <p:cNvSpPr/>
            <p:nvPr/>
          </p:nvSpPr>
          <p:spPr>
            <a:xfrm>
              <a:off x="1280600" y="4670653"/>
              <a:ext cx="48375" cy="57599"/>
            </a:xfrm>
            <a:custGeom>
              <a:avLst/>
              <a:gdLst/>
              <a:ahLst/>
              <a:cxnLst/>
              <a:rect l="l" t="t" r="r" b="b"/>
              <a:pathLst>
                <a:path w="1935" h="2670" extrusionOk="0">
                  <a:moveTo>
                    <a:pt x="234" y="1"/>
                  </a:moveTo>
                  <a:lnTo>
                    <a:pt x="234" y="1502"/>
                  </a:lnTo>
                  <a:cubicBezTo>
                    <a:pt x="334" y="1935"/>
                    <a:pt x="934" y="2302"/>
                    <a:pt x="1935" y="2669"/>
                  </a:cubicBezTo>
                  <a:cubicBezTo>
                    <a:pt x="1668" y="2269"/>
                    <a:pt x="1501" y="1969"/>
                    <a:pt x="1368" y="1702"/>
                  </a:cubicBezTo>
                  <a:cubicBezTo>
                    <a:pt x="0" y="1168"/>
                    <a:pt x="300" y="434"/>
                    <a:pt x="234" y="1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85" name="Google Shape;385;p44"/>
            <p:cNvSpPr/>
            <p:nvPr/>
          </p:nvSpPr>
          <p:spPr>
            <a:xfrm>
              <a:off x="1314775" y="4706634"/>
              <a:ext cx="410325" cy="51839"/>
            </a:xfrm>
            <a:custGeom>
              <a:avLst/>
              <a:gdLst/>
              <a:ahLst/>
              <a:cxnLst/>
              <a:rect l="l" t="t" r="r" b="b"/>
              <a:pathLst>
                <a:path w="16413" h="2403" extrusionOk="0">
                  <a:moveTo>
                    <a:pt x="16412" y="1"/>
                  </a:moveTo>
                  <a:cubicBezTo>
                    <a:pt x="14411" y="201"/>
                    <a:pt x="12310" y="367"/>
                    <a:pt x="10141" y="468"/>
                  </a:cubicBezTo>
                  <a:cubicBezTo>
                    <a:pt x="4104" y="801"/>
                    <a:pt x="1302" y="501"/>
                    <a:pt x="1" y="34"/>
                  </a:cubicBezTo>
                  <a:cubicBezTo>
                    <a:pt x="134" y="267"/>
                    <a:pt x="301" y="601"/>
                    <a:pt x="568" y="1001"/>
                  </a:cubicBezTo>
                  <a:cubicBezTo>
                    <a:pt x="3103" y="1869"/>
                    <a:pt x="8407" y="2402"/>
                    <a:pt x="16412" y="240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86" name="Google Shape;386;p44"/>
            <p:cNvSpPr/>
            <p:nvPr/>
          </p:nvSpPr>
          <p:spPr>
            <a:xfrm>
              <a:off x="1314775" y="4706634"/>
              <a:ext cx="410325" cy="51839"/>
            </a:xfrm>
            <a:custGeom>
              <a:avLst/>
              <a:gdLst/>
              <a:ahLst/>
              <a:cxnLst/>
              <a:rect l="l" t="t" r="r" b="b"/>
              <a:pathLst>
                <a:path w="16413" h="2403" extrusionOk="0">
                  <a:moveTo>
                    <a:pt x="16412" y="1"/>
                  </a:moveTo>
                  <a:cubicBezTo>
                    <a:pt x="14411" y="201"/>
                    <a:pt x="12310" y="367"/>
                    <a:pt x="10141" y="468"/>
                  </a:cubicBezTo>
                  <a:cubicBezTo>
                    <a:pt x="4104" y="801"/>
                    <a:pt x="1302" y="501"/>
                    <a:pt x="1" y="34"/>
                  </a:cubicBezTo>
                  <a:cubicBezTo>
                    <a:pt x="134" y="267"/>
                    <a:pt x="301" y="601"/>
                    <a:pt x="568" y="1001"/>
                  </a:cubicBezTo>
                  <a:cubicBezTo>
                    <a:pt x="3103" y="1869"/>
                    <a:pt x="8407" y="2402"/>
                    <a:pt x="16412" y="2402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87" name="Google Shape;387;p44"/>
            <p:cNvSpPr/>
            <p:nvPr/>
          </p:nvSpPr>
          <p:spPr>
            <a:xfrm>
              <a:off x="1280600" y="4667784"/>
              <a:ext cx="445325" cy="52011"/>
            </a:xfrm>
            <a:custGeom>
              <a:avLst/>
              <a:gdLst/>
              <a:ahLst/>
              <a:cxnLst/>
              <a:rect l="l" t="t" r="r" b="b"/>
              <a:pathLst>
                <a:path w="17813" h="2411" extrusionOk="0">
                  <a:moveTo>
                    <a:pt x="234" y="0"/>
                  </a:moveTo>
                  <a:lnTo>
                    <a:pt x="234" y="134"/>
                  </a:lnTo>
                  <a:cubicBezTo>
                    <a:pt x="300" y="567"/>
                    <a:pt x="0" y="1301"/>
                    <a:pt x="1368" y="1835"/>
                  </a:cubicBezTo>
                  <a:cubicBezTo>
                    <a:pt x="2285" y="2164"/>
                    <a:pt x="3947" y="2410"/>
                    <a:pt x="6962" y="2410"/>
                  </a:cubicBezTo>
                  <a:cubicBezTo>
                    <a:pt x="8225" y="2410"/>
                    <a:pt x="9726" y="2367"/>
                    <a:pt x="11508" y="2269"/>
                  </a:cubicBezTo>
                  <a:cubicBezTo>
                    <a:pt x="13677" y="2135"/>
                    <a:pt x="15778" y="2002"/>
                    <a:pt x="17813" y="1802"/>
                  </a:cubicBezTo>
                  <a:lnTo>
                    <a:pt x="17813" y="601"/>
                  </a:lnTo>
                  <a:cubicBezTo>
                    <a:pt x="13706" y="984"/>
                    <a:pt x="10543" y="1127"/>
                    <a:pt x="8109" y="1127"/>
                  </a:cubicBezTo>
                  <a:cubicBezTo>
                    <a:pt x="2279" y="1127"/>
                    <a:pt x="634" y="306"/>
                    <a:pt x="234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1280600" y="4667784"/>
              <a:ext cx="445325" cy="56153"/>
            </a:xfrm>
            <a:custGeom>
              <a:avLst/>
              <a:gdLst/>
              <a:ahLst/>
              <a:cxnLst/>
              <a:rect l="l" t="t" r="r" b="b"/>
              <a:pathLst>
                <a:path w="17813" h="2603" extrusionOk="0">
                  <a:moveTo>
                    <a:pt x="1368" y="1835"/>
                  </a:moveTo>
                  <a:cubicBezTo>
                    <a:pt x="2669" y="2302"/>
                    <a:pt x="5471" y="2602"/>
                    <a:pt x="11508" y="2269"/>
                  </a:cubicBezTo>
                  <a:cubicBezTo>
                    <a:pt x="13677" y="2135"/>
                    <a:pt x="15778" y="2002"/>
                    <a:pt x="17813" y="1802"/>
                  </a:cubicBezTo>
                  <a:lnTo>
                    <a:pt x="17813" y="601"/>
                  </a:lnTo>
                  <a:cubicBezTo>
                    <a:pt x="3870" y="1902"/>
                    <a:pt x="801" y="434"/>
                    <a:pt x="234" y="0"/>
                  </a:cubicBezTo>
                  <a:lnTo>
                    <a:pt x="234" y="134"/>
                  </a:lnTo>
                  <a:cubicBezTo>
                    <a:pt x="300" y="567"/>
                    <a:pt x="0" y="1301"/>
                    <a:pt x="1368" y="1835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</p:grpSp>
      <p:grpSp>
        <p:nvGrpSpPr>
          <p:cNvPr id="389" name="Google Shape;389;p44"/>
          <p:cNvGrpSpPr/>
          <p:nvPr/>
        </p:nvGrpSpPr>
        <p:grpSpPr>
          <a:xfrm>
            <a:off x="694874" y="1446567"/>
            <a:ext cx="1226204" cy="2971749"/>
            <a:chOff x="907212" y="1612400"/>
            <a:chExt cx="1158983" cy="2647202"/>
          </a:xfrm>
        </p:grpSpPr>
        <p:sp>
          <p:nvSpPr>
            <p:cNvPr id="390" name="Google Shape;390;p44"/>
            <p:cNvSpPr/>
            <p:nvPr/>
          </p:nvSpPr>
          <p:spPr>
            <a:xfrm>
              <a:off x="907212" y="1612400"/>
              <a:ext cx="1158063" cy="2647202"/>
            </a:xfrm>
            <a:custGeom>
              <a:avLst/>
              <a:gdLst/>
              <a:ahLst/>
              <a:cxnLst/>
              <a:rect l="l" t="t" r="r" b="b"/>
              <a:pathLst>
                <a:path w="41864" h="102110" extrusionOk="0">
                  <a:moveTo>
                    <a:pt x="41366" y="1"/>
                  </a:moveTo>
                  <a:cubicBezTo>
                    <a:pt x="32721" y="1"/>
                    <a:pt x="24813" y="2561"/>
                    <a:pt x="17579" y="7242"/>
                  </a:cubicBezTo>
                  <a:cubicBezTo>
                    <a:pt x="13343" y="10011"/>
                    <a:pt x="9574" y="13280"/>
                    <a:pt x="6572" y="17416"/>
                  </a:cubicBezTo>
                  <a:cubicBezTo>
                    <a:pt x="3269" y="21952"/>
                    <a:pt x="1435" y="27056"/>
                    <a:pt x="567" y="32560"/>
                  </a:cubicBezTo>
                  <a:cubicBezTo>
                    <a:pt x="267" y="34528"/>
                    <a:pt x="67" y="36530"/>
                    <a:pt x="67" y="38531"/>
                  </a:cubicBezTo>
                  <a:cubicBezTo>
                    <a:pt x="67" y="38664"/>
                    <a:pt x="0" y="38831"/>
                    <a:pt x="0" y="38965"/>
                  </a:cubicBezTo>
                  <a:lnTo>
                    <a:pt x="0" y="40666"/>
                  </a:lnTo>
                  <a:cubicBezTo>
                    <a:pt x="0" y="40833"/>
                    <a:pt x="67" y="40999"/>
                    <a:pt x="67" y="41166"/>
                  </a:cubicBezTo>
                  <a:cubicBezTo>
                    <a:pt x="100" y="46937"/>
                    <a:pt x="1401" y="52408"/>
                    <a:pt x="3336" y="57811"/>
                  </a:cubicBezTo>
                  <a:cubicBezTo>
                    <a:pt x="5004" y="62548"/>
                    <a:pt x="7439" y="66851"/>
                    <a:pt x="10074" y="71054"/>
                  </a:cubicBezTo>
                  <a:cubicBezTo>
                    <a:pt x="11709" y="73689"/>
                    <a:pt x="13343" y="76325"/>
                    <a:pt x="14811" y="79060"/>
                  </a:cubicBezTo>
                  <a:cubicBezTo>
                    <a:pt x="16312" y="81929"/>
                    <a:pt x="17446" y="84931"/>
                    <a:pt x="17746" y="88167"/>
                  </a:cubicBezTo>
                  <a:cubicBezTo>
                    <a:pt x="17880" y="89568"/>
                    <a:pt x="17946" y="90969"/>
                    <a:pt x="18380" y="92336"/>
                  </a:cubicBezTo>
                  <a:cubicBezTo>
                    <a:pt x="19681" y="96239"/>
                    <a:pt x="22049" y="99341"/>
                    <a:pt x="25585" y="101476"/>
                  </a:cubicBezTo>
                  <a:cubicBezTo>
                    <a:pt x="26052" y="101743"/>
                    <a:pt x="26553" y="101910"/>
                    <a:pt x="27020" y="102110"/>
                  </a:cubicBezTo>
                  <a:lnTo>
                    <a:pt x="41863" y="102110"/>
                  </a:lnTo>
                  <a:lnTo>
                    <a:pt x="41863" y="101710"/>
                  </a:lnTo>
                  <a:lnTo>
                    <a:pt x="41863" y="101176"/>
                  </a:lnTo>
                  <a:lnTo>
                    <a:pt x="41863" y="101009"/>
                  </a:lnTo>
                  <a:lnTo>
                    <a:pt x="41863" y="98040"/>
                  </a:lnTo>
                  <a:lnTo>
                    <a:pt x="41863" y="96939"/>
                  </a:lnTo>
                  <a:cubicBezTo>
                    <a:pt x="40129" y="96939"/>
                    <a:pt x="38394" y="96954"/>
                    <a:pt x="36660" y="96954"/>
                  </a:cubicBezTo>
                  <a:cubicBezTo>
                    <a:pt x="35792" y="96954"/>
                    <a:pt x="34925" y="96951"/>
                    <a:pt x="34058" y="96939"/>
                  </a:cubicBezTo>
                  <a:cubicBezTo>
                    <a:pt x="32924" y="96939"/>
                    <a:pt x="31756" y="96806"/>
                    <a:pt x="30622" y="96739"/>
                  </a:cubicBezTo>
                  <a:cubicBezTo>
                    <a:pt x="28721" y="96573"/>
                    <a:pt x="27186" y="95605"/>
                    <a:pt x="25752" y="94471"/>
                  </a:cubicBezTo>
                  <a:cubicBezTo>
                    <a:pt x="24918" y="93804"/>
                    <a:pt x="24351" y="93003"/>
                    <a:pt x="23884" y="92036"/>
                  </a:cubicBezTo>
                  <a:cubicBezTo>
                    <a:pt x="23217" y="90568"/>
                    <a:pt x="22883" y="89034"/>
                    <a:pt x="22650" y="87433"/>
                  </a:cubicBezTo>
                  <a:cubicBezTo>
                    <a:pt x="22116" y="83697"/>
                    <a:pt x="20915" y="80161"/>
                    <a:pt x="19481" y="76658"/>
                  </a:cubicBezTo>
                  <a:cubicBezTo>
                    <a:pt x="18013" y="73189"/>
                    <a:pt x="16345" y="69787"/>
                    <a:pt x="14644" y="66384"/>
                  </a:cubicBezTo>
                  <a:cubicBezTo>
                    <a:pt x="13043" y="63249"/>
                    <a:pt x="11542" y="60080"/>
                    <a:pt x="10474" y="56711"/>
                  </a:cubicBezTo>
                  <a:cubicBezTo>
                    <a:pt x="9140" y="52474"/>
                    <a:pt x="7873" y="48205"/>
                    <a:pt x="7239" y="43768"/>
                  </a:cubicBezTo>
                  <a:cubicBezTo>
                    <a:pt x="6872" y="41266"/>
                    <a:pt x="6672" y="38764"/>
                    <a:pt x="6772" y="36263"/>
                  </a:cubicBezTo>
                  <a:cubicBezTo>
                    <a:pt x="6939" y="32093"/>
                    <a:pt x="7606" y="28057"/>
                    <a:pt x="9207" y="24187"/>
                  </a:cubicBezTo>
                  <a:cubicBezTo>
                    <a:pt x="10141" y="21886"/>
                    <a:pt x="11442" y="19751"/>
                    <a:pt x="13143" y="17883"/>
                  </a:cubicBezTo>
                  <a:cubicBezTo>
                    <a:pt x="15078" y="15748"/>
                    <a:pt x="17146" y="13813"/>
                    <a:pt x="19514" y="12212"/>
                  </a:cubicBezTo>
                  <a:cubicBezTo>
                    <a:pt x="22716" y="10077"/>
                    <a:pt x="26052" y="8276"/>
                    <a:pt x="29688" y="7042"/>
                  </a:cubicBezTo>
                  <a:cubicBezTo>
                    <a:pt x="32624" y="6041"/>
                    <a:pt x="35592" y="5407"/>
                    <a:pt x="38695" y="5174"/>
                  </a:cubicBezTo>
                  <a:cubicBezTo>
                    <a:pt x="39762" y="5107"/>
                    <a:pt x="40796" y="5107"/>
                    <a:pt x="41863" y="5107"/>
                  </a:cubicBezTo>
                  <a:lnTo>
                    <a:pt x="41863" y="3"/>
                  </a:lnTo>
                  <a:cubicBezTo>
                    <a:pt x="41697" y="2"/>
                    <a:pt x="41532" y="1"/>
                    <a:pt x="41366" y="1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1091756" y="1743917"/>
              <a:ext cx="974439" cy="2382041"/>
            </a:xfrm>
            <a:custGeom>
              <a:avLst/>
              <a:gdLst/>
              <a:ahLst/>
              <a:cxnLst/>
              <a:rect l="l" t="t" r="r" b="b"/>
              <a:pathLst>
                <a:path w="35226" h="91882" extrusionOk="0">
                  <a:moveTo>
                    <a:pt x="35192" y="1"/>
                  </a:moveTo>
                  <a:cubicBezTo>
                    <a:pt x="34158" y="34"/>
                    <a:pt x="33091" y="34"/>
                    <a:pt x="32024" y="101"/>
                  </a:cubicBezTo>
                  <a:cubicBezTo>
                    <a:pt x="28921" y="334"/>
                    <a:pt x="25953" y="968"/>
                    <a:pt x="23017" y="1969"/>
                  </a:cubicBezTo>
                  <a:cubicBezTo>
                    <a:pt x="19381" y="3203"/>
                    <a:pt x="16045" y="5004"/>
                    <a:pt x="12843" y="7139"/>
                  </a:cubicBezTo>
                  <a:cubicBezTo>
                    <a:pt x="10475" y="8740"/>
                    <a:pt x="8407" y="10675"/>
                    <a:pt x="6472" y="12777"/>
                  </a:cubicBezTo>
                  <a:cubicBezTo>
                    <a:pt x="4771" y="14678"/>
                    <a:pt x="3503" y="16779"/>
                    <a:pt x="2536" y="19114"/>
                  </a:cubicBezTo>
                  <a:cubicBezTo>
                    <a:pt x="935" y="22984"/>
                    <a:pt x="268" y="27020"/>
                    <a:pt x="101" y="31156"/>
                  </a:cubicBezTo>
                  <a:cubicBezTo>
                    <a:pt x="1" y="33691"/>
                    <a:pt x="201" y="36193"/>
                    <a:pt x="568" y="38695"/>
                  </a:cubicBezTo>
                  <a:cubicBezTo>
                    <a:pt x="1202" y="43132"/>
                    <a:pt x="2469" y="47401"/>
                    <a:pt x="3803" y="51638"/>
                  </a:cubicBezTo>
                  <a:cubicBezTo>
                    <a:pt x="4871" y="55007"/>
                    <a:pt x="6372" y="58176"/>
                    <a:pt x="7973" y="61311"/>
                  </a:cubicBezTo>
                  <a:cubicBezTo>
                    <a:pt x="9674" y="64680"/>
                    <a:pt x="11342" y="68116"/>
                    <a:pt x="12810" y="71585"/>
                  </a:cubicBezTo>
                  <a:cubicBezTo>
                    <a:pt x="14244" y="75054"/>
                    <a:pt x="15445" y="78624"/>
                    <a:pt x="15979" y="82360"/>
                  </a:cubicBezTo>
                  <a:cubicBezTo>
                    <a:pt x="16212" y="83961"/>
                    <a:pt x="16546" y="85495"/>
                    <a:pt x="17213" y="86963"/>
                  </a:cubicBezTo>
                  <a:cubicBezTo>
                    <a:pt x="17680" y="87930"/>
                    <a:pt x="18247" y="88731"/>
                    <a:pt x="19081" y="89398"/>
                  </a:cubicBezTo>
                  <a:cubicBezTo>
                    <a:pt x="20515" y="90532"/>
                    <a:pt x="22050" y="91500"/>
                    <a:pt x="23951" y="91633"/>
                  </a:cubicBezTo>
                  <a:cubicBezTo>
                    <a:pt x="25085" y="91733"/>
                    <a:pt x="26253" y="91866"/>
                    <a:pt x="27387" y="91866"/>
                  </a:cubicBezTo>
                  <a:cubicBezTo>
                    <a:pt x="28254" y="91878"/>
                    <a:pt x="29121" y="91881"/>
                    <a:pt x="29990" y="91881"/>
                  </a:cubicBezTo>
                  <a:cubicBezTo>
                    <a:pt x="31727" y="91881"/>
                    <a:pt x="33469" y="91866"/>
                    <a:pt x="35226" y="91866"/>
                  </a:cubicBezTo>
                  <a:lnTo>
                    <a:pt x="35192" y="1"/>
                  </a:lnTo>
                  <a:close/>
                </a:path>
              </a:pathLst>
            </a:custGeom>
            <a:solidFill>
              <a:srgbClr val="59595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</p:grpSp>
      <p:sp>
        <p:nvSpPr>
          <p:cNvPr id="392" name="Google Shape;392;p44"/>
          <p:cNvSpPr txBox="1"/>
          <p:nvPr/>
        </p:nvSpPr>
        <p:spPr>
          <a:xfrm>
            <a:off x="4107482" y="1746680"/>
            <a:ext cx="3780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직접 방문하지 못하는 사람들을 위한 </a:t>
            </a:r>
            <a:endParaRPr sz="120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비대면 방 구하기 서비스 제공</a:t>
            </a:r>
            <a:endParaRPr sz="12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393" name="Google Shape;393;p44"/>
          <p:cNvSpPr txBox="1"/>
          <p:nvPr/>
        </p:nvSpPr>
        <p:spPr>
          <a:xfrm>
            <a:off x="4107482" y="2416410"/>
            <a:ext cx="3780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실시간 화상채팅 서비스 제공으로 </a:t>
            </a:r>
            <a:endParaRPr sz="120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직접 매물 확인 가능</a:t>
            </a:r>
            <a:endParaRPr sz="12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107482" y="3089892"/>
            <a:ext cx="3780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직접 방문하지 않으므로 시간 절약 가능</a:t>
            </a:r>
            <a:endParaRPr sz="1200" b="0" i="0" u="none" strike="noStrike" cap="none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395" name="Google Shape;395;p44"/>
          <p:cNvSpPr txBox="1"/>
          <p:nvPr/>
        </p:nvSpPr>
        <p:spPr>
          <a:xfrm>
            <a:off x="4107482" y="3748094"/>
            <a:ext cx="3780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방을 구할 때 필수적으로 확인해야 하는 </a:t>
            </a:r>
            <a:endParaRPr sz="1200">
              <a:solidFill>
                <a:schemeClr val="dk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수압, 주방 분리 등의 체크리스트를 제공</a:t>
            </a:r>
            <a:endParaRPr sz="12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396" name="Google Shape;396;p44"/>
          <p:cNvSpPr txBox="1"/>
          <p:nvPr/>
        </p:nvSpPr>
        <p:spPr>
          <a:xfrm>
            <a:off x="2447686" y="1746690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비대면</a:t>
            </a:r>
            <a:endParaRPr sz="1700" b="1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397" name="Google Shape;397;p44"/>
          <p:cNvSpPr txBox="1"/>
          <p:nvPr/>
        </p:nvSpPr>
        <p:spPr>
          <a:xfrm>
            <a:off x="2447694" y="2416415"/>
            <a:ext cx="2124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실시간 화상 채팅</a:t>
            </a:r>
            <a:endParaRPr sz="1700" b="1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398" name="Google Shape;398;p44"/>
          <p:cNvSpPr txBox="1"/>
          <p:nvPr/>
        </p:nvSpPr>
        <p:spPr>
          <a:xfrm>
            <a:off x="2447694" y="3089904"/>
            <a:ext cx="2124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시간 절약</a:t>
            </a:r>
            <a:endParaRPr sz="1700" b="1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399" name="Google Shape;399;p44"/>
          <p:cNvSpPr txBox="1"/>
          <p:nvPr/>
        </p:nvSpPr>
        <p:spPr>
          <a:xfrm>
            <a:off x="2447693" y="3748098"/>
            <a:ext cx="1751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체크리스트</a:t>
            </a:r>
            <a:endParaRPr sz="1700" b="1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>
            <a:spLocks noGrp="1"/>
          </p:cNvSpPr>
          <p:nvPr>
            <p:ph type="title"/>
          </p:nvPr>
        </p:nvSpPr>
        <p:spPr>
          <a:xfrm>
            <a:off x="4451675" y="231850"/>
            <a:ext cx="403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Mock Up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2677052" y="8036010"/>
            <a:ext cx="242335" cy="242335"/>
          </a:xfrm>
          <a:custGeom>
            <a:avLst/>
            <a:gdLst/>
            <a:ahLst/>
            <a:cxnLst/>
            <a:rect l="l" t="t" r="r" b="b"/>
            <a:pathLst>
              <a:path w="4638" h="4638" extrusionOk="0">
                <a:moveTo>
                  <a:pt x="1" y="1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1"/>
                </a:lnTo>
                <a:close/>
              </a:path>
            </a:pathLst>
          </a:custGeom>
          <a:solidFill>
            <a:srgbClr val="9759B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5"/>
          <p:cNvSpPr/>
          <p:nvPr/>
        </p:nvSpPr>
        <p:spPr>
          <a:xfrm>
            <a:off x="2677052" y="7556188"/>
            <a:ext cx="242335" cy="242335"/>
          </a:xfrm>
          <a:custGeom>
            <a:avLst/>
            <a:gdLst/>
            <a:ahLst/>
            <a:cxnLst/>
            <a:rect l="l" t="t" r="r" b="b"/>
            <a:pathLst>
              <a:path w="4638" h="4638" extrusionOk="0">
                <a:moveTo>
                  <a:pt x="1" y="1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2677052" y="7076418"/>
            <a:ext cx="242335" cy="242283"/>
          </a:xfrm>
          <a:custGeom>
            <a:avLst/>
            <a:gdLst/>
            <a:ahLst/>
            <a:cxnLst/>
            <a:rect l="l" t="t" r="r" b="b"/>
            <a:pathLst>
              <a:path w="4638" h="4637" extrusionOk="0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4718462" y="7428098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now considered a dwarf planet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4718462" y="6948308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5"/>
          <p:cNvSpPr txBox="1"/>
          <p:nvPr/>
        </p:nvSpPr>
        <p:spPr>
          <a:xfrm>
            <a:off x="4718462" y="7907887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45"/>
          <p:cNvSpPr txBox="1"/>
          <p:nvPr/>
        </p:nvSpPr>
        <p:spPr>
          <a:xfrm>
            <a:off x="3102558" y="7428088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Pluto</a:t>
            </a:r>
            <a:endParaRPr sz="1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5"/>
          <p:cNvSpPr txBox="1"/>
          <p:nvPr/>
        </p:nvSpPr>
        <p:spPr>
          <a:xfrm>
            <a:off x="3102558" y="6948300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3102558" y="7907875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sz="1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4" name="Google Shape;414;p45"/>
          <p:cNvCxnSpPr>
            <a:stCxn id="412" idx="3"/>
            <a:endCxn id="409" idx="1"/>
          </p:cNvCxnSpPr>
          <p:nvPr/>
        </p:nvCxnSpPr>
        <p:spPr>
          <a:xfrm>
            <a:off x="3989658" y="7197600"/>
            <a:ext cx="72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45"/>
          <p:cNvCxnSpPr>
            <a:stCxn id="408" idx="1"/>
            <a:endCxn id="411" idx="3"/>
          </p:cNvCxnSpPr>
          <p:nvPr/>
        </p:nvCxnSpPr>
        <p:spPr>
          <a:xfrm rot="10800000">
            <a:off x="3989762" y="7677398"/>
            <a:ext cx="72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6" name="Google Shape;416;p45"/>
          <p:cNvCxnSpPr>
            <a:stCxn id="410" idx="1"/>
            <a:endCxn id="413" idx="3"/>
          </p:cNvCxnSpPr>
          <p:nvPr/>
        </p:nvCxnSpPr>
        <p:spPr>
          <a:xfrm rot="10800000">
            <a:off x="3989762" y="8157187"/>
            <a:ext cx="72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7" name="Google Shape;4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50" y="231850"/>
            <a:ext cx="2683699" cy="44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020" y="865450"/>
            <a:ext cx="5783579" cy="334122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5"/>
          <p:cNvSpPr txBox="1"/>
          <p:nvPr/>
        </p:nvSpPr>
        <p:spPr>
          <a:xfrm>
            <a:off x="4869700" y="4228488"/>
            <a:ext cx="55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[그림2: 웹 상에서의 사용자 뷰]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20" name="Google Shape;420;p45"/>
          <p:cNvSpPr txBox="1"/>
          <p:nvPr/>
        </p:nvSpPr>
        <p:spPr>
          <a:xfrm>
            <a:off x="269725" y="4650500"/>
            <a:ext cx="55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[그림1: 모바일 상에서의 사용자 뷰]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활용 기술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3023300" y="8273000"/>
            <a:ext cx="277725" cy="112600"/>
          </a:xfrm>
          <a:custGeom>
            <a:avLst/>
            <a:gdLst/>
            <a:ahLst/>
            <a:cxnLst/>
            <a:rect l="l" t="t" r="r" b="b"/>
            <a:pathLst>
              <a:path w="11109" h="4504" extrusionOk="0">
                <a:moveTo>
                  <a:pt x="1" y="1"/>
                </a:moveTo>
                <a:lnTo>
                  <a:pt x="1" y="3903"/>
                </a:lnTo>
                <a:cubicBezTo>
                  <a:pt x="1" y="4237"/>
                  <a:pt x="268" y="4504"/>
                  <a:pt x="568" y="4504"/>
                </a:cubicBezTo>
                <a:lnTo>
                  <a:pt x="10508" y="4504"/>
                </a:lnTo>
                <a:cubicBezTo>
                  <a:pt x="10842" y="4504"/>
                  <a:pt x="11109" y="4237"/>
                  <a:pt x="11109" y="3903"/>
                </a:cubicBezTo>
                <a:lnTo>
                  <a:pt x="11109" y="1"/>
                </a:lnTo>
                <a:lnTo>
                  <a:pt x="6505" y="1"/>
                </a:lnTo>
                <a:lnTo>
                  <a:pt x="6505" y="367"/>
                </a:lnTo>
                <a:cubicBezTo>
                  <a:pt x="6505" y="834"/>
                  <a:pt x="6138" y="1201"/>
                  <a:pt x="5738" y="1201"/>
                </a:cubicBezTo>
                <a:cubicBezTo>
                  <a:pt x="5305" y="1201"/>
                  <a:pt x="4938" y="834"/>
                  <a:pt x="4938" y="367"/>
                </a:cubicBezTo>
                <a:lnTo>
                  <a:pt x="4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3023300" y="8144575"/>
            <a:ext cx="277725" cy="114275"/>
          </a:xfrm>
          <a:custGeom>
            <a:avLst/>
            <a:gdLst/>
            <a:ahLst/>
            <a:cxnLst/>
            <a:rect l="l" t="t" r="r" b="b"/>
            <a:pathLst>
              <a:path w="11109" h="4571" extrusionOk="0">
                <a:moveTo>
                  <a:pt x="7006" y="668"/>
                </a:moveTo>
                <a:cubicBezTo>
                  <a:pt x="7072" y="668"/>
                  <a:pt x="7139" y="734"/>
                  <a:pt x="7173" y="768"/>
                </a:cubicBezTo>
                <a:cubicBezTo>
                  <a:pt x="7206" y="834"/>
                  <a:pt x="7206" y="868"/>
                  <a:pt x="7206" y="935"/>
                </a:cubicBezTo>
                <a:lnTo>
                  <a:pt x="7206" y="1702"/>
                </a:lnTo>
                <a:lnTo>
                  <a:pt x="3870" y="1702"/>
                </a:lnTo>
                <a:lnTo>
                  <a:pt x="3870" y="935"/>
                </a:lnTo>
                <a:cubicBezTo>
                  <a:pt x="3870" y="801"/>
                  <a:pt x="3970" y="668"/>
                  <a:pt x="4070" y="668"/>
                </a:cubicBezTo>
                <a:close/>
                <a:moveTo>
                  <a:pt x="3904" y="1"/>
                </a:moveTo>
                <a:cubicBezTo>
                  <a:pt x="3437" y="1"/>
                  <a:pt x="3036" y="434"/>
                  <a:pt x="3036" y="935"/>
                </a:cubicBezTo>
                <a:lnTo>
                  <a:pt x="3036" y="1702"/>
                </a:lnTo>
                <a:lnTo>
                  <a:pt x="568" y="1702"/>
                </a:lnTo>
                <a:cubicBezTo>
                  <a:pt x="268" y="1702"/>
                  <a:pt x="1" y="2002"/>
                  <a:pt x="1" y="2336"/>
                </a:cubicBezTo>
                <a:lnTo>
                  <a:pt x="1" y="4570"/>
                </a:lnTo>
                <a:lnTo>
                  <a:pt x="4938" y="4570"/>
                </a:lnTo>
                <a:lnTo>
                  <a:pt x="4938" y="4370"/>
                </a:lnTo>
                <a:cubicBezTo>
                  <a:pt x="4938" y="4070"/>
                  <a:pt x="5104" y="3803"/>
                  <a:pt x="5338" y="3636"/>
                </a:cubicBezTo>
                <a:lnTo>
                  <a:pt x="5371" y="3636"/>
                </a:lnTo>
                <a:cubicBezTo>
                  <a:pt x="5471" y="3603"/>
                  <a:pt x="5605" y="3570"/>
                  <a:pt x="5705" y="3570"/>
                </a:cubicBezTo>
                <a:cubicBezTo>
                  <a:pt x="5938" y="3570"/>
                  <a:pt x="6138" y="3636"/>
                  <a:pt x="6272" y="3803"/>
                </a:cubicBezTo>
                <a:cubicBezTo>
                  <a:pt x="6405" y="3937"/>
                  <a:pt x="6505" y="4137"/>
                  <a:pt x="6505" y="4370"/>
                </a:cubicBezTo>
                <a:lnTo>
                  <a:pt x="6505" y="4570"/>
                </a:lnTo>
                <a:lnTo>
                  <a:pt x="11075" y="4570"/>
                </a:lnTo>
                <a:lnTo>
                  <a:pt x="11075" y="2336"/>
                </a:lnTo>
                <a:cubicBezTo>
                  <a:pt x="11109" y="2169"/>
                  <a:pt x="11009" y="2002"/>
                  <a:pt x="10909" y="1869"/>
                </a:cubicBezTo>
                <a:cubicBezTo>
                  <a:pt x="10808" y="1768"/>
                  <a:pt x="10675" y="1702"/>
                  <a:pt x="10508" y="1702"/>
                </a:cubicBezTo>
                <a:lnTo>
                  <a:pt x="8073" y="1702"/>
                </a:lnTo>
                <a:lnTo>
                  <a:pt x="8073" y="935"/>
                </a:lnTo>
                <a:cubicBezTo>
                  <a:pt x="8073" y="634"/>
                  <a:pt x="7973" y="401"/>
                  <a:pt x="7773" y="234"/>
                </a:cubicBezTo>
                <a:cubicBezTo>
                  <a:pt x="7606" y="67"/>
                  <a:pt x="7406" y="1"/>
                  <a:pt x="72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3799700" y="8247150"/>
            <a:ext cx="150950" cy="150975"/>
          </a:xfrm>
          <a:custGeom>
            <a:avLst/>
            <a:gdLst/>
            <a:ahLst/>
            <a:cxnLst/>
            <a:rect l="l" t="t" r="r" b="b"/>
            <a:pathLst>
              <a:path w="6038" h="6039" extrusionOk="0">
                <a:moveTo>
                  <a:pt x="3036" y="1868"/>
                </a:moveTo>
                <a:cubicBezTo>
                  <a:pt x="3670" y="1868"/>
                  <a:pt x="4170" y="2402"/>
                  <a:pt x="4170" y="3036"/>
                </a:cubicBezTo>
                <a:cubicBezTo>
                  <a:pt x="4170" y="3670"/>
                  <a:pt x="3670" y="4170"/>
                  <a:pt x="3036" y="4170"/>
                </a:cubicBezTo>
                <a:cubicBezTo>
                  <a:pt x="2402" y="4170"/>
                  <a:pt x="1902" y="3670"/>
                  <a:pt x="1902" y="3036"/>
                </a:cubicBezTo>
                <a:cubicBezTo>
                  <a:pt x="1902" y="2402"/>
                  <a:pt x="2402" y="1868"/>
                  <a:pt x="3036" y="1868"/>
                </a:cubicBezTo>
                <a:close/>
                <a:moveTo>
                  <a:pt x="2635" y="0"/>
                </a:moveTo>
                <a:lnTo>
                  <a:pt x="2635" y="801"/>
                </a:lnTo>
                <a:cubicBezTo>
                  <a:pt x="2302" y="868"/>
                  <a:pt x="2002" y="968"/>
                  <a:pt x="1768" y="1168"/>
                </a:cubicBezTo>
                <a:lnTo>
                  <a:pt x="1201" y="601"/>
                </a:lnTo>
                <a:lnTo>
                  <a:pt x="601" y="1168"/>
                </a:lnTo>
                <a:lnTo>
                  <a:pt x="1168" y="1735"/>
                </a:lnTo>
                <a:cubicBezTo>
                  <a:pt x="1001" y="2002"/>
                  <a:pt x="868" y="2302"/>
                  <a:pt x="801" y="2602"/>
                </a:cubicBezTo>
                <a:lnTo>
                  <a:pt x="0" y="2602"/>
                </a:lnTo>
                <a:lnTo>
                  <a:pt x="0" y="3436"/>
                </a:lnTo>
                <a:lnTo>
                  <a:pt x="834" y="3436"/>
                </a:lnTo>
                <a:cubicBezTo>
                  <a:pt x="868" y="3736"/>
                  <a:pt x="1001" y="4037"/>
                  <a:pt x="1168" y="4304"/>
                </a:cubicBezTo>
                <a:lnTo>
                  <a:pt x="601" y="4871"/>
                </a:lnTo>
                <a:lnTo>
                  <a:pt x="1201" y="5438"/>
                </a:lnTo>
                <a:lnTo>
                  <a:pt x="1768" y="4871"/>
                </a:lnTo>
                <a:cubicBezTo>
                  <a:pt x="2035" y="5037"/>
                  <a:pt x="2302" y="5171"/>
                  <a:pt x="2635" y="5204"/>
                </a:cubicBezTo>
                <a:lnTo>
                  <a:pt x="2635" y="6038"/>
                </a:lnTo>
                <a:lnTo>
                  <a:pt x="3436" y="6038"/>
                </a:lnTo>
                <a:lnTo>
                  <a:pt x="3436" y="5204"/>
                </a:lnTo>
                <a:cubicBezTo>
                  <a:pt x="3770" y="5171"/>
                  <a:pt x="4036" y="5037"/>
                  <a:pt x="4303" y="4871"/>
                </a:cubicBezTo>
                <a:lnTo>
                  <a:pt x="4870" y="5438"/>
                </a:lnTo>
                <a:lnTo>
                  <a:pt x="5471" y="4871"/>
                </a:lnTo>
                <a:lnTo>
                  <a:pt x="4870" y="4270"/>
                </a:lnTo>
                <a:cubicBezTo>
                  <a:pt x="5071" y="4037"/>
                  <a:pt x="5171" y="3736"/>
                  <a:pt x="5237" y="3436"/>
                </a:cubicBezTo>
                <a:lnTo>
                  <a:pt x="6038" y="3436"/>
                </a:lnTo>
                <a:lnTo>
                  <a:pt x="6038" y="2602"/>
                </a:lnTo>
                <a:lnTo>
                  <a:pt x="5237" y="2602"/>
                </a:lnTo>
                <a:cubicBezTo>
                  <a:pt x="5204" y="2302"/>
                  <a:pt x="5071" y="2002"/>
                  <a:pt x="4904" y="1735"/>
                </a:cubicBezTo>
                <a:lnTo>
                  <a:pt x="5471" y="1168"/>
                </a:lnTo>
                <a:lnTo>
                  <a:pt x="4904" y="568"/>
                </a:lnTo>
                <a:lnTo>
                  <a:pt x="4303" y="1135"/>
                </a:lnTo>
                <a:cubicBezTo>
                  <a:pt x="4036" y="968"/>
                  <a:pt x="3770" y="868"/>
                  <a:pt x="3436" y="801"/>
                </a:cubicBezTo>
                <a:lnTo>
                  <a:pt x="34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3921450" y="8119550"/>
            <a:ext cx="209325" cy="209350"/>
          </a:xfrm>
          <a:custGeom>
            <a:avLst/>
            <a:gdLst/>
            <a:ahLst/>
            <a:cxnLst/>
            <a:rect l="l" t="t" r="r" b="b"/>
            <a:pathLst>
              <a:path w="8373" h="8374" extrusionOk="0">
                <a:moveTo>
                  <a:pt x="4203" y="2603"/>
                </a:moveTo>
                <a:cubicBezTo>
                  <a:pt x="5071" y="2603"/>
                  <a:pt x="5771" y="3303"/>
                  <a:pt x="5771" y="4204"/>
                </a:cubicBezTo>
                <a:cubicBezTo>
                  <a:pt x="5771" y="5071"/>
                  <a:pt x="5071" y="5805"/>
                  <a:pt x="4203" y="5805"/>
                </a:cubicBezTo>
                <a:cubicBezTo>
                  <a:pt x="3303" y="5805"/>
                  <a:pt x="2602" y="5071"/>
                  <a:pt x="2602" y="4204"/>
                </a:cubicBezTo>
                <a:cubicBezTo>
                  <a:pt x="2602" y="3303"/>
                  <a:pt x="3303" y="2603"/>
                  <a:pt x="4203" y="2603"/>
                </a:cubicBezTo>
                <a:close/>
                <a:moveTo>
                  <a:pt x="3603" y="1"/>
                </a:moveTo>
                <a:lnTo>
                  <a:pt x="3603" y="1102"/>
                </a:lnTo>
                <a:cubicBezTo>
                  <a:pt x="3169" y="1168"/>
                  <a:pt x="2769" y="1368"/>
                  <a:pt x="2402" y="1602"/>
                </a:cubicBezTo>
                <a:lnTo>
                  <a:pt x="1635" y="835"/>
                </a:lnTo>
                <a:lnTo>
                  <a:pt x="834" y="1635"/>
                </a:lnTo>
                <a:lnTo>
                  <a:pt x="1602" y="2403"/>
                </a:lnTo>
                <a:cubicBezTo>
                  <a:pt x="1368" y="2769"/>
                  <a:pt x="1201" y="3170"/>
                  <a:pt x="1101" y="3637"/>
                </a:cubicBezTo>
                <a:lnTo>
                  <a:pt x="0" y="3637"/>
                </a:lnTo>
                <a:lnTo>
                  <a:pt x="0" y="4771"/>
                </a:lnTo>
                <a:lnTo>
                  <a:pt x="1101" y="4771"/>
                </a:lnTo>
                <a:cubicBezTo>
                  <a:pt x="1201" y="5205"/>
                  <a:pt x="1368" y="5605"/>
                  <a:pt x="1602" y="5972"/>
                </a:cubicBezTo>
                <a:lnTo>
                  <a:pt x="801" y="6739"/>
                </a:lnTo>
                <a:lnTo>
                  <a:pt x="1635" y="7573"/>
                </a:lnTo>
                <a:lnTo>
                  <a:pt x="2435" y="6772"/>
                </a:lnTo>
                <a:cubicBezTo>
                  <a:pt x="2769" y="7006"/>
                  <a:pt x="3169" y="7173"/>
                  <a:pt x="3603" y="7239"/>
                </a:cubicBezTo>
                <a:lnTo>
                  <a:pt x="3603" y="8373"/>
                </a:lnTo>
                <a:lnTo>
                  <a:pt x="4737" y="8373"/>
                </a:lnTo>
                <a:lnTo>
                  <a:pt x="4737" y="7239"/>
                </a:lnTo>
                <a:cubicBezTo>
                  <a:pt x="5171" y="7173"/>
                  <a:pt x="5571" y="7006"/>
                  <a:pt x="5938" y="6772"/>
                </a:cubicBezTo>
                <a:lnTo>
                  <a:pt x="6739" y="7573"/>
                </a:lnTo>
                <a:lnTo>
                  <a:pt x="7539" y="6772"/>
                </a:lnTo>
                <a:lnTo>
                  <a:pt x="6739" y="5972"/>
                </a:lnTo>
                <a:cubicBezTo>
                  <a:pt x="6972" y="5605"/>
                  <a:pt x="7172" y="5205"/>
                  <a:pt x="7239" y="4771"/>
                </a:cubicBezTo>
                <a:lnTo>
                  <a:pt x="8373" y="4771"/>
                </a:lnTo>
                <a:lnTo>
                  <a:pt x="8373" y="3637"/>
                </a:lnTo>
                <a:lnTo>
                  <a:pt x="7272" y="3637"/>
                </a:lnTo>
                <a:cubicBezTo>
                  <a:pt x="7172" y="3170"/>
                  <a:pt x="7005" y="2769"/>
                  <a:pt x="6772" y="2403"/>
                </a:cubicBezTo>
                <a:lnTo>
                  <a:pt x="7572" y="1602"/>
                </a:lnTo>
                <a:lnTo>
                  <a:pt x="6772" y="768"/>
                </a:lnTo>
                <a:lnTo>
                  <a:pt x="5938" y="1602"/>
                </a:lnTo>
                <a:cubicBezTo>
                  <a:pt x="5604" y="1335"/>
                  <a:pt x="5204" y="1168"/>
                  <a:pt x="4770" y="1102"/>
                </a:cubicBezTo>
                <a:lnTo>
                  <a:pt x="47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4628625" y="8121125"/>
            <a:ext cx="300100" cy="187750"/>
          </a:xfrm>
          <a:custGeom>
            <a:avLst/>
            <a:gdLst/>
            <a:ahLst/>
            <a:cxnLst/>
            <a:rect l="l" t="t" r="r" b="b"/>
            <a:pathLst>
              <a:path w="12004" h="7510" extrusionOk="0">
                <a:moveTo>
                  <a:pt x="11627" y="1"/>
                </a:moveTo>
                <a:cubicBezTo>
                  <a:pt x="11610" y="1"/>
                  <a:pt x="11593" y="2"/>
                  <a:pt x="11575" y="5"/>
                </a:cubicBezTo>
                <a:lnTo>
                  <a:pt x="9307" y="438"/>
                </a:lnTo>
                <a:cubicBezTo>
                  <a:pt x="9040" y="505"/>
                  <a:pt x="8940" y="805"/>
                  <a:pt x="9140" y="972"/>
                </a:cubicBezTo>
                <a:lnTo>
                  <a:pt x="9641" y="1506"/>
                </a:lnTo>
                <a:lnTo>
                  <a:pt x="5438" y="5709"/>
                </a:lnTo>
                <a:lnTo>
                  <a:pt x="3736" y="3974"/>
                </a:lnTo>
                <a:cubicBezTo>
                  <a:pt x="3636" y="3857"/>
                  <a:pt x="3494" y="3799"/>
                  <a:pt x="3349" y="3799"/>
                </a:cubicBezTo>
                <a:cubicBezTo>
                  <a:pt x="3203" y="3799"/>
                  <a:pt x="3052" y="3857"/>
                  <a:pt x="2936" y="3974"/>
                </a:cubicBezTo>
                <a:lnTo>
                  <a:pt x="267" y="6509"/>
                </a:lnTo>
                <a:cubicBezTo>
                  <a:pt x="34" y="6743"/>
                  <a:pt x="0" y="7110"/>
                  <a:pt x="234" y="7343"/>
                </a:cubicBezTo>
                <a:cubicBezTo>
                  <a:pt x="334" y="7443"/>
                  <a:pt x="501" y="7510"/>
                  <a:pt x="667" y="7510"/>
                </a:cubicBezTo>
                <a:cubicBezTo>
                  <a:pt x="801" y="7510"/>
                  <a:pt x="934" y="7443"/>
                  <a:pt x="1068" y="7343"/>
                </a:cubicBezTo>
                <a:lnTo>
                  <a:pt x="3303" y="5208"/>
                </a:lnTo>
                <a:lnTo>
                  <a:pt x="5037" y="6943"/>
                </a:lnTo>
                <a:cubicBezTo>
                  <a:pt x="5137" y="7043"/>
                  <a:pt x="5271" y="7110"/>
                  <a:pt x="5438" y="7110"/>
                </a:cubicBezTo>
                <a:cubicBezTo>
                  <a:pt x="5571" y="7110"/>
                  <a:pt x="5738" y="7043"/>
                  <a:pt x="5838" y="6943"/>
                </a:cubicBezTo>
                <a:lnTo>
                  <a:pt x="10474" y="2306"/>
                </a:lnTo>
                <a:lnTo>
                  <a:pt x="10975" y="2807"/>
                </a:lnTo>
                <a:cubicBezTo>
                  <a:pt x="11035" y="2879"/>
                  <a:pt x="11113" y="2912"/>
                  <a:pt x="11191" y="2912"/>
                </a:cubicBezTo>
                <a:cubicBezTo>
                  <a:pt x="11329" y="2912"/>
                  <a:pt x="11466" y="2810"/>
                  <a:pt x="11509" y="2640"/>
                </a:cubicBezTo>
                <a:lnTo>
                  <a:pt x="11942" y="371"/>
                </a:lnTo>
                <a:cubicBezTo>
                  <a:pt x="12004" y="186"/>
                  <a:pt x="11837" y="1"/>
                  <a:pt x="116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4648625" y="8286350"/>
            <a:ext cx="45900" cy="86750"/>
          </a:xfrm>
          <a:custGeom>
            <a:avLst/>
            <a:gdLst/>
            <a:ahLst/>
            <a:cxnLst/>
            <a:rect l="l" t="t" r="r" b="b"/>
            <a:pathLst>
              <a:path w="1836" h="3470" extrusionOk="0">
                <a:moveTo>
                  <a:pt x="1836" y="0"/>
                </a:moveTo>
                <a:lnTo>
                  <a:pt x="268" y="1501"/>
                </a:lnTo>
                <a:cubicBezTo>
                  <a:pt x="168" y="1568"/>
                  <a:pt x="101" y="1601"/>
                  <a:pt x="1" y="1635"/>
                </a:cubicBezTo>
                <a:lnTo>
                  <a:pt x="1" y="3469"/>
                </a:lnTo>
                <a:lnTo>
                  <a:pt x="1836" y="3469"/>
                </a:lnTo>
                <a:lnTo>
                  <a:pt x="1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/>
          <p:nvPr/>
        </p:nvSpPr>
        <p:spPr>
          <a:xfrm>
            <a:off x="4710350" y="8269675"/>
            <a:ext cx="45875" cy="103425"/>
          </a:xfrm>
          <a:custGeom>
            <a:avLst/>
            <a:gdLst/>
            <a:ahLst/>
            <a:cxnLst/>
            <a:rect l="l" t="t" r="r" b="b"/>
            <a:pathLst>
              <a:path w="1835" h="4137" extrusionOk="0">
                <a:moveTo>
                  <a:pt x="34" y="0"/>
                </a:moveTo>
                <a:lnTo>
                  <a:pt x="0" y="33"/>
                </a:lnTo>
                <a:lnTo>
                  <a:pt x="0" y="4136"/>
                </a:lnTo>
                <a:lnTo>
                  <a:pt x="1835" y="4136"/>
                </a:lnTo>
                <a:lnTo>
                  <a:pt x="1835" y="1801"/>
                </a:lnTo>
                <a:cubicBezTo>
                  <a:pt x="1802" y="1768"/>
                  <a:pt x="1768" y="1768"/>
                  <a:pt x="1735" y="173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6"/>
          <p:cNvSpPr/>
          <p:nvPr/>
        </p:nvSpPr>
        <p:spPr>
          <a:xfrm>
            <a:off x="4772900" y="8269675"/>
            <a:ext cx="45875" cy="103425"/>
          </a:xfrm>
          <a:custGeom>
            <a:avLst/>
            <a:gdLst/>
            <a:ahLst/>
            <a:cxnLst/>
            <a:rect l="l" t="t" r="r" b="b"/>
            <a:pathLst>
              <a:path w="1835" h="4137" extrusionOk="0">
                <a:moveTo>
                  <a:pt x="1835" y="0"/>
                </a:moveTo>
                <a:lnTo>
                  <a:pt x="67" y="1735"/>
                </a:lnTo>
                <a:cubicBezTo>
                  <a:pt x="33" y="1768"/>
                  <a:pt x="33" y="1768"/>
                  <a:pt x="0" y="1801"/>
                </a:cubicBezTo>
                <a:lnTo>
                  <a:pt x="0" y="4136"/>
                </a:lnTo>
                <a:lnTo>
                  <a:pt x="1835" y="4136"/>
                </a:lnTo>
                <a:lnTo>
                  <a:pt x="1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4837100" y="8205450"/>
            <a:ext cx="45050" cy="167650"/>
          </a:xfrm>
          <a:custGeom>
            <a:avLst/>
            <a:gdLst/>
            <a:ahLst/>
            <a:cxnLst/>
            <a:rect l="l" t="t" r="r" b="b"/>
            <a:pathLst>
              <a:path w="1802" h="6706" extrusionOk="0">
                <a:moveTo>
                  <a:pt x="1802" y="1"/>
                </a:moveTo>
                <a:lnTo>
                  <a:pt x="1" y="1835"/>
                </a:lnTo>
                <a:lnTo>
                  <a:pt x="1" y="6705"/>
                </a:lnTo>
                <a:lnTo>
                  <a:pt x="1802" y="6705"/>
                </a:lnTo>
                <a:lnTo>
                  <a:pt x="1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6"/>
          <p:cNvSpPr/>
          <p:nvPr/>
        </p:nvSpPr>
        <p:spPr>
          <a:xfrm>
            <a:off x="5419175" y="8138825"/>
            <a:ext cx="254000" cy="250925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338" y="1309013"/>
            <a:ext cx="2619500" cy="13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13" y="2057688"/>
            <a:ext cx="1491100" cy="1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5020" y="1163816"/>
            <a:ext cx="3117584" cy="37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0525" y="3341625"/>
            <a:ext cx="2195126" cy="11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/>
          <p:nvPr/>
        </p:nvSpPr>
        <p:spPr>
          <a:xfrm>
            <a:off x="6318900" y="3140575"/>
            <a:ext cx="2151300" cy="133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7"/>
          <p:cNvSpPr/>
          <p:nvPr/>
        </p:nvSpPr>
        <p:spPr>
          <a:xfrm>
            <a:off x="675500" y="3140650"/>
            <a:ext cx="2151300" cy="133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7"/>
          <p:cNvSpPr/>
          <p:nvPr/>
        </p:nvSpPr>
        <p:spPr>
          <a:xfrm>
            <a:off x="6318900" y="1521050"/>
            <a:ext cx="2151300" cy="133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7"/>
          <p:cNvSpPr/>
          <p:nvPr/>
        </p:nvSpPr>
        <p:spPr>
          <a:xfrm>
            <a:off x="675500" y="1521050"/>
            <a:ext cx="2151300" cy="133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WebRTC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3023300" y="8273000"/>
            <a:ext cx="277725" cy="112600"/>
          </a:xfrm>
          <a:custGeom>
            <a:avLst/>
            <a:gdLst/>
            <a:ahLst/>
            <a:cxnLst/>
            <a:rect l="l" t="t" r="r" b="b"/>
            <a:pathLst>
              <a:path w="11109" h="4504" extrusionOk="0">
                <a:moveTo>
                  <a:pt x="1" y="1"/>
                </a:moveTo>
                <a:lnTo>
                  <a:pt x="1" y="3903"/>
                </a:lnTo>
                <a:cubicBezTo>
                  <a:pt x="1" y="4237"/>
                  <a:pt x="268" y="4504"/>
                  <a:pt x="568" y="4504"/>
                </a:cubicBezTo>
                <a:lnTo>
                  <a:pt x="10508" y="4504"/>
                </a:lnTo>
                <a:cubicBezTo>
                  <a:pt x="10842" y="4504"/>
                  <a:pt x="11109" y="4237"/>
                  <a:pt x="11109" y="3903"/>
                </a:cubicBezTo>
                <a:lnTo>
                  <a:pt x="11109" y="1"/>
                </a:lnTo>
                <a:lnTo>
                  <a:pt x="6505" y="1"/>
                </a:lnTo>
                <a:lnTo>
                  <a:pt x="6505" y="367"/>
                </a:lnTo>
                <a:cubicBezTo>
                  <a:pt x="6505" y="834"/>
                  <a:pt x="6138" y="1201"/>
                  <a:pt x="5738" y="1201"/>
                </a:cubicBezTo>
                <a:cubicBezTo>
                  <a:pt x="5305" y="1201"/>
                  <a:pt x="4938" y="834"/>
                  <a:pt x="4938" y="367"/>
                </a:cubicBezTo>
                <a:lnTo>
                  <a:pt x="4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7"/>
          <p:cNvSpPr/>
          <p:nvPr/>
        </p:nvSpPr>
        <p:spPr>
          <a:xfrm>
            <a:off x="3023300" y="8144575"/>
            <a:ext cx="277725" cy="114275"/>
          </a:xfrm>
          <a:custGeom>
            <a:avLst/>
            <a:gdLst/>
            <a:ahLst/>
            <a:cxnLst/>
            <a:rect l="l" t="t" r="r" b="b"/>
            <a:pathLst>
              <a:path w="11109" h="4571" extrusionOk="0">
                <a:moveTo>
                  <a:pt x="7006" y="668"/>
                </a:moveTo>
                <a:cubicBezTo>
                  <a:pt x="7072" y="668"/>
                  <a:pt x="7139" y="734"/>
                  <a:pt x="7173" y="768"/>
                </a:cubicBezTo>
                <a:cubicBezTo>
                  <a:pt x="7206" y="834"/>
                  <a:pt x="7206" y="868"/>
                  <a:pt x="7206" y="935"/>
                </a:cubicBezTo>
                <a:lnTo>
                  <a:pt x="7206" y="1702"/>
                </a:lnTo>
                <a:lnTo>
                  <a:pt x="3870" y="1702"/>
                </a:lnTo>
                <a:lnTo>
                  <a:pt x="3870" y="935"/>
                </a:lnTo>
                <a:cubicBezTo>
                  <a:pt x="3870" y="801"/>
                  <a:pt x="3970" y="668"/>
                  <a:pt x="4070" y="668"/>
                </a:cubicBezTo>
                <a:close/>
                <a:moveTo>
                  <a:pt x="3904" y="1"/>
                </a:moveTo>
                <a:cubicBezTo>
                  <a:pt x="3437" y="1"/>
                  <a:pt x="3036" y="434"/>
                  <a:pt x="3036" y="935"/>
                </a:cubicBezTo>
                <a:lnTo>
                  <a:pt x="3036" y="1702"/>
                </a:lnTo>
                <a:lnTo>
                  <a:pt x="568" y="1702"/>
                </a:lnTo>
                <a:cubicBezTo>
                  <a:pt x="268" y="1702"/>
                  <a:pt x="1" y="2002"/>
                  <a:pt x="1" y="2336"/>
                </a:cubicBezTo>
                <a:lnTo>
                  <a:pt x="1" y="4570"/>
                </a:lnTo>
                <a:lnTo>
                  <a:pt x="4938" y="4570"/>
                </a:lnTo>
                <a:lnTo>
                  <a:pt x="4938" y="4370"/>
                </a:lnTo>
                <a:cubicBezTo>
                  <a:pt x="4938" y="4070"/>
                  <a:pt x="5104" y="3803"/>
                  <a:pt x="5338" y="3636"/>
                </a:cubicBezTo>
                <a:lnTo>
                  <a:pt x="5371" y="3636"/>
                </a:lnTo>
                <a:cubicBezTo>
                  <a:pt x="5471" y="3603"/>
                  <a:pt x="5605" y="3570"/>
                  <a:pt x="5705" y="3570"/>
                </a:cubicBezTo>
                <a:cubicBezTo>
                  <a:pt x="5938" y="3570"/>
                  <a:pt x="6138" y="3636"/>
                  <a:pt x="6272" y="3803"/>
                </a:cubicBezTo>
                <a:cubicBezTo>
                  <a:pt x="6405" y="3937"/>
                  <a:pt x="6505" y="4137"/>
                  <a:pt x="6505" y="4370"/>
                </a:cubicBezTo>
                <a:lnTo>
                  <a:pt x="6505" y="4570"/>
                </a:lnTo>
                <a:lnTo>
                  <a:pt x="11075" y="4570"/>
                </a:lnTo>
                <a:lnTo>
                  <a:pt x="11075" y="2336"/>
                </a:lnTo>
                <a:cubicBezTo>
                  <a:pt x="11109" y="2169"/>
                  <a:pt x="11009" y="2002"/>
                  <a:pt x="10909" y="1869"/>
                </a:cubicBezTo>
                <a:cubicBezTo>
                  <a:pt x="10808" y="1768"/>
                  <a:pt x="10675" y="1702"/>
                  <a:pt x="10508" y="1702"/>
                </a:cubicBezTo>
                <a:lnTo>
                  <a:pt x="8073" y="1702"/>
                </a:lnTo>
                <a:lnTo>
                  <a:pt x="8073" y="935"/>
                </a:lnTo>
                <a:cubicBezTo>
                  <a:pt x="8073" y="634"/>
                  <a:pt x="7973" y="401"/>
                  <a:pt x="7773" y="234"/>
                </a:cubicBezTo>
                <a:cubicBezTo>
                  <a:pt x="7606" y="67"/>
                  <a:pt x="7406" y="1"/>
                  <a:pt x="72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7"/>
          <p:cNvSpPr/>
          <p:nvPr/>
        </p:nvSpPr>
        <p:spPr>
          <a:xfrm>
            <a:off x="3799700" y="8247150"/>
            <a:ext cx="150950" cy="150975"/>
          </a:xfrm>
          <a:custGeom>
            <a:avLst/>
            <a:gdLst/>
            <a:ahLst/>
            <a:cxnLst/>
            <a:rect l="l" t="t" r="r" b="b"/>
            <a:pathLst>
              <a:path w="6038" h="6039" extrusionOk="0">
                <a:moveTo>
                  <a:pt x="3036" y="1868"/>
                </a:moveTo>
                <a:cubicBezTo>
                  <a:pt x="3670" y="1868"/>
                  <a:pt x="4170" y="2402"/>
                  <a:pt x="4170" y="3036"/>
                </a:cubicBezTo>
                <a:cubicBezTo>
                  <a:pt x="4170" y="3670"/>
                  <a:pt x="3670" y="4170"/>
                  <a:pt x="3036" y="4170"/>
                </a:cubicBezTo>
                <a:cubicBezTo>
                  <a:pt x="2402" y="4170"/>
                  <a:pt x="1902" y="3670"/>
                  <a:pt x="1902" y="3036"/>
                </a:cubicBezTo>
                <a:cubicBezTo>
                  <a:pt x="1902" y="2402"/>
                  <a:pt x="2402" y="1868"/>
                  <a:pt x="3036" y="1868"/>
                </a:cubicBezTo>
                <a:close/>
                <a:moveTo>
                  <a:pt x="2635" y="0"/>
                </a:moveTo>
                <a:lnTo>
                  <a:pt x="2635" y="801"/>
                </a:lnTo>
                <a:cubicBezTo>
                  <a:pt x="2302" y="868"/>
                  <a:pt x="2002" y="968"/>
                  <a:pt x="1768" y="1168"/>
                </a:cubicBezTo>
                <a:lnTo>
                  <a:pt x="1201" y="601"/>
                </a:lnTo>
                <a:lnTo>
                  <a:pt x="601" y="1168"/>
                </a:lnTo>
                <a:lnTo>
                  <a:pt x="1168" y="1735"/>
                </a:lnTo>
                <a:cubicBezTo>
                  <a:pt x="1001" y="2002"/>
                  <a:pt x="868" y="2302"/>
                  <a:pt x="801" y="2602"/>
                </a:cubicBezTo>
                <a:lnTo>
                  <a:pt x="0" y="2602"/>
                </a:lnTo>
                <a:lnTo>
                  <a:pt x="0" y="3436"/>
                </a:lnTo>
                <a:lnTo>
                  <a:pt x="834" y="3436"/>
                </a:lnTo>
                <a:cubicBezTo>
                  <a:pt x="868" y="3736"/>
                  <a:pt x="1001" y="4037"/>
                  <a:pt x="1168" y="4304"/>
                </a:cubicBezTo>
                <a:lnTo>
                  <a:pt x="601" y="4871"/>
                </a:lnTo>
                <a:lnTo>
                  <a:pt x="1201" y="5438"/>
                </a:lnTo>
                <a:lnTo>
                  <a:pt x="1768" y="4871"/>
                </a:lnTo>
                <a:cubicBezTo>
                  <a:pt x="2035" y="5037"/>
                  <a:pt x="2302" y="5171"/>
                  <a:pt x="2635" y="5204"/>
                </a:cubicBezTo>
                <a:lnTo>
                  <a:pt x="2635" y="6038"/>
                </a:lnTo>
                <a:lnTo>
                  <a:pt x="3436" y="6038"/>
                </a:lnTo>
                <a:lnTo>
                  <a:pt x="3436" y="5204"/>
                </a:lnTo>
                <a:cubicBezTo>
                  <a:pt x="3770" y="5171"/>
                  <a:pt x="4036" y="5037"/>
                  <a:pt x="4303" y="4871"/>
                </a:cubicBezTo>
                <a:lnTo>
                  <a:pt x="4870" y="5438"/>
                </a:lnTo>
                <a:lnTo>
                  <a:pt x="5471" y="4871"/>
                </a:lnTo>
                <a:lnTo>
                  <a:pt x="4870" y="4270"/>
                </a:lnTo>
                <a:cubicBezTo>
                  <a:pt x="5071" y="4037"/>
                  <a:pt x="5171" y="3736"/>
                  <a:pt x="5237" y="3436"/>
                </a:cubicBezTo>
                <a:lnTo>
                  <a:pt x="6038" y="3436"/>
                </a:lnTo>
                <a:lnTo>
                  <a:pt x="6038" y="2602"/>
                </a:lnTo>
                <a:lnTo>
                  <a:pt x="5237" y="2602"/>
                </a:lnTo>
                <a:cubicBezTo>
                  <a:pt x="5204" y="2302"/>
                  <a:pt x="5071" y="2002"/>
                  <a:pt x="4904" y="1735"/>
                </a:cubicBezTo>
                <a:lnTo>
                  <a:pt x="5471" y="1168"/>
                </a:lnTo>
                <a:lnTo>
                  <a:pt x="4904" y="568"/>
                </a:lnTo>
                <a:lnTo>
                  <a:pt x="4303" y="1135"/>
                </a:lnTo>
                <a:cubicBezTo>
                  <a:pt x="4036" y="968"/>
                  <a:pt x="3770" y="868"/>
                  <a:pt x="3436" y="801"/>
                </a:cubicBezTo>
                <a:lnTo>
                  <a:pt x="34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7"/>
          <p:cNvSpPr/>
          <p:nvPr/>
        </p:nvSpPr>
        <p:spPr>
          <a:xfrm>
            <a:off x="3921450" y="8119550"/>
            <a:ext cx="209325" cy="209350"/>
          </a:xfrm>
          <a:custGeom>
            <a:avLst/>
            <a:gdLst/>
            <a:ahLst/>
            <a:cxnLst/>
            <a:rect l="l" t="t" r="r" b="b"/>
            <a:pathLst>
              <a:path w="8373" h="8374" extrusionOk="0">
                <a:moveTo>
                  <a:pt x="4203" y="2603"/>
                </a:moveTo>
                <a:cubicBezTo>
                  <a:pt x="5071" y="2603"/>
                  <a:pt x="5771" y="3303"/>
                  <a:pt x="5771" y="4204"/>
                </a:cubicBezTo>
                <a:cubicBezTo>
                  <a:pt x="5771" y="5071"/>
                  <a:pt x="5071" y="5805"/>
                  <a:pt x="4203" y="5805"/>
                </a:cubicBezTo>
                <a:cubicBezTo>
                  <a:pt x="3303" y="5805"/>
                  <a:pt x="2602" y="5071"/>
                  <a:pt x="2602" y="4204"/>
                </a:cubicBezTo>
                <a:cubicBezTo>
                  <a:pt x="2602" y="3303"/>
                  <a:pt x="3303" y="2603"/>
                  <a:pt x="4203" y="2603"/>
                </a:cubicBezTo>
                <a:close/>
                <a:moveTo>
                  <a:pt x="3603" y="1"/>
                </a:moveTo>
                <a:lnTo>
                  <a:pt x="3603" y="1102"/>
                </a:lnTo>
                <a:cubicBezTo>
                  <a:pt x="3169" y="1168"/>
                  <a:pt x="2769" y="1368"/>
                  <a:pt x="2402" y="1602"/>
                </a:cubicBezTo>
                <a:lnTo>
                  <a:pt x="1635" y="835"/>
                </a:lnTo>
                <a:lnTo>
                  <a:pt x="834" y="1635"/>
                </a:lnTo>
                <a:lnTo>
                  <a:pt x="1602" y="2403"/>
                </a:lnTo>
                <a:cubicBezTo>
                  <a:pt x="1368" y="2769"/>
                  <a:pt x="1201" y="3170"/>
                  <a:pt x="1101" y="3637"/>
                </a:cubicBezTo>
                <a:lnTo>
                  <a:pt x="0" y="3637"/>
                </a:lnTo>
                <a:lnTo>
                  <a:pt x="0" y="4771"/>
                </a:lnTo>
                <a:lnTo>
                  <a:pt x="1101" y="4771"/>
                </a:lnTo>
                <a:cubicBezTo>
                  <a:pt x="1201" y="5205"/>
                  <a:pt x="1368" y="5605"/>
                  <a:pt x="1602" y="5972"/>
                </a:cubicBezTo>
                <a:lnTo>
                  <a:pt x="801" y="6739"/>
                </a:lnTo>
                <a:lnTo>
                  <a:pt x="1635" y="7573"/>
                </a:lnTo>
                <a:lnTo>
                  <a:pt x="2435" y="6772"/>
                </a:lnTo>
                <a:cubicBezTo>
                  <a:pt x="2769" y="7006"/>
                  <a:pt x="3169" y="7173"/>
                  <a:pt x="3603" y="7239"/>
                </a:cubicBezTo>
                <a:lnTo>
                  <a:pt x="3603" y="8373"/>
                </a:lnTo>
                <a:lnTo>
                  <a:pt x="4737" y="8373"/>
                </a:lnTo>
                <a:lnTo>
                  <a:pt x="4737" y="7239"/>
                </a:lnTo>
                <a:cubicBezTo>
                  <a:pt x="5171" y="7173"/>
                  <a:pt x="5571" y="7006"/>
                  <a:pt x="5938" y="6772"/>
                </a:cubicBezTo>
                <a:lnTo>
                  <a:pt x="6739" y="7573"/>
                </a:lnTo>
                <a:lnTo>
                  <a:pt x="7539" y="6772"/>
                </a:lnTo>
                <a:lnTo>
                  <a:pt x="6739" y="5972"/>
                </a:lnTo>
                <a:cubicBezTo>
                  <a:pt x="6972" y="5605"/>
                  <a:pt x="7172" y="5205"/>
                  <a:pt x="7239" y="4771"/>
                </a:cubicBezTo>
                <a:lnTo>
                  <a:pt x="8373" y="4771"/>
                </a:lnTo>
                <a:lnTo>
                  <a:pt x="8373" y="3637"/>
                </a:lnTo>
                <a:lnTo>
                  <a:pt x="7272" y="3637"/>
                </a:lnTo>
                <a:cubicBezTo>
                  <a:pt x="7172" y="3170"/>
                  <a:pt x="7005" y="2769"/>
                  <a:pt x="6772" y="2403"/>
                </a:cubicBezTo>
                <a:lnTo>
                  <a:pt x="7572" y="1602"/>
                </a:lnTo>
                <a:lnTo>
                  <a:pt x="6772" y="768"/>
                </a:lnTo>
                <a:lnTo>
                  <a:pt x="5938" y="1602"/>
                </a:lnTo>
                <a:cubicBezTo>
                  <a:pt x="5604" y="1335"/>
                  <a:pt x="5204" y="1168"/>
                  <a:pt x="4770" y="1102"/>
                </a:cubicBezTo>
                <a:lnTo>
                  <a:pt x="47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628625" y="8121125"/>
            <a:ext cx="300100" cy="187750"/>
          </a:xfrm>
          <a:custGeom>
            <a:avLst/>
            <a:gdLst/>
            <a:ahLst/>
            <a:cxnLst/>
            <a:rect l="l" t="t" r="r" b="b"/>
            <a:pathLst>
              <a:path w="12004" h="7510" extrusionOk="0">
                <a:moveTo>
                  <a:pt x="11627" y="1"/>
                </a:moveTo>
                <a:cubicBezTo>
                  <a:pt x="11610" y="1"/>
                  <a:pt x="11593" y="2"/>
                  <a:pt x="11575" y="5"/>
                </a:cubicBezTo>
                <a:lnTo>
                  <a:pt x="9307" y="438"/>
                </a:lnTo>
                <a:cubicBezTo>
                  <a:pt x="9040" y="505"/>
                  <a:pt x="8940" y="805"/>
                  <a:pt x="9140" y="972"/>
                </a:cubicBezTo>
                <a:lnTo>
                  <a:pt x="9641" y="1506"/>
                </a:lnTo>
                <a:lnTo>
                  <a:pt x="5438" y="5709"/>
                </a:lnTo>
                <a:lnTo>
                  <a:pt x="3736" y="3974"/>
                </a:lnTo>
                <a:cubicBezTo>
                  <a:pt x="3636" y="3857"/>
                  <a:pt x="3494" y="3799"/>
                  <a:pt x="3349" y="3799"/>
                </a:cubicBezTo>
                <a:cubicBezTo>
                  <a:pt x="3203" y="3799"/>
                  <a:pt x="3052" y="3857"/>
                  <a:pt x="2936" y="3974"/>
                </a:cubicBezTo>
                <a:lnTo>
                  <a:pt x="267" y="6509"/>
                </a:lnTo>
                <a:cubicBezTo>
                  <a:pt x="34" y="6743"/>
                  <a:pt x="0" y="7110"/>
                  <a:pt x="234" y="7343"/>
                </a:cubicBezTo>
                <a:cubicBezTo>
                  <a:pt x="334" y="7443"/>
                  <a:pt x="501" y="7510"/>
                  <a:pt x="667" y="7510"/>
                </a:cubicBezTo>
                <a:cubicBezTo>
                  <a:pt x="801" y="7510"/>
                  <a:pt x="934" y="7443"/>
                  <a:pt x="1068" y="7343"/>
                </a:cubicBezTo>
                <a:lnTo>
                  <a:pt x="3303" y="5208"/>
                </a:lnTo>
                <a:lnTo>
                  <a:pt x="5037" y="6943"/>
                </a:lnTo>
                <a:cubicBezTo>
                  <a:pt x="5137" y="7043"/>
                  <a:pt x="5271" y="7110"/>
                  <a:pt x="5438" y="7110"/>
                </a:cubicBezTo>
                <a:cubicBezTo>
                  <a:pt x="5571" y="7110"/>
                  <a:pt x="5738" y="7043"/>
                  <a:pt x="5838" y="6943"/>
                </a:cubicBezTo>
                <a:lnTo>
                  <a:pt x="10474" y="2306"/>
                </a:lnTo>
                <a:lnTo>
                  <a:pt x="10975" y="2807"/>
                </a:lnTo>
                <a:cubicBezTo>
                  <a:pt x="11035" y="2879"/>
                  <a:pt x="11113" y="2912"/>
                  <a:pt x="11191" y="2912"/>
                </a:cubicBezTo>
                <a:cubicBezTo>
                  <a:pt x="11329" y="2912"/>
                  <a:pt x="11466" y="2810"/>
                  <a:pt x="11509" y="2640"/>
                </a:cubicBezTo>
                <a:lnTo>
                  <a:pt x="11942" y="371"/>
                </a:lnTo>
                <a:cubicBezTo>
                  <a:pt x="12004" y="186"/>
                  <a:pt x="11837" y="1"/>
                  <a:pt x="116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648625" y="8286350"/>
            <a:ext cx="45900" cy="86750"/>
          </a:xfrm>
          <a:custGeom>
            <a:avLst/>
            <a:gdLst/>
            <a:ahLst/>
            <a:cxnLst/>
            <a:rect l="l" t="t" r="r" b="b"/>
            <a:pathLst>
              <a:path w="1836" h="3470" extrusionOk="0">
                <a:moveTo>
                  <a:pt x="1836" y="0"/>
                </a:moveTo>
                <a:lnTo>
                  <a:pt x="268" y="1501"/>
                </a:lnTo>
                <a:cubicBezTo>
                  <a:pt x="168" y="1568"/>
                  <a:pt x="101" y="1601"/>
                  <a:pt x="1" y="1635"/>
                </a:cubicBezTo>
                <a:lnTo>
                  <a:pt x="1" y="3469"/>
                </a:lnTo>
                <a:lnTo>
                  <a:pt x="1836" y="3469"/>
                </a:lnTo>
                <a:lnTo>
                  <a:pt x="1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4710350" y="8269675"/>
            <a:ext cx="45875" cy="103425"/>
          </a:xfrm>
          <a:custGeom>
            <a:avLst/>
            <a:gdLst/>
            <a:ahLst/>
            <a:cxnLst/>
            <a:rect l="l" t="t" r="r" b="b"/>
            <a:pathLst>
              <a:path w="1835" h="4137" extrusionOk="0">
                <a:moveTo>
                  <a:pt x="34" y="0"/>
                </a:moveTo>
                <a:lnTo>
                  <a:pt x="0" y="33"/>
                </a:lnTo>
                <a:lnTo>
                  <a:pt x="0" y="4136"/>
                </a:lnTo>
                <a:lnTo>
                  <a:pt x="1835" y="4136"/>
                </a:lnTo>
                <a:lnTo>
                  <a:pt x="1835" y="1801"/>
                </a:lnTo>
                <a:cubicBezTo>
                  <a:pt x="1802" y="1768"/>
                  <a:pt x="1768" y="1768"/>
                  <a:pt x="1735" y="173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7"/>
          <p:cNvSpPr/>
          <p:nvPr/>
        </p:nvSpPr>
        <p:spPr>
          <a:xfrm>
            <a:off x="4772900" y="8269675"/>
            <a:ext cx="45875" cy="103425"/>
          </a:xfrm>
          <a:custGeom>
            <a:avLst/>
            <a:gdLst/>
            <a:ahLst/>
            <a:cxnLst/>
            <a:rect l="l" t="t" r="r" b="b"/>
            <a:pathLst>
              <a:path w="1835" h="4137" extrusionOk="0">
                <a:moveTo>
                  <a:pt x="1835" y="0"/>
                </a:moveTo>
                <a:lnTo>
                  <a:pt x="67" y="1735"/>
                </a:lnTo>
                <a:cubicBezTo>
                  <a:pt x="33" y="1768"/>
                  <a:pt x="33" y="1768"/>
                  <a:pt x="0" y="1801"/>
                </a:cubicBezTo>
                <a:lnTo>
                  <a:pt x="0" y="4136"/>
                </a:lnTo>
                <a:lnTo>
                  <a:pt x="1835" y="4136"/>
                </a:lnTo>
                <a:lnTo>
                  <a:pt x="1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7"/>
          <p:cNvSpPr/>
          <p:nvPr/>
        </p:nvSpPr>
        <p:spPr>
          <a:xfrm>
            <a:off x="4837100" y="8205450"/>
            <a:ext cx="45050" cy="167650"/>
          </a:xfrm>
          <a:custGeom>
            <a:avLst/>
            <a:gdLst/>
            <a:ahLst/>
            <a:cxnLst/>
            <a:rect l="l" t="t" r="r" b="b"/>
            <a:pathLst>
              <a:path w="1802" h="6706" extrusionOk="0">
                <a:moveTo>
                  <a:pt x="1802" y="1"/>
                </a:moveTo>
                <a:lnTo>
                  <a:pt x="1" y="1835"/>
                </a:lnTo>
                <a:lnTo>
                  <a:pt x="1" y="6705"/>
                </a:lnTo>
                <a:lnTo>
                  <a:pt x="1802" y="6705"/>
                </a:lnTo>
                <a:lnTo>
                  <a:pt x="1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7"/>
          <p:cNvSpPr/>
          <p:nvPr/>
        </p:nvSpPr>
        <p:spPr>
          <a:xfrm>
            <a:off x="5419175" y="8138825"/>
            <a:ext cx="254000" cy="250925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823555" y="3595519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카메라와 마이크</a:t>
            </a:r>
            <a:endParaRPr sz="1600" b="0" i="0" u="none" strike="noStrike" cap="none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835925" y="1943853"/>
            <a:ext cx="19455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브라우저간의 실시간 연결을 해주는 프레임워크</a:t>
            </a:r>
            <a:endParaRPr b="0" i="0" u="none" strike="noStrike" cap="none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6499105" y="1978830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암호화</a:t>
            </a:r>
            <a:endParaRPr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대역폭 관리</a:t>
            </a:r>
            <a:endParaRPr sz="1600" b="0" i="0" u="none" strike="noStrike" cap="none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62" name="Google Shape;462;p47"/>
          <p:cNvSpPr txBox="1"/>
          <p:nvPr/>
        </p:nvSpPr>
        <p:spPr>
          <a:xfrm>
            <a:off x="6511000" y="3632598"/>
            <a:ext cx="18552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5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P2P 통신</a:t>
            </a:r>
            <a:endParaRPr sz="1500" b="0" i="0" u="none" strike="noStrike" cap="none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835932" y="1675218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 b="1" dirty="0">
                <a:solidFill>
                  <a:schemeClr val="accent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WebRTC ?</a:t>
            </a:r>
            <a:endParaRPr sz="1600" b="1" i="0" u="none" strike="noStrike" cap="none" dirty="0">
              <a:solidFill>
                <a:schemeClr val="accent5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823663" y="3324729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 b="1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MediaStream</a:t>
            </a:r>
            <a:endParaRPr sz="1600" b="1" i="0" u="none" strike="noStrike" cap="none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6497215" y="1705651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b="1" dirty="0">
                <a:solidFill>
                  <a:schemeClr val="accent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RTCPeerConnection</a:t>
            </a:r>
            <a:endParaRPr b="1" i="0" u="none" strike="noStrike" cap="none" dirty="0">
              <a:solidFill>
                <a:schemeClr val="accent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6509121" y="3314008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 b="1" dirty="0">
                <a:solidFill>
                  <a:schemeClr val="accent3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RTCDataChannel</a:t>
            </a:r>
            <a:endParaRPr sz="1600" b="1" i="0" u="none" strike="noStrike" cap="none" dirty="0">
              <a:solidFill>
                <a:schemeClr val="accent3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grpSp>
        <p:nvGrpSpPr>
          <p:cNvPr id="467" name="Google Shape;467;p47"/>
          <p:cNvGrpSpPr/>
          <p:nvPr/>
        </p:nvGrpSpPr>
        <p:grpSpPr>
          <a:xfrm>
            <a:off x="3073160" y="1570593"/>
            <a:ext cx="3100182" cy="2889705"/>
            <a:chOff x="3073160" y="1570593"/>
            <a:chExt cx="3100182" cy="2889705"/>
          </a:xfrm>
        </p:grpSpPr>
        <p:sp>
          <p:nvSpPr>
            <p:cNvPr id="468" name="Google Shape;468;p47"/>
            <p:cNvSpPr/>
            <p:nvPr/>
          </p:nvSpPr>
          <p:spPr>
            <a:xfrm rot="-8310641" flipH="1">
              <a:off x="5753423" y="1579774"/>
              <a:ext cx="253938" cy="597271"/>
            </a:xfrm>
            <a:custGeom>
              <a:avLst/>
              <a:gdLst/>
              <a:ahLst/>
              <a:cxnLst/>
              <a:rect l="l" t="t" r="r" b="b"/>
              <a:pathLst>
                <a:path w="15166" h="35671" extrusionOk="0">
                  <a:moveTo>
                    <a:pt x="642" y="0"/>
                  </a:moveTo>
                  <a:cubicBezTo>
                    <a:pt x="316" y="0"/>
                    <a:pt x="1" y="320"/>
                    <a:pt x="208" y="688"/>
                  </a:cubicBezTo>
                  <a:cubicBezTo>
                    <a:pt x="5612" y="10095"/>
                    <a:pt x="8414" y="20669"/>
                    <a:pt x="8013" y="31443"/>
                  </a:cubicBezTo>
                  <a:cubicBezTo>
                    <a:pt x="7279" y="30676"/>
                    <a:pt x="6512" y="29942"/>
                    <a:pt x="5778" y="29175"/>
                  </a:cubicBezTo>
                  <a:cubicBezTo>
                    <a:pt x="5583" y="28971"/>
                    <a:pt x="5342" y="28885"/>
                    <a:pt x="5099" y="28885"/>
                  </a:cubicBezTo>
                  <a:cubicBezTo>
                    <a:pt x="4349" y="28885"/>
                    <a:pt x="3589" y="29712"/>
                    <a:pt x="4144" y="30443"/>
                  </a:cubicBezTo>
                  <a:cubicBezTo>
                    <a:pt x="5545" y="32244"/>
                    <a:pt x="7746" y="35279"/>
                    <a:pt x="10215" y="35646"/>
                  </a:cubicBezTo>
                  <a:cubicBezTo>
                    <a:pt x="10343" y="35662"/>
                    <a:pt x="10469" y="35670"/>
                    <a:pt x="10591" y="35670"/>
                  </a:cubicBezTo>
                  <a:cubicBezTo>
                    <a:pt x="12755" y="35670"/>
                    <a:pt x="13966" y="33248"/>
                    <a:pt x="14818" y="31543"/>
                  </a:cubicBezTo>
                  <a:cubicBezTo>
                    <a:pt x="15166" y="30848"/>
                    <a:pt x="14590" y="30061"/>
                    <a:pt x="13956" y="30061"/>
                  </a:cubicBezTo>
                  <a:cubicBezTo>
                    <a:pt x="13738" y="30061"/>
                    <a:pt x="13513" y="30154"/>
                    <a:pt x="13317" y="30376"/>
                  </a:cubicBezTo>
                  <a:cubicBezTo>
                    <a:pt x="12318" y="31522"/>
                    <a:pt x="11862" y="33031"/>
                    <a:pt x="10535" y="33031"/>
                  </a:cubicBezTo>
                  <a:cubicBezTo>
                    <a:pt x="10357" y="33031"/>
                    <a:pt x="10162" y="33004"/>
                    <a:pt x="9948" y="32944"/>
                  </a:cubicBezTo>
                  <a:cubicBezTo>
                    <a:pt x="10582" y="21303"/>
                    <a:pt x="7613" y="9861"/>
                    <a:pt x="1042" y="221"/>
                  </a:cubicBezTo>
                  <a:cubicBezTo>
                    <a:pt x="938" y="65"/>
                    <a:pt x="789" y="0"/>
                    <a:pt x="6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47"/>
            <p:cNvGrpSpPr/>
            <p:nvPr/>
          </p:nvGrpSpPr>
          <p:grpSpPr>
            <a:xfrm>
              <a:off x="3073160" y="1570618"/>
              <a:ext cx="3030746" cy="2889681"/>
              <a:chOff x="3587057" y="2991206"/>
              <a:chExt cx="4525527" cy="4314888"/>
            </a:xfrm>
          </p:grpSpPr>
          <p:sp>
            <p:nvSpPr>
              <p:cNvPr id="470" name="Google Shape;470;p47"/>
              <p:cNvSpPr/>
              <p:nvPr/>
            </p:nvSpPr>
            <p:spPr>
              <a:xfrm rot="-4508632">
                <a:off x="3803713" y="6440311"/>
                <a:ext cx="604367" cy="913251"/>
              </a:xfrm>
              <a:custGeom>
                <a:avLst/>
                <a:gdLst/>
                <a:ahLst/>
                <a:cxnLst/>
                <a:rect l="l" t="t" r="r" b="b"/>
                <a:pathLst>
                  <a:path w="24174" h="36529" extrusionOk="0">
                    <a:moveTo>
                      <a:pt x="2282" y="0"/>
                    </a:moveTo>
                    <a:cubicBezTo>
                      <a:pt x="1936" y="0"/>
                      <a:pt x="1641" y="210"/>
                      <a:pt x="1477" y="585"/>
                    </a:cubicBezTo>
                    <a:cubicBezTo>
                      <a:pt x="776" y="2253"/>
                      <a:pt x="343" y="3887"/>
                      <a:pt x="76" y="5655"/>
                    </a:cubicBezTo>
                    <a:cubicBezTo>
                      <a:pt x="1" y="6182"/>
                      <a:pt x="435" y="6475"/>
                      <a:pt x="876" y="6475"/>
                    </a:cubicBezTo>
                    <a:cubicBezTo>
                      <a:pt x="1216" y="6475"/>
                      <a:pt x="1561" y="6300"/>
                      <a:pt x="1677" y="5922"/>
                    </a:cubicBezTo>
                    <a:cubicBezTo>
                      <a:pt x="1810" y="5488"/>
                      <a:pt x="1944" y="5088"/>
                      <a:pt x="2077" y="4654"/>
                    </a:cubicBezTo>
                    <a:cubicBezTo>
                      <a:pt x="4212" y="17363"/>
                      <a:pt x="12385" y="29972"/>
                      <a:pt x="23459" y="36477"/>
                    </a:cubicBezTo>
                    <a:cubicBezTo>
                      <a:pt x="23518" y="36512"/>
                      <a:pt x="23580" y="36528"/>
                      <a:pt x="23641" y="36528"/>
                    </a:cubicBezTo>
                    <a:cubicBezTo>
                      <a:pt x="23923" y="36528"/>
                      <a:pt x="24173" y="36190"/>
                      <a:pt x="23926" y="35943"/>
                    </a:cubicBezTo>
                    <a:cubicBezTo>
                      <a:pt x="18823" y="31207"/>
                      <a:pt x="13786" y="26737"/>
                      <a:pt x="9950" y="20833"/>
                    </a:cubicBezTo>
                    <a:cubicBezTo>
                      <a:pt x="6380" y="15295"/>
                      <a:pt x="3945" y="8991"/>
                      <a:pt x="3245" y="2419"/>
                    </a:cubicBezTo>
                    <a:lnTo>
                      <a:pt x="3245" y="2419"/>
                    </a:lnTo>
                    <a:cubicBezTo>
                      <a:pt x="3812" y="2786"/>
                      <a:pt x="4312" y="3220"/>
                      <a:pt x="4879" y="3787"/>
                    </a:cubicBezTo>
                    <a:cubicBezTo>
                      <a:pt x="5064" y="3980"/>
                      <a:pt x="5278" y="4060"/>
                      <a:pt x="5486" y="4060"/>
                    </a:cubicBezTo>
                    <a:cubicBezTo>
                      <a:pt x="6139" y="4060"/>
                      <a:pt x="6729" y="3261"/>
                      <a:pt x="6147" y="2653"/>
                    </a:cubicBezTo>
                    <a:cubicBezTo>
                      <a:pt x="5113" y="1585"/>
                      <a:pt x="4045" y="818"/>
                      <a:pt x="2744" y="118"/>
                    </a:cubicBezTo>
                    <a:cubicBezTo>
                      <a:pt x="2585" y="38"/>
                      <a:pt x="2429" y="0"/>
                      <a:pt x="2282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7"/>
              <p:cNvSpPr/>
              <p:nvPr/>
            </p:nvSpPr>
            <p:spPr>
              <a:xfrm rot="8310638">
                <a:off x="3852024" y="3004914"/>
                <a:ext cx="379161" cy="891800"/>
              </a:xfrm>
              <a:custGeom>
                <a:avLst/>
                <a:gdLst/>
                <a:ahLst/>
                <a:cxnLst/>
                <a:rect l="l" t="t" r="r" b="b"/>
                <a:pathLst>
                  <a:path w="15166" h="35671" extrusionOk="0">
                    <a:moveTo>
                      <a:pt x="642" y="0"/>
                    </a:moveTo>
                    <a:cubicBezTo>
                      <a:pt x="316" y="0"/>
                      <a:pt x="1" y="320"/>
                      <a:pt x="208" y="688"/>
                    </a:cubicBezTo>
                    <a:cubicBezTo>
                      <a:pt x="5612" y="10095"/>
                      <a:pt x="8414" y="20669"/>
                      <a:pt x="8013" y="31443"/>
                    </a:cubicBezTo>
                    <a:cubicBezTo>
                      <a:pt x="7279" y="30676"/>
                      <a:pt x="6512" y="29942"/>
                      <a:pt x="5778" y="29175"/>
                    </a:cubicBezTo>
                    <a:cubicBezTo>
                      <a:pt x="5583" y="28971"/>
                      <a:pt x="5342" y="28885"/>
                      <a:pt x="5099" y="28885"/>
                    </a:cubicBezTo>
                    <a:cubicBezTo>
                      <a:pt x="4349" y="28885"/>
                      <a:pt x="3589" y="29712"/>
                      <a:pt x="4144" y="30443"/>
                    </a:cubicBezTo>
                    <a:cubicBezTo>
                      <a:pt x="5545" y="32244"/>
                      <a:pt x="7746" y="35279"/>
                      <a:pt x="10215" y="35646"/>
                    </a:cubicBezTo>
                    <a:cubicBezTo>
                      <a:pt x="10343" y="35662"/>
                      <a:pt x="10469" y="35670"/>
                      <a:pt x="10591" y="35670"/>
                    </a:cubicBezTo>
                    <a:cubicBezTo>
                      <a:pt x="12755" y="35670"/>
                      <a:pt x="13966" y="33248"/>
                      <a:pt x="14818" y="31543"/>
                    </a:cubicBezTo>
                    <a:cubicBezTo>
                      <a:pt x="15166" y="30848"/>
                      <a:pt x="14590" y="30061"/>
                      <a:pt x="13956" y="30061"/>
                    </a:cubicBezTo>
                    <a:cubicBezTo>
                      <a:pt x="13738" y="30061"/>
                      <a:pt x="13513" y="30154"/>
                      <a:pt x="13317" y="30376"/>
                    </a:cubicBezTo>
                    <a:cubicBezTo>
                      <a:pt x="12318" y="31522"/>
                      <a:pt x="11862" y="33031"/>
                      <a:pt x="10535" y="33031"/>
                    </a:cubicBezTo>
                    <a:cubicBezTo>
                      <a:pt x="10357" y="33031"/>
                      <a:pt x="10162" y="33004"/>
                      <a:pt x="9948" y="32944"/>
                    </a:cubicBezTo>
                    <a:cubicBezTo>
                      <a:pt x="10582" y="21303"/>
                      <a:pt x="7613" y="9861"/>
                      <a:pt x="1042" y="221"/>
                    </a:cubicBezTo>
                    <a:cubicBezTo>
                      <a:pt x="938" y="65"/>
                      <a:pt x="789" y="0"/>
                      <a:pt x="642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7"/>
              <p:cNvSpPr/>
              <p:nvPr/>
            </p:nvSpPr>
            <p:spPr>
              <a:xfrm rot="4500040">
                <a:off x="7283696" y="6367378"/>
                <a:ext cx="504185" cy="1059193"/>
              </a:xfrm>
              <a:custGeom>
                <a:avLst/>
                <a:gdLst/>
                <a:ahLst/>
                <a:cxnLst/>
                <a:rect l="l" t="t" r="r" b="b"/>
                <a:pathLst>
                  <a:path w="20168" h="42369" extrusionOk="0">
                    <a:moveTo>
                      <a:pt x="18219" y="0"/>
                    </a:moveTo>
                    <a:cubicBezTo>
                      <a:pt x="17944" y="0"/>
                      <a:pt x="17663" y="112"/>
                      <a:pt x="17485" y="332"/>
                    </a:cubicBezTo>
                    <a:cubicBezTo>
                      <a:pt x="16951" y="933"/>
                      <a:pt x="16484" y="1600"/>
                      <a:pt x="16017" y="2267"/>
                    </a:cubicBezTo>
                    <a:cubicBezTo>
                      <a:pt x="15216" y="3134"/>
                      <a:pt x="14716" y="4202"/>
                      <a:pt x="14249" y="5369"/>
                    </a:cubicBezTo>
                    <a:cubicBezTo>
                      <a:pt x="13993" y="6030"/>
                      <a:pt x="14514" y="6486"/>
                      <a:pt x="15044" y="6486"/>
                    </a:cubicBezTo>
                    <a:cubicBezTo>
                      <a:pt x="15345" y="6486"/>
                      <a:pt x="15648" y="6340"/>
                      <a:pt x="15817" y="6003"/>
                    </a:cubicBezTo>
                    <a:cubicBezTo>
                      <a:pt x="16184" y="5203"/>
                      <a:pt x="16617" y="4469"/>
                      <a:pt x="17084" y="3735"/>
                    </a:cubicBezTo>
                    <a:lnTo>
                      <a:pt x="17084" y="3735"/>
                    </a:lnTo>
                    <a:cubicBezTo>
                      <a:pt x="14549" y="17645"/>
                      <a:pt x="8879" y="29720"/>
                      <a:pt x="439" y="41128"/>
                    </a:cubicBezTo>
                    <a:cubicBezTo>
                      <a:pt x="1" y="41713"/>
                      <a:pt x="540" y="42368"/>
                      <a:pt x="1097" y="42368"/>
                    </a:cubicBezTo>
                    <a:cubicBezTo>
                      <a:pt x="1303" y="42368"/>
                      <a:pt x="1511" y="42278"/>
                      <a:pt x="1673" y="42062"/>
                    </a:cubicBezTo>
                    <a:cubicBezTo>
                      <a:pt x="9479" y="31488"/>
                      <a:pt x="16984" y="18746"/>
                      <a:pt x="17952" y="5303"/>
                    </a:cubicBezTo>
                    <a:cubicBezTo>
                      <a:pt x="18085" y="5836"/>
                      <a:pt x="18252" y="6337"/>
                      <a:pt x="18485" y="6804"/>
                    </a:cubicBezTo>
                    <a:cubicBezTo>
                      <a:pt x="18642" y="7131"/>
                      <a:pt x="18943" y="7278"/>
                      <a:pt x="19243" y="7278"/>
                    </a:cubicBezTo>
                    <a:cubicBezTo>
                      <a:pt x="19707" y="7278"/>
                      <a:pt x="20168" y="6925"/>
                      <a:pt x="20087" y="6337"/>
                    </a:cubicBezTo>
                    <a:cubicBezTo>
                      <a:pt x="19820" y="4435"/>
                      <a:pt x="19219" y="2634"/>
                      <a:pt x="19052" y="699"/>
                    </a:cubicBezTo>
                    <a:cubicBezTo>
                      <a:pt x="18994" y="229"/>
                      <a:pt x="18612" y="0"/>
                      <a:pt x="1821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73" name="Google Shape;4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675" y="1975994"/>
            <a:ext cx="1694350" cy="202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서비스 이용 전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479" name="Google Shape;479;p48"/>
          <p:cNvGrpSpPr/>
          <p:nvPr/>
        </p:nvGrpSpPr>
        <p:grpSpPr>
          <a:xfrm>
            <a:off x="3183513" y="2148500"/>
            <a:ext cx="2777025" cy="2599400"/>
            <a:chOff x="3183513" y="2481875"/>
            <a:chExt cx="2777025" cy="2599400"/>
          </a:xfrm>
        </p:grpSpPr>
        <p:sp>
          <p:nvSpPr>
            <p:cNvPr id="480" name="Google Shape;480;p48"/>
            <p:cNvSpPr/>
            <p:nvPr/>
          </p:nvSpPr>
          <p:spPr>
            <a:xfrm>
              <a:off x="3355313" y="3840350"/>
              <a:ext cx="597125" cy="1240925"/>
            </a:xfrm>
            <a:custGeom>
              <a:avLst/>
              <a:gdLst/>
              <a:ahLst/>
              <a:cxnLst/>
              <a:rect l="l" t="t" r="r" b="b"/>
              <a:pathLst>
                <a:path w="23885" h="49637" fill="none" extrusionOk="0">
                  <a:moveTo>
                    <a:pt x="0" y="1"/>
                  </a:moveTo>
                  <a:cubicBezTo>
                    <a:pt x="1835" y="15479"/>
                    <a:pt x="11008" y="28721"/>
                    <a:pt x="23884" y="36160"/>
                  </a:cubicBezTo>
                  <a:lnTo>
                    <a:pt x="16112" y="49636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5164938" y="3694425"/>
              <a:ext cx="606275" cy="1386850"/>
            </a:xfrm>
            <a:custGeom>
              <a:avLst/>
              <a:gdLst/>
              <a:ahLst/>
              <a:cxnLst/>
              <a:rect l="l" t="t" r="r" b="b"/>
              <a:pathLst>
                <a:path w="24251" h="55474" fill="none" extrusionOk="0">
                  <a:moveTo>
                    <a:pt x="7806" y="55473"/>
                  </a:moveTo>
                  <a:lnTo>
                    <a:pt x="0" y="41997"/>
                  </a:lnTo>
                  <a:cubicBezTo>
                    <a:pt x="14511" y="33624"/>
                    <a:pt x="24251" y="17946"/>
                    <a:pt x="24251" y="0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3183513" y="2724550"/>
              <a:ext cx="646325" cy="969900"/>
            </a:xfrm>
            <a:custGeom>
              <a:avLst/>
              <a:gdLst/>
              <a:ahLst/>
              <a:cxnLst/>
              <a:rect l="l" t="t" r="r" b="b"/>
              <a:pathLst>
                <a:path w="25853" h="38796" fill="none" extrusionOk="0">
                  <a:moveTo>
                    <a:pt x="25853" y="1"/>
                  </a:moveTo>
                  <a:cubicBezTo>
                    <a:pt x="14111" y="8874"/>
                    <a:pt x="6505" y="22951"/>
                    <a:pt x="6505" y="38795"/>
                  </a:cubicBezTo>
                  <a:lnTo>
                    <a:pt x="1" y="38795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483" name="Google Shape;483;p48"/>
            <p:cNvSpPr/>
            <p:nvPr/>
          </p:nvSpPr>
          <p:spPr>
            <a:xfrm>
              <a:off x="3952413" y="2481875"/>
              <a:ext cx="1081625" cy="162650"/>
            </a:xfrm>
            <a:custGeom>
              <a:avLst/>
              <a:gdLst/>
              <a:ahLst/>
              <a:cxnLst/>
              <a:rect l="l" t="t" r="r" b="b"/>
              <a:pathLst>
                <a:path w="43265" h="6506" fill="none" extrusionOk="0">
                  <a:moveTo>
                    <a:pt x="43264" y="3870"/>
                  </a:moveTo>
                  <a:cubicBezTo>
                    <a:pt x="37427" y="1369"/>
                    <a:pt x="30989" y="1"/>
                    <a:pt x="24251" y="1"/>
                  </a:cubicBezTo>
                  <a:cubicBezTo>
                    <a:pt x="15411" y="1"/>
                    <a:pt x="7139" y="2369"/>
                    <a:pt x="0" y="6506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5164938" y="2643675"/>
              <a:ext cx="795600" cy="904000"/>
            </a:xfrm>
            <a:custGeom>
              <a:avLst/>
              <a:gdLst/>
              <a:ahLst/>
              <a:cxnLst/>
              <a:rect l="l" t="t" r="r" b="b"/>
              <a:pathLst>
                <a:path w="31824" h="36160" fill="none" extrusionOk="0">
                  <a:moveTo>
                    <a:pt x="31823" y="36159"/>
                  </a:moveTo>
                  <a:lnTo>
                    <a:pt x="23918" y="36159"/>
                  </a:lnTo>
                  <a:cubicBezTo>
                    <a:pt x="22050" y="20715"/>
                    <a:pt x="12910" y="7472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</p:grpSp>
      <p:sp>
        <p:nvSpPr>
          <p:cNvPr id="485" name="Google Shape;485;p48"/>
          <p:cNvSpPr/>
          <p:nvPr/>
        </p:nvSpPr>
        <p:spPr>
          <a:xfrm>
            <a:off x="3377838" y="3896125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chemeClr val="dk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1</a:t>
            </a:r>
            <a:endParaRPr sz="1400" b="1" i="0" u="none" strike="noStrike" cap="none">
              <a:solidFill>
                <a:schemeClr val="dk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5348413" y="3896125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41" y="1"/>
                </a:moveTo>
                <a:cubicBezTo>
                  <a:pt x="7128" y="1"/>
                  <a:pt x="6200" y="176"/>
                  <a:pt x="5304" y="546"/>
                </a:cubicBezTo>
                <a:cubicBezTo>
                  <a:pt x="1701" y="2081"/>
                  <a:pt x="0" y="6250"/>
                  <a:pt x="1501" y="9853"/>
                </a:cubicBezTo>
                <a:cubicBezTo>
                  <a:pt x="2652" y="12581"/>
                  <a:pt x="5269" y="14220"/>
                  <a:pt x="8039" y="14220"/>
                </a:cubicBezTo>
                <a:cubicBezTo>
                  <a:pt x="8961" y="14220"/>
                  <a:pt x="9900" y="14039"/>
                  <a:pt x="10808" y="13656"/>
                </a:cubicBezTo>
                <a:cubicBezTo>
                  <a:pt x="14410" y="12155"/>
                  <a:pt x="16145" y="7985"/>
                  <a:pt x="14610" y="4382"/>
                </a:cubicBezTo>
                <a:cubicBezTo>
                  <a:pt x="13479" y="1642"/>
                  <a:pt x="10832" y="1"/>
                  <a:pt x="80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i="0" u="none" strike="noStrike" cap="none">
                <a:solidFill>
                  <a:schemeClr val="dk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5</a:t>
            </a:r>
            <a:endParaRPr sz="1400" b="1" i="0" u="none" strike="noStrike" cap="none">
              <a:solidFill>
                <a:schemeClr val="dk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3286088" y="2613225"/>
            <a:ext cx="391150" cy="354850"/>
          </a:xfrm>
          <a:custGeom>
            <a:avLst/>
            <a:gdLst/>
            <a:ahLst/>
            <a:cxnLst/>
            <a:rect l="l" t="t" r="r" b="b"/>
            <a:pathLst>
              <a:path w="15646" h="14194" extrusionOk="0">
                <a:moveTo>
                  <a:pt x="7810" y="1"/>
                </a:moveTo>
                <a:cubicBezTo>
                  <a:pt x="4597" y="1"/>
                  <a:pt x="1673" y="2206"/>
                  <a:pt x="901" y="5462"/>
                </a:cubicBezTo>
                <a:cubicBezTo>
                  <a:pt x="1" y="9298"/>
                  <a:pt x="2369" y="13101"/>
                  <a:pt x="6205" y="14002"/>
                </a:cubicBezTo>
                <a:cubicBezTo>
                  <a:pt x="6751" y="14131"/>
                  <a:pt x="7298" y="14193"/>
                  <a:pt x="7836" y="14193"/>
                </a:cubicBezTo>
                <a:cubicBezTo>
                  <a:pt x="11049" y="14193"/>
                  <a:pt x="13973" y="11988"/>
                  <a:pt x="14745" y="8731"/>
                </a:cubicBezTo>
                <a:cubicBezTo>
                  <a:pt x="15645" y="4895"/>
                  <a:pt x="13277" y="1059"/>
                  <a:pt x="9441" y="192"/>
                </a:cubicBezTo>
                <a:cubicBezTo>
                  <a:pt x="8895" y="63"/>
                  <a:pt x="8348" y="1"/>
                  <a:pt x="7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i="0" u="none" strike="noStrike" cap="none">
                <a:solidFill>
                  <a:schemeClr val="dk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2</a:t>
            </a:r>
            <a:endParaRPr sz="1400" b="1" i="0" u="none" strike="noStrike" cap="none">
              <a:solidFill>
                <a:schemeClr val="dk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5435963" y="2613225"/>
            <a:ext cx="390300" cy="354850"/>
          </a:xfrm>
          <a:custGeom>
            <a:avLst/>
            <a:gdLst/>
            <a:ahLst/>
            <a:cxnLst/>
            <a:rect l="l" t="t" r="r" b="b"/>
            <a:pathLst>
              <a:path w="15612" h="14194" extrusionOk="0">
                <a:moveTo>
                  <a:pt x="7776" y="1"/>
                </a:moveTo>
                <a:cubicBezTo>
                  <a:pt x="4564" y="1"/>
                  <a:pt x="1639" y="2206"/>
                  <a:pt x="868" y="5462"/>
                </a:cubicBezTo>
                <a:cubicBezTo>
                  <a:pt x="1" y="9298"/>
                  <a:pt x="2369" y="13101"/>
                  <a:pt x="6172" y="14002"/>
                </a:cubicBezTo>
                <a:cubicBezTo>
                  <a:pt x="6722" y="14131"/>
                  <a:pt x="7272" y="14193"/>
                  <a:pt x="7813" y="14193"/>
                </a:cubicBezTo>
                <a:cubicBezTo>
                  <a:pt x="11040" y="14193"/>
                  <a:pt x="13940" y="11988"/>
                  <a:pt x="14711" y="8731"/>
                </a:cubicBezTo>
                <a:cubicBezTo>
                  <a:pt x="15612" y="4895"/>
                  <a:pt x="13243" y="1059"/>
                  <a:pt x="9407" y="192"/>
                </a:cubicBezTo>
                <a:cubicBezTo>
                  <a:pt x="8861" y="63"/>
                  <a:pt x="8315" y="1"/>
                  <a:pt x="77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i="0" u="none" strike="noStrike" cap="none">
                <a:solidFill>
                  <a:schemeClr val="dk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4</a:t>
            </a:r>
            <a:endParaRPr sz="1400" b="1" i="0" u="none" strike="noStrike" cap="none">
              <a:solidFill>
                <a:schemeClr val="dk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89" name="Google Shape;489;p48"/>
          <p:cNvSpPr/>
          <p:nvPr/>
        </p:nvSpPr>
        <p:spPr>
          <a:xfrm>
            <a:off x="4367688" y="1970275"/>
            <a:ext cx="390325" cy="355650"/>
          </a:xfrm>
          <a:custGeom>
            <a:avLst/>
            <a:gdLst/>
            <a:ahLst/>
            <a:cxnLst/>
            <a:rect l="l" t="t" r="r" b="b"/>
            <a:pathLst>
              <a:path w="15613" h="14226" extrusionOk="0">
                <a:moveTo>
                  <a:pt x="7799" y="0"/>
                </a:moveTo>
                <a:cubicBezTo>
                  <a:pt x="4566" y="0"/>
                  <a:pt x="1645" y="2209"/>
                  <a:pt x="902" y="5495"/>
                </a:cubicBezTo>
                <a:cubicBezTo>
                  <a:pt x="1" y="9298"/>
                  <a:pt x="2369" y="13134"/>
                  <a:pt x="6172" y="14035"/>
                </a:cubicBezTo>
                <a:cubicBezTo>
                  <a:pt x="6722" y="14164"/>
                  <a:pt x="7272" y="14226"/>
                  <a:pt x="7812" y="14226"/>
                </a:cubicBezTo>
                <a:cubicBezTo>
                  <a:pt x="11039" y="14226"/>
                  <a:pt x="13940" y="12017"/>
                  <a:pt x="14712" y="8731"/>
                </a:cubicBezTo>
                <a:cubicBezTo>
                  <a:pt x="15612" y="4928"/>
                  <a:pt x="13244" y="1092"/>
                  <a:pt x="9441" y="192"/>
                </a:cubicBezTo>
                <a:cubicBezTo>
                  <a:pt x="8891" y="62"/>
                  <a:pt x="8341" y="0"/>
                  <a:pt x="77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i="0" u="none" strike="noStrike" cap="none">
                <a:solidFill>
                  <a:schemeClr val="dk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3</a:t>
            </a:r>
            <a:endParaRPr sz="1400" b="1" i="0" u="none" strike="noStrike" cap="none">
              <a:solidFill>
                <a:schemeClr val="dk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grpSp>
        <p:nvGrpSpPr>
          <p:cNvPr id="490" name="Google Shape;490;p48"/>
          <p:cNvGrpSpPr/>
          <p:nvPr/>
        </p:nvGrpSpPr>
        <p:grpSpPr>
          <a:xfrm>
            <a:off x="3607988" y="2402025"/>
            <a:ext cx="1902225" cy="1721250"/>
            <a:chOff x="3607988" y="2402025"/>
            <a:chExt cx="1902225" cy="1721250"/>
          </a:xfrm>
        </p:grpSpPr>
        <p:sp>
          <p:nvSpPr>
            <p:cNvPr id="491" name="Google Shape;491;p48"/>
            <p:cNvSpPr/>
            <p:nvPr/>
          </p:nvSpPr>
          <p:spPr>
            <a:xfrm>
              <a:off x="3607988" y="3481975"/>
              <a:ext cx="402825" cy="641300"/>
            </a:xfrm>
            <a:custGeom>
              <a:avLst/>
              <a:gdLst/>
              <a:ahLst/>
              <a:cxnLst/>
              <a:rect l="l" t="t" r="r" b="b"/>
              <a:pathLst>
                <a:path w="16113" h="25652" extrusionOk="0">
                  <a:moveTo>
                    <a:pt x="1" y="0"/>
                  </a:moveTo>
                  <a:cubicBezTo>
                    <a:pt x="1335" y="10441"/>
                    <a:pt x="6839" y="19581"/>
                    <a:pt x="14845" y="25652"/>
                  </a:cubicBezTo>
                  <a:lnTo>
                    <a:pt x="16112" y="23450"/>
                  </a:lnTo>
                  <a:cubicBezTo>
                    <a:pt x="8874" y="17813"/>
                    <a:pt x="3837" y="9507"/>
                    <a:pt x="256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3607988" y="2598000"/>
              <a:ext cx="402825" cy="641325"/>
            </a:xfrm>
            <a:custGeom>
              <a:avLst/>
              <a:gdLst/>
              <a:ahLst/>
              <a:cxnLst/>
              <a:rect l="l" t="t" r="r" b="b"/>
              <a:pathLst>
                <a:path w="16113" h="25653" extrusionOk="0">
                  <a:moveTo>
                    <a:pt x="14811" y="0"/>
                  </a:moveTo>
                  <a:cubicBezTo>
                    <a:pt x="6839" y="6105"/>
                    <a:pt x="1302" y="15245"/>
                    <a:pt x="1" y="25652"/>
                  </a:cubicBezTo>
                  <a:lnTo>
                    <a:pt x="2569" y="25652"/>
                  </a:lnTo>
                  <a:cubicBezTo>
                    <a:pt x="3837" y="16179"/>
                    <a:pt x="8874" y="7839"/>
                    <a:pt x="16112" y="2235"/>
                  </a:cubicBezTo>
                  <a:lnTo>
                    <a:pt x="14811" y="0"/>
                  </a:ln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5107388" y="3481975"/>
              <a:ext cx="402825" cy="641300"/>
            </a:xfrm>
            <a:custGeom>
              <a:avLst/>
              <a:gdLst/>
              <a:ahLst/>
              <a:cxnLst/>
              <a:rect l="l" t="t" r="r" b="b"/>
              <a:pathLst>
                <a:path w="16113" h="25652" extrusionOk="0">
                  <a:moveTo>
                    <a:pt x="13544" y="0"/>
                  </a:moveTo>
                  <a:cubicBezTo>
                    <a:pt x="12243" y="9507"/>
                    <a:pt x="7206" y="17813"/>
                    <a:pt x="1" y="23450"/>
                  </a:cubicBezTo>
                  <a:lnTo>
                    <a:pt x="1268" y="25652"/>
                  </a:lnTo>
                  <a:cubicBezTo>
                    <a:pt x="9241" y="19581"/>
                    <a:pt x="14778" y="10441"/>
                    <a:pt x="16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4188413" y="2402025"/>
              <a:ext cx="740550" cy="130125"/>
            </a:xfrm>
            <a:custGeom>
              <a:avLst/>
              <a:gdLst/>
              <a:ahLst/>
              <a:cxnLst/>
              <a:rect l="l" t="t" r="r" b="b"/>
              <a:pathLst>
                <a:path w="29622" h="5205" extrusionOk="0">
                  <a:moveTo>
                    <a:pt x="14811" y="0"/>
                  </a:moveTo>
                  <a:cubicBezTo>
                    <a:pt x="9574" y="0"/>
                    <a:pt x="4570" y="1068"/>
                    <a:pt x="0" y="3003"/>
                  </a:cubicBezTo>
                  <a:lnTo>
                    <a:pt x="1268" y="5204"/>
                  </a:lnTo>
                  <a:cubicBezTo>
                    <a:pt x="5471" y="3503"/>
                    <a:pt x="10041" y="2536"/>
                    <a:pt x="14811" y="2536"/>
                  </a:cubicBezTo>
                  <a:cubicBezTo>
                    <a:pt x="19614" y="2536"/>
                    <a:pt x="24184" y="3503"/>
                    <a:pt x="28354" y="5204"/>
                  </a:cubicBezTo>
                  <a:lnTo>
                    <a:pt x="29621" y="3003"/>
                  </a:lnTo>
                  <a:cubicBezTo>
                    <a:pt x="25085" y="1068"/>
                    <a:pt x="20081" y="0"/>
                    <a:pt x="14811" y="0"/>
                  </a:cubicBezTo>
                  <a:close/>
                </a:path>
              </a:pathLst>
            </a:custGeom>
            <a:solidFill>
              <a:srgbClr val="FAE0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495" name="Google Shape;495;p48"/>
            <p:cNvSpPr/>
            <p:nvPr/>
          </p:nvSpPr>
          <p:spPr>
            <a:xfrm>
              <a:off x="5106563" y="2598000"/>
              <a:ext cx="402800" cy="641325"/>
            </a:xfrm>
            <a:custGeom>
              <a:avLst/>
              <a:gdLst/>
              <a:ahLst/>
              <a:cxnLst/>
              <a:rect l="l" t="t" r="r" b="b"/>
              <a:pathLst>
                <a:path w="16112" h="25653" extrusionOk="0">
                  <a:moveTo>
                    <a:pt x="1301" y="0"/>
                  </a:moveTo>
                  <a:lnTo>
                    <a:pt x="0" y="2235"/>
                  </a:lnTo>
                  <a:cubicBezTo>
                    <a:pt x="7239" y="7839"/>
                    <a:pt x="12276" y="16179"/>
                    <a:pt x="13577" y="25652"/>
                  </a:cubicBezTo>
                  <a:lnTo>
                    <a:pt x="16112" y="25652"/>
                  </a:lnTo>
                  <a:cubicBezTo>
                    <a:pt x="14811" y="15245"/>
                    <a:pt x="9274" y="6105"/>
                    <a:pt x="1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</p:grpSp>
      <p:sp>
        <p:nvSpPr>
          <p:cNvPr id="496" name="Google Shape;496;p48"/>
          <p:cNvSpPr txBox="1"/>
          <p:nvPr/>
        </p:nvSpPr>
        <p:spPr>
          <a:xfrm>
            <a:off x="827850" y="2133625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부동산 방문</a:t>
            </a:r>
            <a:endParaRPr sz="12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97" name="Google Shape;497;p48"/>
          <p:cNvSpPr txBox="1"/>
          <p:nvPr/>
        </p:nvSpPr>
        <p:spPr>
          <a:xfrm>
            <a:off x="6430775" y="3557525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귀가</a:t>
            </a:r>
            <a:endParaRPr sz="12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98" name="Google Shape;498;p48"/>
          <p:cNvSpPr txBox="1"/>
          <p:nvPr/>
        </p:nvSpPr>
        <p:spPr>
          <a:xfrm>
            <a:off x="6416542" y="2133620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계약</a:t>
            </a:r>
            <a:endParaRPr sz="120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499" name="Google Shape;499;p48"/>
          <p:cNvSpPr txBox="1"/>
          <p:nvPr/>
        </p:nvSpPr>
        <p:spPr>
          <a:xfrm>
            <a:off x="840575" y="3557586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매물 탐색</a:t>
            </a:r>
            <a:endParaRPr sz="12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500" name="Google Shape;500;p48"/>
          <p:cNvSpPr txBox="1"/>
          <p:nvPr/>
        </p:nvSpPr>
        <p:spPr>
          <a:xfrm>
            <a:off x="2965750" y="1366313"/>
            <a:ext cx="3212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매물 확인</a:t>
            </a:r>
            <a:endParaRPr sz="12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grpSp>
        <p:nvGrpSpPr>
          <p:cNvPr id="501" name="Google Shape;501;p48"/>
          <p:cNvGrpSpPr/>
          <p:nvPr/>
        </p:nvGrpSpPr>
        <p:grpSpPr>
          <a:xfrm>
            <a:off x="3856513" y="2633850"/>
            <a:ext cx="1404350" cy="2218876"/>
            <a:chOff x="3856513" y="2633850"/>
            <a:chExt cx="1404350" cy="2218876"/>
          </a:xfrm>
        </p:grpSpPr>
        <p:grpSp>
          <p:nvGrpSpPr>
            <p:cNvPr id="502" name="Google Shape;502;p48"/>
            <p:cNvGrpSpPr/>
            <p:nvPr/>
          </p:nvGrpSpPr>
          <p:grpSpPr>
            <a:xfrm>
              <a:off x="3856513" y="2633850"/>
              <a:ext cx="1404350" cy="2218876"/>
              <a:chOff x="3856513" y="2621944"/>
              <a:chExt cx="1404350" cy="2218876"/>
            </a:xfrm>
          </p:grpSpPr>
          <p:sp>
            <p:nvSpPr>
              <p:cNvPr id="503" name="Google Shape;503;p48"/>
              <p:cNvSpPr/>
              <p:nvPr/>
            </p:nvSpPr>
            <p:spPr>
              <a:xfrm>
                <a:off x="3856513" y="2621944"/>
                <a:ext cx="1404350" cy="1833000"/>
              </a:xfrm>
              <a:custGeom>
                <a:avLst/>
                <a:gdLst/>
                <a:ahLst/>
                <a:cxnLst/>
                <a:rect l="l" t="t" r="r" b="b"/>
                <a:pathLst>
                  <a:path w="56174" h="73320" extrusionOk="0">
                    <a:moveTo>
                      <a:pt x="14544" y="68150"/>
                    </a:moveTo>
                    <a:cubicBezTo>
                      <a:pt x="11308" y="64547"/>
                      <a:pt x="12909" y="56575"/>
                      <a:pt x="10441" y="52605"/>
                    </a:cubicBezTo>
                    <a:cubicBezTo>
                      <a:pt x="7939" y="48636"/>
                      <a:pt x="0" y="39662"/>
                      <a:pt x="0" y="28088"/>
                    </a:cubicBezTo>
                    <a:cubicBezTo>
                      <a:pt x="0" y="16513"/>
                      <a:pt x="8973" y="1"/>
                      <a:pt x="27920" y="1"/>
                    </a:cubicBezTo>
                    <a:cubicBezTo>
                      <a:pt x="46834" y="1"/>
                      <a:pt x="56174" y="16513"/>
                      <a:pt x="56174" y="28088"/>
                    </a:cubicBezTo>
                    <a:cubicBezTo>
                      <a:pt x="56174" y="39662"/>
                      <a:pt x="47868" y="48636"/>
                      <a:pt x="45399" y="52605"/>
                    </a:cubicBezTo>
                    <a:cubicBezTo>
                      <a:pt x="42897" y="56575"/>
                      <a:pt x="44499" y="64547"/>
                      <a:pt x="41296" y="68150"/>
                    </a:cubicBezTo>
                    <a:cubicBezTo>
                      <a:pt x="36626" y="73320"/>
                      <a:pt x="19180" y="73320"/>
                      <a:pt x="14544" y="681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sym typeface="Arial"/>
                </a:endParaRPr>
              </a:p>
            </p:txBody>
          </p:sp>
          <p:grpSp>
            <p:nvGrpSpPr>
              <p:cNvPr id="504" name="Google Shape;504;p48"/>
              <p:cNvGrpSpPr/>
              <p:nvPr/>
            </p:nvGrpSpPr>
            <p:grpSpPr>
              <a:xfrm>
                <a:off x="4258475" y="4359589"/>
                <a:ext cx="601275" cy="481231"/>
                <a:chOff x="4277513" y="4546900"/>
                <a:chExt cx="601275" cy="688850"/>
              </a:xfrm>
            </p:grpSpPr>
            <p:sp>
              <p:nvSpPr>
                <p:cNvPr id="505" name="Google Shape;505;p48"/>
                <p:cNvSpPr/>
                <p:nvPr/>
              </p:nvSpPr>
              <p:spPr>
                <a:xfrm>
                  <a:off x="4420938" y="5080625"/>
                  <a:ext cx="313575" cy="15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6205" extrusionOk="0">
                      <a:moveTo>
                        <a:pt x="6272" y="6205"/>
                      </a:moveTo>
                      <a:cubicBezTo>
                        <a:pt x="9741" y="6205"/>
                        <a:pt x="12543" y="4804"/>
                        <a:pt x="12543" y="3103"/>
                      </a:cubicBezTo>
                      <a:cubicBezTo>
                        <a:pt x="12543" y="1401"/>
                        <a:pt x="9741" y="0"/>
                        <a:pt x="6272" y="0"/>
                      </a:cubicBezTo>
                      <a:cubicBezTo>
                        <a:pt x="2836" y="0"/>
                        <a:pt x="1" y="1401"/>
                        <a:pt x="1" y="3103"/>
                      </a:cubicBezTo>
                      <a:cubicBezTo>
                        <a:pt x="1" y="4804"/>
                        <a:pt x="2836" y="6205"/>
                        <a:pt x="6272" y="62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06" name="Google Shape;506;p48"/>
                <p:cNvSpPr/>
                <p:nvPr/>
              </p:nvSpPr>
              <p:spPr>
                <a:xfrm>
                  <a:off x="4365913" y="4555250"/>
                  <a:ext cx="423650" cy="60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6" h="24118" extrusionOk="0">
                      <a:moveTo>
                        <a:pt x="1935" y="0"/>
                      </a:moveTo>
                      <a:lnTo>
                        <a:pt x="15011" y="0"/>
                      </a:lnTo>
                      <a:cubicBezTo>
                        <a:pt x="16078" y="0"/>
                        <a:pt x="16946" y="567"/>
                        <a:pt x="16946" y="1268"/>
                      </a:cubicBezTo>
                      <a:lnTo>
                        <a:pt x="16946" y="22850"/>
                      </a:lnTo>
                      <a:cubicBezTo>
                        <a:pt x="16946" y="23550"/>
                        <a:pt x="16078" y="24118"/>
                        <a:pt x="15011" y="24118"/>
                      </a:cubicBezTo>
                      <a:lnTo>
                        <a:pt x="1935" y="24118"/>
                      </a:lnTo>
                      <a:cubicBezTo>
                        <a:pt x="867" y="24118"/>
                        <a:pt x="0" y="23550"/>
                        <a:pt x="0" y="22850"/>
                      </a:cubicBezTo>
                      <a:lnTo>
                        <a:pt x="0" y="1268"/>
                      </a:lnTo>
                      <a:cubicBezTo>
                        <a:pt x="0" y="567"/>
                        <a:pt x="867" y="0"/>
                        <a:pt x="1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07" name="Google Shape;507;p48"/>
                <p:cNvSpPr/>
                <p:nvPr/>
              </p:nvSpPr>
              <p:spPr>
                <a:xfrm>
                  <a:off x="4277513" y="4546900"/>
                  <a:ext cx="601275" cy="2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1" h="9641" extrusionOk="0">
                      <a:moveTo>
                        <a:pt x="24051" y="1"/>
                      </a:moveTo>
                      <a:lnTo>
                        <a:pt x="24051" y="6505"/>
                      </a:lnTo>
                      <a:cubicBezTo>
                        <a:pt x="24051" y="8240"/>
                        <a:pt x="22616" y="9641"/>
                        <a:pt x="20915" y="9641"/>
                      </a:cubicBezTo>
                      <a:lnTo>
                        <a:pt x="3102" y="9641"/>
                      </a:lnTo>
                      <a:cubicBezTo>
                        <a:pt x="1401" y="9641"/>
                        <a:pt x="0" y="8207"/>
                        <a:pt x="0" y="650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08" name="Google Shape;508;p48"/>
                <p:cNvSpPr/>
                <p:nvPr/>
              </p:nvSpPr>
              <p:spPr>
                <a:xfrm>
                  <a:off x="4707813" y="4589425"/>
                  <a:ext cx="116775" cy="1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6706" extrusionOk="0">
                      <a:moveTo>
                        <a:pt x="4671" y="1"/>
                      </a:moveTo>
                      <a:lnTo>
                        <a:pt x="4671" y="4537"/>
                      </a:lnTo>
                      <a:cubicBezTo>
                        <a:pt x="4671" y="5738"/>
                        <a:pt x="3670" y="6706"/>
                        <a:pt x="2469" y="6706"/>
                      </a:cubicBezTo>
                      <a:lnTo>
                        <a:pt x="1" y="6706"/>
                      </a:lnTo>
                      <a:cubicBezTo>
                        <a:pt x="1201" y="6706"/>
                        <a:pt x="2169" y="5738"/>
                        <a:pt x="2169" y="4537"/>
                      </a:cubicBezTo>
                      <a:lnTo>
                        <a:pt x="2169" y="1"/>
                      </a:ln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09" name="Google Shape;509;p48"/>
                <p:cNvSpPr/>
                <p:nvPr/>
              </p:nvSpPr>
              <p:spPr>
                <a:xfrm>
                  <a:off x="4277513" y="4546900"/>
                  <a:ext cx="601275" cy="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1" h="668" extrusionOk="0">
                      <a:moveTo>
                        <a:pt x="0" y="1"/>
                      </a:moveTo>
                      <a:lnTo>
                        <a:pt x="24051" y="1"/>
                      </a:lnTo>
                      <a:lnTo>
                        <a:pt x="24051" y="668"/>
                      </a:lnTo>
                      <a:lnTo>
                        <a:pt x="0" y="6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10" name="Google Shape;510;p48"/>
                <p:cNvSpPr/>
                <p:nvPr/>
              </p:nvSpPr>
              <p:spPr>
                <a:xfrm>
                  <a:off x="4325038" y="4797925"/>
                  <a:ext cx="505375" cy="1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5004" extrusionOk="0">
                      <a:moveTo>
                        <a:pt x="1335" y="2268"/>
                      </a:moveTo>
                      <a:lnTo>
                        <a:pt x="18914" y="100"/>
                      </a:lnTo>
                      <a:cubicBezTo>
                        <a:pt x="19615" y="0"/>
                        <a:pt x="20215" y="534"/>
                        <a:pt x="20215" y="1268"/>
                      </a:cubicBezTo>
                      <a:lnTo>
                        <a:pt x="20215" y="1268"/>
                      </a:lnTo>
                      <a:cubicBezTo>
                        <a:pt x="20215" y="2002"/>
                        <a:pt x="19615" y="2669"/>
                        <a:pt x="18914" y="2735"/>
                      </a:cubicBezTo>
                      <a:lnTo>
                        <a:pt x="1335" y="4904"/>
                      </a:lnTo>
                      <a:cubicBezTo>
                        <a:pt x="601" y="5004"/>
                        <a:pt x="1" y="4470"/>
                        <a:pt x="1" y="3736"/>
                      </a:cubicBezTo>
                      <a:lnTo>
                        <a:pt x="1" y="3736"/>
                      </a:lnTo>
                      <a:cubicBezTo>
                        <a:pt x="34" y="3002"/>
                        <a:pt x="601" y="2335"/>
                        <a:pt x="1335" y="2268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11" name="Google Shape;511;p48"/>
                <p:cNvSpPr/>
                <p:nvPr/>
              </p:nvSpPr>
              <p:spPr>
                <a:xfrm>
                  <a:off x="4325038" y="4898000"/>
                  <a:ext cx="505375" cy="1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5004" extrusionOk="0">
                      <a:moveTo>
                        <a:pt x="1335" y="2268"/>
                      </a:moveTo>
                      <a:lnTo>
                        <a:pt x="18914" y="100"/>
                      </a:lnTo>
                      <a:cubicBezTo>
                        <a:pt x="19615" y="0"/>
                        <a:pt x="20215" y="534"/>
                        <a:pt x="20215" y="1268"/>
                      </a:cubicBezTo>
                      <a:lnTo>
                        <a:pt x="20215" y="1268"/>
                      </a:lnTo>
                      <a:cubicBezTo>
                        <a:pt x="20215" y="1968"/>
                        <a:pt x="19615" y="2635"/>
                        <a:pt x="18914" y="2735"/>
                      </a:cubicBezTo>
                      <a:lnTo>
                        <a:pt x="1335" y="4904"/>
                      </a:lnTo>
                      <a:cubicBezTo>
                        <a:pt x="601" y="5004"/>
                        <a:pt x="1" y="4470"/>
                        <a:pt x="1" y="3736"/>
                      </a:cubicBezTo>
                      <a:lnTo>
                        <a:pt x="1" y="3736"/>
                      </a:lnTo>
                      <a:cubicBezTo>
                        <a:pt x="34" y="3002"/>
                        <a:pt x="601" y="2335"/>
                        <a:pt x="1335" y="2268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12" name="Google Shape;512;p48"/>
                <p:cNvSpPr/>
                <p:nvPr/>
              </p:nvSpPr>
              <p:spPr>
                <a:xfrm>
                  <a:off x="4325038" y="4998050"/>
                  <a:ext cx="505375" cy="1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4972" extrusionOk="0">
                      <a:moveTo>
                        <a:pt x="1335" y="2236"/>
                      </a:moveTo>
                      <a:lnTo>
                        <a:pt x="18914" y="68"/>
                      </a:lnTo>
                      <a:cubicBezTo>
                        <a:pt x="19615" y="1"/>
                        <a:pt x="20215" y="501"/>
                        <a:pt x="20215" y="1235"/>
                      </a:cubicBezTo>
                      <a:lnTo>
                        <a:pt x="20215" y="1235"/>
                      </a:lnTo>
                      <a:cubicBezTo>
                        <a:pt x="20215" y="1969"/>
                        <a:pt x="19615" y="2636"/>
                        <a:pt x="18914" y="2736"/>
                      </a:cubicBezTo>
                      <a:lnTo>
                        <a:pt x="1335" y="4904"/>
                      </a:lnTo>
                      <a:cubicBezTo>
                        <a:pt x="601" y="4971"/>
                        <a:pt x="1" y="4471"/>
                        <a:pt x="1" y="3737"/>
                      </a:cubicBezTo>
                      <a:lnTo>
                        <a:pt x="1" y="3737"/>
                      </a:lnTo>
                      <a:cubicBezTo>
                        <a:pt x="34" y="3003"/>
                        <a:pt x="601" y="2336"/>
                        <a:pt x="1335" y="22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13" name="Google Shape;513;p48"/>
                <p:cNvSpPr/>
                <p:nvPr/>
              </p:nvSpPr>
              <p:spPr>
                <a:xfrm>
                  <a:off x="4381738" y="4829600"/>
                  <a:ext cx="178500" cy="8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0" h="3437" extrusionOk="0">
                      <a:moveTo>
                        <a:pt x="1302" y="701"/>
                      </a:moveTo>
                      <a:lnTo>
                        <a:pt x="7106" y="1"/>
                      </a:lnTo>
                      <a:cubicBezTo>
                        <a:pt x="6405" y="101"/>
                        <a:pt x="5838" y="768"/>
                        <a:pt x="5838" y="1468"/>
                      </a:cubicBezTo>
                      <a:lnTo>
                        <a:pt x="5838" y="1468"/>
                      </a:lnTo>
                      <a:cubicBezTo>
                        <a:pt x="5838" y="2202"/>
                        <a:pt x="6405" y="2736"/>
                        <a:pt x="7139" y="2636"/>
                      </a:cubicBezTo>
                      <a:lnTo>
                        <a:pt x="1302" y="3370"/>
                      </a:lnTo>
                      <a:cubicBezTo>
                        <a:pt x="601" y="3437"/>
                        <a:pt x="1" y="2936"/>
                        <a:pt x="1" y="2202"/>
                      </a:cubicBezTo>
                      <a:lnTo>
                        <a:pt x="1" y="2202"/>
                      </a:lnTo>
                      <a:cubicBezTo>
                        <a:pt x="1" y="1468"/>
                        <a:pt x="601" y="801"/>
                        <a:pt x="1302" y="701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14" name="Google Shape;514;p48"/>
                <p:cNvSpPr/>
                <p:nvPr/>
              </p:nvSpPr>
              <p:spPr>
                <a:xfrm>
                  <a:off x="4686138" y="4802925"/>
                  <a:ext cx="105100" cy="7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3103" extrusionOk="0">
                      <a:moveTo>
                        <a:pt x="2902" y="2736"/>
                      </a:moveTo>
                      <a:lnTo>
                        <a:pt x="0" y="3103"/>
                      </a:lnTo>
                      <a:cubicBezTo>
                        <a:pt x="701" y="3002"/>
                        <a:pt x="1301" y="2335"/>
                        <a:pt x="1301" y="1601"/>
                      </a:cubicBezTo>
                      <a:lnTo>
                        <a:pt x="1301" y="1601"/>
                      </a:lnTo>
                      <a:cubicBezTo>
                        <a:pt x="1301" y="868"/>
                        <a:pt x="701" y="367"/>
                        <a:pt x="0" y="467"/>
                      </a:cubicBezTo>
                      <a:lnTo>
                        <a:pt x="2902" y="100"/>
                      </a:lnTo>
                      <a:cubicBezTo>
                        <a:pt x="3603" y="0"/>
                        <a:pt x="4203" y="534"/>
                        <a:pt x="4203" y="1268"/>
                      </a:cubicBezTo>
                      <a:lnTo>
                        <a:pt x="4203" y="1268"/>
                      </a:lnTo>
                      <a:cubicBezTo>
                        <a:pt x="4203" y="1968"/>
                        <a:pt x="3636" y="2636"/>
                        <a:pt x="2902" y="27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15" name="Google Shape;515;p48"/>
                <p:cNvSpPr/>
                <p:nvPr/>
              </p:nvSpPr>
              <p:spPr>
                <a:xfrm>
                  <a:off x="4385088" y="4928850"/>
                  <a:ext cx="178475" cy="8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" h="3470" extrusionOk="0">
                      <a:moveTo>
                        <a:pt x="1301" y="734"/>
                      </a:moveTo>
                      <a:lnTo>
                        <a:pt x="7139" y="0"/>
                      </a:lnTo>
                      <a:cubicBezTo>
                        <a:pt x="6405" y="100"/>
                        <a:pt x="5838" y="767"/>
                        <a:pt x="5838" y="1501"/>
                      </a:cubicBezTo>
                      <a:lnTo>
                        <a:pt x="5838" y="1501"/>
                      </a:lnTo>
                      <a:cubicBezTo>
                        <a:pt x="5838" y="2235"/>
                        <a:pt x="6405" y="2736"/>
                        <a:pt x="7139" y="2669"/>
                      </a:cubicBezTo>
                      <a:lnTo>
                        <a:pt x="1301" y="3369"/>
                      </a:lnTo>
                      <a:cubicBezTo>
                        <a:pt x="601" y="3469"/>
                        <a:pt x="0" y="2936"/>
                        <a:pt x="0" y="2202"/>
                      </a:cubicBezTo>
                      <a:lnTo>
                        <a:pt x="0" y="2202"/>
                      </a:lnTo>
                      <a:cubicBezTo>
                        <a:pt x="0" y="1468"/>
                        <a:pt x="601" y="801"/>
                        <a:pt x="1301" y="734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16" name="Google Shape;516;p48"/>
                <p:cNvSpPr/>
                <p:nvPr/>
              </p:nvSpPr>
              <p:spPr>
                <a:xfrm>
                  <a:off x="4689463" y="4902150"/>
                  <a:ext cx="105100" cy="7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3104" extrusionOk="0">
                      <a:moveTo>
                        <a:pt x="2903" y="2736"/>
                      </a:moveTo>
                      <a:lnTo>
                        <a:pt x="1" y="3103"/>
                      </a:lnTo>
                      <a:cubicBezTo>
                        <a:pt x="701" y="3003"/>
                        <a:pt x="1302" y="2336"/>
                        <a:pt x="1302" y="1635"/>
                      </a:cubicBezTo>
                      <a:lnTo>
                        <a:pt x="1302" y="1635"/>
                      </a:lnTo>
                      <a:cubicBezTo>
                        <a:pt x="1302" y="901"/>
                        <a:pt x="701" y="368"/>
                        <a:pt x="1" y="468"/>
                      </a:cubicBezTo>
                      <a:lnTo>
                        <a:pt x="2903" y="101"/>
                      </a:lnTo>
                      <a:cubicBezTo>
                        <a:pt x="3637" y="1"/>
                        <a:pt x="4204" y="535"/>
                        <a:pt x="4204" y="1268"/>
                      </a:cubicBezTo>
                      <a:lnTo>
                        <a:pt x="4204" y="1268"/>
                      </a:lnTo>
                      <a:cubicBezTo>
                        <a:pt x="4204" y="2002"/>
                        <a:pt x="3637" y="2669"/>
                        <a:pt x="2903" y="27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17" name="Google Shape;517;p48"/>
                <p:cNvSpPr/>
                <p:nvPr/>
              </p:nvSpPr>
              <p:spPr>
                <a:xfrm>
                  <a:off x="4385913" y="5028925"/>
                  <a:ext cx="178475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" h="3436" extrusionOk="0">
                      <a:moveTo>
                        <a:pt x="1335" y="701"/>
                      </a:moveTo>
                      <a:lnTo>
                        <a:pt x="7139" y="0"/>
                      </a:lnTo>
                      <a:cubicBezTo>
                        <a:pt x="6405" y="100"/>
                        <a:pt x="5838" y="767"/>
                        <a:pt x="5838" y="1468"/>
                      </a:cubicBezTo>
                      <a:lnTo>
                        <a:pt x="5838" y="1468"/>
                      </a:lnTo>
                      <a:cubicBezTo>
                        <a:pt x="5838" y="2202"/>
                        <a:pt x="6439" y="2735"/>
                        <a:pt x="7139" y="2635"/>
                      </a:cubicBezTo>
                      <a:lnTo>
                        <a:pt x="1335" y="3369"/>
                      </a:lnTo>
                      <a:cubicBezTo>
                        <a:pt x="601" y="3436"/>
                        <a:pt x="1" y="2936"/>
                        <a:pt x="1" y="2202"/>
                      </a:cubicBezTo>
                      <a:lnTo>
                        <a:pt x="1" y="2202"/>
                      </a:lnTo>
                      <a:cubicBezTo>
                        <a:pt x="1" y="1468"/>
                        <a:pt x="601" y="801"/>
                        <a:pt x="1335" y="701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18" name="Google Shape;518;p48"/>
                <p:cNvSpPr/>
                <p:nvPr/>
              </p:nvSpPr>
              <p:spPr>
                <a:xfrm>
                  <a:off x="4690313" y="5002225"/>
                  <a:ext cx="105925" cy="7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" h="3103" extrusionOk="0">
                      <a:moveTo>
                        <a:pt x="2902" y="2736"/>
                      </a:moveTo>
                      <a:lnTo>
                        <a:pt x="0" y="3103"/>
                      </a:lnTo>
                      <a:cubicBezTo>
                        <a:pt x="734" y="3003"/>
                        <a:pt x="1301" y="2336"/>
                        <a:pt x="1301" y="1602"/>
                      </a:cubicBezTo>
                      <a:lnTo>
                        <a:pt x="1301" y="1602"/>
                      </a:lnTo>
                      <a:cubicBezTo>
                        <a:pt x="1301" y="868"/>
                        <a:pt x="734" y="368"/>
                        <a:pt x="0" y="434"/>
                      </a:cubicBezTo>
                      <a:lnTo>
                        <a:pt x="2902" y="101"/>
                      </a:lnTo>
                      <a:cubicBezTo>
                        <a:pt x="3636" y="1"/>
                        <a:pt x="4203" y="501"/>
                        <a:pt x="4203" y="1235"/>
                      </a:cubicBezTo>
                      <a:lnTo>
                        <a:pt x="4203" y="1235"/>
                      </a:lnTo>
                      <a:cubicBezTo>
                        <a:pt x="4236" y="1969"/>
                        <a:pt x="3636" y="2636"/>
                        <a:pt x="2902" y="27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</p:grpSp>
        </p:grpSp>
        <p:sp>
          <p:nvSpPr>
            <p:cNvPr id="519" name="Google Shape;519;p48"/>
            <p:cNvSpPr/>
            <p:nvPr/>
          </p:nvSpPr>
          <p:spPr>
            <a:xfrm>
              <a:off x="4142238" y="2934563"/>
              <a:ext cx="845419" cy="1103466"/>
            </a:xfrm>
            <a:custGeom>
              <a:avLst/>
              <a:gdLst/>
              <a:ahLst/>
              <a:cxnLst/>
              <a:rect l="l" t="t" r="r" b="b"/>
              <a:pathLst>
                <a:path w="56174" h="73320" extrusionOk="0">
                  <a:moveTo>
                    <a:pt x="14544" y="68150"/>
                  </a:moveTo>
                  <a:cubicBezTo>
                    <a:pt x="11308" y="64547"/>
                    <a:pt x="12909" y="56575"/>
                    <a:pt x="10441" y="52605"/>
                  </a:cubicBezTo>
                  <a:cubicBezTo>
                    <a:pt x="7939" y="48636"/>
                    <a:pt x="0" y="39662"/>
                    <a:pt x="0" y="28088"/>
                  </a:cubicBezTo>
                  <a:cubicBezTo>
                    <a:pt x="0" y="16513"/>
                    <a:pt x="8973" y="1"/>
                    <a:pt x="27920" y="1"/>
                  </a:cubicBezTo>
                  <a:cubicBezTo>
                    <a:pt x="46834" y="1"/>
                    <a:pt x="56174" y="16513"/>
                    <a:pt x="56174" y="28088"/>
                  </a:cubicBezTo>
                  <a:cubicBezTo>
                    <a:pt x="56174" y="39662"/>
                    <a:pt x="47868" y="48636"/>
                    <a:pt x="45399" y="52605"/>
                  </a:cubicBezTo>
                  <a:cubicBezTo>
                    <a:pt x="42897" y="56575"/>
                    <a:pt x="44499" y="64547"/>
                    <a:pt x="41296" y="68150"/>
                  </a:cubicBezTo>
                  <a:cubicBezTo>
                    <a:pt x="36626" y="73320"/>
                    <a:pt x="19180" y="73320"/>
                    <a:pt x="14544" y="681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</p:grpSp>
      <p:pic>
        <p:nvPicPr>
          <p:cNvPr id="520" name="Google Shape;5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51" y="177776"/>
            <a:ext cx="2366600" cy="17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서비스 이용 후</a:t>
            </a:r>
            <a:endParaRPr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526" name="Google Shape;526;p49"/>
          <p:cNvGrpSpPr/>
          <p:nvPr/>
        </p:nvGrpSpPr>
        <p:grpSpPr>
          <a:xfrm>
            <a:off x="3607988" y="2402025"/>
            <a:ext cx="1902225" cy="1721250"/>
            <a:chOff x="3607988" y="2402025"/>
            <a:chExt cx="1902225" cy="1721250"/>
          </a:xfrm>
        </p:grpSpPr>
        <p:sp>
          <p:nvSpPr>
            <p:cNvPr id="527" name="Google Shape;527;p49"/>
            <p:cNvSpPr/>
            <p:nvPr/>
          </p:nvSpPr>
          <p:spPr>
            <a:xfrm>
              <a:off x="3607988" y="3481975"/>
              <a:ext cx="402825" cy="641300"/>
            </a:xfrm>
            <a:custGeom>
              <a:avLst/>
              <a:gdLst/>
              <a:ahLst/>
              <a:cxnLst/>
              <a:rect l="l" t="t" r="r" b="b"/>
              <a:pathLst>
                <a:path w="16113" h="25652" extrusionOk="0">
                  <a:moveTo>
                    <a:pt x="1" y="0"/>
                  </a:moveTo>
                  <a:cubicBezTo>
                    <a:pt x="1335" y="10441"/>
                    <a:pt x="6839" y="19581"/>
                    <a:pt x="14845" y="25652"/>
                  </a:cubicBezTo>
                  <a:lnTo>
                    <a:pt x="16112" y="23450"/>
                  </a:lnTo>
                  <a:cubicBezTo>
                    <a:pt x="8874" y="17813"/>
                    <a:pt x="3837" y="9507"/>
                    <a:pt x="256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528" name="Google Shape;528;p49"/>
            <p:cNvSpPr/>
            <p:nvPr/>
          </p:nvSpPr>
          <p:spPr>
            <a:xfrm>
              <a:off x="3607988" y="2598000"/>
              <a:ext cx="402825" cy="641325"/>
            </a:xfrm>
            <a:custGeom>
              <a:avLst/>
              <a:gdLst/>
              <a:ahLst/>
              <a:cxnLst/>
              <a:rect l="l" t="t" r="r" b="b"/>
              <a:pathLst>
                <a:path w="16113" h="25653" extrusionOk="0">
                  <a:moveTo>
                    <a:pt x="14811" y="0"/>
                  </a:moveTo>
                  <a:cubicBezTo>
                    <a:pt x="6839" y="6105"/>
                    <a:pt x="1302" y="15245"/>
                    <a:pt x="1" y="25652"/>
                  </a:cubicBezTo>
                  <a:lnTo>
                    <a:pt x="2569" y="25652"/>
                  </a:lnTo>
                  <a:cubicBezTo>
                    <a:pt x="3837" y="16179"/>
                    <a:pt x="8874" y="7839"/>
                    <a:pt x="16112" y="2235"/>
                  </a:cubicBezTo>
                  <a:lnTo>
                    <a:pt x="14811" y="0"/>
                  </a:ln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529" name="Google Shape;529;p49"/>
            <p:cNvSpPr/>
            <p:nvPr/>
          </p:nvSpPr>
          <p:spPr>
            <a:xfrm>
              <a:off x="5107388" y="3481975"/>
              <a:ext cx="402825" cy="641300"/>
            </a:xfrm>
            <a:custGeom>
              <a:avLst/>
              <a:gdLst/>
              <a:ahLst/>
              <a:cxnLst/>
              <a:rect l="l" t="t" r="r" b="b"/>
              <a:pathLst>
                <a:path w="16113" h="25652" extrusionOk="0">
                  <a:moveTo>
                    <a:pt x="13544" y="0"/>
                  </a:moveTo>
                  <a:cubicBezTo>
                    <a:pt x="12243" y="9507"/>
                    <a:pt x="7206" y="17813"/>
                    <a:pt x="1" y="23450"/>
                  </a:cubicBezTo>
                  <a:lnTo>
                    <a:pt x="1268" y="25652"/>
                  </a:lnTo>
                  <a:cubicBezTo>
                    <a:pt x="9241" y="19581"/>
                    <a:pt x="14778" y="10441"/>
                    <a:pt x="16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530" name="Google Shape;530;p49"/>
            <p:cNvSpPr/>
            <p:nvPr/>
          </p:nvSpPr>
          <p:spPr>
            <a:xfrm>
              <a:off x="4188413" y="2402025"/>
              <a:ext cx="740550" cy="130125"/>
            </a:xfrm>
            <a:custGeom>
              <a:avLst/>
              <a:gdLst/>
              <a:ahLst/>
              <a:cxnLst/>
              <a:rect l="l" t="t" r="r" b="b"/>
              <a:pathLst>
                <a:path w="29622" h="5205" extrusionOk="0">
                  <a:moveTo>
                    <a:pt x="14811" y="0"/>
                  </a:moveTo>
                  <a:cubicBezTo>
                    <a:pt x="9574" y="0"/>
                    <a:pt x="4570" y="1068"/>
                    <a:pt x="0" y="3003"/>
                  </a:cubicBezTo>
                  <a:lnTo>
                    <a:pt x="1268" y="5204"/>
                  </a:lnTo>
                  <a:cubicBezTo>
                    <a:pt x="5471" y="3503"/>
                    <a:pt x="10041" y="2536"/>
                    <a:pt x="14811" y="2536"/>
                  </a:cubicBezTo>
                  <a:cubicBezTo>
                    <a:pt x="19614" y="2536"/>
                    <a:pt x="24184" y="3503"/>
                    <a:pt x="28354" y="5204"/>
                  </a:cubicBezTo>
                  <a:lnTo>
                    <a:pt x="29621" y="3003"/>
                  </a:lnTo>
                  <a:cubicBezTo>
                    <a:pt x="25085" y="1068"/>
                    <a:pt x="20081" y="0"/>
                    <a:pt x="14811" y="0"/>
                  </a:cubicBezTo>
                  <a:close/>
                </a:path>
              </a:pathLst>
            </a:custGeom>
            <a:solidFill>
              <a:srgbClr val="FAE0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  <p:sp>
          <p:nvSpPr>
            <p:cNvPr id="531" name="Google Shape;531;p49"/>
            <p:cNvSpPr/>
            <p:nvPr/>
          </p:nvSpPr>
          <p:spPr>
            <a:xfrm>
              <a:off x="5106563" y="2598000"/>
              <a:ext cx="402800" cy="641325"/>
            </a:xfrm>
            <a:custGeom>
              <a:avLst/>
              <a:gdLst/>
              <a:ahLst/>
              <a:cxnLst/>
              <a:rect l="l" t="t" r="r" b="b"/>
              <a:pathLst>
                <a:path w="16112" h="25653" extrusionOk="0">
                  <a:moveTo>
                    <a:pt x="1301" y="0"/>
                  </a:moveTo>
                  <a:lnTo>
                    <a:pt x="0" y="2235"/>
                  </a:lnTo>
                  <a:cubicBezTo>
                    <a:pt x="7239" y="7839"/>
                    <a:pt x="12276" y="16179"/>
                    <a:pt x="13577" y="25652"/>
                  </a:cubicBezTo>
                  <a:lnTo>
                    <a:pt x="16112" y="25652"/>
                  </a:lnTo>
                  <a:cubicBezTo>
                    <a:pt x="14811" y="15245"/>
                    <a:pt x="9274" y="6105"/>
                    <a:pt x="1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</p:grpSp>
      <p:sp>
        <p:nvSpPr>
          <p:cNvPr id="532" name="Google Shape;532;p49"/>
          <p:cNvSpPr txBox="1"/>
          <p:nvPr/>
        </p:nvSpPr>
        <p:spPr>
          <a:xfrm>
            <a:off x="6430775" y="3557525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계약</a:t>
            </a:r>
            <a:endParaRPr lang="en-US" altLang="ko" sz="12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533" name="Google Shape;533;p49"/>
          <p:cNvSpPr/>
          <p:nvPr/>
        </p:nvSpPr>
        <p:spPr>
          <a:xfrm>
            <a:off x="3355313" y="3506975"/>
            <a:ext cx="597125" cy="1240925"/>
          </a:xfrm>
          <a:custGeom>
            <a:avLst/>
            <a:gdLst/>
            <a:ahLst/>
            <a:cxnLst/>
            <a:rect l="l" t="t" r="r" b="b"/>
            <a:pathLst>
              <a:path w="23885" h="49637" fill="none" extrusionOk="0">
                <a:moveTo>
                  <a:pt x="0" y="1"/>
                </a:moveTo>
                <a:cubicBezTo>
                  <a:pt x="1835" y="15479"/>
                  <a:pt x="11008" y="28721"/>
                  <a:pt x="23884" y="36160"/>
                </a:cubicBezTo>
                <a:lnTo>
                  <a:pt x="16112" y="49636"/>
                </a:lnTo>
              </a:path>
            </a:pathLst>
          </a:custGeom>
          <a:solidFill>
            <a:schemeClr val="dk1"/>
          </a:solidFill>
          <a:ln w="1085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</p:txBody>
      </p:sp>
      <p:sp>
        <p:nvSpPr>
          <p:cNvPr id="534" name="Google Shape;534;p49"/>
          <p:cNvSpPr/>
          <p:nvPr/>
        </p:nvSpPr>
        <p:spPr>
          <a:xfrm>
            <a:off x="5164938" y="3361050"/>
            <a:ext cx="606275" cy="1386850"/>
          </a:xfrm>
          <a:custGeom>
            <a:avLst/>
            <a:gdLst/>
            <a:ahLst/>
            <a:cxnLst/>
            <a:rect l="l" t="t" r="r" b="b"/>
            <a:pathLst>
              <a:path w="24251" h="55474" fill="none" extrusionOk="0">
                <a:moveTo>
                  <a:pt x="7806" y="55473"/>
                </a:moveTo>
                <a:lnTo>
                  <a:pt x="0" y="41997"/>
                </a:lnTo>
                <a:cubicBezTo>
                  <a:pt x="14511" y="33624"/>
                  <a:pt x="24251" y="17946"/>
                  <a:pt x="24251" y="0"/>
                </a:cubicBezTo>
              </a:path>
            </a:pathLst>
          </a:custGeom>
          <a:solidFill>
            <a:schemeClr val="dk1"/>
          </a:solidFill>
          <a:ln w="1085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</p:txBody>
      </p:sp>
      <p:sp>
        <p:nvSpPr>
          <p:cNvPr id="535" name="Google Shape;535;p49"/>
          <p:cNvSpPr/>
          <p:nvPr/>
        </p:nvSpPr>
        <p:spPr>
          <a:xfrm>
            <a:off x="3952413" y="2148500"/>
            <a:ext cx="1081625" cy="162650"/>
          </a:xfrm>
          <a:custGeom>
            <a:avLst/>
            <a:gdLst/>
            <a:ahLst/>
            <a:cxnLst/>
            <a:rect l="l" t="t" r="r" b="b"/>
            <a:pathLst>
              <a:path w="43265" h="6506" fill="none" extrusionOk="0">
                <a:moveTo>
                  <a:pt x="43264" y="3870"/>
                </a:moveTo>
                <a:cubicBezTo>
                  <a:pt x="37427" y="1369"/>
                  <a:pt x="30989" y="1"/>
                  <a:pt x="24251" y="1"/>
                </a:cubicBezTo>
                <a:cubicBezTo>
                  <a:pt x="15411" y="1"/>
                  <a:pt x="7139" y="2369"/>
                  <a:pt x="0" y="6506"/>
                </a:cubicBezTo>
              </a:path>
            </a:pathLst>
          </a:custGeom>
          <a:solidFill>
            <a:schemeClr val="dk1"/>
          </a:solidFill>
          <a:ln w="10850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</p:txBody>
      </p:sp>
      <p:sp>
        <p:nvSpPr>
          <p:cNvPr id="536" name="Google Shape;536;p49"/>
          <p:cNvSpPr txBox="1"/>
          <p:nvPr/>
        </p:nvSpPr>
        <p:spPr>
          <a:xfrm>
            <a:off x="840575" y="3557586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매물 탐색</a:t>
            </a:r>
            <a:endParaRPr sz="12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537" name="Google Shape;537;p49"/>
          <p:cNvSpPr txBox="1"/>
          <p:nvPr/>
        </p:nvSpPr>
        <p:spPr>
          <a:xfrm>
            <a:off x="2965750" y="1366313"/>
            <a:ext cx="3212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비대면 상담</a:t>
            </a:r>
            <a:endParaRPr sz="1200" b="0" i="0" u="none" strike="noStrike" cap="none">
              <a:solidFill>
                <a:srgbClr val="0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grpSp>
        <p:nvGrpSpPr>
          <p:cNvPr id="538" name="Google Shape;538;p49"/>
          <p:cNvGrpSpPr/>
          <p:nvPr/>
        </p:nvGrpSpPr>
        <p:grpSpPr>
          <a:xfrm>
            <a:off x="3856513" y="2633850"/>
            <a:ext cx="1404350" cy="2218876"/>
            <a:chOff x="3856513" y="2633850"/>
            <a:chExt cx="1404350" cy="2218876"/>
          </a:xfrm>
        </p:grpSpPr>
        <p:grpSp>
          <p:nvGrpSpPr>
            <p:cNvPr id="539" name="Google Shape;539;p49"/>
            <p:cNvGrpSpPr/>
            <p:nvPr/>
          </p:nvGrpSpPr>
          <p:grpSpPr>
            <a:xfrm>
              <a:off x="3856513" y="2633850"/>
              <a:ext cx="1404350" cy="2218876"/>
              <a:chOff x="3856513" y="2621944"/>
              <a:chExt cx="1404350" cy="2218876"/>
            </a:xfrm>
          </p:grpSpPr>
          <p:sp>
            <p:nvSpPr>
              <p:cNvPr id="540" name="Google Shape;540;p49"/>
              <p:cNvSpPr/>
              <p:nvPr/>
            </p:nvSpPr>
            <p:spPr>
              <a:xfrm>
                <a:off x="3856513" y="2621944"/>
                <a:ext cx="1404350" cy="1833000"/>
              </a:xfrm>
              <a:custGeom>
                <a:avLst/>
                <a:gdLst/>
                <a:ahLst/>
                <a:cxnLst/>
                <a:rect l="l" t="t" r="r" b="b"/>
                <a:pathLst>
                  <a:path w="56174" h="73320" extrusionOk="0">
                    <a:moveTo>
                      <a:pt x="14544" y="68150"/>
                    </a:moveTo>
                    <a:cubicBezTo>
                      <a:pt x="11308" y="64547"/>
                      <a:pt x="12909" y="56575"/>
                      <a:pt x="10441" y="52605"/>
                    </a:cubicBezTo>
                    <a:cubicBezTo>
                      <a:pt x="7939" y="48636"/>
                      <a:pt x="0" y="39662"/>
                      <a:pt x="0" y="28088"/>
                    </a:cubicBezTo>
                    <a:cubicBezTo>
                      <a:pt x="0" y="16513"/>
                      <a:pt x="8973" y="1"/>
                      <a:pt x="27920" y="1"/>
                    </a:cubicBezTo>
                    <a:cubicBezTo>
                      <a:pt x="46834" y="1"/>
                      <a:pt x="56174" y="16513"/>
                      <a:pt x="56174" y="28088"/>
                    </a:cubicBezTo>
                    <a:cubicBezTo>
                      <a:pt x="56174" y="39662"/>
                      <a:pt x="47868" y="48636"/>
                      <a:pt x="45399" y="52605"/>
                    </a:cubicBezTo>
                    <a:cubicBezTo>
                      <a:pt x="42897" y="56575"/>
                      <a:pt x="44499" y="64547"/>
                      <a:pt x="41296" y="68150"/>
                    </a:cubicBezTo>
                    <a:cubicBezTo>
                      <a:pt x="36626" y="73320"/>
                      <a:pt x="19180" y="73320"/>
                      <a:pt x="14544" y="681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sym typeface="Arial"/>
                </a:endParaRPr>
              </a:p>
            </p:txBody>
          </p:sp>
          <p:grpSp>
            <p:nvGrpSpPr>
              <p:cNvPr id="541" name="Google Shape;541;p49"/>
              <p:cNvGrpSpPr/>
              <p:nvPr/>
            </p:nvGrpSpPr>
            <p:grpSpPr>
              <a:xfrm>
                <a:off x="4258475" y="4359589"/>
                <a:ext cx="601275" cy="481231"/>
                <a:chOff x="4277513" y="4546900"/>
                <a:chExt cx="601275" cy="688850"/>
              </a:xfrm>
            </p:grpSpPr>
            <p:sp>
              <p:nvSpPr>
                <p:cNvPr id="542" name="Google Shape;542;p49"/>
                <p:cNvSpPr/>
                <p:nvPr/>
              </p:nvSpPr>
              <p:spPr>
                <a:xfrm>
                  <a:off x="4420938" y="5080625"/>
                  <a:ext cx="313575" cy="15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6205" extrusionOk="0">
                      <a:moveTo>
                        <a:pt x="6272" y="6205"/>
                      </a:moveTo>
                      <a:cubicBezTo>
                        <a:pt x="9741" y="6205"/>
                        <a:pt x="12543" y="4804"/>
                        <a:pt x="12543" y="3103"/>
                      </a:cubicBezTo>
                      <a:cubicBezTo>
                        <a:pt x="12543" y="1401"/>
                        <a:pt x="9741" y="0"/>
                        <a:pt x="6272" y="0"/>
                      </a:cubicBezTo>
                      <a:cubicBezTo>
                        <a:pt x="2836" y="0"/>
                        <a:pt x="1" y="1401"/>
                        <a:pt x="1" y="3103"/>
                      </a:cubicBezTo>
                      <a:cubicBezTo>
                        <a:pt x="1" y="4804"/>
                        <a:pt x="2836" y="6205"/>
                        <a:pt x="6272" y="62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43" name="Google Shape;543;p49"/>
                <p:cNvSpPr/>
                <p:nvPr/>
              </p:nvSpPr>
              <p:spPr>
                <a:xfrm>
                  <a:off x="4365913" y="4555250"/>
                  <a:ext cx="423650" cy="60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6" h="24118" extrusionOk="0">
                      <a:moveTo>
                        <a:pt x="1935" y="0"/>
                      </a:moveTo>
                      <a:lnTo>
                        <a:pt x="15011" y="0"/>
                      </a:lnTo>
                      <a:cubicBezTo>
                        <a:pt x="16078" y="0"/>
                        <a:pt x="16946" y="567"/>
                        <a:pt x="16946" y="1268"/>
                      </a:cubicBezTo>
                      <a:lnTo>
                        <a:pt x="16946" y="22850"/>
                      </a:lnTo>
                      <a:cubicBezTo>
                        <a:pt x="16946" y="23550"/>
                        <a:pt x="16078" y="24118"/>
                        <a:pt x="15011" y="24118"/>
                      </a:cubicBezTo>
                      <a:lnTo>
                        <a:pt x="1935" y="24118"/>
                      </a:lnTo>
                      <a:cubicBezTo>
                        <a:pt x="867" y="24118"/>
                        <a:pt x="0" y="23550"/>
                        <a:pt x="0" y="22850"/>
                      </a:cubicBezTo>
                      <a:lnTo>
                        <a:pt x="0" y="1268"/>
                      </a:lnTo>
                      <a:cubicBezTo>
                        <a:pt x="0" y="567"/>
                        <a:pt x="867" y="0"/>
                        <a:pt x="1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44" name="Google Shape;544;p49"/>
                <p:cNvSpPr/>
                <p:nvPr/>
              </p:nvSpPr>
              <p:spPr>
                <a:xfrm>
                  <a:off x="4277513" y="4546900"/>
                  <a:ext cx="601275" cy="2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1" h="9641" extrusionOk="0">
                      <a:moveTo>
                        <a:pt x="24051" y="1"/>
                      </a:moveTo>
                      <a:lnTo>
                        <a:pt x="24051" y="6505"/>
                      </a:lnTo>
                      <a:cubicBezTo>
                        <a:pt x="24051" y="8240"/>
                        <a:pt x="22616" y="9641"/>
                        <a:pt x="20915" y="9641"/>
                      </a:cubicBezTo>
                      <a:lnTo>
                        <a:pt x="3102" y="9641"/>
                      </a:lnTo>
                      <a:cubicBezTo>
                        <a:pt x="1401" y="9641"/>
                        <a:pt x="0" y="8207"/>
                        <a:pt x="0" y="650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45" name="Google Shape;545;p49"/>
                <p:cNvSpPr/>
                <p:nvPr/>
              </p:nvSpPr>
              <p:spPr>
                <a:xfrm>
                  <a:off x="4707813" y="4589425"/>
                  <a:ext cx="116775" cy="1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6706" extrusionOk="0">
                      <a:moveTo>
                        <a:pt x="4671" y="1"/>
                      </a:moveTo>
                      <a:lnTo>
                        <a:pt x="4671" y="4537"/>
                      </a:lnTo>
                      <a:cubicBezTo>
                        <a:pt x="4671" y="5738"/>
                        <a:pt x="3670" y="6706"/>
                        <a:pt x="2469" y="6706"/>
                      </a:cubicBezTo>
                      <a:lnTo>
                        <a:pt x="1" y="6706"/>
                      </a:lnTo>
                      <a:cubicBezTo>
                        <a:pt x="1201" y="6706"/>
                        <a:pt x="2169" y="5738"/>
                        <a:pt x="2169" y="4537"/>
                      </a:cubicBezTo>
                      <a:lnTo>
                        <a:pt x="2169" y="1"/>
                      </a:ln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46" name="Google Shape;546;p49"/>
                <p:cNvSpPr/>
                <p:nvPr/>
              </p:nvSpPr>
              <p:spPr>
                <a:xfrm>
                  <a:off x="4277513" y="4546900"/>
                  <a:ext cx="601275" cy="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1" h="668" extrusionOk="0">
                      <a:moveTo>
                        <a:pt x="0" y="1"/>
                      </a:moveTo>
                      <a:lnTo>
                        <a:pt x="24051" y="1"/>
                      </a:lnTo>
                      <a:lnTo>
                        <a:pt x="24051" y="668"/>
                      </a:lnTo>
                      <a:lnTo>
                        <a:pt x="0" y="6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47" name="Google Shape;547;p49"/>
                <p:cNvSpPr/>
                <p:nvPr/>
              </p:nvSpPr>
              <p:spPr>
                <a:xfrm>
                  <a:off x="4325038" y="4797925"/>
                  <a:ext cx="505375" cy="1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5004" extrusionOk="0">
                      <a:moveTo>
                        <a:pt x="1335" y="2268"/>
                      </a:moveTo>
                      <a:lnTo>
                        <a:pt x="18914" y="100"/>
                      </a:lnTo>
                      <a:cubicBezTo>
                        <a:pt x="19615" y="0"/>
                        <a:pt x="20215" y="534"/>
                        <a:pt x="20215" y="1268"/>
                      </a:cubicBezTo>
                      <a:lnTo>
                        <a:pt x="20215" y="1268"/>
                      </a:lnTo>
                      <a:cubicBezTo>
                        <a:pt x="20215" y="2002"/>
                        <a:pt x="19615" y="2669"/>
                        <a:pt x="18914" y="2735"/>
                      </a:cubicBezTo>
                      <a:lnTo>
                        <a:pt x="1335" y="4904"/>
                      </a:lnTo>
                      <a:cubicBezTo>
                        <a:pt x="601" y="5004"/>
                        <a:pt x="1" y="4470"/>
                        <a:pt x="1" y="3736"/>
                      </a:cubicBezTo>
                      <a:lnTo>
                        <a:pt x="1" y="3736"/>
                      </a:lnTo>
                      <a:cubicBezTo>
                        <a:pt x="34" y="3002"/>
                        <a:pt x="601" y="2335"/>
                        <a:pt x="1335" y="2268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48" name="Google Shape;548;p49"/>
                <p:cNvSpPr/>
                <p:nvPr/>
              </p:nvSpPr>
              <p:spPr>
                <a:xfrm>
                  <a:off x="4325038" y="4898000"/>
                  <a:ext cx="505375" cy="1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5004" extrusionOk="0">
                      <a:moveTo>
                        <a:pt x="1335" y="2268"/>
                      </a:moveTo>
                      <a:lnTo>
                        <a:pt x="18914" y="100"/>
                      </a:lnTo>
                      <a:cubicBezTo>
                        <a:pt x="19615" y="0"/>
                        <a:pt x="20215" y="534"/>
                        <a:pt x="20215" y="1268"/>
                      </a:cubicBezTo>
                      <a:lnTo>
                        <a:pt x="20215" y="1268"/>
                      </a:lnTo>
                      <a:cubicBezTo>
                        <a:pt x="20215" y="1968"/>
                        <a:pt x="19615" y="2635"/>
                        <a:pt x="18914" y="2735"/>
                      </a:cubicBezTo>
                      <a:lnTo>
                        <a:pt x="1335" y="4904"/>
                      </a:lnTo>
                      <a:cubicBezTo>
                        <a:pt x="601" y="5004"/>
                        <a:pt x="1" y="4470"/>
                        <a:pt x="1" y="3736"/>
                      </a:cubicBezTo>
                      <a:lnTo>
                        <a:pt x="1" y="3736"/>
                      </a:lnTo>
                      <a:cubicBezTo>
                        <a:pt x="34" y="3002"/>
                        <a:pt x="601" y="2335"/>
                        <a:pt x="1335" y="2268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49" name="Google Shape;549;p49"/>
                <p:cNvSpPr/>
                <p:nvPr/>
              </p:nvSpPr>
              <p:spPr>
                <a:xfrm>
                  <a:off x="4325038" y="4998050"/>
                  <a:ext cx="505375" cy="1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4972" extrusionOk="0">
                      <a:moveTo>
                        <a:pt x="1335" y="2236"/>
                      </a:moveTo>
                      <a:lnTo>
                        <a:pt x="18914" y="68"/>
                      </a:lnTo>
                      <a:cubicBezTo>
                        <a:pt x="19615" y="1"/>
                        <a:pt x="20215" y="501"/>
                        <a:pt x="20215" y="1235"/>
                      </a:cubicBezTo>
                      <a:lnTo>
                        <a:pt x="20215" y="1235"/>
                      </a:lnTo>
                      <a:cubicBezTo>
                        <a:pt x="20215" y="1969"/>
                        <a:pt x="19615" y="2636"/>
                        <a:pt x="18914" y="2736"/>
                      </a:cubicBezTo>
                      <a:lnTo>
                        <a:pt x="1335" y="4904"/>
                      </a:lnTo>
                      <a:cubicBezTo>
                        <a:pt x="601" y="4971"/>
                        <a:pt x="1" y="4471"/>
                        <a:pt x="1" y="3737"/>
                      </a:cubicBezTo>
                      <a:lnTo>
                        <a:pt x="1" y="3737"/>
                      </a:lnTo>
                      <a:cubicBezTo>
                        <a:pt x="34" y="3003"/>
                        <a:pt x="601" y="2336"/>
                        <a:pt x="1335" y="22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50" name="Google Shape;550;p49"/>
                <p:cNvSpPr/>
                <p:nvPr/>
              </p:nvSpPr>
              <p:spPr>
                <a:xfrm>
                  <a:off x="4381738" y="4829600"/>
                  <a:ext cx="178500" cy="8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0" h="3437" extrusionOk="0">
                      <a:moveTo>
                        <a:pt x="1302" y="701"/>
                      </a:moveTo>
                      <a:lnTo>
                        <a:pt x="7106" y="1"/>
                      </a:lnTo>
                      <a:cubicBezTo>
                        <a:pt x="6405" y="101"/>
                        <a:pt x="5838" y="768"/>
                        <a:pt x="5838" y="1468"/>
                      </a:cubicBezTo>
                      <a:lnTo>
                        <a:pt x="5838" y="1468"/>
                      </a:lnTo>
                      <a:cubicBezTo>
                        <a:pt x="5838" y="2202"/>
                        <a:pt x="6405" y="2736"/>
                        <a:pt x="7139" y="2636"/>
                      </a:cubicBezTo>
                      <a:lnTo>
                        <a:pt x="1302" y="3370"/>
                      </a:lnTo>
                      <a:cubicBezTo>
                        <a:pt x="601" y="3437"/>
                        <a:pt x="1" y="2936"/>
                        <a:pt x="1" y="2202"/>
                      </a:cubicBezTo>
                      <a:lnTo>
                        <a:pt x="1" y="2202"/>
                      </a:lnTo>
                      <a:cubicBezTo>
                        <a:pt x="1" y="1468"/>
                        <a:pt x="601" y="801"/>
                        <a:pt x="1302" y="701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51" name="Google Shape;551;p49"/>
                <p:cNvSpPr/>
                <p:nvPr/>
              </p:nvSpPr>
              <p:spPr>
                <a:xfrm>
                  <a:off x="4686138" y="4802925"/>
                  <a:ext cx="105100" cy="7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3103" extrusionOk="0">
                      <a:moveTo>
                        <a:pt x="2902" y="2736"/>
                      </a:moveTo>
                      <a:lnTo>
                        <a:pt x="0" y="3103"/>
                      </a:lnTo>
                      <a:cubicBezTo>
                        <a:pt x="701" y="3002"/>
                        <a:pt x="1301" y="2335"/>
                        <a:pt x="1301" y="1601"/>
                      </a:cubicBezTo>
                      <a:lnTo>
                        <a:pt x="1301" y="1601"/>
                      </a:lnTo>
                      <a:cubicBezTo>
                        <a:pt x="1301" y="868"/>
                        <a:pt x="701" y="367"/>
                        <a:pt x="0" y="467"/>
                      </a:cubicBezTo>
                      <a:lnTo>
                        <a:pt x="2902" y="100"/>
                      </a:lnTo>
                      <a:cubicBezTo>
                        <a:pt x="3603" y="0"/>
                        <a:pt x="4203" y="534"/>
                        <a:pt x="4203" y="1268"/>
                      </a:cubicBezTo>
                      <a:lnTo>
                        <a:pt x="4203" y="1268"/>
                      </a:lnTo>
                      <a:cubicBezTo>
                        <a:pt x="4203" y="1968"/>
                        <a:pt x="3636" y="2636"/>
                        <a:pt x="2902" y="27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52" name="Google Shape;552;p49"/>
                <p:cNvSpPr/>
                <p:nvPr/>
              </p:nvSpPr>
              <p:spPr>
                <a:xfrm>
                  <a:off x="4385088" y="4928850"/>
                  <a:ext cx="178475" cy="8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" h="3470" extrusionOk="0">
                      <a:moveTo>
                        <a:pt x="1301" y="734"/>
                      </a:moveTo>
                      <a:lnTo>
                        <a:pt x="7139" y="0"/>
                      </a:lnTo>
                      <a:cubicBezTo>
                        <a:pt x="6405" y="100"/>
                        <a:pt x="5838" y="767"/>
                        <a:pt x="5838" y="1501"/>
                      </a:cubicBezTo>
                      <a:lnTo>
                        <a:pt x="5838" y="1501"/>
                      </a:lnTo>
                      <a:cubicBezTo>
                        <a:pt x="5838" y="2235"/>
                        <a:pt x="6405" y="2736"/>
                        <a:pt x="7139" y="2669"/>
                      </a:cubicBezTo>
                      <a:lnTo>
                        <a:pt x="1301" y="3369"/>
                      </a:lnTo>
                      <a:cubicBezTo>
                        <a:pt x="601" y="3469"/>
                        <a:pt x="0" y="2936"/>
                        <a:pt x="0" y="2202"/>
                      </a:cubicBezTo>
                      <a:lnTo>
                        <a:pt x="0" y="2202"/>
                      </a:lnTo>
                      <a:cubicBezTo>
                        <a:pt x="0" y="1468"/>
                        <a:pt x="601" y="801"/>
                        <a:pt x="1301" y="734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53" name="Google Shape;553;p49"/>
                <p:cNvSpPr/>
                <p:nvPr/>
              </p:nvSpPr>
              <p:spPr>
                <a:xfrm>
                  <a:off x="4689463" y="4902150"/>
                  <a:ext cx="105100" cy="7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3104" extrusionOk="0">
                      <a:moveTo>
                        <a:pt x="2903" y="2736"/>
                      </a:moveTo>
                      <a:lnTo>
                        <a:pt x="1" y="3103"/>
                      </a:lnTo>
                      <a:cubicBezTo>
                        <a:pt x="701" y="3003"/>
                        <a:pt x="1302" y="2336"/>
                        <a:pt x="1302" y="1635"/>
                      </a:cubicBezTo>
                      <a:lnTo>
                        <a:pt x="1302" y="1635"/>
                      </a:lnTo>
                      <a:cubicBezTo>
                        <a:pt x="1302" y="901"/>
                        <a:pt x="701" y="368"/>
                        <a:pt x="1" y="468"/>
                      </a:cubicBezTo>
                      <a:lnTo>
                        <a:pt x="2903" y="101"/>
                      </a:lnTo>
                      <a:cubicBezTo>
                        <a:pt x="3637" y="1"/>
                        <a:pt x="4204" y="535"/>
                        <a:pt x="4204" y="1268"/>
                      </a:cubicBezTo>
                      <a:lnTo>
                        <a:pt x="4204" y="1268"/>
                      </a:lnTo>
                      <a:cubicBezTo>
                        <a:pt x="4204" y="2002"/>
                        <a:pt x="3637" y="2669"/>
                        <a:pt x="2903" y="27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54" name="Google Shape;554;p49"/>
                <p:cNvSpPr/>
                <p:nvPr/>
              </p:nvSpPr>
              <p:spPr>
                <a:xfrm>
                  <a:off x="4385913" y="5028925"/>
                  <a:ext cx="178475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" h="3436" extrusionOk="0">
                      <a:moveTo>
                        <a:pt x="1335" y="701"/>
                      </a:moveTo>
                      <a:lnTo>
                        <a:pt x="7139" y="0"/>
                      </a:lnTo>
                      <a:cubicBezTo>
                        <a:pt x="6405" y="100"/>
                        <a:pt x="5838" y="767"/>
                        <a:pt x="5838" y="1468"/>
                      </a:cubicBezTo>
                      <a:lnTo>
                        <a:pt x="5838" y="1468"/>
                      </a:lnTo>
                      <a:cubicBezTo>
                        <a:pt x="5838" y="2202"/>
                        <a:pt x="6439" y="2735"/>
                        <a:pt x="7139" y="2635"/>
                      </a:cubicBezTo>
                      <a:lnTo>
                        <a:pt x="1335" y="3369"/>
                      </a:lnTo>
                      <a:cubicBezTo>
                        <a:pt x="601" y="3436"/>
                        <a:pt x="1" y="2936"/>
                        <a:pt x="1" y="2202"/>
                      </a:cubicBezTo>
                      <a:lnTo>
                        <a:pt x="1" y="2202"/>
                      </a:lnTo>
                      <a:cubicBezTo>
                        <a:pt x="1" y="1468"/>
                        <a:pt x="601" y="801"/>
                        <a:pt x="1335" y="701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555" name="Google Shape;555;p49"/>
                <p:cNvSpPr/>
                <p:nvPr/>
              </p:nvSpPr>
              <p:spPr>
                <a:xfrm>
                  <a:off x="4690313" y="5002225"/>
                  <a:ext cx="105925" cy="7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" h="3103" extrusionOk="0">
                      <a:moveTo>
                        <a:pt x="2902" y="2736"/>
                      </a:moveTo>
                      <a:lnTo>
                        <a:pt x="0" y="3103"/>
                      </a:lnTo>
                      <a:cubicBezTo>
                        <a:pt x="734" y="3003"/>
                        <a:pt x="1301" y="2336"/>
                        <a:pt x="1301" y="1602"/>
                      </a:cubicBezTo>
                      <a:lnTo>
                        <a:pt x="1301" y="1602"/>
                      </a:lnTo>
                      <a:cubicBezTo>
                        <a:pt x="1301" y="868"/>
                        <a:pt x="734" y="368"/>
                        <a:pt x="0" y="434"/>
                      </a:cubicBezTo>
                      <a:lnTo>
                        <a:pt x="2902" y="101"/>
                      </a:lnTo>
                      <a:cubicBezTo>
                        <a:pt x="3636" y="1"/>
                        <a:pt x="4203" y="501"/>
                        <a:pt x="4203" y="1235"/>
                      </a:cubicBezTo>
                      <a:lnTo>
                        <a:pt x="4203" y="1235"/>
                      </a:lnTo>
                      <a:cubicBezTo>
                        <a:pt x="4236" y="1969"/>
                        <a:pt x="3636" y="2636"/>
                        <a:pt x="2902" y="2736"/>
                      </a:cubicBezTo>
                      <a:close/>
                    </a:path>
                  </a:pathLst>
                </a:custGeom>
                <a:solidFill>
                  <a:srgbClr val="D0A4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  <a:sym typeface="Arial"/>
                  </a:endParaRPr>
                </a:p>
              </p:txBody>
            </p:sp>
          </p:grpSp>
        </p:grpSp>
        <p:sp>
          <p:nvSpPr>
            <p:cNvPr id="556" name="Google Shape;556;p49"/>
            <p:cNvSpPr/>
            <p:nvPr/>
          </p:nvSpPr>
          <p:spPr>
            <a:xfrm>
              <a:off x="4142238" y="2934563"/>
              <a:ext cx="845419" cy="1103466"/>
            </a:xfrm>
            <a:custGeom>
              <a:avLst/>
              <a:gdLst/>
              <a:ahLst/>
              <a:cxnLst/>
              <a:rect l="l" t="t" r="r" b="b"/>
              <a:pathLst>
                <a:path w="56174" h="73320" extrusionOk="0">
                  <a:moveTo>
                    <a:pt x="14544" y="68150"/>
                  </a:moveTo>
                  <a:cubicBezTo>
                    <a:pt x="11308" y="64547"/>
                    <a:pt x="12909" y="56575"/>
                    <a:pt x="10441" y="52605"/>
                  </a:cubicBezTo>
                  <a:cubicBezTo>
                    <a:pt x="7939" y="48636"/>
                    <a:pt x="0" y="39662"/>
                    <a:pt x="0" y="28088"/>
                  </a:cubicBezTo>
                  <a:cubicBezTo>
                    <a:pt x="0" y="16513"/>
                    <a:pt x="8973" y="1"/>
                    <a:pt x="27920" y="1"/>
                  </a:cubicBezTo>
                  <a:cubicBezTo>
                    <a:pt x="46834" y="1"/>
                    <a:pt x="56174" y="16513"/>
                    <a:pt x="56174" y="28088"/>
                  </a:cubicBezTo>
                  <a:cubicBezTo>
                    <a:pt x="56174" y="39662"/>
                    <a:pt x="47868" y="48636"/>
                    <a:pt x="45399" y="52605"/>
                  </a:cubicBezTo>
                  <a:cubicBezTo>
                    <a:pt x="42897" y="56575"/>
                    <a:pt x="44499" y="64547"/>
                    <a:pt x="41296" y="68150"/>
                  </a:cubicBezTo>
                  <a:cubicBezTo>
                    <a:pt x="36626" y="73320"/>
                    <a:pt x="19180" y="73320"/>
                    <a:pt x="14544" y="681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endParaRPr>
            </a:p>
          </p:txBody>
        </p:sp>
      </p:grpSp>
      <p:sp>
        <p:nvSpPr>
          <p:cNvPr id="557" name="Google Shape;557;p49"/>
          <p:cNvSpPr/>
          <p:nvPr/>
        </p:nvSpPr>
        <p:spPr>
          <a:xfrm>
            <a:off x="4367688" y="1970275"/>
            <a:ext cx="390325" cy="355650"/>
          </a:xfrm>
          <a:custGeom>
            <a:avLst/>
            <a:gdLst/>
            <a:ahLst/>
            <a:cxnLst/>
            <a:rect l="l" t="t" r="r" b="b"/>
            <a:pathLst>
              <a:path w="15613" h="14226" extrusionOk="0">
                <a:moveTo>
                  <a:pt x="7799" y="0"/>
                </a:moveTo>
                <a:cubicBezTo>
                  <a:pt x="4566" y="0"/>
                  <a:pt x="1645" y="2209"/>
                  <a:pt x="902" y="5495"/>
                </a:cubicBezTo>
                <a:cubicBezTo>
                  <a:pt x="1" y="9298"/>
                  <a:pt x="2369" y="13134"/>
                  <a:pt x="6172" y="14035"/>
                </a:cubicBezTo>
                <a:cubicBezTo>
                  <a:pt x="6722" y="14164"/>
                  <a:pt x="7272" y="14226"/>
                  <a:pt x="7812" y="14226"/>
                </a:cubicBezTo>
                <a:cubicBezTo>
                  <a:pt x="11039" y="14226"/>
                  <a:pt x="13940" y="12017"/>
                  <a:pt x="14712" y="8731"/>
                </a:cubicBezTo>
                <a:cubicBezTo>
                  <a:pt x="15612" y="4928"/>
                  <a:pt x="13244" y="1092"/>
                  <a:pt x="9441" y="192"/>
                </a:cubicBezTo>
                <a:cubicBezTo>
                  <a:pt x="8891" y="62"/>
                  <a:pt x="8341" y="0"/>
                  <a:pt x="77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2</a:t>
            </a:r>
            <a:endParaRPr sz="1400" b="1" i="0" u="none" strike="noStrike" cap="none">
              <a:solidFill>
                <a:schemeClr val="dk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558" name="Google Shape;558;p49"/>
          <p:cNvSpPr/>
          <p:nvPr/>
        </p:nvSpPr>
        <p:spPr>
          <a:xfrm>
            <a:off x="5348413" y="3896125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41" y="1"/>
                </a:moveTo>
                <a:cubicBezTo>
                  <a:pt x="7128" y="1"/>
                  <a:pt x="6200" y="176"/>
                  <a:pt x="5304" y="546"/>
                </a:cubicBezTo>
                <a:cubicBezTo>
                  <a:pt x="1701" y="2081"/>
                  <a:pt x="0" y="6250"/>
                  <a:pt x="1501" y="9853"/>
                </a:cubicBezTo>
                <a:cubicBezTo>
                  <a:pt x="2652" y="12581"/>
                  <a:pt x="5269" y="14220"/>
                  <a:pt x="8039" y="14220"/>
                </a:cubicBezTo>
                <a:cubicBezTo>
                  <a:pt x="8961" y="14220"/>
                  <a:pt x="9900" y="14039"/>
                  <a:pt x="10808" y="13656"/>
                </a:cubicBezTo>
                <a:cubicBezTo>
                  <a:pt x="14410" y="12155"/>
                  <a:pt x="16145" y="7985"/>
                  <a:pt x="14610" y="4382"/>
                </a:cubicBezTo>
                <a:cubicBezTo>
                  <a:pt x="13479" y="1642"/>
                  <a:pt x="10832" y="1"/>
                  <a:pt x="80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3</a:t>
            </a:r>
            <a:endParaRPr sz="1400" b="1" i="0" u="none" strike="noStrike" cap="none">
              <a:solidFill>
                <a:schemeClr val="dk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559" name="Google Shape;559;p49"/>
          <p:cNvSpPr/>
          <p:nvPr/>
        </p:nvSpPr>
        <p:spPr>
          <a:xfrm>
            <a:off x="3377838" y="3896125"/>
            <a:ext cx="403625" cy="355525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chemeClr val="dk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Roboto"/>
                <a:sym typeface="Roboto"/>
              </a:rPr>
              <a:t>1</a:t>
            </a:r>
            <a:endParaRPr sz="1400" b="1" i="0" u="none" strike="noStrike" cap="none">
              <a:solidFill>
                <a:schemeClr val="dk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Roboto"/>
              <a:sym typeface="Roboto"/>
            </a:endParaRPr>
          </a:p>
        </p:txBody>
      </p:sp>
      <p:pic>
        <p:nvPicPr>
          <p:cNvPr id="560" name="Google Shape;560;p49"/>
          <p:cNvPicPr preferRelativeResize="0"/>
          <p:nvPr/>
        </p:nvPicPr>
        <p:blipFill rotWithShape="1">
          <a:blip r:embed="rId3">
            <a:alphaModFix/>
          </a:blip>
          <a:srcRect r="8609" b="2066"/>
          <a:stretch/>
        </p:blipFill>
        <p:spPr>
          <a:xfrm>
            <a:off x="360850" y="177775"/>
            <a:ext cx="2379325" cy="17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dea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686A3"/>
      </a:accent1>
      <a:accent2>
        <a:srgbClr val="EEB1C7"/>
      </a:accent2>
      <a:accent3>
        <a:srgbClr val="B271CC"/>
      </a:accent3>
      <a:accent4>
        <a:srgbClr val="D0A4EB"/>
      </a:accent4>
      <a:accent5>
        <a:srgbClr val="FCB524"/>
      </a:accent5>
      <a:accent6>
        <a:srgbClr val="FAE0AA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dea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686A3"/>
      </a:accent1>
      <a:accent2>
        <a:srgbClr val="EEB1C7"/>
      </a:accent2>
      <a:accent3>
        <a:srgbClr val="B271CC"/>
      </a:accent3>
      <a:accent4>
        <a:srgbClr val="D0A4EB"/>
      </a:accent4>
      <a:accent5>
        <a:srgbClr val="FCB524"/>
      </a:accent5>
      <a:accent6>
        <a:srgbClr val="FAE0AA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221</Words>
  <Application>Microsoft Office PowerPoint</Application>
  <PresentationFormat>화면 슬라이드 쇼(16:9)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맑은 고딕</vt:lpstr>
      <vt:lpstr>Roboto</vt:lpstr>
      <vt:lpstr>배달의민족 한나체 Air</vt:lpstr>
      <vt:lpstr>Lato</vt:lpstr>
      <vt:lpstr>Impact</vt:lpstr>
      <vt:lpstr>Fira Sans Extra Condensed Medium</vt:lpstr>
      <vt:lpstr>Arial</vt:lpstr>
      <vt:lpstr>HY궁서B</vt:lpstr>
      <vt:lpstr>배달의민족 한나체 Pro</vt:lpstr>
      <vt:lpstr>Simple Light</vt:lpstr>
      <vt:lpstr>Ideas Infographics by Slidesgo</vt:lpstr>
      <vt:lpstr>Ideas Infographics by Slidesgo</vt:lpstr>
      <vt:lpstr>내가 갈가[家]</vt:lpstr>
      <vt:lpstr>목차</vt:lpstr>
      <vt:lpstr>문제 제시</vt:lpstr>
      <vt:lpstr>서비스 키워드</vt:lpstr>
      <vt:lpstr>Mock Up</vt:lpstr>
      <vt:lpstr>활용 기술</vt:lpstr>
      <vt:lpstr>WebRTC</vt:lpstr>
      <vt:lpstr>서비스 이용 전</vt:lpstr>
      <vt:lpstr>서비스 이용 후</vt:lpstr>
      <vt:lpstr>차별성</vt:lpstr>
      <vt:lpstr>질문.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내가 갈가[家]</dc:title>
  <dc:creator>SSAFY</dc:creator>
  <cp:lastModifiedBy>SSAFY</cp:lastModifiedBy>
  <cp:revision>3</cp:revision>
  <dcterms:modified xsi:type="dcterms:W3CDTF">2023-01-04T06:24:26Z</dcterms:modified>
</cp:coreProperties>
</file>