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57" r:id="rId9"/>
    <p:sldId id="258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E25DC-5422-4F65-B450-628E4288501A}" v="2" dt="2024-06-14T01:40:0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kubu olawale - Moshood" userId="06a3219f69dd4e25" providerId="LiveId" clId="{5DAE25DC-5422-4F65-B450-628E4288501A}"/>
    <pc:docChg chg="undo custSel addSld modSld sldOrd">
      <pc:chgData name="Yakubu olawale - Moshood" userId="06a3219f69dd4e25" providerId="LiveId" clId="{5DAE25DC-5422-4F65-B450-628E4288501A}" dt="2024-06-14T01:48:07.802" v="210" actId="255"/>
      <pc:docMkLst>
        <pc:docMk/>
      </pc:docMkLst>
      <pc:sldChg chg="addSp delSp modSp new mod ord setBg">
        <pc:chgData name="Yakubu olawale - Moshood" userId="06a3219f69dd4e25" providerId="LiveId" clId="{5DAE25DC-5422-4F65-B450-628E4288501A}" dt="2024-06-14T01:41:32.683" v="155" actId="255"/>
        <pc:sldMkLst>
          <pc:docMk/>
          <pc:sldMk cId="2047009868" sldId="266"/>
        </pc:sldMkLst>
        <pc:spChg chg="mod ord">
          <ac:chgData name="Yakubu olawale - Moshood" userId="06a3219f69dd4e25" providerId="LiveId" clId="{5DAE25DC-5422-4F65-B450-628E4288501A}" dt="2024-06-14T01:40:51.044" v="151" actId="26606"/>
          <ac:spMkLst>
            <pc:docMk/>
            <pc:sldMk cId="2047009868" sldId="266"/>
            <ac:spMk id="2" creationId="{3D4ABECD-EA86-C8E8-13C2-1E0C5CA94E7A}"/>
          </ac:spMkLst>
        </pc:spChg>
        <pc:spChg chg="add del mod">
          <ac:chgData name="Yakubu olawale - Moshood" userId="06a3219f69dd4e25" providerId="LiveId" clId="{5DAE25DC-5422-4F65-B450-628E4288501A}" dt="2024-06-14T01:36:59.668" v="136" actId="26606"/>
          <ac:spMkLst>
            <pc:docMk/>
            <pc:sldMk cId="2047009868" sldId="266"/>
            <ac:spMk id="3" creationId="{A03B7480-86A5-131E-1E68-8066178E6560}"/>
          </ac:spMkLst>
        </pc:spChg>
        <pc:spChg chg="add del">
          <ac:chgData name="Yakubu olawale - Moshood" userId="06a3219f69dd4e25" providerId="LiveId" clId="{5DAE25DC-5422-4F65-B450-628E4288501A}" dt="2024-06-14T01:33:17.614" v="117" actId="26606"/>
          <ac:spMkLst>
            <pc:docMk/>
            <pc:sldMk cId="2047009868" sldId="266"/>
            <ac:spMk id="8" creationId="{A7AE9375-4664-4DB2-922D-2782A6E439AC}"/>
          </ac:spMkLst>
        </pc:spChg>
        <pc:spChg chg="add del">
          <ac:chgData name="Yakubu olawale - Moshood" userId="06a3219f69dd4e25" providerId="LiveId" clId="{5DAE25DC-5422-4F65-B450-628E4288501A}" dt="2024-06-14T01:33:17.614" v="117" actId="26606"/>
          <ac:spMkLst>
            <pc:docMk/>
            <pc:sldMk cId="2047009868" sldId="266"/>
            <ac:spMk id="12" creationId="{9DD005C1-8C51-42D6-9BEE-B9B83849743D}"/>
          </ac:spMkLst>
        </pc:spChg>
        <pc:spChg chg="add del">
          <ac:chgData name="Yakubu olawale - Moshood" userId="06a3219f69dd4e25" providerId="LiveId" clId="{5DAE25DC-5422-4F65-B450-628E4288501A}" dt="2024-06-14T01:34:30.010" v="125" actId="26606"/>
          <ac:spMkLst>
            <pc:docMk/>
            <pc:sldMk cId="2047009868" sldId="266"/>
            <ac:spMk id="19" creationId="{E8A8EAB8-D2FF-444D-B34B-7D32F106AD0E}"/>
          </ac:spMkLst>
        </pc:spChg>
        <pc:spChg chg="add del">
          <ac:chgData name="Yakubu olawale - Moshood" userId="06a3219f69dd4e25" providerId="LiveId" clId="{5DAE25DC-5422-4F65-B450-628E4288501A}" dt="2024-06-14T01:34:30.010" v="125" actId="26606"/>
          <ac:spMkLst>
            <pc:docMk/>
            <pc:sldMk cId="2047009868" sldId="266"/>
            <ac:spMk id="21" creationId="{9DD005C1-8C51-42D6-9BEE-B9B83849743D}"/>
          </ac:spMkLst>
        </pc:spChg>
        <pc:spChg chg="add del">
          <ac:chgData name="Yakubu olawale - Moshood" userId="06a3219f69dd4e25" providerId="LiveId" clId="{5DAE25DC-5422-4F65-B450-628E4288501A}" dt="2024-06-14T01:34:30.010" v="125" actId="26606"/>
          <ac:spMkLst>
            <pc:docMk/>
            <pc:sldMk cId="2047009868" sldId="266"/>
            <ac:spMk id="23" creationId="{C61F2F60-14E3-4196-B7CE-175E46F04481}"/>
          </ac:spMkLst>
        </pc:spChg>
        <pc:spChg chg="add del">
          <ac:chgData name="Yakubu olawale - Moshood" userId="06a3219f69dd4e25" providerId="LiveId" clId="{5DAE25DC-5422-4F65-B450-628E4288501A}" dt="2024-06-14T01:34:05.361" v="120" actId="26606"/>
          <ac:spMkLst>
            <pc:docMk/>
            <pc:sldMk cId="2047009868" sldId="266"/>
            <ac:spMk id="28" creationId="{CBE3092D-4105-4026-9B66-A0011E0CA5E1}"/>
          </ac:spMkLst>
        </pc:spChg>
        <pc:spChg chg="add del">
          <ac:chgData name="Yakubu olawale - Moshood" userId="06a3219f69dd4e25" providerId="LiveId" clId="{5DAE25DC-5422-4F65-B450-628E4288501A}" dt="2024-06-14T01:34:05.361" v="120" actId="26606"/>
          <ac:spMkLst>
            <pc:docMk/>
            <pc:sldMk cId="2047009868" sldId="266"/>
            <ac:spMk id="30" creationId="{D9759409-BDF8-4BFD-9AF3-4B5C04C2A162}"/>
          </ac:spMkLst>
        </pc:spChg>
        <pc:spChg chg="add del">
          <ac:chgData name="Yakubu olawale - Moshood" userId="06a3219f69dd4e25" providerId="LiveId" clId="{5DAE25DC-5422-4F65-B450-628E4288501A}" dt="2024-06-14T01:34:09.620" v="122" actId="26606"/>
          <ac:spMkLst>
            <pc:docMk/>
            <pc:sldMk cId="2047009868" sldId="266"/>
            <ac:spMk id="32" creationId="{5AA03EDC-7067-4DFF-B672-541D016AAAB8}"/>
          </ac:spMkLst>
        </pc:spChg>
        <pc:spChg chg="add del">
          <ac:chgData name="Yakubu olawale - Moshood" userId="06a3219f69dd4e25" providerId="LiveId" clId="{5DAE25DC-5422-4F65-B450-628E4288501A}" dt="2024-06-14T01:34:09.620" v="122" actId="26606"/>
          <ac:spMkLst>
            <pc:docMk/>
            <pc:sldMk cId="2047009868" sldId="266"/>
            <ac:spMk id="33" creationId="{0EBF3E39-B0BE-496A-8604-9007470FFA3A}"/>
          </ac:spMkLst>
        </pc:spChg>
        <pc:spChg chg="add del">
          <ac:chgData name="Yakubu olawale - Moshood" userId="06a3219f69dd4e25" providerId="LiveId" clId="{5DAE25DC-5422-4F65-B450-628E4288501A}" dt="2024-06-14T01:36:59.668" v="136" actId="26606"/>
          <ac:spMkLst>
            <pc:docMk/>
            <pc:sldMk cId="2047009868" sldId="266"/>
            <ac:spMk id="34" creationId="{D2B78728-A580-49A7-84F9-6EF6F583ADE0}"/>
          </ac:spMkLst>
        </pc:spChg>
        <pc:spChg chg="add del">
          <ac:chgData name="Yakubu olawale - Moshood" userId="06a3219f69dd4e25" providerId="LiveId" clId="{5DAE25DC-5422-4F65-B450-628E4288501A}" dt="2024-06-14T01:34:29.963" v="124" actId="26606"/>
          <ac:spMkLst>
            <pc:docMk/>
            <pc:sldMk cId="2047009868" sldId="266"/>
            <ac:spMk id="35" creationId="{7B831B6F-405A-4B47-B9BB-5CA88F285844}"/>
          </ac:spMkLst>
        </pc:spChg>
        <pc:spChg chg="add del">
          <ac:chgData name="Yakubu olawale - Moshood" userId="06a3219f69dd4e25" providerId="LiveId" clId="{5DAE25DC-5422-4F65-B450-628E4288501A}" dt="2024-06-14T01:34:29.963" v="124" actId="26606"/>
          <ac:spMkLst>
            <pc:docMk/>
            <pc:sldMk cId="2047009868" sldId="266"/>
            <ac:spMk id="36" creationId="{15109354-9C5D-4F8C-B0E6-D1043C7BF20A}"/>
          </ac:spMkLst>
        </pc:spChg>
        <pc:spChg chg="add del">
          <ac:chgData name="Yakubu olawale - Moshood" userId="06a3219f69dd4e25" providerId="LiveId" clId="{5DAE25DC-5422-4F65-B450-628E4288501A}" dt="2024-06-14T01:34:29.963" v="124" actId="26606"/>
          <ac:spMkLst>
            <pc:docMk/>
            <pc:sldMk cId="2047009868" sldId="266"/>
            <ac:spMk id="37" creationId="{49B530FE-A87D-41A0-A920-ADC6539EAA44}"/>
          </ac:spMkLst>
        </pc:spChg>
        <pc:spChg chg="add del">
          <ac:chgData name="Yakubu olawale - Moshood" userId="06a3219f69dd4e25" providerId="LiveId" clId="{5DAE25DC-5422-4F65-B450-628E4288501A}" dt="2024-06-14T01:36:59.668" v="136" actId="26606"/>
          <ac:spMkLst>
            <pc:docMk/>
            <pc:sldMk cId="2047009868" sldId="266"/>
            <ac:spMk id="38" creationId="{8D71EDA1-87BF-4D5D-AB79-F346FD19278A}"/>
          </ac:spMkLst>
        </pc:spChg>
        <pc:spChg chg="add del">
          <ac:chgData name="Yakubu olawale - Moshood" userId="06a3219f69dd4e25" providerId="LiveId" clId="{5DAE25DC-5422-4F65-B450-628E4288501A}" dt="2024-06-14T01:36:59.668" v="136" actId="26606"/>
          <ac:spMkLst>
            <pc:docMk/>
            <pc:sldMk cId="2047009868" sldId="266"/>
            <ac:spMk id="39" creationId="{C4285719-470E-454C-AF62-8323075F1F5B}"/>
          </ac:spMkLst>
        </pc:spChg>
        <pc:spChg chg="add del">
          <ac:chgData name="Yakubu olawale - Moshood" userId="06a3219f69dd4e25" providerId="LiveId" clId="{5DAE25DC-5422-4F65-B450-628E4288501A}" dt="2024-06-14T01:36:59.668" v="136" actId="26606"/>
          <ac:spMkLst>
            <pc:docMk/>
            <pc:sldMk cId="2047009868" sldId="266"/>
            <ac:spMk id="40" creationId="{CD9FE4EF-C4D8-49A0-B2FF-81D8DB7D8A24}"/>
          </ac:spMkLst>
        </pc:spChg>
        <pc:spChg chg="add del">
          <ac:chgData name="Yakubu olawale - Moshood" userId="06a3219f69dd4e25" providerId="LiveId" clId="{5DAE25DC-5422-4F65-B450-628E4288501A}" dt="2024-06-14T01:36:59.668" v="136" actId="26606"/>
          <ac:spMkLst>
            <pc:docMk/>
            <pc:sldMk cId="2047009868" sldId="266"/>
            <ac:spMk id="41" creationId="{4300840D-0A0B-4512-BACA-B439D5B9C57C}"/>
          </ac:spMkLst>
        </pc:spChg>
        <pc:spChg chg="add del">
          <ac:chgData name="Yakubu olawale - Moshood" userId="06a3219f69dd4e25" providerId="LiveId" clId="{5DAE25DC-5422-4F65-B450-628E4288501A}" dt="2024-06-14T01:36:59.668" v="136" actId="26606"/>
          <ac:spMkLst>
            <pc:docMk/>
            <pc:sldMk cId="2047009868" sldId="266"/>
            <ac:spMk id="42" creationId="{38FAA1A1-D861-433F-88FA-1E9D6FD31D11}"/>
          </ac:spMkLst>
        </pc:spChg>
        <pc:spChg chg="add del">
          <ac:chgData name="Yakubu olawale - Moshood" userId="06a3219f69dd4e25" providerId="LiveId" clId="{5DAE25DC-5422-4F65-B450-628E4288501A}" dt="2024-06-14T01:36:59.386" v="135" actId="26606"/>
          <ac:spMkLst>
            <pc:docMk/>
            <pc:sldMk cId="2047009868" sldId="266"/>
            <ac:spMk id="47" creationId="{C3420C89-0B09-4632-A4AF-3971D08BF7A8}"/>
          </ac:spMkLst>
        </pc:spChg>
        <pc:spChg chg="add del">
          <ac:chgData name="Yakubu olawale - Moshood" userId="06a3219f69dd4e25" providerId="LiveId" clId="{5DAE25DC-5422-4F65-B450-628E4288501A}" dt="2024-06-14T01:36:59.386" v="135" actId="26606"/>
          <ac:spMkLst>
            <pc:docMk/>
            <pc:sldMk cId="2047009868" sldId="266"/>
            <ac:spMk id="48" creationId="{A03B7480-86A5-131E-1E68-8066178E6560}"/>
          </ac:spMkLst>
        </pc:spChg>
        <pc:spChg chg="add del">
          <ac:chgData name="Yakubu olawale - Moshood" userId="06a3219f69dd4e25" providerId="LiveId" clId="{5DAE25DC-5422-4F65-B450-628E4288501A}" dt="2024-06-14T01:36:59.386" v="135" actId="26606"/>
          <ac:spMkLst>
            <pc:docMk/>
            <pc:sldMk cId="2047009868" sldId="266"/>
            <ac:spMk id="49" creationId="{4E5CBA61-BF74-40B4-A3A8-366BBA626CCF}"/>
          </ac:spMkLst>
        </pc:spChg>
        <pc:spChg chg="add del">
          <ac:chgData name="Yakubu olawale - Moshood" userId="06a3219f69dd4e25" providerId="LiveId" clId="{5DAE25DC-5422-4F65-B450-628E4288501A}" dt="2024-06-14T01:40:51.044" v="151" actId="26606"/>
          <ac:spMkLst>
            <pc:docMk/>
            <pc:sldMk cId="2047009868" sldId="266"/>
            <ac:spMk id="402" creationId="{5A0118C5-4F8D-4CF4-BADD-53FEACC6C42A}"/>
          </ac:spMkLst>
        </pc:spChg>
        <pc:spChg chg="add del">
          <ac:chgData name="Yakubu olawale - Moshood" userId="06a3219f69dd4e25" providerId="LiveId" clId="{5DAE25DC-5422-4F65-B450-628E4288501A}" dt="2024-06-14T01:40:51.044" v="151" actId="26606"/>
          <ac:spMkLst>
            <pc:docMk/>
            <pc:sldMk cId="2047009868" sldId="266"/>
            <ac:spMk id="403" creationId="{52D7FCC1-2D52-49CE-A986-EE6E0CA64957}"/>
          </ac:spMkLst>
        </pc:spChg>
        <pc:spChg chg="add del">
          <ac:chgData name="Yakubu olawale - Moshood" userId="06a3219f69dd4e25" providerId="LiveId" clId="{5DAE25DC-5422-4F65-B450-628E4288501A}" dt="2024-06-14T01:40:51.044" v="151" actId="26606"/>
          <ac:spMkLst>
            <pc:docMk/>
            <pc:sldMk cId="2047009868" sldId="266"/>
            <ac:spMk id="404" creationId="{28C3CACD-E5A7-4AAC-AE47-75CF7D30FF7C}"/>
          </ac:spMkLst>
        </pc:spChg>
        <pc:spChg chg="add del mod">
          <ac:chgData name="Yakubu olawale - Moshood" userId="06a3219f69dd4e25" providerId="LiveId" clId="{5DAE25DC-5422-4F65-B450-628E4288501A}" dt="2024-06-14T01:41:32.683" v="155" actId="255"/>
          <ac:spMkLst>
            <pc:docMk/>
            <pc:sldMk cId="2047009868" sldId="266"/>
            <ac:spMk id="405" creationId="{A03B7480-86A5-131E-1E68-8066178E6560}"/>
          </ac:spMkLst>
        </pc:spChg>
        <pc:spChg chg="add">
          <ac:chgData name="Yakubu olawale - Moshood" userId="06a3219f69dd4e25" providerId="LiveId" clId="{5DAE25DC-5422-4F65-B450-628E4288501A}" dt="2024-06-14T01:40:51.044" v="151" actId="26606"/>
          <ac:spMkLst>
            <pc:docMk/>
            <pc:sldMk cId="2047009868" sldId="266"/>
            <ac:spMk id="418" creationId="{A7AE9375-4664-4DB2-922D-2782A6E439AC}"/>
          </ac:spMkLst>
        </pc:spChg>
        <pc:grpChg chg="add del">
          <ac:chgData name="Yakubu olawale - Moshood" userId="06a3219f69dd4e25" providerId="LiveId" clId="{5DAE25DC-5422-4F65-B450-628E4288501A}" dt="2024-06-14T01:36:59.386" v="135" actId="26606"/>
          <ac:grpSpMkLst>
            <pc:docMk/>
            <pc:sldMk cId="2047009868" sldId="266"/>
            <ac:grpSpMk id="51" creationId="{AC27E70C-5470-4262-B9CE-AE52C51CF4C1}"/>
          </ac:grpSpMkLst>
        </pc:grpChg>
        <pc:grpChg chg="add del">
          <ac:chgData name="Yakubu olawale - Moshood" userId="06a3219f69dd4e25" providerId="LiveId" clId="{5DAE25DC-5422-4F65-B450-628E4288501A}" dt="2024-06-14T01:36:59.386" v="135" actId="26606"/>
          <ac:grpSpMkLst>
            <pc:docMk/>
            <pc:sldMk cId="2047009868" sldId="266"/>
            <ac:grpSpMk id="55" creationId="{E27AF472-EAE3-4572-AB69-B92BD10DBC6D}"/>
          </ac:grpSpMkLst>
        </pc:grpChg>
        <pc:grpChg chg="add del">
          <ac:chgData name="Yakubu olawale - Moshood" userId="06a3219f69dd4e25" providerId="LiveId" clId="{5DAE25DC-5422-4F65-B450-628E4288501A}" dt="2024-06-14T01:40:51.044" v="151" actId="26606"/>
          <ac:grpSpMkLst>
            <pc:docMk/>
            <pc:sldMk cId="2047009868" sldId="266"/>
            <ac:grpSpMk id="406" creationId="{3A35C15A-135A-4FD3-BA11-A046CFA3907A}"/>
          </ac:grpSpMkLst>
        </pc:grpChg>
        <pc:grpChg chg="add del">
          <ac:chgData name="Yakubu olawale - Moshood" userId="06a3219f69dd4e25" providerId="LiveId" clId="{5DAE25DC-5422-4F65-B450-628E4288501A}" dt="2024-06-14T01:40:51.044" v="151" actId="26606"/>
          <ac:grpSpMkLst>
            <pc:docMk/>
            <pc:sldMk cId="2047009868" sldId="266"/>
            <ac:grpSpMk id="412" creationId="{03AF83E4-4DE2-499C-9F36-0279E7E4FBBE}"/>
          </ac:grpSpMkLst>
        </pc:grpChg>
        <pc:graphicFrameChg chg="add del">
          <ac:chgData name="Yakubu olawale - Moshood" userId="06a3219f69dd4e25" providerId="LiveId" clId="{5DAE25DC-5422-4F65-B450-628E4288501A}" dt="2024-06-14T01:36:14.391" v="131" actId="26606"/>
          <ac:graphicFrameMkLst>
            <pc:docMk/>
            <pc:sldMk cId="2047009868" sldId="266"/>
            <ac:graphicFrameMk id="44" creationId="{1F34A960-7D42-A650-7FEB-AF556858AFB7}"/>
          </ac:graphicFrameMkLst>
        </pc:graphicFrameChg>
        <pc:graphicFrameChg chg="add del">
          <ac:chgData name="Yakubu olawale - Moshood" userId="06a3219f69dd4e25" providerId="LiveId" clId="{5DAE25DC-5422-4F65-B450-628E4288501A}" dt="2024-06-14T01:36:26.273" v="133" actId="26606"/>
          <ac:graphicFrameMkLst>
            <pc:docMk/>
            <pc:sldMk cId="2047009868" sldId="266"/>
            <ac:graphicFrameMk id="46" creationId="{D81B550B-F1D5-863B-715A-6436AC1A403D}"/>
          </ac:graphicFrameMkLst>
        </pc:graphicFrameChg>
        <pc:graphicFrameChg chg="add del mod modGraphic">
          <ac:chgData name="Yakubu olawale - Moshood" userId="06a3219f69dd4e25" providerId="LiveId" clId="{5DAE25DC-5422-4F65-B450-628E4288501A}" dt="2024-06-14T01:40:00.548" v="148" actId="26606"/>
          <ac:graphicFrameMkLst>
            <pc:docMk/>
            <pc:sldMk cId="2047009868" sldId="266"/>
            <ac:graphicFrameMk id="415" creationId="{52739C0D-3B89-AEC8-E527-171589C1BBE3}"/>
          </ac:graphicFrameMkLst>
        </pc:graphicFrameChg>
        <pc:picChg chg="add mod ord">
          <ac:chgData name="Yakubu olawale - Moshood" userId="06a3219f69dd4e25" providerId="LiveId" clId="{5DAE25DC-5422-4F65-B450-628E4288501A}" dt="2024-06-14T01:40:51.044" v="151" actId="26606"/>
          <ac:picMkLst>
            <pc:docMk/>
            <pc:sldMk cId="2047009868" sldId="266"/>
            <ac:picMk id="16" creationId="{A358A57B-8B9A-AEDD-E811-5140908845DF}"/>
          </ac:picMkLst>
        </pc:picChg>
        <pc:cxnChg chg="add del">
          <ac:chgData name="Yakubu olawale - Moshood" userId="06a3219f69dd4e25" providerId="LiveId" clId="{5DAE25DC-5422-4F65-B450-628E4288501A}" dt="2024-06-14T01:33:17.614" v="117" actId="26606"/>
          <ac:cxnSpMkLst>
            <pc:docMk/>
            <pc:sldMk cId="2047009868" sldId="266"/>
            <ac:cxnSpMk id="10" creationId="{EE504C98-6397-41C1-A8D8-2D9C4ED307E0}"/>
          </ac:cxnSpMkLst>
        </pc:cxnChg>
        <pc:cxnChg chg="add">
          <ac:chgData name="Yakubu olawale - Moshood" userId="06a3219f69dd4e25" providerId="LiveId" clId="{5DAE25DC-5422-4F65-B450-628E4288501A}" dt="2024-06-14T01:40:51.044" v="151" actId="26606"/>
          <ac:cxnSpMkLst>
            <pc:docMk/>
            <pc:sldMk cId="2047009868" sldId="266"/>
            <ac:cxnSpMk id="420" creationId="{EE504C98-6397-41C1-A8D8-2D9C4ED307E0}"/>
          </ac:cxnSpMkLst>
        </pc:cxnChg>
        <pc:cxnChg chg="add">
          <ac:chgData name="Yakubu olawale - Moshood" userId="06a3219f69dd4e25" providerId="LiveId" clId="{5DAE25DC-5422-4F65-B450-628E4288501A}" dt="2024-06-14T01:40:51.044" v="151" actId="26606"/>
          <ac:cxnSpMkLst>
            <pc:docMk/>
            <pc:sldMk cId="2047009868" sldId="266"/>
            <ac:cxnSpMk id="422" creationId="{B7188D9B-1674-419B-A379-D1632A7EC3A2}"/>
          </ac:cxnSpMkLst>
        </pc:cxnChg>
      </pc:sldChg>
      <pc:sldChg chg="addSp delSp modSp new mod setBg">
        <pc:chgData name="Yakubu olawale - Moshood" userId="06a3219f69dd4e25" providerId="LiveId" clId="{5DAE25DC-5422-4F65-B450-628E4288501A}" dt="2024-06-14T01:48:07.802" v="210" actId="255"/>
        <pc:sldMkLst>
          <pc:docMk/>
          <pc:sldMk cId="1168551367" sldId="267"/>
        </pc:sldMkLst>
        <pc:spChg chg="mod">
          <ac:chgData name="Yakubu olawale - Moshood" userId="06a3219f69dd4e25" providerId="LiveId" clId="{5DAE25DC-5422-4F65-B450-628E4288501A}" dt="2024-06-14T01:46:53.647" v="197" actId="27636"/>
          <ac:spMkLst>
            <pc:docMk/>
            <pc:sldMk cId="1168551367" sldId="267"/>
            <ac:spMk id="2" creationId="{9E35D1B5-FEB5-6E4F-6CB8-BDFD716D7023}"/>
          </ac:spMkLst>
        </pc:spChg>
        <pc:spChg chg="add del mo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3" creationId="{2EDE13E4-5B4B-EF79-50FC-EE9618A1F1EC}"/>
          </ac:spMkLst>
        </pc:spChg>
        <pc:spChg chg="add del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9" creationId="{9F7D5CDA-D291-4307-BF55-1381FED29634}"/>
          </ac:spMkLst>
        </pc:spChg>
        <pc:spChg chg="add mod">
          <ac:chgData name="Yakubu olawale - Moshood" userId="06a3219f69dd4e25" providerId="LiveId" clId="{5DAE25DC-5422-4F65-B450-628E4288501A}" dt="2024-06-14T01:48:07.802" v="210" actId="255"/>
          <ac:spMkLst>
            <pc:docMk/>
            <pc:sldMk cId="1168551367" sldId="267"/>
            <ac:spMk id="13" creationId="{2EDE13E4-5B4B-EF79-50FC-EE9618A1F1EC}"/>
          </ac:spMkLst>
        </pc:spChg>
        <pc:spChg chg="ad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14" creationId="{5A0118C5-4F8D-4CF4-BADD-53FEACC6C42A}"/>
          </ac:spMkLst>
        </pc:spChg>
        <pc:spChg chg="ad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16" creationId="{F98F79A4-A6C7-4101-B1E9-27E05CB7CFA0}"/>
          </ac:spMkLst>
        </pc:spChg>
        <pc:spChg chg="ad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18" creationId="{79AFCB35-9C04-4524-A0B1-57FF6865D013}"/>
          </ac:spMkLst>
        </pc:spChg>
        <pc:spChg chg="ad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20" creationId="{D11AD2AD-0BA0-4DD3-8EEA-84686A0E718C}"/>
          </ac:spMkLst>
        </pc:spChg>
        <pc:spChg chg="ad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22" creationId="{83C8019B-3985-409B-9B87-494B974EE9A2}"/>
          </ac:spMkLst>
        </pc:spChg>
        <pc:spChg chg="ad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24" creationId="{9E5C5460-229E-46C8-A712-CC317985420F}"/>
          </ac:spMkLst>
        </pc:spChg>
        <pc:spChg chg="add">
          <ac:chgData name="Yakubu olawale - Moshood" userId="06a3219f69dd4e25" providerId="LiveId" clId="{5DAE25DC-5422-4F65-B450-628E4288501A}" dt="2024-06-14T01:46:19.177" v="193" actId="26606"/>
          <ac:spMkLst>
            <pc:docMk/>
            <pc:sldMk cId="1168551367" sldId="267"/>
            <ac:spMk id="26" creationId="{B85A4DB3-61AA-49A1-85A9-B3397CD519AB}"/>
          </ac:spMkLst>
        </pc:spChg>
        <pc:grpChg chg="add">
          <ac:chgData name="Yakubu olawale - Moshood" userId="06a3219f69dd4e25" providerId="LiveId" clId="{5DAE25DC-5422-4F65-B450-628E4288501A}" dt="2024-06-14T01:46:19.177" v="193" actId="26606"/>
          <ac:grpSpMkLst>
            <pc:docMk/>
            <pc:sldMk cId="1168551367" sldId="267"/>
            <ac:grpSpMk id="28" creationId="{0C156BF8-7FF7-440F-BE2B-417DFFE8BFA5}"/>
          </ac:grpSpMkLst>
        </pc:grpChg>
        <pc:graphicFrameChg chg="add del">
          <ac:chgData name="Yakubu olawale - Moshood" userId="06a3219f69dd4e25" providerId="LiveId" clId="{5DAE25DC-5422-4F65-B450-628E4288501A}" dt="2024-06-14T01:46:19.099" v="192" actId="26606"/>
          <ac:graphicFrameMkLst>
            <pc:docMk/>
            <pc:sldMk cId="1168551367" sldId="267"/>
            <ac:graphicFrameMk id="11" creationId="{E99E49B5-B479-708A-2EFF-ACB46F7013CB}"/>
          </ac:graphicFrameMkLst>
        </pc:graphicFrameChg>
        <pc:picChg chg="add mod">
          <ac:chgData name="Yakubu olawale - Moshood" userId="06a3219f69dd4e25" providerId="LiveId" clId="{5DAE25DC-5422-4F65-B450-628E4288501A}" dt="2024-06-14T01:46:19.177" v="193" actId="26606"/>
          <ac:picMkLst>
            <pc:docMk/>
            <pc:sldMk cId="1168551367" sldId="267"/>
            <ac:picMk id="5" creationId="{E128A3FA-F687-0971-6C5D-10735EDA26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6938B-2ACA-4D64-81FE-32DDF22195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0EDCA57-6818-45A3-B7E7-7A0E694CA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FFC000"/>
              </a:solidFill>
            </a:rPr>
            <a:t>Project recap</a:t>
          </a:r>
        </a:p>
      </dgm:t>
    </dgm:pt>
    <dgm:pt modelId="{62BF3666-6412-46B7-9D70-34BDC3DC65F7}" type="parTrans" cxnId="{9F09FFA2-8C02-4E20-8FFF-47B54F420124}">
      <dgm:prSet/>
      <dgm:spPr/>
      <dgm:t>
        <a:bodyPr/>
        <a:lstStyle/>
        <a:p>
          <a:endParaRPr lang="en-US"/>
        </a:p>
      </dgm:t>
    </dgm:pt>
    <dgm:pt modelId="{D02268D1-0170-4BDE-ADD0-28CF0DAE3F0D}" type="sibTrans" cxnId="{9F09FFA2-8C02-4E20-8FFF-47B54F4201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809FF0-4641-4A1A-8C9A-CF63A6F17E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C000"/>
              </a:solidFill>
            </a:rPr>
            <a:t>Problem</a:t>
          </a:r>
        </a:p>
      </dgm:t>
    </dgm:pt>
    <dgm:pt modelId="{6BF404FC-F287-4E45-B765-EC810333D501}" type="parTrans" cxnId="{948BE910-323C-4BBA-8D60-6F2F9F87C9FF}">
      <dgm:prSet/>
      <dgm:spPr/>
      <dgm:t>
        <a:bodyPr/>
        <a:lstStyle/>
        <a:p>
          <a:endParaRPr lang="en-US"/>
        </a:p>
      </dgm:t>
    </dgm:pt>
    <dgm:pt modelId="{CCAAC556-27B4-4B24-881C-A3F56910FC88}" type="sibTrans" cxnId="{948BE910-323C-4BBA-8D60-6F2F9F87C9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1B708D-186B-4471-B842-99D63D0DB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C000"/>
              </a:solidFill>
            </a:rPr>
            <a:t>Process</a:t>
          </a:r>
        </a:p>
      </dgm:t>
    </dgm:pt>
    <dgm:pt modelId="{CE07DDBD-68CB-441F-9770-A5B47A4714AC}" type="parTrans" cxnId="{AA9449D4-278F-402E-9388-98AF1BDC77A7}">
      <dgm:prSet/>
      <dgm:spPr/>
      <dgm:t>
        <a:bodyPr/>
        <a:lstStyle/>
        <a:p>
          <a:endParaRPr lang="en-US"/>
        </a:p>
      </dgm:t>
    </dgm:pt>
    <dgm:pt modelId="{6ACF5D6F-0308-4C74-9A47-F2F031F86D9F}" type="sibTrans" cxnId="{AA9449D4-278F-402E-9388-98AF1BDC77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07499-5B4B-4847-8C6D-E677E4592C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C000"/>
              </a:solidFill>
            </a:rPr>
            <a:t>Insights</a:t>
          </a:r>
        </a:p>
      </dgm:t>
    </dgm:pt>
    <dgm:pt modelId="{A6DDF58F-120F-4E6D-948A-2E7BC134B59E}" type="parTrans" cxnId="{E4F93BFA-EC4B-4B71-8E5C-20D39AE452EF}">
      <dgm:prSet/>
      <dgm:spPr/>
      <dgm:t>
        <a:bodyPr/>
        <a:lstStyle/>
        <a:p>
          <a:endParaRPr lang="en-US"/>
        </a:p>
      </dgm:t>
    </dgm:pt>
    <dgm:pt modelId="{D1C65FB0-852E-4E4B-A024-2B1133E2486A}" type="sibTrans" cxnId="{E4F93BFA-EC4B-4B71-8E5C-20D39AE452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1B9C83-2F32-4C22-A33B-0A7EC2625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C000"/>
              </a:solidFill>
            </a:rPr>
            <a:t>Summary</a:t>
          </a:r>
        </a:p>
      </dgm:t>
    </dgm:pt>
    <dgm:pt modelId="{B6CE98A6-9789-4ACB-B48B-86FFFC7AEECD}" type="parTrans" cxnId="{41496B15-B457-47D4-9645-73BAD3C4F896}">
      <dgm:prSet/>
      <dgm:spPr/>
      <dgm:t>
        <a:bodyPr/>
        <a:lstStyle/>
        <a:p>
          <a:endParaRPr lang="en-US"/>
        </a:p>
      </dgm:t>
    </dgm:pt>
    <dgm:pt modelId="{1FB40740-12A5-4CD4-81D3-D6B21B9D729D}" type="sibTrans" cxnId="{41496B15-B457-47D4-9645-73BAD3C4F896}">
      <dgm:prSet/>
      <dgm:spPr/>
      <dgm:t>
        <a:bodyPr/>
        <a:lstStyle/>
        <a:p>
          <a:endParaRPr lang="en-US"/>
        </a:p>
      </dgm:t>
    </dgm:pt>
    <dgm:pt modelId="{86933257-2AD1-426F-B212-69608B772E89}" type="pres">
      <dgm:prSet presAssocID="{6086938B-2ACA-4D64-81FE-32DDF2219570}" presName="root" presStyleCnt="0">
        <dgm:presLayoutVars>
          <dgm:dir/>
          <dgm:resizeHandles val="exact"/>
        </dgm:presLayoutVars>
      </dgm:prSet>
      <dgm:spPr/>
    </dgm:pt>
    <dgm:pt modelId="{7C56D75C-444B-4C94-921D-002D6967D101}" type="pres">
      <dgm:prSet presAssocID="{6086938B-2ACA-4D64-81FE-32DDF2219570}" presName="container" presStyleCnt="0">
        <dgm:presLayoutVars>
          <dgm:dir/>
          <dgm:resizeHandles val="exact"/>
        </dgm:presLayoutVars>
      </dgm:prSet>
      <dgm:spPr/>
    </dgm:pt>
    <dgm:pt modelId="{01D9E4C4-A8E6-4ADB-A3B9-42914AB82952}" type="pres">
      <dgm:prSet presAssocID="{30EDCA57-6818-45A3-B7E7-7A0E694CA10E}" presName="compNode" presStyleCnt="0"/>
      <dgm:spPr/>
    </dgm:pt>
    <dgm:pt modelId="{0619D426-CCD8-40BC-9713-E555B4B51326}" type="pres">
      <dgm:prSet presAssocID="{30EDCA57-6818-45A3-B7E7-7A0E694CA10E}" presName="iconBgRect" presStyleLbl="bgShp" presStyleIdx="0" presStyleCnt="5"/>
      <dgm:spPr/>
    </dgm:pt>
    <dgm:pt modelId="{6ACC43F5-96AE-42B8-A095-894B1114352E}" type="pres">
      <dgm:prSet presAssocID="{30EDCA57-6818-45A3-B7E7-7A0E694CA1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FA9744-AC3E-475B-98F8-799207089648}" type="pres">
      <dgm:prSet presAssocID="{30EDCA57-6818-45A3-B7E7-7A0E694CA10E}" presName="spaceRect" presStyleCnt="0"/>
      <dgm:spPr/>
    </dgm:pt>
    <dgm:pt modelId="{A0AF79A3-01B5-4A8D-81B3-A16600B3FA02}" type="pres">
      <dgm:prSet presAssocID="{30EDCA57-6818-45A3-B7E7-7A0E694CA10E}" presName="textRect" presStyleLbl="revTx" presStyleIdx="0" presStyleCnt="5">
        <dgm:presLayoutVars>
          <dgm:chMax val="1"/>
          <dgm:chPref val="1"/>
        </dgm:presLayoutVars>
      </dgm:prSet>
      <dgm:spPr/>
    </dgm:pt>
    <dgm:pt modelId="{98F8E432-FE02-4852-ADCA-E0E6A0CE2AE4}" type="pres">
      <dgm:prSet presAssocID="{D02268D1-0170-4BDE-ADD0-28CF0DAE3F0D}" presName="sibTrans" presStyleLbl="sibTrans2D1" presStyleIdx="0" presStyleCnt="0"/>
      <dgm:spPr/>
    </dgm:pt>
    <dgm:pt modelId="{2630F564-DF20-4CA4-9438-6DECF206942D}" type="pres">
      <dgm:prSet presAssocID="{81809FF0-4641-4A1A-8C9A-CF63A6F17EE0}" presName="compNode" presStyleCnt="0"/>
      <dgm:spPr/>
    </dgm:pt>
    <dgm:pt modelId="{4E671B87-1503-4EAC-9764-44A7491BFB65}" type="pres">
      <dgm:prSet presAssocID="{81809FF0-4641-4A1A-8C9A-CF63A6F17EE0}" presName="iconBgRect" presStyleLbl="bgShp" presStyleIdx="1" presStyleCnt="5"/>
      <dgm:spPr/>
    </dgm:pt>
    <dgm:pt modelId="{50218571-21CD-4600-9343-C0082987B903}" type="pres">
      <dgm:prSet presAssocID="{81809FF0-4641-4A1A-8C9A-CF63A6F17E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FBB3230-E85F-43B6-B76E-8ECC3EC8BC31}" type="pres">
      <dgm:prSet presAssocID="{81809FF0-4641-4A1A-8C9A-CF63A6F17EE0}" presName="spaceRect" presStyleCnt="0"/>
      <dgm:spPr/>
    </dgm:pt>
    <dgm:pt modelId="{B4AACCA1-4679-4C07-9D25-CFBB3B42F8E3}" type="pres">
      <dgm:prSet presAssocID="{81809FF0-4641-4A1A-8C9A-CF63A6F17EE0}" presName="textRect" presStyleLbl="revTx" presStyleIdx="1" presStyleCnt="5">
        <dgm:presLayoutVars>
          <dgm:chMax val="1"/>
          <dgm:chPref val="1"/>
        </dgm:presLayoutVars>
      </dgm:prSet>
      <dgm:spPr/>
    </dgm:pt>
    <dgm:pt modelId="{403F9666-F682-4051-995B-975BDC45CA54}" type="pres">
      <dgm:prSet presAssocID="{CCAAC556-27B4-4B24-881C-A3F56910FC88}" presName="sibTrans" presStyleLbl="sibTrans2D1" presStyleIdx="0" presStyleCnt="0"/>
      <dgm:spPr/>
    </dgm:pt>
    <dgm:pt modelId="{45309EE3-303F-4739-9F08-D2EE41DFA71C}" type="pres">
      <dgm:prSet presAssocID="{701B708D-186B-4471-B842-99D63D0DB6C1}" presName="compNode" presStyleCnt="0"/>
      <dgm:spPr/>
    </dgm:pt>
    <dgm:pt modelId="{26AF234C-A38C-49FC-BB76-B538D4EEEFD2}" type="pres">
      <dgm:prSet presAssocID="{701B708D-186B-4471-B842-99D63D0DB6C1}" presName="iconBgRect" presStyleLbl="bgShp" presStyleIdx="2" presStyleCnt="5"/>
      <dgm:spPr/>
    </dgm:pt>
    <dgm:pt modelId="{FDF6D19B-FA63-43D9-B73E-834207E108EE}" type="pres">
      <dgm:prSet presAssocID="{701B708D-186B-4471-B842-99D63D0DB6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D3AE9A5-D782-4B40-BB46-26542308D56D}" type="pres">
      <dgm:prSet presAssocID="{701B708D-186B-4471-B842-99D63D0DB6C1}" presName="spaceRect" presStyleCnt="0"/>
      <dgm:spPr/>
    </dgm:pt>
    <dgm:pt modelId="{D1E42488-77F4-41A6-9FE9-61CB60BB11BB}" type="pres">
      <dgm:prSet presAssocID="{701B708D-186B-4471-B842-99D63D0DB6C1}" presName="textRect" presStyleLbl="revTx" presStyleIdx="2" presStyleCnt="5">
        <dgm:presLayoutVars>
          <dgm:chMax val="1"/>
          <dgm:chPref val="1"/>
        </dgm:presLayoutVars>
      </dgm:prSet>
      <dgm:spPr/>
    </dgm:pt>
    <dgm:pt modelId="{7C34A717-164F-41B5-9D76-0F3CCBF6E836}" type="pres">
      <dgm:prSet presAssocID="{6ACF5D6F-0308-4C74-9A47-F2F031F86D9F}" presName="sibTrans" presStyleLbl="sibTrans2D1" presStyleIdx="0" presStyleCnt="0"/>
      <dgm:spPr/>
    </dgm:pt>
    <dgm:pt modelId="{E96F9BDF-F520-4433-8749-4ECC609CD500}" type="pres">
      <dgm:prSet presAssocID="{FD507499-5B4B-4847-8C6D-E677E4592C4E}" presName="compNode" presStyleCnt="0"/>
      <dgm:spPr/>
    </dgm:pt>
    <dgm:pt modelId="{194C7AB3-DB91-4B98-BB38-0D1D365E5882}" type="pres">
      <dgm:prSet presAssocID="{FD507499-5B4B-4847-8C6D-E677E4592C4E}" presName="iconBgRect" presStyleLbl="bgShp" presStyleIdx="3" presStyleCnt="5"/>
      <dgm:spPr/>
    </dgm:pt>
    <dgm:pt modelId="{22D4C1DE-4679-4206-ABEA-EA61828E2453}" type="pres">
      <dgm:prSet presAssocID="{FD507499-5B4B-4847-8C6D-E677E4592C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B6B459-277B-44CD-B085-A6C86ED195A2}" type="pres">
      <dgm:prSet presAssocID="{FD507499-5B4B-4847-8C6D-E677E4592C4E}" presName="spaceRect" presStyleCnt="0"/>
      <dgm:spPr/>
    </dgm:pt>
    <dgm:pt modelId="{6E6D7A7A-2BB7-40FE-BBD2-01C415A08076}" type="pres">
      <dgm:prSet presAssocID="{FD507499-5B4B-4847-8C6D-E677E4592C4E}" presName="textRect" presStyleLbl="revTx" presStyleIdx="3" presStyleCnt="5">
        <dgm:presLayoutVars>
          <dgm:chMax val="1"/>
          <dgm:chPref val="1"/>
        </dgm:presLayoutVars>
      </dgm:prSet>
      <dgm:spPr/>
    </dgm:pt>
    <dgm:pt modelId="{5F1FF994-728D-4D38-B008-A6E78A27F731}" type="pres">
      <dgm:prSet presAssocID="{D1C65FB0-852E-4E4B-A024-2B1133E2486A}" presName="sibTrans" presStyleLbl="sibTrans2D1" presStyleIdx="0" presStyleCnt="0"/>
      <dgm:spPr/>
    </dgm:pt>
    <dgm:pt modelId="{D1CB0592-50D6-4627-B165-64A27D28FA41}" type="pres">
      <dgm:prSet presAssocID="{2B1B9C83-2F32-4C22-A33B-0A7EC2625302}" presName="compNode" presStyleCnt="0"/>
      <dgm:spPr/>
    </dgm:pt>
    <dgm:pt modelId="{652E052B-C1E0-4F6F-B89F-46D4E30EBE0C}" type="pres">
      <dgm:prSet presAssocID="{2B1B9C83-2F32-4C22-A33B-0A7EC2625302}" presName="iconBgRect" presStyleLbl="bgShp" presStyleIdx="4" presStyleCnt="5"/>
      <dgm:spPr/>
    </dgm:pt>
    <dgm:pt modelId="{A0800B0D-7B42-4BCF-AAF4-3AA83D2C50CD}" type="pres">
      <dgm:prSet presAssocID="{2B1B9C83-2F32-4C22-A33B-0A7EC26253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FDF3343-25D1-443E-99BC-705D9B8DA2F1}" type="pres">
      <dgm:prSet presAssocID="{2B1B9C83-2F32-4C22-A33B-0A7EC2625302}" presName="spaceRect" presStyleCnt="0"/>
      <dgm:spPr/>
    </dgm:pt>
    <dgm:pt modelId="{869E87EB-CF11-4615-A40A-9852CF85FBC8}" type="pres">
      <dgm:prSet presAssocID="{2B1B9C83-2F32-4C22-A33B-0A7EC262530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C58507-8E1D-455D-A5C8-39D23EB892A6}" type="presOf" srcId="{2B1B9C83-2F32-4C22-A33B-0A7EC2625302}" destId="{869E87EB-CF11-4615-A40A-9852CF85FBC8}" srcOrd="0" destOrd="0" presId="urn:microsoft.com/office/officeart/2018/2/layout/IconCircleList"/>
    <dgm:cxn modelId="{948BE910-323C-4BBA-8D60-6F2F9F87C9FF}" srcId="{6086938B-2ACA-4D64-81FE-32DDF2219570}" destId="{81809FF0-4641-4A1A-8C9A-CF63A6F17EE0}" srcOrd="1" destOrd="0" parTransId="{6BF404FC-F287-4E45-B765-EC810333D501}" sibTransId="{CCAAC556-27B4-4B24-881C-A3F56910FC88}"/>
    <dgm:cxn modelId="{41496B15-B457-47D4-9645-73BAD3C4F896}" srcId="{6086938B-2ACA-4D64-81FE-32DDF2219570}" destId="{2B1B9C83-2F32-4C22-A33B-0A7EC2625302}" srcOrd="4" destOrd="0" parTransId="{B6CE98A6-9789-4ACB-B48B-86FFFC7AEECD}" sibTransId="{1FB40740-12A5-4CD4-81D3-D6B21B9D729D}"/>
    <dgm:cxn modelId="{B33C555E-3FBE-4E49-B0BE-D9A130997F66}" type="presOf" srcId="{D1C65FB0-852E-4E4B-A024-2B1133E2486A}" destId="{5F1FF994-728D-4D38-B008-A6E78A27F731}" srcOrd="0" destOrd="0" presId="urn:microsoft.com/office/officeart/2018/2/layout/IconCircleList"/>
    <dgm:cxn modelId="{C7D6B143-0F93-448C-9CB4-A36BFE4790D2}" type="presOf" srcId="{81809FF0-4641-4A1A-8C9A-CF63A6F17EE0}" destId="{B4AACCA1-4679-4C07-9D25-CFBB3B42F8E3}" srcOrd="0" destOrd="0" presId="urn:microsoft.com/office/officeart/2018/2/layout/IconCircleList"/>
    <dgm:cxn modelId="{F2277975-06F2-4727-B45B-5400E9FBE19F}" type="presOf" srcId="{6086938B-2ACA-4D64-81FE-32DDF2219570}" destId="{86933257-2AD1-426F-B212-69608B772E89}" srcOrd="0" destOrd="0" presId="urn:microsoft.com/office/officeart/2018/2/layout/IconCircleList"/>
    <dgm:cxn modelId="{FFDF447B-6F1E-4355-8E82-6B6B5B0D82BB}" type="presOf" srcId="{FD507499-5B4B-4847-8C6D-E677E4592C4E}" destId="{6E6D7A7A-2BB7-40FE-BBD2-01C415A08076}" srcOrd="0" destOrd="0" presId="urn:microsoft.com/office/officeart/2018/2/layout/IconCircleList"/>
    <dgm:cxn modelId="{9F09FFA2-8C02-4E20-8FFF-47B54F420124}" srcId="{6086938B-2ACA-4D64-81FE-32DDF2219570}" destId="{30EDCA57-6818-45A3-B7E7-7A0E694CA10E}" srcOrd="0" destOrd="0" parTransId="{62BF3666-6412-46B7-9D70-34BDC3DC65F7}" sibTransId="{D02268D1-0170-4BDE-ADD0-28CF0DAE3F0D}"/>
    <dgm:cxn modelId="{3B5ABDB1-175E-4E61-AA30-D92341E39F36}" type="presOf" srcId="{6ACF5D6F-0308-4C74-9A47-F2F031F86D9F}" destId="{7C34A717-164F-41B5-9D76-0F3CCBF6E836}" srcOrd="0" destOrd="0" presId="urn:microsoft.com/office/officeart/2018/2/layout/IconCircleList"/>
    <dgm:cxn modelId="{8ABF5DB3-F049-4345-A265-FB380885EAD5}" type="presOf" srcId="{D02268D1-0170-4BDE-ADD0-28CF0DAE3F0D}" destId="{98F8E432-FE02-4852-ADCA-E0E6A0CE2AE4}" srcOrd="0" destOrd="0" presId="urn:microsoft.com/office/officeart/2018/2/layout/IconCircleList"/>
    <dgm:cxn modelId="{D73F32B6-19F5-4E76-BACC-A277BD5C45D3}" type="presOf" srcId="{30EDCA57-6818-45A3-B7E7-7A0E694CA10E}" destId="{A0AF79A3-01B5-4A8D-81B3-A16600B3FA02}" srcOrd="0" destOrd="0" presId="urn:microsoft.com/office/officeart/2018/2/layout/IconCircleList"/>
    <dgm:cxn modelId="{AA9449D4-278F-402E-9388-98AF1BDC77A7}" srcId="{6086938B-2ACA-4D64-81FE-32DDF2219570}" destId="{701B708D-186B-4471-B842-99D63D0DB6C1}" srcOrd="2" destOrd="0" parTransId="{CE07DDBD-68CB-441F-9770-A5B47A4714AC}" sibTransId="{6ACF5D6F-0308-4C74-9A47-F2F031F86D9F}"/>
    <dgm:cxn modelId="{8C3E5FF1-29B6-404D-A342-56607AB0AA57}" type="presOf" srcId="{CCAAC556-27B4-4B24-881C-A3F56910FC88}" destId="{403F9666-F682-4051-995B-975BDC45CA54}" srcOrd="0" destOrd="0" presId="urn:microsoft.com/office/officeart/2018/2/layout/IconCircleList"/>
    <dgm:cxn modelId="{D2BFBBF4-955E-492F-81D9-B38C47CAEC3C}" type="presOf" srcId="{701B708D-186B-4471-B842-99D63D0DB6C1}" destId="{D1E42488-77F4-41A6-9FE9-61CB60BB11BB}" srcOrd="0" destOrd="0" presId="urn:microsoft.com/office/officeart/2018/2/layout/IconCircleList"/>
    <dgm:cxn modelId="{E4F93BFA-EC4B-4B71-8E5C-20D39AE452EF}" srcId="{6086938B-2ACA-4D64-81FE-32DDF2219570}" destId="{FD507499-5B4B-4847-8C6D-E677E4592C4E}" srcOrd="3" destOrd="0" parTransId="{A6DDF58F-120F-4E6D-948A-2E7BC134B59E}" sibTransId="{D1C65FB0-852E-4E4B-A024-2B1133E2486A}"/>
    <dgm:cxn modelId="{E6BFDCC7-554D-427A-A945-4AEAA78CA65D}" type="presParOf" srcId="{86933257-2AD1-426F-B212-69608B772E89}" destId="{7C56D75C-444B-4C94-921D-002D6967D101}" srcOrd="0" destOrd="0" presId="urn:microsoft.com/office/officeart/2018/2/layout/IconCircleList"/>
    <dgm:cxn modelId="{B12048EE-988A-4AF3-B47A-12BFC984D8DC}" type="presParOf" srcId="{7C56D75C-444B-4C94-921D-002D6967D101}" destId="{01D9E4C4-A8E6-4ADB-A3B9-42914AB82952}" srcOrd="0" destOrd="0" presId="urn:microsoft.com/office/officeart/2018/2/layout/IconCircleList"/>
    <dgm:cxn modelId="{95C7F3E7-40E0-4FC9-BEE1-91F1594D9002}" type="presParOf" srcId="{01D9E4C4-A8E6-4ADB-A3B9-42914AB82952}" destId="{0619D426-CCD8-40BC-9713-E555B4B51326}" srcOrd="0" destOrd="0" presId="urn:microsoft.com/office/officeart/2018/2/layout/IconCircleList"/>
    <dgm:cxn modelId="{D729DE85-1200-45EC-81E7-CB87C3E29173}" type="presParOf" srcId="{01D9E4C4-A8E6-4ADB-A3B9-42914AB82952}" destId="{6ACC43F5-96AE-42B8-A095-894B1114352E}" srcOrd="1" destOrd="0" presId="urn:microsoft.com/office/officeart/2018/2/layout/IconCircleList"/>
    <dgm:cxn modelId="{9ADDA39A-D813-4B8E-BEBB-8B7D86EA12EA}" type="presParOf" srcId="{01D9E4C4-A8E6-4ADB-A3B9-42914AB82952}" destId="{EDFA9744-AC3E-475B-98F8-799207089648}" srcOrd="2" destOrd="0" presId="urn:microsoft.com/office/officeart/2018/2/layout/IconCircleList"/>
    <dgm:cxn modelId="{F45011F5-433C-4CF9-B323-CD15867D0C60}" type="presParOf" srcId="{01D9E4C4-A8E6-4ADB-A3B9-42914AB82952}" destId="{A0AF79A3-01B5-4A8D-81B3-A16600B3FA02}" srcOrd="3" destOrd="0" presId="urn:microsoft.com/office/officeart/2018/2/layout/IconCircleList"/>
    <dgm:cxn modelId="{63B5B719-213C-42F2-8FFC-954AFAF3E4F0}" type="presParOf" srcId="{7C56D75C-444B-4C94-921D-002D6967D101}" destId="{98F8E432-FE02-4852-ADCA-E0E6A0CE2AE4}" srcOrd="1" destOrd="0" presId="urn:microsoft.com/office/officeart/2018/2/layout/IconCircleList"/>
    <dgm:cxn modelId="{AA6BCB1E-3CE5-4B13-A02C-2E0F0A3E0003}" type="presParOf" srcId="{7C56D75C-444B-4C94-921D-002D6967D101}" destId="{2630F564-DF20-4CA4-9438-6DECF206942D}" srcOrd="2" destOrd="0" presId="urn:microsoft.com/office/officeart/2018/2/layout/IconCircleList"/>
    <dgm:cxn modelId="{643C0517-1429-4683-977D-3F886634A6F1}" type="presParOf" srcId="{2630F564-DF20-4CA4-9438-6DECF206942D}" destId="{4E671B87-1503-4EAC-9764-44A7491BFB65}" srcOrd="0" destOrd="0" presId="urn:microsoft.com/office/officeart/2018/2/layout/IconCircleList"/>
    <dgm:cxn modelId="{8C7C1798-15A2-494A-856E-EF527A81AF0F}" type="presParOf" srcId="{2630F564-DF20-4CA4-9438-6DECF206942D}" destId="{50218571-21CD-4600-9343-C0082987B903}" srcOrd="1" destOrd="0" presId="urn:microsoft.com/office/officeart/2018/2/layout/IconCircleList"/>
    <dgm:cxn modelId="{2E4B9668-79BA-4785-BE79-EA4A36EE7A1E}" type="presParOf" srcId="{2630F564-DF20-4CA4-9438-6DECF206942D}" destId="{3FBB3230-E85F-43B6-B76E-8ECC3EC8BC31}" srcOrd="2" destOrd="0" presId="urn:microsoft.com/office/officeart/2018/2/layout/IconCircleList"/>
    <dgm:cxn modelId="{78D8BBF1-CCA5-4F7E-9F43-96C127CD76BD}" type="presParOf" srcId="{2630F564-DF20-4CA4-9438-6DECF206942D}" destId="{B4AACCA1-4679-4C07-9D25-CFBB3B42F8E3}" srcOrd="3" destOrd="0" presId="urn:microsoft.com/office/officeart/2018/2/layout/IconCircleList"/>
    <dgm:cxn modelId="{D5777DA3-8CB1-49FC-9D3F-90BCDFE51241}" type="presParOf" srcId="{7C56D75C-444B-4C94-921D-002D6967D101}" destId="{403F9666-F682-4051-995B-975BDC45CA54}" srcOrd="3" destOrd="0" presId="urn:microsoft.com/office/officeart/2018/2/layout/IconCircleList"/>
    <dgm:cxn modelId="{9237B1CB-68F6-4F26-94EB-C11E550D2919}" type="presParOf" srcId="{7C56D75C-444B-4C94-921D-002D6967D101}" destId="{45309EE3-303F-4739-9F08-D2EE41DFA71C}" srcOrd="4" destOrd="0" presId="urn:microsoft.com/office/officeart/2018/2/layout/IconCircleList"/>
    <dgm:cxn modelId="{CA6D77A6-270C-433C-A74C-27C693657BD6}" type="presParOf" srcId="{45309EE3-303F-4739-9F08-D2EE41DFA71C}" destId="{26AF234C-A38C-49FC-BB76-B538D4EEEFD2}" srcOrd="0" destOrd="0" presId="urn:microsoft.com/office/officeart/2018/2/layout/IconCircleList"/>
    <dgm:cxn modelId="{65482731-1211-4379-9E63-77B207B9CAAF}" type="presParOf" srcId="{45309EE3-303F-4739-9F08-D2EE41DFA71C}" destId="{FDF6D19B-FA63-43D9-B73E-834207E108EE}" srcOrd="1" destOrd="0" presId="urn:microsoft.com/office/officeart/2018/2/layout/IconCircleList"/>
    <dgm:cxn modelId="{DADF7CE3-EAF3-446D-9DF5-713ED908117C}" type="presParOf" srcId="{45309EE3-303F-4739-9F08-D2EE41DFA71C}" destId="{FD3AE9A5-D782-4B40-BB46-26542308D56D}" srcOrd="2" destOrd="0" presId="urn:microsoft.com/office/officeart/2018/2/layout/IconCircleList"/>
    <dgm:cxn modelId="{A61BDF98-C649-4E00-9675-F94CDB9BF1AE}" type="presParOf" srcId="{45309EE3-303F-4739-9F08-D2EE41DFA71C}" destId="{D1E42488-77F4-41A6-9FE9-61CB60BB11BB}" srcOrd="3" destOrd="0" presId="urn:microsoft.com/office/officeart/2018/2/layout/IconCircleList"/>
    <dgm:cxn modelId="{C48ED6BB-2468-4901-8C50-0A33711459A0}" type="presParOf" srcId="{7C56D75C-444B-4C94-921D-002D6967D101}" destId="{7C34A717-164F-41B5-9D76-0F3CCBF6E836}" srcOrd="5" destOrd="0" presId="urn:microsoft.com/office/officeart/2018/2/layout/IconCircleList"/>
    <dgm:cxn modelId="{1E417F61-32CC-4FAD-A0B2-375D660674FB}" type="presParOf" srcId="{7C56D75C-444B-4C94-921D-002D6967D101}" destId="{E96F9BDF-F520-4433-8749-4ECC609CD500}" srcOrd="6" destOrd="0" presId="urn:microsoft.com/office/officeart/2018/2/layout/IconCircleList"/>
    <dgm:cxn modelId="{18E5FFD9-4CA0-471F-BABF-EE077FE4BB4A}" type="presParOf" srcId="{E96F9BDF-F520-4433-8749-4ECC609CD500}" destId="{194C7AB3-DB91-4B98-BB38-0D1D365E5882}" srcOrd="0" destOrd="0" presId="urn:microsoft.com/office/officeart/2018/2/layout/IconCircleList"/>
    <dgm:cxn modelId="{6A20B9AB-A6BE-4ACA-9BD4-8B3199AB3E2D}" type="presParOf" srcId="{E96F9BDF-F520-4433-8749-4ECC609CD500}" destId="{22D4C1DE-4679-4206-ABEA-EA61828E2453}" srcOrd="1" destOrd="0" presId="urn:microsoft.com/office/officeart/2018/2/layout/IconCircleList"/>
    <dgm:cxn modelId="{66D3D109-C12F-4035-9D36-2BD0065DF1E8}" type="presParOf" srcId="{E96F9BDF-F520-4433-8749-4ECC609CD500}" destId="{CFB6B459-277B-44CD-B085-A6C86ED195A2}" srcOrd="2" destOrd="0" presId="urn:microsoft.com/office/officeart/2018/2/layout/IconCircleList"/>
    <dgm:cxn modelId="{E611EB3D-635B-470E-9EE7-C65F5DA1944D}" type="presParOf" srcId="{E96F9BDF-F520-4433-8749-4ECC609CD500}" destId="{6E6D7A7A-2BB7-40FE-BBD2-01C415A08076}" srcOrd="3" destOrd="0" presId="urn:microsoft.com/office/officeart/2018/2/layout/IconCircleList"/>
    <dgm:cxn modelId="{6201BBC5-CA66-493D-ADF9-AAA4BC8C3EDD}" type="presParOf" srcId="{7C56D75C-444B-4C94-921D-002D6967D101}" destId="{5F1FF994-728D-4D38-B008-A6E78A27F731}" srcOrd="7" destOrd="0" presId="urn:microsoft.com/office/officeart/2018/2/layout/IconCircleList"/>
    <dgm:cxn modelId="{E98C2358-8C5D-460D-AA5D-DE761899DFAA}" type="presParOf" srcId="{7C56D75C-444B-4C94-921D-002D6967D101}" destId="{D1CB0592-50D6-4627-B165-64A27D28FA41}" srcOrd="8" destOrd="0" presId="urn:microsoft.com/office/officeart/2018/2/layout/IconCircleList"/>
    <dgm:cxn modelId="{C10E7D4C-5A82-44C8-A0A1-0F41BD03E2E6}" type="presParOf" srcId="{D1CB0592-50D6-4627-B165-64A27D28FA41}" destId="{652E052B-C1E0-4F6F-B89F-46D4E30EBE0C}" srcOrd="0" destOrd="0" presId="urn:microsoft.com/office/officeart/2018/2/layout/IconCircleList"/>
    <dgm:cxn modelId="{4136891E-0D97-4880-ABA5-64FDBAC2553F}" type="presParOf" srcId="{D1CB0592-50D6-4627-B165-64A27D28FA41}" destId="{A0800B0D-7B42-4BCF-AAF4-3AA83D2C50CD}" srcOrd="1" destOrd="0" presId="urn:microsoft.com/office/officeart/2018/2/layout/IconCircleList"/>
    <dgm:cxn modelId="{F3643025-22CC-46DF-91A9-4BDD4231FF11}" type="presParOf" srcId="{D1CB0592-50D6-4627-B165-64A27D28FA41}" destId="{8FDF3343-25D1-443E-99BC-705D9B8DA2F1}" srcOrd="2" destOrd="0" presId="urn:microsoft.com/office/officeart/2018/2/layout/IconCircleList"/>
    <dgm:cxn modelId="{36731C29-61B6-4726-919F-389F0C79D9B3}" type="presParOf" srcId="{D1CB0592-50D6-4627-B165-64A27D28FA41}" destId="{869E87EB-CF11-4615-A40A-9852CF85FBC8}" srcOrd="3" destOrd="0" presId="urn:microsoft.com/office/officeart/2018/2/layout/IconCircleList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CE8E38-AD5B-4C83-B739-19052F6801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66AAFC-F412-4650-B1E2-E3E12B269E2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>
              <a:solidFill>
                <a:srgbClr val="FFC000"/>
              </a:solidFill>
            </a:rPr>
            <a:t>Identifying the necessary dataset for the project</a:t>
          </a:r>
          <a:endParaRPr lang="en-US" sz="1400" b="1" dirty="0">
            <a:solidFill>
              <a:srgbClr val="FFC000"/>
            </a:solidFill>
          </a:endParaRPr>
        </a:p>
      </dgm:t>
    </dgm:pt>
    <dgm:pt modelId="{8AAE879D-939B-41DF-AB20-AB6414E293FF}" type="parTrans" cxnId="{D982D0ED-1BDA-43A3-8D18-D81A9A669D4E}">
      <dgm:prSet/>
      <dgm:spPr/>
      <dgm:t>
        <a:bodyPr/>
        <a:lstStyle/>
        <a:p>
          <a:endParaRPr lang="en-US"/>
        </a:p>
      </dgm:t>
    </dgm:pt>
    <dgm:pt modelId="{AC6C2BE4-DF3D-41FC-96BB-5696AB824861}" type="sibTrans" cxnId="{D982D0ED-1BDA-43A3-8D18-D81A9A669D4E}">
      <dgm:prSet/>
      <dgm:spPr/>
      <dgm:t>
        <a:bodyPr/>
        <a:lstStyle/>
        <a:p>
          <a:endParaRPr lang="en-US"/>
        </a:p>
      </dgm:t>
    </dgm:pt>
    <dgm:pt modelId="{7D3F184E-410D-448B-8CE5-05FC6A50A0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1" dirty="0">
              <a:solidFill>
                <a:srgbClr val="FFC000"/>
              </a:solidFill>
            </a:rPr>
            <a:t>Cleaning the data to ensure it’s good for the next stage. </a:t>
          </a:r>
          <a:endParaRPr lang="en-US" sz="1400" b="1" dirty="0">
            <a:solidFill>
              <a:srgbClr val="FFC000"/>
            </a:solidFill>
          </a:endParaRPr>
        </a:p>
      </dgm:t>
    </dgm:pt>
    <dgm:pt modelId="{19381C88-3C9F-4524-924F-19952FFB65DC}" type="parTrans" cxnId="{337BE016-6490-4FB4-B9D6-1DF520682771}">
      <dgm:prSet/>
      <dgm:spPr/>
      <dgm:t>
        <a:bodyPr/>
        <a:lstStyle/>
        <a:p>
          <a:endParaRPr lang="en-US"/>
        </a:p>
      </dgm:t>
    </dgm:pt>
    <dgm:pt modelId="{6D2392DD-EC75-41A7-8E8F-60DEE7578D18}" type="sibTrans" cxnId="{337BE016-6490-4FB4-B9D6-1DF520682771}">
      <dgm:prSet/>
      <dgm:spPr/>
      <dgm:t>
        <a:bodyPr/>
        <a:lstStyle/>
        <a:p>
          <a:endParaRPr lang="en-US"/>
        </a:p>
      </dgm:t>
    </dgm:pt>
    <dgm:pt modelId="{FDFD570D-A348-4929-ACFE-D65FE410E5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>
              <a:solidFill>
                <a:srgbClr val="FFC000"/>
              </a:solidFill>
            </a:rPr>
            <a:t>Calculating some measures using the IF function and NUMBER AND DATE formatting prepare the dataset for analysis</a:t>
          </a:r>
          <a:endParaRPr lang="en-US" b="1" dirty="0">
            <a:solidFill>
              <a:srgbClr val="FFC000"/>
            </a:solidFill>
          </a:endParaRPr>
        </a:p>
      </dgm:t>
    </dgm:pt>
    <dgm:pt modelId="{9D209887-4DF9-41BB-B811-70F3E2B87C28}" type="parTrans" cxnId="{247C4A59-80CA-421A-884C-F5375E65DB07}">
      <dgm:prSet/>
      <dgm:spPr/>
      <dgm:t>
        <a:bodyPr/>
        <a:lstStyle/>
        <a:p>
          <a:endParaRPr lang="en-US"/>
        </a:p>
      </dgm:t>
    </dgm:pt>
    <dgm:pt modelId="{4CE207AD-0331-4890-A22F-C1599E9C9520}" type="sibTrans" cxnId="{247C4A59-80CA-421A-884C-F5375E65DB07}">
      <dgm:prSet/>
      <dgm:spPr/>
      <dgm:t>
        <a:bodyPr/>
        <a:lstStyle/>
        <a:p>
          <a:endParaRPr lang="en-US"/>
        </a:p>
      </dgm:t>
    </dgm:pt>
    <dgm:pt modelId="{AC320518-75E8-4DB3-97AF-FD9C9B2254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dirty="0">
              <a:solidFill>
                <a:srgbClr val="FFC000"/>
              </a:solidFill>
            </a:rPr>
            <a:t>Creating the different PIVOT TABLES needed to create the required dashboards for the analysis.</a:t>
          </a:r>
          <a:endParaRPr lang="en-US" b="1" dirty="0">
            <a:solidFill>
              <a:srgbClr val="FFC000"/>
            </a:solidFill>
          </a:endParaRPr>
        </a:p>
      </dgm:t>
    </dgm:pt>
    <dgm:pt modelId="{FDE9039D-2AA0-43A5-8B1B-53CF6461A255}" type="parTrans" cxnId="{0E65D7F7-C8F6-4C8D-AD60-2F0F4B22D0F2}">
      <dgm:prSet/>
      <dgm:spPr/>
      <dgm:t>
        <a:bodyPr/>
        <a:lstStyle/>
        <a:p>
          <a:endParaRPr lang="en-US"/>
        </a:p>
      </dgm:t>
    </dgm:pt>
    <dgm:pt modelId="{75096240-87DA-4370-ACBC-F87184E24B3E}" type="sibTrans" cxnId="{0E65D7F7-C8F6-4C8D-AD60-2F0F4B22D0F2}">
      <dgm:prSet/>
      <dgm:spPr/>
      <dgm:t>
        <a:bodyPr/>
        <a:lstStyle/>
        <a:p>
          <a:endParaRPr lang="en-US"/>
        </a:p>
      </dgm:t>
    </dgm:pt>
    <dgm:pt modelId="{AFF76283-0C7C-45B5-BF65-66D4A78494AD}" type="pres">
      <dgm:prSet presAssocID="{4FCE8E38-AD5B-4C83-B739-19052F680131}" presName="root" presStyleCnt="0">
        <dgm:presLayoutVars>
          <dgm:dir/>
          <dgm:resizeHandles val="exact"/>
        </dgm:presLayoutVars>
      </dgm:prSet>
      <dgm:spPr/>
    </dgm:pt>
    <dgm:pt modelId="{B5688EFE-46ED-401B-A239-A3D6FA3A4E82}" type="pres">
      <dgm:prSet presAssocID="{1466AAFC-F412-4650-B1E2-E3E12B269E2F}" presName="compNode" presStyleCnt="0"/>
      <dgm:spPr/>
    </dgm:pt>
    <dgm:pt modelId="{EA13F70C-C871-459B-BB3D-B164B98D5DF4}" type="pres">
      <dgm:prSet presAssocID="{1466AAFC-F412-4650-B1E2-E3E12B269E2F}" presName="iconBgRect" presStyleLbl="bgShp" presStyleIdx="0" presStyleCnt="4"/>
      <dgm:spPr/>
    </dgm:pt>
    <dgm:pt modelId="{C185EAC8-9A76-4D62-9F29-C232B98DEF4B}" type="pres">
      <dgm:prSet presAssocID="{1466AAFC-F412-4650-B1E2-E3E12B269E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CD49E6B-381F-4C38-8500-02A080A58D13}" type="pres">
      <dgm:prSet presAssocID="{1466AAFC-F412-4650-B1E2-E3E12B269E2F}" presName="spaceRect" presStyleCnt="0"/>
      <dgm:spPr/>
    </dgm:pt>
    <dgm:pt modelId="{5D71C3C4-64E2-4F94-BCD3-AFAB475F5AE6}" type="pres">
      <dgm:prSet presAssocID="{1466AAFC-F412-4650-B1E2-E3E12B269E2F}" presName="textRect" presStyleLbl="revTx" presStyleIdx="0" presStyleCnt="4">
        <dgm:presLayoutVars>
          <dgm:chMax val="1"/>
          <dgm:chPref val="1"/>
        </dgm:presLayoutVars>
      </dgm:prSet>
      <dgm:spPr/>
    </dgm:pt>
    <dgm:pt modelId="{296F6E19-E3F4-4617-9B4A-D9D5844DA6A7}" type="pres">
      <dgm:prSet presAssocID="{AC6C2BE4-DF3D-41FC-96BB-5696AB824861}" presName="sibTrans" presStyleCnt="0"/>
      <dgm:spPr/>
    </dgm:pt>
    <dgm:pt modelId="{A062D026-E103-459B-A1D4-51699BEABE10}" type="pres">
      <dgm:prSet presAssocID="{7D3F184E-410D-448B-8CE5-05FC6A50A0D4}" presName="compNode" presStyleCnt="0"/>
      <dgm:spPr/>
    </dgm:pt>
    <dgm:pt modelId="{45243213-78C6-4AEB-A321-489A626107DD}" type="pres">
      <dgm:prSet presAssocID="{7D3F184E-410D-448B-8CE5-05FC6A50A0D4}" presName="iconBgRect" presStyleLbl="bgShp" presStyleIdx="1" presStyleCnt="4"/>
      <dgm:spPr/>
    </dgm:pt>
    <dgm:pt modelId="{0DF266B7-B999-4B89-8E70-D3324A128F40}" type="pres">
      <dgm:prSet presAssocID="{7D3F184E-410D-448B-8CE5-05FC6A50A0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765B6E5-E4FB-4DF1-94B1-7186E0C9EB68}" type="pres">
      <dgm:prSet presAssocID="{7D3F184E-410D-448B-8CE5-05FC6A50A0D4}" presName="spaceRect" presStyleCnt="0"/>
      <dgm:spPr/>
    </dgm:pt>
    <dgm:pt modelId="{6EB34931-F5C1-435F-B6AD-A1145954D1AE}" type="pres">
      <dgm:prSet presAssocID="{7D3F184E-410D-448B-8CE5-05FC6A50A0D4}" presName="textRect" presStyleLbl="revTx" presStyleIdx="1" presStyleCnt="4">
        <dgm:presLayoutVars>
          <dgm:chMax val="1"/>
          <dgm:chPref val="1"/>
        </dgm:presLayoutVars>
      </dgm:prSet>
      <dgm:spPr/>
    </dgm:pt>
    <dgm:pt modelId="{7D51473A-B68B-4A35-9F13-E2B83EBFBAD1}" type="pres">
      <dgm:prSet presAssocID="{6D2392DD-EC75-41A7-8E8F-60DEE7578D18}" presName="sibTrans" presStyleCnt="0"/>
      <dgm:spPr/>
    </dgm:pt>
    <dgm:pt modelId="{63D29A11-A244-4B44-B61C-80880E620162}" type="pres">
      <dgm:prSet presAssocID="{FDFD570D-A348-4929-ACFE-D65FE410E57F}" presName="compNode" presStyleCnt="0"/>
      <dgm:spPr/>
    </dgm:pt>
    <dgm:pt modelId="{1FEAAAFB-DC2A-495D-A8A2-9586422CBBCC}" type="pres">
      <dgm:prSet presAssocID="{FDFD570D-A348-4929-ACFE-D65FE410E57F}" presName="iconBgRect" presStyleLbl="bgShp" presStyleIdx="2" presStyleCnt="4"/>
      <dgm:spPr/>
    </dgm:pt>
    <dgm:pt modelId="{4ADC045A-A5DD-4E39-A958-A77F37570E10}" type="pres">
      <dgm:prSet presAssocID="{FDFD570D-A348-4929-ACFE-D65FE410E5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B0F14B7-B29A-4E3D-8BB0-6B11B7D06092}" type="pres">
      <dgm:prSet presAssocID="{FDFD570D-A348-4929-ACFE-D65FE410E57F}" presName="spaceRect" presStyleCnt="0"/>
      <dgm:spPr/>
    </dgm:pt>
    <dgm:pt modelId="{64EB229E-C224-49FC-98A6-FE705372630D}" type="pres">
      <dgm:prSet presAssocID="{FDFD570D-A348-4929-ACFE-D65FE410E57F}" presName="textRect" presStyleLbl="revTx" presStyleIdx="2" presStyleCnt="4">
        <dgm:presLayoutVars>
          <dgm:chMax val="1"/>
          <dgm:chPref val="1"/>
        </dgm:presLayoutVars>
      </dgm:prSet>
      <dgm:spPr/>
    </dgm:pt>
    <dgm:pt modelId="{383041F1-DBCD-4508-81D8-34B0CF6E1872}" type="pres">
      <dgm:prSet presAssocID="{4CE207AD-0331-4890-A22F-C1599E9C9520}" presName="sibTrans" presStyleCnt="0"/>
      <dgm:spPr/>
    </dgm:pt>
    <dgm:pt modelId="{81C1C66F-ABC6-482C-B6CB-5E4F630CADE5}" type="pres">
      <dgm:prSet presAssocID="{AC320518-75E8-4DB3-97AF-FD9C9B22547A}" presName="compNode" presStyleCnt="0"/>
      <dgm:spPr/>
    </dgm:pt>
    <dgm:pt modelId="{21F00704-21EE-4020-BDF6-B5960405C65C}" type="pres">
      <dgm:prSet presAssocID="{AC320518-75E8-4DB3-97AF-FD9C9B22547A}" presName="iconBgRect" presStyleLbl="bgShp" presStyleIdx="3" presStyleCnt="4"/>
      <dgm:spPr/>
    </dgm:pt>
    <dgm:pt modelId="{C044C983-B712-464D-A388-8094E6EA7A24}" type="pres">
      <dgm:prSet presAssocID="{AC320518-75E8-4DB3-97AF-FD9C9B225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30FEADE-DC0E-471A-8013-878216407026}" type="pres">
      <dgm:prSet presAssocID="{AC320518-75E8-4DB3-97AF-FD9C9B22547A}" presName="spaceRect" presStyleCnt="0"/>
      <dgm:spPr/>
    </dgm:pt>
    <dgm:pt modelId="{3845B712-548C-4AEA-8416-F69A32D1878A}" type="pres">
      <dgm:prSet presAssocID="{AC320518-75E8-4DB3-97AF-FD9C9B2254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7BE016-6490-4FB4-B9D6-1DF520682771}" srcId="{4FCE8E38-AD5B-4C83-B739-19052F680131}" destId="{7D3F184E-410D-448B-8CE5-05FC6A50A0D4}" srcOrd="1" destOrd="0" parTransId="{19381C88-3C9F-4524-924F-19952FFB65DC}" sibTransId="{6D2392DD-EC75-41A7-8E8F-60DEE7578D18}"/>
    <dgm:cxn modelId="{A8F5681C-A0F0-4FE7-9F2A-89E451A2C046}" type="presOf" srcId="{1466AAFC-F412-4650-B1E2-E3E12B269E2F}" destId="{5D71C3C4-64E2-4F94-BCD3-AFAB475F5AE6}" srcOrd="0" destOrd="0" presId="urn:microsoft.com/office/officeart/2018/5/layout/IconCircleLabelList"/>
    <dgm:cxn modelId="{78326C38-1EE5-44B0-B142-17B92D32C989}" type="presOf" srcId="{FDFD570D-A348-4929-ACFE-D65FE410E57F}" destId="{64EB229E-C224-49FC-98A6-FE705372630D}" srcOrd="0" destOrd="0" presId="urn:microsoft.com/office/officeart/2018/5/layout/IconCircleLabelList"/>
    <dgm:cxn modelId="{B4FC404C-8CC5-453A-8106-BCAC05993E6D}" type="presOf" srcId="{7D3F184E-410D-448B-8CE5-05FC6A50A0D4}" destId="{6EB34931-F5C1-435F-B6AD-A1145954D1AE}" srcOrd="0" destOrd="0" presId="urn:microsoft.com/office/officeart/2018/5/layout/IconCircleLabelList"/>
    <dgm:cxn modelId="{247C4A59-80CA-421A-884C-F5375E65DB07}" srcId="{4FCE8E38-AD5B-4C83-B739-19052F680131}" destId="{FDFD570D-A348-4929-ACFE-D65FE410E57F}" srcOrd="2" destOrd="0" parTransId="{9D209887-4DF9-41BB-B811-70F3E2B87C28}" sibTransId="{4CE207AD-0331-4890-A22F-C1599E9C9520}"/>
    <dgm:cxn modelId="{F6B719B6-C089-4A9A-A43E-184356D8495E}" type="presOf" srcId="{AC320518-75E8-4DB3-97AF-FD9C9B22547A}" destId="{3845B712-548C-4AEA-8416-F69A32D1878A}" srcOrd="0" destOrd="0" presId="urn:microsoft.com/office/officeart/2018/5/layout/IconCircleLabelList"/>
    <dgm:cxn modelId="{354D08DF-AA9C-4114-8925-9530DCE99C92}" type="presOf" srcId="{4FCE8E38-AD5B-4C83-B739-19052F680131}" destId="{AFF76283-0C7C-45B5-BF65-66D4A78494AD}" srcOrd="0" destOrd="0" presId="urn:microsoft.com/office/officeart/2018/5/layout/IconCircleLabelList"/>
    <dgm:cxn modelId="{D982D0ED-1BDA-43A3-8D18-D81A9A669D4E}" srcId="{4FCE8E38-AD5B-4C83-B739-19052F680131}" destId="{1466AAFC-F412-4650-B1E2-E3E12B269E2F}" srcOrd="0" destOrd="0" parTransId="{8AAE879D-939B-41DF-AB20-AB6414E293FF}" sibTransId="{AC6C2BE4-DF3D-41FC-96BB-5696AB824861}"/>
    <dgm:cxn modelId="{0E65D7F7-C8F6-4C8D-AD60-2F0F4B22D0F2}" srcId="{4FCE8E38-AD5B-4C83-B739-19052F680131}" destId="{AC320518-75E8-4DB3-97AF-FD9C9B22547A}" srcOrd="3" destOrd="0" parTransId="{FDE9039D-2AA0-43A5-8B1B-53CF6461A255}" sibTransId="{75096240-87DA-4370-ACBC-F87184E24B3E}"/>
    <dgm:cxn modelId="{0C842296-E6BE-49A7-AE49-8AAFE1AD80DE}" type="presParOf" srcId="{AFF76283-0C7C-45B5-BF65-66D4A78494AD}" destId="{B5688EFE-46ED-401B-A239-A3D6FA3A4E82}" srcOrd="0" destOrd="0" presId="urn:microsoft.com/office/officeart/2018/5/layout/IconCircleLabelList"/>
    <dgm:cxn modelId="{AF528079-F9AD-41A0-B44B-F7B82DC1398F}" type="presParOf" srcId="{B5688EFE-46ED-401B-A239-A3D6FA3A4E82}" destId="{EA13F70C-C871-459B-BB3D-B164B98D5DF4}" srcOrd="0" destOrd="0" presId="urn:microsoft.com/office/officeart/2018/5/layout/IconCircleLabelList"/>
    <dgm:cxn modelId="{8C351119-255C-40B7-8B76-A90467CBE39A}" type="presParOf" srcId="{B5688EFE-46ED-401B-A239-A3D6FA3A4E82}" destId="{C185EAC8-9A76-4D62-9F29-C232B98DEF4B}" srcOrd="1" destOrd="0" presId="urn:microsoft.com/office/officeart/2018/5/layout/IconCircleLabelList"/>
    <dgm:cxn modelId="{4DFF4106-76C6-475D-BB7D-4DC754A6D271}" type="presParOf" srcId="{B5688EFE-46ED-401B-A239-A3D6FA3A4E82}" destId="{3CD49E6B-381F-4C38-8500-02A080A58D13}" srcOrd="2" destOrd="0" presId="urn:microsoft.com/office/officeart/2018/5/layout/IconCircleLabelList"/>
    <dgm:cxn modelId="{95EA9E55-F9D5-461E-A05A-789328C2E68E}" type="presParOf" srcId="{B5688EFE-46ED-401B-A239-A3D6FA3A4E82}" destId="{5D71C3C4-64E2-4F94-BCD3-AFAB475F5AE6}" srcOrd="3" destOrd="0" presId="urn:microsoft.com/office/officeart/2018/5/layout/IconCircleLabelList"/>
    <dgm:cxn modelId="{DF65BF1D-F2FB-4C70-A034-653CCF78063C}" type="presParOf" srcId="{AFF76283-0C7C-45B5-BF65-66D4A78494AD}" destId="{296F6E19-E3F4-4617-9B4A-D9D5844DA6A7}" srcOrd="1" destOrd="0" presId="urn:microsoft.com/office/officeart/2018/5/layout/IconCircleLabelList"/>
    <dgm:cxn modelId="{F87235CF-DA79-4461-96A8-6799ED813F72}" type="presParOf" srcId="{AFF76283-0C7C-45B5-BF65-66D4A78494AD}" destId="{A062D026-E103-459B-A1D4-51699BEABE10}" srcOrd="2" destOrd="0" presId="urn:microsoft.com/office/officeart/2018/5/layout/IconCircleLabelList"/>
    <dgm:cxn modelId="{D6587920-9B64-4B79-80BF-9F86D976F4C9}" type="presParOf" srcId="{A062D026-E103-459B-A1D4-51699BEABE10}" destId="{45243213-78C6-4AEB-A321-489A626107DD}" srcOrd="0" destOrd="0" presId="urn:microsoft.com/office/officeart/2018/5/layout/IconCircleLabelList"/>
    <dgm:cxn modelId="{65378007-0C01-4F74-97F5-1F438945B1F4}" type="presParOf" srcId="{A062D026-E103-459B-A1D4-51699BEABE10}" destId="{0DF266B7-B999-4B89-8E70-D3324A128F40}" srcOrd="1" destOrd="0" presId="urn:microsoft.com/office/officeart/2018/5/layout/IconCircleLabelList"/>
    <dgm:cxn modelId="{9FEAF51D-D7EA-483D-841F-D4AF73BBE09E}" type="presParOf" srcId="{A062D026-E103-459B-A1D4-51699BEABE10}" destId="{7765B6E5-E4FB-4DF1-94B1-7186E0C9EB68}" srcOrd="2" destOrd="0" presId="urn:microsoft.com/office/officeart/2018/5/layout/IconCircleLabelList"/>
    <dgm:cxn modelId="{68F4EFF2-33CD-449E-B453-00F84B59C0DA}" type="presParOf" srcId="{A062D026-E103-459B-A1D4-51699BEABE10}" destId="{6EB34931-F5C1-435F-B6AD-A1145954D1AE}" srcOrd="3" destOrd="0" presId="urn:microsoft.com/office/officeart/2018/5/layout/IconCircleLabelList"/>
    <dgm:cxn modelId="{66AFD8BD-B9D5-4816-9BCD-06A486C58EE0}" type="presParOf" srcId="{AFF76283-0C7C-45B5-BF65-66D4A78494AD}" destId="{7D51473A-B68B-4A35-9F13-E2B83EBFBAD1}" srcOrd="3" destOrd="0" presId="urn:microsoft.com/office/officeart/2018/5/layout/IconCircleLabelList"/>
    <dgm:cxn modelId="{12B7D2B0-CAEA-4D7F-B775-13929A271448}" type="presParOf" srcId="{AFF76283-0C7C-45B5-BF65-66D4A78494AD}" destId="{63D29A11-A244-4B44-B61C-80880E620162}" srcOrd="4" destOrd="0" presId="urn:microsoft.com/office/officeart/2018/5/layout/IconCircleLabelList"/>
    <dgm:cxn modelId="{FC61F303-DA33-4433-A08B-75EA50559106}" type="presParOf" srcId="{63D29A11-A244-4B44-B61C-80880E620162}" destId="{1FEAAAFB-DC2A-495D-A8A2-9586422CBBCC}" srcOrd="0" destOrd="0" presId="urn:microsoft.com/office/officeart/2018/5/layout/IconCircleLabelList"/>
    <dgm:cxn modelId="{977C92A4-1EFC-436E-B916-B697C267AC5E}" type="presParOf" srcId="{63D29A11-A244-4B44-B61C-80880E620162}" destId="{4ADC045A-A5DD-4E39-A958-A77F37570E10}" srcOrd="1" destOrd="0" presId="urn:microsoft.com/office/officeart/2018/5/layout/IconCircleLabelList"/>
    <dgm:cxn modelId="{B2C278A9-00F3-4CF1-AA37-141E0D31CEDE}" type="presParOf" srcId="{63D29A11-A244-4B44-B61C-80880E620162}" destId="{7B0F14B7-B29A-4E3D-8BB0-6B11B7D06092}" srcOrd="2" destOrd="0" presId="urn:microsoft.com/office/officeart/2018/5/layout/IconCircleLabelList"/>
    <dgm:cxn modelId="{03FD2722-01F2-4DDB-B862-6619F875E3F7}" type="presParOf" srcId="{63D29A11-A244-4B44-B61C-80880E620162}" destId="{64EB229E-C224-49FC-98A6-FE705372630D}" srcOrd="3" destOrd="0" presId="urn:microsoft.com/office/officeart/2018/5/layout/IconCircleLabelList"/>
    <dgm:cxn modelId="{3EB2F9E1-66EB-45E3-AB0F-E7FEA527D4E5}" type="presParOf" srcId="{AFF76283-0C7C-45B5-BF65-66D4A78494AD}" destId="{383041F1-DBCD-4508-81D8-34B0CF6E1872}" srcOrd="5" destOrd="0" presId="urn:microsoft.com/office/officeart/2018/5/layout/IconCircleLabelList"/>
    <dgm:cxn modelId="{D8C5A7A3-FFE9-47E0-831F-30653AA6A6E7}" type="presParOf" srcId="{AFF76283-0C7C-45B5-BF65-66D4A78494AD}" destId="{81C1C66F-ABC6-482C-B6CB-5E4F630CADE5}" srcOrd="6" destOrd="0" presId="urn:microsoft.com/office/officeart/2018/5/layout/IconCircleLabelList"/>
    <dgm:cxn modelId="{0E807B3D-353D-4933-B21C-E8B07728E6EB}" type="presParOf" srcId="{81C1C66F-ABC6-482C-B6CB-5E4F630CADE5}" destId="{21F00704-21EE-4020-BDF6-B5960405C65C}" srcOrd="0" destOrd="0" presId="urn:microsoft.com/office/officeart/2018/5/layout/IconCircleLabelList"/>
    <dgm:cxn modelId="{2AF828AD-7BFC-4C67-BC85-0998849DE41C}" type="presParOf" srcId="{81C1C66F-ABC6-482C-B6CB-5E4F630CADE5}" destId="{C044C983-B712-464D-A388-8094E6EA7A24}" srcOrd="1" destOrd="0" presId="urn:microsoft.com/office/officeart/2018/5/layout/IconCircleLabelList"/>
    <dgm:cxn modelId="{9B068189-4F87-4CEE-9A1E-92B21277E864}" type="presParOf" srcId="{81C1C66F-ABC6-482C-B6CB-5E4F630CADE5}" destId="{430FEADE-DC0E-471A-8013-878216407026}" srcOrd="2" destOrd="0" presId="urn:microsoft.com/office/officeart/2018/5/layout/IconCircleLabelList"/>
    <dgm:cxn modelId="{B87C2648-17D1-443E-B0E6-460E8AB28FBD}" type="presParOf" srcId="{81C1C66F-ABC6-482C-B6CB-5E4F630CADE5}" destId="{3845B712-548C-4AEA-8416-F69A32D1878A}" srcOrd="3" destOrd="0" presId="urn:microsoft.com/office/officeart/2018/5/layout/IconCircleLabelList"/>
  </dgm:cxnLst>
  <dgm:bg>
    <a:solidFill>
      <a:schemeClr val="tx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9D426-CCD8-40BC-9713-E555B4B51326}">
      <dsp:nvSpPr>
        <dsp:cNvPr id="0" name=""/>
        <dsp:cNvSpPr/>
      </dsp:nvSpPr>
      <dsp:spPr>
        <a:xfrm>
          <a:off x="40629" y="659284"/>
          <a:ext cx="767484" cy="7674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C43F5-96AE-42B8-A095-894B1114352E}">
      <dsp:nvSpPr>
        <dsp:cNvPr id="0" name=""/>
        <dsp:cNvSpPr/>
      </dsp:nvSpPr>
      <dsp:spPr>
        <a:xfrm>
          <a:off x="201801" y="820456"/>
          <a:ext cx="445141" cy="445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F79A3-01B5-4A8D-81B3-A16600B3FA02}">
      <dsp:nvSpPr>
        <dsp:cNvPr id="0" name=""/>
        <dsp:cNvSpPr/>
      </dsp:nvSpPr>
      <dsp:spPr>
        <a:xfrm>
          <a:off x="972575" y="659284"/>
          <a:ext cx="1809071" cy="76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C000"/>
              </a:solidFill>
            </a:rPr>
            <a:t>Project recap</a:t>
          </a:r>
        </a:p>
      </dsp:txBody>
      <dsp:txXfrm>
        <a:off x="972575" y="659284"/>
        <a:ext cx="1809071" cy="767484"/>
      </dsp:txXfrm>
    </dsp:sp>
    <dsp:sp modelId="{4E671B87-1503-4EAC-9764-44A7491BFB65}">
      <dsp:nvSpPr>
        <dsp:cNvPr id="0" name=""/>
        <dsp:cNvSpPr/>
      </dsp:nvSpPr>
      <dsp:spPr>
        <a:xfrm>
          <a:off x="3096864" y="659284"/>
          <a:ext cx="767484" cy="7674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18571-21CD-4600-9343-C0082987B903}">
      <dsp:nvSpPr>
        <dsp:cNvPr id="0" name=""/>
        <dsp:cNvSpPr/>
      </dsp:nvSpPr>
      <dsp:spPr>
        <a:xfrm>
          <a:off x="3258036" y="820456"/>
          <a:ext cx="445141" cy="445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ACCA1-4679-4C07-9D25-CFBB3B42F8E3}">
      <dsp:nvSpPr>
        <dsp:cNvPr id="0" name=""/>
        <dsp:cNvSpPr/>
      </dsp:nvSpPr>
      <dsp:spPr>
        <a:xfrm>
          <a:off x="4028810" y="659284"/>
          <a:ext cx="1809071" cy="76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C000"/>
              </a:solidFill>
            </a:rPr>
            <a:t>Problem</a:t>
          </a:r>
        </a:p>
      </dsp:txBody>
      <dsp:txXfrm>
        <a:off x="4028810" y="659284"/>
        <a:ext cx="1809071" cy="767484"/>
      </dsp:txXfrm>
    </dsp:sp>
    <dsp:sp modelId="{26AF234C-A38C-49FC-BB76-B538D4EEEFD2}">
      <dsp:nvSpPr>
        <dsp:cNvPr id="0" name=""/>
        <dsp:cNvSpPr/>
      </dsp:nvSpPr>
      <dsp:spPr>
        <a:xfrm>
          <a:off x="40629" y="2359457"/>
          <a:ext cx="767484" cy="7674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6D19B-FA63-43D9-B73E-834207E108EE}">
      <dsp:nvSpPr>
        <dsp:cNvPr id="0" name=""/>
        <dsp:cNvSpPr/>
      </dsp:nvSpPr>
      <dsp:spPr>
        <a:xfrm>
          <a:off x="201801" y="2520629"/>
          <a:ext cx="445141" cy="445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42488-77F4-41A6-9FE9-61CB60BB11BB}">
      <dsp:nvSpPr>
        <dsp:cNvPr id="0" name=""/>
        <dsp:cNvSpPr/>
      </dsp:nvSpPr>
      <dsp:spPr>
        <a:xfrm>
          <a:off x="972575" y="2359457"/>
          <a:ext cx="1809071" cy="76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C000"/>
              </a:solidFill>
            </a:rPr>
            <a:t>Process</a:t>
          </a:r>
        </a:p>
      </dsp:txBody>
      <dsp:txXfrm>
        <a:off x="972575" y="2359457"/>
        <a:ext cx="1809071" cy="767484"/>
      </dsp:txXfrm>
    </dsp:sp>
    <dsp:sp modelId="{194C7AB3-DB91-4B98-BB38-0D1D365E5882}">
      <dsp:nvSpPr>
        <dsp:cNvPr id="0" name=""/>
        <dsp:cNvSpPr/>
      </dsp:nvSpPr>
      <dsp:spPr>
        <a:xfrm>
          <a:off x="3096864" y="2359457"/>
          <a:ext cx="767484" cy="7674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4C1DE-4679-4206-ABEA-EA61828E2453}">
      <dsp:nvSpPr>
        <dsp:cNvPr id="0" name=""/>
        <dsp:cNvSpPr/>
      </dsp:nvSpPr>
      <dsp:spPr>
        <a:xfrm>
          <a:off x="3258036" y="2520629"/>
          <a:ext cx="445141" cy="445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D7A7A-2BB7-40FE-BBD2-01C415A08076}">
      <dsp:nvSpPr>
        <dsp:cNvPr id="0" name=""/>
        <dsp:cNvSpPr/>
      </dsp:nvSpPr>
      <dsp:spPr>
        <a:xfrm>
          <a:off x="4028810" y="2359457"/>
          <a:ext cx="1809071" cy="76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C000"/>
              </a:solidFill>
            </a:rPr>
            <a:t>Insights</a:t>
          </a:r>
        </a:p>
      </dsp:txBody>
      <dsp:txXfrm>
        <a:off x="4028810" y="2359457"/>
        <a:ext cx="1809071" cy="767484"/>
      </dsp:txXfrm>
    </dsp:sp>
    <dsp:sp modelId="{652E052B-C1E0-4F6F-B89F-46D4E30EBE0C}">
      <dsp:nvSpPr>
        <dsp:cNvPr id="0" name=""/>
        <dsp:cNvSpPr/>
      </dsp:nvSpPr>
      <dsp:spPr>
        <a:xfrm>
          <a:off x="40629" y="4059630"/>
          <a:ext cx="767484" cy="7674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00B0D-7B42-4BCF-AAF4-3AA83D2C50CD}">
      <dsp:nvSpPr>
        <dsp:cNvPr id="0" name=""/>
        <dsp:cNvSpPr/>
      </dsp:nvSpPr>
      <dsp:spPr>
        <a:xfrm>
          <a:off x="201801" y="4220802"/>
          <a:ext cx="445141" cy="4451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E87EB-CF11-4615-A40A-9852CF85FBC8}">
      <dsp:nvSpPr>
        <dsp:cNvPr id="0" name=""/>
        <dsp:cNvSpPr/>
      </dsp:nvSpPr>
      <dsp:spPr>
        <a:xfrm>
          <a:off x="972575" y="4059630"/>
          <a:ext cx="1809071" cy="76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C000"/>
              </a:solidFill>
            </a:rPr>
            <a:t>Summary</a:t>
          </a:r>
        </a:p>
      </dsp:txBody>
      <dsp:txXfrm>
        <a:off x="972575" y="4059630"/>
        <a:ext cx="1809071" cy="767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3F70C-C871-459B-BB3D-B164B98D5DF4}">
      <dsp:nvSpPr>
        <dsp:cNvPr id="0" name=""/>
        <dsp:cNvSpPr/>
      </dsp:nvSpPr>
      <dsp:spPr>
        <a:xfrm>
          <a:off x="490745" y="878305"/>
          <a:ext cx="1243018" cy="12430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5EAC8-9A76-4D62-9F29-C232B98DEF4B}">
      <dsp:nvSpPr>
        <dsp:cNvPr id="0" name=""/>
        <dsp:cNvSpPr/>
      </dsp:nvSpPr>
      <dsp:spPr>
        <a:xfrm>
          <a:off x="755650" y="1143211"/>
          <a:ext cx="713207" cy="713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C3C4-64E2-4F94-BCD3-AFAB475F5AE6}">
      <dsp:nvSpPr>
        <dsp:cNvPr id="0" name=""/>
        <dsp:cNvSpPr/>
      </dsp:nvSpPr>
      <dsp:spPr>
        <a:xfrm>
          <a:off x="93386" y="2508494"/>
          <a:ext cx="203773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>
              <a:solidFill>
                <a:srgbClr val="FFC000"/>
              </a:solidFill>
            </a:rPr>
            <a:t>Identifying the necessary dataset for the project</a:t>
          </a:r>
          <a:endParaRPr lang="en-US" sz="1400" b="1" kern="1200" dirty="0">
            <a:solidFill>
              <a:srgbClr val="FFC000"/>
            </a:solidFill>
          </a:endParaRPr>
        </a:p>
      </dsp:txBody>
      <dsp:txXfrm>
        <a:off x="93386" y="2508494"/>
        <a:ext cx="2037735" cy="855000"/>
      </dsp:txXfrm>
    </dsp:sp>
    <dsp:sp modelId="{45243213-78C6-4AEB-A321-489A626107DD}">
      <dsp:nvSpPr>
        <dsp:cNvPr id="0" name=""/>
        <dsp:cNvSpPr/>
      </dsp:nvSpPr>
      <dsp:spPr>
        <a:xfrm>
          <a:off x="2885083" y="878305"/>
          <a:ext cx="1243018" cy="12430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266B7-B999-4B89-8E70-D3324A128F40}">
      <dsp:nvSpPr>
        <dsp:cNvPr id="0" name=""/>
        <dsp:cNvSpPr/>
      </dsp:nvSpPr>
      <dsp:spPr>
        <a:xfrm>
          <a:off x="3149989" y="1143211"/>
          <a:ext cx="713207" cy="713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34931-F5C1-435F-B6AD-A1145954D1AE}">
      <dsp:nvSpPr>
        <dsp:cNvPr id="0" name=""/>
        <dsp:cNvSpPr/>
      </dsp:nvSpPr>
      <dsp:spPr>
        <a:xfrm>
          <a:off x="2487725" y="2508494"/>
          <a:ext cx="203773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1" kern="1200" dirty="0">
              <a:solidFill>
                <a:srgbClr val="FFC000"/>
              </a:solidFill>
            </a:rPr>
            <a:t>Cleaning the data to ensure it’s good for the next stage. </a:t>
          </a:r>
          <a:endParaRPr lang="en-US" sz="1400" b="1" kern="1200" dirty="0">
            <a:solidFill>
              <a:srgbClr val="FFC000"/>
            </a:solidFill>
          </a:endParaRPr>
        </a:p>
      </dsp:txBody>
      <dsp:txXfrm>
        <a:off x="2487725" y="2508494"/>
        <a:ext cx="2037735" cy="855000"/>
      </dsp:txXfrm>
    </dsp:sp>
    <dsp:sp modelId="{1FEAAAFB-DC2A-495D-A8A2-9586422CBBCC}">
      <dsp:nvSpPr>
        <dsp:cNvPr id="0" name=""/>
        <dsp:cNvSpPr/>
      </dsp:nvSpPr>
      <dsp:spPr>
        <a:xfrm>
          <a:off x="5279422" y="878305"/>
          <a:ext cx="1243018" cy="12430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C045A-A5DD-4E39-A958-A77F37570E10}">
      <dsp:nvSpPr>
        <dsp:cNvPr id="0" name=""/>
        <dsp:cNvSpPr/>
      </dsp:nvSpPr>
      <dsp:spPr>
        <a:xfrm>
          <a:off x="5544328" y="1143211"/>
          <a:ext cx="713207" cy="713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B229E-C224-49FC-98A6-FE705372630D}">
      <dsp:nvSpPr>
        <dsp:cNvPr id="0" name=""/>
        <dsp:cNvSpPr/>
      </dsp:nvSpPr>
      <dsp:spPr>
        <a:xfrm>
          <a:off x="4882064" y="2508494"/>
          <a:ext cx="203773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>
              <a:solidFill>
                <a:srgbClr val="FFC000"/>
              </a:solidFill>
            </a:rPr>
            <a:t>Calculating some measures using the IF function and NUMBER AND DATE formatting prepare the dataset for analysis</a:t>
          </a:r>
          <a:endParaRPr lang="en-US" sz="1100" b="1" kern="1200" dirty="0">
            <a:solidFill>
              <a:srgbClr val="FFC000"/>
            </a:solidFill>
          </a:endParaRPr>
        </a:p>
      </dsp:txBody>
      <dsp:txXfrm>
        <a:off x="4882064" y="2508494"/>
        <a:ext cx="2037735" cy="855000"/>
      </dsp:txXfrm>
    </dsp:sp>
    <dsp:sp modelId="{21F00704-21EE-4020-BDF6-B5960405C65C}">
      <dsp:nvSpPr>
        <dsp:cNvPr id="0" name=""/>
        <dsp:cNvSpPr/>
      </dsp:nvSpPr>
      <dsp:spPr>
        <a:xfrm>
          <a:off x="7673761" y="878305"/>
          <a:ext cx="1243018" cy="12430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4C983-B712-464D-A388-8094E6EA7A24}">
      <dsp:nvSpPr>
        <dsp:cNvPr id="0" name=""/>
        <dsp:cNvSpPr/>
      </dsp:nvSpPr>
      <dsp:spPr>
        <a:xfrm>
          <a:off x="7938667" y="1143211"/>
          <a:ext cx="713207" cy="713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5B712-548C-4AEA-8416-F69A32D1878A}">
      <dsp:nvSpPr>
        <dsp:cNvPr id="0" name=""/>
        <dsp:cNvSpPr/>
      </dsp:nvSpPr>
      <dsp:spPr>
        <a:xfrm>
          <a:off x="7276403" y="2508494"/>
          <a:ext cx="2037735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>
              <a:solidFill>
                <a:srgbClr val="FFC000"/>
              </a:solidFill>
            </a:rPr>
            <a:t>Creating the different PIVOT TABLES needed to create the required dashboards for the analysis.</a:t>
          </a:r>
          <a:endParaRPr lang="en-US" sz="1100" b="1" kern="1200" dirty="0">
            <a:solidFill>
              <a:srgbClr val="FFC000"/>
            </a:solidFill>
          </a:endParaRPr>
        </a:p>
      </dsp:txBody>
      <dsp:txXfrm>
        <a:off x="7276403" y="2508494"/>
        <a:ext cx="2037735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CD1A1-90E0-4B4B-B1AD-1EC21A1C42BF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32680-3597-4C82-85CB-4B3AFC2C4DA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774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32680-3597-4C82-85CB-4B3AFC2C4DA1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230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32680-3597-4C82-85CB-4B3AFC2C4DA1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73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FC14-24CC-5289-6EA0-75A043D4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88D08-40A2-960A-EA84-B4B750272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62AA-4282-21EC-7424-DFC7BC5B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334-64F8-1B5D-6454-58FC2B0D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F51F-1715-3F65-C15B-A8F9CC15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261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0451-37E8-3E0E-ADE9-20BC6D52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0A865-3B44-5B41-0ED8-D45EE264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4BE5-B648-4CF8-ECE8-44E393C4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F0B3-78B1-8C43-1E6F-B0BAC8BB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409E-6299-735B-9495-3D64E262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554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6FA4F-CC96-96AC-EBA4-C0D73896F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5FACA-02C1-2619-BD33-F35D8959A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3612-7630-A45D-79A4-B220102E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C225-7C45-8AFF-4247-29674ECD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D4F7-23D8-CD3A-5AC5-0DCE6873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25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93F9-ECBA-C897-B924-B37810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150C-43FE-81F2-9434-0188BD79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ACD2-B817-F653-2111-48CDA4A5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708A-D0E8-9E64-A668-E5CB70A0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5FE2-615A-D906-D6A3-C863C1A2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11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07BF-A6C4-CAB2-35EF-EBD0EB8F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D4EC8-2C32-BA93-82E8-6E51C298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5C3D-0C2C-03C9-4188-5DB077D8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00BE-9514-275D-FE9E-756AF17C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E09E-B358-6B87-5271-E5CABB0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06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076B-8E2A-5227-1978-35F5203C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EAB7-1BDF-4BF6-C7AB-6EAAC45FB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8D033-A378-5EEF-1823-A8201323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828B7-5CEE-9C1B-29A9-2A00D8C7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F48F1-2FA7-379A-7DDE-F25F55FA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20787-F8F5-F87C-3526-4120040E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707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9DE-3600-3BD5-47D4-04CE15A7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BA0C-CE14-F61E-F335-C4A218C1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C2DC6-52F5-905D-C42D-4B1F1833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2EEB1-B146-A38A-3DF5-FEC7E15E8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CB572-EDC8-E2B3-CC3F-8E4DEB98C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91653-E586-85A9-38B7-E8B01F4F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8545A-88A9-721D-E609-C2D052C7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4F5FB-0DE8-A799-5BBC-964B6B63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59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233C-F169-B2CF-22C8-1E57B92F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C41A7-6024-1FC2-25C1-ADEE25AE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14567-341E-0EEE-FB91-1888CB2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39433-92F0-0467-3A8A-4D7E7E63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63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F80D7-E7B4-6F20-C74D-AF67F085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70CC7-872D-A0DD-03DD-900DF3E9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708E-8A63-B6D0-736F-E100915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9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55A7-AB05-5F7B-49A7-EF505709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EFF1-A0CA-94D7-B785-745490E0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D17F8-45E5-DF9B-3194-51827E9F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B12-9BE0-558C-3401-EA931A4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7BFED-8142-7193-11E8-19F8918B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909D-C1B6-F0E1-D976-24B82773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404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A969-74EB-29FA-6E2E-514685B1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FED7C-5CE3-0CE3-22EB-736BA162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55344-E9E4-336D-0831-3A7F48A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E1C70-B9C0-D3C7-7AE6-18A6B64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E320-B6D7-E40A-4414-A6ADA5ED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1512-5D12-D381-271F-8B9F5D20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58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43B1B-4DE9-8677-1777-F083D551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139C3-328C-312A-D383-3DF87CBB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3C1A-24E6-E9A7-11D9-3D97949CB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9050D-F5CC-4179-A669-5EEFAF5F694B}" type="datetimeFigureOut">
              <a:rPr lang="LID4096" smtClean="0"/>
              <a:t>06/14/2024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0191C-0429-4466-BB0E-FC947403B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6DEF-3D50-30AC-7069-555895DC0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21840-E4B8-4A70-BBE5-57DD98CE7A0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16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A4ED6A2-3E6C-C871-FE2C-036ECDB9F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2604" r="15326"/>
          <a:stretch/>
        </p:blipFill>
        <p:spPr>
          <a:xfrm>
            <a:off x="4346693" y="0"/>
            <a:ext cx="7908098" cy="68579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EBC4-1F29-F137-2F22-A8CD6A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71" y="2122505"/>
            <a:ext cx="8271136" cy="31178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solidFill>
                  <a:srgbClr val="FFC000"/>
                </a:solidFill>
                <a:effectLst/>
              </a:rPr>
              <a:t>CITY BANK </a:t>
            </a:r>
            <a:br>
              <a:rPr lang="en-US" sz="5400" b="1" dirty="0">
                <a:solidFill>
                  <a:srgbClr val="FFC000"/>
                </a:solidFill>
                <a:effectLst/>
              </a:rPr>
            </a:br>
            <a:r>
              <a:rPr lang="en-US" sz="5400" b="1" dirty="0">
                <a:solidFill>
                  <a:srgbClr val="FFC000"/>
                </a:solidFill>
                <a:effectLst/>
              </a:rPr>
              <a:t>LENDING ACTIVITIES &amp; PERFORMANCE</a:t>
            </a:r>
            <a:br>
              <a:rPr lang="en-US" sz="5400" b="1" dirty="0">
                <a:solidFill>
                  <a:srgbClr val="FFC000"/>
                </a:solidFill>
                <a:effectLst/>
              </a:rPr>
            </a:br>
            <a:endParaRPr lang="en-US" sz="5400" b="1" dirty="0">
              <a:ln/>
              <a:solidFill>
                <a:srgbClr val="FFC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8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4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ABECD-EA86-C8E8-13C2-1E0C5CA9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 and Findings </a:t>
            </a:r>
            <a:endParaRPr lang="LID4096" dirty="0">
              <a:solidFill>
                <a:schemeClr val="bg1"/>
              </a:solidFill>
            </a:endParaRP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Content Placeholder 2">
            <a:extLst>
              <a:ext uri="{FF2B5EF4-FFF2-40B4-BE49-F238E27FC236}">
                <a16:creationId xmlns:a16="http://schemas.microsoft.com/office/drawing/2014/main" id="{A03B7480-86A5-131E-1E68-8066178E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21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0" i="0" dirty="0">
              <a:solidFill>
                <a:srgbClr val="FFCA33"/>
              </a:solidFill>
              <a:effectLst/>
              <a:latin typeface="Amasis MT Pro" panose="020405040500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CA33"/>
                </a:solidFill>
                <a:effectLst/>
                <a:latin typeface="Amasis MT Pro" panose="02040504050005020304" pitchFamily="18" charset="0"/>
              </a:rPr>
              <a:t>A total of 38.6k loan applications were received by City Bank.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CA33"/>
                </a:solidFill>
                <a:effectLst/>
                <a:latin typeface="Amasis MT Pro" panose="02040504050005020304" pitchFamily="18" charset="0"/>
              </a:rPr>
              <a:t>The bank disbursed a sum of $435.8M as loans and received a total sum of $473.1M as loan repayment.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CA33"/>
                </a:solidFill>
                <a:effectLst/>
                <a:latin typeface="Amasis MT Pro" panose="02040504050005020304" pitchFamily="18" charset="0"/>
              </a:rPr>
              <a:t>The average interest rate over the period in question is 12.05% with the Debt -To- Income ratio being 13.33%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CA33"/>
                </a:solidFill>
                <a:effectLst/>
                <a:latin typeface="Amasis MT Pro" panose="02040504050005020304" pitchFamily="18" charset="0"/>
              </a:rPr>
              <a:t>33.2k loan applicants which is 86.18% of the borrowers, got a total loan of $370.2M. They have either paid back their loans or are currently servicing them. A total sum of $435.8M has been paid back and written as "Good Loans"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CA33"/>
                </a:solidFill>
                <a:effectLst/>
                <a:latin typeface="Amasis MT Pro" panose="02040504050005020304" pitchFamily="18" charset="0"/>
              </a:rPr>
              <a:t>While 5.3k applicants which is 13.82% of borrowers who got a total loan sum of $65.5M have been charged off and written as "Bad Loans"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CA33"/>
                </a:solidFill>
                <a:effectLst/>
                <a:latin typeface="Amasis MT Pro" panose="02040504050005020304" pitchFamily="18" charset="0"/>
              </a:rPr>
              <a:t>The borrowing trend increased from January, peaking in December with 4314 applicants. January has the least month per applicant with a total of 2332 applications.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FFCA33"/>
                </a:solidFill>
                <a:effectLst/>
                <a:latin typeface="Amasis MT Pro" panose="02040504050005020304" pitchFamily="18" charset="0"/>
              </a:rPr>
              <a:t>To seek a loan, Debt consolidation has the highest number of applications with 18.2k applications, while renewable energy has the least with 0.1k applications.</a:t>
            </a:r>
          </a:p>
          <a:p>
            <a:pPr marL="0" indent="0">
              <a:buNone/>
            </a:pPr>
            <a:endParaRPr lang="LID4096" sz="1200" dirty="0">
              <a:solidFill>
                <a:srgbClr val="FFCA33"/>
              </a:solidFill>
              <a:latin typeface="Amasis MT Pro" panose="02040504050005020304" pitchFamily="18" charset="0"/>
            </a:endParaRPr>
          </a:p>
        </p:txBody>
      </p:sp>
      <p:pic>
        <p:nvPicPr>
          <p:cNvPr id="16" name="Graphic 15" descr="Bank">
            <a:extLst>
              <a:ext uri="{FF2B5EF4-FFF2-40B4-BE49-F238E27FC236}">
                <a16:creationId xmlns:a16="http://schemas.microsoft.com/office/drawing/2014/main" id="{A358A57B-8B9A-AEDD-E811-51409088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27" y="1147862"/>
            <a:ext cx="4562263" cy="4562263"/>
          </a:xfrm>
          <a:prstGeom prst="rect">
            <a:avLst/>
          </a:prstGeom>
        </p:spPr>
      </p:pic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0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5D1B5-FEB5-6E4F-6CB8-BDFD716D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633894"/>
          </a:xfrm>
        </p:spPr>
        <p:txBody>
          <a:bodyPr anchor="b">
            <a:normAutofit fontScale="90000"/>
          </a:bodyPr>
          <a:lstStyle/>
          <a:p>
            <a:r>
              <a:rPr lang="en-GB" sz="4100" b="1" dirty="0">
                <a:solidFill>
                  <a:schemeClr val="bg1"/>
                </a:solidFill>
              </a:rPr>
              <a:t>Recommendations </a:t>
            </a:r>
            <a:endParaRPr lang="LID4096" sz="4100" b="1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DE13E4-5B4B-EF79-50FC-EE9618A1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1266940"/>
            <a:ext cx="4463623" cy="4958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FFCA33"/>
                </a:solidFill>
                <a:effectLst/>
                <a:latin typeface="Abadi" panose="020B0604020104020204" pitchFamily="34" charset="0"/>
              </a:rPr>
              <a:t>Based on the analysis done, I will recommend the following actions</a:t>
            </a:r>
            <a:endParaRPr lang="en-US" sz="1600" dirty="0">
              <a:solidFill>
                <a:srgbClr val="FFCA33"/>
              </a:solidFill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CA33"/>
                </a:solidFill>
                <a:effectLst/>
                <a:latin typeface="Abadi" panose="020B0604020104020204" pitchFamily="34" charset="0"/>
              </a:rPr>
              <a:t>The bank can work in conjunction with renewable energy companies and create "special interest" products around January to entice borrowers to take loans for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CA33"/>
                </a:solidFill>
                <a:effectLst/>
                <a:latin typeface="Abadi" panose="020B0604020104020204" pitchFamily="34" charset="0"/>
              </a:rPr>
              <a:t>The Bank can incentivize timely loan payments to encourage more defaulters to service their loans as, and when due.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CA33"/>
                </a:solidFill>
                <a:effectLst/>
                <a:latin typeface="Abadi" panose="020B0604020104020204" pitchFamily="34" charset="0"/>
              </a:rPr>
              <a:t>A very small percentage took loans for vacation purposes. The bank can create a marketing campaign about work-life balance and offer a special vacation package to attract families to go on vacations.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CA33"/>
                </a:solidFill>
                <a:effectLst/>
                <a:latin typeface="Abadi" panose="020B0604020104020204" pitchFamily="34" charset="0"/>
              </a:rPr>
              <a:t>Implement a customer segmentation strategy to target different categories of customers with loan packages that will be beneficial to them.</a:t>
            </a:r>
          </a:p>
          <a:p>
            <a:pPr marL="0" indent="0">
              <a:buNone/>
            </a:pPr>
            <a:endParaRPr lang="LID4096" sz="1600" dirty="0">
              <a:solidFill>
                <a:srgbClr val="FFCA33"/>
              </a:solidFill>
              <a:latin typeface="Abadi" panose="020B0604020104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E128A3FA-F687-0971-6C5D-10735EDA2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7" r="9832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5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65374-92FF-FCA5-F217-8F58282E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8000" b="1" dirty="0">
                <a:solidFill>
                  <a:srgbClr val="FFC000"/>
                </a:solidFill>
              </a:rPr>
              <a:t>Agenda</a:t>
            </a:r>
            <a:endParaRPr lang="LID4096" sz="8000" b="1" dirty="0">
              <a:solidFill>
                <a:srgbClr val="FFC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C0C19D-3CE8-C302-DBC0-493968329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50451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35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84496-DE2A-2E37-AA57-96ACED4F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 b="1" dirty="0">
                <a:solidFill>
                  <a:srgbClr val="FFC000"/>
                </a:solidFill>
              </a:rPr>
              <a:t>Project Recap</a:t>
            </a:r>
            <a:endParaRPr lang="LID4096" sz="3800" b="1" dirty="0">
              <a:solidFill>
                <a:srgbClr val="FFC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3C45-BA59-FD77-B0E5-A29D8D01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analysis of City Bank customer’s dataset </a:t>
            </a:r>
            <a:r>
              <a:rPr lang="en-IN" sz="2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different locations in the U.S., to</a:t>
            </a:r>
            <a:r>
              <a:rPr lang="en-IN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 and assess the bank's lending activities and performance towards creating  a comprehensive Bank Loan Report.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report aims to provide insights into key loan-related metrics and their changes over time. </a:t>
            </a:r>
            <a:endParaRPr lang="LID4096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1712E4F-CE44-472E-647E-347AA4D7A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" r="11571"/>
          <a:stretch/>
        </p:blipFill>
        <p:spPr>
          <a:xfrm>
            <a:off x="6525453" y="1419563"/>
            <a:ext cx="5666547" cy="40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6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nk">
            <a:extLst>
              <a:ext uri="{FF2B5EF4-FFF2-40B4-BE49-F238E27FC236}">
                <a16:creationId xmlns:a16="http://schemas.microsoft.com/office/drawing/2014/main" id="{9942D6DB-A467-F066-06F3-7AB6F05E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F7093-A592-E7BE-B19F-E3C83C11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FFC000"/>
                </a:solidFill>
              </a:rPr>
              <a:t>Problem Statement</a:t>
            </a:r>
            <a:endParaRPr lang="LID4096" sz="5400" b="1" dirty="0">
              <a:solidFill>
                <a:srgbClr val="FFC000"/>
              </a:solidFill>
            </a:endParaRPr>
          </a:p>
        </p:txBody>
      </p:sp>
      <p:grpSp>
        <p:nvGrpSpPr>
          <p:cNvPr id="4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3C58F7-67C6-36BA-0611-650BEB2C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endParaRPr lang="en-US" sz="2600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6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create comprehensive Bank Loan Report</a:t>
            </a:r>
            <a:r>
              <a:rPr lang="en-US" sz="26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dashboards t</a:t>
            </a:r>
            <a:r>
              <a:rPr lang="en-US" sz="26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will  provide insights into key loan-related metrics and their changes over time. The report will help City Bank make data-driven decisions, track its loan portfolio's health, and identify trends that can inform its lending strategies.</a:t>
            </a:r>
          </a:p>
          <a:p>
            <a:endParaRPr lang="LID4096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6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9171C895-A393-49C6-E889-40994B1B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2B8EA-AFB5-2F4E-FE32-DF9B8E97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DASHBOARD 1</a:t>
            </a:r>
            <a:endParaRPr lang="LID4096" dirty="0">
              <a:solidFill>
                <a:srgbClr val="FFC000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0D08-44D8-50FE-5ECD-8DD070E8F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5"/>
            <a:ext cx="4974771" cy="498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1 - </a:t>
            </a:r>
          </a:p>
          <a:p>
            <a:r>
              <a:rPr lang="en-IN" sz="12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Key Performance Indicators (KPIs) which are </a:t>
            </a:r>
          </a:p>
          <a:p>
            <a:pPr>
              <a:spcAft>
                <a:spcPts val="800"/>
              </a:spcAft>
            </a:pPr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</a:t>
            </a:r>
          </a:p>
          <a:p>
            <a:pPr>
              <a:spcAft>
                <a:spcPts val="800"/>
              </a:spcAft>
            </a:pPr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Total Amount of fund disbursed as loans</a:t>
            </a:r>
          </a:p>
          <a:p>
            <a:pPr>
              <a:spcAft>
                <a:spcPts val="800"/>
              </a:spcAft>
            </a:pPr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 – Total repayment by borrowers</a:t>
            </a:r>
          </a:p>
          <a:p>
            <a:pPr>
              <a:spcAft>
                <a:spcPts val="800"/>
              </a:spcAft>
            </a:pPr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 </a:t>
            </a:r>
          </a:p>
          <a:p>
            <a:pPr>
              <a:spcAft>
                <a:spcPts val="800"/>
              </a:spcAft>
            </a:pPr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 to Income Ratio (DTI)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en-US" sz="12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  <a:r>
              <a:rPr lang="en-US" sz="12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en-US" sz="12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</a:t>
            </a:r>
            <a:r>
              <a:rPr lang="en-US" sz="12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  <a:r>
              <a:rPr lang="en-US" sz="12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</a:p>
          <a:p>
            <a:pPr marL="457200"/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and Bad Loans Application Percentage</a:t>
            </a:r>
          </a:p>
          <a:p>
            <a:pPr marL="457200"/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and Bad Loans Application – To know the total amount of loan falling under each category of good or bad loan.</a:t>
            </a:r>
          </a:p>
          <a:p>
            <a:pPr marL="457200"/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and Bad Loan funded - to determine the total amount of money disbursed as “Good” or “Bad” loan. </a:t>
            </a:r>
          </a:p>
          <a:p>
            <a:pPr marL="457200">
              <a:spcAft>
                <a:spcPts val="800"/>
              </a:spcAft>
            </a:pPr>
            <a:r>
              <a:rPr lang="en-US" sz="12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or Bad Loan total received Amount </a:t>
            </a:r>
          </a:p>
          <a:p>
            <a:pPr marL="457200">
              <a:spcAft>
                <a:spcPts val="800"/>
              </a:spcAft>
            </a:pPr>
            <a:r>
              <a:rPr lang="en-US" sz="12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Grid Status view</a:t>
            </a:r>
          </a:p>
          <a:p>
            <a:endParaRPr lang="LID4096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2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25744FFF-DA97-DE3F-778D-2A69D3B7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3931" y="941355"/>
            <a:ext cx="2477131" cy="247713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1BF46-E868-F6AF-A4BE-833B074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C000"/>
                </a:solidFill>
              </a:rPr>
              <a:t>DASHBOARD 2</a:t>
            </a:r>
            <a:endParaRPr lang="LID4096" dirty="0">
              <a:solidFill>
                <a:srgbClr val="FFC000"/>
              </a:solidFill>
            </a:endParaRP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3DE3-3FB6-A82E-4102-4223E156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Loan Metrics and Trends, we need the following in the dashboard. </a:t>
            </a:r>
          </a:p>
          <a:p>
            <a:pPr>
              <a:spcAft>
                <a:spcPts val="800"/>
              </a:spcAft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</a:t>
            </a:r>
          </a:p>
          <a:p>
            <a:pPr>
              <a:spcAft>
                <a:spcPts val="800"/>
              </a:spcAft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</a:t>
            </a:r>
          </a:p>
          <a:p>
            <a:pPr>
              <a:spcAft>
                <a:spcPts val="800"/>
              </a:spcAft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</a:t>
            </a:r>
          </a:p>
          <a:p>
            <a:pPr>
              <a:spcAft>
                <a:spcPts val="800"/>
              </a:spcAft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</a:t>
            </a:r>
          </a:p>
          <a:p>
            <a:pPr>
              <a:spcAft>
                <a:spcPts val="800"/>
              </a:spcAft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</a:t>
            </a:r>
          </a:p>
          <a:p>
            <a:pPr>
              <a:spcAft>
                <a:spcPts val="800"/>
              </a:spcAft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</a:t>
            </a:r>
          </a:p>
        </p:txBody>
      </p:sp>
    </p:spTree>
    <p:extLst>
      <p:ext uri="{BB962C8B-B14F-4D97-AF65-F5344CB8AC3E}">
        <p14:creationId xmlns:p14="http://schemas.microsoft.com/office/powerpoint/2010/main" val="210185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2CBC7-418C-B957-16B7-682A7BEC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PROCESS</a:t>
            </a:r>
            <a:endParaRPr lang="LID4096" sz="40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8BC7A-B6FC-FDEE-B2C8-32E0417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44772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89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C5C67C-506F-4BAA-B6DA-C966A4E5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88970"/>
            <a:ext cx="11036595" cy="59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B3F661-FF48-1A81-DB0D-B3BC4D7B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9698"/>
            <a:ext cx="11277600" cy="57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635</Words>
  <Application>Microsoft Office PowerPoint</Application>
  <PresentationFormat>Widescreen</PresentationFormat>
  <Paragraphs>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Amasis MT Pro</vt:lpstr>
      <vt:lpstr>Aptos</vt:lpstr>
      <vt:lpstr>Aptos Display</vt:lpstr>
      <vt:lpstr>Arial</vt:lpstr>
      <vt:lpstr>Calibri</vt:lpstr>
      <vt:lpstr>Office Theme</vt:lpstr>
      <vt:lpstr>CITY BANK  LENDING ACTIVITIES &amp; PERFORMANCE </vt:lpstr>
      <vt:lpstr>Agenda</vt:lpstr>
      <vt:lpstr>Project Recap</vt:lpstr>
      <vt:lpstr>Problem Statement</vt:lpstr>
      <vt:lpstr>DASHBOARD 1</vt:lpstr>
      <vt:lpstr>DASHBOARD 2</vt:lpstr>
      <vt:lpstr>PROCESS</vt:lpstr>
      <vt:lpstr>PowerPoint Presentation</vt:lpstr>
      <vt:lpstr>PowerPoint Presentation</vt:lpstr>
      <vt:lpstr>Result and Findings 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Yakubu olawale - Moshood</dc:creator>
  <cp:lastModifiedBy>Yakubu olawale - Moshood</cp:lastModifiedBy>
  <cp:revision>5</cp:revision>
  <dcterms:created xsi:type="dcterms:W3CDTF">2024-06-12T22:11:09Z</dcterms:created>
  <dcterms:modified xsi:type="dcterms:W3CDTF">2024-06-14T01:48:16Z</dcterms:modified>
</cp:coreProperties>
</file>