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5"/>
  </p:notesMasterIdLst>
  <p:handoutMasterIdLst>
    <p:handoutMasterId r:id="rId16"/>
  </p:handoutMasterIdLst>
  <p:sldIdLst>
    <p:sldId id="319" r:id="rId2"/>
    <p:sldId id="336" r:id="rId3"/>
    <p:sldId id="347" r:id="rId4"/>
    <p:sldId id="345" r:id="rId5"/>
    <p:sldId id="346" r:id="rId6"/>
    <p:sldId id="342" r:id="rId7"/>
    <p:sldId id="343" r:id="rId8"/>
    <p:sldId id="344" r:id="rId9"/>
    <p:sldId id="341" r:id="rId10"/>
    <p:sldId id="331" r:id="rId11"/>
    <p:sldId id="334" r:id="rId12"/>
    <p:sldId id="340" r:id="rId13"/>
    <p:sldId id="304" r:id="rId14"/>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521415D9-36F7-43E2-AB2F-B90AF26B5E84}">
      <p14:sectionLst xmlns:p14="http://schemas.microsoft.com/office/powerpoint/2010/main">
        <p14:section name="Default Section" id="{90B5E055-5C5C-459A-AAF4-401674BD2678}">
          <p14:sldIdLst>
            <p14:sldId id="319"/>
            <p14:sldId id="336"/>
            <p14:sldId id="347"/>
            <p14:sldId id="345"/>
            <p14:sldId id="346"/>
            <p14:sldId id="342"/>
            <p14:sldId id="343"/>
            <p14:sldId id="344"/>
            <p14:sldId id="341"/>
            <p14:sldId id="331"/>
            <p14:sldId id="334"/>
            <p14:sldId id="340"/>
            <p14:sldId id="3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024" autoAdjust="0"/>
  </p:normalViewPr>
  <p:slideViewPr>
    <p:cSldViewPr>
      <p:cViewPr varScale="1">
        <p:scale>
          <a:sx n="72" d="100"/>
          <a:sy n="72" d="100"/>
        </p:scale>
        <p:origin x="-132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5/8/2019</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dirty="0"/>
          </a:p>
        </p:txBody>
      </p:sp>
    </p:spTree>
    <p:extLst>
      <p:ext uri="{BB962C8B-B14F-4D97-AF65-F5344CB8AC3E}">
        <p14:creationId xmlns:p14="http://schemas.microsoft.com/office/powerpoint/2010/main" val="979892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5/8/2019</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dirty="0"/>
          </a:p>
        </p:txBody>
      </p:sp>
    </p:spTree>
    <p:extLst>
      <p:ext uri="{BB962C8B-B14F-4D97-AF65-F5344CB8AC3E}">
        <p14:creationId xmlns:p14="http://schemas.microsoft.com/office/powerpoint/2010/main" val="206273904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13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a:defRPr lang="en-US" dirty="0"/>
            </a:lvl1pPr>
            <a:extLst/>
          </a:lstStyle>
          <a:p>
            <a:r>
              <a:rPr lang="en-US" dirty="0" smtClean="0"/>
              <a:t>Click to add photo album title</a:t>
            </a:r>
            <a:endParaRPr lang="en-US" dirty="0"/>
          </a:p>
        </p:txBody>
      </p:sp>
      <p:sp>
        <p:nvSpPr>
          <p:cNvPr id="30" name="Rectangle 7"/>
          <p:cNvSpPr>
            <a:spLocks/>
          </p:cNvSpPr>
          <p:nvPr/>
        </p:nvSpPr>
        <p:spPr>
          <a:xfrm>
            <a:off x="453736" y="5181600"/>
            <a:ext cx="8229600" cy="1143000"/>
          </a:xfrm>
          <a:prstGeom prst="rect">
            <a:avLst/>
          </a:prstGeom>
        </p:spPr>
        <p:txBody>
          <a:bodyPr vert="horz" anchor="ctr">
            <a:normAutofit/>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1" u="none" strike="noStrike" kern="0" cap="none" spc="0" normalizeH="0" baseline="0" noProof="0" dirty="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date and other details</a:t>
            </a:r>
            <a:endParaRPr lang="en-US" dirty="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p>
        </p:txBody>
      </p:sp>
      <p:sp>
        <p:nvSpPr>
          <p:cNvPr id="11" name="Rectangle 10"/>
          <p:cNvSpPr>
            <a:spLocks noGrp="1"/>
          </p:cNvSpPr>
          <p:nvPr>
            <p:ph type="dt" sz="half" idx="12"/>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12" name="Rectangle 11"/>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3" name="Rectangle 12"/>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5"/>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7" name="Rectangle 6"/>
          <p:cNvSpPr>
            <a:spLocks noGrp="1"/>
          </p:cNvSpPr>
          <p:nvPr>
            <p:ph type="sldNum" sz="quarter" idx="16"/>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7"/>
          </p:nvPr>
        </p:nvSpPr>
        <p:spPr/>
        <p:txBody>
          <a:bodyPr/>
          <a:lstStyle>
            <a:extLst/>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6" name="Rectangle 5"/>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6"/>
          </p:nvPr>
        </p:nvSpPr>
        <p:spPr/>
        <p:txBody>
          <a:bodyPr/>
          <a:lstStyle>
            <a:extLst/>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latinLnBrk="0">
              <a:spcBef>
                <a:spcPct val="20000"/>
              </a:spcBef>
              <a:buFontTx/>
              <a:buNone/>
              <a:defRPr sz="16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a:buFontTx/>
              <a:buNone/>
              <a:defRPr sz="1600" baseline="0"/>
            </a:lvl1pPr>
            <a:extLst/>
          </a:lstStyle>
          <a:p>
            <a:pPr lvl="0"/>
            <a:r>
              <a:rPr lang="en-US" dirty="0" smtClean="0"/>
              <a:t>Click to add caption</a:t>
            </a:r>
            <a:endParaRPr lang="en-US" dirty="0"/>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a:buFontTx/>
              <a:buNone/>
              <a:defRPr sz="1600" baseline="0"/>
            </a:lvl1pPr>
            <a:extLst/>
          </a:lstStyle>
          <a:p>
            <a:pPr lvl="0"/>
            <a:r>
              <a:rPr lang="en-US" dirty="0" smtClean="0"/>
              <a:t>Click to add caption</a:t>
            </a:r>
            <a:endParaRPr lang="en-US" dirty="0"/>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11" name="Rectangle 10"/>
          <p:cNvSpPr>
            <a:spLocks noGrp="1"/>
          </p:cNvSpPr>
          <p:nvPr>
            <p:ph type="dt" sz="half" idx="31"/>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12" name="Rectangle 11"/>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5" name="Rectangle 14"/>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25"/>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11" name="Rectangle 10"/>
          <p:cNvSpPr>
            <a:spLocks noGrp="1"/>
          </p:cNvSpPr>
          <p:nvPr>
            <p:ph type="sldNum" sz="quarter" idx="26"/>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2" name="Rectangle 11"/>
          <p:cNvSpPr>
            <a:spLocks noGrp="1"/>
          </p:cNvSpPr>
          <p:nvPr>
            <p:ph type="ftr" sz="quarter" idx="27"/>
          </p:nvPr>
        </p:nvSpPr>
        <p:spPr/>
        <p:txBody>
          <a:bodyPr/>
          <a:lstStyle>
            <a:extLst/>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a:buFontTx/>
              <a:buNone/>
              <a:defRPr sz="2400" baseline="0"/>
            </a:lvl1pPr>
            <a:extLst/>
          </a:lstStyle>
          <a:p>
            <a:pPr lvl="0"/>
            <a:r>
              <a:rPr lang="en-US" dirty="0" smtClean="0"/>
              <a:t>Click to add caption</a:t>
            </a:r>
            <a:endParaRPr lang="en-US" dirty="0"/>
          </a:p>
        </p:txBody>
      </p:sp>
      <p:sp>
        <p:nvSpPr>
          <p:cNvPr id="8" name="Rectangle 7"/>
          <p:cNvSpPr>
            <a:spLocks noGrp="1"/>
          </p:cNvSpPr>
          <p:nvPr>
            <p:ph type="dt" sz="half" idx="33"/>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9" name="Rectangle 8"/>
          <p:cNvSpPr>
            <a:spLocks noGrp="1"/>
          </p:cNvSpPr>
          <p:nvPr>
            <p:ph type="sldNum" sz="quarter" idx="34"/>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35"/>
          </p:nvPr>
        </p:nvSpPr>
        <p:spPr/>
        <p:txBody>
          <a:bodyPr/>
          <a:lstStyle>
            <a:extLst/>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Up: 1 Portrait with  3 Landscape">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4"/>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8" name="Rectangle 7"/>
          <p:cNvSpPr>
            <a:spLocks noGrp="1"/>
          </p:cNvSpPr>
          <p:nvPr>
            <p:ph type="sldNum" sz="quarter" idx="2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26"/>
          </p:nvPr>
        </p:nvSpPr>
        <p:spPr/>
        <p:txBody>
          <a:bodyPr/>
          <a:lstStyle>
            <a:extLst/>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9"/>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8" name="Rectangle 7"/>
          <p:cNvSpPr>
            <a:spLocks noGrp="1"/>
          </p:cNvSpPr>
          <p:nvPr>
            <p:ph type="sldNum" sz="quarter" idx="30"/>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31"/>
          </p:nvPr>
        </p:nvSpPr>
        <p:spPr/>
        <p:txBody>
          <a:bodyPr/>
          <a:lstStyle>
            <a:extLst/>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31"/>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8" name="Rectangle 7"/>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16"/>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6" name="Rectangle 5"/>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9" name="Rectangle 8"/>
          <p:cNvSpPr>
            <a:spLocks noGrp="1"/>
          </p:cNvSpPr>
          <p:nvPr>
            <p:ph type="dt" sz="half" idx="17"/>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10" name="Rectangle 9"/>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1" name="Rectangle 10"/>
          <p:cNvSpPr>
            <a:spLocks noGrp="1"/>
          </p:cNvSpPr>
          <p:nvPr>
            <p:ph type="ftr" sz="quarter" idx="19"/>
          </p:nvPr>
        </p:nvSpPr>
        <p:spPr/>
        <p:txBody>
          <a:bodyPr/>
          <a:lstStyle>
            <a:extLst/>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andscape with Caption">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latinLnBrk="0">
              <a:spcBef>
                <a:spcPct val="20000"/>
              </a:spcBef>
              <a:buFontTx/>
              <a:buNone/>
              <a:defRPr lang="en-US" i="0" smtClean="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6" name="Rectangle 5"/>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31"/>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6" name="Rectangle 5"/>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7" name="Rectangle 6"/>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extLst/>
          </a:lstStyle>
          <a:p>
            <a:r>
              <a:rPr lang="en-US" noProof="1" smtClean="0"/>
              <a:t>Click to edit Master title style</a:t>
            </a:r>
            <a:endParaRPr lang="en-US"/>
          </a:p>
        </p:txBody>
      </p:sp>
      <p:sp>
        <p:nvSpPr>
          <p:cNvPr id="14" name="Rectangle 6"/>
          <p:cNvSpPr>
            <a:spLocks noGrp="1"/>
          </p:cNvSpPr>
          <p:nvPr>
            <p:ph idx="1"/>
          </p:nvPr>
        </p:nvSpPr>
        <p:spPr/>
        <p:txBody>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2" name="Rectangle 7"/>
          <p:cNvSpPr>
            <a:spLocks noGrp="1"/>
          </p:cNvSpPr>
          <p:nvPr>
            <p:ph type="dt" sz="half" idx="10"/>
          </p:nvPr>
        </p:nvSpPr>
        <p:spPr/>
        <p:txBody>
          <a:bodyPr/>
          <a:lstStyle>
            <a:extLst/>
          </a:lstStyle>
          <a:p>
            <a:fld id="{ACB2EC6F-6501-4E04-BD6C-A8A6CABB2C5B}" type="datetimeFigureOut">
              <a:rPr lang="en-US" smtClean="0"/>
              <a:pPr/>
              <a:t>5/8/2019</a:t>
            </a:fld>
            <a:endParaRPr lang="en-US" dirty="0"/>
          </a:p>
        </p:txBody>
      </p:sp>
      <p:sp>
        <p:nvSpPr>
          <p:cNvPr id="27" name="Rectangle 19"/>
          <p:cNvSpPr>
            <a:spLocks noGrp="1"/>
          </p:cNvSpPr>
          <p:nvPr>
            <p:ph type="ftr" sz="quarter" idx="11"/>
          </p:nvPr>
        </p:nvSpPr>
        <p:spPr/>
        <p:txBody>
          <a:bodyPr/>
          <a:lstStyle>
            <a:extLst/>
          </a:lstStyle>
          <a:p>
            <a:endParaRPr lang="en-US" dirty="0"/>
          </a:p>
        </p:txBody>
      </p:sp>
      <p:sp>
        <p:nvSpPr>
          <p:cNvPr id="24" name="Rectangle 26"/>
          <p:cNvSpPr>
            <a:spLocks noGrp="1"/>
          </p:cNvSpPr>
          <p:nvPr>
            <p:ph type="sldNum" sz="quarter" idx="12"/>
          </p:nvPr>
        </p:nvSpPr>
        <p:spPr/>
        <p:txBody>
          <a:bodyPr/>
          <a:lstStyle>
            <a:extLst/>
          </a:lstStyle>
          <a:p>
            <a:fld id="{963B0023-0CED-47F7-85AE-654F0B232C2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Portrait with Caption">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i="0" smtClean="0"/>
              <a:t>Click icon to add picture</a:t>
            </a:r>
            <a:endParaRPr lang="en-US" i="0" dirty="0"/>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5" name="Rectangle 4"/>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6" name="Rectangle 5"/>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a:buFontTx/>
              <a:buNone/>
            </a:pPr>
            <a:r>
              <a:rPr lang="en-US" i="0" dirty="0" smtClean="0"/>
              <a:t>Click icon</a:t>
            </a:r>
            <a:r>
              <a:rPr lang="en-US" i="0" baseline="0" dirty="0" smtClean="0"/>
              <a:t> to add </a:t>
            </a:r>
            <a:r>
              <a:rPr lang="en-US" i="0" dirty="0" smtClean="0"/>
              <a:t>full page picture</a:t>
            </a:r>
            <a:endParaRPr lang="en-US" i="0" baseline="0" dirty="0" smtClean="0"/>
          </a:p>
          <a:p>
            <a:pPr marL="0" marR="0" indent="0" algn="ctr">
              <a:buFontTx/>
              <a:buNone/>
            </a:pPr>
            <a:endParaRPr lang="en-US" i="0" dirty="0" smtClean="0"/>
          </a:p>
          <a:p>
            <a:pPr algn="ctr">
              <a:buFontTx/>
              <a:buNone/>
            </a:pPr>
            <a:endParaRPr lang="en-US" i="0" dirty="0" smtClean="0"/>
          </a:p>
          <a:p>
            <a:pPr algn="ctr">
              <a:buFontTx/>
              <a:buNone/>
            </a:pPr>
            <a:endParaRPr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bum Section">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a:defRPr baseline="0"/>
            </a:lvl1pPr>
            <a:extLst/>
          </a:lstStyle>
          <a:p>
            <a:r>
              <a:rPr lang="en-US" dirty="0" smtClean="0"/>
              <a:t>Click to add section title</a:t>
            </a:r>
            <a:endParaRPr lang="en-US" dirty="0"/>
          </a:p>
        </p:txBody>
      </p:sp>
      <p:sp>
        <p:nvSpPr>
          <p:cNvPr id="27" name="Rectangle 11"/>
          <p:cNvSpPr>
            <a:spLocks noGrp="1"/>
          </p:cNvSpPr>
          <p:nvPr>
            <p:ph type="body" sz="quarter" idx="14" hasCustomPrompt="1"/>
          </p:nvPr>
        </p:nvSpPr>
        <p:spPr>
          <a:xfrm>
            <a:off x="752670" y="5600700"/>
            <a:ext cx="7772400" cy="838200"/>
          </a:xfrm>
        </p:spPr>
        <p:txBody>
          <a:bodyPr vert="horz" tIns="0"/>
          <a:lstStyle>
            <a:lvl1pPr>
              <a:buFontTx/>
              <a:buNone/>
              <a:defRPr sz="1800"/>
            </a:lvl1pPr>
            <a:extLst/>
          </a:lstStyle>
          <a:p>
            <a:pPr lvl="0"/>
            <a:r>
              <a:rPr lang="en-US" dirty="0" smtClean="0"/>
              <a:t>Click to add subtitle</a:t>
            </a:r>
            <a:endParaRPr lang="en-US" dirty="0"/>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8" name="Rectangle 7"/>
          <p:cNvSpPr>
            <a:spLocks noGrp="1"/>
          </p:cNvSpPr>
          <p:nvPr>
            <p:ph type="dt" sz="half" idx="17"/>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9" name="Rectangle 8"/>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19"/>
          </p:nvPr>
        </p:nvSpPr>
        <p:spPr/>
        <p:txBody>
          <a:bodyPr/>
          <a:lstStyle>
            <a:extLst/>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Up Portrait with Captions">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6"/>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7" name="Rectangle 6"/>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8"/>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7" name="Rectangle 6"/>
          <p:cNvSpPr>
            <a:spLocks noGrp="1"/>
          </p:cNvSpPr>
          <p:nvPr>
            <p:ph type="sldNum" sz="quarter" idx="19"/>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20"/>
          </p:nvPr>
        </p:nvSpPr>
        <p:spPr/>
        <p:txBody>
          <a:bodyPr/>
          <a:lstStyle>
            <a:extLst/>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7" name="Rectangle 6"/>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6"/>
          </p:nvPr>
        </p:nvSpPr>
        <p:spPr/>
        <p:txBody>
          <a:bodyPr/>
          <a:lstStyle>
            <a:extLst/>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8" name="Rectangle 7"/>
          <p:cNvSpPr>
            <a:spLocks noGrp="1"/>
          </p:cNvSpPr>
          <p:nvPr>
            <p:ph type="dt" sz="half" idx="16"/>
          </p:nvPr>
        </p:nvSpPr>
        <p:spPr/>
        <p:txBody>
          <a:bodyPr/>
          <a:lstStyle>
            <a:extLst/>
          </a:lstStyle>
          <a:p>
            <a:fld id="{F30C84A2-23CF-44F5-B813-5187ED5C7D1C}" type="datetimeFigureOut">
              <a:rPr lang="en-US" sz="1200" smtClean="0">
                <a:solidFill>
                  <a:schemeClr val="tx2"/>
                </a:solidFill>
              </a:rPr>
              <a:pPr/>
              <a:t>5/8/2019</a:t>
            </a:fld>
            <a:endParaRPr lang="en-US" dirty="0"/>
          </a:p>
        </p:txBody>
      </p:sp>
      <p:sp>
        <p:nvSpPr>
          <p:cNvPr id="9" name="Rectangle 8"/>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extLst/>
          </a:lstStyle>
          <a:p>
            <a:r>
              <a:rPr lang="en-US" noProof="1" smtClean="0"/>
              <a:t>Click to edit Master title style</a:t>
            </a:r>
            <a:endParaRPr lang="en-US" dirty="0"/>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dirty="0"/>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a:defRPr sz="1200">
                <a:solidFill>
                  <a:schemeClr val="tx2"/>
                </a:solidFill>
              </a:defRPr>
            </a:lvl1pPr>
            <a:extLst/>
          </a:lstStyle>
          <a:p>
            <a:fld id="{F30C84A2-23CF-44F5-B813-5187ED5C7D1C}" type="datetimeFigureOut">
              <a:rPr lang="en-US" sz="1200" smtClean="0">
                <a:solidFill>
                  <a:schemeClr val="tx2"/>
                </a:solidFill>
              </a:rPr>
              <a:pPr/>
              <a:t>5/8/2019</a:t>
            </a:fld>
            <a:endParaRPr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a:defRPr sz="1200">
                <a:solidFill>
                  <a:schemeClr val="tx2"/>
                </a:solidFill>
              </a:defRPr>
            </a:lvl1pPr>
            <a:extLst/>
          </a:lstStyle>
          <a:p>
            <a:pPr algn="ctr"/>
            <a:endParaRPr lang="en-US" sz="1200" dirty="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a:defRPr sz="1200">
                <a:solidFill>
                  <a:schemeClr val="tx2"/>
                </a:solidFill>
              </a:defRPr>
            </a:lvl1pPr>
            <a:extLst/>
          </a:lstStyle>
          <a:p>
            <a:pPr algn="r"/>
            <a:fld id="{F99EC173-99AE-4773-AB25-02E469A13EAE}" type="slidenum">
              <a:rPr lang="en-US" sz="1200" smtClean="0">
                <a:solidFill>
                  <a:schemeClr val="tx2"/>
                </a:solidFill>
              </a:rPr>
              <a:pPr algn="r"/>
              <a:t>‹#›</a:t>
            </a:fld>
            <a:endParaRPr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txStyles>
    <p:titleStyle>
      <a:lvl1pPr algn="l" rtl="0" eaLnBrk="1" latinLnBrk="0" hangingPunct="1">
        <a:spcBef>
          <a:spcPct val="0"/>
        </a:spcBef>
        <a:buNone/>
        <a:defRPr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400">
          <a:solidFill>
            <a:schemeClr val="tx1"/>
          </a:solidFill>
          <a:latin typeface="+mn-lt"/>
          <a:ea typeface="+mn-ea"/>
          <a:cs typeface="+mn-cs"/>
        </a:defRPr>
      </a:lvl1pPr>
      <a:lvl2pPr marL="742950" indent="-285750" algn="l" rtl="0" eaLnBrk="1" latinLnBrk="0" hangingPunct="1">
        <a:spcBef>
          <a:spcPct val="20000"/>
        </a:spcBef>
        <a:buChar char="–"/>
        <a:defRPr sz="24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1800">
          <a:solidFill>
            <a:schemeClr val="tx1"/>
          </a:solidFill>
          <a:latin typeface="+mn-lt"/>
          <a:ea typeface="+mn-ea"/>
          <a:cs typeface="+mn-cs"/>
        </a:defRPr>
      </a:lvl4pPr>
      <a:lvl5pPr marL="2057400" indent="-228600" algn="l" rtl="0" eaLnBrk="1" latinLnBrk="0" hangingPunct="1">
        <a:spcBef>
          <a:spcPct val="20000"/>
        </a:spcBef>
        <a:buChar char="»"/>
        <a:defRPr sz="16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j0313970.jpg"/>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6096000" y="1600200"/>
            <a:ext cx="2286000" cy="2286000"/>
          </a:xfrm>
        </p:spPr>
      </p:pic>
      <p:sp>
        <p:nvSpPr>
          <p:cNvPr id="17" name="Rectangle 16"/>
          <p:cNvSpPr>
            <a:spLocks noGrp="1"/>
          </p:cNvSpPr>
          <p:nvPr>
            <p:ph type="body" sz="quarter" idx="10"/>
          </p:nvPr>
        </p:nvSpPr>
        <p:spPr/>
        <p:txBody>
          <a:bodyPr/>
          <a:lstStyle/>
          <a:p>
            <a:r>
              <a:rPr lang="en-US" dirty="0" smtClean="0"/>
              <a:t>May 8, 2019</a:t>
            </a:r>
          </a:p>
        </p:txBody>
      </p:sp>
      <p:sp>
        <p:nvSpPr>
          <p:cNvPr id="7" name="Title 6"/>
          <p:cNvSpPr>
            <a:spLocks noGrp="1"/>
          </p:cNvSpPr>
          <p:nvPr>
            <p:ph type="title"/>
          </p:nvPr>
        </p:nvSpPr>
        <p:spPr/>
        <p:txBody>
          <a:bodyPr/>
          <a:lstStyle/>
          <a:p>
            <a:r>
              <a:rPr lang="en-US" dirty="0"/>
              <a:t>Triggers and order of execution</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ctangle 3"/>
          <p:cNvPicPr>
            <a:picLocks noGrp="1" noChangeAspect="1"/>
          </p:cNvPicPr>
          <p:nvPr>
            <p:ph type="pic" sz="quarter" idx="10"/>
          </p:nvPr>
        </p:nvPicPr>
        <p:blipFill>
          <a:blip r:embed="rId3" cstate="print">
            <a:lum bright="20000" contrast="10000"/>
          </a:blip>
          <a:stretch>
            <a:fillRect/>
          </a:stretch>
        </p:blipFill>
        <p:spPr>
          <a:xfrm>
            <a:off x="304800" y="304800"/>
            <a:ext cx="4645152" cy="6172200"/>
          </a:xfrm>
          <a:prstGeom prst="rect">
            <a:avLst/>
          </a:prstGeom>
          <a:noFill/>
          <a:ln w="76200" cap="sq" cmpd="sng" algn="ctr">
            <a:solidFill>
              <a:schemeClr val="tx1"/>
            </a:solidFill>
            <a:prstDash val="solid"/>
            <a:miter lim="800000"/>
          </a:ln>
          <a:effectLst/>
        </p:spPr>
      </p:pic>
      <p:sp>
        <p:nvSpPr>
          <p:cNvPr id="3" name="W¥ل云玗İαЂÕØÚáÛ丫:Téxt Plàçèhòlðêr 表¥鷗字㌍_W 2"/>
          <p:cNvSpPr>
            <a:spLocks noGrp="1"/>
          </p:cNvSpPr>
          <p:nvPr>
            <p:ph type="body" sz="quarter" idx="11"/>
          </p:nvPr>
        </p:nvSpPr>
        <p:spPr/>
        <p:txBody>
          <a:bodyPr/>
          <a:lstStyle>
            <a:extLst/>
          </a:lstStyle>
          <a:p>
            <a:r>
              <a:rPr lang="en-US" dirty="0"/>
              <a:t>On the Picture Tools | Format tab, you can create your own frames and make picture corrections such as adjusting contrast and brightness or cropping the picture for just the right look.</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ctagon 9"/>
          <p:cNvPicPr>
            <a:picLocks noGrp="1" noChangeAspect="1"/>
          </p:cNvPicPr>
          <p:nvPr>
            <p:ph type="pic" sz="quarter" idx="12"/>
          </p:nvPr>
        </p:nvPicPr>
        <p:blipFill>
          <a:blip r:embed="rId3" cstate="print"/>
          <a:srcRect l="12500" r="12500"/>
          <a:stretch>
            <a:fillRect/>
          </a:stretch>
        </p:blipFill>
        <p:spPr>
          <a:xfrm>
            <a:off x="6172200" y="1066800"/>
            <a:ext cx="2743200" cy="3657600"/>
          </a:xfrm>
          <a:prstGeom prst="rect">
            <a:avLst/>
          </a:prstGeom>
          <a:noFill/>
          <a:ln w="19050" cap="rnd" cmpd="sng" algn="ctr">
            <a:solidFill>
              <a:schemeClr val="tx1"/>
            </a:solidFill>
            <a:prstDash val="solid"/>
            <a:miter lim="800000"/>
          </a:ln>
          <a:effectLst>
            <a:innerShdw blurRad="50800" dist="50800" dir="13500000">
              <a:srgbClr val="000000">
                <a:alpha val="60000"/>
              </a:srgbClr>
            </a:innerShdw>
          </a:effectLst>
        </p:spPr>
      </p:pic>
      <p:sp>
        <p:nvSpPr>
          <p:cNvPr id="11" name="W¥ل云玗İαЂÕØÚáÛ丫:Téxt Plàçèhòlðêr 表¥鷗字㌍_W 10"/>
          <p:cNvSpPr>
            <a:spLocks noGrp="1"/>
          </p:cNvSpPr>
          <p:nvPr>
            <p:ph type="body" sz="quarter" idx="13"/>
          </p:nvPr>
        </p:nvSpPr>
        <p:spPr>
          <a:xfrm>
            <a:off x="228600" y="4876800"/>
            <a:ext cx="8610600" cy="1752600"/>
          </a:xfrm>
        </p:spPr>
        <p:txBody>
          <a:bodyPr/>
          <a:lstStyle>
            <a:extLst/>
          </a:lstStyle>
          <a:p>
            <a:r>
              <a:rPr lang="en-US" sz="1800" dirty="0"/>
              <a:t>Picture Quick Styles give you great looking “frames” in a single click</a:t>
            </a:r>
            <a:r>
              <a:rPr lang="en-US" dirty="0"/>
              <a:t>.</a:t>
            </a:r>
          </a:p>
        </p:txBody>
      </p:sp>
      <p:pic>
        <p:nvPicPr>
          <p:cNvPr id="9" name="mnts-sky.png"/>
          <p:cNvPicPr>
            <a:picLocks noGrp="1" noChangeAspect="1"/>
          </p:cNvPicPr>
          <p:nvPr>
            <p:ph type="pic" sz="quarter" idx="10"/>
          </p:nvPr>
        </p:nvPicPr>
        <p:blipFill>
          <a:blip r:embed="rId4" cstate="print"/>
          <a:srcRect/>
          <a:stretch>
            <a:fillRect/>
          </a:stretch>
        </p:blipFill>
        <p:spPr>
          <a:xfrm>
            <a:off x="228600" y="1066800"/>
            <a:ext cx="2743200" cy="3657600"/>
          </a:xfrm>
          <a:prstGeom prst="rect">
            <a:avLst/>
          </a:prstGeom>
          <a:noFill/>
          <a:ln w="3175" cap="sq" cmpd="sng" algn="ctr">
            <a:noFill/>
            <a:prstDash val="solid"/>
            <a:miter lim="800000"/>
          </a:ln>
          <a:effectLst>
            <a:outerShdw blurRad="50800" dist="50800" dir="2700000" algn="tl" rotWithShape="0">
              <a:srgbClr val="000000">
                <a:alpha val="70000"/>
              </a:srgbClr>
            </a:outerShdw>
          </a:effectLst>
        </p:spPr>
      </p:pic>
      <p:pic>
        <p:nvPicPr>
          <p:cNvPr id="13" name="trees_j0202227.png"/>
          <p:cNvPicPr>
            <a:picLocks noGrp="1" noChangeAspect="1"/>
          </p:cNvPicPr>
          <p:nvPr>
            <p:ph type="pic" sz="quarter" idx="11"/>
          </p:nvPr>
        </p:nvPicPr>
        <p:blipFill>
          <a:blip r:embed="rId5" cstate="print"/>
          <a:srcRect/>
          <a:stretch>
            <a:fillRect/>
          </a:stretch>
        </p:blipFill>
        <p:spPr>
          <a:xfrm>
            <a:off x="3200400" y="1066800"/>
            <a:ext cx="2743200" cy="3657600"/>
          </a:xfrm>
          <a:prstGeom prst="roundRect">
            <a:avLst>
              <a:gd name="adj" fmla="val 16667"/>
            </a:avLst>
          </a:prstGeom>
          <a:noFill/>
          <a:ln w="38100" cap="sq" cmpd="sng" algn="ctr">
            <a:noFill/>
            <a:prstDash val="solid"/>
            <a:miter lim="800000"/>
          </a:ln>
          <a:effectLst>
            <a:outerShdw blurRad="63500" dist="76200" dir="2700000" algn="tl" rotWithShape="0">
              <a:srgbClr val="000000">
                <a:alpha val="70000"/>
              </a:srgbClr>
            </a:outerShdw>
            <a:softEdge rad="31750"/>
          </a:effec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waterfall_j0262353.png"/>
          <p:cNvPicPr>
            <a:picLocks noGrp="1" noChangeAspect="1"/>
          </p:cNvPicPr>
          <p:nvPr>
            <p:ph type="pic" sz="quarter" idx="11"/>
          </p:nvPr>
        </p:nvPicPr>
        <p:blipFill>
          <a:blip r:embed="rId3" cstate="print"/>
          <a:srcRect/>
          <a:stretch>
            <a:fillRect/>
          </a:stretch>
        </p:blipFill>
        <p:spPr>
          <a:xfrm>
            <a:off x="5067300" y="3436938"/>
            <a:ext cx="3649663" cy="28892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pic>
        <p:nvPicPr>
          <p:cNvPr id="5" name="mnts-sky.png"/>
          <p:cNvPicPr>
            <a:picLocks noGrp="1" noChangeAspect="1"/>
          </p:cNvPicPr>
          <p:nvPr>
            <p:ph type="pic" sz="quarter" idx="12"/>
          </p:nvPr>
        </p:nvPicPr>
        <p:blipFill>
          <a:blip r:embed="rId4" cstate="print"/>
          <a:srcRect/>
          <a:stretch>
            <a:fillRect/>
          </a:stretch>
        </p:blipFill>
        <p:spPr>
          <a:xfrm>
            <a:off x="427038" y="384175"/>
            <a:ext cx="4457700" cy="5943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pic>
        <p:nvPicPr>
          <p:cNvPr id="6" name="sunflower_j0262344.png"/>
          <p:cNvPicPr>
            <a:picLocks noGrp="1" noChangeAspect="1"/>
          </p:cNvPicPr>
          <p:nvPr>
            <p:ph type="pic" sz="quarter" idx="13"/>
          </p:nvPr>
        </p:nvPicPr>
        <p:blipFill>
          <a:blip r:embed="rId5" cstate="print"/>
          <a:srcRect l="8307" r="8307"/>
          <a:stretch>
            <a:fillRect/>
          </a:stretch>
        </p:blipFill>
        <p:spPr>
          <a:xfrm>
            <a:off x="5067300" y="388938"/>
            <a:ext cx="3657600" cy="2887662"/>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waterfall_j0262353.png"/>
          <p:cNvPicPr>
            <a:picLocks noGrp="1" noChangeAspect="1"/>
          </p:cNvPicPr>
          <p:nvPr>
            <p:ph type="pic" sz="quarter" idx="10"/>
          </p:nvPr>
        </p:nvPicPr>
        <p:blipFill>
          <a:blip r:embed="rId3" cstate="print"/>
          <a:srcRect/>
          <a:stretch>
            <a:fillRect/>
          </a:stretch>
        </p:blipFill>
        <p:spPr>
          <a:xfrm>
            <a:off x="0" y="0"/>
            <a:ext cx="9144000" cy="6858000"/>
          </a:xfrm>
          <a:prstGeom prst="rect">
            <a:avLst/>
          </a:prstGeom>
          <a:noFill/>
          <a:ln w="25400" cap="rnd" cmpd="sng" algn="ctr">
            <a:noFill/>
            <a:prstDash val="solid"/>
          </a:ln>
          <a:effectLst>
            <a:outerShdw blurRad="63500" dist="38100" dir="5400000">
              <a:srgbClr val="000000">
                <a:alpha val="43137"/>
              </a:srgbClr>
            </a:outerShdw>
          </a:effec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Triggers and Order of Execution Rules</a:t>
            </a:r>
            <a:endParaRPr lang="en-US" sz="3600"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pPr marL="0" indent="0">
              <a:buNone/>
            </a:pPr>
            <a:r>
              <a:rPr lang="en-US" dirty="0" smtClean="0"/>
              <a:t>There can be following cases for Trigger execution for which the rules are specified in Sales-force. These rules are standard.</a:t>
            </a:r>
          </a:p>
          <a:p>
            <a:pPr marL="0" indent="0">
              <a:buNone/>
            </a:pPr>
            <a:endParaRPr lang="en-US" dirty="0" smtClean="0"/>
          </a:p>
          <a:p>
            <a:pPr lvl="1">
              <a:buFont typeface="Wingdings" pitchFamily="2" charset="2"/>
              <a:buChar char="§"/>
            </a:pPr>
            <a:r>
              <a:rPr lang="en-US" dirty="0" smtClean="0"/>
              <a:t>System Validation Rule</a:t>
            </a:r>
          </a:p>
          <a:p>
            <a:pPr lvl="1">
              <a:buFont typeface="Wingdings" pitchFamily="2" charset="2"/>
              <a:buChar char="§"/>
            </a:pPr>
            <a:r>
              <a:rPr lang="en-US" dirty="0" smtClean="0"/>
              <a:t>Before Trigger are Executed</a:t>
            </a:r>
          </a:p>
          <a:p>
            <a:pPr lvl="1">
              <a:buFont typeface="Wingdings" pitchFamily="2" charset="2"/>
              <a:buChar char="§"/>
            </a:pPr>
            <a:r>
              <a:rPr lang="en-US" dirty="0" smtClean="0"/>
              <a:t>After Trigger Execution</a:t>
            </a:r>
          </a:p>
          <a:p>
            <a:pPr lvl="1">
              <a:buFont typeface="Wingdings" pitchFamily="2" charset="2"/>
              <a:buChar char="§"/>
            </a:pPr>
            <a:r>
              <a:rPr lang="en-US" dirty="0" smtClean="0"/>
              <a:t>Custom Validation Rule</a:t>
            </a:r>
          </a:p>
          <a:p>
            <a:pPr lvl="1">
              <a:buFont typeface="Wingdings" pitchFamily="2" charset="2"/>
              <a:buChar char="§"/>
            </a:pPr>
            <a:r>
              <a:rPr lang="en-US" dirty="0" smtClean="0"/>
              <a:t>Assignment Rules</a:t>
            </a:r>
          </a:p>
          <a:p>
            <a:pPr lvl="1">
              <a:buFont typeface="Wingdings" pitchFamily="2" charset="2"/>
              <a:buChar char="§"/>
            </a:pPr>
            <a:r>
              <a:rPr lang="en-US" dirty="0" smtClean="0"/>
              <a:t>Auto-Response Rule</a:t>
            </a:r>
          </a:p>
          <a:p>
            <a:pPr lvl="1">
              <a:buFont typeface="Wingdings" pitchFamily="2" charset="2"/>
              <a:buChar char="§"/>
            </a:pPr>
            <a:r>
              <a:rPr lang="en-US" dirty="0" smtClean="0"/>
              <a:t>Workflow Rules</a:t>
            </a:r>
          </a:p>
          <a:p>
            <a:pPr lvl="1">
              <a:buFont typeface="Wingdings" pitchFamily="2" charset="2"/>
              <a:buChar char="§"/>
            </a:pPr>
            <a:r>
              <a:rPr lang="en-US" dirty="0" smtClean="0"/>
              <a:t>Escalation Rules</a:t>
            </a:r>
          </a:p>
          <a:p>
            <a:pPr lvl="1">
              <a:buFont typeface="Wingdings" pitchFamily="2" charset="2"/>
              <a:buChar char="§"/>
            </a:pPr>
            <a:r>
              <a:rPr lang="en-US" dirty="0" smtClean="0"/>
              <a:t>Before Trigger Rules</a:t>
            </a:r>
          </a:p>
          <a:p>
            <a:pPr lvl="1">
              <a:buFont typeface="Wingdings" pitchFamily="2" charset="2"/>
              <a:buChar char="§"/>
            </a:pPr>
            <a:r>
              <a:rPr lang="en-US" dirty="0" smtClean="0"/>
              <a:t>After Trigger Rules</a:t>
            </a:r>
          </a:p>
          <a:p>
            <a:pPr lvl="1">
              <a:buFont typeface="Wingdings" pitchFamily="2" charset="2"/>
              <a:buChar char="§"/>
            </a:pPr>
            <a:r>
              <a:rPr lang="en-US" dirty="0" smtClean="0"/>
              <a:t>Criteria Bases Sharing Rules</a:t>
            </a:r>
          </a:p>
          <a:p>
            <a:pPr lvl="1">
              <a:buFont typeface="Wingdings" pitchFamily="2" charset="2"/>
              <a:buChar char="§"/>
            </a:pPr>
            <a:r>
              <a:rPr lang="en-US" dirty="0" smtClean="0"/>
              <a:t>Post-Commit Rule</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Triggers and Order of Execution Rules</a:t>
            </a:r>
            <a:endParaRPr lang="en-US" sz="3600" dirty="0"/>
          </a:p>
        </p:txBody>
      </p:sp>
      <p:sp>
        <p:nvSpPr>
          <p:cNvPr id="3" name="Content Placeholder 2"/>
          <p:cNvSpPr>
            <a:spLocks noGrp="1"/>
          </p:cNvSpPr>
          <p:nvPr>
            <p:ph idx="1"/>
          </p:nvPr>
        </p:nvSpPr>
        <p:spPr>
          <a:xfrm>
            <a:off x="457200" y="1600200"/>
            <a:ext cx="8229600" cy="5029200"/>
          </a:xfrm>
        </p:spPr>
        <p:txBody>
          <a:bodyPr>
            <a:normAutofit/>
          </a:bodyPr>
          <a:lstStyle/>
          <a:p>
            <a:pPr marL="0" indent="0">
              <a:buNone/>
            </a:pPr>
            <a:r>
              <a:rPr lang="en-US" dirty="0" smtClean="0"/>
              <a:t>There can be following cases for Trigger execution for which the rules are specified in Sales-force. These rules are standard.</a:t>
            </a:r>
          </a:p>
          <a:p>
            <a:pPr marL="0" indent="0">
              <a:buNone/>
            </a:pPr>
            <a:endParaRPr lang="en-US" dirty="0" smtClean="0"/>
          </a:p>
          <a:p>
            <a:pPr lvl="1">
              <a:buFont typeface="Wingdings" pitchFamily="2" charset="2"/>
              <a:buChar char="§"/>
            </a:pPr>
            <a:r>
              <a:rPr lang="en-US" dirty="0"/>
              <a:t>Loads the original record from the database or initializes the record for an </a:t>
            </a:r>
            <a:r>
              <a:rPr lang="en-US" dirty="0" err="1"/>
              <a:t>upsert</a:t>
            </a:r>
            <a:r>
              <a:rPr lang="en-US" dirty="0"/>
              <a:t> </a:t>
            </a:r>
            <a:r>
              <a:rPr lang="en-US" dirty="0" smtClean="0"/>
              <a:t>statement</a:t>
            </a:r>
          </a:p>
          <a:p>
            <a:pPr lvl="1">
              <a:buFont typeface="Wingdings" pitchFamily="2" charset="2"/>
              <a:buChar char="§"/>
            </a:pPr>
            <a:r>
              <a:rPr lang="en-US" dirty="0"/>
              <a:t>Loads the new record field values from the request and overwrites the old values.</a:t>
            </a:r>
          </a:p>
          <a:p>
            <a:pPr lvl="1">
              <a:buFont typeface="Wingdings" pitchFamily="2" charset="2"/>
              <a:buChar char="§"/>
            </a:pPr>
            <a:r>
              <a:rPr lang="en-US"/>
              <a:t>Executes all before</a:t>
            </a:r>
            <a:r>
              <a:rPr lang="en-US"/>
              <a:t> </a:t>
            </a:r>
            <a:r>
              <a:rPr lang="en-US" smtClean="0"/>
              <a:t>triggers</a:t>
            </a:r>
          </a:p>
          <a:p>
            <a:pPr lvl="1">
              <a:buFont typeface="Wingdings" pitchFamily="2" charset="2"/>
              <a:buChar char="§"/>
            </a:pPr>
            <a:endParaRPr lang="en-US" dirty="0"/>
          </a:p>
        </p:txBody>
      </p:sp>
    </p:spTree>
    <p:extLst>
      <p:ext uri="{BB962C8B-B14F-4D97-AF65-F5344CB8AC3E}">
        <p14:creationId xmlns:p14="http://schemas.microsoft.com/office/powerpoint/2010/main" val="119082302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Validation Rule</a:t>
            </a:r>
            <a:endParaRPr lang="en-US" sz="3600" dirty="0"/>
          </a:p>
        </p:txBody>
      </p:sp>
      <p:sp>
        <p:nvSpPr>
          <p:cNvPr id="3" name="Content Placeholder 2"/>
          <p:cNvSpPr>
            <a:spLocks noGrp="1"/>
          </p:cNvSpPr>
          <p:nvPr>
            <p:ph idx="1"/>
          </p:nvPr>
        </p:nvSpPr>
        <p:spPr>
          <a:xfrm>
            <a:off x="457200" y="1600200"/>
            <a:ext cx="8229600" cy="5029200"/>
          </a:xfrm>
        </p:spPr>
        <p:txBody>
          <a:bodyPr>
            <a:normAutofit/>
          </a:bodyPr>
          <a:lstStyle/>
          <a:p>
            <a:pPr lvl="1">
              <a:buFont typeface="Wingdings" pitchFamily="2" charset="2"/>
              <a:buChar char="q"/>
            </a:pPr>
            <a:r>
              <a:rPr lang="en-US" dirty="0" smtClean="0"/>
              <a:t> Validation </a:t>
            </a:r>
            <a:r>
              <a:rPr lang="en-US" dirty="0"/>
              <a:t>rules verify that the data a user enters in a record meets the standards you specify before the user can save the record. A validation rule can contain a formula or expression that evaluates the data in one or more fields and returns a value of “True” or “False”. Validation rules also include an error message to display to the user when the rule returns a value of “True” due to an invalid value.</a:t>
            </a:r>
            <a:endParaRPr lang="en-US" dirty="0"/>
          </a:p>
        </p:txBody>
      </p:sp>
    </p:spTree>
    <p:extLst>
      <p:ext uri="{BB962C8B-B14F-4D97-AF65-F5344CB8AC3E}">
        <p14:creationId xmlns:p14="http://schemas.microsoft.com/office/powerpoint/2010/main" val="4729475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Validation Rule</a:t>
            </a:r>
            <a:endParaRPr lang="en-US" sz="3600" dirty="0"/>
          </a:p>
        </p:txBody>
      </p:sp>
      <p:sp>
        <p:nvSpPr>
          <p:cNvPr id="3" name="Content Placeholder 2"/>
          <p:cNvSpPr>
            <a:spLocks noGrp="1"/>
          </p:cNvSpPr>
          <p:nvPr>
            <p:ph idx="1"/>
          </p:nvPr>
        </p:nvSpPr>
        <p:spPr>
          <a:xfrm>
            <a:off x="457200" y="1600200"/>
            <a:ext cx="8229600" cy="5029200"/>
          </a:xfrm>
        </p:spPr>
        <p:txBody>
          <a:bodyPr>
            <a:normAutofit/>
          </a:bodyPr>
          <a:lstStyle/>
          <a:p>
            <a:pPr lvl="1">
              <a:buFont typeface="Wingdings" pitchFamily="2" charset="2"/>
              <a:buChar char="q"/>
            </a:pPr>
            <a:r>
              <a:rPr lang="en-US" b="1" dirty="0" smtClean="0"/>
              <a:t> Validation </a:t>
            </a:r>
            <a:r>
              <a:rPr lang="en-US" b="1" dirty="0"/>
              <a:t>rules</a:t>
            </a:r>
            <a:r>
              <a:rPr lang="en-US" dirty="0"/>
              <a:t> verify that the data a user enters in a record meets the standards you specify before the user can save the record. A </a:t>
            </a:r>
            <a:r>
              <a:rPr lang="en-US" b="1" dirty="0"/>
              <a:t>validation rule</a:t>
            </a:r>
            <a:r>
              <a:rPr lang="en-US" dirty="0"/>
              <a:t> can contain a formula or expression that evaluates the data in one or more fields and returns a value of “True” or “False”.</a:t>
            </a:r>
            <a:endParaRPr lang="en-US" dirty="0"/>
          </a:p>
        </p:txBody>
      </p:sp>
    </p:spTree>
    <p:extLst>
      <p:ext uri="{BB962C8B-B14F-4D97-AF65-F5344CB8AC3E}">
        <p14:creationId xmlns:p14="http://schemas.microsoft.com/office/powerpoint/2010/main" val="250432593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When any record is saved in the </a:t>
            </a:r>
            <a:r>
              <a:rPr lang="en-US" sz="2400" dirty="0" smtClean="0"/>
              <a:t>Sales-force </a:t>
            </a:r>
            <a:r>
              <a:rPr lang="en-US" sz="2400" dirty="0"/>
              <a:t>then the following events occur in order on the server side:</a:t>
            </a:r>
            <a:endParaRPr lang="en-US" sz="3600" dirty="0"/>
          </a:p>
        </p:txBody>
      </p:sp>
      <p:sp>
        <p:nvSpPr>
          <p:cNvPr id="3" name="Content Placeholder 2"/>
          <p:cNvSpPr>
            <a:spLocks noGrp="1"/>
          </p:cNvSpPr>
          <p:nvPr>
            <p:ph idx="1"/>
          </p:nvPr>
        </p:nvSpPr>
        <p:spPr>
          <a:xfrm>
            <a:off x="457200" y="1600200"/>
            <a:ext cx="8229600" cy="5029200"/>
          </a:xfrm>
        </p:spPr>
        <p:txBody>
          <a:bodyPr>
            <a:normAutofit lnSpcReduction="10000"/>
          </a:bodyPr>
          <a:lstStyle/>
          <a:p>
            <a:pPr lvl="1">
              <a:buFont typeface="Wingdings" pitchFamily="2" charset="2"/>
              <a:buChar char="§"/>
            </a:pPr>
            <a:r>
              <a:rPr lang="en-US" dirty="0" smtClean="0"/>
              <a:t>The original record loaded from the database of the statement of </a:t>
            </a:r>
            <a:r>
              <a:rPr lang="en-US" dirty="0" err="1" smtClean="0"/>
              <a:t>upsert</a:t>
            </a:r>
            <a:r>
              <a:rPr lang="en-US" dirty="0" smtClean="0"/>
              <a:t> or insert or update.</a:t>
            </a:r>
          </a:p>
          <a:p>
            <a:pPr lvl="1">
              <a:buFont typeface="Wingdings" pitchFamily="2" charset="2"/>
              <a:buChar char="§"/>
            </a:pPr>
            <a:r>
              <a:rPr lang="en-US" dirty="0"/>
              <a:t>The field value of the record is loaded and the new value is overwritten on the old value. In case if the record is updated through Standard UI edit page then the </a:t>
            </a:r>
            <a:r>
              <a:rPr lang="en-US" dirty="0" smtClean="0"/>
              <a:t>Sales-force </a:t>
            </a:r>
            <a:r>
              <a:rPr lang="en-US" dirty="0"/>
              <a:t>applies validation rules to check the records for following</a:t>
            </a:r>
            <a:r>
              <a:rPr lang="en-US" dirty="0" smtClean="0"/>
              <a:t>:</a:t>
            </a:r>
          </a:p>
          <a:p>
            <a:pPr lvl="2">
              <a:buFont typeface="Wingdings" pitchFamily="2" charset="2"/>
              <a:buChar char="q"/>
            </a:pPr>
            <a:r>
              <a:rPr lang="en-US" dirty="0" smtClean="0"/>
              <a:t> Validate the record for maximum field length</a:t>
            </a:r>
          </a:p>
          <a:p>
            <a:pPr lvl="2">
              <a:buFont typeface="Wingdings" pitchFamily="2" charset="2"/>
              <a:buChar char="q"/>
            </a:pPr>
            <a:r>
              <a:rPr lang="en-US" dirty="0" smtClean="0"/>
              <a:t> Validate for field formats</a:t>
            </a:r>
          </a:p>
          <a:p>
            <a:pPr lvl="2">
              <a:buFont typeface="Wingdings" pitchFamily="2" charset="2"/>
              <a:buChar char="q"/>
            </a:pPr>
            <a:r>
              <a:rPr lang="en-US" dirty="0" smtClean="0"/>
              <a:t> Checks </a:t>
            </a:r>
            <a:r>
              <a:rPr lang="en-US" dirty="0"/>
              <a:t>the value for layout and field level </a:t>
            </a:r>
            <a:r>
              <a:rPr lang="en-US" dirty="0" smtClean="0"/>
              <a:t>value</a:t>
            </a:r>
          </a:p>
          <a:p>
            <a:pPr lvl="2">
              <a:buFont typeface="Wingdings" pitchFamily="2" charset="2"/>
              <a:buChar char="q"/>
            </a:pPr>
            <a:r>
              <a:rPr lang="en-US" dirty="0" smtClean="0"/>
              <a:t> </a:t>
            </a:r>
            <a:r>
              <a:rPr lang="en-US" dirty="0"/>
              <a:t>Check for layout specific rules</a:t>
            </a:r>
            <a:endParaRPr lang="en-US" dirty="0" smtClean="0"/>
          </a:p>
          <a:p>
            <a:pPr lvl="1">
              <a:buFont typeface="Wingdings" pitchFamily="2" charset="2"/>
              <a:buChar char="§"/>
            </a:pPr>
            <a:r>
              <a:rPr lang="en-US" dirty="0" smtClean="0"/>
              <a:t>After Trigger Execution</a:t>
            </a:r>
          </a:p>
          <a:p>
            <a:pPr lvl="1">
              <a:buFont typeface="Wingdings" pitchFamily="2" charset="2"/>
              <a:buChar char="§"/>
            </a:pPr>
            <a:r>
              <a:rPr lang="en-US" dirty="0" smtClean="0"/>
              <a:t>Custom Validation Rule</a:t>
            </a:r>
          </a:p>
        </p:txBody>
      </p:sp>
    </p:spTree>
    <p:extLst>
      <p:ext uri="{BB962C8B-B14F-4D97-AF65-F5344CB8AC3E}">
        <p14:creationId xmlns:p14="http://schemas.microsoft.com/office/powerpoint/2010/main" val="391221750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1249362"/>
          </a:xfrm>
        </p:spPr>
        <p:txBody>
          <a:bodyPr>
            <a:normAutofit/>
          </a:bodyPr>
          <a:lstStyle/>
          <a:p>
            <a:pPr fontAlgn="base"/>
            <a:r>
              <a:rPr lang="en-US" sz="2400" dirty="0" smtClean="0">
                <a:effectLst/>
              </a:rPr>
              <a:t>Sales-force </a:t>
            </a:r>
            <a:r>
              <a:rPr lang="en-US" sz="2400" dirty="0">
                <a:effectLst/>
              </a:rPr>
              <a:t>validates only the foreign key if the request comes from another source like Apex application or SOAP API</a:t>
            </a:r>
            <a:r>
              <a:rPr lang="en-US" sz="2400" dirty="0" smtClean="0">
                <a:effectLst/>
              </a:rPr>
              <a:t>.</a:t>
            </a:r>
            <a:endParaRPr lang="en-US" sz="3600" dirty="0"/>
          </a:p>
        </p:txBody>
      </p:sp>
      <p:sp>
        <p:nvSpPr>
          <p:cNvPr id="3" name="Content Placeholder 2"/>
          <p:cNvSpPr>
            <a:spLocks noGrp="1"/>
          </p:cNvSpPr>
          <p:nvPr>
            <p:ph idx="1"/>
          </p:nvPr>
        </p:nvSpPr>
        <p:spPr>
          <a:xfrm>
            <a:off x="457200" y="1828800"/>
            <a:ext cx="8229600" cy="4800600"/>
          </a:xfrm>
        </p:spPr>
        <p:txBody>
          <a:bodyPr>
            <a:noAutofit/>
          </a:bodyPr>
          <a:lstStyle/>
          <a:p>
            <a:pPr fontAlgn="base"/>
            <a:r>
              <a:rPr lang="en-US" dirty="0"/>
              <a:t>All rules defined in before triggers</a:t>
            </a:r>
          </a:p>
          <a:p>
            <a:pPr fontAlgn="base"/>
            <a:r>
              <a:rPr lang="en-US" dirty="0"/>
              <a:t>Most system validation steps are executed like to verify the null values of fields and to ensure the user-defined validation rules. </a:t>
            </a:r>
            <a:r>
              <a:rPr lang="en-US" dirty="0" smtClean="0"/>
              <a:t>Sales-force </a:t>
            </a:r>
            <a:r>
              <a:rPr lang="en-US" dirty="0"/>
              <a:t>does not run secondly defined system validation rules</a:t>
            </a:r>
          </a:p>
          <a:p>
            <a:pPr fontAlgn="base"/>
            <a:r>
              <a:rPr lang="en-US" dirty="0"/>
              <a:t>The rule of duplicate is applied</a:t>
            </a:r>
          </a:p>
          <a:p>
            <a:pPr fontAlgn="base"/>
            <a:r>
              <a:rPr lang="en-US" dirty="0"/>
              <a:t>The record is saved in the database</a:t>
            </a:r>
          </a:p>
          <a:p>
            <a:pPr fontAlgn="base"/>
            <a:r>
              <a:rPr lang="en-US" dirty="0"/>
              <a:t>Now all after triggers get executed</a:t>
            </a:r>
          </a:p>
          <a:p>
            <a:pPr fontAlgn="base"/>
            <a:r>
              <a:rPr lang="en-US" dirty="0"/>
              <a:t>All assignment </a:t>
            </a:r>
            <a:r>
              <a:rPr lang="en-US" dirty="0" smtClean="0"/>
              <a:t>rules get </a:t>
            </a:r>
            <a:r>
              <a:rPr lang="en-US" dirty="0"/>
              <a:t>executed</a:t>
            </a:r>
          </a:p>
          <a:p>
            <a:pPr fontAlgn="base"/>
            <a:r>
              <a:rPr lang="en-US" dirty="0"/>
              <a:t>Auto-response rules get executed</a:t>
            </a:r>
          </a:p>
          <a:p>
            <a:pPr fontAlgn="base"/>
            <a:r>
              <a:rPr lang="en-US" dirty="0"/>
              <a:t>Workflow rules get </a:t>
            </a:r>
            <a:r>
              <a:rPr lang="en-US" dirty="0" smtClean="0"/>
              <a:t>executed</a:t>
            </a:r>
            <a:endParaRPr lang="en-US" dirty="0"/>
          </a:p>
        </p:txBody>
      </p:sp>
    </p:spTree>
    <p:extLst>
      <p:ext uri="{BB962C8B-B14F-4D97-AF65-F5344CB8AC3E}">
        <p14:creationId xmlns:p14="http://schemas.microsoft.com/office/powerpoint/2010/main" val="35508729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534400" cy="6248400"/>
          </a:xfrm>
        </p:spPr>
        <p:txBody>
          <a:bodyPr>
            <a:noAutofit/>
          </a:bodyPr>
          <a:lstStyle/>
          <a:p>
            <a:pPr fontAlgn="base"/>
            <a:r>
              <a:rPr lang="en-US" dirty="0" smtClean="0"/>
              <a:t>If </a:t>
            </a:r>
            <a:r>
              <a:rPr lang="en-US" dirty="0"/>
              <a:t>any record or field rule is there in workflow then it gets updated</a:t>
            </a:r>
          </a:p>
          <a:p>
            <a:pPr fontAlgn="base"/>
            <a:r>
              <a:rPr lang="en-US" dirty="0"/>
              <a:t>If the record is updated through workflow trigger, then once </a:t>
            </a:r>
            <a:r>
              <a:rPr lang="en-US" dirty="0" smtClean="0"/>
              <a:t>again before </a:t>
            </a:r>
            <a:r>
              <a:rPr lang="en-US" dirty="0"/>
              <a:t>trigger and after trigger is fired and standard validation, custom validation, duplicate and escalation rules are also executed once again</a:t>
            </a:r>
          </a:p>
          <a:p>
            <a:pPr fontAlgn="base"/>
            <a:r>
              <a:rPr lang="en-US" dirty="0"/>
              <a:t>Now all escalation rules get executed</a:t>
            </a:r>
          </a:p>
          <a:p>
            <a:pPr fontAlgn="base"/>
            <a:r>
              <a:rPr lang="en-US" dirty="0"/>
              <a:t>Then all entitlement rules get executed</a:t>
            </a:r>
          </a:p>
          <a:p>
            <a:pPr fontAlgn="base"/>
            <a:r>
              <a:rPr lang="en-US" dirty="0"/>
              <a:t>If roll-up summary is there then it gets executed</a:t>
            </a:r>
          </a:p>
          <a:p>
            <a:pPr fontAlgn="base"/>
            <a:r>
              <a:rPr lang="en-US" dirty="0"/>
              <a:t>Criteria based sharing gets evaluated</a:t>
            </a:r>
          </a:p>
          <a:p>
            <a:pPr fontAlgn="base"/>
            <a:r>
              <a:rPr lang="en-US" dirty="0"/>
              <a:t>All DML operations are committed</a:t>
            </a:r>
          </a:p>
          <a:p>
            <a:pPr fontAlgn="base"/>
            <a:r>
              <a:rPr lang="en-US" dirty="0"/>
              <a:t>Post-commit logic gets executed, e.g. sending emails</a:t>
            </a:r>
            <a:endParaRPr lang="en-US" dirty="0"/>
          </a:p>
        </p:txBody>
      </p:sp>
    </p:spTree>
    <p:extLst>
      <p:ext uri="{BB962C8B-B14F-4D97-AF65-F5344CB8AC3E}">
        <p14:creationId xmlns:p14="http://schemas.microsoft.com/office/powerpoint/2010/main" val="248567576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body" sz="quarter" idx="14"/>
          </p:nvPr>
        </p:nvSpPr>
        <p:spPr/>
        <p:txBody>
          <a:bodyPr/>
          <a:lstStyle>
            <a:extLst/>
          </a:lstStyle>
          <a:p>
            <a:pPr marL="0" indent="0"/>
            <a:r>
              <a:rPr lang="en-US" dirty="0"/>
              <a:t>…then click the placeholders to add your own pictures and captions.</a:t>
            </a:r>
          </a:p>
        </p:txBody>
      </p:sp>
      <p:pic>
        <p:nvPicPr>
          <p:cNvPr id="7" name="sunflower_j0262344.png"/>
          <p:cNvPicPr>
            <a:picLocks noGrp="1" noChangeAspect="1"/>
          </p:cNvPicPr>
          <p:nvPr>
            <p:ph type="pic" sz="quarter" idx="11"/>
          </p:nvPr>
        </p:nvPicPr>
        <p:blipFill>
          <a:blip r:embed="rId3" cstate="print"/>
          <a:srcRect l="17083" r="17083"/>
          <a:stretch>
            <a:fillRect/>
          </a:stretch>
        </p:blipFill>
        <p:spPr>
          <a:xfrm>
            <a:off x="785813" y="2139950"/>
            <a:ext cx="2286000" cy="22860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pic>
        <p:nvPicPr>
          <p:cNvPr id="9" name="j0313979.jpg"/>
          <p:cNvPicPr>
            <a:picLocks noGrp="1" noChangeAspect="1"/>
          </p:cNvPicPr>
          <p:nvPr>
            <p:ph type="pic" sz="quarter" idx="15"/>
          </p:nvPr>
        </p:nvPicPr>
        <p:blipFill>
          <a:blip r:embed="rId4" cstate="print"/>
          <a:srcRect/>
          <a:stretch>
            <a:fillRect/>
          </a:stretch>
        </p:blipFill>
        <p:spPr/>
      </p:pic>
      <p:pic>
        <p:nvPicPr>
          <p:cNvPr id="8" name="j0313971.jpg"/>
          <p:cNvPicPr>
            <a:picLocks noGrp="1" noChangeAspect="1"/>
          </p:cNvPicPr>
          <p:nvPr>
            <p:ph type="pic" sz="quarter" idx="16"/>
          </p:nvPr>
        </p:nvPicPr>
        <p:blipFill>
          <a:blip r:embed="rId5" cstate="print"/>
          <a:srcRect t="1667" b="1667"/>
          <a:stretch>
            <a:fillRect/>
          </a:stretch>
        </p:blipFill>
        <p:spPr>
          <a:xfrm>
            <a:off x="6162675" y="2139950"/>
            <a:ext cx="2286000" cy="22860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10" name="Title 9"/>
          <p:cNvSpPr>
            <a:spLocks noGrp="1"/>
          </p:cNvSpPr>
          <p:nvPr>
            <p:ph type="title"/>
          </p:nvPr>
        </p:nvSpPr>
        <p:spPr/>
        <p:txBody>
          <a:bodyPr/>
          <a:lstStyle/>
          <a:p>
            <a:r>
              <a:rPr lang="en-US" dirty="0"/>
              <a:t>Choose a Layout</a:t>
            </a:r>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ic Photo Albu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ClassicPhotoAlbum</Template>
  <TotalTime>0</TotalTime>
  <Words>576</Words>
  <Application>Microsoft Office PowerPoint</Application>
  <PresentationFormat>On-screen Show (4:3)</PresentationFormat>
  <Paragraphs>70</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Classic Photo Album</vt:lpstr>
      <vt:lpstr>Triggers and order of execution</vt:lpstr>
      <vt:lpstr>Triggers and Order of Execution Rules</vt:lpstr>
      <vt:lpstr>Triggers and Order of Execution Rules</vt:lpstr>
      <vt:lpstr>System Validation Rule</vt:lpstr>
      <vt:lpstr>System Validation Rule</vt:lpstr>
      <vt:lpstr>When any record is saved in the Sales-force then the following events occur in order on the server side:</vt:lpstr>
      <vt:lpstr>Sales-force validates only the foreign key if the request comes from another source like Apex application or SOAP API.</vt:lpstr>
      <vt:lpstr>PowerPoint Presentation</vt:lpstr>
      <vt:lpstr>Choose a Layout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2019-05-08T08:14:09Z</dcterms:created>
  <dcterms:modified xsi:type="dcterms:W3CDTF">2019-05-08T10:29:12Z</dcterms:modified>
</cp:coreProperties>
</file>