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zhida.zhihu.com/search?content_id=167881717&amp;content_type=Article&amp;match_order=1&amp;q=OpenAI&amp;zhida_source=entity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912110" y="1576070"/>
            <a:ext cx="7266940" cy="23996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强化学习的算法学习，最好的方式是通过论文配合代码的方式进行学习，推荐必须掌握的算法：</a:t>
            </a:r>
            <a:endParaRPr lang="zh-CN" altLang="en-US" sz="1600" b="0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离散动作：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DQN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Double DQN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Dueling DQN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Rainbow</a:t>
            </a:r>
            <a:endParaRPr lang="en-US" altLang="zh-CN" sz="1600" b="0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连续动作：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DDPG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TD3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PPO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SAC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、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A3C</a:t>
            </a:r>
            <a:endParaRPr lang="en-US" altLang="zh-CN" sz="1600" b="0" i="0">
              <a:solidFill>
                <a:srgbClr val="191B1F"/>
              </a:solidFill>
              <a:latin typeface="-apple-system"/>
              <a:ea typeface="-apple-system"/>
            </a:endParaRPr>
          </a:p>
          <a:p>
            <a:pPr marL="0" indent="0">
              <a:spcBef>
                <a:spcPts val="1400"/>
              </a:spcBef>
              <a:spcAft>
                <a:spcPts val="1400"/>
              </a:spcAft>
            </a:pP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这里推荐</a:t>
            </a:r>
            <a:r>
              <a:rPr lang="en-US" altLang="zh-CN" sz="1600" b="0" i="0">
                <a:solidFill>
                  <a:srgbClr val="09408E"/>
                </a:solidFill>
                <a:latin typeface="-apple-system"/>
                <a:ea typeface="-apple-system"/>
                <a:hlinkClick r:id="rId1"/>
              </a:rPr>
              <a:t>OpenAI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的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Spinning Up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系列【</a:t>
            </a:r>
            <a:r>
              <a:rPr lang="en-US" altLang="zh-CN" sz="1600" b="0" i="0">
                <a:solidFill>
                  <a:srgbClr val="191B1F"/>
                </a:solidFill>
                <a:latin typeface="-apple-system"/>
                <a:ea typeface="-apple-system"/>
              </a:rPr>
              <a:t>7</a:t>
            </a:r>
            <a:r>
              <a:rPr lang="zh-CN" altLang="en-US" sz="1600" b="0" i="0">
                <a:solidFill>
                  <a:srgbClr val="191B1F"/>
                </a:solidFill>
                <a:latin typeface="-apple-system"/>
                <a:ea typeface="-apple-system"/>
              </a:rPr>
              <a:t>】，里面有详细的算法详解与实现。</a:t>
            </a:r>
            <a:endParaRPr lang="zh-CN" altLang="en-US" sz="1600" b="0" i="0">
              <a:solidFill>
                <a:srgbClr val="191B1F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WPS 演示</Application>
  <PresentationFormat>宽屏</PresentationFormat>
  <Paragraphs>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-apple-system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邓叶航</dc:creator>
  <cp:lastModifiedBy>邓叶航</cp:lastModifiedBy>
  <cp:revision>3</cp:revision>
  <dcterms:created xsi:type="dcterms:W3CDTF">2023-08-09T12:44:00Z</dcterms:created>
  <dcterms:modified xsi:type="dcterms:W3CDTF">2025-07-30T01:52:39Z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BAF2E0F0A65045658CE0553661E2BAB5_12</vt:lpwstr>
  </property>
</Properties>
</file>