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5C256-6B33-4191-AEAA-230BCA0D4B81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42C5-F5CC-429F-9698-1BEDA45195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2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642C5-F5CC-429F-9698-1BEDA451954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0A01CD9B-0ED2-41CD-97B9-6481701CA5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9" r="15385" b="6410"/>
          <a:stretch/>
        </p:blipFill>
        <p:spPr>
          <a:xfrm>
            <a:off x="1524000" y="21264"/>
            <a:ext cx="5904000" cy="6841142"/>
          </a:xfrm>
          <a:prstGeom prst="rect">
            <a:avLst/>
          </a:prstGeom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690BAF53-895B-41A7-84BF-7DAD319B631C}"/>
              </a:ext>
            </a:extLst>
          </p:cNvPr>
          <p:cNvSpPr/>
          <p:nvPr/>
        </p:nvSpPr>
        <p:spPr>
          <a:xfrm>
            <a:off x="3066300" y="3276600"/>
            <a:ext cx="2819400" cy="533400"/>
          </a:xfrm>
          <a:prstGeom prst="trapezoid">
            <a:avLst>
              <a:gd name="adj" fmla="val 48920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14E0817-8A7B-4BF8-997B-EFAA1529DBF8}"/>
              </a:ext>
            </a:extLst>
          </p:cNvPr>
          <p:cNvSpPr>
            <a:spLocks noChangeAspect="1"/>
          </p:cNvSpPr>
          <p:nvPr/>
        </p:nvSpPr>
        <p:spPr>
          <a:xfrm>
            <a:off x="3657600" y="2667000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84C1A4A2-E828-47E2-8AC1-1BA3CB396BFF}"/>
              </a:ext>
            </a:extLst>
          </p:cNvPr>
          <p:cNvSpPr>
            <a:spLocks noChangeAspect="1"/>
          </p:cNvSpPr>
          <p:nvPr/>
        </p:nvSpPr>
        <p:spPr>
          <a:xfrm>
            <a:off x="3646661" y="2705979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DB0620D-BDA5-4759-87DD-013843DDCA7F}"/>
              </a:ext>
            </a:extLst>
          </p:cNvPr>
          <p:cNvSpPr>
            <a:spLocks noChangeAspect="1"/>
          </p:cNvSpPr>
          <p:nvPr/>
        </p:nvSpPr>
        <p:spPr>
          <a:xfrm>
            <a:off x="3625089" y="2730798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DACA5DFF-770C-4A3C-A4BB-FF3F8838236E}"/>
              </a:ext>
            </a:extLst>
          </p:cNvPr>
          <p:cNvSpPr>
            <a:spLocks noChangeAspect="1"/>
          </p:cNvSpPr>
          <p:nvPr/>
        </p:nvSpPr>
        <p:spPr>
          <a:xfrm>
            <a:off x="3602666" y="2776868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95B8206-2D84-41D8-B67D-11B257DBC430}"/>
              </a:ext>
            </a:extLst>
          </p:cNvPr>
          <p:cNvSpPr>
            <a:spLocks noChangeAspect="1"/>
          </p:cNvSpPr>
          <p:nvPr/>
        </p:nvSpPr>
        <p:spPr>
          <a:xfrm>
            <a:off x="3581400" y="2819400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500F54E4-1AB1-4936-89DA-532E38EAB08C}"/>
              </a:ext>
            </a:extLst>
          </p:cNvPr>
          <p:cNvSpPr>
            <a:spLocks noChangeAspect="1"/>
          </p:cNvSpPr>
          <p:nvPr/>
        </p:nvSpPr>
        <p:spPr>
          <a:xfrm>
            <a:off x="3560134" y="2851299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66B66637-9553-40DB-9E86-A50273FD2A7E}"/>
              </a:ext>
            </a:extLst>
          </p:cNvPr>
          <p:cNvSpPr>
            <a:spLocks noChangeAspect="1"/>
          </p:cNvSpPr>
          <p:nvPr/>
        </p:nvSpPr>
        <p:spPr>
          <a:xfrm>
            <a:off x="3537099" y="2883198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DD020AFF-F349-407A-ACD6-CC03BAF65860}"/>
              </a:ext>
            </a:extLst>
          </p:cNvPr>
          <p:cNvSpPr>
            <a:spLocks noChangeAspect="1"/>
          </p:cNvSpPr>
          <p:nvPr/>
        </p:nvSpPr>
        <p:spPr>
          <a:xfrm>
            <a:off x="3515833" y="2925730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33E34898-DA6F-402E-A2B0-F037E28DC723}"/>
              </a:ext>
            </a:extLst>
          </p:cNvPr>
          <p:cNvSpPr>
            <a:spLocks noChangeAspect="1"/>
          </p:cNvSpPr>
          <p:nvPr/>
        </p:nvSpPr>
        <p:spPr>
          <a:xfrm>
            <a:off x="3494567" y="2962936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43968CAC-98A3-40F5-BBF6-8A4107FB6CC0}"/>
              </a:ext>
            </a:extLst>
          </p:cNvPr>
          <p:cNvSpPr>
            <a:spLocks noChangeAspect="1"/>
          </p:cNvSpPr>
          <p:nvPr/>
        </p:nvSpPr>
        <p:spPr>
          <a:xfrm>
            <a:off x="3471532" y="3003699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24B6B4A9-3E2B-40D3-96C2-DF5372DF0331}"/>
              </a:ext>
            </a:extLst>
          </p:cNvPr>
          <p:cNvSpPr>
            <a:spLocks noChangeAspect="1"/>
          </p:cNvSpPr>
          <p:nvPr/>
        </p:nvSpPr>
        <p:spPr>
          <a:xfrm>
            <a:off x="4495800" y="2688266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AEBE95A-1E8A-4134-9CA2-83F44E8913E4}"/>
              </a:ext>
            </a:extLst>
          </p:cNvPr>
          <p:cNvSpPr>
            <a:spLocks noChangeAspect="1"/>
          </p:cNvSpPr>
          <p:nvPr/>
        </p:nvSpPr>
        <p:spPr>
          <a:xfrm>
            <a:off x="4484861" y="2727245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D6189D0D-397C-40E1-8DAC-229FC86D380C}"/>
              </a:ext>
            </a:extLst>
          </p:cNvPr>
          <p:cNvSpPr>
            <a:spLocks noChangeAspect="1"/>
          </p:cNvSpPr>
          <p:nvPr/>
        </p:nvSpPr>
        <p:spPr>
          <a:xfrm>
            <a:off x="4463289" y="2752064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A1137808-4BC8-4828-9CD5-B985359A3ACB}"/>
              </a:ext>
            </a:extLst>
          </p:cNvPr>
          <p:cNvSpPr>
            <a:spLocks noChangeAspect="1"/>
          </p:cNvSpPr>
          <p:nvPr/>
        </p:nvSpPr>
        <p:spPr>
          <a:xfrm>
            <a:off x="4440866" y="2798134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1EB8AAE-480B-4C2E-A89F-0BB011593D51}"/>
              </a:ext>
            </a:extLst>
          </p:cNvPr>
          <p:cNvSpPr>
            <a:spLocks noChangeAspect="1"/>
          </p:cNvSpPr>
          <p:nvPr/>
        </p:nvSpPr>
        <p:spPr>
          <a:xfrm>
            <a:off x="4419600" y="2840666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02BB9D37-E5FE-405C-8EBE-2860CAA8CC61}"/>
              </a:ext>
            </a:extLst>
          </p:cNvPr>
          <p:cNvSpPr>
            <a:spLocks noChangeAspect="1"/>
          </p:cNvSpPr>
          <p:nvPr/>
        </p:nvSpPr>
        <p:spPr>
          <a:xfrm>
            <a:off x="4398334" y="2872565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E0765C3A-536D-4A6B-B3FF-C02EBFCD77F1}"/>
              </a:ext>
            </a:extLst>
          </p:cNvPr>
          <p:cNvSpPr>
            <a:spLocks noChangeAspect="1"/>
          </p:cNvSpPr>
          <p:nvPr/>
        </p:nvSpPr>
        <p:spPr>
          <a:xfrm>
            <a:off x="4375299" y="2904464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5611FD76-EAD4-44D9-807A-7DACA86F7F17}"/>
              </a:ext>
            </a:extLst>
          </p:cNvPr>
          <p:cNvSpPr>
            <a:spLocks noChangeAspect="1"/>
          </p:cNvSpPr>
          <p:nvPr/>
        </p:nvSpPr>
        <p:spPr>
          <a:xfrm>
            <a:off x="4354033" y="2946996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Circle: Hollow 32">
            <a:extLst>
              <a:ext uri="{FF2B5EF4-FFF2-40B4-BE49-F238E27FC236}">
                <a16:creationId xmlns:a16="http://schemas.microsoft.com/office/drawing/2014/main" id="{19C596FD-6764-489D-8AE9-A53DE5E20A5E}"/>
              </a:ext>
            </a:extLst>
          </p:cNvPr>
          <p:cNvSpPr>
            <a:spLocks noChangeAspect="1"/>
          </p:cNvSpPr>
          <p:nvPr/>
        </p:nvSpPr>
        <p:spPr>
          <a:xfrm>
            <a:off x="4332767" y="2984202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8776BF86-BF10-424A-99DF-788F4D70829D}"/>
              </a:ext>
            </a:extLst>
          </p:cNvPr>
          <p:cNvSpPr>
            <a:spLocks noChangeAspect="1"/>
          </p:cNvSpPr>
          <p:nvPr/>
        </p:nvSpPr>
        <p:spPr>
          <a:xfrm>
            <a:off x="4320365" y="3024965"/>
            <a:ext cx="762000" cy="762000"/>
          </a:xfrm>
          <a:prstGeom prst="donut">
            <a:avLst>
              <a:gd name="adj" fmla="val 21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FA7CB9-0DEC-40CB-B614-EA4322C3ADE8}"/>
              </a:ext>
            </a:extLst>
          </p:cNvPr>
          <p:cNvSpPr txBox="1"/>
          <p:nvPr/>
        </p:nvSpPr>
        <p:spPr>
          <a:xfrm>
            <a:off x="3758675" y="5107236"/>
            <a:ext cx="14742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Excitation coil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F402A0-FA8F-44FA-B267-553F16483D42}"/>
              </a:ext>
            </a:extLst>
          </p:cNvPr>
          <p:cNvSpPr txBox="1"/>
          <p:nvPr/>
        </p:nvSpPr>
        <p:spPr>
          <a:xfrm>
            <a:off x="3812924" y="2272853"/>
            <a:ext cx="12650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Pickup coils</a:t>
            </a:r>
          </a:p>
        </p:txBody>
      </p:sp>
    </p:spTree>
    <p:extLst>
      <p:ext uri="{BB962C8B-B14F-4D97-AF65-F5344CB8AC3E}">
        <p14:creationId xmlns:p14="http://schemas.microsoft.com/office/powerpoint/2010/main" val="117678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671462B4-6C97-4D0E-814C-902E0643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 b="7778"/>
          <a:stretch/>
        </p:blipFill>
        <p:spPr>
          <a:xfrm>
            <a:off x="0" y="533400"/>
            <a:ext cx="9144000" cy="5791200"/>
          </a:xfrm>
          <a:prstGeom prst="rect">
            <a:avLst/>
          </a:prstGeom>
        </p:spPr>
      </p:pic>
      <p:pic>
        <p:nvPicPr>
          <p:cNvPr id="7" name="Picture 6" descr="A close up of a black device&#10;&#10;Description automatically generated">
            <a:extLst>
              <a:ext uri="{FF2B5EF4-FFF2-40B4-BE49-F238E27FC236}">
                <a16:creationId xmlns:a16="http://schemas.microsoft.com/office/drawing/2014/main" id="{59DD1E7C-56E4-4729-8CDA-23427FAE10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9" b="1961"/>
          <a:stretch/>
        </p:blipFill>
        <p:spPr>
          <a:xfrm rot="5400000">
            <a:off x="-1082488" y="1768288"/>
            <a:ext cx="5791201" cy="33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4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AAA30-11D1-4B61-AAB9-53C0A89A1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04"/>
            <a:ext cx="9144000" cy="26245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3DB318-C59C-4A90-AAB7-B8F7F6CBC6CA}"/>
              </a:ext>
            </a:extLst>
          </p:cNvPr>
          <p:cNvSpPr/>
          <p:nvPr/>
        </p:nvSpPr>
        <p:spPr>
          <a:xfrm>
            <a:off x="8534400" y="2387006"/>
            <a:ext cx="152400" cy="262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0C59E8-08DA-4773-817E-0CEACD149CDE}"/>
              </a:ext>
            </a:extLst>
          </p:cNvPr>
          <p:cNvCxnSpPr/>
          <p:nvPr/>
        </p:nvCxnSpPr>
        <p:spPr>
          <a:xfrm>
            <a:off x="8534400" y="2310806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4A6F6C-4363-42CA-BE37-5F1C68D9250D}"/>
              </a:ext>
            </a:extLst>
          </p:cNvPr>
          <p:cNvCxnSpPr/>
          <p:nvPr/>
        </p:nvCxnSpPr>
        <p:spPr>
          <a:xfrm>
            <a:off x="8686800" y="2314347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211C05-4ACE-4B40-A63C-5E94C365DFED}"/>
              </a:ext>
            </a:extLst>
          </p:cNvPr>
          <p:cNvSpPr txBox="1"/>
          <p:nvPr/>
        </p:nvSpPr>
        <p:spPr>
          <a:xfrm>
            <a:off x="8456551" y="2783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C70390-9854-4D71-863E-98715D7DB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1046"/>
            <a:ext cx="9144000" cy="26245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2752D9-76EC-4CC4-A8A4-E2123E8B717A}"/>
              </a:ext>
            </a:extLst>
          </p:cNvPr>
          <p:cNvSpPr/>
          <p:nvPr/>
        </p:nvSpPr>
        <p:spPr>
          <a:xfrm>
            <a:off x="435934" y="772633"/>
            <a:ext cx="93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E5C76-FFA3-4EC3-9585-E22E87F3B0AB}"/>
              </a:ext>
            </a:extLst>
          </p:cNvPr>
          <p:cNvSpPr/>
          <p:nvPr/>
        </p:nvSpPr>
        <p:spPr>
          <a:xfrm>
            <a:off x="439475" y="4834268"/>
            <a:ext cx="93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94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419A19B-890B-43E7-956C-01675CF3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7" y="2966565"/>
            <a:ext cx="2762145" cy="375309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683354A-3ACD-4E25-9F1C-E33ACBFE8AFB}"/>
              </a:ext>
            </a:extLst>
          </p:cNvPr>
          <p:cNvSpPr/>
          <p:nvPr/>
        </p:nvSpPr>
        <p:spPr>
          <a:xfrm rot="5400000">
            <a:off x="2421306" y="4140959"/>
            <a:ext cx="1119664" cy="521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C70390-9854-4D71-863E-98715D7DB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" y="0"/>
            <a:ext cx="9144000" cy="262455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EE5C76-FFA3-4EC3-9585-E22E87F3B0AB}"/>
              </a:ext>
            </a:extLst>
          </p:cNvPr>
          <p:cNvSpPr/>
          <p:nvPr/>
        </p:nvSpPr>
        <p:spPr>
          <a:xfrm>
            <a:off x="434165" y="761644"/>
            <a:ext cx="93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119F28-1D89-4115-BCD5-C47CB8026F5E}"/>
              </a:ext>
            </a:extLst>
          </p:cNvPr>
          <p:cNvSpPr/>
          <p:nvPr/>
        </p:nvSpPr>
        <p:spPr>
          <a:xfrm>
            <a:off x="7696200" y="109954"/>
            <a:ext cx="137160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3F5B3-467E-4F79-B30A-BD22F483F5C3}"/>
              </a:ext>
            </a:extLst>
          </p:cNvPr>
          <p:cNvSpPr/>
          <p:nvPr/>
        </p:nvSpPr>
        <p:spPr>
          <a:xfrm rot="5400000">
            <a:off x="5981700" y="1291054"/>
            <a:ext cx="13716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D3F6E5-C974-4973-A9F4-9B02CAD21E7F}"/>
              </a:ext>
            </a:extLst>
          </p:cNvPr>
          <p:cNvSpPr>
            <a:spLocks noChangeAspect="1"/>
          </p:cNvSpPr>
          <p:nvPr/>
        </p:nvSpPr>
        <p:spPr>
          <a:xfrm>
            <a:off x="3864934" y="2975338"/>
            <a:ext cx="3225002" cy="3276600"/>
          </a:xfrm>
          <a:prstGeom prst="arc">
            <a:avLst>
              <a:gd name="adj1" fmla="val 16240801"/>
              <a:gd name="adj2" fmla="val 15749903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45420-8448-4985-B4A4-7E1F0451D723}"/>
              </a:ext>
            </a:extLst>
          </p:cNvPr>
          <p:cNvCxnSpPr>
            <a:cxnSpLocks/>
          </p:cNvCxnSpPr>
          <p:nvPr/>
        </p:nvCxnSpPr>
        <p:spPr>
          <a:xfrm>
            <a:off x="5249425" y="2309121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4BC095-49AB-450C-A3C5-3118BA8B31FB}"/>
              </a:ext>
            </a:extLst>
          </p:cNvPr>
          <p:cNvCxnSpPr>
            <a:cxnSpLocks/>
          </p:cNvCxnSpPr>
          <p:nvPr/>
        </p:nvCxnSpPr>
        <p:spPr>
          <a:xfrm>
            <a:off x="5511693" y="2280765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0FE4C798-E0B0-4C53-A65C-11666711FE19}"/>
              </a:ext>
            </a:extLst>
          </p:cNvPr>
          <p:cNvSpPr>
            <a:spLocks noChangeAspect="1"/>
          </p:cNvSpPr>
          <p:nvPr/>
        </p:nvSpPr>
        <p:spPr>
          <a:xfrm rot="16200000">
            <a:off x="4978374" y="3715971"/>
            <a:ext cx="828000" cy="841246"/>
          </a:xfrm>
          <a:prstGeom prst="arc">
            <a:avLst>
              <a:gd name="adj1" fmla="val 16953288"/>
              <a:gd name="adj2" fmla="val 15246499"/>
            </a:avLst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FC945E1-633F-4E94-AEB5-EA5F6550EF1E}"/>
              </a:ext>
            </a:extLst>
          </p:cNvPr>
          <p:cNvSpPr>
            <a:spLocks noChangeAspect="1"/>
          </p:cNvSpPr>
          <p:nvPr/>
        </p:nvSpPr>
        <p:spPr>
          <a:xfrm rot="16200000">
            <a:off x="5007972" y="4641578"/>
            <a:ext cx="828000" cy="841246"/>
          </a:xfrm>
          <a:prstGeom prst="arc">
            <a:avLst>
              <a:gd name="adj1" fmla="val 16953288"/>
              <a:gd name="adj2" fmla="val 15246499"/>
            </a:avLst>
          </a:prstGeom>
          <a:ln w="127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BFCF-8C48-4F83-BAA2-F8631DC7CEE0}"/>
              </a:ext>
            </a:extLst>
          </p:cNvPr>
          <p:cNvSpPr/>
          <p:nvPr/>
        </p:nvSpPr>
        <p:spPr>
          <a:xfrm>
            <a:off x="5132867" y="2277882"/>
            <a:ext cx="228599" cy="4997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B5D851-77AC-4A5A-9B39-B0B2013F8B74}"/>
              </a:ext>
            </a:extLst>
          </p:cNvPr>
          <p:cNvSpPr txBox="1"/>
          <p:nvPr/>
        </p:nvSpPr>
        <p:spPr>
          <a:xfrm>
            <a:off x="4083624" y="236427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 = 0.1 </a:t>
            </a:r>
            <a:r>
              <a:rPr lang="en-GB" dirty="0">
                <a:sym typeface="Symbol" panose="05050102010706020507" pitchFamily="18" charset="2"/>
              </a:rPr>
              <a:t></a:t>
            </a:r>
            <a:r>
              <a:rPr lang="en-GB" dirty="0"/>
              <a:t>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C5B5BEF-051E-41F4-925A-1974DBB48D67}"/>
              </a:ext>
            </a:extLst>
          </p:cNvPr>
          <p:cNvSpPr/>
          <p:nvPr/>
        </p:nvSpPr>
        <p:spPr>
          <a:xfrm>
            <a:off x="2626242" y="2126512"/>
            <a:ext cx="2604977" cy="1977655"/>
          </a:xfrm>
          <a:custGeom>
            <a:avLst/>
            <a:gdLst>
              <a:gd name="connsiteX0" fmla="*/ 2604977 w 2604977"/>
              <a:gd name="connsiteY0" fmla="*/ 0 h 1977655"/>
              <a:gd name="connsiteX1" fmla="*/ 2551814 w 2604977"/>
              <a:gd name="connsiteY1" fmla="*/ 10632 h 1977655"/>
              <a:gd name="connsiteX2" fmla="*/ 2381693 w 2604977"/>
              <a:gd name="connsiteY2" fmla="*/ 21265 h 1977655"/>
              <a:gd name="connsiteX3" fmla="*/ 2317898 w 2604977"/>
              <a:gd name="connsiteY3" fmla="*/ 42530 h 1977655"/>
              <a:gd name="connsiteX4" fmla="*/ 2158409 w 2604977"/>
              <a:gd name="connsiteY4" fmla="*/ 74428 h 1977655"/>
              <a:gd name="connsiteX5" fmla="*/ 1871330 w 2604977"/>
              <a:gd name="connsiteY5" fmla="*/ 95693 h 1977655"/>
              <a:gd name="connsiteX6" fmla="*/ 1828800 w 2604977"/>
              <a:gd name="connsiteY6" fmla="*/ 106325 h 1977655"/>
              <a:gd name="connsiteX7" fmla="*/ 1573618 w 2604977"/>
              <a:gd name="connsiteY7" fmla="*/ 116958 h 1977655"/>
              <a:gd name="connsiteX8" fmla="*/ 1477925 w 2604977"/>
              <a:gd name="connsiteY8" fmla="*/ 159488 h 1977655"/>
              <a:gd name="connsiteX9" fmla="*/ 1414130 w 2604977"/>
              <a:gd name="connsiteY9" fmla="*/ 223283 h 1977655"/>
              <a:gd name="connsiteX10" fmla="*/ 1382232 w 2604977"/>
              <a:gd name="connsiteY10" fmla="*/ 255181 h 1977655"/>
              <a:gd name="connsiteX11" fmla="*/ 1339702 w 2604977"/>
              <a:gd name="connsiteY11" fmla="*/ 308344 h 1977655"/>
              <a:gd name="connsiteX12" fmla="*/ 1329070 w 2604977"/>
              <a:gd name="connsiteY12" fmla="*/ 340241 h 1977655"/>
              <a:gd name="connsiteX13" fmla="*/ 1307805 w 2604977"/>
              <a:gd name="connsiteY13" fmla="*/ 361507 h 1977655"/>
              <a:gd name="connsiteX14" fmla="*/ 1286539 w 2604977"/>
              <a:gd name="connsiteY14" fmla="*/ 414669 h 1977655"/>
              <a:gd name="connsiteX15" fmla="*/ 1254642 w 2604977"/>
              <a:gd name="connsiteY15" fmla="*/ 467832 h 1977655"/>
              <a:gd name="connsiteX16" fmla="*/ 1244009 w 2604977"/>
              <a:gd name="connsiteY16" fmla="*/ 510362 h 1977655"/>
              <a:gd name="connsiteX17" fmla="*/ 1212111 w 2604977"/>
              <a:gd name="connsiteY17" fmla="*/ 563525 h 1977655"/>
              <a:gd name="connsiteX18" fmla="*/ 1169581 w 2604977"/>
              <a:gd name="connsiteY18" fmla="*/ 712381 h 1977655"/>
              <a:gd name="connsiteX19" fmla="*/ 1158949 w 2604977"/>
              <a:gd name="connsiteY19" fmla="*/ 744279 h 1977655"/>
              <a:gd name="connsiteX20" fmla="*/ 1137684 w 2604977"/>
              <a:gd name="connsiteY20" fmla="*/ 829339 h 1977655"/>
              <a:gd name="connsiteX21" fmla="*/ 1095153 w 2604977"/>
              <a:gd name="connsiteY21" fmla="*/ 935665 h 1977655"/>
              <a:gd name="connsiteX22" fmla="*/ 1073888 w 2604977"/>
              <a:gd name="connsiteY22" fmla="*/ 1031358 h 1977655"/>
              <a:gd name="connsiteX23" fmla="*/ 1052623 w 2604977"/>
              <a:gd name="connsiteY23" fmla="*/ 1084521 h 1977655"/>
              <a:gd name="connsiteX24" fmla="*/ 1041991 w 2604977"/>
              <a:gd name="connsiteY24" fmla="*/ 1158948 h 1977655"/>
              <a:gd name="connsiteX25" fmla="*/ 999460 w 2604977"/>
              <a:gd name="connsiteY25" fmla="*/ 1233376 h 1977655"/>
              <a:gd name="connsiteX26" fmla="*/ 967563 w 2604977"/>
              <a:gd name="connsiteY26" fmla="*/ 1307804 h 1977655"/>
              <a:gd name="connsiteX27" fmla="*/ 914400 w 2604977"/>
              <a:gd name="connsiteY27" fmla="*/ 1382232 h 1977655"/>
              <a:gd name="connsiteX28" fmla="*/ 744279 w 2604977"/>
              <a:gd name="connsiteY28" fmla="*/ 1584251 h 1977655"/>
              <a:gd name="connsiteX29" fmla="*/ 648586 w 2604977"/>
              <a:gd name="connsiteY29" fmla="*/ 1658679 h 1977655"/>
              <a:gd name="connsiteX30" fmla="*/ 616688 w 2604977"/>
              <a:gd name="connsiteY30" fmla="*/ 1679944 h 1977655"/>
              <a:gd name="connsiteX31" fmla="*/ 489098 w 2604977"/>
              <a:gd name="connsiteY31" fmla="*/ 1796902 h 1977655"/>
              <a:gd name="connsiteX32" fmla="*/ 446567 w 2604977"/>
              <a:gd name="connsiteY32" fmla="*/ 1818167 h 1977655"/>
              <a:gd name="connsiteX33" fmla="*/ 382772 w 2604977"/>
              <a:gd name="connsiteY33" fmla="*/ 1871330 h 1977655"/>
              <a:gd name="connsiteX34" fmla="*/ 297711 w 2604977"/>
              <a:gd name="connsiteY34" fmla="*/ 1924493 h 1977655"/>
              <a:gd name="connsiteX35" fmla="*/ 265814 w 2604977"/>
              <a:gd name="connsiteY35" fmla="*/ 1945758 h 1977655"/>
              <a:gd name="connsiteX36" fmla="*/ 223284 w 2604977"/>
              <a:gd name="connsiteY36" fmla="*/ 1967023 h 1977655"/>
              <a:gd name="connsiteX37" fmla="*/ 170121 w 2604977"/>
              <a:gd name="connsiteY37" fmla="*/ 1977655 h 1977655"/>
              <a:gd name="connsiteX38" fmla="*/ 0 w 2604977"/>
              <a:gd name="connsiteY38" fmla="*/ 1956390 h 197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604977" h="1977655">
                <a:moveTo>
                  <a:pt x="2604977" y="0"/>
                </a:moveTo>
                <a:cubicBezTo>
                  <a:pt x="2587256" y="3544"/>
                  <a:pt x="2569805" y="8919"/>
                  <a:pt x="2551814" y="10632"/>
                </a:cubicBezTo>
                <a:cubicBezTo>
                  <a:pt x="2495252" y="16019"/>
                  <a:pt x="2437990" y="13588"/>
                  <a:pt x="2381693" y="21265"/>
                </a:cubicBezTo>
                <a:cubicBezTo>
                  <a:pt x="2359483" y="24294"/>
                  <a:pt x="2339644" y="37094"/>
                  <a:pt x="2317898" y="42530"/>
                </a:cubicBezTo>
                <a:cubicBezTo>
                  <a:pt x="2208524" y="69873"/>
                  <a:pt x="2261770" y="59662"/>
                  <a:pt x="2158409" y="74428"/>
                </a:cubicBezTo>
                <a:cubicBezTo>
                  <a:pt x="2041760" y="113309"/>
                  <a:pt x="2167980" y="74504"/>
                  <a:pt x="1871330" y="95693"/>
                </a:cubicBezTo>
                <a:cubicBezTo>
                  <a:pt x="1856754" y="96734"/>
                  <a:pt x="1843376" y="105284"/>
                  <a:pt x="1828800" y="106325"/>
                </a:cubicBezTo>
                <a:cubicBezTo>
                  <a:pt x="1743882" y="112391"/>
                  <a:pt x="1658679" y="113414"/>
                  <a:pt x="1573618" y="116958"/>
                </a:cubicBezTo>
                <a:cubicBezTo>
                  <a:pt x="1533168" y="130441"/>
                  <a:pt x="1508254" y="132529"/>
                  <a:pt x="1477925" y="159488"/>
                </a:cubicBezTo>
                <a:cubicBezTo>
                  <a:pt x="1455448" y="179468"/>
                  <a:pt x="1435395" y="202018"/>
                  <a:pt x="1414130" y="223283"/>
                </a:cubicBezTo>
                <a:lnTo>
                  <a:pt x="1382232" y="255181"/>
                </a:lnTo>
                <a:cubicBezTo>
                  <a:pt x="1355509" y="335355"/>
                  <a:pt x="1394665" y="239641"/>
                  <a:pt x="1339702" y="308344"/>
                </a:cubicBezTo>
                <a:cubicBezTo>
                  <a:pt x="1332701" y="317095"/>
                  <a:pt x="1334836" y="330631"/>
                  <a:pt x="1329070" y="340241"/>
                </a:cubicBezTo>
                <a:cubicBezTo>
                  <a:pt x="1323912" y="348837"/>
                  <a:pt x="1314893" y="354418"/>
                  <a:pt x="1307805" y="361507"/>
                </a:cubicBezTo>
                <a:cubicBezTo>
                  <a:pt x="1300716" y="379228"/>
                  <a:pt x="1295075" y="397598"/>
                  <a:pt x="1286539" y="414669"/>
                </a:cubicBezTo>
                <a:cubicBezTo>
                  <a:pt x="1277297" y="433153"/>
                  <a:pt x="1263035" y="448947"/>
                  <a:pt x="1254642" y="467832"/>
                </a:cubicBezTo>
                <a:cubicBezTo>
                  <a:pt x="1248707" y="481186"/>
                  <a:pt x="1249944" y="497008"/>
                  <a:pt x="1244009" y="510362"/>
                </a:cubicBezTo>
                <a:cubicBezTo>
                  <a:pt x="1235616" y="529247"/>
                  <a:pt x="1220252" y="544530"/>
                  <a:pt x="1212111" y="563525"/>
                </a:cubicBezTo>
                <a:cubicBezTo>
                  <a:pt x="1170319" y="661041"/>
                  <a:pt x="1189055" y="634483"/>
                  <a:pt x="1169581" y="712381"/>
                </a:cubicBezTo>
                <a:cubicBezTo>
                  <a:pt x="1166863" y="723254"/>
                  <a:pt x="1161898" y="733466"/>
                  <a:pt x="1158949" y="744279"/>
                </a:cubicBezTo>
                <a:cubicBezTo>
                  <a:pt x="1151259" y="772475"/>
                  <a:pt x="1148538" y="802203"/>
                  <a:pt x="1137684" y="829339"/>
                </a:cubicBezTo>
                <a:lnTo>
                  <a:pt x="1095153" y="935665"/>
                </a:lnTo>
                <a:cubicBezTo>
                  <a:pt x="1090938" y="956743"/>
                  <a:pt x="1081398" y="1008827"/>
                  <a:pt x="1073888" y="1031358"/>
                </a:cubicBezTo>
                <a:cubicBezTo>
                  <a:pt x="1067852" y="1049465"/>
                  <a:pt x="1059711" y="1066800"/>
                  <a:pt x="1052623" y="1084521"/>
                </a:cubicBezTo>
                <a:cubicBezTo>
                  <a:pt x="1049079" y="1109330"/>
                  <a:pt x="1050420" y="1135347"/>
                  <a:pt x="1041991" y="1158948"/>
                </a:cubicBezTo>
                <a:cubicBezTo>
                  <a:pt x="1032380" y="1185858"/>
                  <a:pt x="1012239" y="1207818"/>
                  <a:pt x="999460" y="1233376"/>
                </a:cubicBezTo>
                <a:cubicBezTo>
                  <a:pt x="987389" y="1257518"/>
                  <a:pt x="979634" y="1283662"/>
                  <a:pt x="967563" y="1307804"/>
                </a:cubicBezTo>
                <a:cubicBezTo>
                  <a:pt x="959209" y="1324513"/>
                  <a:pt x="922430" y="1370990"/>
                  <a:pt x="914400" y="1382232"/>
                </a:cubicBezTo>
                <a:cubicBezTo>
                  <a:pt x="852751" y="1468541"/>
                  <a:pt x="830265" y="1517373"/>
                  <a:pt x="744279" y="1584251"/>
                </a:cubicBezTo>
                <a:cubicBezTo>
                  <a:pt x="712381" y="1609060"/>
                  <a:pt x="682209" y="1636264"/>
                  <a:pt x="648586" y="1658679"/>
                </a:cubicBezTo>
                <a:cubicBezTo>
                  <a:pt x="637953" y="1665767"/>
                  <a:pt x="626239" y="1671454"/>
                  <a:pt x="616688" y="1679944"/>
                </a:cubicBezTo>
                <a:cubicBezTo>
                  <a:pt x="550923" y="1738401"/>
                  <a:pt x="559792" y="1747416"/>
                  <a:pt x="489098" y="1796902"/>
                </a:cubicBezTo>
                <a:cubicBezTo>
                  <a:pt x="476113" y="1805992"/>
                  <a:pt x="460329" y="1810303"/>
                  <a:pt x="446567" y="1818167"/>
                </a:cubicBezTo>
                <a:cubicBezTo>
                  <a:pt x="368426" y="1862819"/>
                  <a:pt x="463400" y="1812692"/>
                  <a:pt x="382772" y="1871330"/>
                </a:cubicBezTo>
                <a:cubicBezTo>
                  <a:pt x="355731" y="1890996"/>
                  <a:pt x="325531" y="1905946"/>
                  <a:pt x="297711" y="1924493"/>
                </a:cubicBezTo>
                <a:cubicBezTo>
                  <a:pt x="287079" y="1931581"/>
                  <a:pt x="276909" y="1939418"/>
                  <a:pt x="265814" y="1945758"/>
                </a:cubicBezTo>
                <a:cubicBezTo>
                  <a:pt x="252052" y="1953622"/>
                  <a:pt x="238321" y="1962011"/>
                  <a:pt x="223284" y="1967023"/>
                </a:cubicBezTo>
                <a:cubicBezTo>
                  <a:pt x="206139" y="1972738"/>
                  <a:pt x="187842" y="1974111"/>
                  <a:pt x="170121" y="1977655"/>
                </a:cubicBezTo>
                <a:cubicBezTo>
                  <a:pt x="13360" y="1966458"/>
                  <a:pt x="65758" y="1989271"/>
                  <a:pt x="0" y="1956390"/>
                </a:cubicBez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EB1FFB-2F6D-4261-ADF5-1EC1F5A9044A}"/>
              </a:ext>
            </a:extLst>
          </p:cNvPr>
          <p:cNvSpPr/>
          <p:nvPr/>
        </p:nvSpPr>
        <p:spPr>
          <a:xfrm>
            <a:off x="2420701" y="2647507"/>
            <a:ext cx="2821150" cy="1499191"/>
          </a:xfrm>
          <a:custGeom>
            <a:avLst/>
            <a:gdLst>
              <a:gd name="connsiteX0" fmla="*/ 2821150 w 2821150"/>
              <a:gd name="connsiteY0" fmla="*/ 244549 h 1499191"/>
              <a:gd name="connsiteX1" fmla="*/ 2661662 w 2821150"/>
              <a:gd name="connsiteY1" fmla="*/ 265814 h 1499191"/>
              <a:gd name="connsiteX2" fmla="*/ 2534071 w 2821150"/>
              <a:gd name="connsiteY2" fmla="*/ 287079 h 1499191"/>
              <a:gd name="connsiteX3" fmla="*/ 2278890 w 2821150"/>
              <a:gd name="connsiteY3" fmla="*/ 276446 h 1499191"/>
              <a:gd name="connsiteX4" fmla="*/ 2183197 w 2821150"/>
              <a:gd name="connsiteY4" fmla="*/ 244549 h 1499191"/>
              <a:gd name="connsiteX5" fmla="*/ 1832322 w 2821150"/>
              <a:gd name="connsiteY5" fmla="*/ 223284 h 1499191"/>
              <a:gd name="connsiteX6" fmla="*/ 1811057 w 2821150"/>
              <a:gd name="connsiteY6" fmla="*/ 191386 h 1499191"/>
              <a:gd name="connsiteX7" fmla="*/ 1779159 w 2821150"/>
              <a:gd name="connsiteY7" fmla="*/ 170121 h 1499191"/>
              <a:gd name="connsiteX8" fmla="*/ 1768527 w 2821150"/>
              <a:gd name="connsiteY8" fmla="*/ 138223 h 1499191"/>
              <a:gd name="connsiteX9" fmla="*/ 1704732 w 2821150"/>
              <a:gd name="connsiteY9" fmla="*/ 85060 h 1499191"/>
              <a:gd name="connsiteX10" fmla="*/ 1672834 w 2821150"/>
              <a:gd name="connsiteY10" fmla="*/ 74428 h 1499191"/>
              <a:gd name="connsiteX11" fmla="*/ 1598406 w 2821150"/>
              <a:gd name="connsiteY11" fmla="*/ 31898 h 1499191"/>
              <a:gd name="connsiteX12" fmla="*/ 1534611 w 2821150"/>
              <a:gd name="connsiteY12" fmla="*/ 10633 h 1499191"/>
              <a:gd name="connsiteX13" fmla="*/ 1502713 w 2821150"/>
              <a:gd name="connsiteY13" fmla="*/ 0 h 1499191"/>
              <a:gd name="connsiteX14" fmla="*/ 1343225 w 2821150"/>
              <a:gd name="connsiteY14" fmla="*/ 42530 h 1499191"/>
              <a:gd name="connsiteX15" fmla="*/ 1332592 w 2821150"/>
              <a:gd name="connsiteY15" fmla="*/ 74428 h 1499191"/>
              <a:gd name="connsiteX16" fmla="*/ 1343225 w 2821150"/>
              <a:gd name="connsiteY16" fmla="*/ 233916 h 1499191"/>
              <a:gd name="connsiteX17" fmla="*/ 1353857 w 2821150"/>
              <a:gd name="connsiteY17" fmla="*/ 265814 h 1499191"/>
              <a:gd name="connsiteX18" fmla="*/ 1364490 w 2821150"/>
              <a:gd name="connsiteY18" fmla="*/ 329609 h 1499191"/>
              <a:gd name="connsiteX19" fmla="*/ 1353857 w 2821150"/>
              <a:gd name="connsiteY19" fmla="*/ 478465 h 1499191"/>
              <a:gd name="connsiteX20" fmla="*/ 1321959 w 2821150"/>
              <a:gd name="connsiteY20" fmla="*/ 499730 h 1499191"/>
              <a:gd name="connsiteX21" fmla="*/ 1215634 w 2821150"/>
              <a:gd name="connsiteY21" fmla="*/ 520995 h 1499191"/>
              <a:gd name="connsiteX22" fmla="*/ 1194369 w 2821150"/>
              <a:gd name="connsiteY22" fmla="*/ 552893 h 1499191"/>
              <a:gd name="connsiteX23" fmla="*/ 1162471 w 2821150"/>
              <a:gd name="connsiteY23" fmla="*/ 669851 h 1499191"/>
              <a:gd name="connsiteX24" fmla="*/ 1141206 w 2821150"/>
              <a:gd name="connsiteY24" fmla="*/ 733646 h 1499191"/>
              <a:gd name="connsiteX25" fmla="*/ 1119941 w 2821150"/>
              <a:gd name="connsiteY25" fmla="*/ 946298 h 1499191"/>
              <a:gd name="connsiteX26" fmla="*/ 1098676 w 2821150"/>
              <a:gd name="connsiteY26" fmla="*/ 978195 h 1499191"/>
              <a:gd name="connsiteX27" fmla="*/ 1066778 w 2821150"/>
              <a:gd name="connsiteY27" fmla="*/ 999460 h 1499191"/>
              <a:gd name="connsiteX28" fmla="*/ 928555 w 2821150"/>
              <a:gd name="connsiteY28" fmla="*/ 1010093 h 1499191"/>
              <a:gd name="connsiteX29" fmla="*/ 875392 w 2821150"/>
              <a:gd name="connsiteY29" fmla="*/ 1063256 h 1499191"/>
              <a:gd name="connsiteX30" fmla="*/ 843494 w 2821150"/>
              <a:gd name="connsiteY30" fmla="*/ 1105786 h 1499191"/>
              <a:gd name="connsiteX31" fmla="*/ 811597 w 2821150"/>
              <a:gd name="connsiteY31" fmla="*/ 1137684 h 1499191"/>
              <a:gd name="connsiteX32" fmla="*/ 779699 w 2821150"/>
              <a:gd name="connsiteY32" fmla="*/ 1254642 h 1499191"/>
              <a:gd name="connsiteX33" fmla="*/ 747801 w 2821150"/>
              <a:gd name="connsiteY33" fmla="*/ 1329070 h 1499191"/>
              <a:gd name="connsiteX34" fmla="*/ 715904 w 2821150"/>
              <a:gd name="connsiteY34" fmla="*/ 1350335 h 1499191"/>
              <a:gd name="connsiteX35" fmla="*/ 588313 w 2821150"/>
              <a:gd name="connsiteY35" fmla="*/ 1329070 h 1499191"/>
              <a:gd name="connsiteX36" fmla="*/ 524518 w 2821150"/>
              <a:gd name="connsiteY36" fmla="*/ 1297172 h 1499191"/>
              <a:gd name="connsiteX37" fmla="*/ 428825 w 2821150"/>
              <a:gd name="connsiteY37" fmla="*/ 1318437 h 1499191"/>
              <a:gd name="connsiteX38" fmla="*/ 407559 w 2821150"/>
              <a:gd name="connsiteY38" fmla="*/ 1382233 h 1499191"/>
              <a:gd name="connsiteX39" fmla="*/ 375662 w 2821150"/>
              <a:gd name="connsiteY39" fmla="*/ 1477926 h 1499191"/>
              <a:gd name="connsiteX40" fmla="*/ 343764 w 2821150"/>
              <a:gd name="connsiteY40" fmla="*/ 1499191 h 1499191"/>
              <a:gd name="connsiteX41" fmla="*/ 301234 w 2821150"/>
              <a:gd name="connsiteY41" fmla="*/ 1488558 h 1499191"/>
              <a:gd name="connsiteX42" fmla="*/ 290601 w 2821150"/>
              <a:gd name="connsiteY42" fmla="*/ 1446028 h 1499191"/>
              <a:gd name="connsiteX43" fmla="*/ 269336 w 2821150"/>
              <a:gd name="connsiteY43" fmla="*/ 1414130 h 1499191"/>
              <a:gd name="connsiteX44" fmla="*/ 237439 w 2821150"/>
              <a:gd name="connsiteY44" fmla="*/ 1360967 h 1499191"/>
              <a:gd name="connsiteX45" fmla="*/ 205541 w 2821150"/>
              <a:gd name="connsiteY45" fmla="*/ 1350335 h 1499191"/>
              <a:gd name="connsiteX46" fmla="*/ 120480 w 2821150"/>
              <a:gd name="connsiteY46" fmla="*/ 1360967 h 1499191"/>
              <a:gd name="connsiteX47" fmla="*/ 88583 w 2821150"/>
              <a:gd name="connsiteY47" fmla="*/ 1371600 h 1499191"/>
              <a:gd name="connsiteX48" fmla="*/ 35420 w 2821150"/>
              <a:gd name="connsiteY48" fmla="*/ 1382233 h 1499191"/>
              <a:gd name="connsiteX49" fmla="*/ 3522 w 2821150"/>
              <a:gd name="connsiteY49" fmla="*/ 1392865 h 1499191"/>
              <a:gd name="connsiteX50" fmla="*/ 3522 w 2821150"/>
              <a:gd name="connsiteY50" fmla="*/ 1446028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821150" h="1499191">
                <a:moveTo>
                  <a:pt x="2821150" y="244549"/>
                </a:moveTo>
                <a:lnTo>
                  <a:pt x="2661662" y="265814"/>
                </a:lnTo>
                <a:cubicBezTo>
                  <a:pt x="2547706" y="280058"/>
                  <a:pt x="2598904" y="265467"/>
                  <a:pt x="2534071" y="287079"/>
                </a:cubicBezTo>
                <a:cubicBezTo>
                  <a:pt x="2449011" y="283535"/>
                  <a:pt x="2363808" y="282512"/>
                  <a:pt x="2278890" y="276446"/>
                </a:cubicBezTo>
                <a:cubicBezTo>
                  <a:pt x="2223144" y="272464"/>
                  <a:pt x="2243003" y="256510"/>
                  <a:pt x="2183197" y="244549"/>
                </a:cubicBezTo>
                <a:cubicBezTo>
                  <a:pt x="2115478" y="231005"/>
                  <a:pt x="1838036" y="223532"/>
                  <a:pt x="1832322" y="223284"/>
                </a:cubicBezTo>
                <a:cubicBezTo>
                  <a:pt x="1825234" y="212651"/>
                  <a:pt x="1820093" y="200422"/>
                  <a:pt x="1811057" y="191386"/>
                </a:cubicBezTo>
                <a:cubicBezTo>
                  <a:pt x="1802021" y="182350"/>
                  <a:pt x="1787142" y="180100"/>
                  <a:pt x="1779159" y="170121"/>
                </a:cubicBezTo>
                <a:cubicBezTo>
                  <a:pt x="1772158" y="161369"/>
                  <a:pt x="1774744" y="147548"/>
                  <a:pt x="1768527" y="138223"/>
                </a:cubicBezTo>
                <a:cubicBezTo>
                  <a:pt x="1756772" y="120591"/>
                  <a:pt x="1724342" y="94865"/>
                  <a:pt x="1704732" y="85060"/>
                </a:cubicBezTo>
                <a:cubicBezTo>
                  <a:pt x="1694708" y="80048"/>
                  <a:pt x="1683467" y="77972"/>
                  <a:pt x="1672834" y="74428"/>
                </a:cubicBezTo>
                <a:cubicBezTo>
                  <a:pt x="1644063" y="55247"/>
                  <a:pt x="1632130" y="45388"/>
                  <a:pt x="1598406" y="31898"/>
                </a:cubicBezTo>
                <a:cubicBezTo>
                  <a:pt x="1577594" y="23573"/>
                  <a:pt x="1555876" y="17721"/>
                  <a:pt x="1534611" y="10633"/>
                </a:cubicBezTo>
                <a:lnTo>
                  <a:pt x="1502713" y="0"/>
                </a:lnTo>
                <a:cubicBezTo>
                  <a:pt x="1422321" y="6700"/>
                  <a:pt x="1383391" y="-17719"/>
                  <a:pt x="1343225" y="42530"/>
                </a:cubicBezTo>
                <a:cubicBezTo>
                  <a:pt x="1337008" y="51855"/>
                  <a:pt x="1336136" y="63795"/>
                  <a:pt x="1332592" y="74428"/>
                </a:cubicBezTo>
                <a:cubicBezTo>
                  <a:pt x="1336136" y="127591"/>
                  <a:pt x="1337341" y="180961"/>
                  <a:pt x="1343225" y="233916"/>
                </a:cubicBezTo>
                <a:cubicBezTo>
                  <a:pt x="1344463" y="245055"/>
                  <a:pt x="1351426" y="254873"/>
                  <a:pt x="1353857" y="265814"/>
                </a:cubicBezTo>
                <a:cubicBezTo>
                  <a:pt x="1358534" y="286859"/>
                  <a:pt x="1360946" y="308344"/>
                  <a:pt x="1364490" y="329609"/>
                </a:cubicBezTo>
                <a:cubicBezTo>
                  <a:pt x="1360946" y="379228"/>
                  <a:pt x="1365922" y="430205"/>
                  <a:pt x="1353857" y="478465"/>
                </a:cubicBezTo>
                <a:cubicBezTo>
                  <a:pt x="1350758" y="490862"/>
                  <a:pt x="1333705" y="494696"/>
                  <a:pt x="1321959" y="499730"/>
                </a:cubicBezTo>
                <a:cubicBezTo>
                  <a:pt x="1301768" y="508383"/>
                  <a:pt x="1230032" y="518595"/>
                  <a:pt x="1215634" y="520995"/>
                </a:cubicBezTo>
                <a:cubicBezTo>
                  <a:pt x="1208546" y="531628"/>
                  <a:pt x="1199559" y="541216"/>
                  <a:pt x="1194369" y="552893"/>
                </a:cubicBezTo>
                <a:cubicBezTo>
                  <a:pt x="1164130" y="620932"/>
                  <a:pt x="1180128" y="605109"/>
                  <a:pt x="1162471" y="669851"/>
                </a:cubicBezTo>
                <a:cubicBezTo>
                  <a:pt x="1156573" y="691476"/>
                  <a:pt x="1141206" y="733646"/>
                  <a:pt x="1141206" y="733646"/>
                </a:cubicBezTo>
                <a:cubicBezTo>
                  <a:pt x="1140586" y="744190"/>
                  <a:pt x="1147676" y="890826"/>
                  <a:pt x="1119941" y="946298"/>
                </a:cubicBezTo>
                <a:cubicBezTo>
                  <a:pt x="1114226" y="957728"/>
                  <a:pt x="1107712" y="969159"/>
                  <a:pt x="1098676" y="978195"/>
                </a:cubicBezTo>
                <a:cubicBezTo>
                  <a:pt x="1089640" y="987231"/>
                  <a:pt x="1079338" y="997105"/>
                  <a:pt x="1066778" y="999460"/>
                </a:cubicBezTo>
                <a:cubicBezTo>
                  <a:pt x="1021359" y="1007976"/>
                  <a:pt x="974629" y="1006549"/>
                  <a:pt x="928555" y="1010093"/>
                </a:cubicBezTo>
                <a:cubicBezTo>
                  <a:pt x="871851" y="1095151"/>
                  <a:pt x="946274" y="992375"/>
                  <a:pt x="875392" y="1063256"/>
                </a:cubicBezTo>
                <a:cubicBezTo>
                  <a:pt x="862861" y="1075786"/>
                  <a:pt x="855027" y="1092331"/>
                  <a:pt x="843494" y="1105786"/>
                </a:cubicBezTo>
                <a:cubicBezTo>
                  <a:pt x="833708" y="1117203"/>
                  <a:pt x="822229" y="1127051"/>
                  <a:pt x="811597" y="1137684"/>
                </a:cubicBezTo>
                <a:cubicBezTo>
                  <a:pt x="791721" y="1197309"/>
                  <a:pt x="803684" y="1158702"/>
                  <a:pt x="779699" y="1254642"/>
                </a:cubicBezTo>
                <a:cubicBezTo>
                  <a:pt x="771565" y="1287177"/>
                  <a:pt x="772276" y="1304595"/>
                  <a:pt x="747801" y="1329070"/>
                </a:cubicBezTo>
                <a:cubicBezTo>
                  <a:pt x="738765" y="1338106"/>
                  <a:pt x="726536" y="1343247"/>
                  <a:pt x="715904" y="1350335"/>
                </a:cubicBezTo>
                <a:cubicBezTo>
                  <a:pt x="697154" y="1347991"/>
                  <a:pt x="617238" y="1341466"/>
                  <a:pt x="588313" y="1329070"/>
                </a:cubicBezTo>
                <a:cubicBezTo>
                  <a:pt x="443999" y="1267222"/>
                  <a:pt x="658953" y="1341986"/>
                  <a:pt x="524518" y="1297172"/>
                </a:cubicBezTo>
                <a:cubicBezTo>
                  <a:pt x="492620" y="1304260"/>
                  <a:pt x="455251" y="1299218"/>
                  <a:pt x="428825" y="1318437"/>
                </a:cubicBezTo>
                <a:cubicBezTo>
                  <a:pt x="410697" y="1331621"/>
                  <a:pt x="407559" y="1382233"/>
                  <a:pt x="407559" y="1382233"/>
                </a:cubicBezTo>
                <a:cubicBezTo>
                  <a:pt x="400431" y="1425002"/>
                  <a:pt x="405563" y="1448025"/>
                  <a:pt x="375662" y="1477926"/>
                </a:cubicBezTo>
                <a:cubicBezTo>
                  <a:pt x="366626" y="1486962"/>
                  <a:pt x="354397" y="1492103"/>
                  <a:pt x="343764" y="1499191"/>
                </a:cubicBezTo>
                <a:cubicBezTo>
                  <a:pt x="329587" y="1495647"/>
                  <a:pt x="311567" y="1498891"/>
                  <a:pt x="301234" y="1488558"/>
                </a:cubicBezTo>
                <a:cubicBezTo>
                  <a:pt x="290901" y="1478225"/>
                  <a:pt x="296357" y="1459459"/>
                  <a:pt x="290601" y="1446028"/>
                </a:cubicBezTo>
                <a:cubicBezTo>
                  <a:pt x="285567" y="1434282"/>
                  <a:pt x="276424" y="1424763"/>
                  <a:pt x="269336" y="1414130"/>
                </a:cubicBezTo>
                <a:cubicBezTo>
                  <a:pt x="260973" y="1389041"/>
                  <a:pt x="261763" y="1375562"/>
                  <a:pt x="237439" y="1360967"/>
                </a:cubicBezTo>
                <a:cubicBezTo>
                  <a:pt x="227828" y="1355201"/>
                  <a:pt x="216174" y="1353879"/>
                  <a:pt x="205541" y="1350335"/>
                </a:cubicBezTo>
                <a:cubicBezTo>
                  <a:pt x="177187" y="1353879"/>
                  <a:pt x="148593" y="1355855"/>
                  <a:pt x="120480" y="1360967"/>
                </a:cubicBezTo>
                <a:cubicBezTo>
                  <a:pt x="109453" y="1362972"/>
                  <a:pt x="99456" y="1368882"/>
                  <a:pt x="88583" y="1371600"/>
                </a:cubicBezTo>
                <a:cubicBezTo>
                  <a:pt x="71051" y="1375983"/>
                  <a:pt x="52952" y="1377850"/>
                  <a:pt x="35420" y="1382233"/>
                </a:cubicBezTo>
                <a:cubicBezTo>
                  <a:pt x="24547" y="1384951"/>
                  <a:pt x="8534" y="1382841"/>
                  <a:pt x="3522" y="1392865"/>
                </a:cubicBezTo>
                <a:cubicBezTo>
                  <a:pt x="-4403" y="1408715"/>
                  <a:pt x="3522" y="1428307"/>
                  <a:pt x="3522" y="1446028"/>
                </a:cubicBez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E10F237-289E-4B39-A3AA-746053F57CA0}"/>
              </a:ext>
            </a:extLst>
          </p:cNvPr>
          <p:cNvSpPr/>
          <p:nvPr/>
        </p:nvSpPr>
        <p:spPr>
          <a:xfrm>
            <a:off x="2598203" y="3991610"/>
            <a:ext cx="2381693" cy="373198"/>
          </a:xfrm>
          <a:custGeom>
            <a:avLst/>
            <a:gdLst>
              <a:gd name="connsiteX0" fmla="*/ 2381693 w 2381693"/>
              <a:gd name="connsiteY0" fmla="*/ 54221 h 373198"/>
              <a:gd name="connsiteX1" fmla="*/ 2190307 w 2381693"/>
              <a:gd name="connsiteY1" fmla="*/ 54221 h 373198"/>
              <a:gd name="connsiteX2" fmla="*/ 1924493 w 2381693"/>
              <a:gd name="connsiteY2" fmla="*/ 22324 h 373198"/>
              <a:gd name="connsiteX3" fmla="*/ 1881963 w 2381693"/>
              <a:gd name="connsiteY3" fmla="*/ 11691 h 373198"/>
              <a:gd name="connsiteX4" fmla="*/ 1382232 w 2381693"/>
              <a:gd name="connsiteY4" fmla="*/ 11691 h 373198"/>
              <a:gd name="connsiteX5" fmla="*/ 1286539 w 2381693"/>
              <a:gd name="connsiteY5" fmla="*/ 64854 h 373198"/>
              <a:gd name="connsiteX6" fmla="*/ 1265274 w 2381693"/>
              <a:gd name="connsiteY6" fmla="*/ 96751 h 373198"/>
              <a:gd name="connsiteX7" fmla="*/ 1233376 w 2381693"/>
              <a:gd name="connsiteY7" fmla="*/ 118017 h 373198"/>
              <a:gd name="connsiteX8" fmla="*/ 1169581 w 2381693"/>
              <a:gd name="connsiteY8" fmla="*/ 181812 h 373198"/>
              <a:gd name="connsiteX9" fmla="*/ 1127051 w 2381693"/>
              <a:gd name="connsiteY9" fmla="*/ 224342 h 373198"/>
              <a:gd name="connsiteX10" fmla="*/ 1095153 w 2381693"/>
              <a:gd name="connsiteY10" fmla="*/ 245607 h 373198"/>
              <a:gd name="connsiteX11" fmla="*/ 1063256 w 2381693"/>
              <a:gd name="connsiteY11" fmla="*/ 277505 h 373198"/>
              <a:gd name="connsiteX12" fmla="*/ 1031358 w 2381693"/>
              <a:gd name="connsiteY12" fmla="*/ 288137 h 373198"/>
              <a:gd name="connsiteX13" fmla="*/ 925032 w 2381693"/>
              <a:gd name="connsiteY13" fmla="*/ 330668 h 373198"/>
              <a:gd name="connsiteX14" fmla="*/ 893135 w 2381693"/>
              <a:gd name="connsiteY14" fmla="*/ 341300 h 373198"/>
              <a:gd name="connsiteX15" fmla="*/ 861237 w 2381693"/>
              <a:gd name="connsiteY15" fmla="*/ 351933 h 373198"/>
              <a:gd name="connsiteX16" fmla="*/ 723014 w 2381693"/>
              <a:gd name="connsiteY16" fmla="*/ 373198 h 373198"/>
              <a:gd name="connsiteX17" fmla="*/ 180753 w 2381693"/>
              <a:gd name="connsiteY17" fmla="*/ 362565 h 373198"/>
              <a:gd name="connsiteX18" fmla="*/ 31897 w 2381693"/>
              <a:gd name="connsiteY18" fmla="*/ 320035 h 373198"/>
              <a:gd name="connsiteX19" fmla="*/ 0 w 2381693"/>
              <a:gd name="connsiteY19" fmla="*/ 298770 h 37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81693" h="373198">
                <a:moveTo>
                  <a:pt x="2381693" y="54221"/>
                </a:moveTo>
                <a:cubicBezTo>
                  <a:pt x="2275737" y="69358"/>
                  <a:pt x="2320937" y="68735"/>
                  <a:pt x="2190307" y="54221"/>
                </a:cubicBezTo>
                <a:lnTo>
                  <a:pt x="1924493" y="22324"/>
                </a:lnTo>
                <a:cubicBezTo>
                  <a:pt x="1910316" y="18780"/>
                  <a:pt x="1896463" y="13504"/>
                  <a:pt x="1881963" y="11691"/>
                </a:cubicBezTo>
                <a:cubicBezTo>
                  <a:pt x="1698875" y="-11196"/>
                  <a:pt x="1598805" y="5503"/>
                  <a:pt x="1382232" y="11691"/>
                </a:cubicBezTo>
                <a:cubicBezTo>
                  <a:pt x="1358079" y="23767"/>
                  <a:pt x="1305231" y="48832"/>
                  <a:pt x="1286539" y="64854"/>
                </a:cubicBezTo>
                <a:cubicBezTo>
                  <a:pt x="1276837" y="73170"/>
                  <a:pt x="1274310" y="87715"/>
                  <a:pt x="1265274" y="96751"/>
                </a:cubicBezTo>
                <a:cubicBezTo>
                  <a:pt x="1256238" y="105787"/>
                  <a:pt x="1244009" y="110928"/>
                  <a:pt x="1233376" y="118017"/>
                </a:cubicBezTo>
                <a:cubicBezTo>
                  <a:pt x="1194673" y="176070"/>
                  <a:pt x="1232884" y="126421"/>
                  <a:pt x="1169581" y="181812"/>
                </a:cubicBezTo>
                <a:cubicBezTo>
                  <a:pt x="1154493" y="195014"/>
                  <a:pt x="1142273" y="211294"/>
                  <a:pt x="1127051" y="224342"/>
                </a:cubicBezTo>
                <a:cubicBezTo>
                  <a:pt x="1117349" y="232658"/>
                  <a:pt x="1104970" y="237426"/>
                  <a:pt x="1095153" y="245607"/>
                </a:cubicBezTo>
                <a:cubicBezTo>
                  <a:pt x="1083602" y="255233"/>
                  <a:pt x="1075767" y="269164"/>
                  <a:pt x="1063256" y="277505"/>
                </a:cubicBezTo>
                <a:cubicBezTo>
                  <a:pt x="1053931" y="283722"/>
                  <a:pt x="1041660" y="283722"/>
                  <a:pt x="1031358" y="288137"/>
                </a:cubicBezTo>
                <a:cubicBezTo>
                  <a:pt x="921838" y="335074"/>
                  <a:pt x="1070249" y="282263"/>
                  <a:pt x="925032" y="330668"/>
                </a:cubicBezTo>
                <a:lnTo>
                  <a:pt x="893135" y="341300"/>
                </a:lnTo>
                <a:cubicBezTo>
                  <a:pt x="882502" y="344844"/>
                  <a:pt x="872315" y="350229"/>
                  <a:pt x="861237" y="351933"/>
                </a:cubicBezTo>
                <a:lnTo>
                  <a:pt x="723014" y="373198"/>
                </a:lnTo>
                <a:cubicBezTo>
                  <a:pt x="542260" y="369654"/>
                  <a:pt x="361308" y="371746"/>
                  <a:pt x="180753" y="362565"/>
                </a:cubicBezTo>
                <a:cubicBezTo>
                  <a:pt x="173079" y="362175"/>
                  <a:pt x="47387" y="330362"/>
                  <a:pt x="31897" y="320035"/>
                </a:cubicBezTo>
                <a:lnTo>
                  <a:pt x="0" y="298770"/>
                </a:ln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B688EEE-B3BA-4D7C-9044-49F557E9BF16}"/>
              </a:ext>
            </a:extLst>
          </p:cNvPr>
          <p:cNvSpPr/>
          <p:nvPr/>
        </p:nvSpPr>
        <p:spPr>
          <a:xfrm>
            <a:off x="2392192" y="3922757"/>
            <a:ext cx="2594478" cy="531627"/>
          </a:xfrm>
          <a:custGeom>
            <a:avLst/>
            <a:gdLst>
              <a:gd name="connsiteX0" fmla="*/ 2594478 w 2594478"/>
              <a:gd name="connsiteY0" fmla="*/ 329609 h 531627"/>
              <a:gd name="connsiteX1" fmla="*/ 2541315 w 2594478"/>
              <a:gd name="connsiteY1" fmla="*/ 340241 h 531627"/>
              <a:gd name="connsiteX2" fmla="*/ 2488152 w 2594478"/>
              <a:gd name="connsiteY2" fmla="*/ 287079 h 531627"/>
              <a:gd name="connsiteX3" fmla="*/ 2456255 w 2594478"/>
              <a:gd name="connsiteY3" fmla="*/ 223283 h 531627"/>
              <a:gd name="connsiteX4" fmla="*/ 2424357 w 2594478"/>
              <a:gd name="connsiteY4" fmla="*/ 202018 h 531627"/>
              <a:gd name="connsiteX5" fmla="*/ 2339296 w 2594478"/>
              <a:gd name="connsiteY5" fmla="*/ 95693 h 531627"/>
              <a:gd name="connsiteX6" fmla="*/ 2275501 w 2594478"/>
              <a:gd name="connsiteY6" fmla="*/ 74427 h 531627"/>
              <a:gd name="connsiteX7" fmla="*/ 2179808 w 2594478"/>
              <a:gd name="connsiteY7" fmla="*/ 85060 h 531627"/>
              <a:gd name="connsiteX8" fmla="*/ 2169175 w 2594478"/>
              <a:gd name="connsiteY8" fmla="*/ 116958 h 531627"/>
              <a:gd name="connsiteX9" fmla="*/ 2137278 w 2594478"/>
              <a:gd name="connsiteY9" fmla="*/ 148855 h 531627"/>
              <a:gd name="connsiteX10" fmla="*/ 2020320 w 2594478"/>
              <a:gd name="connsiteY10" fmla="*/ 138223 h 531627"/>
              <a:gd name="connsiteX11" fmla="*/ 1977789 w 2594478"/>
              <a:gd name="connsiteY11" fmla="*/ 95693 h 531627"/>
              <a:gd name="connsiteX12" fmla="*/ 1945892 w 2594478"/>
              <a:gd name="connsiteY12" fmla="*/ 74427 h 531627"/>
              <a:gd name="connsiteX13" fmla="*/ 1913994 w 2594478"/>
              <a:gd name="connsiteY13" fmla="*/ 42530 h 531627"/>
              <a:gd name="connsiteX14" fmla="*/ 1839566 w 2594478"/>
              <a:gd name="connsiteY14" fmla="*/ 0 h 531627"/>
              <a:gd name="connsiteX15" fmla="*/ 1775771 w 2594478"/>
              <a:gd name="connsiteY15" fmla="*/ 53162 h 531627"/>
              <a:gd name="connsiteX16" fmla="*/ 1754506 w 2594478"/>
              <a:gd name="connsiteY16" fmla="*/ 85060 h 531627"/>
              <a:gd name="connsiteX17" fmla="*/ 1743873 w 2594478"/>
              <a:gd name="connsiteY17" fmla="*/ 148855 h 531627"/>
              <a:gd name="connsiteX18" fmla="*/ 1733241 w 2594478"/>
              <a:gd name="connsiteY18" fmla="*/ 180753 h 531627"/>
              <a:gd name="connsiteX19" fmla="*/ 1648180 w 2594478"/>
              <a:gd name="connsiteY19" fmla="*/ 170120 h 531627"/>
              <a:gd name="connsiteX20" fmla="*/ 1520589 w 2594478"/>
              <a:gd name="connsiteY20" fmla="*/ 106325 h 531627"/>
              <a:gd name="connsiteX21" fmla="*/ 1488692 w 2594478"/>
              <a:gd name="connsiteY21" fmla="*/ 95693 h 531627"/>
              <a:gd name="connsiteX22" fmla="*/ 1424896 w 2594478"/>
              <a:gd name="connsiteY22" fmla="*/ 116958 h 531627"/>
              <a:gd name="connsiteX23" fmla="*/ 1371734 w 2594478"/>
              <a:gd name="connsiteY23" fmla="*/ 170120 h 531627"/>
              <a:gd name="connsiteX24" fmla="*/ 1361101 w 2594478"/>
              <a:gd name="connsiteY24" fmla="*/ 202018 h 531627"/>
              <a:gd name="connsiteX25" fmla="*/ 1318571 w 2594478"/>
              <a:gd name="connsiteY25" fmla="*/ 265813 h 531627"/>
              <a:gd name="connsiteX26" fmla="*/ 1286673 w 2594478"/>
              <a:gd name="connsiteY26" fmla="*/ 329609 h 531627"/>
              <a:gd name="connsiteX27" fmla="*/ 1265408 w 2594478"/>
              <a:gd name="connsiteY27" fmla="*/ 393404 h 531627"/>
              <a:gd name="connsiteX28" fmla="*/ 1222878 w 2594478"/>
              <a:gd name="connsiteY28" fmla="*/ 446567 h 531627"/>
              <a:gd name="connsiteX29" fmla="*/ 1190980 w 2594478"/>
              <a:gd name="connsiteY29" fmla="*/ 457200 h 531627"/>
              <a:gd name="connsiteX30" fmla="*/ 1127185 w 2594478"/>
              <a:gd name="connsiteY30" fmla="*/ 446567 h 531627"/>
              <a:gd name="connsiteX31" fmla="*/ 1063389 w 2594478"/>
              <a:gd name="connsiteY31" fmla="*/ 404037 h 531627"/>
              <a:gd name="connsiteX32" fmla="*/ 1042124 w 2594478"/>
              <a:gd name="connsiteY32" fmla="*/ 372139 h 531627"/>
              <a:gd name="connsiteX33" fmla="*/ 967696 w 2594478"/>
              <a:gd name="connsiteY33" fmla="*/ 350874 h 531627"/>
              <a:gd name="connsiteX34" fmla="*/ 872003 w 2594478"/>
              <a:gd name="connsiteY34" fmla="*/ 382772 h 531627"/>
              <a:gd name="connsiteX35" fmla="*/ 850738 w 2594478"/>
              <a:gd name="connsiteY35" fmla="*/ 446567 h 531627"/>
              <a:gd name="connsiteX36" fmla="*/ 797575 w 2594478"/>
              <a:gd name="connsiteY36" fmla="*/ 499730 h 531627"/>
              <a:gd name="connsiteX37" fmla="*/ 765678 w 2594478"/>
              <a:gd name="connsiteY37" fmla="*/ 531627 h 531627"/>
              <a:gd name="connsiteX38" fmla="*/ 659352 w 2594478"/>
              <a:gd name="connsiteY38" fmla="*/ 520995 h 531627"/>
              <a:gd name="connsiteX39" fmla="*/ 606189 w 2594478"/>
              <a:gd name="connsiteY39" fmla="*/ 467832 h 531627"/>
              <a:gd name="connsiteX40" fmla="*/ 574292 w 2594478"/>
              <a:gd name="connsiteY40" fmla="*/ 446567 h 531627"/>
              <a:gd name="connsiteX41" fmla="*/ 553027 w 2594478"/>
              <a:gd name="connsiteY41" fmla="*/ 414669 h 531627"/>
              <a:gd name="connsiteX42" fmla="*/ 499864 w 2594478"/>
              <a:gd name="connsiteY42" fmla="*/ 372139 h 531627"/>
              <a:gd name="connsiteX43" fmla="*/ 404171 w 2594478"/>
              <a:gd name="connsiteY43" fmla="*/ 382772 h 531627"/>
              <a:gd name="connsiteX44" fmla="*/ 382906 w 2594478"/>
              <a:gd name="connsiteY44" fmla="*/ 414669 h 531627"/>
              <a:gd name="connsiteX45" fmla="*/ 319110 w 2594478"/>
              <a:gd name="connsiteY45" fmla="*/ 457200 h 531627"/>
              <a:gd name="connsiteX46" fmla="*/ 287213 w 2594478"/>
              <a:gd name="connsiteY46" fmla="*/ 446567 h 531627"/>
              <a:gd name="connsiteX47" fmla="*/ 244682 w 2594478"/>
              <a:gd name="connsiteY47" fmla="*/ 382772 h 531627"/>
              <a:gd name="connsiteX48" fmla="*/ 223417 w 2594478"/>
              <a:gd name="connsiteY48" fmla="*/ 361506 h 531627"/>
              <a:gd name="connsiteX49" fmla="*/ 212785 w 2594478"/>
              <a:gd name="connsiteY49" fmla="*/ 329609 h 531627"/>
              <a:gd name="connsiteX50" fmla="*/ 148989 w 2594478"/>
              <a:gd name="connsiteY50" fmla="*/ 297711 h 531627"/>
              <a:gd name="connsiteX51" fmla="*/ 32031 w 2594478"/>
              <a:gd name="connsiteY51" fmla="*/ 308344 h 531627"/>
              <a:gd name="connsiteX52" fmla="*/ 21399 w 2594478"/>
              <a:gd name="connsiteY52" fmla="*/ 340241 h 531627"/>
              <a:gd name="connsiteX53" fmla="*/ 134 w 2594478"/>
              <a:gd name="connsiteY53" fmla="*/ 404037 h 5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594478" h="531627">
                <a:moveTo>
                  <a:pt x="2594478" y="329609"/>
                </a:moveTo>
                <a:cubicBezTo>
                  <a:pt x="2576757" y="333153"/>
                  <a:pt x="2559247" y="342483"/>
                  <a:pt x="2541315" y="340241"/>
                </a:cubicBezTo>
                <a:cubicBezTo>
                  <a:pt x="2515539" y="337019"/>
                  <a:pt x="2499752" y="304478"/>
                  <a:pt x="2488152" y="287079"/>
                </a:cubicBezTo>
                <a:cubicBezTo>
                  <a:pt x="2479505" y="261136"/>
                  <a:pt x="2476867" y="243895"/>
                  <a:pt x="2456255" y="223283"/>
                </a:cubicBezTo>
                <a:cubicBezTo>
                  <a:pt x="2447219" y="214247"/>
                  <a:pt x="2434990" y="209106"/>
                  <a:pt x="2424357" y="202018"/>
                </a:cubicBezTo>
                <a:cubicBezTo>
                  <a:pt x="2404048" y="141091"/>
                  <a:pt x="2411438" y="119741"/>
                  <a:pt x="2339296" y="95693"/>
                </a:cubicBezTo>
                <a:lnTo>
                  <a:pt x="2275501" y="74427"/>
                </a:lnTo>
                <a:cubicBezTo>
                  <a:pt x="2243603" y="77971"/>
                  <a:pt x="2209606" y="73140"/>
                  <a:pt x="2179808" y="85060"/>
                </a:cubicBezTo>
                <a:cubicBezTo>
                  <a:pt x="2169402" y="89223"/>
                  <a:pt x="2175392" y="107633"/>
                  <a:pt x="2169175" y="116958"/>
                </a:cubicBezTo>
                <a:cubicBezTo>
                  <a:pt x="2160834" y="129469"/>
                  <a:pt x="2147910" y="138223"/>
                  <a:pt x="2137278" y="148855"/>
                </a:cubicBezTo>
                <a:cubicBezTo>
                  <a:pt x="2098292" y="145311"/>
                  <a:pt x="2057458" y="150602"/>
                  <a:pt x="2020320" y="138223"/>
                </a:cubicBezTo>
                <a:cubicBezTo>
                  <a:pt x="2001300" y="131883"/>
                  <a:pt x="1993011" y="108741"/>
                  <a:pt x="1977789" y="95693"/>
                </a:cubicBezTo>
                <a:cubicBezTo>
                  <a:pt x="1968087" y="87377"/>
                  <a:pt x="1955709" y="82608"/>
                  <a:pt x="1945892" y="74427"/>
                </a:cubicBezTo>
                <a:cubicBezTo>
                  <a:pt x="1934341" y="64801"/>
                  <a:pt x="1925546" y="52156"/>
                  <a:pt x="1913994" y="42530"/>
                </a:cubicBezTo>
                <a:cubicBezTo>
                  <a:pt x="1891451" y="23745"/>
                  <a:pt x="1865565" y="12999"/>
                  <a:pt x="1839566" y="0"/>
                </a:cubicBezTo>
                <a:cubicBezTo>
                  <a:pt x="1808202" y="20909"/>
                  <a:pt x="1801354" y="22462"/>
                  <a:pt x="1775771" y="53162"/>
                </a:cubicBezTo>
                <a:cubicBezTo>
                  <a:pt x="1767590" y="62979"/>
                  <a:pt x="1761594" y="74427"/>
                  <a:pt x="1754506" y="85060"/>
                </a:cubicBezTo>
                <a:cubicBezTo>
                  <a:pt x="1750962" y="106325"/>
                  <a:pt x="1748550" y="127810"/>
                  <a:pt x="1743873" y="148855"/>
                </a:cubicBezTo>
                <a:cubicBezTo>
                  <a:pt x="1741442" y="159796"/>
                  <a:pt x="1744182" y="178322"/>
                  <a:pt x="1733241" y="180753"/>
                </a:cubicBezTo>
                <a:cubicBezTo>
                  <a:pt x="1705347" y="186952"/>
                  <a:pt x="1676534" y="173664"/>
                  <a:pt x="1648180" y="170120"/>
                </a:cubicBezTo>
                <a:cubicBezTo>
                  <a:pt x="1565735" y="115156"/>
                  <a:pt x="1608630" y="135672"/>
                  <a:pt x="1520589" y="106325"/>
                </a:cubicBezTo>
                <a:lnTo>
                  <a:pt x="1488692" y="95693"/>
                </a:lnTo>
                <a:cubicBezTo>
                  <a:pt x="1467427" y="102781"/>
                  <a:pt x="1437330" y="98307"/>
                  <a:pt x="1424896" y="116958"/>
                </a:cubicBezTo>
                <a:cubicBezTo>
                  <a:pt x="1396543" y="159487"/>
                  <a:pt x="1414263" y="141767"/>
                  <a:pt x="1371734" y="170120"/>
                </a:cubicBezTo>
                <a:cubicBezTo>
                  <a:pt x="1368190" y="180753"/>
                  <a:pt x="1366544" y="192221"/>
                  <a:pt x="1361101" y="202018"/>
                </a:cubicBezTo>
                <a:cubicBezTo>
                  <a:pt x="1348689" y="224359"/>
                  <a:pt x="1326653" y="241567"/>
                  <a:pt x="1318571" y="265813"/>
                </a:cubicBezTo>
                <a:cubicBezTo>
                  <a:pt x="1303897" y="309834"/>
                  <a:pt x="1314155" y="288385"/>
                  <a:pt x="1286673" y="329609"/>
                </a:cubicBezTo>
                <a:lnTo>
                  <a:pt x="1265408" y="393404"/>
                </a:lnTo>
                <a:cubicBezTo>
                  <a:pt x="1253145" y="430193"/>
                  <a:pt x="1261352" y="427330"/>
                  <a:pt x="1222878" y="446567"/>
                </a:cubicBezTo>
                <a:cubicBezTo>
                  <a:pt x="1212853" y="451579"/>
                  <a:pt x="1201613" y="453656"/>
                  <a:pt x="1190980" y="457200"/>
                </a:cubicBezTo>
                <a:cubicBezTo>
                  <a:pt x="1169715" y="453656"/>
                  <a:pt x="1147085" y="454859"/>
                  <a:pt x="1127185" y="446567"/>
                </a:cubicBezTo>
                <a:cubicBezTo>
                  <a:pt x="1103593" y="436737"/>
                  <a:pt x="1063389" y="404037"/>
                  <a:pt x="1063389" y="404037"/>
                </a:cubicBezTo>
                <a:cubicBezTo>
                  <a:pt x="1056301" y="393404"/>
                  <a:pt x="1052102" y="380122"/>
                  <a:pt x="1042124" y="372139"/>
                </a:cubicBezTo>
                <a:cubicBezTo>
                  <a:pt x="1035188" y="366590"/>
                  <a:pt x="970478" y="351569"/>
                  <a:pt x="967696" y="350874"/>
                </a:cubicBezTo>
                <a:cubicBezTo>
                  <a:pt x="946040" y="354483"/>
                  <a:pt x="889388" y="354955"/>
                  <a:pt x="872003" y="382772"/>
                </a:cubicBezTo>
                <a:cubicBezTo>
                  <a:pt x="860123" y="401780"/>
                  <a:pt x="866588" y="430717"/>
                  <a:pt x="850738" y="446567"/>
                </a:cubicBezTo>
                <a:lnTo>
                  <a:pt x="797575" y="499730"/>
                </a:lnTo>
                <a:lnTo>
                  <a:pt x="765678" y="531627"/>
                </a:lnTo>
                <a:cubicBezTo>
                  <a:pt x="730236" y="528083"/>
                  <a:pt x="692423" y="534223"/>
                  <a:pt x="659352" y="520995"/>
                </a:cubicBezTo>
                <a:cubicBezTo>
                  <a:pt x="636083" y="511688"/>
                  <a:pt x="627041" y="481734"/>
                  <a:pt x="606189" y="467832"/>
                </a:cubicBezTo>
                <a:lnTo>
                  <a:pt x="574292" y="446567"/>
                </a:lnTo>
                <a:cubicBezTo>
                  <a:pt x="567204" y="435934"/>
                  <a:pt x="561010" y="424648"/>
                  <a:pt x="553027" y="414669"/>
                </a:cubicBezTo>
                <a:cubicBezTo>
                  <a:pt x="535714" y="393028"/>
                  <a:pt x="523545" y="387927"/>
                  <a:pt x="499864" y="372139"/>
                </a:cubicBezTo>
                <a:cubicBezTo>
                  <a:pt x="467966" y="375683"/>
                  <a:pt x="434333" y="371804"/>
                  <a:pt x="404171" y="382772"/>
                </a:cubicBezTo>
                <a:cubicBezTo>
                  <a:pt x="392162" y="387139"/>
                  <a:pt x="391087" y="404852"/>
                  <a:pt x="382906" y="414669"/>
                </a:cubicBezTo>
                <a:cubicBezTo>
                  <a:pt x="352273" y="451429"/>
                  <a:pt x="358424" y="444095"/>
                  <a:pt x="319110" y="457200"/>
                </a:cubicBezTo>
                <a:cubicBezTo>
                  <a:pt x="308478" y="453656"/>
                  <a:pt x="295138" y="454492"/>
                  <a:pt x="287213" y="446567"/>
                </a:cubicBezTo>
                <a:cubicBezTo>
                  <a:pt x="269141" y="428495"/>
                  <a:pt x="262753" y="400844"/>
                  <a:pt x="244682" y="382772"/>
                </a:cubicBezTo>
                <a:lnTo>
                  <a:pt x="223417" y="361506"/>
                </a:lnTo>
                <a:cubicBezTo>
                  <a:pt x="219873" y="350874"/>
                  <a:pt x="219786" y="338360"/>
                  <a:pt x="212785" y="329609"/>
                </a:cubicBezTo>
                <a:cubicBezTo>
                  <a:pt x="197795" y="310872"/>
                  <a:pt x="170001" y="304715"/>
                  <a:pt x="148989" y="297711"/>
                </a:cubicBezTo>
                <a:cubicBezTo>
                  <a:pt x="110003" y="301255"/>
                  <a:pt x="69169" y="295965"/>
                  <a:pt x="32031" y="308344"/>
                </a:cubicBezTo>
                <a:cubicBezTo>
                  <a:pt x="21399" y="311888"/>
                  <a:pt x="25814" y="329940"/>
                  <a:pt x="21399" y="340241"/>
                </a:cubicBezTo>
                <a:cubicBezTo>
                  <a:pt x="-3036" y="397257"/>
                  <a:pt x="134" y="363279"/>
                  <a:pt x="134" y="404037"/>
                </a:cubicBez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936CD-4873-4130-9E92-E2E4081647C9}"/>
              </a:ext>
            </a:extLst>
          </p:cNvPr>
          <p:cNvSpPr/>
          <p:nvPr/>
        </p:nvSpPr>
        <p:spPr>
          <a:xfrm rot="5400000">
            <a:off x="2008077" y="3140387"/>
            <a:ext cx="1119664" cy="521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772B42-728E-4194-A35B-DBFDC513B09B}"/>
              </a:ext>
            </a:extLst>
          </p:cNvPr>
          <p:cNvSpPr/>
          <p:nvPr/>
        </p:nvSpPr>
        <p:spPr>
          <a:xfrm>
            <a:off x="1316900" y="2493803"/>
            <a:ext cx="1119664" cy="521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40DB6A-2931-4AAF-8750-6B930F86324B}"/>
              </a:ext>
            </a:extLst>
          </p:cNvPr>
          <p:cNvSpPr txBox="1"/>
          <p:nvPr/>
        </p:nvSpPr>
        <p:spPr>
          <a:xfrm>
            <a:off x="5514571" y="2347959"/>
            <a:ext cx="30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(signal resistor; voltage </a:t>
            </a:r>
            <a:r>
              <a:rPr lang="en-GB" dirty="0">
                <a:sym typeface="Symbol" panose="05050102010706020507" pitchFamily="18" charset="2"/>
              </a:rPr>
              <a:t> field</a:t>
            </a:r>
            <a:r>
              <a:rPr lang="en-GB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6AD7A-9E1F-410F-9208-90623335659C}"/>
              </a:ext>
            </a:extLst>
          </p:cNvPr>
          <p:cNvSpPr txBox="1"/>
          <p:nvPr/>
        </p:nvSpPr>
        <p:spPr>
          <a:xfrm>
            <a:off x="6823546" y="3369176"/>
            <a:ext cx="1901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Excitation coil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82BED-6E3A-46B4-8EED-5106083E5D9B}"/>
              </a:ext>
            </a:extLst>
          </p:cNvPr>
          <p:cNvSpPr txBox="1"/>
          <p:nvPr/>
        </p:nvSpPr>
        <p:spPr>
          <a:xfrm>
            <a:off x="5730613" y="4417648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Pickup coils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D7D1C9-3487-4FD7-A14E-5245FD8D87BA}"/>
              </a:ext>
            </a:extLst>
          </p:cNvPr>
          <p:cNvSpPr txBox="1"/>
          <p:nvPr/>
        </p:nvSpPr>
        <p:spPr>
          <a:xfrm>
            <a:off x="1881902" y="6166744"/>
            <a:ext cx="723907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NI 9215</a:t>
            </a:r>
            <a:r>
              <a:rPr lang="en-GB" dirty="0"/>
              <a:t>: 4 differential </a:t>
            </a:r>
            <a:r>
              <a:rPr lang="en-GB" dirty="0" err="1"/>
              <a:t>analog</a:t>
            </a:r>
            <a:r>
              <a:rPr lang="en-GB" dirty="0"/>
              <a:t> inputs (virtual ground), ±10 V, 16 Bit, 100 </a:t>
            </a:r>
            <a:r>
              <a:rPr lang="en-GB" dirty="0" err="1"/>
              <a:t>kS</a:t>
            </a:r>
            <a:r>
              <a:rPr lang="en-GB" dirty="0"/>
              <a:t>/s per channel, screw-terminals, simultaneous sampling of all input channels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C0A65A0-57D6-4AA9-9875-C174EBD9BA8A}"/>
              </a:ext>
            </a:extLst>
          </p:cNvPr>
          <p:cNvSpPr/>
          <p:nvPr/>
        </p:nvSpPr>
        <p:spPr>
          <a:xfrm>
            <a:off x="2617868" y="4673152"/>
            <a:ext cx="2392325" cy="309028"/>
          </a:xfrm>
          <a:custGeom>
            <a:avLst/>
            <a:gdLst>
              <a:gd name="connsiteX0" fmla="*/ 2392325 w 2392325"/>
              <a:gd name="connsiteY0" fmla="*/ 297711 h 309028"/>
              <a:gd name="connsiteX1" fmla="*/ 2286000 w 2392325"/>
              <a:gd name="connsiteY1" fmla="*/ 297711 h 309028"/>
              <a:gd name="connsiteX2" fmla="*/ 2211572 w 2392325"/>
              <a:gd name="connsiteY2" fmla="*/ 223283 h 309028"/>
              <a:gd name="connsiteX3" fmla="*/ 2115879 w 2392325"/>
              <a:gd name="connsiteY3" fmla="*/ 148856 h 309028"/>
              <a:gd name="connsiteX4" fmla="*/ 2073349 w 2392325"/>
              <a:gd name="connsiteY4" fmla="*/ 138223 h 309028"/>
              <a:gd name="connsiteX5" fmla="*/ 1839432 w 2392325"/>
              <a:gd name="connsiteY5" fmla="*/ 148856 h 309028"/>
              <a:gd name="connsiteX6" fmla="*/ 1807535 w 2392325"/>
              <a:gd name="connsiteY6" fmla="*/ 170121 h 309028"/>
              <a:gd name="connsiteX7" fmla="*/ 1743739 w 2392325"/>
              <a:gd name="connsiteY7" fmla="*/ 191386 h 309028"/>
              <a:gd name="connsiteX8" fmla="*/ 1711842 w 2392325"/>
              <a:gd name="connsiteY8" fmla="*/ 212651 h 309028"/>
              <a:gd name="connsiteX9" fmla="*/ 1605516 w 2392325"/>
              <a:gd name="connsiteY9" fmla="*/ 244549 h 309028"/>
              <a:gd name="connsiteX10" fmla="*/ 1531088 w 2392325"/>
              <a:gd name="connsiteY10" fmla="*/ 265814 h 309028"/>
              <a:gd name="connsiteX11" fmla="*/ 1233376 w 2392325"/>
              <a:gd name="connsiteY11" fmla="*/ 255181 h 309028"/>
              <a:gd name="connsiteX12" fmla="*/ 1201479 w 2392325"/>
              <a:gd name="connsiteY12" fmla="*/ 233916 h 309028"/>
              <a:gd name="connsiteX13" fmla="*/ 1137683 w 2392325"/>
              <a:gd name="connsiteY13" fmla="*/ 212651 h 309028"/>
              <a:gd name="connsiteX14" fmla="*/ 1084521 w 2392325"/>
              <a:gd name="connsiteY14" fmla="*/ 191386 h 309028"/>
              <a:gd name="connsiteX15" fmla="*/ 1041990 w 2392325"/>
              <a:gd name="connsiteY15" fmla="*/ 170121 h 309028"/>
              <a:gd name="connsiteX16" fmla="*/ 1010093 w 2392325"/>
              <a:gd name="connsiteY16" fmla="*/ 148856 h 309028"/>
              <a:gd name="connsiteX17" fmla="*/ 967563 w 2392325"/>
              <a:gd name="connsiteY17" fmla="*/ 138223 h 309028"/>
              <a:gd name="connsiteX18" fmla="*/ 839972 w 2392325"/>
              <a:gd name="connsiteY18" fmla="*/ 116958 h 309028"/>
              <a:gd name="connsiteX19" fmla="*/ 595423 w 2392325"/>
              <a:gd name="connsiteY19" fmla="*/ 116958 h 309028"/>
              <a:gd name="connsiteX20" fmla="*/ 563525 w 2392325"/>
              <a:gd name="connsiteY20" fmla="*/ 138223 h 309028"/>
              <a:gd name="connsiteX21" fmla="*/ 499730 w 2392325"/>
              <a:gd name="connsiteY21" fmla="*/ 159488 h 309028"/>
              <a:gd name="connsiteX22" fmla="*/ 435935 w 2392325"/>
              <a:gd name="connsiteY22" fmla="*/ 180753 h 309028"/>
              <a:gd name="connsiteX23" fmla="*/ 393404 w 2392325"/>
              <a:gd name="connsiteY23" fmla="*/ 191386 h 309028"/>
              <a:gd name="connsiteX24" fmla="*/ 244549 w 2392325"/>
              <a:gd name="connsiteY24" fmla="*/ 170121 h 309028"/>
              <a:gd name="connsiteX25" fmla="*/ 212651 w 2392325"/>
              <a:gd name="connsiteY25" fmla="*/ 148856 h 309028"/>
              <a:gd name="connsiteX26" fmla="*/ 148856 w 2392325"/>
              <a:gd name="connsiteY26" fmla="*/ 116958 h 309028"/>
              <a:gd name="connsiteX27" fmla="*/ 95693 w 2392325"/>
              <a:gd name="connsiteY27" fmla="*/ 85060 h 309028"/>
              <a:gd name="connsiteX28" fmla="*/ 31897 w 2392325"/>
              <a:gd name="connsiteY28" fmla="*/ 31897 h 309028"/>
              <a:gd name="connsiteX29" fmla="*/ 0 w 2392325"/>
              <a:gd name="connsiteY29" fmla="*/ 0 h 30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92325" h="309028">
                <a:moveTo>
                  <a:pt x="2392325" y="297711"/>
                </a:moveTo>
                <a:cubicBezTo>
                  <a:pt x="2359608" y="304255"/>
                  <a:pt x="2318717" y="319522"/>
                  <a:pt x="2286000" y="297711"/>
                </a:cubicBezTo>
                <a:cubicBezTo>
                  <a:pt x="2256807" y="278249"/>
                  <a:pt x="2238526" y="245744"/>
                  <a:pt x="2211572" y="223283"/>
                </a:cubicBezTo>
                <a:cubicBezTo>
                  <a:pt x="2207957" y="220271"/>
                  <a:pt x="2138494" y="158548"/>
                  <a:pt x="2115879" y="148856"/>
                </a:cubicBezTo>
                <a:cubicBezTo>
                  <a:pt x="2102448" y="143100"/>
                  <a:pt x="2087526" y="141767"/>
                  <a:pt x="2073349" y="138223"/>
                </a:cubicBezTo>
                <a:cubicBezTo>
                  <a:pt x="1995377" y="141767"/>
                  <a:pt x="1916929" y="139556"/>
                  <a:pt x="1839432" y="148856"/>
                </a:cubicBezTo>
                <a:cubicBezTo>
                  <a:pt x="1826744" y="150379"/>
                  <a:pt x="1819212" y="164931"/>
                  <a:pt x="1807535" y="170121"/>
                </a:cubicBezTo>
                <a:cubicBezTo>
                  <a:pt x="1787051" y="179225"/>
                  <a:pt x="1762390" y="178952"/>
                  <a:pt x="1743739" y="191386"/>
                </a:cubicBezTo>
                <a:cubicBezTo>
                  <a:pt x="1733107" y="198474"/>
                  <a:pt x="1723519" y="207461"/>
                  <a:pt x="1711842" y="212651"/>
                </a:cubicBezTo>
                <a:cubicBezTo>
                  <a:pt x="1666370" y="232861"/>
                  <a:pt x="1648809" y="232180"/>
                  <a:pt x="1605516" y="244549"/>
                </a:cubicBezTo>
                <a:cubicBezTo>
                  <a:pt x="1498741" y="275056"/>
                  <a:pt x="1664043" y="232574"/>
                  <a:pt x="1531088" y="265814"/>
                </a:cubicBezTo>
                <a:cubicBezTo>
                  <a:pt x="1431851" y="262270"/>
                  <a:pt x="1332215" y="264746"/>
                  <a:pt x="1233376" y="255181"/>
                </a:cubicBezTo>
                <a:cubicBezTo>
                  <a:pt x="1220657" y="253950"/>
                  <a:pt x="1213156" y="239106"/>
                  <a:pt x="1201479" y="233916"/>
                </a:cubicBezTo>
                <a:cubicBezTo>
                  <a:pt x="1180995" y="224812"/>
                  <a:pt x="1158495" y="220976"/>
                  <a:pt x="1137683" y="212651"/>
                </a:cubicBezTo>
                <a:cubicBezTo>
                  <a:pt x="1119962" y="205563"/>
                  <a:pt x="1101962" y="199137"/>
                  <a:pt x="1084521" y="191386"/>
                </a:cubicBezTo>
                <a:cubicBezTo>
                  <a:pt x="1070037" y="184949"/>
                  <a:pt x="1055752" y="177985"/>
                  <a:pt x="1041990" y="170121"/>
                </a:cubicBezTo>
                <a:cubicBezTo>
                  <a:pt x="1030895" y="163781"/>
                  <a:pt x="1021838" y="153890"/>
                  <a:pt x="1010093" y="148856"/>
                </a:cubicBezTo>
                <a:cubicBezTo>
                  <a:pt x="996662" y="143100"/>
                  <a:pt x="981614" y="142238"/>
                  <a:pt x="967563" y="138223"/>
                </a:cubicBezTo>
                <a:cubicBezTo>
                  <a:pt x="888217" y="115552"/>
                  <a:pt x="995487" y="134237"/>
                  <a:pt x="839972" y="116958"/>
                </a:cubicBezTo>
                <a:cubicBezTo>
                  <a:pt x="742195" y="92513"/>
                  <a:pt x="765093" y="93821"/>
                  <a:pt x="595423" y="116958"/>
                </a:cubicBezTo>
                <a:cubicBezTo>
                  <a:pt x="582761" y="118685"/>
                  <a:pt x="575202" y="133033"/>
                  <a:pt x="563525" y="138223"/>
                </a:cubicBezTo>
                <a:cubicBezTo>
                  <a:pt x="543042" y="147327"/>
                  <a:pt x="520995" y="152400"/>
                  <a:pt x="499730" y="159488"/>
                </a:cubicBezTo>
                <a:cubicBezTo>
                  <a:pt x="499720" y="159491"/>
                  <a:pt x="435946" y="180750"/>
                  <a:pt x="435935" y="180753"/>
                </a:cubicBezTo>
                <a:lnTo>
                  <a:pt x="393404" y="191386"/>
                </a:lnTo>
                <a:cubicBezTo>
                  <a:pt x="374659" y="189511"/>
                  <a:pt x="279738" y="185202"/>
                  <a:pt x="244549" y="170121"/>
                </a:cubicBezTo>
                <a:cubicBezTo>
                  <a:pt x="232803" y="165087"/>
                  <a:pt x="224081" y="154571"/>
                  <a:pt x="212651" y="148856"/>
                </a:cubicBezTo>
                <a:cubicBezTo>
                  <a:pt x="160243" y="122652"/>
                  <a:pt x="199642" y="157586"/>
                  <a:pt x="148856" y="116958"/>
                </a:cubicBezTo>
                <a:cubicBezTo>
                  <a:pt x="107156" y="83598"/>
                  <a:pt x="151085" y="103525"/>
                  <a:pt x="95693" y="85060"/>
                </a:cubicBezTo>
                <a:cubicBezTo>
                  <a:pt x="2504" y="-8129"/>
                  <a:pt x="120715" y="105911"/>
                  <a:pt x="31897" y="31897"/>
                </a:cubicBezTo>
                <a:cubicBezTo>
                  <a:pt x="20346" y="22271"/>
                  <a:pt x="0" y="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53CC6BD-EC56-4E25-92F3-C7C54CFA5C83}"/>
              </a:ext>
            </a:extLst>
          </p:cNvPr>
          <p:cNvSpPr/>
          <p:nvPr/>
        </p:nvSpPr>
        <p:spPr>
          <a:xfrm>
            <a:off x="2356717" y="4635138"/>
            <a:ext cx="2662508" cy="542260"/>
          </a:xfrm>
          <a:custGeom>
            <a:avLst/>
            <a:gdLst>
              <a:gd name="connsiteX0" fmla="*/ 2662508 w 2662508"/>
              <a:gd name="connsiteY0" fmla="*/ 542260 h 542260"/>
              <a:gd name="connsiteX1" fmla="*/ 2598713 w 2662508"/>
              <a:gd name="connsiteY1" fmla="*/ 531628 h 542260"/>
              <a:gd name="connsiteX2" fmla="*/ 2556182 w 2662508"/>
              <a:gd name="connsiteY2" fmla="*/ 478465 h 542260"/>
              <a:gd name="connsiteX3" fmla="*/ 2534917 w 2662508"/>
              <a:gd name="connsiteY3" fmla="*/ 446567 h 542260"/>
              <a:gd name="connsiteX4" fmla="*/ 2524285 w 2662508"/>
              <a:gd name="connsiteY4" fmla="*/ 414670 h 542260"/>
              <a:gd name="connsiteX5" fmla="*/ 2503020 w 2662508"/>
              <a:gd name="connsiteY5" fmla="*/ 318977 h 542260"/>
              <a:gd name="connsiteX6" fmla="*/ 2417959 w 2662508"/>
              <a:gd name="connsiteY6" fmla="*/ 223284 h 542260"/>
              <a:gd name="connsiteX7" fmla="*/ 2407326 w 2662508"/>
              <a:gd name="connsiteY7" fmla="*/ 191386 h 542260"/>
              <a:gd name="connsiteX8" fmla="*/ 2364796 w 2662508"/>
              <a:gd name="connsiteY8" fmla="*/ 127591 h 542260"/>
              <a:gd name="connsiteX9" fmla="*/ 2184043 w 2662508"/>
              <a:gd name="connsiteY9" fmla="*/ 170121 h 542260"/>
              <a:gd name="connsiteX10" fmla="*/ 2141513 w 2662508"/>
              <a:gd name="connsiteY10" fmla="*/ 233916 h 542260"/>
              <a:gd name="connsiteX11" fmla="*/ 2088350 w 2662508"/>
              <a:gd name="connsiteY11" fmla="*/ 297712 h 542260"/>
              <a:gd name="connsiteX12" fmla="*/ 2045820 w 2662508"/>
              <a:gd name="connsiteY12" fmla="*/ 329609 h 542260"/>
              <a:gd name="connsiteX13" fmla="*/ 1939494 w 2662508"/>
              <a:gd name="connsiteY13" fmla="*/ 318977 h 542260"/>
              <a:gd name="connsiteX14" fmla="*/ 1907596 w 2662508"/>
              <a:gd name="connsiteY14" fmla="*/ 287079 h 542260"/>
              <a:gd name="connsiteX15" fmla="*/ 1843801 w 2662508"/>
              <a:gd name="connsiteY15" fmla="*/ 255181 h 542260"/>
              <a:gd name="connsiteX16" fmla="*/ 1663047 w 2662508"/>
              <a:gd name="connsiteY16" fmla="*/ 287079 h 542260"/>
              <a:gd name="connsiteX17" fmla="*/ 1631150 w 2662508"/>
              <a:gd name="connsiteY17" fmla="*/ 329609 h 542260"/>
              <a:gd name="connsiteX18" fmla="*/ 1567354 w 2662508"/>
              <a:gd name="connsiteY18" fmla="*/ 350874 h 542260"/>
              <a:gd name="connsiteX19" fmla="*/ 1535457 w 2662508"/>
              <a:gd name="connsiteY19" fmla="*/ 372139 h 542260"/>
              <a:gd name="connsiteX20" fmla="*/ 1492926 w 2662508"/>
              <a:gd name="connsiteY20" fmla="*/ 361507 h 542260"/>
              <a:gd name="connsiteX21" fmla="*/ 1429131 w 2662508"/>
              <a:gd name="connsiteY21" fmla="*/ 329609 h 542260"/>
              <a:gd name="connsiteX22" fmla="*/ 1397233 w 2662508"/>
              <a:gd name="connsiteY22" fmla="*/ 318977 h 542260"/>
              <a:gd name="connsiteX23" fmla="*/ 1354703 w 2662508"/>
              <a:gd name="connsiteY23" fmla="*/ 276446 h 542260"/>
              <a:gd name="connsiteX24" fmla="*/ 1344071 w 2662508"/>
              <a:gd name="connsiteY24" fmla="*/ 244549 h 542260"/>
              <a:gd name="connsiteX25" fmla="*/ 1248378 w 2662508"/>
              <a:gd name="connsiteY25" fmla="*/ 159488 h 542260"/>
              <a:gd name="connsiteX26" fmla="*/ 1110154 w 2662508"/>
              <a:gd name="connsiteY26" fmla="*/ 170121 h 542260"/>
              <a:gd name="connsiteX27" fmla="*/ 1056992 w 2662508"/>
              <a:gd name="connsiteY27" fmla="*/ 233916 h 542260"/>
              <a:gd name="connsiteX28" fmla="*/ 982564 w 2662508"/>
              <a:gd name="connsiteY28" fmla="*/ 265814 h 542260"/>
              <a:gd name="connsiteX29" fmla="*/ 865606 w 2662508"/>
              <a:gd name="connsiteY29" fmla="*/ 255181 h 542260"/>
              <a:gd name="connsiteX30" fmla="*/ 833708 w 2662508"/>
              <a:gd name="connsiteY30" fmla="*/ 233916 h 542260"/>
              <a:gd name="connsiteX31" fmla="*/ 791178 w 2662508"/>
              <a:gd name="connsiteY31" fmla="*/ 212651 h 542260"/>
              <a:gd name="connsiteX32" fmla="*/ 759280 w 2662508"/>
              <a:gd name="connsiteY32" fmla="*/ 191386 h 542260"/>
              <a:gd name="connsiteX33" fmla="*/ 695485 w 2662508"/>
              <a:gd name="connsiteY33" fmla="*/ 159488 h 542260"/>
              <a:gd name="connsiteX34" fmla="*/ 557261 w 2662508"/>
              <a:gd name="connsiteY34" fmla="*/ 180753 h 542260"/>
              <a:gd name="connsiteX35" fmla="*/ 535996 w 2662508"/>
              <a:gd name="connsiteY35" fmla="*/ 202019 h 542260"/>
              <a:gd name="connsiteX36" fmla="*/ 461568 w 2662508"/>
              <a:gd name="connsiteY36" fmla="*/ 233916 h 542260"/>
              <a:gd name="connsiteX37" fmla="*/ 344610 w 2662508"/>
              <a:gd name="connsiteY37" fmla="*/ 223284 h 542260"/>
              <a:gd name="connsiteX38" fmla="*/ 323345 w 2662508"/>
              <a:gd name="connsiteY38" fmla="*/ 191386 h 542260"/>
              <a:gd name="connsiteX39" fmla="*/ 312713 w 2662508"/>
              <a:gd name="connsiteY39" fmla="*/ 85060 h 542260"/>
              <a:gd name="connsiteX40" fmla="*/ 291447 w 2662508"/>
              <a:gd name="connsiteY40" fmla="*/ 63795 h 542260"/>
              <a:gd name="connsiteX41" fmla="*/ 248917 w 2662508"/>
              <a:gd name="connsiteY41" fmla="*/ 10632 h 542260"/>
              <a:gd name="connsiteX42" fmla="*/ 206387 w 2662508"/>
              <a:gd name="connsiteY42" fmla="*/ 0 h 542260"/>
              <a:gd name="connsiteX43" fmla="*/ 46899 w 2662508"/>
              <a:gd name="connsiteY43" fmla="*/ 21265 h 542260"/>
              <a:gd name="connsiteX44" fmla="*/ 4368 w 2662508"/>
              <a:gd name="connsiteY44" fmla="*/ 31898 h 542260"/>
              <a:gd name="connsiteX45" fmla="*/ 4368 w 2662508"/>
              <a:gd name="connsiteY45" fmla="*/ 85060 h 5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662508" h="542260">
                <a:moveTo>
                  <a:pt x="2662508" y="542260"/>
                </a:moveTo>
                <a:cubicBezTo>
                  <a:pt x="2641243" y="538716"/>
                  <a:pt x="2619165" y="538445"/>
                  <a:pt x="2598713" y="531628"/>
                </a:cubicBezTo>
                <a:cubicBezTo>
                  <a:pt x="2555696" y="517289"/>
                  <a:pt x="2572429" y="510958"/>
                  <a:pt x="2556182" y="478465"/>
                </a:cubicBezTo>
                <a:cubicBezTo>
                  <a:pt x="2550467" y="467035"/>
                  <a:pt x="2542005" y="457200"/>
                  <a:pt x="2534917" y="446567"/>
                </a:cubicBezTo>
                <a:cubicBezTo>
                  <a:pt x="2531373" y="435935"/>
                  <a:pt x="2526716" y="425611"/>
                  <a:pt x="2524285" y="414670"/>
                </a:cubicBezTo>
                <a:cubicBezTo>
                  <a:pt x="2519799" y="394482"/>
                  <a:pt x="2516316" y="342910"/>
                  <a:pt x="2503020" y="318977"/>
                </a:cubicBezTo>
                <a:cubicBezTo>
                  <a:pt x="2465620" y="251657"/>
                  <a:pt x="2470562" y="262736"/>
                  <a:pt x="2417959" y="223284"/>
                </a:cubicBezTo>
                <a:cubicBezTo>
                  <a:pt x="2414415" y="212651"/>
                  <a:pt x="2412769" y="201183"/>
                  <a:pt x="2407326" y="191386"/>
                </a:cubicBezTo>
                <a:cubicBezTo>
                  <a:pt x="2394914" y="169045"/>
                  <a:pt x="2364796" y="127591"/>
                  <a:pt x="2364796" y="127591"/>
                </a:cubicBezTo>
                <a:cubicBezTo>
                  <a:pt x="2203290" y="150663"/>
                  <a:pt x="2257644" y="121053"/>
                  <a:pt x="2184043" y="170121"/>
                </a:cubicBezTo>
                <a:lnTo>
                  <a:pt x="2141513" y="233916"/>
                </a:lnTo>
                <a:cubicBezTo>
                  <a:pt x="2119640" y="266726"/>
                  <a:pt x="2120183" y="270426"/>
                  <a:pt x="2088350" y="297712"/>
                </a:cubicBezTo>
                <a:cubicBezTo>
                  <a:pt x="2074895" y="309245"/>
                  <a:pt x="2059997" y="318977"/>
                  <a:pt x="2045820" y="329609"/>
                </a:cubicBezTo>
                <a:cubicBezTo>
                  <a:pt x="2010378" y="326065"/>
                  <a:pt x="1973538" y="329452"/>
                  <a:pt x="1939494" y="318977"/>
                </a:cubicBezTo>
                <a:cubicBezTo>
                  <a:pt x="1925122" y="314555"/>
                  <a:pt x="1919148" y="296705"/>
                  <a:pt x="1907596" y="287079"/>
                </a:cubicBezTo>
                <a:cubicBezTo>
                  <a:pt x="1880114" y="264177"/>
                  <a:pt x="1875770" y="265838"/>
                  <a:pt x="1843801" y="255181"/>
                </a:cubicBezTo>
                <a:cubicBezTo>
                  <a:pt x="1784616" y="259409"/>
                  <a:pt x="1710026" y="240100"/>
                  <a:pt x="1663047" y="287079"/>
                </a:cubicBezTo>
                <a:cubicBezTo>
                  <a:pt x="1650517" y="299609"/>
                  <a:pt x="1645895" y="319779"/>
                  <a:pt x="1631150" y="329609"/>
                </a:cubicBezTo>
                <a:cubicBezTo>
                  <a:pt x="1612499" y="342043"/>
                  <a:pt x="1567354" y="350874"/>
                  <a:pt x="1567354" y="350874"/>
                </a:cubicBezTo>
                <a:cubicBezTo>
                  <a:pt x="1556722" y="357962"/>
                  <a:pt x="1548107" y="370332"/>
                  <a:pt x="1535457" y="372139"/>
                </a:cubicBezTo>
                <a:cubicBezTo>
                  <a:pt x="1520991" y="374206"/>
                  <a:pt x="1506977" y="365522"/>
                  <a:pt x="1492926" y="361507"/>
                </a:cubicBezTo>
                <a:cubicBezTo>
                  <a:pt x="1430571" y="343691"/>
                  <a:pt x="1491260" y="360673"/>
                  <a:pt x="1429131" y="329609"/>
                </a:cubicBezTo>
                <a:cubicBezTo>
                  <a:pt x="1419106" y="324597"/>
                  <a:pt x="1407866" y="322521"/>
                  <a:pt x="1397233" y="318977"/>
                </a:cubicBezTo>
                <a:cubicBezTo>
                  <a:pt x="1368882" y="233918"/>
                  <a:pt x="1411409" y="333152"/>
                  <a:pt x="1354703" y="276446"/>
                </a:cubicBezTo>
                <a:cubicBezTo>
                  <a:pt x="1346778" y="268521"/>
                  <a:pt x="1350952" y="253396"/>
                  <a:pt x="1344071" y="244549"/>
                </a:cubicBezTo>
                <a:cubicBezTo>
                  <a:pt x="1304854" y="194128"/>
                  <a:pt x="1291014" y="187913"/>
                  <a:pt x="1248378" y="159488"/>
                </a:cubicBezTo>
                <a:cubicBezTo>
                  <a:pt x="1202303" y="163032"/>
                  <a:pt x="1154985" y="158913"/>
                  <a:pt x="1110154" y="170121"/>
                </a:cubicBezTo>
                <a:cubicBezTo>
                  <a:pt x="1082037" y="177150"/>
                  <a:pt x="1075707" y="218321"/>
                  <a:pt x="1056992" y="233916"/>
                </a:cubicBezTo>
                <a:cubicBezTo>
                  <a:pt x="1039476" y="248513"/>
                  <a:pt x="1004722" y="258427"/>
                  <a:pt x="982564" y="265814"/>
                </a:cubicBezTo>
                <a:cubicBezTo>
                  <a:pt x="943578" y="262270"/>
                  <a:pt x="903884" y="263383"/>
                  <a:pt x="865606" y="255181"/>
                </a:cubicBezTo>
                <a:cubicBezTo>
                  <a:pt x="853111" y="252503"/>
                  <a:pt x="844803" y="240256"/>
                  <a:pt x="833708" y="233916"/>
                </a:cubicBezTo>
                <a:cubicBezTo>
                  <a:pt x="819946" y="226052"/>
                  <a:pt x="804940" y="220515"/>
                  <a:pt x="791178" y="212651"/>
                </a:cubicBezTo>
                <a:cubicBezTo>
                  <a:pt x="780083" y="206311"/>
                  <a:pt x="770710" y="197101"/>
                  <a:pt x="759280" y="191386"/>
                </a:cubicBezTo>
                <a:cubicBezTo>
                  <a:pt x="671244" y="147368"/>
                  <a:pt x="786891" y="220426"/>
                  <a:pt x="695485" y="159488"/>
                </a:cubicBezTo>
                <a:cubicBezTo>
                  <a:pt x="689284" y="160177"/>
                  <a:pt x="583567" y="167600"/>
                  <a:pt x="557261" y="180753"/>
                </a:cubicBezTo>
                <a:cubicBezTo>
                  <a:pt x="548295" y="185236"/>
                  <a:pt x="544337" y="196458"/>
                  <a:pt x="535996" y="202019"/>
                </a:cubicBezTo>
                <a:cubicBezTo>
                  <a:pt x="509718" y="219538"/>
                  <a:pt x="489922" y="224465"/>
                  <a:pt x="461568" y="233916"/>
                </a:cubicBezTo>
                <a:cubicBezTo>
                  <a:pt x="422582" y="230372"/>
                  <a:pt x="382026" y="234796"/>
                  <a:pt x="344610" y="223284"/>
                </a:cubicBezTo>
                <a:cubicBezTo>
                  <a:pt x="332396" y="219526"/>
                  <a:pt x="326218" y="203838"/>
                  <a:pt x="323345" y="191386"/>
                </a:cubicBezTo>
                <a:cubicBezTo>
                  <a:pt x="315336" y="156679"/>
                  <a:pt x="321352" y="119615"/>
                  <a:pt x="312713" y="85060"/>
                </a:cubicBezTo>
                <a:cubicBezTo>
                  <a:pt x="310282" y="75335"/>
                  <a:pt x="297709" y="71623"/>
                  <a:pt x="291447" y="63795"/>
                </a:cubicBezTo>
                <a:cubicBezTo>
                  <a:pt x="281431" y="51276"/>
                  <a:pt x="266030" y="19189"/>
                  <a:pt x="248917" y="10632"/>
                </a:cubicBezTo>
                <a:cubicBezTo>
                  <a:pt x="235847" y="4097"/>
                  <a:pt x="220564" y="3544"/>
                  <a:pt x="206387" y="0"/>
                </a:cubicBezTo>
                <a:cubicBezTo>
                  <a:pt x="2764" y="16968"/>
                  <a:pt x="136317" y="-4284"/>
                  <a:pt x="46899" y="21265"/>
                </a:cubicBezTo>
                <a:cubicBezTo>
                  <a:pt x="32848" y="25280"/>
                  <a:pt x="12474" y="19739"/>
                  <a:pt x="4368" y="31898"/>
                </a:cubicBezTo>
                <a:cubicBezTo>
                  <a:pt x="-5462" y="46642"/>
                  <a:pt x="4368" y="67339"/>
                  <a:pt x="4368" y="85060"/>
                </a:cubicBezTo>
              </a:path>
            </a:pathLst>
          </a:custGeom>
          <a:noFill/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7130A6-7EBF-45B5-9C09-4B9460F5C94E}"/>
              </a:ext>
            </a:extLst>
          </p:cNvPr>
          <p:cNvSpPr/>
          <p:nvPr/>
        </p:nvSpPr>
        <p:spPr>
          <a:xfrm>
            <a:off x="2646544" y="4988997"/>
            <a:ext cx="1400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twisted-pair cables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37B5E-AF33-4EC9-833D-8A067920E14F}"/>
              </a:ext>
            </a:extLst>
          </p:cNvPr>
          <p:cNvSpPr txBox="1"/>
          <p:nvPr/>
        </p:nvSpPr>
        <p:spPr>
          <a:xfrm>
            <a:off x="7410834" y="905584"/>
            <a:ext cx="119148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TS250-2</a:t>
            </a:r>
          </a:p>
        </p:txBody>
      </p:sp>
    </p:spTree>
    <p:extLst>
      <p:ext uri="{BB962C8B-B14F-4D97-AF65-F5344CB8AC3E}">
        <p14:creationId xmlns:p14="http://schemas.microsoft.com/office/powerpoint/2010/main" val="4896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58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Dmitriy</dc:creator>
  <cp:lastModifiedBy>Dmitriy Makhnovskiy</cp:lastModifiedBy>
  <cp:revision>24</cp:revision>
  <dcterms:created xsi:type="dcterms:W3CDTF">2006-08-16T00:00:00Z</dcterms:created>
  <dcterms:modified xsi:type="dcterms:W3CDTF">2024-02-02T17:15:10Z</dcterms:modified>
</cp:coreProperties>
</file>