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1" r:id="rId4"/>
    <p:sldId id="262" r:id="rId5"/>
    <p:sldId id="260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4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CBDC3C3-8931-4934-B332-075969617642}"/>
              </a:ext>
            </a:extLst>
          </p:cNvPr>
          <p:cNvSpPr/>
          <p:nvPr/>
        </p:nvSpPr>
        <p:spPr>
          <a:xfrm>
            <a:off x="2265585" y="152272"/>
            <a:ext cx="849737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PC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BF77D5-6B13-4108-A50A-B3128C20748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2688428" y="914272"/>
            <a:ext cx="2026" cy="56818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F5B622-BDF2-42DA-AF43-DC25EAE558D5}"/>
              </a:ext>
            </a:extLst>
          </p:cNvPr>
          <p:cNvSpPr txBox="1"/>
          <p:nvPr/>
        </p:nvSpPr>
        <p:spPr>
          <a:xfrm>
            <a:off x="2688428" y="1030337"/>
            <a:ext cx="156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Ethernet cable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997E952-F134-47EA-8C98-B76AE770712D}"/>
              </a:ext>
            </a:extLst>
          </p:cNvPr>
          <p:cNvCxnSpPr/>
          <p:nvPr/>
        </p:nvCxnSpPr>
        <p:spPr>
          <a:xfrm>
            <a:off x="957263" y="2244458"/>
            <a:ext cx="1" cy="64835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370876-D2F1-47CC-BC69-D6BA4917FA81}"/>
              </a:ext>
            </a:extLst>
          </p:cNvPr>
          <p:cNvCxnSpPr/>
          <p:nvPr/>
        </p:nvCxnSpPr>
        <p:spPr>
          <a:xfrm>
            <a:off x="2728483" y="2246423"/>
            <a:ext cx="1" cy="64835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618EE8-C59A-4031-8021-40AD523A9BF3}"/>
              </a:ext>
            </a:extLst>
          </p:cNvPr>
          <p:cNvCxnSpPr/>
          <p:nvPr/>
        </p:nvCxnSpPr>
        <p:spPr>
          <a:xfrm>
            <a:off x="4491029" y="2204394"/>
            <a:ext cx="1" cy="64835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4C3D831-8194-41FF-A011-75F2C09A5F88}"/>
              </a:ext>
            </a:extLst>
          </p:cNvPr>
          <p:cNvSpPr/>
          <p:nvPr/>
        </p:nvSpPr>
        <p:spPr>
          <a:xfrm>
            <a:off x="256747" y="1482458"/>
            <a:ext cx="4863362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Network Switch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899760-DD61-49FB-9360-9280DB3E2361}"/>
              </a:ext>
            </a:extLst>
          </p:cNvPr>
          <p:cNvSpPr/>
          <p:nvPr/>
        </p:nvSpPr>
        <p:spPr>
          <a:xfrm>
            <a:off x="2027966" y="2869002"/>
            <a:ext cx="1401034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Non-</a:t>
            </a:r>
            <a:r>
              <a:rPr lang="en-GB" sz="1600" dirty="0" err="1"/>
              <a:t>EtherCAT</a:t>
            </a:r>
            <a:r>
              <a:rPr lang="en-GB" sz="1600" dirty="0"/>
              <a:t> device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6ABC4B-8976-49B1-9CAE-7828BE19D1DC}"/>
              </a:ext>
            </a:extLst>
          </p:cNvPr>
          <p:cNvSpPr/>
          <p:nvPr/>
        </p:nvSpPr>
        <p:spPr>
          <a:xfrm>
            <a:off x="256746" y="2852749"/>
            <a:ext cx="1401034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Non-</a:t>
            </a:r>
            <a:r>
              <a:rPr lang="en-GB" sz="1600" dirty="0" err="1"/>
              <a:t>EtherCAT</a:t>
            </a:r>
            <a:r>
              <a:rPr lang="en-GB" sz="1600" dirty="0"/>
              <a:t> device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DFA443-73A8-479F-9BB0-9E712C618B14}"/>
              </a:ext>
            </a:extLst>
          </p:cNvPr>
          <p:cNvSpPr txBox="1"/>
          <p:nvPr/>
        </p:nvSpPr>
        <p:spPr>
          <a:xfrm>
            <a:off x="5191546" y="3065336"/>
            <a:ext cx="176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rgbClr val="7030A0"/>
                </a:solidFill>
              </a:rPr>
              <a:t>EtherCAT</a:t>
            </a:r>
            <a:r>
              <a:rPr lang="en-GB" b="1" dirty="0">
                <a:solidFill>
                  <a:srgbClr val="7030A0"/>
                </a:solidFill>
              </a:rPr>
              <a:t> master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4BB5B20-9A94-4FC4-85FF-FC8BA69206FD}"/>
              </a:ext>
            </a:extLst>
          </p:cNvPr>
          <p:cNvCxnSpPr/>
          <p:nvPr/>
        </p:nvCxnSpPr>
        <p:spPr>
          <a:xfrm>
            <a:off x="4476740" y="3602426"/>
            <a:ext cx="1" cy="288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738CDC-0828-4558-B303-5D2FA842E9F9}"/>
              </a:ext>
            </a:extLst>
          </p:cNvPr>
          <p:cNvCxnSpPr/>
          <p:nvPr/>
        </p:nvCxnSpPr>
        <p:spPr>
          <a:xfrm>
            <a:off x="838200" y="5041356"/>
            <a:ext cx="0" cy="97200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6E4DC4-EB05-4786-83F6-60BC80DD194E}"/>
              </a:ext>
            </a:extLst>
          </p:cNvPr>
          <p:cNvCxnSpPr/>
          <p:nvPr/>
        </p:nvCxnSpPr>
        <p:spPr>
          <a:xfrm>
            <a:off x="1371600" y="5041356"/>
            <a:ext cx="0" cy="97200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FFA7097-9252-4494-92D0-A84C37896D9E}"/>
              </a:ext>
            </a:extLst>
          </p:cNvPr>
          <p:cNvSpPr/>
          <p:nvPr/>
        </p:nvSpPr>
        <p:spPr>
          <a:xfrm>
            <a:off x="534491" y="6019800"/>
            <a:ext cx="1194001" cy="762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Servo motor 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FD445E7-C24B-45F1-8ABD-626DBE815EF9}"/>
              </a:ext>
            </a:extLst>
          </p:cNvPr>
          <p:cNvCxnSpPr/>
          <p:nvPr/>
        </p:nvCxnSpPr>
        <p:spPr>
          <a:xfrm>
            <a:off x="957263" y="3888064"/>
            <a:ext cx="1" cy="396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3E8E9B9-E312-4835-9570-FC7288AD26FE}"/>
              </a:ext>
            </a:extLst>
          </p:cNvPr>
          <p:cNvSpPr/>
          <p:nvPr/>
        </p:nvSpPr>
        <p:spPr>
          <a:xfrm>
            <a:off x="247063" y="4279357"/>
            <a:ext cx="1768859" cy="762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AKD</a:t>
            </a:r>
            <a:r>
              <a:rPr lang="en-GB" sz="2400" dirty="0"/>
              <a:t> servo driver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ADAA3F-AAF6-40E5-91F8-5AD00CC2585E}"/>
              </a:ext>
            </a:extLst>
          </p:cNvPr>
          <p:cNvCxnSpPr>
            <a:cxnSpLocks/>
          </p:cNvCxnSpPr>
          <p:nvPr/>
        </p:nvCxnSpPr>
        <p:spPr>
          <a:xfrm flipH="1">
            <a:off x="939874" y="3882589"/>
            <a:ext cx="356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D117164-81A0-447E-BF90-31928C7FE6D3}"/>
              </a:ext>
            </a:extLst>
          </p:cNvPr>
          <p:cNvSpPr txBox="1"/>
          <p:nvPr/>
        </p:nvSpPr>
        <p:spPr>
          <a:xfrm>
            <a:off x="2044498" y="4476768"/>
            <a:ext cx="1584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rgbClr val="7030A0"/>
                </a:solidFill>
              </a:rPr>
              <a:t>EtherCAT</a:t>
            </a:r>
            <a:r>
              <a:rPr lang="en-GB" b="1" dirty="0">
                <a:solidFill>
                  <a:srgbClr val="7030A0"/>
                </a:solidFill>
              </a:rPr>
              <a:t> slave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2523C7D-7577-476B-8047-2D3F973484DF}"/>
              </a:ext>
            </a:extLst>
          </p:cNvPr>
          <p:cNvCxnSpPr/>
          <p:nvPr/>
        </p:nvCxnSpPr>
        <p:spPr>
          <a:xfrm>
            <a:off x="1371599" y="4008177"/>
            <a:ext cx="1" cy="252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5345642-EDA4-4B63-9443-58707CE30469}"/>
              </a:ext>
            </a:extLst>
          </p:cNvPr>
          <p:cNvCxnSpPr>
            <a:cxnSpLocks/>
          </p:cNvCxnSpPr>
          <p:nvPr/>
        </p:nvCxnSpPr>
        <p:spPr>
          <a:xfrm flipH="1">
            <a:off x="1347064" y="4008177"/>
            <a:ext cx="3348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58056D2-4D0F-49DD-AA8D-0CECE6D4AE86}"/>
              </a:ext>
            </a:extLst>
          </p:cNvPr>
          <p:cNvCxnSpPr/>
          <p:nvPr/>
        </p:nvCxnSpPr>
        <p:spPr>
          <a:xfrm>
            <a:off x="5105812" y="4146987"/>
            <a:ext cx="1" cy="252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5E33A2-9BB0-4A5D-B2DF-031E52E257D4}"/>
              </a:ext>
            </a:extLst>
          </p:cNvPr>
          <p:cNvCxnSpPr/>
          <p:nvPr/>
        </p:nvCxnSpPr>
        <p:spPr>
          <a:xfrm>
            <a:off x="4667250" y="4025040"/>
            <a:ext cx="1" cy="396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D11B7E8-35F3-49BD-A2B1-E4C0651C5D10}"/>
              </a:ext>
            </a:extLst>
          </p:cNvPr>
          <p:cNvCxnSpPr>
            <a:cxnSpLocks/>
          </p:cNvCxnSpPr>
          <p:nvPr/>
        </p:nvCxnSpPr>
        <p:spPr>
          <a:xfrm flipH="1">
            <a:off x="5091524" y="4161275"/>
            <a:ext cx="3888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FF3435F-36B6-486C-B91E-828625799934}"/>
              </a:ext>
            </a:extLst>
          </p:cNvPr>
          <p:cNvSpPr txBox="1"/>
          <p:nvPr/>
        </p:nvSpPr>
        <p:spPr>
          <a:xfrm>
            <a:off x="5836035" y="4597940"/>
            <a:ext cx="1584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rgbClr val="7030A0"/>
                </a:solidFill>
              </a:rPr>
              <a:t>EtherCAT</a:t>
            </a:r>
            <a:r>
              <a:rPr lang="en-GB" b="1" dirty="0">
                <a:solidFill>
                  <a:srgbClr val="7030A0"/>
                </a:solidFill>
              </a:rPr>
              <a:t> slave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4775BB0-C0C9-4D2E-B405-882416A50A92}"/>
              </a:ext>
            </a:extLst>
          </p:cNvPr>
          <p:cNvCxnSpPr/>
          <p:nvPr/>
        </p:nvCxnSpPr>
        <p:spPr>
          <a:xfrm>
            <a:off x="4647109" y="5171860"/>
            <a:ext cx="0" cy="86400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1707029-FF1C-4317-B754-02982F9EB749}"/>
              </a:ext>
            </a:extLst>
          </p:cNvPr>
          <p:cNvCxnSpPr/>
          <p:nvPr/>
        </p:nvCxnSpPr>
        <p:spPr>
          <a:xfrm>
            <a:off x="5180509" y="5171860"/>
            <a:ext cx="0" cy="86400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E96204D-35DB-48F2-8441-14ABE039804F}"/>
              </a:ext>
            </a:extLst>
          </p:cNvPr>
          <p:cNvSpPr/>
          <p:nvPr/>
        </p:nvSpPr>
        <p:spPr>
          <a:xfrm>
            <a:off x="4343400" y="6019800"/>
            <a:ext cx="1194001" cy="762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Servo motor 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541A00-AD13-40B0-9A61-34969900FCFC}"/>
              </a:ext>
            </a:extLst>
          </p:cNvPr>
          <p:cNvSpPr/>
          <p:nvPr/>
        </p:nvSpPr>
        <p:spPr>
          <a:xfrm>
            <a:off x="4038600" y="4401606"/>
            <a:ext cx="1768859" cy="762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AKD</a:t>
            </a:r>
            <a:r>
              <a:rPr lang="en-GB" sz="2400" dirty="0"/>
              <a:t> servo driver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6C4E4E-1449-42A2-8BEB-FD49B552C136}"/>
              </a:ext>
            </a:extLst>
          </p:cNvPr>
          <p:cNvSpPr txBox="1"/>
          <p:nvPr/>
        </p:nvSpPr>
        <p:spPr>
          <a:xfrm>
            <a:off x="585602" y="393329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91FC75D-F2DE-455E-98C8-BDB463E264FD}"/>
              </a:ext>
            </a:extLst>
          </p:cNvPr>
          <p:cNvSpPr txBox="1"/>
          <p:nvPr/>
        </p:nvSpPr>
        <p:spPr>
          <a:xfrm>
            <a:off x="1381537" y="395910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A0F29E-7AB2-42BB-8171-614AAFCFB14D}"/>
              </a:ext>
            </a:extLst>
          </p:cNvPr>
          <p:cNvSpPr txBox="1"/>
          <p:nvPr/>
        </p:nvSpPr>
        <p:spPr>
          <a:xfrm>
            <a:off x="4145584" y="408172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C90521F-4299-4050-AE61-F17C95FBAC31}"/>
              </a:ext>
            </a:extLst>
          </p:cNvPr>
          <p:cNvSpPr txBox="1"/>
          <p:nvPr/>
        </p:nvSpPr>
        <p:spPr>
          <a:xfrm>
            <a:off x="5104957" y="4086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410083-000D-4941-B586-855EC1E3872F}"/>
              </a:ext>
            </a:extLst>
          </p:cNvPr>
          <p:cNvSpPr txBox="1"/>
          <p:nvPr/>
        </p:nvSpPr>
        <p:spPr>
          <a:xfrm>
            <a:off x="1759600" y="6216134"/>
            <a:ext cx="18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First belt actuator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B956448-0EAD-404E-AE6C-ABCDFE50CAAF}"/>
              </a:ext>
            </a:extLst>
          </p:cNvPr>
          <p:cNvSpPr txBox="1"/>
          <p:nvPr/>
        </p:nvSpPr>
        <p:spPr>
          <a:xfrm>
            <a:off x="5610224" y="6173779"/>
            <a:ext cx="216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Second belt actuator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345D37B-C4EE-4D23-8AED-96088AB4BD58}"/>
              </a:ext>
            </a:extLst>
          </p:cNvPr>
          <p:cNvSpPr txBox="1"/>
          <p:nvPr/>
        </p:nvSpPr>
        <p:spPr>
          <a:xfrm>
            <a:off x="7150198" y="3756477"/>
            <a:ext cx="1841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Future extensions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3A2F27-9620-4977-ADB5-81B2D75918B2}"/>
              </a:ext>
            </a:extLst>
          </p:cNvPr>
          <p:cNvSpPr/>
          <p:nvPr/>
        </p:nvSpPr>
        <p:spPr>
          <a:xfrm>
            <a:off x="3790512" y="2852749"/>
            <a:ext cx="1401034" cy="762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/>
              <a:t>PCMM</a:t>
            </a:r>
            <a:endParaRPr lang="en-GB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37C745-1BF5-4F52-82A6-FF1CE6A18E7F}"/>
              </a:ext>
            </a:extLst>
          </p:cNvPr>
          <p:cNvSpPr txBox="1"/>
          <p:nvPr/>
        </p:nvSpPr>
        <p:spPr>
          <a:xfrm>
            <a:off x="52151" y="5204191"/>
            <a:ext cx="794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Power</a:t>
            </a:r>
          </a:p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cable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C2CA6C-91C3-411F-9DB5-4B340828DDD8}"/>
              </a:ext>
            </a:extLst>
          </p:cNvPr>
          <p:cNvSpPr txBox="1"/>
          <p:nvPr/>
        </p:nvSpPr>
        <p:spPr>
          <a:xfrm>
            <a:off x="1422240" y="5204329"/>
            <a:ext cx="108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Feedback</a:t>
            </a:r>
          </a:p>
          <a:p>
            <a:r>
              <a:rPr lang="en-GB" b="1" dirty="0"/>
              <a:t>cable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5A1ACC7-2900-47F8-A304-B25CFD75BA75}"/>
              </a:ext>
            </a:extLst>
          </p:cNvPr>
          <p:cNvSpPr/>
          <p:nvPr/>
        </p:nvSpPr>
        <p:spPr>
          <a:xfrm>
            <a:off x="6619494" y="151365"/>
            <a:ext cx="2360030" cy="57733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/>
              <a:t>Kollmorgen’s</a:t>
            </a:r>
            <a:r>
              <a:rPr lang="en-GB" sz="2000" dirty="0"/>
              <a:t> parts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206ADB5-0305-42DB-915D-7CFD6EF38056}"/>
              </a:ext>
            </a:extLst>
          </p:cNvPr>
          <p:cNvSpPr/>
          <p:nvPr/>
        </p:nvSpPr>
        <p:spPr>
          <a:xfrm>
            <a:off x="6631570" y="863834"/>
            <a:ext cx="2360030" cy="57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Other system’s parts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3C9B70B-2F5B-4A59-A3D2-F8D2A7B422D6}"/>
              </a:ext>
            </a:extLst>
          </p:cNvPr>
          <p:cNvSpPr txBox="1"/>
          <p:nvPr/>
        </p:nvSpPr>
        <p:spPr>
          <a:xfrm>
            <a:off x="3836188" y="5297269"/>
            <a:ext cx="794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Power</a:t>
            </a:r>
          </a:p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cable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B92F77B-8A34-4C90-985F-565A7DBD35DC}"/>
              </a:ext>
            </a:extLst>
          </p:cNvPr>
          <p:cNvSpPr txBox="1"/>
          <p:nvPr/>
        </p:nvSpPr>
        <p:spPr>
          <a:xfrm>
            <a:off x="5213795" y="5266678"/>
            <a:ext cx="108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Feedback</a:t>
            </a:r>
          </a:p>
          <a:p>
            <a:r>
              <a:rPr lang="en-GB" b="1" dirty="0"/>
              <a:t>cable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15BF34A-FBFC-46A0-BB58-BA4511BE12DE}"/>
              </a:ext>
            </a:extLst>
          </p:cNvPr>
          <p:cNvSpPr/>
          <p:nvPr/>
        </p:nvSpPr>
        <p:spPr>
          <a:xfrm>
            <a:off x="6631570" y="1667125"/>
            <a:ext cx="2360030" cy="5773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/>
              <a:t>EtherCAT</a:t>
            </a:r>
            <a:r>
              <a:rPr lang="en-GB" sz="2000" dirty="0"/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296814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94AB0E4-3DBE-4EA3-8078-1449F6A36CAF}"/>
              </a:ext>
            </a:extLst>
          </p:cNvPr>
          <p:cNvSpPr/>
          <p:nvPr/>
        </p:nvSpPr>
        <p:spPr>
          <a:xfrm>
            <a:off x="0" y="5920295"/>
            <a:ext cx="4356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1DD331-EBF7-4077-B1B3-F126BB5D8635}"/>
              </a:ext>
            </a:extLst>
          </p:cNvPr>
          <p:cNvSpPr/>
          <p:nvPr/>
        </p:nvSpPr>
        <p:spPr>
          <a:xfrm>
            <a:off x="4778475" y="5920295"/>
            <a:ext cx="4356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F4160E-963E-47F9-8DD9-C743132E99D2}"/>
              </a:ext>
            </a:extLst>
          </p:cNvPr>
          <p:cNvSpPr/>
          <p:nvPr/>
        </p:nvSpPr>
        <p:spPr>
          <a:xfrm flipV="1">
            <a:off x="783452" y="5880289"/>
            <a:ext cx="288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72C1B4-DA77-4F86-A02B-449065558CA4}"/>
              </a:ext>
            </a:extLst>
          </p:cNvPr>
          <p:cNvSpPr/>
          <p:nvPr/>
        </p:nvSpPr>
        <p:spPr>
          <a:xfrm flipV="1">
            <a:off x="8072547" y="5872670"/>
            <a:ext cx="288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FDA8B4-FF55-4946-9F35-04216A9574A0}"/>
              </a:ext>
            </a:extLst>
          </p:cNvPr>
          <p:cNvSpPr/>
          <p:nvPr/>
        </p:nvSpPr>
        <p:spPr>
          <a:xfrm flipV="1">
            <a:off x="595908" y="5872669"/>
            <a:ext cx="648000" cy="156012"/>
          </a:xfrm>
          <a:prstGeom prst="rect">
            <a:avLst/>
          </a:prstGeom>
          <a:solidFill>
            <a:srgbClr val="00B050">
              <a:alpha val="63000"/>
            </a:srgb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57E4F0-C751-4E25-A260-EACD87DD1CFF}"/>
              </a:ext>
            </a:extLst>
          </p:cNvPr>
          <p:cNvSpPr/>
          <p:nvPr/>
        </p:nvSpPr>
        <p:spPr>
          <a:xfrm flipV="1">
            <a:off x="0" y="6032689"/>
            <a:ext cx="435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698CD-8F18-47B5-A4A5-19C4941088CB}"/>
              </a:ext>
            </a:extLst>
          </p:cNvPr>
          <p:cNvSpPr/>
          <p:nvPr/>
        </p:nvSpPr>
        <p:spPr>
          <a:xfrm flipV="1">
            <a:off x="4788000" y="6032689"/>
            <a:ext cx="435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579CA4-1324-4625-81D5-78AC25C77E68}"/>
              </a:ext>
            </a:extLst>
          </p:cNvPr>
          <p:cNvSpPr/>
          <p:nvPr/>
        </p:nvSpPr>
        <p:spPr>
          <a:xfrm flipV="1">
            <a:off x="7881576" y="5872747"/>
            <a:ext cx="648000" cy="156012"/>
          </a:xfrm>
          <a:prstGeom prst="rect">
            <a:avLst/>
          </a:prstGeom>
          <a:solidFill>
            <a:srgbClr val="00B050">
              <a:alpha val="63000"/>
            </a:srgb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DDEB7B1B-4C76-45CC-9537-77879969FDA5}"/>
              </a:ext>
            </a:extLst>
          </p:cNvPr>
          <p:cNvSpPr/>
          <p:nvPr/>
        </p:nvSpPr>
        <p:spPr>
          <a:xfrm>
            <a:off x="697224" y="5126865"/>
            <a:ext cx="460456" cy="72199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79AD17F6-B154-4BFB-A33A-1EE73E7049B3}"/>
              </a:ext>
            </a:extLst>
          </p:cNvPr>
          <p:cNvSpPr/>
          <p:nvPr/>
        </p:nvSpPr>
        <p:spPr>
          <a:xfrm>
            <a:off x="7986319" y="5126864"/>
            <a:ext cx="460456" cy="72199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9DC4C2-898E-47B7-B3F5-B8E59FF54187}"/>
              </a:ext>
            </a:extLst>
          </p:cNvPr>
          <p:cNvSpPr/>
          <p:nvPr/>
        </p:nvSpPr>
        <p:spPr>
          <a:xfrm>
            <a:off x="639452" y="5048623"/>
            <a:ext cx="561772" cy="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980991-9798-4A68-9EAD-C0EB2C5E21A2}"/>
              </a:ext>
            </a:extLst>
          </p:cNvPr>
          <p:cNvSpPr/>
          <p:nvPr/>
        </p:nvSpPr>
        <p:spPr>
          <a:xfrm>
            <a:off x="7935661" y="5059331"/>
            <a:ext cx="561772" cy="6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77384BC6-7AF6-4914-A2BD-9A07BC27460A}"/>
              </a:ext>
            </a:extLst>
          </p:cNvPr>
          <p:cNvSpPr/>
          <p:nvPr/>
        </p:nvSpPr>
        <p:spPr>
          <a:xfrm rot="16200000">
            <a:off x="1135706" y="4566742"/>
            <a:ext cx="460456" cy="721991"/>
          </a:xfrm>
          <a:prstGeom prst="trapezoid">
            <a:avLst>
              <a:gd name="adj" fmla="val 41549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482FB3-CC39-40BF-B4EB-C599D98BF63B}"/>
              </a:ext>
            </a:extLst>
          </p:cNvPr>
          <p:cNvSpPr/>
          <p:nvPr/>
        </p:nvSpPr>
        <p:spPr>
          <a:xfrm>
            <a:off x="697224" y="4774517"/>
            <a:ext cx="314828" cy="271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60D45EA0-A7AD-47EE-9542-CD31D6BFCEAD}"/>
              </a:ext>
            </a:extLst>
          </p:cNvPr>
          <p:cNvSpPr/>
          <p:nvPr/>
        </p:nvSpPr>
        <p:spPr>
          <a:xfrm rot="5400000" flipH="1">
            <a:off x="7540724" y="4590518"/>
            <a:ext cx="460456" cy="721991"/>
          </a:xfrm>
          <a:prstGeom prst="trapezoid">
            <a:avLst>
              <a:gd name="adj" fmla="val 41549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B190E8-AA69-4B8B-870C-4F881A721629}"/>
              </a:ext>
            </a:extLst>
          </p:cNvPr>
          <p:cNvSpPr/>
          <p:nvPr/>
        </p:nvSpPr>
        <p:spPr>
          <a:xfrm>
            <a:off x="8131947" y="4774517"/>
            <a:ext cx="314828" cy="271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2A4D68-7FB8-4370-B1B5-69C02468618B}"/>
              </a:ext>
            </a:extLst>
          </p:cNvPr>
          <p:cNvSpPr txBox="1"/>
          <p:nvPr/>
        </p:nvSpPr>
        <p:spPr>
          <a:xfrm>
            <a:off x="2871749" y="6175351"/>
            <a:ext cx="3437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Belt actuators for the horizontal displacement of the antennas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184393-EDE4-4A95-A388-504F184FF7A7}"/>
              </a:ext>
            </a:extLst>
          </p:cNvPr>
          <p:cNvSpPr txBox="1"/>
          <p:nvPr/>
        </p:nvSpPr>
        <p:spPr>
          <a:xfrm>
            <a:off x="7086600" y="4333139"/>
            <a:ext cx="98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Antenna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4E8526-276D-4878-BB51-E688CA4FE176}"/>
              </a:ext>
            </a:extLst>
          </p:cNvPr>
          <p:cNvSpPr txBox="1"/>
          <p:nvPr/>
        </p:nvSpPr>
        <p:spPr>
          <a:xfrm>
            <a:off x="1071452" y="4338597"/>
            <a:ext cx="98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Antenna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BA8F33-069F-46D8-AB95-0D878D6FFB64}"/>
              </a:ext>
            </a:extLst>
          </p:cNvPr>
          <p:cNvSpPr txBox="1"/>
          <p:nvPr/>
        </p:nvSpPr>
        <p:spPr>
          <a:xfrm>
            <a:off x="1169847" y="5534841"/>
            <a:ext cx="90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Trolley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0207B1-824E-457D-8BB1-85BD0A19C421}"/>
              </a:ext>
            </a:extLst>
          </p:cNvPr>
          <p:cNvSpPr/>
          <p:nvPr/>
        </p:nvSpPr>
        <p:spPr>
          <a:xfrm rot="5400000" flipV="1">
            <a:off x="-130525" y="6054857"/>
            <a:ext cx="450448" cy="1893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F986C5-91DD-4506-B4FA-BF8C1F44BA45}"/>
              </a:ext>
            </a:extLst>
          </p:cNvPr>
          <p:cNvSpPr/>
          <p:nvPr/>
        </p:nvSpPr>
        <p:spPr>
          <a:xfrm rot="5400000" flipV="1">
            <a:off x="8832955" y="6054858"/>
            <a:ext cx="450448" cy="1893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80E2AE-6BBC-4D4B-A2C1-2E7740FFFCD2}"/>
              </a:ext>
            </a:extLst>
          </p:cNvPr>
          <p:cNvSpPr txBox="1"/>
          <p:nvPr/>
        </p:nvSpPr>
        <p:spPr>
          <a:xfrm>
            <a:off x="27154" y="6179151"/>
            <a:ext cx="1539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Kollmorgen servomotor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F8EBF4-F2B0-4BB8-9E43-2F9E20EDAF5C}"/>
              </a:ext>
            </a:extLst>
          </p:cNvPr>
          <p:cNvSpPr txBox="1"/>
          <p:nvPr/>
        </p:nvSpPr>
        <p:spPr>
          <a:xfrm>
            <a:off x="4679338" y="4480533"/>
            <a:ext cx="2076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Frame with the sample under test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45A84F9-CB9B-4104-BE2A-8596F0848999}"/>
              </a:ext>
            </a:extLst>
          </p:cNvPr>
          <p:cNvSpPr/>
          <p:nvPr/>
        </p:nvSpPr>
        <p:spPr>
          <a:xfrm rot="5400000" flipV="1">
            <a:off x="3644467" y="5053398"/>
            <a:ext cx="1866624" cy="1639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49770C-60D8-4BEF-BD2D-2B75A0086FE5}"/>
              </a:ext>
            </a:extLst>
          </p:cNvPr>
          <p:cNvSpPr/>
          <p:nvPr/>
        </p:nvSpPr>
        <p:spPr>
          <a:xfrm rot="5400000" flipV="1">
            <a:off x="4082982" y="4801139"/>
            <a:ext cx="1008000" cy="72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D182EA-3F78-442B-AB84-1E8E36B06D11}"/>
              </a:ext>
            </a:extLst>
          </p:cNvPr>
          <p:cNvSpPr txBox="1"/>
          <p:nvPr/>
        </p:nvSpPr>
        <p:spPr>
          <a:xfrm>
            <a:off x="7579312" y="6181078"/>
            <a:ext cx="153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Kollmorgen servomotor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883B77-F9E0-42D8-99C5-FFD280497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460" y="79957"/>
            <a:ext cx="5642940" cy="419935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D53B344-BA32-4701-9CE6-5A99491EF065}"/>
              </a:ext>
            </a:extLst>
          </p:cNvPr>
          <p:cNvSpPr txBox="1"/>
          <p:nvPr/>
        </p:nvSpPr>
        <p:spPr>
          <a:xfrm>
            <a:off x="7208316" y="5543777"/>
            <a:ext cx="90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Trolley</a:t>
            </a:r>
          </a:p>
        </p:txBody>
      </p:sp>
    </p:spTree>
    <p:extLst>
      <p:ext uri="{BB962C8B-B14F-4D97-AF65-F5344CB8AC3E}">
        <p14:creationId xmlns:p14="http://schemas.microsoft.com/office/powerpoint/2010/main" val="301138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273AF6AE-007F-4125-B01C-046A6D46C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324" y="742950"/>
            <a:ext cx="4029075" cy="53721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794970FB-E1D7-4D3D-AEDF-E0EA25A4FE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05" y="742951"/>
            <a:ext cx="4029074" cy="5372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0C3747-033C-4559-A973-B938EB6F32A8}"/>
              </a:ext>
            </a:extLst>
          </p:cNvPr>
          <p:cNvSpPr txBox="1"/>
          <p:nvPr/>
        </p:nvSpPr>
        <p:spPr>
          <a:xfrm>
            <a:off x="2590265" y="5697988"/>
            <a:ext cx="140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8000"/>
                </a:solidFill>
              </a:rPr>
              <a:t>Belt actuator</a:t>
            </a:r>
            <a:endParaRPr lang="ru-RU" dirty="0">
              <a:solidFill>
                <a:srgbClr val="008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E355A3-7B60-47F3-ADAD-6E0CCD60B12D}"/>
              </a:ext>
            </a:extLst>
          </p:cNvPr>
          <p:cNvSpPr txBox="1"/>
          <p:nvPr/>
        </p:nvSpPr>
        <p:spPr>
          <a:xfrm>
            <a:off x="2677566" y="4726092"/>
            <a:ext cx="1912190" cy="92333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Servo-motor: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u="sng" dirty="0">
                <a:solidFill>
                  <a:schemeClr val="accent6">
                    <a:lumMod val="75000"/>
                  </a:schemeClr>
                </a:solidFill>
              </a:rPr>
              <a:t>Power cable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u="sng" dirty="0">
                <a:solidFill>
                  <a:srgbClr val="92D050"/>
                </a:solidFill>
              </a:rPr>
              <a:t>Feedback cable</a:t>
            </a:r>
            <a:endParaRPr lang="ru-RU" dirty="0">
              <a:solidFill>
                <a:srgbClr val="92D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AAA917-1407-4CC2-8B28-00BC8857B18E}"/>
              </a:ext>
            </a:extLst>
          </p:cNvPr>
          <p:cNvSpPr txBox="1"/>
          <p:nvPr/>
        </p:nvSpPr>
        <p:spPr>
          <a:xfrm>
            <a:off x="635665" y="4876800"/>
            <a:ext cx="1080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Proximity</a:t>
            </a:r>
          </a:p>
          <a:p>
            <a:r>
              <a:rPr lang="en-GB" dirty="0">
                <a:solidFill>
                  <a:srgbClr val="00B0F0"/>
                </a:solidFill>
              </a:rPr>
              <a:t>sensor</a:t>
            </a:r>
            <a:endParaRPr lang="ru-RU" dirty="0">
              <a:solidFill>
                <a:srgbClr val="00B0F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CA85A3-5B74-4505-859A-A6FF29A01C6C}"/>
              </a:ext>
            </a:extLst>
          </p:cNvPr>
          <p:cNvCxnSpPr/>
          <p:nvPr/>
        </p:nvCxnSpPr>
        <p:spPr>
          <a:xfrm>
            <a:off x="1676400" y="5105400"/>
            <a:ext cx="46800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2B2B01-24CC-486F-A0C6-BF3E36ACF877}"/>
              </a:ext>
            </a:extLst>
          </p:cNvPr>
          <p:cNvSpPr txBox="1"/>
          <p:nvPr/>
        </p:nvSpPr>
        <p:spPr>
          <a:xfrm>
            <a:off x="428680" y="5697988"/>
            <a:ext cx="13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3333FF"/>
                </a:solidFill>
              </a:rPr>
              <a:t>LAN from PC</a:t>
            </a:r>
            <a:endParaRPr lang="ru-RU" dirty="0">
              <a:solidFill>
                <a:srgbClr val="3333FF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1A8CEA-451E-4040-A2D9-7DC84E186B3C}"/>
              </a:ext>
            </a:extLst>
          </p:cNvPr>
          <p:cNvCxnSpPr/>
          <p:nvPr/>
        </p:nvCxnSpPr>
        <p:spPr>
          <a:xfrm>
            <a:off x="1776491" y="5882654"/>
            <a:ext cx="288000" cy="0"/>
          </a:xfrm>
          <a:prstGeom prst="straightConnector1">
            <a:avLst/>
          </a:prstGeom>
          <a:ln w="381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BF61097-042B-409D-B5A5-1EBE7AB74CA5}"/>
              </a:ext>
            </a:extLst>
          </p:cNvPr>
          <p:cNvSpPr txBox="1"/>
          <p:nvPr/>
        </p:nvSpPr>
        <p:spPr>
          <a:xfrm>
            <a:off x="6195132" y="229858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PCMM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DE926A-AD21-4483-A8AC-D902247A80BA}"/>
              </a:ext>
            </a:extLst>
          </p:cNvPr>
          <p:cNvSpPr txBox="1"/>
          <p:nvPr/>
        </p:nvSpPr>
        <p:spPr>
          <a:xfrm>
            <a:off x="7511990" y="322657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AKD1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CC2F92-DECF-4EEC-B687-7E1A93AF08D2}"/>
              </a:ext>
            </a:extLst>
          </p:cNvPr>
          <p:cNvSpPr txBox="1"/>
          <p:nvPr/>
        </p:nvSpPr>
        <p:spPr>
          <a:xfrm>
            <a:off x="5155326" y="2414440"/>
            <a:ext cx="813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24 DC</a:t>
            </a:r>
          </a:p>
          <a:p>
            <a:r>
              <a:rPr lang="en-GB" dirty="0">
                <a:solidFill>
                  <a:schemeClr val="bg1"/>
                </a:solidFill>
              </a:rPr>
              <a:t>Power</a:t>
            </a:r>
          </a:p>
          <a:p>
            <a:r>
              <a:rPr lang="en-GB" dirty="0">
                <a:solidFill>
                  <a:schemeClr val="bg1"/>
                </a:solidFill>
              </a:rPr>
              <a:t>Supply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B03C3C-B858-4C53-A782-8601C21C67CC}"/>
              </a:ext>
            </a:extLst>
          </p:cNvPr>
          <p:cNvSpPr/>
          <p:nvPr/>
        </p:nvSpPr>
        <p:spPr>
          <a:xfrm>
            <a:off x="2730982" y="4007883"/>
            <a:ext cx="926618" cy="71651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Star: 7 Points 23">
            <a:extLst>
              <a:ext uri="{FF2B5EF4-FFF2-40B4-BE49-F238E27FC236}">
                <a16:creationId xmlns:a16="http://schemas.microsoft.com/office/drawing/2014/main" id="{B4F36DE1-BF75-4EE5-ACEB-295E9AEAA201}"/>
              </a:ext>
            </a:extLst>
          </p:cNvPr>
          <p:cNvSpPr/>
          <p:nvPr/>
        </p:nvSpPr>
        <p:spPr>
          <a:xfrm>
            <a:off x="1730283" y="420469"/>
            <a:ext cx="1482572" cy="914400"/>
          </a:xfrm>
          <a:prstGeom prst="star7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Motor ON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008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38A77C0-544B-447C-883A-C45463059B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510" y="0"/>
            <a:ext cx="514149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222F56-71F8-4BAA-80C3-F39D817982D4}"/>
              </a:ext>
            </a:extLst>
          </p:cNvPr>
          <p:cNvSpPr txBox="1"/>
          <p:nvPr/>
        </p:nvSpPr>
        <p:spPr>
          <a:xfrm>
            <a:off x="4002510" y="2617484"/>
            <a:ext cx="81304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24 DC</a:t>
            </a:r>
          </a:p>
          <a:p>
            <a:r>
              <a:rPr lang="en-GB" dirty="0"/>
              <a:t>Power</a:t>
            </a:r>
          </a:p>
          <a:p>
            <a:r>
              <a:rPr lang="en-GB" dirty="0"/>
              <a:t>Supply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D2811A-8D37-46BF-9E06-98700B306D7C}"/>
              </a:ext>
            </a:extLst>
          </p:cNvPr>
          <p:cNvSpPr txBox="1"/>
          <p:nvPr/>
        </p:nvSpPr>
        <p:spPr>
          <a:xfrm>
            <a:off x="4871698" y="90637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PCMM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4954BD-CC4E-4734-BF43-D202848E2CE0}"/>
              </a:ext>
            </a:extLst>
          </p:cNvPr>
          <p:cNvSpPr txBox="1"/>
          <p:nvPr/>
        </p:nvSpPr>
        <p:spPr>
          <a:xfrm>
            <a:off x="7716255" y="22098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AKD1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A875CC-699C-49CB-8EE4-D37957FD843B}"/>
              </a:ext>
            </a:extLst>
          </p:cNvPr>
          <p:cNvSpPr txBox="1"/>
          <p:nvPr/>
        </p:nvSpPr>
        <p:spPr>
          <a:xfrm>
            <a:off x="5430255" y="1716323"/>
            <a:ext cx="137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LAN to </a:t>
            </a:r>
            <a:r>
              <a:rPr lang="en-GB" dirty="0" err="1">
                <a:solidFill>
                  <a:schemeClr val="bg1"/>
                </a:solidFill>
              </a:rPr>
              <a:t>AKD1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BF7233-EAF1-4FD7-B98A-DC170E686DB9}"/>
              </a:ext>
            </a:extLst>
          </p:cNvPr>
          <p:cNvCxnSpPr>
            <a:cxnSpLocks/>
          </p:cNvCxnSpPr>
          <p:nvPr/>
        </p:nvCxnSpPr>
        <p:spPr>
          <a:xfrm flipH="1">
            <a:off x="5354055" y="2057400"/>
            <a:ext cx="457200" cy="1524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86DEB45-1D52-4FF2-915C-BB34DA0DEDBC}"/>
              </a:ext>
            </a:extLst>
          </p:cNvPr>
          <p:cNvSpPr txBox="1"/>
          <p:nvPr/>
        </p:nvSpPr>
        <p:spPr>
          <a:xfrm>
            <a:off x="7433645" y="3244334"/>
            <a:ext cx="1636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LAN from </a:t>
            </a:r>
            <a:r>
              <a:rPr lang="en-GB" dirty="0" err="1">
                <a:solidFill>
                  <a:schemeClr val="bg1"/>
                </a:solidFill>
              </a:rPr>
              <a:t>AKD1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to </a:t>
            </a:r>
            <a:r>
              <a:rPr lang="en-GB" dirty="0" err="1">
                <a:solidFill>
                  <a:schemeClr val="bg1"/>
                </a:solidFill>
              </a:rPr>
              <a:t>AKD2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36CBA1-56D0-44F4-BE59-30C3492AE8FA}"/>
              </a:ext>
            </a:extLst>
          </p:cNvPr>
          <p:cNvCxnSpPr>
            <a:cxnSpLocks/>
          </p:cNvCxnSpPr>
          <p:nvPr/>
        </p:nvCxnSpPr>
        <p:spPr>
          <a:xfrm flipH="1" flipV="1">
            <a:off x="6954255" y="2743200"/>
            <a:ext cx="498625" cy="67189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F98743-C327-4732-BA8F-1C74AA81851A}"/>
              </a:ext>
            </a:extLst>
          </p:cNvPr>
          <p:cNvCxnSpPr>
            <a:cxnSpLocks/>
          </p:cNvCxnSpPr>
          <p:nvPr/>
        </p:nvCxnSpPr>
        <p:spPr>
          <a:xfrm>
            <a:off x="6344655" y="2057400"/>
            <a:ext cx="762000" cy="52173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5389EE-1CBA-49BA-8739-80519D1CD92D}"/>
              </a:ext>
            </a:extLst>
          </p:cNvPr>
          <p:cNvSpPr txBox="1"/>
          <p:nvPr/>
        </p:nvSpPr>
        <p:spPr>
          <a:xfrm>
            <a:off x="4058655" y="0"/>
            <a:ext cx="2289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EtherCAT</a:t>
            </a:r>
            <a:r>
              <a:rPr lang="en-GB" dirty="0">
                <a:solidFill>
                  <a:schemeClr val="bg1"/>
                </a:solidFill>
              </a:rPr>
              <a:t> network:</a:t>
            </a:r>
          </a:p>
          <a:p>
            <a:r>
              <a:rPr lang="en-GB" dirty="0" err="1">
                <a:solidFill>
                  <a:schemeClr val="bg1"/>
                </a:solidFill>
              </a:rPr>
              <a:t>PCMM</a:t>
            </a:r>
            <a:r>
              <a:rPr lang="en-GB" dirty="0">
                <a:solidFill>
                  <a:schemeClr val="bg1"/>
                </a:solidFill>
              </a:rPr>
              <a:t> + </a:t>
            </a:r>
            <a:r>
              <a:rPr lang="en-GB" dirty="0" err="1">
                <a:solidFill>
                  <a:schemeClr val="bg1"/>
                </a:solidFill>
              </a:rPr>
              <a:t>AKD1</a:t>
            </a:r>
            <a:r>
              <a:rPr lang="en-GB" dirty="0">
                <a:solidFill>
                  <a:schemeClr val="bg1"/>
                </a:solidFill>
              </a:rPr>
              <a:t> + </a:t>
            </a:r>
            <a:r>
              <a:rPr lang="en-GB" dirty="0" err="1">
                <a:solidFill>
                  <a:schemeClr val="bg1"/>
                </a:solidFill>
              </a:rPr>
              <a:t>AKD2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2" name="Picture 21" descr="A close-up of a circuit board&#10;&#10;Description automatically generated with low confidence">
            <a:extLst>
              <a:ext uri="{FF2B5EF4-FFF2-40B4-BE49-F238E27FC236}">
                <a16:creationId xmlns:a16="http://schemas.microsoft.com/office/drawing/2014/main" id="{8E4293F7-BD7F-4BC2-ACCF-799BB73927D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6" r="9389"/>
          <a:stretch/>
        </p:blipFill>
        <p:spPr>
          <a:xfrm>
            <a:off x="0" y="0"/>
            <a:ext cx="3928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7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82C6AD0-EDAB-40DF-9493-8D8C4F653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5" r="44196"/>
          <a:stretch/>
        </p:blipFill>
        <p:spPr>
          <a:xfrm>
            <a:off x="76201" y="304800"/>
            <a:ext cx="4267199" cy="6553200"/>
          </a:xfrm>
          <a:prstGeom prst="rect">
            <a:avLst/>
          </a:prstGeom>
        </p:spPr>
      </p:pic>
      <p:pic>
        <p:nvPicPr>
          <p:cNvPr id="3" name="Picture 2" descr="A picture containing text, engine&#10;&#10;Description automatically generated">
            <a:extLst>
              <a:ext uri="{FF2B5EF4-FFF2-40B4-BE49-F238E27FC236}">
                <a16:creationId xmlns:a16="http://schemas.microsoft.com/office/drawing/2014/main" id="{4321FF21-FAF6-452A-A602-CF96D1C2F8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357" y="699856"/>
            <a:ext cx="4092115" cy="545828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461ED9-7377-4441-9F8B-B426DB5226A3}"/>
              </a:ext>
            </a:extLst>
          </p:cNvPr>
          <p:cNvCxnSpPr>
            <a:cxnSpLocks/>
          </p:cNvCxnSpPr>
          <p:nvPr/>
        </p:nvCxnSpPr>
        <p:spPr>
          <a:xfrm flipH="1">
            <a:off x="4361153" y="3266077"/>
            <a:ext cx="3043988" cy="418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F58734-8366-4E0B-822D-D126D9B827CB}"/>
              </a:ext>
            </a:extLst>
          </p:cNvPr>
          <p:cNvCxnSpPr>
            <a:cxnSpLocks/>
          </p:cNvCxnSpPr>
          <p:nvPr/>
        </p:nvCxnSpPr>
        <p:spPr>
          <a:xfrm flipH="1">
            <a:off x="4343400" y="3863267"/>
            <a:ext cx="3506366" cy="4572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22BB7E-B8D8-492E-B21E-28100334DC4B}"/>
              </a:ext>
            </a:extLst>
          </p:cNvPr>
          <p:cNvCxnSpPr>
            <a:cxnSpLocks/>
          </p:cNvCxnSpPr>
          <p:nvPr/>
        </p:nvCxnSpPr>
        <p:spPr>
          <a:xfrm flipH="1">
            <a:off x="4361153" y="3684233"/>
            <a:ext cx="3528565" cy="23314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029C30-280A-4213-BEEF-83B820822564}"/>
              </a:ext>
            </a:extLst>
          </p:cNvPr>
          <p:cNvCxnSpPr>
            <a:cxnSpLocks/>
          </p:cNvCxnSpPr>
          <p:nvPr/>
        </p:nvCxnSpPr>
        <p:spPr>
          <a:xfrm flipH="1" flipV="1">
            <a:off x="4319726" y="2627882"/>
            <a:ext cx="2919274" cy="16925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9342BF-6B9D-4F65-8454-142DDFCD5102}"/>
              </a:ext>
            </a:extLst>
          </p:cNvPr>
          <p:cNvCxnSpPr>
            <a:cxnSpLocks/>
          </p:cNvCxnSpPr>
          <p:nvPr/>
        </p:nvCxnSpPr>
        <p:spPr>
          <a:xfrm flipH="1" flipV="1">
            <a:off x="4343400" y="3173768"/>
            <a:ext cx="2893136" cy="13460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B05743-3A88-41A0-8E43-1701086ED975}"/>
              </a:ext>
            </a:extLst>
          </p:cNvPr>
          <p:cNvSpPr txBox="1"/>
          <p:nvPr/>
        </p:nvSpPr>
        <p:spPr>
          <a:xfrm>
            <a:off x="4554436" y="2084054"/>
            <a:ext cx="194713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Ground by the proximity sensors</a:t>
            </a:r>
          </a:p>
          <a:p>
            <a:r>
              <a:rPr lang="en-GB" dirty="0" err="1"/>
              <a:t>X7</a:t>
            </a:r>
            <a:r>
              <a:rPr lang="en-GB" dirty="0"/>
              <a:t> pins 9, 10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1B4262-4F01-4A7A-9173-9787891E7696}"/>
              </a:ext>
            </a:extLst>
          </p:cNvPr>
          <p:cNvSpPr txBox="1"/>
          <p:nvPr/>
        </p:nvSpPr>
        <p:spPr>
          <a:xfrm>
            <a:off x="5777016" y="5404140"/>
            <a:ext cx="222346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+24 V power source</a:t>
            </a:r>
          </a:p>
          <a:p>
            <a:r>
              <a:rPr lang="en-GB" dirty="0">
                <a:solidFill>
                  <a:srgbClr val="FF0000"/>
                </a:solidFill>
              </a:rPr>
              <a:t>by the micro-switches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C3CC14-F7D0-452B-A854-B5EBB152AC32}"/>
              </a:ext>
            </a:extLst>
          </p:cNvPr>
          <p:cNvSpPr txBox="1"/>
          <p:nvPr/>
        </p:nvSpPr>
        <p:spPr>
          <a:xfrm>
            <a:off x="4554436" y="5377507"/>
            <a:ext cx="94128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X8</a:t>
            </a:r>
            <a:r>
              <a:rPr lang="en-GB" dirty="0"/>
              <a:t> pin 3</a:t>
            </a: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F7C40B-0225-4B3C-BB1B-942CFD9FD07E}"/>
              </a:ext>
            </a:extLst>
          </p:cNvPr>
          <p:cNvSpPr txBox="1"/>
          <p:nvPr/>
        </p:nvSpPr>
        <p:spPr>
          <a:xfrm>
            <a:off x="8113660" y="5646395"/>
            <a:ext cx="89428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Ground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B3421A-61A3-47C4-A988-0469F6564076}"/>
              </a:ext>
            </a:extLst>
          </p:cNvPr>
          <p:cNvSpPr txBox="1"/>
          <p:nvPr/>
        </p:nvSpPr>
        <p:spPr>
          <a:xfrm>
            <a:off x="4547778" y="3625182"/>
            <a:ext cx="94128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X7</a:t>
            </a:r>
            <a:r>
              <a:rPr lang="en-GB" dirty="0">
                <a:solidFill>
                  <a:srgbClr val="FF0000"/>
                </a:solidFill>
              </a:rPr>
              <a:t> pin 1</a:t>
            </a:r>
          </a:p>
          <a:p>
            <a:r>
              <a:rPr lang="en-GB" dirty="0" err="1">
                <a:solidFill>
                  <a:srgbClr val="FF0000"/>
                </a:solidFill>
              </a:rPr>
              <a:t>X8</a:t>
            </a:r>
            <a:r>
              <a:rPr lang="en-GB" dirty="0">
                <a:solidFill>
                  <a:srgbClr val="FF0000"/>
                </a:solidFill>
              </a:rPr>
              <a:t> pin 4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9E1E7B-23F5-422C-A7AE-D40F8EC30EF1}"/>
              </a:ext>
            </a:extLst>
          </p:cNvPr>
          <p:cNvSpPr txBox="1"/>
          <p:nvPr/>
        </p:nvSpPr>
        <p:spPr>
          <a:xfrm>
            <a:off x="78419" y="400957"/>
            <a:ext cx="1600246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</a:rPr>
              <a:t>X7</a:t>
            </a:r>
            <a:r>
              <a:rPr lang="en-GB" sz="1400" dirty="0">
                <a:solidFill>
                  <a:schemeClr val="bg1"/>
                </a:solidFill>
              </a:rPr>
              <a:t>: sink connection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1D3438-56DA-4871-AB82-A9F0DF20E3B0}"/>
              </a:ext>
            </a:extLst>
          </p:cNvPr>
          <p:cNvSpPr txBox="1"/>
          <p:nvPr/>
        </p:nvSpPr>
        <p:spPr>
          <a:xfrm>
            <a:off x="103619" y="6085776"/>
            <a:ext cx="1796389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</a:rPr>
              <a:t>X8</a:t>
            </a:r>
            <a:r>
              <a:rPr lang="en-GB" sz="1400" dirty="0">
                <a:solidFill>
                  <a:schemeClr val="bg1"/>
                </a:solidFill>
              </a:rPr>
              <a:t>: source connection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E909EA-3863-4ACE-932B-B44C253AE0C1}"/>
              </a:ext>
            </a:extLst>
          </p:cNvPr>
          <p:cNvSpPr txBox="1"/>
          <p:nvPr/>
        </p:nvSpPr>
        <p:spPr>
          <a:xfrm>
            <a:off x="412709" y="3323584"/>
            <a:ext cx="968407" cy="5232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Pins 9, 10:</a:t>
            </a:r>
          </a:p>
          <a:p>
            <a:r>
              <a:rPr lang="en-GB" sz="1400" dirty="0">
                <a:solidFill>
                  <a:schemeClr val="bg1"/>
                </a:solidFill>
              </a:rPr>
              <a:t>Quick Stop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E864F2-4F3B-4430-A249-7F8EBD242221}"/>
              </a:ext>
            </a:extLst>
          </p:cNvPr>
          <p:cNvSpPr/>
          <p:nvPr/>
        </p:nvSpPr>
        <p:spPr>
          <a:xfrm>
            <a:off x="2658122" y="4145135"/>
            <a:ext cx="631972" cy="228601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74DE1E-E6FC-45A5-B790-2C457FCD8009}"/>
              </a:ext>
            </a:extLst>
          </p:cNvPr>
          <p:cNvSpPr txBox="1"/>
          <p:nvPr/>
        </p:nvSpPr>
        <p:spPr>
          <a:xfrm>
            <a:off x="7057479" y="163812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 err="1"/>
              <a:t>AKD1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00005D-C939-45A2-B127-212DEA5EF70D}"/>
              </a:ext>
            </a:extLst>
          </p:cNvPr>
          <p:cNvSpPr txBox="1"/>
          <p:nvPr/>
        </p:nvSpPr>
        <p:spPr>
          <a:xfrm>
            <a:off x="6689430" y="2359766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sym typeface="Wingdings" panose="05000000000000000000" pitchFamily="2" charset="2"/>
              </a:rPr>
              <a:t></a:t>
            </a:r>
            <a:r>
              <a:rPr lang="en-GB" dirty="0" err="1">
                <a:solidFill>
                  <a:schemeClr val="bg1"/>
                </a:solidFill>
              </a:rPr>
              <a:t>AKD2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2166C0C-E35B-4903-81C9-6B8E7CC781AC}"/>
              </a:ext>
            </a:extLst>
          </p:cNvPr>
          <p:cNvCxnSpPr>
            <a:cxnSpLocks/>
          </p:cNvCxnSpPr>
          <p:nvPr/>
        </p:nvCxnSpPr>
        <p:spPr>
          <a:xfrm flipH="1" flipV="1">
            <a:off x="7399859" y="3257617"/>
            <a:ext cx="449907" cy="6056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55B0718-8E45-4EF4-B65C-1DF5E728855C}"/>
              </a:ext>
            </a:extLst>
          </p:cNvPr>
          <p:cNvSpPr txBox="1"/>
          <p:nvPr/>
        </p:nvSpPr>
        <p:spPr>
          <a:xfrm>
            <a:off x="4856444" y="171458"/>
            <a:ext cx="4032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/>
              <a:t>AKD</a:t>
            </a:r>
            <a:r>
              <a:rPr lang="en-GB" sz="2800" dirty="0"/>
              <a:t> </a:t>
            </a:r>
            <a:r>
              <a:rPr lang="en-GB" sz="2800" dirty="0" err="1"/>
              <a:t>X7</a:t>
            </a:r>
            <a:r>
              <a:rPr lang="en-GB" sz="2800" dirty="0"/>
              <a:t> &amp; </a:t>
            </a:r>
            <a:r>
              <a:rPr lang="en-GB" sz="2800" dirty="0" err="1"/>
              <a:t>X8</a:t>
            </a:r>
            <a:r>
              <a:rPr lang="en-GB" sz="2800" dirty="0"/>
              <a:t> Digital Inputs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7653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FA43AEA-C344-4819-BB59-7282462C6E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7" y="4439"/>
            <a:ext cx="5141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10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176</Words>
  <Application>Microsoft Office PowerPoint</Application>
  <PresentationFormat>On-screen Show (4:3)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Dmitriy</dc:creator>
  <cp:lastModifiedBy>Dmitriy Makhnovskiy 1</cp:lastModifiedBy>
  <cp:revision>50</cp:revision>
  <dcterms:created xsi:type="dcterms:W3CDTF">2006-08-16T00:00:00Z</dcterms:created>
  <dcterms:modified xsi:type="dcterms:W3CDTF">2022-01-04T22:45:51Z</dcterms:modified>
</cp:coreProperties>
</file>