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3"/>
  </p:notesMasterIdLst>
  <p:sldIdLst>
    <p:sldId id="256" r:id="rId2"/>
    <p:sldId id="257" r:id="rId3"/>
    <p:sldId id="258" r:id="rId4"/>
    <p:sldId id="264" r:id="rId5"/>
    <p:sldId id="266" r:id="rId6"/>
    <p:sldId id="259" r:id="rId7"/>
    <p:sldId id="265" r:id="rId8"/>
    <p:sldId id="271" r:id="rId9"/>
    <p:sldId id="260" r:id="rId10"/>
    <p:sldId id="270" r:id="rId11"/>
    <p:sldId id="275" r:id="rId12"/>
    <p:sldId id="269" r:id="rId13"/>
    <p:sldId id="276" r:id="rId14"/>
    <p:sldId id="267" r:id="rId15"/>
    <p:sldId id="277" r:id="rId16"/>
    <p:sldId id="261" r:id="rId17"/>
    <p:sldId id="272" r:id="rId18"/>
    <p:sldId id="274" r:id="rId19"/>
    <p:sldId id="273"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67" autoAdjust="0"/>
  </p:normalViewPr>
  <p:slideViewPr>
    <p:cSldViewPr snapToGrid="0">
      <p:cViewPr>
        <p:scale>
          <a:sx n="103" d="100"/>
          <a:sy n="103" d="100"/>
        </p:scale>
        <p:origin x="-368"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R" userId="ce64c18694f8f8ad" providerId="LiveId" clId="{D2397151-743B-4F03-B82F-1FBFFE160951}"/>
    <pc:docChg chg="undo custSel addSld delSld modSld sldOrd">
      <pc:chgData name="DYLAN R" userId="ce64c18694f8f8ad" providerId="LiveId" clId="{D2397151-743B-4F03-B82F-1FBFFE160951}" dt="2023-09-06T13:26:59.825" v="12388" actId="20577"/>
      <pc:docMkLst>
        <pc:docMk/>
      </pc:docMkLst>
      <pc:sldChg chg="addSp delSp modSp mod">
        <pc:chgData name="DYLAN R" userId="ce64c18694f8f8ad" providerId="LiveId" clId="{D2397151-743B-4F03-B82F-1FBFFE160951}" dt="2023-09-06T02:01:36.006" v="2727" actId="1076"/>
        <pc:sldMkLst>
          <pc:docMk/>
          <pc:sldMk cId="1431592387" sldId="260"/>
        </pc:sldMkLst>
        <pc:spChg chg="mod">
          <ac:chgData name="DYLAN R" userId="ce64c18694f8f8ad" providerId="LiveId" clId="{D2397151-743B-4F03-B82F-1FBFFE160951}" dt="2023-09-05T11:28:51.757" v="2014" actId="14100"/>
          <ac:spMkLst>
            <pc:docMk/>
            <pc:sldMk cId="1431592387" sldId="260"/>
            <ac:spMk id="2" creationId="{0272293B-71EA-603D-2CA6-E4908194B678}"/>
          </ac:spMkLst>
        </pc:spChg>
        <pc:spChg chg="mod">
          <ac:chgData name="DYLAN R" userId="ce64c18694f8f8ad" providerId="LiveId" clId="{D2397151-743B-4F03-B82F-1FBFFE160951}" dt="2023-09-05T11:28:55.325" v="2015" actId="14100"/>
          <ac:spMkLst>
            <pc:docMk/>
            <pc:sldMk cId="1431592387" sldId="260"/>
            <ac:spMk id="3" creationId="{E8332BCD-6768-BB7A-513A-9C528B1621F5}"/>
          </ac:spMkLst>
        </pc:spChg>
        <pc:spChg chg="add mod">
          <ac:chgData name="DYLAN R" userId="ce64c18694f8f8ad" providerId="LiveId" clId="{D2397151-743B-4F03-B82F-1FBFFE160951}" dt="2023-09-05T11:28:40.045" v="2013" actId="1076"/>
          <ac:spMkLst>
            <pc:docMk/>
            <pc:sldMk cId="1431592387" sldId="260"/>
            <ac:spMk id="7" creationId="{FDA31624-F321-6B44-B447-998F2B5D37DA}"/>
          </ac:spMkLst>
        </pc:spChg>
        <pc:graphicFrameChg chg="add del mod modGraphic">
          <ac:chgData name="DYLAN R" userId="ce64c18694f8f8ad" providerId="LiveId" clId="{D2397151-743B-4F03-B82F-1FBFFE160951}" dt="2023-09-05T11:27:38.824" v="2001" actId="478"/>
          <ac:graphicFrameMkLst>
            <pc:docMk/>
            <pc:sldMk cId="1431592387" sldId="260"/>
            <ac:graphicFrameMk id="4" creationId="{BB5F701C-0D30-D088-77BD-0350BD688C3B}"/>
          </ac:graphicFrameMkLst>
        </pc:graphicFrameChg>
        <pc:picChg chg="add mod">
          <ac:chgData name="DYLAN R" userId="ce64c18694f8f8ad" providerId="LiveId" clId="{D2397151-743B-4F03-B82F-1FBFFE160951}" dt="2023-09-06T02:01:36.006" v="2727" actId="1076"/>
          <ac:picMkLst>
            <pc:docMk/>
            <pc:sldMk cId="1431592387" sldId="260"/>
            <ac:picMk id="6" creationId="{2C2D3BDA-3957-3E66-33A0-EABD524F51CD}"/>
          </ac:picMkLst>
        </pc:picChg>
      </pc:sldChg>
      <pc:sldChg chg="addSp delSp modSp mod">
        <pc:chgData name="DYLAN R" userId="ce64c18694f8f8ad" providerId="LiveId" clId="{D2397151-743B-4F03-B82F-1FBFFE160951}" dt="2023-09-06T02:40:55.510" v="2909" actId="1076"/>
        <pc:sldMkLst>
          <pc:docMk/>
          <pc:sldMk cId="402569351" sldId="261"/>
        </pc:sldMkLst>
        <pc:spChg chg="mod">
          <ac:chgData name="DYLAN R" userId="ce64c18694f8f8ad" providerId="LiveId" clId="{D2397151-743B-4F03-B82F-1FBFFE160951}" dt="2023-09-06T00:34:20.201" v="2060" actId="27636"/>
          <ac:spMkLst>
            <pc:docMk/>
            <pc:sldMk cId="402569351" sldId="261"/>
            <ac:spMk id="2" creationId="{D12A9B52-4EFF-3FFF-7382-05A6DE6578BD}"/>
          </ac:spMkLst>
        </pc:spChg>
        <pc:spChg chg="mod">
          <ac:chgData name="DYLAN R" userId="ce64c18694f8f8ad" providerId="LiveId" clId="{D2397151-743B-4F03-B82F-1FBFFE160951}" dt="2023-09-06T01:27:06.402" v="2536" actId="255"/>
          <ac:spMkLst>
            <pc:docMk/>
            <pc:sldMk cId="402569351" sldId="261"/>
            <ac:spMk id="3" creationId="{B99C5E78-BF46-8881-8408-4DC016109303}"/>
          </ac:spMkLst>
        </pc:spChg>
        <pc:spChg chg="add mod">
          <ac:chgData name="DYLAN R" userId="ce64c18694f8f8ad" providerId="LiveId" clId="{D2397151-743B-4F03-B82F-1FBFFE160951}" dt="2023-09-06T00:38:43.759" v="2113" actId="14100"/>
          <ac:spMkLst>
            <pc:docMk/>
            <pc:sldMk cId="402569351" sldId="261"/>
            <ac:spMk id="9" creationId="{E362D464-1F94-F73B-F3BB-F10A4CC0DC05}"/>
          </ac:spMkLst>
        </pc:spChg>
        <pc:spChg chg="add mod">
          <ac:chgData name="DYLAN R" userId="ce64c18694f8f8ad" providerId="LiveId" clId="{D2397151-743B-4F03-B82F-1FBFFE160951}" dt="2023-09-06T01:27:18.205" v="2538" actId="27636"/>
          <ac:spMkLst>
            <pc:docMk/>
            <pc:sldMk cId="402569351" sldId="261"/>
            <ac:spMk id="10" creationId="{65AA63FD-F5A9-9E70-8F6E-C9BB94C16536}"/>
          </ac:spMkLst>
        </pc:spChg>
        <pc:spChg chg="add mod">
          <ac:chgData name="DYLAN R" userId="ce64c18694f8f8ad" providerId="LiveId" clId="{D2397151-743B-4F03-B82F-1FBFFE160951}" dt="2023-09-06T00:39:00.709" v="2120" actId="20577"/>
          <ac:spMkLst>
            <pc:docMk/>
            <pc:sldMk cId="402569351" sldId="261"/>
            <ac:spMk id="12" creationId="{36EF41A4-FA84-63FE-098C-6E6BD38718B7}"/>
          </ac:spMkLst>
        </pc:spChg>
        <pc:spChg chg="add del mod">
          <ac:chgData name="DYLAN R" userId="ce64c18694f8f8ad" providerId="LiveId" clId="{D2397151-743B-4F03-B82F-1FBFFE160951}" dt="2023-09-06T02:39:57.484" v="2902" actId="478"/>
          <ac:spMkLst>
            <pc:docMk/>
            <pc:sldMk cId="402569351" sldId="261"/>
            <ac:spMk id="15" creationId="{597AC26E-2970-ABE2-9C43-5CF5462EF35A}"/>
          </ac:spMkLst>
        </pc:spChg>
        <pc:picChg chg="add mod">
          <ac:chgData name="DYLAN R" userId="ce64c18694f8f8ad" providerId="LiveId" clId="{D2397151-743B-4F03-B82F-1FBFFE160951}" dt="2023-09-06T02:40:04.320" v="2903" actId="1076"/>
          <ac:picMkLst>
            <pc:docMk/>
            <pc:sldMk cId="402569351" sldId="261"/>
            <ac:picMk id="14" creationId="{18C7A460-EB1B-6DA6-C1C9-984A8C054CB9}"/>
          </ac:picMkLst>
        </pc:picChg>
        <pc:picChg chg="add mod">
          <ac:chgData name="DYLAN R" userId="ce64c18694f8f8ad" providerId="LiveId" clId="{D2397151-743B-4F03-B82F-1FBFFE160951}" dt="2023-09-06T02:40:55.510" v="2909" actId="1076"/>
          <ac:picMkLst>
            <pc:docMk/>
            <pc:sldMk cId="402569351" sldId="261"/>
            <ac:picMk id="4098" creationId="{1B306DED-1500-D8A7-30E2-60E601ED02A7}"/>
          </ac:picMkLst>
        </pc:picChg>
        <pc:cxnChg chg="add mod">
          <ac:chgData name="DYLAN R" userId="ce64c18694f8f8ad" providerId="LiveId" clId="{D2397151-743B-4F03-B82F-1FBFFE160951}" dt="2023-09-06T00:38:16.318" v="2106" actId="1076"/>
          <ac:cxnSpMkLst>
            <pc:docMk/>
            <pc:sldMk cId="402569351" sldId="261"/>
            <ac:cxnSpMk id="5" creationId="{E11D72A6-A214-D1B7-4114-6A83930A5FEE}"/>
          </ac:cxnSpMkLst>
        </pc:cxnChg>
        <pc:cxnChg chg="add mod">
          <ac:chgData name="DYLAN R" userId="ce64c18694f8f8ad" providerId="LiveId" clId="{D2397151-743B-4F03-B82F-1FBFFE160951}" dt="2023-09-06T00:38:16.318" v="2106" actId="1076"/>
          <ac:cxnSpMkLst>
            <pc:docMk/>
            <pc:sldMk cId="402569351" sldId="261"/>
            <ac:cxnSpMk id="8" creationId="{FFE694F3-14DE-103D-8ADD-96FCA2DD1D81}"/>
          </ac:cxnSpMkLst>
        </pc:cxnChg>
        <pc:cxnChg chg="add mod">
          <ac:chgData name="DYLAN R" userId="ce64c18694f8f8ad" providerId="LiveId" clId="{D2397151-743B-4F03-B82F-1FBFFE160951}" dt="2023-09-06T00:38:56.306" v="2116" actId="1076"/>
          <ac:cxnSpMkLst>
            <pc:docMk/>
            <pc:sldMk cId="402569351" sldId="261"/>
            <ac:cxnSpMk id="11" creationId="{18415A6F-DCA1-D3D7-22A9-E73C47BCA7FE}"/>
          </ac:cxnSpMkLst>
        </pc:cxnChg>
      </pc:sldChg>
      <pc:sldChg chg="modSp mod">
        <pc:chgData name="DYLAN R" userId="ce64c18694f8f8ad" providerId="LiveId" clId="{D2397151-743B-4F03-B82F-1FBFFE160951}" dt="2023-09-06T12:03:18.947" v="10229" actId="20577"/>
        <pc:sldMkLst>
          <pc:docMk/>
          <pc:sldMk cId="1965015454" sldId="262"/>
        </pc:sldMkLst>
        <pc:spChg chg="mod">
          <ac:chgData name="DYLAN R" userId="ce64c18694f8f8ad" providerId="LiveId" clId="{D2397151-743B-4F03-B82F-1FBFFE160951}" dt="2023-09-06T06:17:50.918" v="3927" actId="14100"/>
          <ac:spMkLst>
            <pc:docMk/>
            <pc:sldMk cId="1965015454" sldId="262"/>
            <ac:spMk id="2" creationId="{B6E559C0-ED99-AFFA-B20F-E4E773A5E6AA}"/>
          </ac:spMkLst>
        </pc:spChg>
        <pc:spChg chg="mod">
          <ac:chgData name="DYLAN R" userId="ce64c18694f8f8ad" providerId="LiveId" clId="{D2397151-743B-4F03-B82F-1FBFFE160951}" dt="2023-09-06T12:03:18.947" v="10229" actId="20577"/>
          <ac:spMkLst>
            <pc:docMk/>
            <pc:sldMk cId="1965015454" sldId="262"/>
            <ac:spMk id="3" creationId="{D3861489-8A33-A200-9DAD-17DB84C24ED0}"/>
          </ac:spMkLst>
        </pc:spChg>
      </pc:sldChg>
      <pc:sldChg chg="modSp mod">
        <pc:chgData name="DYLAN R" userId="ce64c18694f8f8ad" providerId="LiveId" clId="{D2397151-743B-4F03-B82F-1FBFFE160951}" dt="2023-09-06T12:35:11.894" v="11520" actId="1076"/>
        <pc:sldMkLst>
          <pc:docMk/>
          <pc:sldMk cId="973180096" sldId="263"/>
        </pc:sldMkLst>
        <pc:spChg chg="mod">
          <ac:chgData name="DYLAN R" userId="ce64c18694f8f8ad" providerId="LiveId" clId="{D2397151-743B-4F03-B82F-1FBFFE160951}" dt="2023-09-06T12:35:02.367" v="11518" actId="1076"/>
          <ac:spMkLst>
            <pc:docMk/>
            <pc:sldMk cId="973180096" sldId="263"/>
            <ac:spMk id="2" creationId="{07B75406-D5E3-C65C-8B48-87E36EBF5FB1}"/>
          </ac:spMkLst>
        </pc:spChg>
        <pc:spChg chg="mod">
          <ac:chgData name="DYLAN R" userId="ce64c18694f8f8ad" providerId="LiveId" clId="{D2397151-743B-4F03-B82F-1FBFFE160951}" dt="2023-09-06T12:35:11.894" v="11520" actId="1076"/>
          <ac:spMkLst>
            <pc:docMk/>
            <pc:sldMk cId="973180096" sldId="263"/>
            <ac:spMk id="3" creationId="{4544634C-16EC-4324-6125-4127AB607E45}"/>
          </ac:spMkLst>
        </pc:spChg>
      </pc:sldChg>
      <pc:sldChg chg="modSp mod">
        <pc:chgData name="DYLAN R" userId="ce64c18694f8f8ad" providerId="LiveId" clId="{D2397151-743B-4F03-B82F-1FBFFE160951}" dt="2023-09-05T09:44:53.332" v="2" actId="1076"/>
        <pc:sldMkLst>
          <pc:docMk/>
          <pc:sldMk cId="915192374" sldId="264"/>
        </pc:sldMkLst>
        <pc:spChg chg="mod">
          <ac:chgData name="DYLAN R" userId="ce64c18694f8f8ad" providerId="LiveId" clId="{D2397151-743B-4F03-B82F-1FBFFE160951}" dt="2023-09-05T09:44:48.131" v="0" actId="1076"/>
          <ac:spMkLst>
            <pc:docMk/>
            <pc:sldMk cId="915192374" sldId="264"/>
            <ac:spMk id="47" creationId="{60942FFC-D9C3-AA19-AD51-D7DFBA671103}"/>
          </ac:spMkLst>
        </pc:spChg>
        <pc:spChg chg="mod">
          <ac:chgData name="DYLAN R" userId="ce64c18694f8f8ad" providerId="LiveId" clId="{D2397151-743B-4F03-B82F-1FBFFE160951}" dt="2023-09-05T09:44:51.289" v="1" actId="1076"/>
          <ac:spMkLst>
            <pc:docMk/>
            <pc:sldMk cId="915192374" sldId="264"/>
            <ac:spMk id="51" creationId="{8A1410AD-B233-65BE-755D-8BEF5D7685D7}"/>
          </ac:spMkLst>
        </pc:spChg>
        <pc:spChg chg="mod">
          <ac:chgData name="DYLAN R" userId="ce64c18694f8f8ad" providerId="LiveId" clId="{D2397151-743B-4F03-B82F-1FBFFE160951}" dt="2023-09-05T09:44:53.332" v="2" actId="1076"/>
          <ac:spMkLst>
            <pc:docMk/>
            <pc:sldMk cId="915192374" sldId="264"/>
            <ac:spMk id="52" creationId="{0BF5099E-B535-9A47-29B0-4A1B4C85D4FE}"/>
          </ac:spMkLst>
        </pc:spChg>
      </pc:sldChg>
      <pc:sldChg chg="addSp delSp modSp mod">
        <pc:chgData name="DYLAN R" userId="ce64c18694f8f8ad" providerId="LiveId" clId="{D2397151-743B-4F03-B82F-1FBFFE160951}" dt="2023-09-05T10:39:48.433" v="1282" actId="20577"/>
        <pc:sldMkLst>
          <pc:docMk/>
          <pc:sldMk cId="1141357785" sldId="265"/>
        </pc:sldMkLst>
        <pc:spChg chg="del mod">
          <ac:chgData name="DYLAN R" userId="ce64c18694f8f8ad" providerId="LiveId" clId="{D2397151-743B-4F03-B82F-1FBFFE160951}" dt="2023-09-05T09:51:08.119" v="5" actId="478"/>
          <ac:spMkLst>
            <pc:docMk/>
            <pc:sldMk cId="1141357785" sldId="265"/>
            <ac:spMk id="5" creationId="{533B0DCD-04C4-5521-8C52-03DF7472FE5D}"/>
          </ac:spMkLst>
        </pc:spChg>
        <pc:spChg chg="del">
          <ac:chgData name="DYLAN R" userId="ce64c18694f8f8ad" providerId="LiveId" clId="{D2397151-743B-4F03-B82F-1FBFFE160951}" dt="2023-09-05T09:51:13.132" v="7" actId="478"/>
          <ac:spMkLst>
            <pc:docMk/>
            <pc:sldMk cId="1141357785" sldId="265"/>
            <ac:spMk id="7" creationId="{D7C42286-FE97-5EB1-4F26-4F7EC527E9A3}"/>
          </ac:spMkLst>
        </pc:spChg>
        <pc:spChg chg="del">
          <ac:chgData name="DYLAN R" userId="ce64c18694f8f8ad" providerId="LiveId" clId="{D2397151-743B-4F03-B82F-1FBFFE160951}" dt="2023-09-05T09:51:10.870" v="6" actId="478"/>
          <ac:spMkLst>
            <pc:docMk/>
            <pc:sldMk cId="1141357785" sldId="265"/>
            <ac:spMk id="9" creationId="{E6BFAC38-5484-D930-FB8D-8C417F45F336}"/>
          </ac:spMkLst>
        </pc:spChg>
        <pc:spChg chg="del">
          <ac:chgData name="DYLAN R" userId="ce64c18694f8f8ad" providerId="LiveId" clId="{D2397151-743B-4F03-B82F-1FBFFE160951}" dt="2023-09-05T09:51:16.227" v="8" actId="478"/>
          <ac:spMkLst>
            <pc:docMk/>
            <pc:sldMk cId="1141357785" sldId="265"/>
            <ac:spMk id="11" creationId="{7B91DDD3-9B37-93CF-5E3F-03DB8FA83B2F}"/>
          </ac:spMkLst>
        </pc:spChg>
        <pc:spChg chg="del">
          <ac:chgData name="DYLAN R" userId="ce64c18694f8f8ad" providerId="LiveId" clId="{D2397151-743B-4F03-B82F-1FBFFE160951}" dt="2023-09-05T09:51:03.018" v="3" actId="478"/>
          <ac:spMkLst>
            <pc:docMk/>
            <pc:sldMk cId="1141357785" sldId="265"/>
            <ac:spMk id="13" creationId="{3DD4D578-261D-84B2-BA8F-DD31917F7E2D}"/>
          </ac:spMkLst>
        </pc:spChg>
        <pc:graphicFrameChg chg="add mod modGraphic">
          <ac:chgData name="DYLAN R" userId="ce64c18694f8f8ad" providerId="LiveId" clId="{D2397151-743B-4F03-B82F-1FBFFE160951}" dt="2023-09-05T10:39:48.433" v="1282" actId="20577"/>
          <ac:graphicFrameMkLst>
            <pc:docMk/>
            <pc:sldMk cId="1141357785" sldId="265"/>
            <ac:graphicFrameMk id="2" creationId="{5FCE03FA-12F3-76A1-4E3D-C8FDB9BC2751}"/>
          </ac:graphicFrameMkLst>
        </pc:graphicFrameChg>
      </pc:sldChg>
      <pc:sldChg chg="addSp delSp modSp new mod">
        <pc:chgData name="DYLAN R" userId="ce64c18694f8f8ad" providerId="LiveId" clId="{D2397151-743B-4F03-B82F-1FBFFE160951}" dt="2023-09-06T11:26:30.392" v="9282" actId="20577"/>
        <pc:sldMkLst>
          <pc:docMk/>
          <pc:sldMk cId="536960741" sldId="267"/>
        </pc:sldMkLst>
        <pc:spChg chg="mod">
          <ac:chgData name="DYLAN R" userId="ce64c18694f8f8ad" providerId="LiveId" clId="{D2397151-743B-4F03-B82F-1FBFFE160951}" dt="2023-09-05T10:45:50.452" v="1492" actId="14100"/>
          <ac:spMkLst>
            <pc:docMk/>
            <pc:sldMk cId="536960741" sldId="267"/>
            <ac:spMk id="2" creationId="{9B6C62BE-5D9F-10B3-4E9B-969FDD573BF2}"/>
          </ac:spMkLst>
        </pc:spChg>
        <pc:spChg chg="mod">
          <ac:chgData name="DYLAN R" userId="ce64c18694f8f8ad" providerId="LiveId" clId="{D2397151-743B-4F03-B82F-1FBFFE160951}" dt="2023-09-06T11:26:30.392" v="9282" actId="20577"/>
          <ac:spMkLst>
            <pc:docMk/>
            <pc:sldMk cId="536960741" sldId="267"/>
            <ac:spMk id="3" creationId="{BB40839B-C448-E1A0-1C78-0DFAF64884D1}"/>
          </ac:spMkLst>
        </pc:spChg>
        <pc:spChg chg="add del mod">
          <ac:chgData name="DYLAN R" userId="ce64c18694f8f8ad" providerId="LiveId" clId="{D2397151-743B-4F03-B82F-1FBFFE160951}" dt="2023-09-05T10:49:46.610" v="1667" actId="478"/>
          <ac:spMkLst>
            <pc:docMk/>
            <pc:sldMk cId="536960741" sldId="267"/>
            <ac:spMk id="4" creationId="{FF891FBB-24CB-D4A6-982E-D0FA38F99A60}"/>
          </ac:spMkLst>
        </pc:spChg>
        <pc:spChg chg="add mod">
          <ac:chgData name="DYLAN R" userId="ce64c18694f8f8ad" providerId="LiveId" clId="{D2397151-743B-4F03-B82F-1FBFFE160951}" dt="2023-09-06T02:22:41.669" v="2845"/>
          <ac:spMkLst>
            <pc:docMk/>
            <pc:sldMk cId="536960741" sldId="267"/>
            <ac:spMk id="5" creationId="{6D904CCE-E221-3502-7F31-9A726C36E3BC}"/>
          </ac:spMkLst>
        </pc:spChg>
        <pc:picChg chg="add mod">
          <ac:chgData name="DYLAN R" userId="ce64c18694f8f8ad" providerId="LiveId" clId="{D2397151-743B-4F03-B82F-1FBFFE160951}" dt="2023-09-06T02:19:20.914" v="2836" actId="1076"/>
          <ac:picMkLst>
            <pc:docMk/>
            <pc:sldMk cId="536960741" sldId="267"/>
            <ac:picMk id="7" creationId="{785EAECD-5808-933C-1F82-B93F82FB28EC}"/>
          </ac:picMkLst>
        </pc:picChg>
        <pc:picChg chg="add del mod">
          <ac:chgData name="DYLAN R" userId="ce64c18694f8f8ad" providerId="LiveId" clId="{D2397151-743B-4F03-B82F-1FBFFE160951}" dt="2023-09-06T02:36:09.803" v="2877" actId="21"/>
          <ac:picMkLst>
            <pc:docMk/>
            <pc:sldMk cId="536960741" sldId="267"/>
            <ac:picMk id="1026" creationId="{97073BA8-5683-2A32-C0E1-5CF8B518865F}"/>
          </ac:picMkLst>
        </pc:picChg>
        <pc:picChg chg="add mod">
          <ac:chgData name="DYLAN R" userId="ce64c18694f8f8ad" providerId="LiveId" clId="{D2397151-743B-4F03-B82F-1FBFFE160951}" dt="2023-09-06T02:22:03.192" v="2843" actId="1076"/>
          <ac:picMkLst>
            <pc:docMk/>
            <pc:sldMk cId="536960741" sldId="267"/>
            <ac:picMk id="1028" creationId="{4220AEE9-1042-828D-1E30-7A0218DA91CA}"/>
          </ac:picMkLst>
        </pc:picChg>
        <pc:picChg chg="add mod">
          <ac:chgData name="DYLAN R" userId="ce64c18694f8f8ad" providerId="LiveId" clId="{D2397151-743B-4F03-B82F-1FBFFE160951}" dt="2023-09-06T04:19:41.498" v="3439" actId="1076"/>
          <ac:picMkLst>
            <pc:docMk/>
            <pc:sldMk cId="536960741" sldId="267"/>
            <ac:picMk id="1030" creationId="{4004CD41-5A39-AA6F-4BCF-CA8AC90A91BD}"/>
          </ac:picMkLst>
        </pc:picChg>
      </pc:sldChg>
      <pc:sldChg chg="addSp delSp modSp new del mod">
        <pc:chgData name="DYLAN R" userId="ce64c18694f8f8ad" providerId="LiveId" clId="{D2397151-743B-4F03-B82F-1FBFFE160951}" dt="2023-09-05T10:41:30.236" v="1345" actId="2696"/>
        <pc:sldMkLst>
          <pc:docMk/>
          <pc:sldMk cId="2335671095" sldId="267"/>
        </pc:sldMkLst>
        <pc:spChg chg="del">
          <ac:chgData name="DYLAN R" userId="ce64c18694f8f8ad" providerId="LiveId" clId="{D2397151-743B-4F03-B82F-1FBFFE160951}" dt="2023-09-05T10:40:40.697" v="1288" actId="478"/>
          <ac:spMkLst>
            <pc:docMk/>
            <pc:sldMk cId="2335671095" sldId="267"/>
            <ac:spMk id="2" creationId="{84BFE01E-9665-BE93-6E7B-3D5394B5C86F}"/>
          </ac:spMkLst>
        </pc:spChg>
        <pc:spChg chg="del mod">
          <ac:chgData name="DYLAN R" userId="ce64c18694f8f8ad" providerId="LiveId" clId="{D2397151-743B-4F03-B82F-1FBFFE160951}" dt="2023-09-05T10:41:04.636" v="1328" actId="478"/>
          <ac:spMkLst>
            <pc:docMk/>
            <pc:sldMk cId="2335671095" sldId="267"/>
            <ac:spMk id="3" creationId="{206E1DF4-B0BC-53D9-82C4-823B3A65BB6A}"/>
          </ac:spMkLst>
        </pc:spChg>
        <pc:spChg chg="add del mod">
          <ac:chgData name="DYLAN R" userId="ce64c18694f8f8ad" providerId="LiveId" clId="{D2397151-743B-4F03-B82F-1FBFFE160951}" dt="2023-09-05T10:41:24.674" v="1344" actId="478"/>
          <ac:spMkLst>
            <pc:docMk/>
            <pc:sldMk cId="2335671095" sldId="267"/>
            <ac:spMk id="4" creationId="{761C501E-4D1F-9418-E2A2-36B74DC9B787}"/>
          </ac:spMkLst>
        </pc:spChg>
        <pc:spChg chg="add mod">
          <ac:chgData name="DYLAN R" userId="ce64c18694f8f8ad" providerId="LiveId" clId="{D2397151-743B-4F03-B82F-1FBFFE160951}" dt="2023-09-05T10:41:24.674" v="1344" actId="478"/>
          <ac:spMkLst>
            <pc:docMk/>
            <pc:sldMk cId="2335671095" sldId="267"/>
            <ac:spMk id="6" creationId="{9EC85237-EC65-E741-3F47-1106CF017861}"/>
          </ac:spMkLst>
        </pc:spChg>
      </pc:sldChg>
      <pc:sldChg chg="addSp delSp modSp new del">
        <pc:chgData name="DYLAN R" userId="ce64c18694f8f8ad" providerId="LiveId" clId="{D2397151-743B-4F03-B82F-1FBFFE160951}" dt="2023-09-05T11:53:22.927" v="2057" actId="47"/>
        <pc:sldMkLst>
          <pc:docMk/>
          <pc:sldMk cId="3239933385" sldId="268"/>
        </pc:sldMkLst>
        <pc:spChg chg="add del">
          <ac:chgData name="DYLAN R" userId="ce64c18694f8f8ad" providerId="LiveId" clId="{D2397151-743B-4F03-B82F-1FBFFE160951}" dt="2023-09-05T10:49:31.685" v="1663"/>
          <ac:spMkLst>
            <pc:docMk/>
            <pc:sldMk cId="3239933385" sldId="268"/>
            <ac:spMk id="3" creationId="{3D506768-0ADF-DDC3-2C97-60487F4CE62F}"/>
          </ac:spMkLst>
        </pc:spChg>
        <pc:spChg chg="add del mod">
          <ac:chgData name="DYLAN R" userId="ce64c18694f8f8ad" providerId="LiveId" clId="{D2397151-743B-4F03-B82F-1FBFFE160951}" dt="2023-09-05T10:49:31.685" v="1663"/>
          <ac:spMkLst>
            <pc:docMk/>
            <pc:sldMk cId="3239933385" sldId="268"/>
            <ac:spMk id="4" creationId="{D53EDFAF-69E9-6747-8527-8D671C09DFBB}"/>
          </ac:spMkLst>
        </pc:spChg>
      </pc:sldChg>
      <pc:sldChg chg="addSp delSp modSp add mod ord">
        <pc:chgData name="DYLAN R" userId="ce64c18694f8f8ad" providerId="LiveId" clId="{D2397151-743B-4F03-B82F-1FBFFE160951}" dt="2023-09-06T10:54:34.926" v="8570" actId="20577"/>
        <pc:sldMkLst>
          <pc:docMk/>
          <pc:sldMk cId="1686287824" sldId="269"/>
        </pc:sldMkLst>
        <pc:spChg chg="del">
          <ac:chgData name="DYLAN R" userId="ce64c18694f8f8ad" providerId="LiveId" clId="{D2397151-743B-4F03-B82F-1FBFFE160951}" dt="2023-09-05T10:49:42.902" v="1666" actId="478"/>
          <ac:spMkLst>
            <pc:docMk/>
            <pc:sldMk cId="1686287824" sldId="269"/>
            <ac:spMk id="3" creationId="{BB40839B-C448-E1A0-1C78-0DFAF64884D1}"/>
          </ac:spMkLst>
        </pc:spChg>
        <pc:spChg chg="mod">
          <ac:chgData name="DYLAN R" userId="ce64c18694f8f8ad" providerId="LiveId" clId="{D2397151-743B-4F03-B82F-1FBFFE160951}" dt="2023-09-06T10:54:34.926" v="8570" actId="20577"/>
          <ac:spMkLst>
            <pc:docMk/>
            <pc:sldMk cId="1686287824" sldId="269"/>
            <ac:spMk id="4" creationId="{FF891FBB-24CB-D4A6-982E-D0FA38F99A60}"/>
          </ac:spMkLst>
        </pc:spChg>
        <pc:spChg chg="add del mod">
          <ac:chgData name="DYLAN R" userId="ce64c18694f8f8ad" providerId="LiveId" clId="{D2397151-743B-4F03-B82F-1FBFFE160951}" dt="2023-09-05T10:50:09.817" v="1672" actId="478"/>
          <ac:spMkLst>
            <pc:docMk/>
            <pc:sldMk cId="1686287824" sldId="269"/>
            <ac:spMk id="6" creationId="{43FB66F7-E3DC-E1F1-2031-48EE31250FC8}"/>
          </ac:spMkLst>
        </pc:spChg>
        <pc:spChg chg="add del">
          <ac:chgData name="DYLAN R" userId="ce64c18694f8f8ad" providerId="LiveId" clId="{D2397151-743B-4F03-B82F-1FBFFE160951}" dt="2023-09-06T02:11:36.859" v="2831" actId="22"/>
          <ac:spMkLst>
            <pc:docMk/>
            <pc:sldMk cId="1686287824" sldId="269"/>
            <ac:spMk id="8" creationId="{34A4B977-25F9-8617-276A-56EF8EC86B6E}"/>
          </ac:spMkLst>
        </pc:spChg>
        <pc:spChg chg="add mod">
          <ac:chgData name="DYLAN R" userId="ce64c18694f8f8ad" providerId="LiveId" clId="{D2397151-743B-4F03-B82F-1FBFFE160951}" dt="2023-09-06T02:11:42.329" v="2832"/>
          <ac:spMkLst>
            <pc:docMk/>
            <pc:sldMk cId="1686287824" sldId="269"/>
            <ac:spMk id="9" creationId="{64402A86-18E1-61A3-209F-1F52E2DC017B}"/>
          </ac:spMkLst>
        </pc:spChg>
        <pc:picChg chg="add mod">
          <ac:chgData name="DYLAN R" userId="ce64c18694f8f8ad" providerId="LiveId" clId="{D2397151-743B-4F03-B82F-1FBFFE160951}" dt="2023-09-06T02:30:57.576" v="2854" actId="1076"/>
          <ac:picMkLst>
            <pc:docMk/>
            <pc:sldMk cId="1686287824" sldId="269"/>
            <ac:picMk id="11" creationId="{F99F78D6-8271-D77F-5A71-AB44675A9F23}"/>
          </ac:picMkLst>
        </pc:picChg>
        <pc:picChg chg="add mod">
          <ac:chgData name="DYLAN R" userId="ce64c18694f8f8ad" providerId="LiveId" clId="{D2397151-743B-4F03-B82F-1FBFFE160951}" dt="2023-09-06T02:31:02.288" v="2855" actId="14100"/>
          <ac:picMkLst>
            <pc:docMk/>
            <pc:sldMk cId="1686287824" sldId="269"/>
            <ac:picMk id="2050" creationId="{2D9498FD-1890-AC1F-3DAC-D9DB10163BDA}"/>
          </ac:picMkLst>
        </pc:picChg>
        <pc:picChg chg="add mod">
          <ac:chgData name="DYLAN R" userId="ce64c18694f8f8ad" providerId="LiveId" clId="{D2397151-743B-4F03-B82F-1FBFFE160951}" dt="2023-09-06T02:32:41.694" v="2860" actId="1076"/>
          <ac:picMkLst>
            <pc:docMk/>
            <pc:sldMk cId="1686287824" sldId="269"/>
            <ac:picMk id="2052" creationId="{F1B28F80-38FE-F233-152A-2A72FFCCC3ED}"/>
          </ac:picMkLst>
        </pc:picChg>
      </pc:sldChg>
      <pc:sldChg chg="addSp delSp modSp add mod ord">
        <pc:chgData name="DYLAN R" userId="ce64c18694f8f8ad" providerId="LiveId" clId="{D2397151-743B-4F03-B82F-1FBFFE160951}" dt="2023-09-06T10:01:26.811" v="7173"/>
        <pc:sldMkLst>
          <pc:docMk/>
          <pc:sldMk cId="2104461216" sldId="270"/>
        </pc:sldMkLst>
        <pc:spChg chg="add mod">
          <ac:chgData name="DYLAN R" userId="ce64c18694f8f8ad" providerId="LiveId" clId="{D2397151-743B-4F03-B82F-1FBFFE160951}" dt="2023-09-06T02:11:45.129" v="2833"/>
          <ac:spMkLst>
            <pc:docMk/>
            <pc:sldMk cId="2104461216" sldId="270"/>
            <ac:spMk id="3" creationId="{B504B909-4CDF-1330-8BF7-340A548ECAA9}"/>
          </ac:spMkLst>
        </pc:spChg>
        <pc:spChg chg="mod">
          <ac:chgData name="DYLAN R" userId="ce64c18694f8f8ad" providerId="LiveId" clId="{D2397151-743B-4F03-B82F-1FBFFE160951}" dt="2023-09-06T02:08:59.007" v="2796" actId="20577"/>
          <ac:spMkLst>
            <pc:docMk/>
            <pc:sldMk cId="2104461216" sldId="270"/>
            <ac:spMk id="4" creationId="{FF891FBB-24CB-D4A6-982E-D0FA38F99A60}"/>
          </ac:spMkLst>
        </pc:spChg>
        <pc:spChg chg="add del">
          <ac:chgData name="DYLAN R" userId="ce64c18694f8f8ad" providerId="LiveId" clId="{D2397151-743B-4F03-B82F-1FBFFE160951}" dt="2023-09-06T02:34:13.173" v="2862"/>
          <ac:spMkLst>
            <pc:docMk/>
            <pc:sldMk cId="2104461216" sldId="270"/>
            <ac:spMk id="5" creationId="{8BC15B92-0B48-7CA7-75D6-D6989AB4FA03}"/>
          </ac:spMkLst>
        </pc:spChg>
        <pc:spChg chg="add del mod">
          <ac:chgData name="DYLAN R" userId="ce64c18694f8f8ad" providerId="LiveId" clId="{D2397151-743B-4F03-B82F-1FBFFE160951}" dt="2023-09-06T02:34:22.648" v="2865" actId="478"/>
          <ac:spMkLst>
            <pc:docMk/>
            <pc:sldMk cId="2104461216" sldId="270"/>
            <ac:spMk id="6" creationId="{2A02EA49-F62E-38AE-4A58-93AF955C11D2}"/>
          </ac:spMkLst>
        </pc:spChg>
        <pc:spChg chg="add del">
          <ac:chgData name="DYLAN R" userId="ce64c18694f8f8ad" providerId="LiveId" clId="{D2397151-743B-4F03-B82F-1FBFFE160951}" dt="2023-09-06T02:35:12.309" v="2867"/>
          <ac:spMkLst>
            <pc:docMk/>
            <pc:sldMk cId="2104461216" sldId="270"/>
            <ac:spMk id="7" creationId="{3A983D15-2C13-7412-AEAA-E912BACD29C6}"/>
          </ac:spMkLst>
        </pc:spChg>
        <pc:picChg chg="add mod modCrop">
          <ac:chgData name="DYLAN R" userId="ce64c18694f8f8ad" providerId="LiveId" clId="{D2397151-743B-4F03-B82F-1FBFFE160951}" dt="2023-09-06T02:38:42.521" v="2898" actId="14100"/>
          <ac:picMkLst>
            <pc:docMk/>
            <pc:sldMk cId="2104461216" sldId="270"/>
            <ac:picMk id="9" creationId="{3FAC6172-BD39-DE99-0ABE-DF0CF596B626}"/>
          </ac:picMkLst>
        </pc:picChg>
        <pc:picChg chg="add mod">
          <ac:chgData name="DYLAN R" userId="ce64c18694f8f8ad" providerId="LiveId" clId="{D2397151-743B-4F03-B82F-1FBFFE160951}" dt="2023-09-06T02:38:25.994" v="2893" actId="14100"/>
          <ac:picMkLst>
            <pc:docMk/>
            <pc:sldMk cId="2104461216" sldId="270"/>
            <ac:picMk id="10" creationId="{5242E9B1-AB98-986A-EDBD-53A9501867DC}"/>
          </ac:picMkLst>
        </pc:picChg>
        <pc:picChg chg="add mod">
          <ac:chgData name="DYLAN R" userId="ce64c18694f8f8ad" providerId="LiveId" clId="{D2397151-743B-4F03-B82F-1FBFFE160951}" dt="2023-09-06T02:38:36.175" v="2896" actId="14100"/>
          <ac:picMkLst>
            <pc:docMk/>
            <pc:sldMk cId="2104461216" sldId="270"/>
            <ac:picMk id="3080" creationId="{103E8E2C-97AB-E2D7-3660-2F402348BC11}"/>
          </ac:picMkLst>
        </pc:picChg>
      </pc:sldChg>
      <pc:sldChg chg="delSp modSp new mod">
        <pc:chgData name="DYLAN R" userId="ce64c18694f8f8ad" providerId="LiveId" clId="{D2397151-743B-4F03-B82F-1FBFFE160951}" dt="2023-09-05T11:29:30.923" v="2020" actId="1076"/>
        <pc:sldMkLst>
          <pc:docMk/>
          <pc:sldMk cId="1960792938" sldId="271"/>
        </pc:sldMkLst>
        <pc:spChg chg="mod">
          <ac:chgData name="DYLAN R" userId="ce64c18694f8f8ad" providerId="LiveId" clId="{D2397151-743B-4F03-B82F-1FBFFE160951}" dt="2023-09-05T11:29:30.923" v="2020" actId="1076"/>
          <ac:spMkLst>
            <pc:docMk/>
            <pc:sldMk cId="1960792938" sldId="271"/>
            <ac:spMk id="2" creationId="{037F7D81-4BFD-4377-8B65-1BA0750053F4}"/>
          </ac:spMkLst>
        </pc:spChg>
        <pc:spChg chg="del">
          <ac:chgData name="DYLAN R" userId="ce64c18694f8f8ad" providerId="LiveId" clId="{D2397151-743B-4F03-B82F-1FBFFE160951}" dt="2023-09-05T11:29:21.313" v="2019" actId="478"/>
          <ac:spMkLst>
            <pc:docMk/>
            <pc:sldMk cId="1960792938" sldId="271"/>
            <ac:spMk id="3" creationId="{ABA6F2D8-D00E-754E-215A-3E3C2A110E31}"/>
          </ac:spMkLst>
        </pc:spChg>
      </pc:sldChg>
      <pc:sldChg chg="addSp delSp modSp add mod modNotesTx">
        <pc:chgData name="DYLAN R" userId="ce64c18694f8f8ad" providerId="LiveId" clId="{D2397151-743B-4F03-B82F-1FBFFE160951}" dt="2023-09-06T12:32:53.614" v="11462" actId="1076"/>
        <pc:sldMkLst>
          <pc:docMk/>
          <pc:sldMk cId="1810044065" sldId="272"/>
        </pc:sldMkLst>
        <pc:spChg chg="del mod">
          <ac:chgData name="DYLAN R" userId="ce64c18694f8f8ad" providerId="LiveId" clId="{D2397151-743B-4F03-B82F-1FBFFE160951}" dt="2023-09-06T02:50:43.731" v="2924" actId="478"/>
          <ac:spMkLst>
            <pc:docMk/>
            <pc:sldMk cId="1810044065" sldId="272"/>
            <ac:spMk id="3" creationId="{B99C5E78-BF46-8881-8408-4DC016109303}"/>
          </ac:spMkLst>
        </pc:spChg>
        <pc:spChg chg="add del mod">
          <ac:chgData name="DYLAN R" userId="ce64c18694f8f8ad" providerId="LiveId" clId="{D2397151-743B-4F03-B82F-1FBFFE160951}" dt="2023-09-06T01:33:18.946" v="2556" actId="478"/>
          <ac:spMkLst>
            <pc:docMk/>
            <pc:sldMk cId="1810044065" sldId="272"/>
            <ac:spMk id="4" creationId="{BDDEFA41-6E99-1F76-6C07-E3E4AA61B212}"/>
          </ac:spMkLst>
        </pc:spChg>
        <pc:spChg chg="add del mod">
          <ac:chgData name="DYLAN R" userId="ce64c18694f8f8ad" providerId="LiveId" clId="{D2397151-743B-4F03-B82F-1FBFFE160951}" dt="2023-09-06T01:33:18.946" v="2556" actId="478"/>
          <ac:spMkLst>
            <pc:docMk/>
            <pc:sldMk cId="1810044065" sldId="272"/>
            <ac:spMk id="7" creationId="{8AC1DDA1-021A-27A8-778C-C43CBECBBE8A}"/>
          </ac:spMkLst>
        </pc:spChg>
        <pc:spChg chg="del mod">
          <ac:chgData name="DYLAN R" userId="ce64c18694f8f8ad" providerId="LiveId" clId="{D2397151-743B-4F03-B82F-1FBFFE160951}" dt="2023-09-06T02:50:43.731" v="2924" actId="478"/>
          <ac:spMkLst>
            <pc:docMk/>
            <pc:sldMk cId="1810044065" sldId="272"/>
            <ac:spMk id="9" creationId="{E362D464-1F94-F73B-F3BB-F10A4CC0DC05}"/>
          </ac:spMkLst>
        </pc:spChg>
        <pc:spChg chg="del mod">
          <ac:chgData name="DYLAN R" userId="ce64c18694f8f8ad" providerId="LiveId" clId="{D2397151-743B-4F03-B82F-1FBFFE160951}" dt="2023-09-06T01:33:18.946" v="2556" actId="478"/>
          <ac:spMkLst>
            <pc:docMk/>
            <pc:sldMk cId="1810044065" sldId="272"/>
            <ac:spMk id="10" creationId="{65AA63FD-F5A9-9E70-8F6E-C9BB94C16536}"/>
          </ac:spMkLst>
        </pc:spChg>
        <pc:spChg chg="del mod">
          <ac:chgData name="DYLAN R" userId="ce64c18694f8f8ad" providerId="LiveId" clId="{D2397151-743B-4F03-B82F-1FBFFE160951}" dt="2023-09-06T01:33:18.946" v="2556" actId="478"/>
          <ac:spMkLst>
            <pc:docMk/>
            <pc:sldMk cId="1810044065" sldId="272"/>
            <ac:spMk id="12" creationId="{36EF41A4-FA84-63FE-098C-6E6BD38718B7}"/>
          </ac:spMkLst>
        </pc:spChg>
        <pc:spChg chg="add del mod">
          <ac:chgData name="DYLAN R" userId="ce64c18694f8f8ad" providerId="LiveId" clId="{D2397151-743B-4F03-B82F-1FBFFE160951}" dt="2023-09-06T01:33:18.946" v="2556" actId="478"/>
          <ac:spMkLst>
            <pc:docMk/>
            <pc:sldMk cId="1810044065" sldId="272"/>
            <ac:spMk id="17" creationId="{3C64409B-F409-7737-B4D9-FC748C06B827}"/>
          </ac:spMkLst>
        </pc:spChg>
        <pc:spChg chg="add del mod">
          <ac:chgData name="DYLAN R" userId="ce64c18694f8f8ad" providerId="LiveId" clId="{D2397151-743B-4F03-B82F-1FBFFE160951}" dt="2023-09-06T01:33:18.946" v="2556" actId="478"/>
          <ac:spMkLst>
            <pc:docMk/>
            <pc:sldMk cId="1810044065" sldId="272"/>
            <ac:spMk id="19" creationId="{8AC7AF62-D06A-6658-EFA5-3045278A5CFD}"/>
          </ac:spMkLst>
        </pc:spChg>
        <pc:spChg chg="add del mod">
          <ac:chgData name="DYLAN R" userId="ce64c18694f8f8ad" providerId="LiveId" clId="{D2397151-743B-4F03-B82F-1FBFFE160951}" dt="2023-09-06T01:33:18.946" v="2556" actId="478"/>
          <ac:spMkLst>
            <pc:docMk/>
            <pc:sldMk cId="1810044065" sldId="272"/>
            <ac:spMk id="27" creationId="{C49E655E-6A6B-8AE9-F12B-DD628379A580}"/>
          </ac:spMkLst>
        </pc:spChg>
        <pc:spChg chg="add del mod">
          <ac:chgData name="DYLAN R" userId="ce64c18694f8f8ad" providerId="LiveId" clId="{D2397151-743B-4F03-B82F-1FBFFE160951}" dt="2023-09-06T01:33:18.946" v="2556" actId="478"/>
          <ac:spMkLst>
            <pc:docMk/>
            <pc:sldMk cId="1810044065" sldId="272"/>
            <ac:spMk id="29" creationId="{A0A1069D-6EC5-2128-F9A0-52BF0FC98F08}"/>
          </ac:spMkLst>
        </pc:spChg>
        <pc:spChg chg="add del mod">
          <ac:chgData name="DYLAN R" userId="ce64c18694f8f8ad" providerId="LiveId" clId="{D2397151-743B-4F03-B82F-1FBFFE160951}" dt="2023-09-06T01:19:56.834" v="2444"/>
          <ac:spMkLst>
            <pc:docMk/>
            <pc:sldMk cId="1810044065" sldId="272"/>
            <ac:spMk id="30" creationId="{C38355A8-94C5-8DB8-B754-181E4C45834C}"/>
          </ac:spMkLst>
        </pc:spChg>
        <pc:spChg chg="add del mod">
          <ac:chgData name="DYLAN R" userId="ce64c18694f8f8ad" providerId="LiveId" clId="{D2397151-743B-4F03-B82F-1FBFFE160951}" dt="2023-09-06T01:19:56.834" v="2444"/>
          <ac:spMkLst>
            <pc:docMk/>
            <pc:sldMk cId="1810044065" sldId="272"/>
            <ac:spMk id="31" creationId="{3D4CD0B4-8D73-76CF-5278-D52F5B7E1BE2}"/>
          </ac:spMkLst>
        </pc:spChg>
        <pc:spChg chg="add del mod">
          <ac:chgData name="DYLAN R" userId="ce64c18694f8f8ad" providerId="LiveId" clId="{D2397151-743B-4F03-B82F-1FBFFE160951}" dt="2023-09-06T01:33:18.946" v="2556" actId="478"/>
          <ac:spMkLst>
            <pc:docMk/>
            <pc:sldMk cId="1810044065" sldId="272"/>
            <ac:spMk id="32" creationId="{69CDB66A-BEDF-13BB-8F81-FC1729C6B507}"/>
          </ac:spMkLst>
        </pc:spChg>
        <pc:spChg chg="add del mod">
          <ac:chgData name="DYLAN R" userId="ce64c18694f8f8ad" providerId="LiveId" clId="{D2397151-743B-4F03-B82F-1FBFFE160951}" dt="2023-09-06T01:33:18.946" v="2556" actId="478"/>
          <ac:spMkLst>
            <pc:docMk/>
            <pc:sldMk cId="1810044065" sldId="272"/>
            <ac:spMk id="34" creationId="{333E85AC-867C-CAF7-4B9B-993DB5A905F9}"/>
          </ac:spMkLst>
        </pc:spChg>
        <pc:spChg chg="add del mod">
          <ac:chgData name="DYLAN R" userId="ce64c18694f8f8ad" providerId="LiveId" clId="{D2397151-743B-4F03-B82F-1FBFFE160951}" dt="2023-09-06T01:33:18.946" v="2556" actId="478"/>
          <ac:spMkLst>
            <pc:docMk/>
            <pc:sldMk cId="1810044065" sldId="272"/>
            <ac:spMk id="40" creationId="{0146E264-5CB8-6859-C6F5-2C366A718585}"/>
          </ac:spMkLst>
        </pc:spChg>
        <pc:spChg chg="add del mod">
          <ac:chgData name="DYLAN R" userId="ce64c18694f8f8ad" providerId="LiveId" clId="{D2397151-743B-4F03-B82F-1FBFFE160951}" dt="2023-09-06T01:33:18.946" v="2556" actId="478"/>
          <ac:spMkLst>
            <pc:docMk/>
            <pc:sldMk cId="1810044065" sldId="272"/>
            <ac:spMk id="42" creationId="{054BD3F9-D4BC-1591-89B4-E49ACC50B20E}"/>
          </ac:spMkLst>
        </pc:spChg>
        <pc:spChg chg="add del mod">
          <ac:chgData name="DYLAN R" userId="ce64c18694f8f8ad" providerId="LiveId" clId="{D2397151-743B-4F03-B82F-1FBFFE160951}" dt="2023-09-06T01:33:08.188" v="2554"/>
          <ac:spMkLst>
            <pc:docMk/>
            <pc:sldMk cId="1810044065" sldId="272"/>
            <ac:spMk id="50" creationId="{D0265517-5E88-E795-B627-9B5207CC29D1}"/>
          </ac:spMkLst>
        </pc:spChg>
        <pc:spChg chg="add del mod">
          <ac:chgData name="DYLAN R" userId="ce64c18694f8f8ad" providerId="LiveId" clId="{D2397151-743B-4F03-B82F-1FBFFE160951}" dt="2023-09-06T01:33:08.188" v="2554"/>
          <ac:spMkLst>
            <pc:docMk/>
            <pc:sldMk cId="1810044065" sldId="272"/>
            <ac:spMk id="52" creationId="{77D71EF4-C470-59C0-01A5-787A4556DAE4}"/>
          </ac:spMkLst>
        </pc:spChg>
        <pc:spChg chg="add mod">
          <ac:chgData name="DYLAN R" userId="ce64c18694f8f8ad" providerId="LiveId" clId="{D2397151-743B-4F03-B82F-1FBFFE160951}" dt="2023-09-06T01:34:04.900" v="2592" actId="313"/>
          <ac:spMkLst>
            <pc:docMk/>
            <pc:sldMk cId="1810044065" sldId="272"/>
            <ac:spMk id="53" creationId="{82369D40-0631-0786-98FA-9A4C81B78A95}"/>
          </ac:spMkLst>
        </pc:spChg>
        <pc:spChg chg="add mod">
          <ac:chgData name="DYLAN R" userId="ce64c18694f8f8ad" providerId="LiveId" clId="{D2397151-743B-4F03-B82F-1FBFFE160951}" dt="2023-09-06T01:33:43.827" v="2561" actId="20577"/>
          <ac:spMkLst>
            <pc:docMk/>
            <pc:sldMk cId="1810044065" sldId="272"/>
            <ac:spMk id="55" creationId="{C4AE8C61-E98C-D5A5-A378-F46EE6440198}"/>
          </ac:spMkLst>
        </pc:spChg>
        <pc:spChg chg="add mod">
          <ac:chgData name="DYLAN R" userId="ce64c18694f8f8ad" providerId="LiveId" clId="{D2397151-743B-4F03-B82F-1FBFFE160951}" dt="2023-09-06T01:44:41.199" v="2633" actId="1076"/>
          <ac:spMkLst>
            <pc:docMk/>
            <pc:sldMk cId="1810044065" sldId="272"/>
            <ac:spMk id="56" creationId="{668A37CA-0E58-A6C4-A774-7433BC8148CA}"/>
          </ac:spMkLst>
        </pc:spChg>
        <pc:spChg chg="add mod">
          <ac:chgData name="DYLAN R" userId="ce64c18694f8f8ad" providerId="LiveId" clId="{D2397151-743B-4F03-B82F-1FBFFE160951}" dt="2023-09-06T01:44:41.199" v="2633" actId="1076"/>
          <ac:spMkLst>
            <pc:docMk/>
            <pc:sldMk cId="1810044065" sldId="272"/>
            <ac:spMk id="58" creationId="{5C879818-5B36-8B08-8897-F9BDCA3C0AED}"/>
          </ac:spMkLst>
        </pc:spChg>
        <pc:spChg chg="add del mod">
          <ac:chgData name="DYLAN R" userId="ce64c18694f8f8ad" providerId="LiveId" clId="{D2397151-743B-4F03-B82F-1FBFFE160951}" dt="2023-09-06T01:53:51.735" v="2636" actId="478"/>
          <ac:spMkLst>
            <pc:docMk/>
            <pc:sldMk cId="1810044065" sldId="272"/>
            <ac:spMk id="59" creationId="{9390D651-DA6D-17B6-298B-26E15263A6FC}"/>
          </ac:spMkLst>
        </pc:spChg>
        <pc:spChg chg="add del mod">
          <ac:chgData name="DYLAN R" userId="ce64c18694f8f8ad" providerId="LiveId" clId="{D2397151-743B-4F03-B82F-1FBFFE160951}" dt="2023-09-06T01:53:51.735" v="2636" actId="478"/>
          <ac:spMkLst>
            <pc:docMk/>
            <pc:sldMk cId="1810044065" sldId="272"/>
            <ac:spMk id="61" creationId="{56605EC5-3213-ABDA-53BA-83FF16A06942}"/>
          </ac:spMkLst>
        </pc:spChg>
        <pc:spChg chg="add mod">
          <ac:chgData name="DYLAN R" userId="ce64c18694f8f8ad" providerId="LiveId" clId="{D2397151-743B-4F03-B82F-1FBFFE160951}" dt="2023-09-06T01:56:55.781" v="2717" actId="20577"/>
          <ac:spMkLst>
            <pc:docMk/>
            <pc:sldMk cId="1810044065" sldId="272"/>
            <ac:spMk id="67" creationId="{E753E25F-BBE6-8963-43C5-899E71EECB16}"/>
          </ac:spMkLst>
        </pc:spChg>
        <pc:spChg chg="add mod">
          <ac:chgData name="DYLAN R" userId="ce64c18694f8f8ad" providerId="LiveId" clId="{D2397151-743B-4F03-B82F-1FBFFE160951}" dt="2023-09-06T02:51:46.822" v="2935" actId="1076"/>
          <ac:spMkLst>
            <pc:docMk/>
            <pc:sldMk cId="1810044065" sldId="272"/>
            <ac:spMk id="76" creationId="{CF563F4B-4A22-1F9B-9F28-BE5586DCEDA9}"/>
          </ac:spMkLst>
        </pc:spChg>
        <pc:spChg chg="add del mod">
          <ac:chgData name="DYLAN R" userId="ce64c18694f8f8ad" providerId="LiveId" clId="{D2397151-743B-4F03-B82F-1FBFFE160951}" dt="2023-09-06T01:56:25.977" v="2699"/>
          <ac:spMkLst>
            <pc:docMk/>
            <pc:sldMk cId="1810044065" sldId="272"/>
            <ac:spMk id="79" creationId="{37697421-B5D9-C8E2-CBEA-B75F9AD13E51}"/>
          </ac:spMkLst>
        </pc:spChg>
        <pc:spChg chg="add mod">
          <ac:chgData name="DYLAN R" userId="ce64c18694f8f8ad" providerId="LiveId" clId="{D2397151-743B-4F03-B82F-1FBFFE160951}" dt="2023-09-06T01:56:37.493" v="2704" actId="1076"/>
          <ac:spMkLst>
            <pc:docMk/>
            <pc:sldMk cId="1810044065" sldId="272"/>
            <ac:spMk id="81" creationId="{2284224C-9A24-8C10-40DB-3D4DD71DD401}"/>
          </ac:spMkLst>
        </pc:spChg>
        <pc:spChg chg="add mod">
          <ac:chgData name="DYLAN R" userId="ce64c18694f8f8ad" providerId="LiveId" clId="{D2397151-743B-4F03-B82F-1FBFFE160951}" dt="2023-09-06T02:51:37.463" v="2933" actId="1076"/>
          <ac:spMkLst>
            <pc:docMk/>
            <pc:sldMk cId="1810044065" sldId="272"/>
            <ac:spMk id="82" creationId="{1AED0FDF-B313-98C4-A2B2-ADF664A87CA4}"/>
          </ac:spMkLst>
        </pc:spChg>
        <pc:spChg chg="add del mod">
          <ac:chgData name="DYLAN R" userId="ce64c18694f8f8ad" providerId="LiveId" clId="{D2397151-743B-4F03-B82F-1FBFFE160951}" dt="2023-09-06T02:50:47.215" v="2925" actId="478"/>
          <ac:spMkLst>
            <pc:docMk/>
            <pc:sldMk cId="1810044065" sldId="272"/>
            <ac:spMk id="84" creationId="{2B8B500A-EDBB-6BB5-5B39-0FC4E556A52A}"/>
          </ac:spMkLst>
        </pc:spChg>
        <pc:spChg chg="add mod">
          <ac:chgData name="DYLAN R" userId="ce64c18694f8f8ad" providerId="LiveId" clId="{D2397151-743B-4F03-B82F-1FBFFE160951}" dt="2023-09-06T12:32:53.614" v="11462" actId="1076"/>
          <ac:spMkLst>
            <pc:docMk/>
            <pc:sldMk cId="1810044065" sldId="272"/>
            <ac:spMk id="92" creationId="{5FE4D6CD-50AF-0473-7230-511A570420DF}"/>
          </ac:spMkLst>
        </pc:spChg>
        <pc:spChg chg="add mod">
          <ac:chgData name="DYLAN R" userId="ce64c18694f8f8ad" providerId="LiveId" clId="{D2397151-743B-4F03-B82F-1FBFFE160951}" dt="2023-09-06T12:32:36.574" v="11455" actId="20577"/>
          <ac:spMkLst>
            <pc:docMk/>
            <pc:sldMk cId="1810044065" sldId="272"/>
            <ac:spMk id="94" creationId="{C076FD8C-4FE1-507D-07F3-3FA64656978E}"/>
          </ac:spMkLst>
        </pc:spChg>
        <pc:picChg chg="add del mod">
          <ac:chgData name="DYLAN R" userId="ce64c18694f8f8ad" providerId="LiveId" clId="{D2397151-743B-4F03-B82F-1FBFFE160951}" dt="2023-09-06T02:42:01.983" v="2914" actId="478"/>
          <ac:picMkLst>
            <pc:docMk/>
            <pc:sldMk cId="1810044065" sldId="272"/>
            <ac:picMk id="5122" creationId="{863D9B17-64A6-6DC4-BD25-5B94421AB4AF}"/>
          </ac:picMkLst>
        </pc:picChg>
        <pc:picChg chg="add mod">
          <ac:chgData name="DYLAN R" userId="ce64c18694f8f8ad" providerId="LiveId" clId="{D2397151-743B-4F03-B82F-1FBFFE160951}" dt="2023-09-06T02:43:12.885" v="2917" actId="1076"/>
          <ac:picMkLst>
            <pc:docMk/>
            <pc:sldMk cId="1810044065" sldId="272"/>
            <ac:picMk id="5124" creationId="{B58304BA-CE6A-2A0F-5A36-F9018762A0E1}"/>
          </ac:picMkLst>
        </pc:picChg>
        <pc:picChg chg="add del mod">
          <ac:chgData name="DYLAN R" userId="ce64c18694f8f8ad" providerId="LiveId" clId="{D2397151-743B-4F03-B82F-1FBFFE160951}" dt="2023-09-06T02:47:34.741" v="2920" actId="478"/>
          <ac:picMkLst>
            <pc:docMk/>
            <pc:sldMk cId="1810044065" sldId="272"/>
            <ac:picMk id="5126" creationId="{293846D9-CFA4-B944-193A-35130EB97820}"/>
          </ac:picMkLst>
        </pc:picChg>
        <pc:picChg chg="add mod">
          <ac:chgData name="DYLAN R" userId="ce64c18694f8f8ad" providerId="LiveId" clId="{D2397151-743B-4F03-B82F-1FBFFE160951}" dt="2023-09-06T02:50:32.216" v="2923" actId="1076"/>
          <ac:picMkLst>
            <pc:docMk/>
            <pc:sldMk cId="1810044065" sldId="272"/>
            <ac:picMk id="5128" creationId="{0C127305-820B-4D6D-74CA-9E5DA4D37787}"/>
          </ac:picMkLst>
        </pc:picChg>
        <pc:cxnChg chg="add del mod">
          <ac:chgData name="DYLAN R" userId="ce64c18694f8f8ad" providerId="LiveId" clId="{D2397151-743B-4F03-B82F-1FBFFE160951}" dt="2023-09-06T01:33:18.946" v="2556" actId="478"/>
          <ac:cxnSpMkLst>
            <pc:docMk/>
            <pc:sldMk cId="1810044065" sldId="272"/>
            <ac:cxnSpMk id="6" creationId="{34A4D1F5-7767-2558-9B72-CED01520D755}"/>
          </ac:cxnSpMkLst>
        </pc:cxnChg>
        <pc:cxnChg chg="del mod">
          <ac:chgData name="DYLAN R" userId="ce64c18694f8f8ad" providerId="LiveId" clId="{D2397151-743B-4F03-B82F-1FBFFE160951}" dt="2023-09-06T02:50:43.731" v="2924" actId="478"/>
          <ac:cxnSpMkLst>
            <pc:docMk/>
            <pc:sldMk cId="1810044065" sldId="272"/>
            <ac:cxnSpMk id="8" creationId="{FFE694F3-14DE-103D-8ADD-96FCA2DD1D81}"/>
          </ac:cxnSpMkLst>
        </pc:cxnChg>
        <pc:cxnChg chg="del mod">
          <ac:chgData name="DYLAN R" userId="ce64c18694f8f8ad" providerId="LiveId" clId="{D2397151-743B-4F03-B82F-1FBFFE160951}" dt="2023-09-06T01:33:18.946" v="2556" actId="478"/>
          <ac:cxnSpMkLst>
            <pc:docMk/>
            <pc:sldMk cId="1810044065" sldId="272"/>
            <ac:cxnSpMk id="11" creationId="{18415A6F-DCA1-D3D7-22A9-E73C47BCA7FE}"/>
          </ac:cxnSpMkLst>
        </pc:cxnChg>
        <pc:cxnChg chg="add del mod">
          <ac:chgData name="DYLAN R" userId="ce64c18694f8f8ad" providerId="LiveId" clId="{D2397151-743B-4F03-B82F-1FBFFE160951}" dt="2023-09-06T01:33:18.946" v="2556" actId="478"/>
          <ac:cxnSpMkLst>
            <pc:docMk/>
            <pc:sldMk cId="1810044065" sldId="272"/>
            <ac:cxnSpMk id="18" creationId="{4077FBBA-1E15-0674-2955-B72593329256}"/>
          </ac:cxnSpMkLst>
        </pc:cxnChg>
        <pc:cxnChg chg="add del mod">
          <ac:chgData name="DYLAN R" userId="ce64c18694f8f8ad" providerId="LiveId" clId="{D2397151-743B-4F03-B82F-1FBFFE160951}" dt="2023-09-06T01:33:18.946" v="2556" actId="478"/>
          <ac:cxnSpMkLst>
            <pc:docMk/>
            <pc:sldMk cId="1810044065" sldId="272"/>
            <ac:cxnSpMk id="28" creationId="{D620ACAB-AAD9-7212-CC92-7CC26DD5952E}"/>
          </ac:cxnSpMkLst>
        </pc:cxnChg>
        <pc:cxnChg chg="add del mod">
          <ac:chgData name="DYLAN R" userId="ce64c18694f8f8ad" providerId="LiveId" clId="{D2397151-743B-4F03-B82F-1FBFFE160951}" dt="2023-09-06T01:33:18.946" v="2556" actId="478"/>
          <ac:cxnSpMkLst>
            <pc:docMk/>
            <pc:sldMk cId="1810044065" sldId="272"/>
            <ac:cxnSpMk id="33" creationId="{549CED6E-D013-4A6E-9B4C-B41229859801}"/>
          </ac:cxnSpMkLst>
        </pc:cxnChg>
        <pc:cxnChg chg="add del mod">
          <ac:chgData name="DYLAN R" userId="ce64c18694f8f8ad" providerId="LiveId" clId="{D2397151-743B-4F03-B82F-1FBFFE160951}" dt="2023-09-06T01:33:18.946" v="2556" actId="478"/>
          <ac:cxnSpMkLst>
            <pc:docMk/>
            <pc:sldMk cId="1810044065" sldId="272"/>
            <ac:cxnSpMk id="41" creationId="{035DD654-0CD5-DFAA-8F8E-ED74AA928684}"/>
          </ac:cxnSpMkLst>
        </pc:cxnChg>
        <pc:cxnChg chg="add del mod">
          <ac:chgData name="DYLAN R" userId="ce64c18694f8f8ad" providerId="LiveId" clId="{D2397151-743B-4F03-B82F-1FBFFE160951}" dt="2023-09-06T01:33:08.188" v="2554"/>
          <ac:cxnSpMkLst>
            <pc:docMk/>
            <pc:sldMk cId="1810044065" sldId="272"/>
            <ac:cxnSpMk id="51" creationId="{31B47A8C-9AF7-BAF3-6EB8-417A82AEE978}"/>
          </ac:cxnSpMkLst>
        </pc:cxnChg>
        <pc:cxnChg chg="add mod">
          <ac:chgData name="DYLAN R" userId="ce64c18694f8f8ad" providerId="LiveId" clId="{D2397151-743B-4F03-B82F-1FBFFE160951}" dt="2023-09-06T01:33:41.185" v="2559" actId="1076"/>
          <ac:cxnSpMkLst>
            <pc:docMk/>
            <pc:sldMk cId="1810044065" sldId="272"/>
            <ac:cxnSpMk id="54" creationId="{F4C93280-9D09-6EE6-4CE0-A02E3AAFC6BE}"/>
          </ac:cxnSpMkLst>
        </pc:cxnChg>
        <pc:cxnChg chg="add mod">
          <ac:chgData name="DYLAN R" userId="ce64c18694f8f8ad" providerId="LiveId" clId="{D2397151-743B-4F03-B82F-1FBFFE160951}" dt="2023-09-06T01:44:41.199" v="2633" actId="1076"/>
          <ac:cxnSpMkLst>
            <pc:docMk/>
            <pc:sldMk cId="1810044065" sldId="272"/>
            <ac:cxnSpMk id="57" creationId="{75284EB6-A899-6711-8468-0386D685B3E1}"/>
          </ac:cxnSpMkLst>
        </pc:cxnChg>
        <pc:cxnChg chg="add del mod">
          <ac:chgData name="DYLAN R" userId="ce64c18694f8f8ad" providerId="LiveId" clId="{D2397151-743B-4F03-B82F-1FBFFE160951}" dt="2023-09-06T01:53:51.735" v="2636" actId="478"/>
          <ac:cxnSpMkLst>
            <pc:docMk/>
            <pc:sldMk cId="1810044065" sldId="272"/>
            <ac:cxnSpMk id="60" creationId="{C475C5E2-948C-E858-F467-A47576594CE2}"/>
          </ac:cxnSpMkLst>
        </pc:cxnChg>
        <pc:cxnChg chg="add mod">
          <ac:chgData name="DYLAN R" userId="ce64c18694f8f8ad" providerId="LiveId" clId="{D2397151-743B-4F03-B82F-1FBFFE160951}" dt="2023-09-06T02:51:15.269" v="2927" actId="14100"/>
          <ac:cxnSpMkLst>
            <pc:docMk/>
            <pc:sldMk cId="1810044065" sldId="272"/>
            <ac:cxnSpMk id="62" creationId="{51F6D454-71E8-958B-1C5D-CDA6D9DE8D09}"/>
          </ac:cxnSpMkLst>
        </pc:cxnChg>
        <pc:cxnChg chg="add del mod">
          <ac:chgData name="DYLAN R" userId="ce64c18694f8f8ad" providerId="LiveId" clId="{D2397151-743B-4F03-B82F-1FBFFE160951}" dt="2023-09-06T01:54:17.231" v="2644"/>
          <ac:cxnSpMkLst>
            <pc:docMk/>
            <pc:sldMk cId="1810044065" sldId="272"/>
            <ac:cxnSpMk id="66" creationId="{1D65E040-A40C-05F9-92D0-4D5AFC348713}"/>
          </ac:cxnSpMkLst>
        </pc:cxnChg>
        <pc:cxnChg chg="add mod">
          <ac:chgData name="DYLAN R" userId="ce64c18694f8f8ad" providerId="LiveId" clId="{D2397151-743B-4F03-B82F-1FBFFE160951}" dt="2023-09-06T01:55:13.998" v="2656" actId="1076"/>
          <ac:cxnSpMkLst>
            <pc:docMk/>
            <pc:sldMk cId="1810044065" sldId="272"/>
            <ac:cxnSpMk id="68" creationId="{93D6318A-ABA8-F2BD-FD6B-08597F7B921E}"/>
          </ac:cxnSpMkLst>
        </pc:cxnChg>
        <pc:cxnChg chg="add del mod">
          <ac:chgData name="DYLAN R" userId="ce64c18694f8f8ad" providerId="LiveId" clId="{D2397151-743B-4F03-B82F-1FBFFE160951}" dt="2023-09-06T02:51:26.873" v="2930" actId="478"/>
          <ac:cxnSpMkLst>
            <pc:docMk/>
            <pc:sldMk cId="1810044065" sldId="272"/>
            <ac:cxnSpMk id="75" creationId="{C3FABAF4-6DB4-011F-897E-E67ED0FDE40F}"/>
          </ac:cxnSpMkLst>
        </pc:cxnChg>
        <pc:cxnChg chg="add mod">
          <ac:chgData name="DYLAN R" userId="ce64c18694f8f8ad" providerId="LiveId" clId="{D2397151-743B-4F03-B82F-1FBFFE160951}" dt="2023-09-06T02:51:41.535" v="2934" actId="1076"/>
          <ac:cxnSpMkLst>
            <pc:docMk/>
            <pc:sldMk cId="1810044065" sldId="272"/>
            <ac:cxnSpMk id="77" creationId="{4D5AFFB5-1AAE-1BC4-6093-7E9FE6B732A1}"/>
          </ac:cxnSpMkLst>
        </pc:cxnChg>
        <pc:cxnChg chg="add del mod">
          <ac:chgData name="DYLAN R" userId="ce64c18694f8f8ad" providerId="LiveId" clId="{D2397151-743B-4F03-B82F-1FBFFE160951}" dt="2023-09-06T01:56:25.977" v="2699"/>
          <ac:cxnSpMkLst>
            <pc:docMk/>
            <pc:sldMk cId="1810044065" sldId="272"/>
            <ac:cxnSpMk id="78" creationId="{14996FB1-E0FE-3ACD-17C2-30467278362D}"/>
          </ac:cxnSpMkLst>
        </pc:cxnChg>
        <pc:cxnChg chg="add del mod">
          <ac:chgData name="DYLAN R" userId="ce64c18694f8f8ad" providerId="LiveId" clId="{D2397151-743B-4F03-B82F-1FBFFE160951}" dt="2023-09-06T01:56:25.977" v="2699"/>
          <ac:cxnSpMkLst>
            <pc:docMk/>
            <pc:sldMk cId="1810044065" sldId="272"/>
            <ac:cxnSpMk id="80" creationId="{55FE1CB7-0D11-E31D-DCC3-BA4F7C1AD670}"/>
          </ac:cxnSpMkLst>
        </pc:cxnChg>
        <pc:cxnChg chg="add mod">
          <ac:chgData name="DYLAN R" userId="ce64c18694f8f8ad" providerId="LiveId" clId="{D2397151-743B-4F03-B82F-1FBFFE160951}" dt="2023-09-06T02:51:34.274" v="2932" actId="1076"/>
          <ac:cxnSpMkLst>
            <pc:docMk/>
            <pc:sldMk cId="1810044065" sldId="272"/>
            <ac:cxnSpMk id="89" creationId="{FAFD38A9-14D4-7922-40F1-0056A263CA2A}"/>
          </ac:cxnSpMkLst>
        </pc:cxnChg>
        <pc:cxnChg chg="add mod">
          <ac:chgData name="DYLAN R" userId="ce64c18694f8f8ad" providerId="LiveId" clId="{D2397151-743B-4F03-B82F-1FBFFE160951}" dt="2023-09-06T12:32:17.854" v="11451" actId="14100"/>
          <ac:cxnSpMkLst>
            <pc:docMk/>
            <pc:sldMk cId="1810044065" sldId="272"/>
            <ac:cxnSpMk id="90" creationId="{638ECC3C-4CED-3133-3A7A-02F8E2ABA0C8}"/>
          </ac:cxnSpMkLst>
        </pc:cxnChg>
        <pc:cxnChg chg="add mod">
          <ac:chgData name="DYLAN R" userId="ce64c18694f8f8ad" providerId="LiveId" clId="{D2397151-743B-4F03-B82F-1FBFFE160951}" dt="2023-09-06T12:32:33.708" v="11453" actId="1076"/>
          <ac:cxnSpMkLst>
            <pc:docMk/>
            <pc:sldMk cId="1810044065" sldId="272"/>
            <ac:cxnSpMk id="93" creationId="{BB21FF47-CEB6-9891-4D16-B7B6DB118881}"/>
          </ac:cxnSpMkLst>
        </pc:cxnChg>
      </pc:sldChg>
      <pc:sldChg chg="modSp new mod">
        <pc:chgData name="DYLAN R" userId="ce64c18694f8f8ad" providerId="LiveId" clId="{D2397151-743B-4F03-B82F-1FBFFE160951}" dt="2023-09-06T11:59:21.276" v="10184" actId="1076"/>
        <pc:sldMkLst>
          <pc:docMk/>
          <pc:sldMk cId="2921665370" sldId="273"/>
        </pc:sldMkLst>
        <pc:spChg chg="mod">
          <ac:chgData name="DYLAN R" userId="ce64c18694f8f8ad" providerId="LiveId" clId="{D2397151-743B-4F03-B82F-1FBFFE160951}" dt="2023-09-06T06:55:02.916" v="4190" actId="20577"/>
          <ac:spMkLst>
            <pc:docMk/>
            <pc:sldMk cId="2921665370" sldId="273"/>
            <ac:spMk id="2" creationId="{AFD6D594-CB18-3B3F-75C2-D96F2844E995}"/>
          </ac:spMkLst>
        </pc:spChg>
        <pc:spChg chg="mod">
          <ac:chgData name="DYLAN R" userId="ce64c18694f8f8ad" providerId="LiveId" clId="{D2397151-743B-4F03-B82F-1FBFFE160951}" dt="2023-09-06T11:59:21.276" v="10184" actId="1076"/>
          <ac:spMkLst>
            <pc:docMk/>
            <pc:sldMk cId="2921665370" sldId="273"/>
            <ac:spMk id="3" creationId="{1C14B011-DF35-3D3E-E409-92D354AF2161}"/>
          </ac:spMkLst>
        </pc:spChg>
      </pc:sldChg>
      <pc:sldChg chg="addSp delSp modSp add mod modNotesTx">
        <pc:chgData name="DYLAN R" userId="ce64c18694f8f8ad" providerId="LiveId" clId="{D2397151-743B-4F03-B82F-1FBFFE160951}" dt="2023-09-06T13:26:59.825" v="12388" actId="20577"/>
        <pc:sldMkLst>
          <pc:docMk/>
          <pc:sldMk cId="1694740726" sldId="274"/>
        </pc:sldMkLst>
        <pc:spChg chg="add del mod">
          <ac:chgData name="DYLAN R" userId="ce64c18694f8f8ad" providerId="LiveId" clId="{D2397151-743B-4F03-B82F-1FBFFE160951}" dt="2023-09-06T07:44:49.968" v="4324" actId="20577"/>
          <ac:spMkLst>
            <pc:docMk/>
            <pc:sldMk cId="1694740726" sldId="274"/>
            <ac:spMk id="3" creationId="{B99C5E78-BF46-8881-8408-4DC016109303}"/>
          </ac:spMkLst>
        </pc:spChg>
        <pc:spChg chg="mod">
          <ac:chgData name="DYLAN R" userId="ce64c18694f8f8ad" providerId="LiveId" clId="{D2397151-743B-4F03-B82F-1FBFFE160951}" dt="2023-09-06T03:02:21.228" v="2997" actId="20577"/>
          <ac:spMkLst>
            <pc:docMk/>
            <pc:sldMk cId="1694740726" sldId="274"/>
            <ac:spMk id="4" creationId="{BDDEFA41-6E99-1F76-6C07-E3E4AA61B212}"/>
          </ac:spMkLst>
        </pc:spChg>
        <pc:spChg chg="add del mod">
          <ac:chgData name="DYLAN R" userId="ce64c18694f8f8ad" providerId="LiveId" clId="{D2397151-743B-4F03-B82F-1FBFFE160951}" dt="2023-09-06T01:57:49.219" v="2724" actId="20577"/>
          <ac:spMkLst>
            <pc:docMk/>
            <pc:sldMk cId="1694740726" sldId="274"/>
            <ac:spMk id="9" creationId="{E362D464-1F94-F73B-F3BB-F10A4CC0DC05}"/>
          </ac:spMkLst>
        </pc:spChg>
        <pc:spChg chg="add del mod">
          <ac:chgData name="DYLAN R" userId="ce64c18694f8f8ad" providerId="LiveId" clId="{D2397151-743B-4F03-B82F-1FBFFE160951}" dt="2023-09-06T01:57:38.301" v="2722" actId="478"/>
          <ac:spMkLst>
            <pc:docMk/>
            <pc:sldMk cId="1694740726" sldId="274"/>
            <ac:spMk id="14" creationId="{6C76770A-684F-4A62-B040-8C3CE1CA1B11}"/>
          </ac:spMkLst>
        </pc:spChg>
        <pc:spChg chg="add del mod">
          <ac:chgData name="DYLAN R" userId="ce64c18694f8f8ad" providerId="LiveId" clId="{D2397151-743B-4F03-B82F-1FBFFE160951}" dt="2023-09-06T07:07:42.528" v="4196" actId="478"/>
          <ac:spMkLst>
            <pc:docMk/>
            <pc:sldMk cId="1694740726" sldId="274"/>
            <ac:spMk id="16" creationId="{3250A296-D0F5-2571-3FAB-87EF4094F5A9}"/>
          </ac:spMkLst>
        </pc:spChg>
        <pc:spChg chg="mod">
          <ac:chgData name="DYLAN R" userId="ce64c18694f8f8ad" providerId="LiveId" clId="{D2397151-743B-4F03-B82F-1FBFFE160951}" dt="2023-09-06T12:38:31.952" v="11541" actId="1076"/>
          <ac:spMkLst>
            <pc:docMk/>
            <pc:sldMk cId="1694740726" sldId="274"/>
            <ac:spMk id="17" creationId="{3C64409B-F409-7737-B4D9-FC748C06B827}"/>
          </ac:spMkLst>
        </pc:spChg>
        <pc:spChg chg="add del mod">
          <ac:chgData name="DYLAN R" userId="ce64c18694f8f8ad" providerId="LiveId" clId="{D2397151-743B-4F03-B82F-1FBFFE160951}" dt="2023-09-06T07:07:42.528" v="4196" actId="478"/>
          <ac:spMkLst>
            <pc:docMk/>
            <pc:sldMk cId="1694740726" sldId="274"/>
            <ac:spMk id="21" creationId="{090A8171-F568-A0BB-1CC6-B1E6A3C7EC2F}"/>
          </ac:spMkLst>
        </pc:spChg>
        <pc:spChg chg="mod">
          <ac:chgData name="DYLAN R" userId="ce64c18694f8f8ad" providerId="LiveId" clId="{D2397151-743B-4F03-B82F-1FBFFE160951}" dt="2023-09-06T12:38:36.733" v="11542" actId="1076"/>
          <ac:spMkLst>
            <pc:docMk/>
            <pc:sldMk cId="1694740726" sldId="274"/>
            <ac:spMk id="27" creationId="{C49E655E-6A6B-8AE9-F12B-DD628379A580}"/>
          </ac:spMkLst>
        </pc:spChg>
        <pc:spChg chg="add mod">
          <ac:chgData name="DYLAN R" userId="ce64c18694f8f8ad" providerId="LiveId" clId="{D2397151-743B-4F03-B82F-1FBFFE160951}" dt="2023-09-06T07:08:35.505" v="4236" actId="313"/>
          <ac:spMkLst>
            <pc:docMk/>
            <pc:sldMk cId="1694740726" sldId="274"/>
            <ac:spMk id="35" creationId="{BD7D7A3B-3A82-D72A-85A2-D6CFAE535963}"/>
          </ac:spMkLst>
        </pc:spChg>
        <pc:spChg chg="add mod">
          <ac:chgData name="DYLAN R" userId="ce64c18694f8f8ad" providerId="LiveId" clId="{D2397151-743B-4F03-B82F-1FBFFE160951}" dt="2023-09-06T07:08:07.746" v="4202" actId="20577"/>
          <ac:spMkLst>
            <pc:docMk/>
            <pc:sldMk cId="1694740726" sldId="274"/>
            <ac:spMk id="37" creationId="{D1A6F0B3-5CBA-F077-D8CF-1204D85945F6}"/>
          </ac:spMkLst>
        </pc:spChg>
        <pc:picChg chg="add mod">
          <ac:chgData name="DYLAN R" userId="ce64c18694f8f8ad" providerId="LiveId" clId="{D2397151-743B-4F03-B82F-1FBFFE160951}" dt="2023-09-06T02:54:20.520" v="2938" actId="1076"/>
          <ac:picMkLst>
            <pc:docMk/>
            <pc:sldMk cId="1694740726" sldId="274"/>
            <ac:picMk id="6146" creationId="{79DCC8C5-A8E3-1DD7-AEF9-7416DA6DDD2B}"/>
          </ac:picMkLst>
        </pc:picChg>
        <pc:picChg chg="add mod">
          <ac:chgData name="DYLAN R" userId="ce64c18694f8f8ad" providerId="LiveId" clId="{D2397151-743B-4F03-B82F-1FBFFE160951}" dt="2023-09-06T02:55:12.840" v="2942" actId="1076"/>
          <ac:picMkLst>
            <pc:docMk/>
            <pc:sldMk cId="1694740726" sldId="274"/>
            <ac:picMk id="6148" creationId="{2344C58F-1105-9E4B-B72B-26A2680F8878}"/>
          </ac:picMkLst>
        </pc:picChg>
        <pc:picChg chg="add mod">
          <ac:chgData name="DYLAN R" userId="ce64c18694f8f8ad" providerId="LiveId" clId="{D2397151-743B-4F03-B82F-1FBFFE160951}" dt="2023-09-06T02:57:48.394" v="2947" actId="1076"/>
          <ac:picMkLst>
            <pc:docMk/>
            <pc:sldMk cId="1694740726" sldId="274"/>
            <ac:picMk id="6150" creationId="{F1122642-5CDD-1A31-0D06-9FA65DFA9EDD}"/>
          </ac:picMkLst>
        </pc:picChg>
        <pc:cxnChg chg="add del mod">
          <ac:chgData name="DYLAN R" userId="ce64c18694f8f8ad" providerId="LiveId" clId="{D2397151-743B-4F03-B82F-1FBFFE160951}" dt="2023-09-06T01:57:38.301" v="2722" actId="478"/>
          <ac:cxnSpMkLst>
            <pc:docMk/>
            <pc:sldMk cId="1694740726" sldId="274"/>
            <ac:cxnSpMk id="8" creationId="{FFE694F3-14DE-103D-8ADD-96FCA2DD1D81}"/>
          </ac:cxnSpMkLst>
        </pc:cxnChg>
        <pc:cxnChg chg="mod">
          <ac:chgData name="DYLAN R" userId="ce64c18694f8f8ad" providerId="LiveId" clId="{D2397151-743B-4F03-B82F-1FBFFE160951}" dt="2023-09-06T12:38:31.952" v="11541" actId="1076"/>
          <ac:cxnSpMkLst>
            <pc:docMk/>
            <pc:sldMk cId="1694740726" sldId="274"/>
            <ac:cxnSpMk id="18" creationId="{4077FBBA-1E15-0674-2955-B72593329256}"/>
          </ac:cxnSpMkLst>
        </pc:cxnChg>
        <pc:cxnChg chg="add del mod">
          <ac:chgData name="DYLAN R" userId="ce64c18694f8f8ad" providerId="LiveId" clId="{D2397151-743B-4F03-B82F-1FBFFE160951}" dt="2023-09-06T07:07:42.528" v="4196" actId="478"/>
          <ac:cxnSpMkLst>
            <pc:docMk/>
            <pc:sldMk cId="1694740726" sldId="274"/>
            <ac:cxnSpMk id="20" creationId="{C4667B3E-D92B-B3D7-BB60-C5A342E6D41C}"/>
          </ac:cxnSpMkLst>
        </pc:cxnChg>
        <pc:cxnChg chg="mod">
          <ac:chgData name="DYLAN R" userId="ce64c18694f8f8ad" providerId="LiveId" clId="{D2397151-743B-4F03-B82F-1FBFFE160951}" dt="2023-09-06T12:38:36.733" v="11542" actId="1076"/>
          <ac:cxnSpMkLst>
            <pc:docMk/>
            <pc:sldMk cId="1694740726" sldId="274"/>
            <ac:cxnSpMk id="28" creationId="{D620ACAB-AAD9-7212-CC92-7CC26DD5952E}"/>
          </ac:cxnSpMkLst>
        </pc:cxnChg>
        <pc:cxnChg chg="add mod">
          <ac:chgData name="DYLAN R" userId="ce64c18694f8f8ad" providerId="LiveId" clId="{D2397151-743B-4F03-B82F-1FBFFE160951}" dt="2023-09-06T07:08:33.275" v="4235" actId="14100"/>
          <ac:cxnSpMkLst>
            <pc:docMk/>
            <pc:sldMk cId="1694740726" sldId="274"/>
            <ac:cxnSpMk id="36" creationId="{3CB6B975-A574-F6EA-751F-75B4772A0144}"/>
          </ac:cxnSpMkLst>
        </pc:cxnChg>
      </pc:sldChg>
      <pc:sldChg chg="new del">
        <pc:chgData name="DYLAN R" userId="ce64c18694f8f8ad" providerId="LiveId" clId="{D2397151-743B-4F03-B82F-1FBFFE160951}" dt="2023-09-06T07:31:01.565" v="4252" actId="47"/>
        <pc:sldMkLst>
          <pc:docMk/>
          <pc:sldMk cId="153237307" sldId="275"/>
        </pc:sldMkLst>
      </pc:sldChg>
      <pc:sldChg chg="addSp delSp modSp add del mod">
        <pc:chgData name="DYLAN R" userId="ce64c18694f8f8ad" providerId="LiveId" clId="{D2397151-743B-4F03-B82F-1FBFFE160951}" dt="2023-09-06T03:22:15.490" v="3345" actId="47"/>
        <pc:sldMkLst>
          <pc:docMk/>
          <pc:sldMk cId="773281918" sldId="275"/>
        </pc:sldMkLst>
        <pc:spChg chg="del">
          <ac:chgData name="DYLAN R" userId="ce64c18694f8f8ad" providerId="LiveId" clId="{D2397151-743B-4F03-B82F-1FBFFE160951}" dt="2023-09-06T03:09:28.883" v="3006" actId="478"/>
          <ac:spMkLst>
            <pc:docMk/>
            <pc:sldMk cId="773281918" sldId="275"/>
            <ac:spMk id="3" creationId="{B99C5E78-BF46-8881-8408-4DC016109303}"/>
          </ac:spMkLst>
        </pc:spChg>
        <pc:spChg chg="add mod">
          <ac:chgData name="DYLAN R" userId="ce64c18694f8f8ad" providerId="LiveId" clId="{D2397151-743B-4F03-B82F-1FBFFE160951}" dt="2023-09-06T03:09:28.883" v="3006" actId="478"/>
          <ac:spMkLst>
            <pc:docMk/>
            <pc:sldMk cId="773281918" sldId="275"/>
            <ac:spMk id="6" creationId="{34C51918-1095-BA54-662D-C9CED9E23FE6}"/>
          </ac:spMkLst>
        </pc:spChg>
        <pc:spChg chg="mod">
          <ac:chgData name="DYLAN R" userId="ce64c18694f8f8ad" providerId="LiveId" clId="{D2397151-743B-4F03-B82F-1FBFFE160951}" dt="2023-09-06T03:09:46.014" v="3012" actId="14100"/>
          <ac:spMkLst>
            <pc:docMk/>
            <pc:sldMk cId="773281918" sldId="275"/>
            <ac:spMk id="9" creationId="{E362D464-1F94-F73B-F3BB-F10A4CC0DC05}"/>
          </ac:spMkLst>
        </pc:spChg>
        <pc:spChg chg="del mod">
          <ac:chgData name="DYLAN R" userId="ce64c18694f8f8ad" providerId="LiveId" clId="{D2397151-743B-4F03-B82F-1FBFFE160951}" dt="2023-09-06T03:09:25.491" v="3005" actId="478"/>
          <ac:spMkLst>
            <pc:docMk/>
            <pc:sldMk cId="773281918" sldId="275"/>
            <ac:spMk id="10" creationId="{65AA63FD-F5A9-9E70-8F6E-C9BB94C16536}"/>
          </ac:spMkLst>
        </pc:spChg>
        <pc:spChg chg="del mod">
          <ac:chgData name="DYLAN R" userId="ce64c18694f8f8ad" providerId="LiveId" clId="{D2397151-743B-4F03-B82F-1FBFFE160951}" dt="2023-09-06T03:09:20.752" v="3002" actId="478"/>
          <ac:spMkLst>
            <pc:docMk/>
            <pc:sldMk cId="773281918" sldId="275"/>
            <ac:spMk id="12" creationId="{36EF41A4-FA84-63FE-098C-6E6BD38718B7}"/>
          </ac:spMkLst>
        </pc:spChg>
        <pc:picChg chg="del">
          <ac:chgData name="DYLAN R" userId="ce64c18694f8f8ad" providerId="LiveId" clId="{D2397151-743B-4F03-B82F-1FBFFE160951}" dt="2023-09-06T03:09:14.654" v="2999" actId="478"/>
          <ac:picMkLst>
            <pc:docMk/>
            <pc:sldMk cId="773281918" sldId="275"/>
            <ac:picMk id="14" creationId="{18C7A460-EB1B-6DA6-C1C9-984A8C054CB9}"/>
          </ac:picMkLst>
        </pc:picChg>
        <pc:picChg chg="del">
          <ac:chgData name="DYLAN R" userId="ce64c18694f8f8ad" providerId="LiveId" clId="{D2397151-743B-4F03-B82F-1FBFFE160951}" dt="2023-09-06T03:09:16.578" v="3000" actId="478"/>
          <ac:picMkLst>
            <pc:docMk/>
            <pc:sldMk cId="773281918" sldId="275"/>
            <ac:picMk id="4098" creationId="{1B306DED-1500-D8A7-30E2-60E601ED02A7}"/>
          </ac:picMkLst>
        </pc:picChg>
        <pc:cxnChg chg="mod">
          <ac:chgData name="DYLAN R" userId="ce64c18694f8f8ad" providerId="LiveId" clId="{D2397151-743B-4F03-B82F-1FBFFE160951}" dt="2023-09-06T03:09:28.883" v="3006" actId="478"/>
          <ac:cxnSpMkLst>
            <pc:docMk/>
            <pc:sldMk cId="773281918" sldId="275"/>
            <ac:cxnSpMk id="8" creationId="{FFE694F3-14DE-103D-8ADD-96FCA2DD1D81}"/>
          </ac:cxnSpMkLst>
        </pc:cxnChg>
        <pc:cxnChg chg="del mod">
          <ac:chgData name="DYLAN R" userId="ce64c18694f8f8ad" providerId="LiveId" clId="{D2397151-743B-4F03-B82F-1FBFFE160951}" dt="2023-09-06T03:09:22.458" v="3003" actId="478"/>
          <ac:cxnSpMkLst>
            <pc:docMk/>
            <pc:sldMk cId="773281918" sldId="275"/>
            <ac:cxnSpMk id="11" creationId="{18415A6F-DCA1-D3D7-22A9-E73C47BCA7FE}"/>
          </ac:cxnSpMkLst>
        </pc:cxnChg>
      </pc:sldChg>
      <pc:sldChg chg="addSp delSp modSp new mod">
        <pc:chgData name="DYLAN R" userId="ce64c18694f8f8ad" providerId="LiveId" clId="{D2397151-743B-4F03-B82F-1FBFFE160951}" dt="2023-09-06T10:43:42.982" v="8387" actId="14100"/>
        <pc:sldMkLst>
          <pc:docMk/>
          <pc:sldMk cId="1019938696" sldId="275"/>
        </pc:sldMkLst>
        <pc:spChg chg="del">
          <ac:chgData name="DYLAN R" userId="ce64c18694f8f8ad" providerId="LiveId" clId="{D2397151-743B-4F03-B82F-1FBFFE160951}" dt="2023-09-06T10:02:58.070" v="7188" actId="478"/>
          <ac:spMkLst>
            <pc:docMk/>
            <pc:sldMk cId="1019938696" sldId="275"/>
            <ac:spMk id="2" creationId="{83B8DA4D-8FD1-AEA5-B66C-F1FF5C11A3A5}"/>
          </ac:spMkLst>
        </pc:spChg>
        <pc:spChg chg="del">
          <ac:chgData name="DYLAN R" userId="ce64c18694f8f8ad" providerId="LiveId" clId="{D2397151-743B-4F03-B82F-1FBFFE160951}" dt="2023-09-06T10:02:13.765" v="7177" actId="3680"/>
          <ac:spMkLst>
            <pc:docMk/>
            <pc:sldMk cId="1019938696" sldId="275"/>
            <ac:spMk id="3" creationId="{17909018-BB71-69A6-0D54-299EBA61892F}"/>
          </ac:spMkLst>
        </pc:spChg>
        <pc:graphicFrameChg chg="add mod ord modGraphic">
          <ac:chgData name="DYLAN R" userId="ce64c18694f8f8ad" providerId="LiveId" clId="{D2397151-743B-4F03-B82F-1FBFFE160951}" dt="2023-09-06T10:43:42.982" v="8387" actId="14100"/>
          <ac:graphicFrameMkLst>
            <pc:docMk/>
            <pc:sldMk cId="1019938696" sldId="275"/>
            <ac:graphicFrameMk id="4" creationId="{19F05100-B24C-05F5-BD9B-678800240673}"/>
          </ac:graphicFrameMkLst>
        </pc:graphicFrameChg>
      </pc:sldChg>
      <pc:sldChg chg="modSp new del mod">
        <pc:chgData name="DYLAN R" userId="ce64c18694f8f8ad" providerId="LiveId" clId="{D2397151-743B-4F03-B82F-1FBFFE160951}" dt="2023-09-06T07:41:40.393" v="4255" actId="47"/>
        <pc:sldMkLst>
          <pc:docMk/>
          <pc:sldMk cId="3752430897" sldId="275"/>
        </pc:sldMkLst>
        <pc:spChg chg="mod">
          <ac:chgData name="DYLAN R" userId="ce64c18694f8f8ad" providerId="LiveId" clId="{D2397151-743B-4F03-B82F-1FBFFE160951}" dt="2023-09-06T07:41:33.780" v="4254"/>
          <ac:spMkLst>
            <pc:docMk/>
            <pc:sldMk cId="3752430897" sldId="275"/>
            <ac:spMk id="3" creationId="{140CAE43-A18F-A4DD-3C9B-A21CF914FD76}"/>
          </ac:spMkLst>
        </pc:spChg>
      </pc:sldChg>
      <pc:sldChg chg="addSp delSp modSp new mod">
        <pc:chgData name="DYLAN R" userId="ce64c18694f8f8ad" providerId="LiveId" clId="{D2397151-743B-4F03-B82F-1FBFFE160951}" dt="2023-09-06T12:50:09.432" v="11809" actId="20577"/>
        <pc:sldMkLst>
          <pc:docMk/>
          <pc:sldMk cId="3455692383" sldId="276"/>
        </pc:sldMkLst>
        <pc:spChg chg="del">
          <ac:chgData name="DYLAN R" userId="ce64c18694f8f8ad" providerId="LiveId" clId="{D2397151-743B-4F03-B82F-1FBFFE160951}" dt="2023-09-06T10:45:04.100" v="8406" actId="478"/>
          <ac:spMkLst>
            <pc:docMk/>
            <pc:sldMk cId="3455692383" sldId="276"/>
            <ac:spMk id="2" creationId="{54EF348F-ECD7-3F0A-1A80-3B18FAE8EFB5}"/>
          </ac:spMkLst>
        </pc:spChg>
        <pc:spChg chg="del">
          <ac:chgData name="DYLAN R" userId="ce64c18694f8f8ad" providerId="LiveId" clId="{D2397151-743B-4F03-B82F-1FBFFE160951}" dt="2023-09-06T10:44:02.987" v="8389" actId="3680"/>
          <ac:spMkLst>
            <pc:docMk/>
            <pc:sldMk cId="3455692383" sldId="276"/>
            <ac:spMk id="3" creationId="{DDA708B4-2FBE-A1E8-EBD6-8F20CE213388}"/>
          </ac:spMkLst>
        </pc:spChg>
        <pc:graphicFrameChg chg="add mod ord modGraphic">
          <ac:chgData name="DYLAN R" userId="ce64c18694f8f8ad" providerId="LiveId" clId="{D2397151-743B-4F03-B82F-1FBFFE160951}" dt="2023-09-06T12:50:09.432" v="11809" actId="20577"/>
          <ac:graphicFrameMkLst>
            <pc:docMk/>
            <pc:sldMk cId="3455692383" sldId="276"/>
            <ac:graphicFrameMk id="4" creationId="{8C3EEEE6-16AF-3636-E5D4-DB12649AC8E4}"/>
          </ac:graphicFrameMkLst>
        </pc:graphicFrameChg>
      </pc:sldChg>
      <pc:sldChg chg="addSp delSp modSp new mod">
        <pc:chgData name="DYLAN R" userId="ce64c18694f8f8ad" providerId="LiveId" clId="{D2397151-743B-4F03-B82F-1FBFFE160951}" dt="2023-09-06T12:41:12.872" v="11644" actId="20577"/>
        <pc:sldMkLst>
          <pc:docMk/>
          <pc:sldMk cId="2015447737" sldId="277"/>
        </pc:sldMkLst>
        <pc:spChg chg="del">
          <ac:chgData name="DYLAN R" userId="ce64c18694f8f8ad" providerId="LiveId" clId="{D2397151-743B-4F03-B82F-1FBFFE160951}" dt="2023-09-06T11:20:45.831" v="9114" actId="478"/>
          <ac:spMkLst>
            <pc:docMk/>
            <pc:sldMk cId="2015447737" sldId="277"/>
            <ac:spMk id="2" creationId="{D19CAD09-89E8-8DB5-94E5-FBEDB2ED53DD}"/>
          </ac:spMkLst>
        </pc:spChg>
        <pc:spChg chg="del">
          <ac:chgData name="DYLAN R" userId="ce64c18694f8f8ad" providerId="LiveId" clId="{D2397151-743B-4F03-B82F-1FBFFE160951}" dt="2023-09-06T11:21:22.926" v="9115" actId="478"/>
          <ac:spMkLst>
            <pc:docMk/>
            <pc:sldMk cId="2015447737" sldId="277"/>
            <ac:spMk id="3" creationId="{1A5F2C64-20C2-2DE0-48CB-A4E09049C523}"/>
          </ac:spMkLst>
        </pc:spChg>
        <pc:graphicFrameChg chg="add mod modGraphic">
          <ac:chgData name="DYLAN R" userId="ce64c18694f8f8ad" providerId="LiveId" clId="{D2397151-743B-4F03-B82F-1FBFFE160951}" dt="2023-09-06T12:41:12.872" v="11644" actId="20577"/>
          <ac:graphicFrameMkLst>
            <pc:docMk/>
            <pc:sldMk cId="2015447737" sldId="277"/>
            <ac:graphicFrameMk id="4" creationId="{1D5B11F1-42F0-BE48-921D-0695C7DE704B}"/>
          </ac:graphicFrameMkLst>
        </pc:graphicFrameChg>
      </pc:sldChg>
    </pc:docChg>
  </pc:docChgLst>
  <pc:docChgLst>
    <pc:chgData name="DYLAN R" userId="ce64c18694f8f8ad" providerId="LiveId" clId="{D6D93C8E-70CC-475F-B634-AA1F1FF809FC}"/>
    <pc:docChg chg="undo custSel addSld delSld modSld sldOrd">
      <pc:chgData name="DYLAN R" userId="ce64c18694f8f8ad" providerId="LiveId" clId="{D6D93C8E-70CC-475F-B634-AA1F1FF809FC}" dt="2023-09-05T08:38:22.029" v="3222" actId="1076"/>
      <pc:docMkLst>
        <pc:docMk/>
      </pc:docMkLst>
      <pc:sldChg chg="addSp modSp new mod">
        <pc:chgData name="DYLAN R" userId="ce64c18694f8f8ad" providerId="LiveId" clId="{D6D93C8E-70CC-475F-B634-AA1F1FF809FC}" dt="2023-09-05T06:32:58.059" v="411" actId="1076"/>
        <pc:sldMkLst>
          <pc:docMk/>
          <pc:sldMk cId="3411358983" sldId="256"/>
        </pc:sldMkLst>
        <pc:spChg chg="mod">
          <ac:chgData name="DYLAN R" userId="ce64c18694f8f8ad" providerId="LiveId" clId="{D6D93C8E-70CC-475F-B634-AA1F1FF809FC}" dt="2023-09-05T06:29:25.463" v="175" actId="1036"/>
          <ac:spMkLst>
            <pc:docMk/>
            <pc:sldMk cId="3411358983" sldId="256"/>
            <ac:spMk id="2" creationId="{FEA7DC71-3C1F-C9D3-4D40-B96F3F0D8CE5}"/>
          </ac:spMkLst>
        </pc:spChg>
        <pc:spChg chg="mod">
          <ac:chgData name="DYLAN R" userId="ce64c18694f8f8ad" providerId="LiveId" clId="{D6D93C8E-70CC-475F-B634-AA1F1FF809FC}" dt="2023-09-05T06:32:00.680" v="406" actId="20577"/>
          <ac:spMkLst>
            <pc:docMk/>
            <pc:sldMk cId="3411358983" sldId="256"/>
            <ac:spMk id="3" creationId="{C02CC99D-392D-01AA-2C1C-014EA997CD0F}"/>
          </ac:spMkLst>
        </pc:spChg>
        <pc:spChg chg="add mod">
          <ac:chgData name="DYLAN R" userId="ce64c18694f8f8ad" providerId="LiveId" clId="{D6D93C8E-70CC-475F-B634-AA1F1FF809FC}" dt="2023-09-05T06:32:58.059" v="411" actId="1076"/>
          <ac:spMkLst>
            <pc:docMk/>
            <pc:sldMk cId="3411358983" sldId="256"/>
            <ac:spMk id="4" creationId="{2E85266E-4C60-0EE8-4A1F-B21A4C45B759}"/>
          </ac:spMkLst>
        </pc:spChg>
      </pc:sldChg>
      <pc:sldChg chg="addSp delSp modSp new mod">
        <pc:chgData name="DYLAN R" userId="ce64c18694f8f8ad" providerId="LiveId" clId="{D6D93C8E-70CC-475F-B634-AA1F1FF809FC}" dt="2023-09-05T07:04:35.083" v="1360"/>
        <pc:sldMkLst>
          <pc:docMk/>
          <pc:sldMk cId="2637100516" sldId="257"/>
        </pc:sldMkLst>
        <pc:spChg chg="mod">
          <ac:chgData name="DYLAN R" userId="ce64c18694f8f8ad" providerId="LiveId" clId="{D6D93C8E-70CC-475F-B634-AA1F1FF809FC}" dt="2023-09-05T06:41:27.198" v="719" actId="113"/>
          <ac:spMkLst>
            <pc:docMk/>
            <pc:sldMk cId="2637100516" sldId="257"/>
            <ac:spMk id="2" creationId="{A84CB4BF-D33C-1DD2-544E-F577A37C09B2}"/>
          </ac:spMkLst>
        </pc:spChg>
        <pc:spChg chg="del mod">
          <ac:chgData name="DYLAN R" userId="ce64c18694f8f8ad" providerId="LiveId" clId="{D6D93C8E-70CC-475F-B634-AA1F1FF809FC}" dt="2023-09-05T06:34:05.203" v="437" actId="1032"/>
          <ac:spMkLst>
            <pc:docMk/>
            <pc:sldMk cId="2637100516" sldId="257"/>
            <ac:spMk id="3" creationId="{99EBACAB-D6B3-E68C-1EC4-8A58F378BADC}"/>
          </ac:spMkLst>
        </pc:spChg>
        <pc:spChg chg="add del mod">
          <ac:chgData name="DYLAN R" userId="ce64c18694f8f8ad" providerId="LiveId" clId="{D6D93C8E-70CC-475F-B634-AA1F1FF809FC}" dt="2023-09-05T06:35:08.930" v="532" actId="478"/>
          <ac:spMkLst>
            <pc:docMk/>
            <pc:sldMk cId="2637100516" sldId="257"/>
            <ac:spMk id="6" creationId="{02C8EAF8-BFC4-A239-C532-3D7258B6A889}"/>
          </ac:spMkLst>
        </pc:spChg>
        <pc:spChg chg="add del mod">
          <ac:chgData name="DYLAN R" userId="ce64c18694f8f8ad" providerId="LiveId" clId="{D6D93C8E-70CC-475F-B634-AA1F1FF809FC}" dt="2023-09-05T06:40:20.527" v="709" actId="11529"/>
          <ac:spMkLst>
            <pc:docMk/>
            <pc:sldMk cId="2637100516" sldId="257"/>
            <ac:spMk id="8" creationId="{1B29B52B-0F09-4DC8-C886-50ADC2EBD7BF}"/>
          </ac:spMkLst>
        </pc:spChg>
        <pc:spChg chg="add del mod">
          <ac:chgData name="DYLAN R" userId="ce64c18694f8f8ad" providerId="LiveId" clId="{D6D93C8E-70CC-475F-B634-AA1F1FF809FC}" dt="2023-09-05T06:40:17.252" v="700"/>
          <ac:spMkLst>
            <pc:docMk/>
            <pc:sldMk cId="2637100516" sldId="257"/>
            <ac:spMk id="9" creationId="{7FE4FEF5-0888-2AAB-22E2-A73660E47CDC}"/>
          </ac:spMkLst>
        </pc:spChg>
        <pc:spChg chg="add mod">
          <ac:chgData name="DYLAN R" userId="ce64c18694f8f8ad" providerId="LiveId" clId="{D6D93C8E-70CC-475F-B634-AA1F1FF809FC}" dt="2023-09-05T06:55:50.623" v="1142" actId="14100"/>
          <ac:spMkLst>
            <pc:docMk/>
            <pc:sldMk cId="2637100516" sldId="257"/>
            <ac:spMk id="10" creationId="{6EC99610-BE43-CD06-35AE-6CD437568645}"/>
          </ac:spMkLst>
        </pc:spChg>
        <pc:spChg chg="add mod">
          <ac:chgData name="DYLAN R" userId="ce64c18694f8f8ad" providerId="LiveId" clId="{D6D93C8E-70CC-475F-B634-AA1F1FF809FC}" dt="2023-09-05T06:55:48.171" v="1141" actId="14100"/>
          <ac:spMkLst>
            <pc:docMk/>
            <pc:sldMk cId="2637100516" sldId="257"/>
            <ac:spMk id="11" creationId="{CB6E2916-87A1-19CC-EA91-4D785D0F1E89}"/>
          </ac:spMkLst>
        </pc:spChg>
        <pc:spChg chg="add mod">
          <ac:chgData name="DYLAN R" userId="ce64c18694f8f8ad" providerId="LiveId" clId="{D6D93C8E-70CC-475F-B634-AA1F1FF809FC}" dt="2023-09-05T06:55:46.009" v="1140" actId="14100"/>
          <ac:spMkLst>
            <pc:docMk/>
            <pc:sldMk cId="2637100516" sldId="257"/>
            <ac:spMk id="12" creationId="{3921A399-7997-4B26-9398-B465D4E9B3A8}"/>
          </ac:spMkLst>
        </pc:spChg>
        <pc:spChg chg="add mod">
          <ac:chgData name="DYLAN R" userId="ce64c18694f8f8ad" providerId="LiveId" clId="{D6D93C8E-70CC-475F-B634-AA1F1FF809FC}" dt="2023-09-05T06:56:52.883" v="1217" actId="20577"/>
          <ac:spMkLst>
            <pc:docMk/>
            <pc:sldMk cId="2637100516" sldId="257"/>
            <ac:spMk id="13" creationId="{6491EED7-C5BA-E2CF-370E-F13CF74F3E5C}"/>
          </ac:spMkLst>
        </pc:spChg>
        <pc:spChg chg="add mod">
          <ac:chgData name="DYLAN R" userId="ce64c18694f8f8ad" providerId="LiveId" clId="{D6D93C8E-70CC-475F-B634-AA1F1FF809FC}" dt="2023-09-05T07:03:57.780" v="1338" actId="20577"/>
          <ac:spMkLst>
            <pc:docMk/>
            <pc:sldMk cId="2637100516" sldId="257"/>
            <ac:spMk id="14" creationId="{69B7B131-E0EE-650D-9EEF-34A8B05E15D7}"/>
          </ac:spMkLst>
        </pc:spChg>
        <pc:graphicFrameChg chg="add del mod modGraphic">
          <ac:chgData name="DYLAN R" userId="ce64c18694f8f8ad" providerId="LiveId" clId="{D6D93C8E-70CC-475F-B634-AA1F1FF809FC}" dt="2023-09-05T06:35:02.391" v="531" actId="478"/>
          <ac:graphicFrameMkLst>
            <pc:docMk/>
            <pc:sldMk cId="2637100516" sldId="257"/>
            <ac:graphicFrameMk id="4" creationId="{534877F2-C39B-DF93-87E4-4429842AF7E9}"/>
          </ac:graphicFrameMkLst>
        </pc:graphicFrameChg>
        <pc:graphicFrameChg chg="add mod modGraphic">
          <ac:chgData name="DYLAN R" userId="ce64c18694f8f8ad" providerId="LiveId" clId="{D6D93C8E-70CC-475F-B634-AA1F1FF809FC}" dt="2023-09-05T07:04:35.083" v="1360"/>
          <ac:graphicFrameMkLst>
            <pc:docMk/>
            <pc:sldMk cId="2637100516" sldId="257"/>
            <ac:graphicFrameMk id="7" creationId="{5F7986C0-23DD-0A85-E181-3AB697FB5EAE}"/>
          </ac:graphicFrameMkLst>
        </pc:graphicFrameChg>
      </pc:sldChg>
      <pc:sldChg chg="delSp modSp new mod ord">
        <pc:chgData name="DYLAN R" userId="ce64c18694f8f8ad" providerId="LiveId" clId="{D6D93C8E-70CC-475F-B634-AA1F1FF809FC}" dt="2023-09-05T07:39:46.091" v="1504" actId="1076"/>
        <pc:sldMkLst>
          <pc:docMk/>
          <pc:sldMk cId="3012116487" sldId="258"/>
        </pc:sldMkLst>
        <pc:spChg chg="mod">
          <ac:chgData name="DYLAN R" userId="ce64c18694f8f8ad" providerId="LiveId" clId="{D6D93C8E-70CC-475F-B634-AA1F1FF809FC}" dt="2023-09-05T07:39:46.091" v="1504" actId="1076"/>
          <ac:spMkLst>
            <pc:docMk/>
            <pc:sldMk cId="3012116487" sldId="258"/>
            <ac:spMk id="2" creationId="{10B43757-34B3-E4C1-CC6A-B10A21BF713F}"/>
          </ac:spMkLst>
        </pc:spChg>
        <pc:spChg chg="del">
          <ac:chgData name="DYLAN R" userId="ce64c18694f8f8ad" providerId="LiveId" clId="{D6D93C8E-70CC-475F-B634-AA1F1FF809FC}" dt="2023-09-05T07:39:41.102" v="1503" actId="478"/>
          <ac:spMkLst>
            <pc:docMk/>
            <pc:sldMk cId="3012116487" sldId="258"/>
            <ac:spMk id="3" creationId="{E2AE97AC-BAD6-B1F2-6013-56F70214E016}"/>
          </ac:spMkLst>
        </pc:spChg>
      </pc:sldChg>
      <pc:sldChg chg="addSp delSp modSp new mod ord">
        <pc:chgData name="DYLAN R" userId="ce64c18694f8f8ad" providerId="LiveId" clId="{D6D93C8E-70CC-475F-B634-AA1F1FF809FC}" dt="2023-09-05T08:38:22.029" v="3222" actId="1076"/>
        <pc:sldMkLst>
          <pc:docMk/>
          <pc:sldMk cId="1471404977" sldId="259"/>
        </pc:sldMkLst>
        <pc:spChg chg="mod">
          <ac:chgData name="DYLAN R" userId="ce64c18694f8f8ad" providerId="LiveId" clId="{D6D93C8E-70CC-475F-B634-AA1F1FF809FC}" dt="2023-09-05T08:38:22.029" v="3222" actId="1076"/>
          <ac:spMkLst>
            <pc:docMk/>
            <pc:sldMk cId="1471404977" sldId="259"/>
            <ac:spMk id="2" creationId="{9D2F1210-AB07-1E31-20D3-8248E79FEFC3}"/>
          </ac:spMkLst>
        </pc:spChg>
        <pc:spChg chg="del mod">
          <ac:chgData name="DYLAN R" userId="ce64c18694f8f8ad" providerId="LiveId" clId="{D6D93C8E-70CC-475F-B634-AA1F1FF809FC}" dt="2023-09-05T07:40:40.104" v="1506" actId="478"/>
          <ac:spMkLst>
            <pc:docMk/>
            <pc:sldMk cId="1471404977" sldId="259"/>
            <ac:spMk id="3" creationId="{78E7941A-1689-0D5B-EB73-29067FAEE402}"/>
          </ac:spMkLst>
        </pc:spChg>
        <pc:spChg chg="add del mod">
          <ac:chgData name="DYLAN R" userId="ce64c18694f8f8ad" providerId="LiveId" clId="{D6D93C8E-70CC-475F-B634-AA1F1FF809FC}" dt="2023-09-05T08:38:15.550" v="3221" actId="478"/>
          <ac:spMkLst>
            <pc:docMk/>
            <pc:sldMk cId="1471404977" sldId="259"/>
            <ac:spMk id="5" creationId="{C213433E-2F60-E31C-423E-2EC4428E5BA7}"/>
          </ac:spMkLst>
        </pc:spChg>
      </pc:sldChg>
      <pc:sldChg chg="modSp new mod">
        <pc:chgData name="DYLAN R" userId="ce64c18694f8f8ad" providerId="LiveId" clId="{D6D93C8E-70CC-475F-B634-AA1F1FF809FC}" dt="2023-09-05T07:06:59.330" v="1435" actId="20577"/>
        <pc:sldMkLst>
          <pc:docMk/>
          <pc:sldMk cId="1431592387" sldId="260"/>
        </pc:sldMkLst>
        <pc:spChg chg="mod">
          <ac:chgData name="DYLAN R" userId="ce64c18694f8f8ad" providerId="LiveId" clId="{D6D93C8E-70CC-475F-B634-AA1F1FF809FC}" dt="2023-09-05T07:06:59.330" v="1435" actId="20577"/>
          <ac:spMkLst>
            <pc:docMk/>
            <pc:sldMk cId="1431592387" sldId="260"/>
            <ac:spMk id="2" creationId="{0272293B-71EA-603D-2CA6-E4908194B678}"/>
          </ac:spMkLst>
        </pc:spChg>
      </pc:sldChg>
      <pc:sldChg chg="modSp new mod">
        <pc:chgData name="DYLAN R" userId="ce64c18694f8f8ad" providerId="LiveId" clId="{D6D93C8E-70CC-475F-B634-AA1F1FF809FC}" dt="2023-09-05T07:07:11.243" v="1454" actId="20577"/>
        <pc:sldMkLst>
          <pc:docMk/>
          <pc:sldMk cId="402569351" sldId="261"/>
        </pc:sldMkLst>
        <pc:spChg chg="mod">
          <ac:chgData name="DYLAN R" userId="ce64c18694f8f8ad" providerId="LiveId" clId="{D6D93C8E-70CC-475F-B634-AA1F1FF809FC}" dt="2023-09-05T07:07:11.243" v="1454" actId="20577"/>
          <ac:spMkLst>
            <pc:docMk/>
            <pc:sldMk cId="402569351" sldId="261"/>
            <ac:spMk id="2" creationId="{D12A9B52-4EFF-3FFF-7382-05A6DE6578BD}"/>
          </ac:spMkLst>
        </pc:spChg>
      </pc:sldChg>
      <pc:sldChg chg="modSp new mod">
        <pc:chgData name="DYLAN R" userId="ce64c18694f8f8ad" providerId="LiveId" clId="{D6D93C8E-70CC-475F-B634-AA1F1FF809FC}" dt="2023-09-05T07:07:54.990" v="1489" actId="20577"/>
        <pc:sldMkLst>
          <pc:docMk/>
          <pc:sldMk cId="1965015454" sldId="262"/>
        </pc:sldMkLst>
        <pc:spChg chg="mod">
          <ac:chgData name="DYLAN R" userId="ce64c18694f8f8ad" providerId="LiveId" clId="{D6D93C8E-70CC-475F-B634-AA1F1FF809FC}" dt="2023-09-05T07:07:54.990" v="1489" actId="20577"/>
          <ac:spMkLst>
            <pc:docMk/>
            <pc:sldMk cId="1965015454" sldId="262"/>
            <ac:spMk id="2" creationId="{B6E559C0-ED99-AFFA-B20F-E4E773A5E6AA}"/>
          </ac:spMkLst>
        </pc:spChg>
      </pc:sldChg>
      <pc:sldChg chg="modSp new mod">
        <pc:chgData name="DYLAN R" userId="ce64c18694f8f8ad" providerId="LiveId" clId="{D6D93C8E-70CC-475F-B634-AA1F1FF809FC}" dt="2023-09-05T07:08:08.896" v="1500" actId="20577"/>
        <pc:sldMkLst>
          <pc:docMk/>
          <pc:sldMk cId="973180096" sldId="263"/>
        </pc:sldMkLst>
        <pc:spChg chg="mod">
          <ac:chgData name="DYLAN R" userId="ce64c18694f8f8ad" providerId="LiveId" clId="{D6D93C8E-70CC-475F-B634-AA1F1FF809FC}" dt="2023-09-05T07:08:08.896" v="1500" actId="20577"/>
          <ac:spMkLst>
            <pc:docMk/>
            <pc:sldMk cId="973180096" sldId="263"/>
            <ac:spMk id="2" creationId="{07B75406-D5E3-C65C-8B48-87E36EBF5FB1}"/>
          </ac:spMkLst>
        </pc:spChg>
      </pc:sldChg>
      <pc:sldChg chg="addSp delSp modSp new mod">
        <pc:chgData name="DYLAN R" userId="ce64c18694f8f8ad" providerId="LiveId" clId="{D6D93C8E-70CC-475F-B634-AA1F1FF809FC}" dt="2023-09-05T08:18:40.411" v="2706" actId="20577"/>
        <pc:sldMkLst>
          <pc:docMk/>
          <pc:sldMk cId="915192374" sldId="264"/>
        </pc:sldMkLst>
        <pc:spChg chg="del">
          <ac:chgData name="DYLAN R" userId="ce64c18694f8f8ad" providerId="LiveId" clId="{D6D93C8E-70CC-475F-B634-AA1F1FF809FC}" dt="2023-09-05T07:47:11.461" v="1632" actId="478"/>
          <ac:spMkLst>
            <pc:docMk/>
            <pc:sldMk cId="915192374" sldId="264"/>
            <ac:spMk id="2" creationId="{1797B698-7343-8DFF-64D9-EBBDFC0C89BC}"/>
          </ac:spMkLst>
        </pc:spChg>
        <pc:spChg chg="add del mod">
          <ac:chgData name="DYLAN R" userId="ce64c18694f8f8ad" providerId="LiveId" clId="{D6D93C8E-70CC-475F-B634-AA1F1FF809FC}" dt="2023-09-05T07:50:08.403" v="1748" actId="478"/>
          <ac:spMkLst>
            <pc:docMk/>
            <pc:sldMk cId="915192374" sldId="264"/>
            <ac:spMk id="3" creationId="{6357B69B-81F5-0F62-9996-C35E389684B2}"/>
          </ac:spMkLst>
        </pc:spChg>
        <pc:spChg chg="add mod">
          <ac:chgData name="DYLAN R" userId="ce64c18694f8f8ad" providerId="LiveId" clId="{D6D93C8E-70CC-475F-B634-AA1F1FF809FC}" dt="2023-09-05T08:06:45.512" v="2299" actId="6549"/>
          <ac:spMkLst>
            <pc:docMk/>
            <pc:sldMk cId="915192374" sldId="264"/>
            <ac:spMk id="5" creationId="{533B0DCD-04C4-5521-8C52-03DF7472FE5D}"/>
          </ac:spMkLst>
        </pc:spChg>
        <pc:spChg chg="add mod">
          <ac:chgData name="DYLAN R" userId="ce64c18694f8f8ad" providerId="LiveId" clId="{D6D93C8E-70CC-475F-B634-AA1F1FF809FC}" dt="2023-09-05T08:10:53.087" v="2397" actId="20577"/>
          <ac:spMkLst>
            <pc:docMk/>
            <pc:sldMk cId="915192374" sldId="264"/>
            <ac:spMk id="7" creationId="{D7C42286-FE97-5EB1-4F26-4F7EC527E9A3}"/>
          </ac:spMkLst>
        </pc:spChg>
        <pc:spChg chg="add mod">
          <ac:chgData name="DYLAN R" userId="ce64c18694f8f8ad" providerId="LiveId" clId="{D6D93C8E-70CC-475F-B634-AA1F1FF809FC}" dt="2023-09-05T08:06:36.904" v="2297" actId="20577"/>
          <ac:spMkLst>
            <pc:docMk/>
            <pc:sldMk cId="915192374" sldId="264"/>
            <ac:spMk id="9" creationId="{E6BFAC38-5484-D930-FB8D-8C417F45F336}"/>
          </ac:spMkLst>
        </pc:spChg>
        <pc:spChg chg="add mod">
          <ac:chgData name="DYLAN R" userId="ce64c18694f8f8ad" providerId="LiveId" clId="{D6D93C8E-70CC-475F-B634-AA1F1FF809FC}" dt="2023-09-05T08:17:03.055" v="2587" actId="20577"/>
          <ac:spMkLst>
            <pc:docMk/>
            <pc:sldMk cId="915192374" sldId="264"/>
            <ac:spMk id="11" creationId="{7B91DDD3-9B37-93CF-5E3F-03DB8FA83B2F}"/>
          </ac:spMkLst>
        </pc:spChg>
        <pc:spChg chg="add mod">
          <ac:chgData name="DYLAN R" userId="ce64c18694f8f8ad" providerId="LiveId" clId="{D6D93C8E-70CC-475F-B634-AA1F1FF809FC}" dt="2023-09-05T07:54:58.197" v="1865" actId="1076"/>
          <ac:spMkLst>
            <pc:docMk/>
            <pc:sldMk cId="915192374" sldId="264"/>
            <ac:spMk id="13" creationId="{3DD4D578-261D-84B2-BA8F-DD31917F7E2D}"/>
          </ac:spMkLst>
        </pc:spChg>
        <pc:spChg chg="add del mod">
          <ac:chgData name="DYLAN R" userId="ce64c18694f8f8ad" providerId="LiveId" clId="{D6D93C8E-70CC-475F-B634-AA1F1FF809FC}" dt="2023-09-05T07:49:48.195" v="1744" actId="478"/>
          <ac:spMkLst>
            <pc:docMk/>
            <pc:sldMk cId="915192374" sldId="264"/>
            <ac:spMk id="15" creationId="{F6AAC2E5-C24F-A3EA-705B-921E39BF341B}"/>
          </ac:spMkLst>
        </pc:spChg>
        <pc:spChg chg="add del mod">
          <ac:chgData name="DYLAN R" userId="ce64c18694f8f8ad" providerId="LiveId" clId="{D6D93C8E-70CC-475F-B634-AA1F1FF809FC}" dt="2023-09-05T07:50:14.034" v="1750" actId="478"/>
          <ac:spMkLst>
            <pc:docMk/>
            <pc:sldMk cId="915192374" sldId="264"/>
            <ac:spMk id="17" creationId="{5E5452D6-B7DA-DFD5-9054-019CBF1E62C4}"/>
          </ac:spMkLst>
        </pc:spChg>
        <pc:spChg chg="add mod">
          <ac:chgData name="DYLAN R" userId="ce64c18694f8f8ad" providerId="LiveId" clId="{D6D93C8E-70CC-475F-B634-AA1F1FF809FC}" dt="2023-09-05T07:57:59.929" v="2025" actId="1036"/>
          <ac:spMkLst>
            <pc:docMk/>
            <pc:sldMk cId="915192374" sldId="264"/>
            <ac:spMk id="18" creationId="{59BC8BEB-C4D9-52BA-00E4-8EFC4170BE30}"/>
          </ac:spMkLst>
        </pc:spChg>
        <pc:spChg chg="add del mod">
          <ac:chgData name="DYLAN R" userId="ce64c18694f8f8ad" providerId="LiveId" clId="{D6D93C8E-70CC-475F-B634-AA1F1FF809FC}" dt="2023-09-05T07:55:41.220" v="1885"/>
          <ac:spMkLst>
            <pc:docMk/>
            <pc:sldMk cId="915192374" sldId="264"/>
            <ac:spMk id="19" creationId="{54DC827E-E222-8DA1-9E2F-01AFD80C7034}"/>
          </ac:spMkLst>
        </pc:spChg>
        <pc:spChg chg="add del mod">
          <ac:chgData name="DYLAN R" userId="ce64c18694f8f8ad" providerId="LiveId" clId="{D6D93C8E-70CC-475F-B634-AA1F1FF809FC}" dt="2023-09-05T07:55:40.881" v="1884"/>
          <ac:spMkLst>
            <pc:docMk/>
            <pc:sldMk cId="915192374" sldId="264"/>
            <ac:spMk id="20" creationId="{921FFEFF-85CC-31C6-F9CF-D7F18B769E65}"/>
          </ac:spMkLst>
        </pc:spChg>
        <pc:spChg chg="add mod">
          <ac:chgData name="DYLAN R" userId="ce64c18694f8f8ad" providerId="LiveId" clId="{D6D93C8E-70CC-475F-B634-AA1F1FF809FC}" dt="2023-09-05T07:57:59.929" v="2025" actId="1036"/>
          <ac:spMkLst>
            <pc:docMk/>
            <pc:sldMk cId="915192374" sldId="264"/>
            <ac:spMk id="21" creationId="{ADA292CC-9224-6096-2268-962EDDBE4C1C}"/>
          </ac:spMkLst>
        </pc:spChg>
        <pc:spChg chg="add mod">
          <ac:chgData name="DYLAN R" userId="ce64c18694f8f8ad" providerId="LiveId" clId="{D6D93C8E-70CC-475F-B634-AA1F1FF809FC}" dt="2023-09-05T07:57:59.929" v="2025" actId="1036"/>
          <ac:spMkLst>
            <pc:docMk/>
            <pc:sldMk cId="915192374" sldId="264"/>
            <ac:spMk id="22" creationId="{91FEF26B-565E-1895-C61F-59AFD397FB42}"/>
          </ac:spMkLst>
        </pc:spChg>
        <pc:spChg chg="add mod">
          <ac:chgData name="DYLAN R" userId="ce64c18694f8f8ad" providerId="LiveId" clId="{D6D93C8E-70CC-475F-B634-AA1F1FF809FC}" dt="2023-09-05T07:57:59.929" v="2025" actId="1036"/>
          <ac:spMkLst>
            <pc:docMk/>
            <pc:sldMk cId="915192374" sldId="264"/>
            <ac:spMk id="23" creationId="{FD755A2E-B8D2-CE01-7D6A-A19663956A6D}"/>
          </ac:spMkLst>
        </pc:spChg>
        <pc:spChg chg="add mod">
          <ac:chgData name="DYLAN R" userId="ce64c18694f8f8ad" providerId="LiveId" clId="{D6D93C8E-70CC-475F-B634-AA1F1FF809FC}" dt="2023-09-05T07:57:59.929" v="2025" actId="1036"/>
          <ac:spMkLst>
            <pc:docMk/>
            <pc:sldMk cId="915192374" sldId="264"/>
            <ac:spMk id="24" creationId="{B7E7E5F8-E1BA-10DB-4DB2-916B306672B7}"/>
          </ac:spMkLst>
        </pc:spChg>
        <pc:spChg chg="add mod">
          <ac:chgData name="DYLAN R" userId="ce64c18694f8f8ad" providerId="LiveId" clId="{D6D93C8E-70CC-475F-B634-AA1F1FF809FC}" dt="2023-09-05T07:57:59.929" v="2025" actId="1036"/>
          <ac:spMkLst>
            <pc:docMk/>
            <pc:sldMk cId="915192374" sldId="264"/>
            <ac:spMk id="25" creationId="{928E11DE-7012-1703-0115-142E56A792C8}"/>
          </ac:spMkLst>
        </pc:spChg>
        <pc:spChg chg="add mod">
          <ac:chgData name="DYLAN R" userId="ce64c18694f8f8ad" providerId="LiveId" clId="{D6D93C8E-70CC-475F-B634-AA1F1FF809FC}" dt="2023-09-05T07:57:59.929" v="2025" actId="1036"/>
          <ac:spMkLst>
            <pc:docMk/>
            <pc:sldMk cId="915192374" sldId="264"/>
            <ac:spMk id="26" creationId="{B340D290-CDAD-97E4-CA7E-493407452BBC}"/>
          </ac:spMkLst>
        </pc:spChg>
        <pc:spChg chg="add mod">
          <ac:chgData name="DYLAN R" userId="ce64c18694f8f8ad" providerId="LiveId" clId="{D6D93C8E-70CC-475F-B634-AA1F1FF809FC}" dt="2023-09-05T07:58:48.846" v="2065" actId="1076"/>
          <ac:spMkLst>
            <pc:docMk/>
            <pc:sldMk cId="915192374" sldId="264"/>
            <ac:spMk id="27" creationId="{C942D1EB-D62B-C1A1-1BB1-F2924C12A4F7}"/>
          </ac:spMkLst>
        </pc:spChg>
        <pc:spChg chg="add del mod">
          <ac:chgData name="DYLAN R" userId="ce64c18694f8f8ad" providerId="LiveId" clId="{D6D93C8E-70CC-475F-B634-AA1F1FF809FC}" dt="2023-09-05T07:58:26.134" v="2037" actId="478"/>
          <ac:spMkLst>
            <pc:docMk/>
            <pc:sldMk cId="915192374" sldId="264"/>
            <ac:spMk id="28" creationId="{3A98E56E-8864-D15F-5849-11BADD399D30}"/>
          </ac:spMkLst>
        </pc:spChg>
        <pc:spChg chg="add mod">
          <ac:chgData name="DYLAN R" userId="ce64c18694f8f8ad" providerId="LiveId" clId="{D6D93C8E-70CC-475F-B634-AA1F1FF809FC}" dt="2023-09-05T08:06:07.090" v="2288" actId="1076"/>
          <ac:spMkLst>
            <pc:docMk/>
            <pc:sldMk cId="915192374" sldId="264"/>
            <ac:spMk id="29" creationId="{6BA5BC87-53F1-8133-46D9-2129D739B322}"/>
          </ac:spMkLst>
        </pc:spChg>
        <pc:spChg chg="add mod">
          <ac:chgData name="DYLAN R" userId="ce64c18694f8f8ad" providerId="LiveId" clId="{D6D93C8E-70CC-475F-B634-AA1F1FF809FC}" dt="2023-09-05T08:01:49.339" v="2157" actId="1076"/>
          <ac:spMkLst>
            <pc:docMk/>
            <pc:sldMk cId="915192374" sldId="264"/>
            <ac:spMk id="30" creationId="{0EA0AC06-96E4-8F3D-2A8C-91F0493CB674}"/>
          </ac:spMkLst>
        </pc:spChg>
        <pc:spChg chg="add mod">
          <ac:chgData name="DYLAN R" userId="ce64c18694f8f8ad" providerId="LiveId" clId="{D6D93C8E-70CC-475F-B634-AA1F1FF809FC}" dt="2023-09-05T08:06:17.717" v="2291" actId="1076"/>
          <ac:spMkLst>
            <pc:docMk/>
            <pc:sldMk cId="915192374" sldId="264"/>
            <ac:spMk id="31" creationId="{D87DC524-5ED6-5401-300A-180F756E259F}"/>
          </ac:spMkLst>
        </pc:spChg>
        <pc:spChg chg="add mod">
          <ac:chgData name="DYLAN R" userId="ce64c18694f8f8ad" providerId="LiveId" clId="{D6D93C8E-70CC-475F-B634-AA1F1FF809FC}" dt="2023-09-05T08:06:26.127" v="2293" actId="1076"/>
          <ac:spMkLst>
            <pc:docMk/>
            <pc:sldMk cId="915192374" sldId="264"/>
            <ac:spMk id="32" creationId="{9FDBDEF3-F89C-8010-B30D-BBD138C09A51}"/>
          </ac:spMkLst>
        </pc:spChg>
        <pc:spChg chg="add mod">
          <ac:chgData name="DYLAN R" userId="ce64c18694f8f8ad" providerId="LiveId" clId="{D6D93C8E-70CC-475F-B634-AA1F1FF809FC}" dt="2023-09-05T07:59:36.239" v="2123" actId="20577"/>
          <ac:spMkLst>
            <pc:docMk/>
            <pc:sldMk cId="915192374" sldId="264"/>
            <ac:spMk id="33" creationId="{33956915-E545-74DD-336C-F06232BD58F1}"/>
          </ac:spMkLst>
        </pc:spChg>
        <pc:spChg chg="add mod">
          <ac:chgData name="DYLAN R" userId="ce64c18694f8f8ad" providerId="LiveId" clId="{D6D93C8E-70CC-475F-B634-AA1F1FF809FC}" dt="2023-09-05T08:06:11.642" v="2289" actId="1076"/>
          <ac:spMkLst>
            <pc:docMk/>
            <pc:sldMk cId="915192374" sldId="264"/>
            <ac:spMk id="34" creationId="{E5F931FB-BEE7-343F-69AB-81FA73844EE0}"/>
          </ac:spMkLst>
        </pc:spChg>
        <pc:spChg chg="add del mod">
          <ac:chgData name="DYLAN R" userId="ce64c18694f8f8ad" providerId="LiveId" clId="{D6D93C8E-70CC-475F-B634-AA1F1FF809FC}" dt="2023-09-05T08:01:53.928" v="2159" actId="478"/>
          <ac:spMkLst>
            <pc:docMk/>
            <pc:sldMk cId="915192374" sldId="264"/>
            <ac:spMk id="35" creationId="{D454DF51-DD8D-BCA7-B300-419F5597348E}"/>
          </ac:spMkLst>
        </pc:spChg>
        <pc:spChg chg="add mod">
          <ac:chgData name="DYLAN R" userId="ce64c18694f8f8ad" providerId="LiveId" clId="{D6D93C8E-70CC-475F-B634-AA1F1FF809FC}" dt="2023-09-05T08:01:46.822" v="2156" actId="1076"/>
          <ac:spMkLst>
            <pc:docMk/>
            <pc:sldMk cId="915192374" sldId="264"/>
            <ac:spMk id="36" creationId="{0125CBF8-22A2-643E-8BDD-E4EE982A1D4C}"/>
          </ac:spMkLst>
        </pc:spChg>
        <pc:spChg chg="add mod">
          <ac:chgData name="DYLAN R" userId="ce64c18694f8f8ad" providerId="LiveId" clId="{D6D93C8E-70CC-475F-B634-AA1F1FF809FC}" dt="2023-09-05T08:04:29.380" v="2255" actId="1076"/>
          <ac:spMkLst>
            <pc:docMk/>
            <pc:sldMk cId="915192374" sldId="264"/>
            <ac:spMk id="37" creationId="{00C921BF-EC2F-4FBF-76D8-F4526B29316E}"/>
          </ac:spMkLst>
        </pc:spChg>
        <pc:spChg chg="add del mod">
          <ac:chgData name="DYLAN R" userId="ce64c18694f8f8ad" providerId="LiveId" clId="{D6D93C8E-70CC-475F-B634-AA1F1FF809FC}" dt="2023-09-05T08:02:23.216" v="2166" actId="478"/>
          <ac:spMkLst>
            <pc:docMk/>
            <pc:sldMk cId="915192374" sldId="264"/>
            <ac:spMk id="38" creationId="{6DFDA0D8-7669-BCF7-CDBC-CAD62BD8691B}"/>
          </ac:spMkLst>
        </pc:spChg>
        <pc:spChg chg="add mod">
          <ac:chgData name="DYLAN R" userId="ce64c18694f8f8ad" providerId="LiveId" clId="{D6D93C8E-70CC-475F-B634-AA1F1FF809FC}" dt="2023-09-05T08:04:29.380" v="2255" actId="1076"/>
          <ac:spMkLst>
            <pc:docMk/>
            <pc:sldMk cId="915192374" sldId="264"/>
            <ac:spMk id="39" creationId="{5F8CC8CC-446E-8BB1-08FF-32CC465FCDCF}"/>
          </ac:spMkLst>
        </pc:spChg>
        <pc:spChg chg="add mod">
          <ac:chgData name="DYLAN R" userId="ce64c18694f8f8ad" providerId="LiveId" clId="{D6D93C8E-70CC-475F-B634-AA1F1FF809FC}" dt="2023-09-05T08:04:29.380" v="2255" actId="1076"/>
          <ac:spMkLst>
            <pc:docMk/>
            <pc:sldMk cId="915192374" sldId="264"/>
            <ac:spMk id="40" creationId="{66097207-A429-3992-5C96-2DB6B6623DD4}"/>
          </ac:spMkLst>
        </pc:spChg>
        <pc:spChg chg="add mod">
          <ac:chgData name="DYLAN R" userId="ce64c18694f8f8ad" providerId="LiveId" clId="{D6D93C8E-70CC-475F-B634-AA1F1FF809FC}" dt="2023-09-05T08:05:59.925" v="2287" actId="1076"/>
          <ac:spMkLst>
            <pc:docMk/>
            <pc:sldMk cId="915192374" sldId="264"/>
            <ac:spMk id="41" creationId="{36C4BAE7-3661-D03A-5F82-9ECD7EFFDFEA}"/>
          </ac:spMkLst>
        </pc:spChg>
        <pc:spChg chg="add mod">
          <ac:chgData name="DYLAN R" userId="ce64c18694f8f8ad" providerId="LiveId" clId="{D6D93C8E-70CC-475F-B634-AA1F1FF809FC}" dt="2023-09-05T08:05:50.820" v="2284" actId="1076"/>
          <ac:spMkLst>
            <pc:docMk/>
            <pc:sldMk cId="915192374" sldId="264"/>
            <ac:spMk id="42" creationId="{C533F27D-B401-0891-0E44-70603A7CFE4C}"/>
          </ac:spMkLst>
        </pc:spChg>
        <pc:spChg chg="add mod">
          <ac:chgData name="DYLAN R" userId="ce64c18694f8f8ad" providerId="LiveId" clId="{D6D93C8E-70CC-475F-B634-AA1F1FF809FC}" dt="2023-09-05T08:05:47.118" v="2283" actId="1076"/>
          <ac:spMkLst>
            <pc:docMk/>
            <pc:sldMk cId="915192374" sldId="264"/>
            <ac:spMk id="43" creationId="{B734B90D-1054-06A4-50A3-DD39661E916A}"/>
          </ac:spMkLst>
        </pc:spChg>
        <pc:spChg chg="add mod">
          <ac:chgData name="DYLAN R" userId="ce64c18694f8f8ad" providerId="LiveId" clId="{D6D93C8E-70CC-475F-B634-AA1F1FF809FC}" dt="2023-09-05T08:05:56.690" v="2286" actId="1076"/>
          <ac:spMkLst>
            <pc:docMk/>
            <pc:sldMk cId="915192374" sldId="264"/>
            <ac:spMk id="44" creationId="{D95784BF-392A-A0EB-0CA5-5F1BD102FACE}"/>
          </ac:spMkLst>
        </pc:spChg>
        <pc:spChg chg="add mod">
          <ac:chgData name="DYLAN R" userId="ce64c18694f8f8ad" providerId="LiveId" clId="{D6D93C8E-70CC-475F-B634-AA1F1FF809FC}" dt="2023-09-05T08:05:53.414" v="2285" actId="1076"/>
          <ac:spMkLst>
            <pc:docMk/>
            <pc:sldMk cId="915192374" sldId="264"/>
            <ac:spMk id="45" creationId="{F851A153-DD48-113F-1C6A-204B18F56F45}"/>
          </ac:spMkLst>
        </pc:spChg>
        <pc:spChg chg="add del mod">
          <ac:chgData name="DYLAN R" userId="ce64c18694f8f8ad" providerId="LiveId" clId="{D6D93C8E-70CC-475F-B634-AA1F1FF809FC}" dt="2023-09-05T08:08:44.728" v="2323"/>
          <ac:spMkLst>
            <pc:docMk/>
            <pc:sldMk cId="915192374" sldId="264"/>
            <ac:spMk id="46" creationId="{D8785824-A173-958D-0FCB-1920A4CF9176}"/>
          </ac:spMkLst>
        </pc:spChg>
        <pc:spChg chg="add mod">
          <ac:chgData name="DYLAN R" userId="ce64c18694f8f8ad" providerId="LiveId" clId="{D6D93C8E-70CC-475F-B634-AA1F1FF809FC}" dt="2023-09-05T08:12:31.818" v="2436" actId="1076"/>
          <ac:spMkLst>
            <pc:docMk/>
            <pc:sldMk cId="915192374" sldId="264"/>
            <ac:spMk id="47" creationId="{60942FFC-D9C3-AA19-AD51-D7DFBA671103}"/>
          </ac:spMkLst>
        </pc:spChg>
        <pc:spChg chg="add mod">
          <ac:chgData name="DYLAN R" userId="ce64c18694f8f8ad" providerId="LiveId" clId="{D6D93C8E-70CC-475F-B634-AA1F1FF809FC}" dt="2023-09-05T08:12:27.325" v="2434" actId="1076"/>
          <ac:spMkLst>
            <pc:docMk/>
            <pc:sldMk cId="915192374" sldId="264"/>
            <ac:spMk id="48" creationId="{48D394DE-A20E-9798-6337-B3192E6D3ECB}"/>
          </ac:spMkLst>
        </pc:spChg>
        <pc:spChg chg="add del mod">
          <ac:chgData name="DYLAN R" userId="ce64c18694f8f8ad" providerId="LiveId" clId="{D6D93C8E-70CC-475F-B634-AA1F1FF809FC}" dt="2023-09-05T08:10:54.051" v="2399"/>
          <ac:spMkLst>
            <pc:docMk/>
            <pc:sldMk cId="915192374" sldId="264"/>
            <ac:spMk id="49" creationId="{60600EB3-643B-4367-5880-58CB16F5B030}"/>
          </ac:spMkLst>
        </pc:spChg>
        <pc:spChg chg="add mod">
          <ac:chgData name="DYLAN R" userId="ce64c18694f8f8ad" providerId="LiveId" clId="{D6D93C8E-70CC-475F-B634-AA1F1FF809FC}" dt="2023-09-05T08:12:29.568" v="2435" actId="1076"/>
          <ac:spMkLst>
            <pc:docMk/>
            <pc:sldMk cId="915192374" sldId="264"/>
            <ac:spMk id="50" creationId="{3E524030-BB0E-9EC9-0066-A5C8F0C0030F}"/>
          </ac:spMkLst>
        </pc:spChg>
        <pc:spChg chg="add mod">
          <ac:chgData name="DYLAN R" userId="ce64c18694f8f8ad" providerId="LiveId" clId="{D6D93C8E-70CC-475F-B634-AA1F1FF809FC}" dt="2023-09-05T08:13:21.213" v="2471" actId="14100"/>
          <ac:spMkLst>
            <pc:docMk/>
            <pc:sldMk cId="915192374" sldId="264"/>
            <ac:spMk id="51" creationId="{8A1410AD-B233-65BE-755D-8BEF5D7685D7}"/>
          </ac:spMkLst>
        </pc:spChg>
        <pc:spChg chg="add mod">
          <ac:chgData name="DYLAN R" userId="ce64c18694f8f8ad" providerId="LiveId" clId="{D6D93C8E-70CC-475F-B634-AA1F1FF809FC}" dt="2023-09-05T08:13:53.347" v="2494" actId="20577"/>
          <ac:spMkLst>
            <pc:docMk/>
            <pc:sldMk cId="915192374" sldId="264"/>
            <ac:spMk id="52" creationId="{0BF5099E-B535-9A47-29B0-4A1B4C85D4FE}"/>
          </ac:spMkLst>
        </pc:spChg>
        <pc:spChg chg="add mod">
          <ac:chgData name="DYLAN R" userId="ce64c18694f8f8ad" providerId="LiveId" clId="{D6D93C8E-70CC-475F-B634-AA1F1FF809FC}" dt="2023-09-05T08:14:15.371" v="2512" actId="20577"/>
          <ac:spMkLst>
            <pc:docMk/>
            <pc:sldMk cId="915192374" sldId="264"/>
            <ac:spMk id="53" creationId="{6DFF44B1-DF2C-AF6F-2504-2ECC62468D48}"/>
          </ac:spMkLst>
        </pc:spChg>
        <pc:spChg chg="add mod">
          <ac:chgData name="DYLAN R" userId="ce64c18694f8f8ad" providerId="LiveId" clId="{D6D93C8E-70CC-475F-B634-AA1F1FF809FC}" dt="2023-09-05T08:14:37.197" v="2528" actId="1076"/>
          <ac:spMkLst>
            <pc:docMk/>
            <pc:sldMk cId="915192374" sldId="264"/>
            <ac:spMk id="54" creationId="{37984DE2-55B5-754F-799F-5DC6B274BCA1}"/>
          </ac:spMkLst>
        </pc:spChg>
        <pc:spChg chg="add mod">
          <ac:chgData name="DYLAN R" userId="ce64c18694f8f8ad" providerId="LiveId" clId="{D6D93C8E-70CC-475F-B634-AA1F1FF809FC}" dt="2023-09-05T08:15:07.592" v="2557" actId="1076"/>
          <ac:spMkLst>
            <pc:docMk/>
            <pc:sldMk cId="915192374" sldId="264"/>
            <ac:spMk id="55" creationId="{4F131BA5-449D-74B4-B138-3C7EFB126263}"/>
          </ac:spMkLst>
        </pc:spChg>
        <pc:spChg chg="add mod">
          <ac:chgData name="DYLAN R" userId="ce64c18694f8f8ad" providerId="LiveId" clId="{D6D93C8E-70CC-475F-B634-AA1F1FF809FC}" dt="2023-09-05T08:16:22.134" v="2568" actId="20577"/>
          <ac:spMkLst>
            <pc:docMk/>
            <pc:sldMk cId="915192374" sldId="264"/>
            <ac:spMk id="56" creationId="{26339324-4961-FAFB-DAD6-2656BF0DBECD}"/>
          </ac:spMkLst>
        </pc:spChg>
        <pc:spChg chg="add mod">
          <ac:chgData name="DYLAN R" userId="ce64c18694f8f8ad" providerId="LiveId" clId="{D6D93C8E-70CC-475F-B634-AA1F1FF809FC}" dt="2023-09-05T08:16:37.592" v="2579" actId="1076"/>
          <ac:spMkLst>
            <pc:docMk/>
            <pc:sldMk cId="915192374" sldId="264"/>
            <ac:spMk id="57" creationId="{A84562D8-6A98-EC28-A7D6-E70103B2D2F9}"/>
          </ac:spMkLst>
        </pc:spChg>
        <pc:spChg chg="add mod">
          <ac:chgData name="DYLAN R" userId="ce64c18694f8f8ad" providerId="LiveId" clId="{D6D93C8E-70CC-475F-B634-AA1F1FF809FC}" dt="2023-09-05T08:18:11.759" v="2690" actId="1076"/>
          <ac:spMkLst>
            <pc:docMk/>
            <pc:sldMk cId="915192374" sldId="264"/>
            <ac:spMk id="58" creationId="{8420E512-9C87-29EA-390A-66523FA66ECD}"/>
          </ac:spMkLst>
        </pc:spChg>
        <pc:spChg chg="add mod">
          <ac:chgData name="DYLAN R" userId="ce64c18694f8f8ad" providerId="LiveId" clId="{D6D93C8E-70CC-475F-B634-AA1F1FF809FC}" dt="2023-09-05T08:16:55.699" v="2583"/>
          <ac:spMkLst>
            <pc:docMk/>
            <pc:sldMk cId="915192374" sldId="264"/>
            <ac:spMk id="59" creationId="{7EF7DF67-DF12-9806-00F2-CACDFA1A092E}"/>
          </ac:spMkLst>
        </pc:spChg>
        <pc:spChg chg="add mod">
          <ac:chgData name="DYLAN R" userId="ce64c18694f8f8ad" providerId="LiveId" clId="{D6D93C8E-70CC-475F-B634-AA1F1FF809FC}" dt="2023-09-05T08:17:21.342" v="2605" actId="1076"/>
          <ac:spMkLst>
            <pc:docMk/>
            <pc:sldMk cId="915192374" sldId="264"/>
            <ac:spMk id="60" creationId="{1AA51A78-17E8-F477-C2CC-FAA0BAFDE831}"/>
          </ac:spMkLst>
        </pc:spChg>
        <pc:spChg chg="add mod">
          <ac:chgData name="DYLAN R" userId="ce64c18694f8f8ad" providerId="LiveId" clId="{D6D93C8E-70CC-475F-B634-AA1F1FF809FC}" dt="2023-09-05T08:17:45.698" v="2647" actId="20577"/>
          <ac:spMkLst>
            <pc:docMk/>
            <pc:sldMk cId="915192374" sldId="264"/>
            <ac:spMk id="61" creationId="{E4B6252A-1542-E59E-2DC4-3D46FA7A4CCF}"/>
          </ac:spMkLst>
        </pc:spChg>
        <pc:spChg chg="add mod">
          <ac:chgData name="DYLAN R" userId="ce64c18694f8f8ad" providerId="LiveId" clId="{D6D93C8E-70CC-475F-B634-AA1F1FF809FC}" dt="2023-09-05T08:18:17.986" v="2691" actId="1076"/>
          <ac:spMkLst>
            <pc:docMk/>
            <pc:sldMk cId="915192374" sldId="264"/>
            <ac:spMk id="62" creationId="{75CA763D-F068-B558-ABFC-ECA205B504FB}"/>
          </ac:spMkLst>
        </pc:spChg>
        <pc:spChg chg="add mod">
          <ac:chgData name="DYLAN R" userId="ce64c18694f8f8ad" providerId="LiveId" clId="{D6D93C8E-70CC-475F-B634-AA1F1FF809FC}" dt="2023-09-05T08:18:40.411" v="2706" actId="20577"/>
          <ac:spMkLst>
            <pc:docMk/>
            <pc:sldMk cId="915192374" sldId="264"/>
            <ac:spMk id="63" creationId="{0A7754A4-1FAF-3852-19AE-2DD70418A465}"/>
          </ac:spMkLst>
        </pc:spChg>
      </pc:sldChg>
      <pc:sldChg chg="delSp modSp new del mod">
        <pc:chgData name="DYLAN R" userId="ce64c18694f8f8ad" providerId="LiveId" clId="{D6D93C8E-70CC-475F-B634-AA1F1FF809FC}" dt="2023-09-05T07:46:57.986" v="1630" actId="47"/>
        <pc:sldMkLst>
          <pc:docMk/>
          <pc:sldMk cId="3765695351" sldId="264"/>
        </pc:sldMkLst>
        <pc:spChg chg="del">
          <ac:chgData name="DYLAN R" userId="ce64c18694f8f8ad" providerId="LiveId" clId="{D6D93C8E-70CC-475F-B634-AA1F1FF809FC}" dt="2023-09-05T07:39:36.455" v="1502" actId="478"/>
          <ac:spMkLst>
            <pc:docMk/>
            <pc:sldMk cId="3765695351" sldId="264"/>
            <ac:spMk id="2" creationId="{DC49CD59-3EF5-2158-E743-473F3729022F}"/>
          </ac:spMkLst>
        </pc:spChg>
        <pc:spChg chg="mod">
          <ac:chgData name="DYLAN R" userId="ce64c18694f8f8ad" providerId="LiveId" clId="{D6D93C8E-70CC-475F-B634-AA1F1FF809FC}" dt="2023-09-05T07:46:46.779" v="1629" actId="5793"/>
          <ac:spMkLst>
            <pc:docMk/>
            <pc:sldMk cId="3765695351" sldId="264"/>
            <ac:spMk id="3" creationId="{D56A40EA-63D6-D2EA-57BB-4540841B6D48}"/>
          </ac:spMkLst>
        </pc:spChg>
      </pc:sldChg>
      <pc:sldChg chg="add">
        <pc:chgData name="DYLAN R" userId="ce64c18694f8f8ad" providerId="LiveId" clId="{D6D93C8E-70CC-475F-B634-AA1F1FF809FC}" dt="2023-09-05T07:51:30.574" v="1757"/>
        <pc:sldMkLst>
          <pc:docMk/>
          <pc:sldMk cId="1141357785" sldId="265"/>
        </pc:sldMkLst>
      </pc:sldChg>
      <pc:sldChg chg="addSp delSp modSp new mod">
        <pc:chgData name="DYLAN R" userId="ce64c18694f8f8ad" providerId="LiveId" clId="{D6D93C8E-70CC-475F-B634-AA1F1FF809FC}" dt="2023-09-05T08:37:42.864" v="3220" actId="1076"/>
        <pc:sldMkLst>
          <pc:docMk/>
          <pc:sldMk cId="932584952" sldId="266"/>
        </pc:sldMkLst>
        <pc:spChg chg="del">
          <ac:chgData name="DYLAN R" userId="ce64c18694f8f8ad" providerId="LiveId" clId="{D6D93C8E-70CC-475F-B634-AA1F1FF809FC}" dt="2023-09-05T08:19:10.653" v="2708" actId="478"/>
          <ac:spMkLst>
            <pc:docMk/>
            <pc:sldMk cId="932584952" sldId="266"/>
            <ac:spMk id="2" creationId="{2880014E-2D48-A799-719F-11AE17FAD784}"/>
          </ac:spMkLst>
        </pc:spChg>
        <pc:spChg chg="del">
          <ac:chgData name="DYLAN R" userId="ce64c18694f8f8ad" providerId="LiveId" clId="{D6D93C8E-70CC-475F-B634-AA1F1FF809FC}" dt="2023-09-05T08:19:13.062" v="2709" actId="478"/>
          <ac:spMkLst>
            <pc:docMk/>
            <pc:sldMk cId="932584952" sldId="266"/>
            <ac:spMk id="3" creationId="{BE85303D-4E76-DB1C-B184-E2A36484A7EC}"/>
          </ac:spMkLst>
        </pc:spChg>
        <pc:spChg chg="add del mod">
          <ac:chgData name="DYLAN R" userId="ce64c18694f8f8ad" providerId="LiveId" clId="{D6D93C8E-70CC-475F-B634-AA1F1FF809FC}" dt="2023-09-05T08:29:16.565" v="2954" actId="478"/>
          <ac:spMkLst>
            <pc:docMk/>
            <pc:sldMk cId="932584952" sldId="266"/>
            <ac:spMk id="4" creationId="{136FCE06-A62A-D896-C06B-2AAA3EBCFF42}"/>
          </ac:spMkLst>
        </pc:spChg>
        <pc:spChg chg="add del mod">
          <ac:chgData name="DYLAN R" userId="ce64c18694f8f8ad" providerId="LiveId" clId="{D6D93C8E-70CC-475F-B634-AA1F1FF809FC}" dt="2023-09-05T08:29:16.565" v="2954" actId="478"/>
          <ac:spMkLst>
            <pc:docMk/>
            <pc:sldMk cId="932584952" sldId="266"/>
            <ac:spMk id="5" creationId="{CF25BC50-781D-A50C-31B9-F47C78FCB6A6}"/>
          </ac:spMkLst>
        </pc:spChg>
        <pc:spChg chg="add del mod">
          <ac:chgData name="DYLAN R" userId="ce64c18694f8f8ad" providerId="LiveId" clId="{D6D93C8E-70CC-475F-B634-AA1F1FF809FC}" dt="2023-09-05T08:29:16.565" v="2954" actId="478"/>
          <ac:spMkLst>
            <pc:docMk/>
            <pc:sldMk cId="932584952" sldId="266"/>
            <ac:spMk id="6" creationId="{920A1C5C-0EF2-CF82-5417-3DFFC1A8B9E4}"/>
          </ac:spMkLst>
        </pc:spChg>
        <pc:spChg chg="add del mod">
          <ac:chgData name="DYLAN R" userId="ce64c18694f8f8ad" providerId="LiveId" clId="{D6D93C8E-70CC-475F-B634-AA1F1FF809FC}" dt="2023-09-05T08:29:16.565" v="2954" actId="478"/>
          <ac:spMkLst>
            <pc:docMk/>
            <pc:sldMk cId="932584952" sldId="266"/>
            <ac:spMk id="7" creationId="{A78F9C0F-A0D4-722D-06A0-EC858CCEF9FE}"/>
          </ac:spMkLst>
        </pc:spChg>
        <pc:spChg chg="add del mod">
          <ac:chgData name="DYLAN R" userId="ce64c18694f8f8ad" providerId="LiveId" clId="{D6D93C8E-70CC-475F-B634-AA1F1FF809FC}" dt="2023-09-05T08:29:16.565" v="2954" actId="478"/>
          <ac:spMkLst>
            <pc:docMk/>
            <pc:sldMk cId="932584952" sldId="266"/>
            <ac:spMk id="8" creationId="{9B408BF5-B20E-8D82-9B82-529D01C1A89A}"/>
          </ac:spMkLst>
        </pc:spChg>
        <pc:spChg chg="add del mod">
          <ac:chgData name="DYLAN R" userId="ce64c18694f8f8ad" providerId="LiveId" clId="{D6D93C8E-70CC-475F-B634-AA1F1FF809FC}" dt="2023-09-05T08:24:15.322" v="2814"/>
          <ac:spMkLst>
            <pc:docMk/>
            <pc:sldMk cId="932584952" sldId="266"/>
            <ac:spMk id="9" creationId="{D9352362-05E9-6A2F-424C-4A26416CDD19}"/>
          </ac:spMkLst>
        </pc:spChg>
        <pc:spChg chg="add del mod">
          <ac:chgData name="DYLAN R" userId="ce64c18694f8f8ad" providerId="LiveId" clId="{D6D93C8E-70CC-475F-B634-AA1F1FF809FC}" dt="2023-09-05T08:25:28.006" v="2854"/>
          <ac:spMkLst>
            <pc:docMk/>
            <pc:sldMk cId="932584952" sldId="266"/>
            <ac:spMk id="10" creationId="{27508F38-1491-3463-ED2D-CD568EB9DAB3}"/>
          </ac:spMkLst>
        </pc:spChg>
        <pc:spChg chg="add del mod">
          <ac:chgData name="DYLAN R" userId="ce64c18694f8f8ad" providerId="LiveId" clId="{D6D93C8E-70CC-475F-B634-AA1F1FF809FC}" dt="2023-09-05T08:29:16.565" v="2954" actId="478"/>
          <ac:spMkLst>
            <pc:docMk/>
            <pc:sldMk cId="932584952" sldId="266"/>
            <ac:spMk id="11" creationId="{72F393F1-20B6-88BF-3640-2F8EF7442F32}"/>
          </ac:spMkLst>
        </pc:spChg>
        <pc:spChg chg="add del mod">
          <ac:chgData name="DYLAN R" userId="ce64c18694f8f8ad" providerId="LiveId" clId="{D6D93C8E-70CC-475F-B634-AA1F1FF809FC}" dt="2023-09-05T08:29:16.565" v="2954" actId="478"/>
          <ac:spMkLst>
            <pc:docMk/>
            <pc:sldMk cId="932584952" sldId="266"/>
            <ac:spMk id="12" creationId="{7842E8D1-5636-7711-3C81-09D1BBD91CB6}"/>
          </ac:spMkLst>
        </pc:spChg>
        <pc:spChg chg="add del mod">
          <ac:chgData name="DYLAN R" userId="ce64c18694f8f8ad" providerId="LiveId" clId="{D6D93C8E-70CC-475F-B634-AA1F1FF809FC}" dt="2023-09-05T08:29:16.565" v="2954" actId="478"/>
          <ac:spMkLst>
            <pc:docMk/>
            <pc:sldMk cId="932584952" sldId="266"/>
            <ac:spMk id="13" creationId="{41CCEE45-DA3D-FD6B-FC0E-EDA61CF2101F}"/>
          </ac:spMkLst>
        </pc:spChg>
        <pc:spChg chg="add del mod">
          <ac:chgData name="DYLAN R" userId="ce64c18694f8f8ad" providerId="LiveId" clId="{D6D93C8E-70CC-475F-B634-AA1F1FF809FC}" dt="2023-09-05T08:29:16.565" v="2954" actId="478"/>
          <ac:spMkLst>
            <pc:docMk/>
            <pc:sldMk cId="932584952" sldId="266"/>
            <ac:spMk id="14" creationId="{FF280E69-5629-93EC-E36D-663FEF368094}"/>
          </ac:spMkLst>
        </pc:spChg>
        <pc:spChg chg="add del mod">
          <ac:chgData name="DYLAN R" userId="ce64c18694f8f8ad" providerId="LiveId" clId="{D6D93C8E-70CC-475F-B634-AA1F1FF809FC}" dt="2023-09-05T08:29:16.565" v="2954" actId="478"/>
          <ac:spMkLst>
            <pc:docMk/>
            <pc:sldMk cId="932584952" sldId="266"/>
            <ac:spMk id="15" creationId="{C8C2F52F-21AD-C660-F254-19AD57324EEA}"/>
          </ac:spMkLst>
        </pc:spChg>
        <pc:spChg chg="add del mod">
          <ac:chgData name="DYLAN R" userId="ce64c18694f8f8ad" providerId="LiveId" clId="{D6D93C8E-70CC-475F-B634-AA1F1FF809FC}" dt="2023-09-05T08:28:22.290" v="2946"/>
          <ac:spMkLst>
            <pc:docMk/>
            <pc:sldMk cId="932584952" sldId="266"/>
            <ac:spMk id="16" creationId="{1D71B8DC-39B9-E33B-AE5C-06737BEFB270}"/>
          </ac:spMkLst>
        </pc:spChg>
        <pc:spChg chg="add del mod">
          <ac:chgData name="DYLAN R" userId="ce64c18694f8f8ad" providerId="LiveId" clId="{D6D93C8E-70CC-475F-B634-AA1F1FF809FC}" dt="2023-09-05T08:32:25.325" v="3054" actId="1076"/>
          <ac:spMkLst>
            <pc:docMk/>
            <pc:sldMk cId="932584952" sldId="266"/>
            <ac:spMk id="17" creationId="{0181D34E-37C3-10CC-54E4-BDC09B57E139}"/>
          </ac:spMkLst>
        </pc:spChg>
        <pc:spChg chg="add del mod">
          <ac:chgData name="DYLAN R" userId="ce64c18694f8f8ad" providerId="LiveId" clId="{D6D93C8E-70CC-475F-B634-AA1F1FF809FC}" dt="2023-09-05T08:29:11.534" v="2951"/>
          <ac:spMkLst>
            <pc:docMk/>
            <pc:sldMk cId="932584952" sldId="266"/>
            <ac:spMk id="18" creationId="{E7C6B336-C738-FE92-C854-B6DBFD17CF64}"/>
          </ac:spMkLst>
        </pc:spChg>
        <pc:spChg chg="add del mod">
          <ac:chgData name="DYLAN R" userId="ce64c18694f8f8ad" providerId="LiveId" clId="{D6D93C8E-70CC-475F-B634-AA1F1FF809FC}" dt="2023-09-05T08:32:23.289" v="3053" actId="1076"/>
          <ac:spMkLst>
            <pc:docMk/>
            <pc:sldMk cId="932584952" sldId="266"/>
            <ac:spMk id="19" creationId="{E2DFB079-DE98-00E3-3873-8F7FF4AA6741}"/>
          </ac:spMkLst>
        </pc:spChg>
        <pc:spChg chg="add mod">
          <ac:chgData name="DYLAN R" userId="ce64c18694f8f8ad" providerId="LiveId" clId="{D6D93C8E-70CC-475F-B634-AA1F1FF809FC}" dt="2023-09-05T08:32:29.189" v="3055" actId="1076"/>
          <ac:spMkLst>
            <pc:docMk/>
            <pc:sldMk cId="932584952" sldId="266"/>
            <ac:spMk id="20" creationId="{711EE3E2-7C3D-6F1E-44AA-ECA142E8A0E5}"/>
          </ac:spMkLst>
        </pc:spChg>
        <pc:spChg chg="add del mod">
          <ac:chgData name="DYLAN R" userId="ce64c18694f8f8ad" providerId="LiveId" clId="{D6D93C8E-70CC-475F-B634-AA1F1FF809FC}" dt="2023-09-05T08:32:03.836" v="3029"/>
          <ac:spMkLst>
            <pc:docMk/>
            <pc:sldMk cId="932584952" sldId="266"/>
            <ac:spMk id="21" creationId="{4AE18058-5BF8-5874-012B-B03DEBB4628D}"/>
          </ac:spMkLst>
        </pc:spChg>
        <pc:spChg chg="add mod">
          <ac:chgData name="DYLAN R" userId="ce64c18694f8f8ad" providerId="LiveId" clId="{D6D93C8E-70CC-475F-B634-AA1F1FF809FC}" dt="2023-09-05T08:32:20.831" v="3052" actId="1076"/>
          <ac:spMkLst>
            <pc:docMk/>
            <pc:sldMk cId="932584952" sldId="266"/>
            <ac:spMk id="22" creationId="{C84C6295-91BB-E452-879F-9F0F5B03379F}"/>
          </ac:spMkLst>
        </pc:spChg>
        <pc:spChg chg="add del mod">
          <ac:chgData name="DYLAN R" userId="ce64c18694f8f8ad" providerId="LiveId" clId="{D6D93C8E-70CC-475F-B634-AA1F1FF809FC}" dt="2023-09-05T08:34:09.845" v="3057"/>
          <ac:spMkLst>
            <pc:docMk/>
            <pc:sldMk cId="932584952" sldId="266"/>
            <ac:spMk id="23" creationId="{4F4D8BEE-75BC-161D-B1AE-8E2A7D465ACB}"/>
          </ac:spMkLst>
        </pc:spChg>
        <pc:spChg chg="add del mod">
          <ac:chgData name="DYLAN R" userId="ce64c18694f8f8ad" providerId="LiveId" clId="{D6D93C8E-70CC-475F-B634-AA1F1FF809FC}" dt="2023-09-05T08:34:09.845" v="3057"/>
          <ac:spMkLst>
            <pc:docMk/>
            <pc:sldMk cId="932584952" sldId="266"/>
            <ac:spMk id="24" creationId="{58B9D12B-8664-3DB3-34D7-8ACA15649875}"/>
          </ac:spMkLst>
        </pc:spChg>
        <pc:spChg chg="add del mod">
          <ac:chgData name="DYLAN R" userId="ce64c18694f8f8ad" providerId="LiveId" clId="{D6D93C8E-70CC-475F-B634-AA1F1FF809FC}" dt="2023-09-05T08:34:09.845" v="3057"/>
          <ac:spMkLst>
            <pc:docMk/>
            <pc:sldMk cId="932584952" sldId="266"/>
            <ac:spMk id="25" creationId="{3E634539-CDCA-4725-4580-BC117E661F6A}"/>
          </ac:spMkLst>
        </pc:spChg>
        <pc:spChg chg="add del mod">
          <ac:chgData name="DYLAN R" userId="ce64c18694f8f8ad" providerId="LiveId" clId="{D6D93C8E-70CC-475F-B634-AA1F1FF809FC}" dt="2023-09-05T08:34:09.845" v="3057"/>
          <ac:spMkLst>
            <pc:docMk/>
            <pc:sldMk cId="932584952" sldId="266"/>
            <ac:spMk id="26" creationId="{97FD239B-00E1-CF88-2EB9-E66D4AA9AEE8}"/>
          </ac:spMkLst>
        </pc:spChg>
        <pc:spChg chg="add del mod">
          <ac:chgData name="DYLAN R" userId="ce64c18694f8f8ad" providerId="LiveId" clId="{D6D93C8E-70CC-475F-B634-AA1F1FF809FC}" dt="2023-09-05T08:34:09.845" v="3057"/>
          <ac:spMkLst>
            <pc:docMk/>
            <pc:sldMk cId="932584952" sldId="266"/>
            <ac:spMk id="27" creationId="{0D5235B1-B659-FBB6-11FF-FB237BA48284}"/>
          </ac:spMkLst>
        </pc:spChg>
        <pc:spChg chg="add del mod">
          <ac:chgData name="DYLAN R" userId="ce64c18694f8f8ad" providerId="LiveId" clId="{D6D93C8E-70CC-475F-B634-AA1F1FF809FC}" dt="2023-09-05T08:34:09.845" v="3057"/>
          <ac:spMkLst>
            <pc:docMk/>
            <pc:sldMk cId="932584952" sldId="266"/>
            <ac:spMk id="28" creationId="{DD53A6EB-097F-44F7-1BAC-D624A1C3436F}"/>
          </ac:spMkLst>
        </pc:spChg>
        <pc:spChg chg="add del mod">
          <ac:chgData name="DYLAN R" userId="ce64c18694f8f8ad" providerId="LiveId" clId="{D6D93C8E-70CC-475F-B634-AA1F1FF809FC}" dt="2023-09-05T08:34:09.845" v="3057"/>
          <ac:spMkLst>
            <pc:docMk/>
            <pc:sldMk cId="932584952" sldId="266"/>
            <ac:spMk id="29" creationId="{A98A125E-29A4-48C1-6CF6-01B948CBC396}"/>
          </ac:spMkLst>
        </pc:spChg>
        <pc:spChg chg="add del mod">
          <ac:chgData name="DYLAN R" userId="ce64c18694f8f8ad" providerId="LiveId" clId="{D6D93C8E-70CC-475F-B634-AA1F1FF809FC}" dt="2023-09-05T08:34:09.845" v="3057"/>
          <ac:spMkLst>
            <pc:docMk/>
            <pc:sldMk cId="932584952" sldId="266"/>
            <ac:spMk id="30" creationId="{70FD603C-5981-D02B-24EB-1405879A1B4A}"/>
          </ac:spMkLst>
        </pc:spChg>
        <pc:spChg chg="add mod">
          <ac:chgData name="DYLAN R" userId="ce64c18694f8f8ad" providerId="LiveId" clId="{D6D93C8E-70CC-475F-B634-AA1F1FF809FC}" dt="2023-09-05T08:34:17.385" v="3067" actId="20577"/>
          <ac:spMkLst>
            <pc:docMk/>
            <pc:sldMk cId="932584952" sldId="266"/>
            <ac:spMk id="31" creationId="{820EA2F7-AC5B-7013-4734-5607ED33C4FE}"/>
          </ac:spMkLst>
        </pc:spChg>
        <pc:spChg chg="add mod">
          <ac:chgData name="DYLAN R" userId="ce64c18694f8f8ad" providerId="LiveId" clId="{D6D93C8E-70CC-475F-B634-AA1F1FF809FC}" dt="2023-09-05T08:34:25.757" v="3083" actId="20577"/>
          <ac:spMkLst>
            <pc:docMk/>
            <pc:sldMk cId="932584952" sldId="266"/>
            <ac:spMk id="32" creationId="{28FF67A5-C09A-1487-5DF2-6547017D844B}"/>
          </ac:spMkLst>
        </pc:spChg>
        <pc:spChg chg="add mod">
          <ac:chgData name="DYLAN R" userId="ce64c18694f8f8ad" providerId="LiveId" clId="{D6D93C8E-70CC-475F-B634-AA1F1FF809FC}" dt="2023-09-05T08:34:56.429" v="3106" actId="20577"/>
          <ac:spMkLst>
            <pc:docMk/>
            <pc:sldMk cId="932584952" sldId="266"/>
            <ac:spMk id="33" creationId="{F1B84A4C-26D8-949A-1B1F-280744959FB8}"/>
          </ac:spMkLst>
        </pc:spChg>
        <pc:spChg chg="add mod">
          <ac:chgData name="DYLAN R" userId="ce64c18694f8f8ad" providerId="LiveId" clId="{D6D93C8E-70CC-475F-B634-AA1F1FF809FC}" dt="2023-09-05T08:35:36.650" v="3121" actId="20577"/>
          <ac:spMkLst>
            <pc:docMk/>
            <pc:sldMk cId="932584952" sldId="266"/>
            <ac:spMk id="34" creationId="{E21A216D-81E5-5D71-5ACC-85181B205CB5}"/>
          </ac:spMkLst>
        </pc:spChg>
        <pc:spChg chg="add mod">
          <ac:chgData name="DYLAN R" userId="ce64c18694f8f8ad" providerId="LiveId" clId="{D6D93C8E-70CC-475F-B634-AA1F1FF809FC}" dt="2023-09-05T08:35:54.855" v="3164" actId="20577"/>
          <ac:spMkLst>
            <pc:docMk/>
            <pc:sldMk cId="932584952" sldId="266"/>
            <ac:spMk id="35" creationId="{12B7CA8A-C23B-8648-1501-6C875E47F511}"/>
          </ac:spMkLst>
        </pc:spChg>
        <pc:spChg chg="add mod">
          <ac:chgData name="DYLAN R" userId="ce64c18694f8f8ad" providerId="LiveId" clId="{D6D93C8E-70CC-475F-B634-AA1F1FF809FC}" dt="2023-09-05T08:35:47.849" v="3147" actId="20577"/>
          <ac:spMkLst>
            <pc:docMk/>
            <pc:sldMk cId="932584952" sldId="266"/>
            <ac:spMk id="36" creationId="{B52742EC-3940-6A93-68FF-054821CB6A73}"/>
          </ac:spMkLst>
        </pc:spChg>
        <pc:spChg chg="add del mod">
          <ac:chgData name="DYLAN R" userId="ce64c18694f8f8ad" providerId="LiveId" clId="{D6D93C8E-70CC-475F-B634-AA1F1FF809FC}" dt="2023-09-05T08:35:00.507" v="3109"/>
          <ac:spMkLst>
            <pc:docMk/>
            <pc:sldMk cId="932584952" sldId="266"/>
            <ac:spMk id="37" creationId="{4365139F-FA1A-8F3F-43B4-70B826CD2044}"/>
          </ac:spMkLst>
        </pc:spChg>
        <pc:spChg chg="add mod">
          <ac:chgData name="DYLAN R" userId="ce64c18694f8f8ad" providerId="LiveId" clId="{D6D93C8E-70CC-475F-B634-AA1F1FF809FC}" dt="2023-09-05T08:35:59.867" v="3179" actId="20577"/>
          <ac:spMkLst>
            <pc:docMk/>
            <pc:sldMk cId="932584952" sldId="266"/>
            <ac:spMk id="38" creationId="{D31BDDB6-3345-853C-8702-8DA69E2E1AB2}"/>
          </ac:spMkLst>
        </pc:spChg>
        <pc:spChg chg="add mod">
          <ac:chgData name="DYLAN R" userId="ce64c18694f8f8ad" providerId="LiveId" clId="{D6D93C8E-70CC-475F-B634-AA1F1FF809FC}" dt="2023-09-05T08:34:58.637" v="3107" actId="571"/>
          <ac:spMkLst>
            <pc:docMk/>
            <pc:sldMk cId="932584952" sldId="266"/>
            <ac:spMk id="39" creationId="{C4A16604-17FB-4D35-E67A-AADD9BFBB799}"/>
          </ac:spMkLst>
        </pc:spChg>
        <pc:spChg chg="add mod">
          <ac:chgData name="DYLAN R" userId="ce64c18694f8f8ad" providerId="LiveId" clId="{D6D93C8E-70CC-475F-B634-AA1F1FF809FC}" dt="2023-09-05T08:36:10.361" v="3195" actId="20577"/>
          <ac:spMkLst>
            <pc:docMk/>
            <pc:sldMk cId="932584952" sldId="266"/>
            <ac:spMk id="40" creationId="{AF0C07F1-746B-1A3A-DEAC-82BFF9AB18B8}"/>
          </ac:spMkLst>
        </pc:spChg>
        <pc:spChg chg="add mod">
          <ac:chgData name="DYLAN R" userId="ce64c18694f8f8ad" providerId="LiveId" clId="{D6D93C8E-70CC-475F-B634-AA1F1FF809FC}" dt="2023-09-05T08:37:42.864" v="3220" actId="1076"/>
          <ac:spMkLst>
            <pc:docMk/>
            <pc:sldMk cId="932584952" sldId="266"/>
            <ac:spMk id="41" creationId="{F30A2757-678C-26F5-3B90-2435167FEA7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523E7-9B94-4665-83FE-230AE526F65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AU"/>
        </a:p>
      </dgm:t>
    </dgm:pt>
    <dgm:pt modelId="{4D15D4AB-984E-415C-BBB5-BF2BA39FAC1C}">
      <dgm:prSet phldrT="[Text]" custT="1"/>
      <dgm:spPr/>
      <dgm:t>
        <a:bodyPr/>
        <a:lstStyle/>
        <a:p>
          <a:r>
            <a:rPr lang="en-AU" sz="1600" dirty="0"/>
            <a:t>Data Sources &amp; Information</a:t>
          </a:r>
        </a:p>
      </dgm:t>
    </dgm:pt>
    <dgm:pt modelId="{3BB29321-55D9-4757-B809-5A0A275E3220}" type="parTrans" cxnId="{F8D414A4-3774-45BA-89CF-4A4306A225B2}">
      <dgm:prSet/>
      <dgm:spPr/>
      <dgm:t>
        <a:bodyPr/>
        <a:lstStyle/>
        <a:p>
          <a:endParaRPr lang="en-AU" sz="1600"/>
        </a:p>
      </dgm:t>
    </dgm:pt>
    <dgm:pt modelId="{A87AD154-592F-41E2-BBB6-9E8F743083BA}" type="sibTrans" cxnId="{F8D414A4-3774-45BA-89CF-4A4306A225B2}">
      <dgm:prSet custT="1"/>
      <dgm:spPr/>
      <dgm:t>
        <a:bodyPr/>
        <a:lstStyle/>
        <a:p>
          <a:endParaRPr lang="en-AU" sz="1600"/>
        </a:p>
      </dgm:t>
    </dgm:pt>
    <dgm:pt modelId="{C7B14750-790B-447A-9849-EA630ACBD1A8}">
      <dgm:prSet phldrT="[Text]" custT="1"/>
      <dgm:spPr/>
      <dgm:t>
        <a:bodyPr/>
        <a:lstStyle/>
        <a:p>
          <a:r>
            <a:rPr lang="en-AU" sz="1600" dirty="0"/>
            <a:t>Data Usage &amp; Value</a:t>
          </a:r>
        </a:p>
      </dgm:t>
    </dgm:pt>
    <dgm:pt modelId="{ECAFA341-E50D-4BD1-9269-8420B4CB6368}" type="parTrans" cxnId="{475C7B2C-1A2F-4141-9838-4B3877071081}">
      <dgm:prSet/>
      <dgm:spPr/>
      <dgm:t>
        <a:bodyPr/>
        <a:lstStyle/>
        <a:p>
          <a:endParaRPr lang="en-AU" sz="1600"/>
        </a:p>
      </dgm:t>
    </dgm:pt>
    <dgm:pt modelId="{3E6512A9-9641-4C79-ABFF-7C50B463CAEE}" type="sibTrans" cxnId="{475C7B2C-1A2F-4141-9838-4B3877071081}">
      <dgm:prSet custT="1"/>
      <dgm:spPr/>
      <dgm:t>
        <a:bodyPr/>
        <a:lstStyle/>
        <a:p>
          <a:endParaRPr lang="en-AU" sz="1600" dirty="0"/>
        </a:p>
      </dgm:t>
    </dgm:pt>
    <dgm:pt modelId="{DF59BE34-2570-477A-BEE3-9C73285791BA}">
      <dgm:prSet phldrT="[Text]" custT="1"/>
      <dgm:spPr/>
      <dgm:t>
        <a:bodyPr/>
        <a:lstStyle/>
        <a:p>
          <a:r>
            <a:rPr lang="en-AU" sz="1600" dirty="0"/>
            <a:t>Social Engineering</a:t>
          </a:r>
        </a:p>
      </dgm:t>
    </dgm:pt>
    <dgm:pt modelId="{2C961708-8505-4BF7-973B-D6589BD9C399}" type="parTrans" cxnId="{61903ACB-3433-43DB-A532-67787367FCBA}">
      <dgm:prSet/>
      <dgm:spPr/>
      <dgm:t>
        <a:bodyPr/>
        <a:lstStyle/>
        <a:p>
          <a:endParaRPr lang="en-AU" sz="1600"/>
        </a:p>
      </dgm:t>
    </dgm:pt>
    <dgm:pt modelId="{6DB9CC86-F95D-4D1C-9A0B-5AA271256DEC}" type="sibTrans" cxnId="{61903ACB-3433-43DB-A532-67787367FCBA}">
      <dgm:prSet custT="1"/>
      <dgm:spPr/>
      <dgm:t>
        <a:bodyPr/>
        <a:lstStyle/>
        <a:p>
          <a:endParaRPr lang="en-AU" sz="1600"/>
        </a:p>
      </dgm:t>
    </dgm:pt>
    <dgm:pt modelId="{FF66671F-3D76-48A1-B18A-9BE8A27511BF}">
      <dgm:prSet custT="1"/>
      <dgm:spPr/>
      <dgm:t>
        <a:bodyPr/>
        <a:lstStyle/>
        <a:p>
          <a:r>
            <a:rPr lang="en-AU" sz="1600" dirty="0"/>
            <a:t>Timeline of events</a:t>
          </a:r>
        </a:p>
      </dgm:t>
    </dgm:pt>
    <dgm:pt modelId="{F8B175E3-E960-4B92-A663-6CCEFD563966}" type="parTrans" cxnId="{0AEA5B4B-7CD3-495E-9D16-023F83F0BC72}">
      <dgm:prSet/>
      <dgm:spPr/>
      <dgm:t>
        <a:bodyPr/>
        <a:lstStyle/>
        <a:p>
          <a:endParaRPr lang="en-AU" sz="1600"/>
        </a:p>
      </dgm:t>
    </dgm:pt>
    <dgm:pt modelId="{FCD8886A-4B74-4A45-BA13-E9B2B85883DC}" type="sibTrans" cxnId="{0AEA5B4B-7CD3-495E-9D16-023F83F0BC72}">
      <dgm:prSet custT="1"/>
      <dgm:spPr/>
      <dgm:t>
        <a:bodyPr/>
        <a:lstStyle/>
        <a:p>
          <a:endParaRPr lang="en-AU" sz="1600"/>
        </a:p>
      </dgm:t>
    </dgm:pt>
    <dgm:pt modelId="{5A89C724-1CE9-4C20-83AA-B56410B9C204}">
      <dgm:prSet custT="1"/>
      <dgm:spPr/>
      <dgm:t>
        <a:bodyPr/>
        <a:lstStyle/>
        <a:p>
          <a:r>
            <a:rPr lang="en-AU" sz="1600" dirty="0"/>
            <a:t>Security Measures and Summary</a:t>
          </a:r>
        </a:p>
      </dgm:t>
    </dgm:pt>
    <dgm:pt modelId="{1B701876-92DD-4340-8669-27B01C3C19BB}" type="parTrans" cxnId="{D960BCEB-5241-4712-8DF9-4F8A7BBA604E}">
      <dgm:prSet/>
      <dgm:spPr/>
      <dgm:t>
        <a:bodyPr/>
        <a:lstStyle/>
        <a:p>
          <a:endParaRPr lang="en-AU" sz="1600"/>
        </a:p>
      </dgm:t>
    </dgm:pt>
    <dgm:pt modelId="{C28EB165-6D96-4735-8E1E-05F20228440B}" type="sibTrans" cxnId="{D960BCEB-5241-4712-8DF9-4F8A7BBA604E}">
      <dgm:prSet/>
      <dgm:spPr/>
      <dgm:t>
        <a:bodyPr/>
        <a:lstStyle/>
        <a:p>
          <a:endParaRPr lang="en-AU" sz="1600"/>
        </a:p>
      </dgm:t>
    </dgm:pt>
    <dgm:pt modelId="{63767288-4A47-4D40-8354-A881D31AC860}" type="pres">
      <dgm:prSet presAssocID="{DA9523E7-9B94-4665-83FE-230AE526F65E}" presName="outerComposite" presStyleCnt="0">
        <dgm:presLayoutVars>
          <dgm:chMax val="5"/>
          <dgm:dir/>
          <dgm:resizeHandles val="exact"/>
        </dgm:presLayoutVars>
      </dgm:prSet>
      <dgm:spPr/>
    </dgm:pt>
    <dgm:pt modelId="{808C7DC5-0F7D-457E-860F-19077C900B1C}" type="pres">
      <dgm:prSet presAssocID="{DA9523E7-9B94-4665-83FE-230AE526F65E}" presName="dummyMaxCanvas" presStyleCnt="0">
        <dgm:presLayoutVars/>
      </dgm:prSet>
      <dgm:spPr/>
    </dgm:pt>
    <dgm:pt modelId="{120B80F1-D228-4C6E-B39C-C6A9BC2D170B}" type="pres">
      <dgm:prSet presAssocID="{DA9523E7-9B94-4665-83FE-230AE526F65E}" presName="FiveNodes_1" presStyleLbl="node1" presStyleIdx="0" presStyleCnt="5" custScaleY="47024" custLinFactY="-44567" custLinFactNeighborX="-15126" custLinFactNeighborY="-100000">
        <dgm:presLayoutVars>
          <dgm:bulletEnabled val="1"/>
        </dgm:presLayoutVars>
      </dgm:prSet>
      <dgm:spPr/>
    </dgm:pt>
    <dgm:pt modelId="{4DEF0693-D723-411E-879E-D314D20AB09A}" type="pres">
      <dgm:prSet presAssocID="{DA9523E7-9B94-4665-83FE-230AE526F65E}" presName="FiveNodes_2" presStyleLbl="node1" presStyleIdx="1" presStyleCnt="5" custScaleY="45814" custLinFactNeighborX="-678" custLinFactNeighborY="-40457">
        <dgm:presLayoutVars>
          <dgm:bulletEnabled val="1"/>
        </dgm:presLayoutVars>
      </dgm:prSet>
      <dgm:spPr/>
    </dgm:pt>
    <dgm:pt modelId="{5C3850F1-1EF7-4C6D-9A47-951293D2FD8C}" type="pres">
      <dgm:prSet presAssocID="{DA9523E7-9B94-4665-83FE-230AE526F65E}" presName="FiveNodes_3" presStyleLbl="node1" presStyleIdx="2" presStyleCnt="5" custScaleY="52055" custLinFactNeighborX="58" custLinFactNeighborY="-43569">
        <dgm:presLayoutVars>
          <dgm:bulletEnabled val="1"/>
        </dgm:presLayoutVars>
      </dgm:prSet>
      <dgm:spPr/>
    </dgm:pt>
    <dgm:pt modelId="{D3CAFA5A-B1BF-4B1C-BD37-2E80FAC0B5CD}" type="pres">
      <dgm:prSet presAssocID="{DA9523E7-9B94-4665-83FE-230AE526F65E}" presName="FiveNodes_4" presStyleLbl="node1" presStyleIdx="3" presStyleCnt="5" custScaleY="52055" custLinFactNeighborX="-1040" custLinFactNeighborY="-52906">
        <dgm:presLayoutVars>
          <dgm:bulletEnabled val="1"/>
        </dgm:presLayoutVars>
      </dgm:prSet>
      <dgm:spPr/>
    </dgm:pt>
    <dgm:pt modelId="{9F2C6633-FA2E-4308-AD63-13FFB5CB66AB}" type="pres">
      <dgm:prSet presAssocID="{DA9523E7-9B94-4665-83FE-230AE526F65E}" presName="FiveNodes_5" presStyleLbl="node1" presStyleIdx="4" presStyleCnt="5" custScaleY="52055" custLinFactNeighborY="-48972">
        <dgm:presLayoutVars>
          <dgm:bulletEnabled val="1"/>
        </dgm:presLayoutVars>
      </dgm:prSet>
      <dgm:spPr/>
    </dgm:pt>
    <dgm:pt modelId="{A5046C4E-BAE7-4F9F-9025-A0AE5268071A}" type="pres">
      <dgm:prSet presAssocID="{DA9523E7-9B94-4665-83FE-230AE526F65E}" presName="FiveConn_1-2" presStyleLbl="fgAccFollowNode1" presStyleIdx="0" presStyleCnt="4" custScaleY="128091" custLinFactNeighborX="4684" custLinFactNeighborY="-61352">
        <dgm:presLayoutVars>
          <dgm:bulletEnabled val="1"/>
        </dgm:presLayoutVars>
      </dgm:prSet>
      <dgm:spPr/>
    </dgm:pt>
    <dgm:pt modelId="{E05C58E2-5C77-4B65-ADA3-E1AA95891B2A}" type="pres">
      <dgm:prSet presAssocID="{DA9523E7-9B94-4665-83FE-230AE526F65E}" presName="FiveConn_2-3" presStyleLbl="fgAccFollowNode1" presStyleIdx="1" presStyleCnt="4" custScaleY="125863" custLinFactNeighborX="1867" custLinFactNeighborY="-67439">
        <dgm:presLayoutVars>
          <dgm:bulletEnabled val="1"/>
        </dgm:presLayoutVars>
      </dgm:prSet>
      <dgm:spPr/>
    </dgm:pt>
    <dgm:pt modelId="{090BE772-AE3F-49F2-A398-C6AF2F2F4EF6}" type="pres">
      <dgm:prSet presAssocID="{DA9523E7-9B94-4665-83FE-230AE526F65E}" presName="FiveConn_3-4" presStyleLbl="fgAccFollowNode1" presStyleIdx="2" presStyleCnt="4" custScaleY="110281" custLinFactNeighborX="-3313" custLinFactNeighborY="-61134">
        <dgm:presLayoutVars>
          <dgm:bulletEnabled val="1"/>
        </dgm:presLayoutVars>
      </dgm:prSet>
      <dgm:spPr/>
    </dgm:pt>
    <dgm:pt modelId="{D377DB40-5E76-4420-B901-7F9E707CAD98}" type="pres">
      <dgm:prSet presAssocID="{DA9523E7-9B94-4665-83FE-230AE526F65E}" presName="FiveConn_4-5" presStyleLbl="fgAccFollowNode1" presStyleIdx="3" presStyleCnt="4" custScaleY="138228" custLinFactNeighborX="-5790" custLinFactNeighborY="-65437">
        <dgm:presLayoutVars>
          <dgm:bulletEnabled val="1"/>
        </dgm:presLayoutVars>
      </dgm:prSet>
      <dgm:spPr/>
    </dgm:pt>
    <dgm:pt modelId="{BB9D9ACE-7FE7-466C-AE1D-A1C681897EBE}" type="pres">
      <dgm:prSet presAssocID="{DA9523E7-9B94-4665-83FE-230AE526F65E}" presName="FiveNodes_1_text" presStyleLbl="node1" presStyleIdx="4" presStyleCnt="5">
        <dgm:presLayoutVars>
          <dgm:bulletEnabled val="1"/>
        </dgm:presLayoutVars>
      </dgm:prSet>
      <dgm:spPr/>
    </dgm:pt>
    <dgm:pt modelId="{3F26A23E-5D6F-49C0-95A5-65C7B67867D8}" type="pres">
      <dgm:prSet presAssocID="{DA9523E7-9B94-4665-83FE-230AE526F65E}" presName="FiveNodes_2_text" presStyleLbl="node1" presStyleIdx="4" presStyleCnt="5">
        <dgm:presLayoutVars>
          <dgm:bulletEnabled val="1"/>
        </dgm:presLayoutVars>
      </dgm:prSet>
      <dgm:spPr/>
    </dgm:pt>
    <dgm:pt modelId="{DD4F6A3C-8162-4219-A29A-A41DDA7A4C0B}" type="pres">
      <dgm:prSet presAssocID="{DA9523E7-9B94-4665-83FE-230AE526F65E}" presName="FiveNodes_3_text" presStyleLbl="node1" presStyleIdx="4" presStyleCnt="5">
        <dgm:presLayoutVars>
          <dgm:bulletEnabled val="1"/>
        </dgm:presLayoutVars>
      </dgm:prSet>
      <dgm:spPr/>
    </dgm:pt>
    <dgm:pt modelId="{13088897-3BD4-484A-9B07-1AE8BBFBCCCF}" type="pres">
      <dgm:prSet presAssocID="{DA9523E7-9B94-4665-83FE-230AE526F65E}" presName="FiveNodes_4_text" presStyleLbl="node1" presStyleIdx="4" presStyleCnt="5">
        <dgm:presLayoutVars>
          <dgm:bulletEnabled val="1"/>
        </dgm:presLayoutVars>
      </dgm:prSet>
      <dgm:spPr/>
    </dgm:pt>
    <dgm:pt modelId="{6F1616B5-E6EA-403C-A368-0F0156A87975}" type="pres">
      <dgm:prSet presAssocID="{DA9523E7-9B94-4665-83FE-230AE526F65E}" presName="FiveNodes_5_text" presStyleLbl="node1" presStyleIdx="4" presStyleCnt="5">
        <dgm:presLayoutVars>
          <dgm:bulletEnabled val="1"/>
        </dgm:presLayoutVars>
      </dgm:prSet>
      <dgm:spPr/>
    </dgm:pt>
  </dgm:ptLst>
  <dgm:cxnLst>
    <dgm:cxn modelId="{93CFD30B-95F6-4009-B567-56B136759A62}" type="presOf" srcId="{4D15D4AB-984E-415C-BBB5-BF2BA39FAC1C}" destId="{120B80F1-D228-4C6E-B39C-C6A9BC2D170B}" srcOrd="0" destOrd="0" presId="urn:microsoft.com/office/officeart/2005/8/layout/vProcess5"/>
    <dgm:cxn modelId="{84F5411C-45FC-453B-8C71-4BE000F6C30E}" type="presOf" srcId="{4D15D4AB-984E-415C-BBB5-BF2BA39FAC1C}" destId="{BB9D9ACE-7FE7-466C-AE1D-A1C681897EBE}" srcOrd="1" destOrd="0" presId="urn:microsoft.com/office/officeart/2005/8/layout/vProcess5"/>
    <dgm:cxn modelId="{C29C5428-DFBE-48BD-9B49-FEF992727D8C}" type="presOf" srcId="{5A89C724-1CE9-4C20-83AA-B56410B9C204}" destId="{6F1616B5-E6EA-403C-A368-0F0156A87975}" srcOrd="1" destOrd="0" presId="urn:microsoft.com/office/officeart/2005/8/layout/vProcess5"/>
    <dgm:cxn modelId="{475C7B2C-1A2F-4141-9838-4B3877071081}" srcId="{DA9523E7-9B94-4665-83FE-230AE526F65E}" destId="{C7B14750-790B-447A-9849-EA630ACBD1A8}" srcOrd="1" destOrd="0" parTransId="{ECAFA341-E50D-4BD1-9269-8420B4CB6368}" sibTransId="{3E6512A9-9641-4C79-ABFF-7C50B463CAEE}"/>
    <dgm:cxn modelId="{B671F32E-5AFE-45B5-841D-5125AE593754}" type="presOf" srcId="{FF66671F-3D76-48A1-B18A-9BE8A27511BF}" destId="{D3CAFA5A-B1BF-4B1C-BD37-2E80FAC0B5CD}" srcOrd="0" destOrd="0" presId="urn:microsoft.com/office/officeart/2005/8/layout/vProcess5"/>
    <dgm:cxn modelId="{0495373A-8048-45B9-A5D6-07346CB8440C}" type="presOf" srcId="{FF66671F-3D76-48A1-B18A-9BE8A27511BF}" destId="{13088897-3BD4-484A-9B07-1AE8BBFBCCCF}" srcOrd="1" destOrd="0" presId="urn:microsoft.com/office/officeart/2005/8/layout/vProcess5"/>
    <dgm:cxn modelId="{948ACC5C-EB12-4066-BF13-FE7C710845C8}" type="presOf" srcId="{5A89C724-1CE9-4C20-83AA-B56410B9C204}" destId="{9F2C6633-FA2E-4308-AD63-13FFB5CB66AB}" srcOrd="0" destOrd="0" presId="urn:microsoft.com/office/officeart/2005/8/layout/vProcess5"/>
    <dgm:cxn modelId="{0AEA5B4B-7CD3-495E-9D16-023F83F0BC72}" srcId="{DA9523E7-9B94-4665-83FE-230AE526F65E}" destId="{FF66671F-3D76-48A1-B18A-9BE8A27511BF}" srcOrd="3" destOrd="0" parTransId="{F8B175E3-E960-4B92-A663-6CCEFD563966}" sibTransId="{FCD8886A-4B74-4A45-BA13-E9B2B85883DC}"/>
    <dgm:cxn modelId="{F742994E-F2F5-4B40-AE89-4636316CC835}" type="presOf" srcId="{C7B14750-790B-447A-9849-EA630ACBD1A8}" destId="{4DEF0693-D723-411E-879E-D314D20AB09A}" srcOrd="0" destOrd="0" presId="urn:microsoft.com/office/officeart/2005/8/layout/vProcess5"/>
    <dgm:cxn modelId="{F826B678-45DD-4FF9-8352-08B9825B15D1}" type="presOf" srcId="{3E6512A9-9641-4C79-ABFF-7C50B463CAEE}" destId="{E05C58E2-5C77-4B65-ADA3-E1AA95891B2A}" srcOrd="0" destOrd="0" presId="urn:microsoft.com/office/officeart/2005/8/layout/vProcess5"/>
    <dgm:cxn modelId="{CD87648C-3679-4162-BD2B-E9ACA4276C08}" type="presOf" srcId="{DA9523E7-9B94-4665-83FE-230AE526F65E}" destId="{63767288-4A47-4D40-8354-A881D31AC860}" srcOrd="0" destOrd="0" presId="urn:microsoft.com/office/officeart/2005/8/layout/vProcess5"/>
    <dgm:cxn modelId="{B259969F-F382-4D9D-A754-925B42809048}" type="presOf" srcId="{DF59BE34-2570-477A-BEE3-9C73285791BA}" destId="{5C3850F1-1EF7-4C6D-9A47-951293D2FD8C}" srcOrd="0" destOrd="0" presId="urn:microsoft.com/office/officeart/2005/8/layout/vProcess5"/>
    <dgm:cxn modelId="{F8D414A4-3774-45BA-89CF-4A4306A225B2}" srcId="{DA9523E7-9B94-4665-83FE-230AE526F65E}" destId="{4D15D4AB-984E-415C-BBB5-BF2BA39FAC1C}" srcOrd="0" destOrd="0" parTransId="{3BB29321-55D9-4757-B809-5A0A275E3220}" sibTransId="{A87AD154-592F-41E2-BBB6-9E8F743083BA}"/>
    <dgm:cxn modelId="{B1D09DC0-70B6-4109-B232-0AC67315F55F}" type="presOf" srcId="{A87AD154-592F-41E2-BBB6-9E8F743083BA}" destId="{A5046C4E-BAE7-4F9F-9025-A0AE5268071A}" srcOrd="0" destOrd="0" presId="urn:microsoft.com/office/officeart/2005/8/layout/vProcess5"/>
    <dgm:cxn modelId="{61903ACB-3433-43DB-A532-67787367FCBA}" srcId="{DA9523E7-9B94-4665-83FE-230AE526F65E}" destId="{DF59BE34-2570-477A-BEE3-9C73285791BA}" srcOrd="2" destOrd="0" parTransId="{2C961708-8505-4BF7-973B-D6589BD9C399}" sibTransId="{6DB9CC86-F95D-4D1C-9A0B-5AA271256DEC}"/>
    <dgm:cxn modelId="{83C25FE2-D809-48D6-9E3E-748A499FB925}" type="presOf" srcId="{6DB9CC86-F95D-4D1C-9A0B-5AA271256DEC}" destId="{090BE772-AE3F-49F2-A398-C6AF2F2F4EF6}" srcOrd="0" destOrd="0" presId="urn:microsoft.com/office/officeart/2005/8/layout/vProcess5"/>
    <dgm:cxn modelId="{F6241FE9-E8AD-447A-BF35-D62F6C6DA611}" type="presOf" srcId="{C7B14750-790B-447A-9849-EA630ACBD1A8}" destId="{3F26A23E-5D6F-49C0-95A5-65C7B67867D8}" srcOrd="1" destOrd="0" presId="urn:microsoft.com/office/officeart/2005/8/layout/vProcess5"/>
    <dgm:cxn modelId="{D960BCEB-5241-4712-8DF9-4F8A7BBA604E}" srcId="{DA9523E7-9B94-4665-83FE-230AE526F65E}" destId="{5A89C724-1CE9-4C20-83AA-B56410B9C204}" srcOrd="4" destOrd="0" parTransId="{1B701876-92DD-4340-8669-27B01C3C19BB}" sibTransId="{C28EB165-6D96-4735-8E1E-05F20228440B}"/>
    <dgm:cxn modelId="{09EB1AF2-4498-41F3-9E90-8701D2106221}" type="presOf" srcId="{FCD8886A-4B74-4A45-BA13-E9B2B85883DC}" destId="{D377DB40-5E76-4420-B901-7F9E707CAD98}" srcOrd="0" destOrd="0" presId="urn:microsoft.com/office/officeart/2005/8/layout/vProcess5"/>
    <dgm:cxn modelId="{9588CBF3-4D40-4C6F-B227-A1F262BE6888}" type="presOf" srcId="{DF59BE34-2570-477A-BEE3-9C73285791BA}" destId="{DD4F6A3C-8162-4219-A29A-A41DDA7A4C0B}" srcOrd="1" destOrd="0" presId="urn:microsoft.com/office/officeart/2005/8/layout/vProcess5"/>
    <dgm:cxn modelId="{133396EF-8BF2-4789-8859-58B75DE95486}" type="presParOf" srcId="{63767288-4A47-4D40-8354-A881D31AC860}" destId="{808C7DC5-0F7D-457E-860F-19077C900B1C}" srcOrd="0" destOrd="0" presId="urn:microsoft.com/office/officeart/2005/8/layout/vProcess5"/>
    <dgm:cxn modelId="{58FAA00E-7B7F-4327-BAE9-0A4D2BF7F000}" type="presParOf" srcId="{63767288-4A47-4D40-8354-A881D31AC860}" destId="{120B80F1-D228-4C6E-B39C-C6A9BC2D170B}" srcOrd="1" destOrd="0" presId="urn:microsoft.com/office/officeart/2005/8/layout/vProcess5"/>
    <dgm:cxn modelId="{91EA2C3D-CCBA-4DDC-BC82-675CF907B1CE}" type="presParOf" srcId="{63767288-4A47-4D40-8354-A881D31AC860}" destId="{4DEF0693-D723-411E-879E-D314D20AB09A}" srcOrd="2" destOrd="0" presId="urn:microsoft.com/office/officeart/2005/8/layout/vProcess5"/>
    <dgm:cxn modelId="{A91982AA-47A6-433D-9229-10896073F6BD}" type="presParOf" srcId="{63767288-4A47-4D40-8354-A881D31AC860}" destId="{5C3850F1-1EF7-4C6D-9A47-951293D2FD8C}" srcOrd="3" destOrd="0" presId="urn:microsoft.com/office/officeart/2005/8/layout/vProcess5"/>
    <dgm:cxn modelId="{3960E85A-0D8F-4059-9836-E6EA1C79B46C}" type="presParOf" srcId="{63767288-4A47-4D40-8354-A881D31AC860}" destId="{D3CAFA5A-B1BF-4B1C-BD37-2E80FAC0B5CD}" srcOrd="4" destOrd="0" presId="urn:microsoft.com/office/officeart/2005/8/layout/vProcess5"/>
    <dgm:cxn modelId="{482C880B-C8B0-4C64-8603-BE145E1C19F7}" type="presParOf" srcId="{63767288-4A47-4D40-8354-A881D31AC860}" destId="{9F2C6633-FA2E-4308-AD63-13FFB5CB66AB}" srcOrd="5" destOrd="0" presId="urn:microsoft.com/office/officeart/2005/8/layout/vProcess5"/>
    <dgm:cxn modelId="{4F9958DD-34BE-4F50-91B6-4DAF84A18A18}" type="presParOf" srcId="{63767288-4A47-4D40-8354-A881D31AC860}" destId="{A5046C4E-BAE7-4F9F-9025-A0AE5268071A}" srcOrd="6" destOrd="0" presId="urn:microsoft.com/office/officeart/2005/8/layout/vProcess5"/>
    <dgm:cxn modelId="{7C68C8FD-1DAE-4284-8FCB-88E5973F72AE}" type="presParOf" srcId="{63767288-4A47-4D40-8354-A881D31AC860}" destId="{E05C58E2-5C77-4B65-ADA3-E1AA95891B2A}" srcOrd="7" destOrd="0" presId="urn:microsoft.com/office/officeart/2005/8/layout/vProcess5"/>
    <dgm:cxn modelId="{3610F14C-A79D-4059-91B6-B7E72FB50522}" type="presParOf" srcId="{63767288-4A47-4D40-8354-A881D31AC860}" destId="{090BE772-AE3F-49F2-A398-C6AF2F2F4EF6}" srcOrd="8" destOrd="0" presId="urn:microsoft.com/office/officeart/2005/8/layout/vProcess5"/>
    <dgm:cxn modelId="{33BC6518-F873-40FE-A9F1-193F93C45B5A}" type="presParOf" srcId="{63767288-4A47-4D40-8354-A881D31AC860}" destId="{D377DB40-5E76-4420-B901-7F9E707CAD98}" srcOrd="9" destOrd="0" presId="urn:microsoft.com/office/officeart/2005/8/layout/vProcess5"/>
    <dgm:cxn modelId="{DEA92204-12C0-4556-BAD2-F7820C8B2405}" type="presParOf" srcId="{63767288-4A47-4D40-8354-A881D31AC860}" destId="{BB9D9ACE-7FE7-466C-AE1D-A1C681897EBE}" srcOrd="10" destOrd="0" presId="urn:microsoft.com/office/officeart/2005/8/layout/vProcess5"/>
    <dgm:cxn modelId="{E08A317C-E5DA-4A49-8826-41D3BE018765}" type="presParOf" srcId="{63767288-4A47-4D40-8354-A881D31AC860}" destId="{3F26A23E-5D6F-49C0-95A5-65C7B67867D8}" srcOrd="11" destOrd="0" presId="urn:microsoft.com/office/officeart/2005/8/layout/vProcess5"/>
    <dgm:cxn modelId="{A8B1A429-F1F6-4BA3-84C6-50377ABFC37C}" type="presParOf" srcId="{63767288-4A47-4D40-8354-A881D31AC860}" destId="{DD4F6A3C-8162-4219-A29A-A41DDA7A4C0B}" srcOrd="12" destOrd="0" presId="urn:microsoft.com/office/officeart/2005/8/layout/vProcess5"/>
    <dgm:cxn modelId="{D547FCE2-9305-445B-B3E2-15CE7273D115}" type="presParOf" srcId="{63767288-4A47-4D40-8354-A881D31AC860}" destId="{13088897-3BD4-484A-9B07-1AE8BBFBCCCF}" srcOrd="13" destOrd="0" presId="urn:microsoft.com/office/officeart/2005/8/layout/vProcess5"/>
    <dgm:cxn modelId="{A9307E01-9678-4D78-A16E-2FB4AC1EEBE6}" type="presParOf" srcId="{63767288-4A47-4D40-8354-A881D31AC860}" destId="{6F1616B5-E6EA-403C-A368-0F0156A8797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B80F1-D228-4C6E-B39C-C6A9BC2D170B}">
      <dsp:nvSpPr>
        <dsp:cNvPr id="0" name=""/>
        <dsp:cNvSpPr/>
      </dsp:nvSpPr>
      <dsp:spPr>
        <a:xfrm>
          <a:off x="0" y="0"/>
          <a:ext cx="5734745" cy="40942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dirty="0"/>
            <a:t>Data Sources &amp; Information</a:t>
          </a:r>
        </a:p>
      </dsp:txBody>
      <dsp:txXfrm>
        <a:off x="11992" y="11992"/>
        <a:ext cx="4720376" cy="385438"/>
      </dsp:txXfrm>
    </dsp:sp>
    <dsp:sp modelId="{4DEF0693-D723-411E-879E-D314D20AB09A}">
      <dsp:nvSpPr>
        <dsp:cNvPr id="0" name=""/>
        <dsp:cNvSpPr/>
      </dsp:nvSpPr>
      <dsp:spPr>
        <a:xfrm>
          <a:off x="389362" y="875237"/>
          <a:ext cx="5734745" cy="3988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dirty="0"/>
            <a:t>Data Usage &amp; Value</a:t>
          </a:r>
        </a:p>
      </dsp:txBody>
      <dsp:txXfrm>
        <a:off x="401045" y="886920"/>
        <a:ext cx="4717201" cy="375521"/>
      </dsp:txXfrm>
    </dsp:sp>
    <dsp:sp modelId="{5C3850F1-1EF7-4C6D-9A47-951293D2FD8C}">
      <dsp:nvSpPr>
        <dsp:cNvPr id="0" name=""/>
        <dsp:cNvSpPr/>
      </dsp:nvSpPr>
      <dsp:spPr>
        <a:xfrm>
          <a:off x="859814" y="1812567"/>
          <a:ext cx="5734745" cy="4532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dirty="0"/>
            <a:t>Social Engineering</a:t>
          </a:r>
        </a:p>
      </dsp:txBody>
      <dsp:txXfrm>
        <a:off x="873089" y="1825842"/>
        <a:ext cx="4714017" cy="426676"/>
      </dsp:txXfrm>
    </dsp:sp>
    <dsp:sp modelId="{D3CAFA5A-B1BF-4B1C-BD37-2E80FAC0B5CD}">
      <dsp:nvSpPr>
        <dsp:cNvPr id="0" name=""/>
        <dsp:cNvSpPr/>
      </dsp:nvSpPr>
      <dsp:spPr>
        <a:xfrm>
          <a:off x="1225090" y="2722866"/>
          <a:ext cx="5734745" cy="4532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dirty="0"/>
            <a:t>Timeline of events</a:t>
          </a:r>
        </a:p>
      </dsp:txBody>
      <dsp:txXfrm>
        <a:off x="1238365" y="2736141"/>
        <a:ext cx="4714017" cy="426676"/>
      </dsp:txXfrm>
    </dsp:sp>
    <dsp:sp modelId="{9F2C6633-FA2E-4308-AD63-13FFB5CB66AB}">
      <dsp:nvSpPr>
        <dsp:cNvPr id="0" name=""/>
        <dsp:cNvSpPr/>
      </dsp:nvSpPr>
      <dsp:spPr>
        <a:xfrm>
          <a:off x="1712975" y="3748712"/>
          <a:ext cx="5734745" cy="4532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dirty="0"/>
            <a:t>Security Measures and Summary</a:t>
          </a:r>
        </a:p>
      </dsp:txBody>
      <dsp:txXfrm>
        <a:off x="1726250" y="3761987"/>
        <a:ext cx="4714017" cy="426676"/>
      </dsp:txXfrm>
    </dsp:sp>
    <dsp:sp modelId="{A5046C4E-BAE7-4F9F-9025-A0AE5268071A}">
      <dsp:nvSpPr>
        <dsp:cNvPr id="0" name=""/>
        <dsp:cNvSpPr/>
      </dsp:nvSpPr>
      <dsp:spPr>
        <a:xfrm>
          <a:off x="5195319" y="209371"/>
          <a:ext cx="565934" cy="724910"/>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p>
      </dsp:txBody>
      <dsp:txXfrm>
        <a:off x="5322654" y="209371"/>
        <a:ext cx="311264" cy="584841"/>
      </dsp:txXfrm>
    </dsp:sp>
    <dsp:sp modelId="{E05C58E2-5C77-4B65-ADA3-E1AA95891B2A}">
      <dsp:nvSpPr>
        <dsp:cNvPr id="0" name=""/>
        <dsp:cNvSpPr/>
      </dsp:nvSpPr>
      <dsp:spPr>
        <a:xfrm>
          <a:off x="5607621" y="1172820"/>
          <a:ext cx="565934" cy="71230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dirty="0"/>
        </a:p>
      </dsp:txBody>
      <dsp:txXfrm>
        <a:off x="5734956" y="1172820"/>
        <a:ext cx="311264" cy="572232"/>
      </dsp:txXfrm>
    </dsp:sp>
    <dsp:sp modelId="{090BE772-AE3F-49F2-A398-C6AF2F2F4EF6}">
      <dsp:nvSpPr>
        <dsp:cNvPr id="0" name=""/>
        <dsp:cNvSpPr/>
      </dsp:nvSpPr>
      <dsp:spPr>
        <a:xfrm>
          <a:off x="6006549" y="2229677"/>
          <a:ext cx="565934" cy="624117"/>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p>
      </dsp:txBody>
      <dsp:txXfrm>
        <a:off x="6133884" y="2229677"/>
        <a:ext cx="311264" cy="484048"/>
      </dsp:txXfrm>
    </dsp:sp>
    <dsp:sp modelId="{D377DB40-5E76-4420-B901-7F9E707CAD98}">
      <dsp:nvSpPr>
        <dsp:cNvPr id="0" name=""/>
        <dsp:cNvSpPr/>
      </dsp:nvSpPr>
      <dsp:spPr>
        <a:xfrm>
          <a:off x="6420775" y="3127512"/>
          <a:ext cx="565934" cy="782279"/>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p>
      </dsp:txBody>
      <dsp:txXfrm>
        <a:off x="6548110" y="3127512"/>
        <a:ext cx="311264" cy="6422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0DB27-8D07-4743-B98B-21C18568DBF8}" type="datetimeFigureOut">
              <a:rPr lang="en-AU" smtClean="0"/>
              <a:t>6/09/2023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2F68F-1650-4029-BCA4-6DBF96F07E04}" type="slidenum">
              <a:rPr lang="en-AU" smtClean="0"/>
              <a:t>‹#›</a:t>
            </a:fld>
            <a:endParaRPr lang="en-AU"/>
          </a:p>
        </p:txBody>
      </p:sp>
    </p:spTree>
    <p:extLst>
      <p:ext uri="{BB962C8B-B14F-4D97-AF65-F5344CB8AC3E}">
        <p14:creationId xmlns:p14="http://schemas.microsoft.com/office/powerpoint/2010/main" val="305618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040C28"/>
                </a:solidFill>
                <a:effectLst/>
                <a:latin typeface="Google Sans"/>
              </a:rPr>
              <a:t>1925 - “Count” Victor Lustig</a:t>
            </a:r>
            <a:r>
              <a:rPr lang="en-AU" b="0" i="0" dirty="0">
                <a:solidFill>
                  <a:srgbClr val="202124"/>
                </a:solidFill>
                <a:effectLst/>
                <a:latin typeface="Google Sans"/>
              </a:rPr>
              <a:t> convinced scrap yards of Paris that he had the writes to the Eiffel tower during a time when it was considered an expensive eye sore. He gathered several together and made the sale to his primary target. The target was too embarrassed to report Lustig that he returned from his escape to Austria and attempted to repeat the con but abandoned the attempt and fled to the US</a:t>
            </a:r>
          </a:p>
          <a:p>
            <a:endParaRPr lang="en-AU" b="0" i="0" dirty="0">
              <a:solidFill>
                <a:srgbClr val="202124"/>
              </a:solidFill>
              <a:effectLst/>
              <a:latin typeface="Google Sans"/>
            </a:endParaRPr>
          </a:p>
          <a:p>
            <a:r>
              <a:rPr lang="en-AU" b="0" i="0" dirty="0">
                <a:solidFill>
                  <a:srgbClr val="202124"/>
                </a:solidFill>
                <a:effectLst/>
                <a:latin typeface="Google Sans"/>
              </a:rPr>
              <a:t>1970s – First appearance of the Nigerian prince scam 419 scam (section 419 of Nigerian criminal code makes this type of fraud illegal)</a:t>
            </a:r>
          </a:p>
          <a:p>
            <a:endParaRPr lang="en-AU" b="0" i="0" dirty="0">
              <a:solidFill>
                <a:srgbClr val="202124"/>
              </a:solidFill>
              <a:effectLst/>
              <a:latin typeface="Google Sans"/>
            </a:endParaRPr>
          </a:p>
          <a:p>
            <a:r>
              <a:rPr lang="en-AU" b="0" i="0" dirty="0">
                <a:solidFill>
                  <a:srgbClr val="202124"/>
                </a:solidFill>
                <a:effectLst/>
                <a:latin typeface="Google Sans"/>
              </a:rPr>
              <a:t>1978 – Security pacific national bank is robbed by computer technician of USD10 million (allegedly in the </a:t>
            </a:r>
            <a:r>
              <a:rPr lang="en-AU" b="0" i="0" dirty="0" err="1">
                <a:solidFill>
                  <a:srgbClr val="202124"/>
                </a:solidFill>
                <a:effectLst/>
                <a:latin typeface="Google Sans"/>
              </a:rPr>
              <a:t>guiness</a:t>
            </a:r>
            <a:r>
              <a:rPr lang="en-AU" b="0" i="0" dirty="0">
                <a:solidFill>
                  <a:srgbClr val="202124"/>
                </a:solidFill>
                <a:effectLst/>
                <a:latin typeface="Google Sans"/>
              </a:rPr>
              <a:t> book of records for ‘biggest computer fraud’ despite not involving a modern computer). He knew how to wire money but required the daily code. Instead of remembering the code, workers would write it down. So he entered the room, obtained the code and wired the money then transferred funds to a </a:t>
            </a:r>
            <a:r>
              <a:rPr lang="en-AU" b="0" i="0" dirty="0" err="1">
                <a:solidFill>
                  <a:srgbClr val="202124"/>
                </a:solidFill>
                <a:effectLst/>
                <a:latin typeface="Google Sans"/>
              </a:rPr>
              <a:t>swiss</a:t>
            </a:r>
            <a:r>
              <a:rPr lang="en-AU" b="0" i="0" dirty="0">
                <a:solidFill>
                  <a:srgbClr val="202124"/>
                </a:solidFill>
                <a:effectLst/>
                <a:latin typeface="Google Sans"/>
              </a:rPr>
              <a:t> bank account where he converted the money into diamonds.</a:t>
            </a:r>
          </a:p>
          <a:p>
            <a:endParaRPr lang="en-AU" b="0" i="0" dirty="0">
              <a:solidFill>
                <a:srgbClr val="202124"/>
              </a:solidFill>
              <a:effectLst/>
              <a:latin typeface="Google Sans"/>
            </a:endParaRPr>
          </a:p>
          <a:p>
            <a:r>
              <a:rPr lang="en-AU" b="0" i="0" dirty="0">
                <a:solidFill>
                  <a:srgbClr val="202124"/>
                </a:solidFill>
                <a:effectLst/>
                <a:latin typeface="Google Sans"/>
              </a:rPr>
              <a:t>1980s – Nigerian prince scam went from letters to faxes</a:t>
            </a:r>
          </a:p>
          <a:p>
            <a:endParaRPr lang="en-AU" b="0" i="0" dirty="0">
              <a:solidFill>
                <a:srgbClr val="202124"/>
              </a:solidFill>
              <a:effectLst/>
              <a:latin typeface="Google Sans"/>
            </a:endParaRPr>
          </a:p>
          <a:p>
            <a:r>
              <a:rPr lang="en-AU" b="0" i="0" dirty="0">
                <a:solidFill>
                  <a:srgbClr val="202124"/>
                </a:solidFill>
                <a:effectLst/>
                <a:latin typeface="Google Sans"/>
              </a:rPr>
              <a:t>1990s- Nigerian prince scam moved to email</a:t>
            </a:r>
          </a:p>
          <a:p>
            <a:endParaRPr lang="en-AU" b="0" i="0" dirty="0">
              <a:solidFill>
                <a:srgbClr val="202124"/>
              </a:solidFill>
              <a:effectLst/>
              <a:latin typeface="Google Sans"/>
            </a:endParaRPr>
          </a:p>
          <a:p>
            <a:endParaRPr lang="en-AU" b="0" i="0" dirty="0">
              <a:solidFill>
                <a:srgbClr val="202124"/>
              </a:solidFill>
              <a:effectLst/>
              <a:latin typeface="Google Sans"/>
            </a:endParaRPr>
          </a:p>
          <a:p>
            <a:endParaRPr lang="en-AU" dirty="0"/>
          </a:p>
        </p:txBody>
      </p:sp>
      <p:sp>
        <p:nvSpPr>
          <p:cNvPr id="4" name="Slide Number Placeholder 3"/>
          <p:cNvSpPr>
            <a:spLocks noGrp="1"/>
          </p:cNvSpPr>
          <p:nvPr>
            <p:ph type="sldNum" sz="quarter" idx="5"/>
          </p:nvPr>
        </p:nvSpPr>
        <p:spPr/>
        <p:txBody>
          <a:bodyPr/>
          <a:lstStyle/>
          <a:p>
            <a:fld id="{2922F68F-1650-4029-BCA4-6DBF96F07E04}" type="slidenum">
              <a:rPr lang="en-AU" smtClean="0"/>
              <a:t>17</a:t>
            </a:fld>
            <a:endParaRPr lang="en-AU"/>
          </a:p>
        </p:txBody>
      </p:sp>
    </p:spTree>
    <p:extLst>
      <p:ext uri="{BB962C8B-B14F-4D97-AF65-F5344CB8AC3E}">
        <p14:creationId xmlns:p14="http://schemas.microsoft.com/office/powerpoint/2010/main" val="423806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1992 - Motorola – Mitnick called his way through the Motorola hierarchy to obtain and exploit source code. The final barrier involved an employee going to get their security officer but instead being sent back with their credentials to enable the attack. The information Mitnick obtained was work created by a Tsutomu Shimomura. As a fellow hacker, he took this as a challenge and began tracking down the criminal. Mitnick muddied his attempts by impersonating an official and being brought in on the investigation through reverse social engineering. He was captured in the end and jailed for 6 years (predominantly in confinement as the </a:t>
            </a:r>
            <a:r>
              <a:rPr lang="en-AU" dirty="0" err="1"/>
              <a:t>jusge</a:t>
            </a:r>
            <a:r>
              <a:rPr lang="en-AU" dirty="0"/>
              <a:t> was worried he’d use the phone to continue hacking). Mitnick went on to become </a:t>
            </a:r>
            <a:r>
              <a:rPr lang="en-AU"/>
              <a:t>a cybersecurity professional.</a:t>
            </a:r>
            <a:endParaRPr lang="en-AU" dirty="0"/>
          </a:p>
          <a:p>
            <a:endParaRPr lang="en-AU" dirty="0"/>
          </a:p>
          <a:p>
            <a:r>
              <a:rPr lang="en-AU" dirty="0"/>
              <a:t>2011 - RSA Security – supplier of two factor authentication devices were bamboozled by a primitive phishing attack even though security is their business the recover cost 66 Million.</a:t>
            </a:r>
          </a:p>
          <a:p>
            <a:endParaRPr lang="en-AU" dirty="0"/>
          </a:p>
          <a:p>
            <a:r>
              <a:rPr lang="en-AU" dirty="0"/>
              <a:t>2013 – Target was breached through a third party which involved the PII data of 101 million customers</a:t>
            </a:r>
          </a:p>
          <a:p>
            <a:endParaRPr lang="en-AU" dirty="0"/>
          </a:p>
          <a:p>
            <a:r>
              <a:rPr lang="en-AU" dirty="0"/>
              <a:t>2013 – Associate press’s twitter account was hacked and let the world believe that the white house had been compromised and the president injured for 15 minutes.</a:t>
            </a:r>
          </a:p>
          <a:p>
            <a:endParaRPr lang="en-AU" dirty="0"/>
          </a:p>
          <a:p>
            <a:r>
              <a:rPr lang="en-AU" dirty="0"/>
              <a:t>2013 – The new York times were breached when one employee clicked a link in a </a:t>
            </a:r>
            <a:r>
              <a:rPr lang="en-GB" sz="1800" dirty="0">
                <a:effectLst/>
                <a:latin typeface="Open Sans" panose="020B0606030504020204" pitchFamily="34" charset="0"/>
                <a:ea typeface="Times New Roman" panose="02020603050405020304" pitchFamily="18" charset="0"/>
              </a:rPr>
              <a:t>Fake fed ex email</a:t>
            </a:r>
            <a:endParaRPr lang="en-AU" sz="1800" dirty="0">
              <a:effectLst/>
              <a:latin typeface="Open Sans" panose="020B0606030504020204" pitchFamily="34" charset="0"/>
              <a:ea typeface="Times New Roman" panose="02020603050405020304" pitchFamily="18" charset="0"/>
            </a:endParaRPr>
          </a:p>
          <a:p>
            <a:endParaRPr lang="en-AU" sz="1800" dirty="0">
              <a:effectLst/>
              <a:latin typeface="Open Sans" panose="020B0606030504020204" pitchFamily="34" charset="0"/>
            </a:endParaRPr>
          </a:p>
          <a:p>
            <a:r>
              <a:rPr lang="en-AU" sz="1800" dirty="0">
                <a:effectLst/>
                <a:latin typeface="Open Sans" panose="020B0606030504020204" pitchFamily="34" charset="0"/>
              </a:rPr>
              <a:t>2013 – Apple, facebook, and twitter were breached with a zero-day attack on a java vulnerability which was launched through a water-hole attack where attackers new developers would congregate.</a:t>
            </a:r>
          </a:p>
          <a:p>
            <a:endParaRPr lang="en-AU" sz="1800" dirty="0">
              <a:effectLst/>
              <a:latin typeface="Open Sans" panose="020B0606030504020204" pitchFamily="34" charset="0"/>
            </a:endParaRPr>
          </a:p>
          <a:p>
            <a:r>
              <a:rPr lang="en-AU" dirty="0"/>
              <a:t>2014 – Sony productions appear to be hacked by north </a:t>
            </a:r>
            <a:r>
              <a:rPr lang="en-AU" dirty="0" err="1"/>
              <a:t>korea</a:t>
            </a:r>
            <a:r>
              <a:rPr lang="en-AU" dirty="0"/>
              <a:t> in retaliation to the movie ‘the interview’. They delete the original data and threatened to release copies of the companies confidential data.</a:t>
            </a:r>
          </a:p>
          <a:p>
            <a:endParaRPr lang="en-AU" dirty="0"/>
          </a:p>
          <a:p>
            <a:r>
              <a:rPr lang="en-AU" dirty="0"/>
              <a:t>2016 – Private emails were obtained through a phishing attack launched by Russia. The false emails sent to staffers contained a </a:t>
            </a:r>
            <a:r>
              <a:rPr lang="en-AU" dirty="0" err="1"/>
              <a:t>bitly</a:t>
            </a:r>
            <a:r>
              <a:rPr lang="en-AU" dirty="0"/>
              <a:t> </a:t>
            </a:r>
            <a:r>
              <a:rPr lang="en-AU" dirty="0" err="1"/>
              <a:t>url</a:t>
            </a:r>
            <a:r>
              <a:rPr lang="en-AU" dirty="0"/>
              <a:t> which users were lead to believe would help them increase their security. In fact, the emails stole their credentials compromised users that clicked the link. Hackers found success getting into </a:t>
            </a:r>
            <a:r>
              <a:rPr lang="en-AU" dirty="0" err="1"/>
              <a:t>gmail</a:t>
            </a:r>
            <a:r>
              <a:rPr lang="en-AU" dirty="0"/>
              <a:t> accounts, that was when top officials of the Clinton campaign were hacked. The documents ended up with </a:t>
            </a:r>
            <a:r>
              <a:rPr lang="en-AU" dirty="0" err="1"/>
              <a:t>wikileaks</a:t>
            </a:r>
            <a:r>
              <a:rPr lang="en-AU" dirty="0"/>
              <a:t>.</a:t>
            </a:r>
          </a:p>
          <a:p>
            <a:endParaRPr lang="en-AU" dirty="0"/>
          </a:p>
          <a:p>
            <a:r>
              <a:rPr lang="en-AU" dirty="0"/>
              <a:t>2016 – Snapchat ‘CEO’ sent an email requesting sensitive payroll information, but it wasn’t them</a:t>
            </a:r>
          </a:p>
          <a:p>
            <a:endParaRPr lang="en-AU" dirty="0"/>
          </a:p>
          <a:p>
            <a:r>
              <a:rPr lang="en-AU" dirty="0"/>
              <a:t>2019 – Toyota was hit by a phishing attack that cost them 37 million.. The third such attack that year.</a:t>
            </a:r>
          </a:p>
          <a:p>
            <a:endParaRPr lang="en-AU" dirty="0"/>
          </a:p>
          <a:p>
            <a:r>
              <a:rPr lang="en-AU" dirty="0"/>
              <a:t>2020- The twitter accounts of several high profile people were hacked through a spear phishing campaign which promoted a quid pro quo involving sending bitcoin to various addresses. </a:t>
            </a:r>
          </a:p>
          <a:p>
            <a:endParaRPr lang="en-AU" dirty="0"/>
          </a:p>
          <a:p>
            <a:r>
              <a:rPr lang="en-AU" dirty="0"/>
              <a:t>2022 – Ukrainian agencies are being hit by Russia as a modern form of cyber espionage.</a:t>
            </a:r>
          </a:p>
          <a:p>
            <a:endParaRPr lang="en-AU" dirty="0"/>
          </a:p>
          <a:p>
            <a:endParaRPr lang="en-AU" dirty="0"/>
          </a:p>
          <a:p>
            <a:r>
              <a:rPr lang="en-AU" dirty="0"/>
              <a:t>Global average cost of data breach was AUD6.98 million a 15% increase over three years. 51% of companies were going to improve cybersecurity as the result of a breach.</a:t>
            </a:r>
          </a:p>
          <a:p>
            <a:r>
              <a:rPr lang="en-AU" dirty="0"/>
              <a:t>2.76 million is saved on average with security AI compared to organizations that do not.</a:t>
            </a:r>
          </a:p>
          <a:p>
            <a:r>
              <a:rPr lang="en-GB" b="0" i="0" dirty="0">
                <a:solidFill>
                  <a:srgbClr val="161616"/>
                </a:solidFill>
                <a:effectLst/>
                <a:latin typeface="IBM Plex Sans" panose="020F0502020204030204" pitchFamily="34" charset="0"/>
              </a:rPr>
              <a:t>Cost of a Data Breach Report 2023</a:t>
            </a:r>
            <a:r>
              <a:rPr lang="en-AU" b="0" i="0" dirty="0">
                <a:solidFill>
                  <a:srgbClr val="161616"/>
                </a:solidFill>
                <a:effectLst/>
                <a:latin typeface="IBM Plex Sans" panose="020F0502020204030204" pitchFamily="34" charset="0"/>
              </a:rPr>
              <a:t> IBM</a:t>
            </a:r>
          </a:p>
          <a:p>
            <a:endParaRPr lang="en-AU" b="0" i="0" dirty="0">
              <a:solidFill>
                <a:srgbClr val="161616"/>
              </a:solidFill>
              <a:effectLst/>
              <a:latin typeface="IBM Plex Sans" panose="020F0502020204030204" pitchFamily="34" charset="0"/>
            </a:endParaRPr>
          </a:p>
          <a:p>
            <a:r>
              <a:rPr lang="en-AU" b="0" i="0" dirty="0">
                <a:solidFill>
                  <a:srgbClr val="161616"/>
                </a:solidFill>
                <a:effectLst/>
                <a:latin typeface="IBM Plex Sans" panose="020F0502020204030204" pitchFamily="34" charset="0"/>
              </a:rPr>
              <a:t>According to Forbes $6.9 billion was stolen in 2021 solely through social engineering attacks, a 64% increase on the prior year</a:t>
            </a:r>
          </a:p>
          <a:p>
            <a:endParaRPr lang="en-AU" b="0" i="0" dirty="0">
              <a:solidFill>
                <a:srgbClr val="161616"/>
              </a:solidFill>
              <a:effectLst/>
              <a:latin typeface="IBM Plex Sans" panose="020F0502020204030204" pitchFamily="34" charset="0"/>
            </a:endParaRPr>
          </a:p>
          <a:p>
            <a:endParaRPr lang="en-AU" b="0" i="0" dirty="0">
              <a:solidFill>
                <a:srgbClr val="161616"/>
              </a:solidFill>
              <a:effectLst/>
              <a:latin typeface="IBM Plex Sans" panose="020F0502020204030204" pitchFamily="34" charset="0"/>
            </a:endParaRPr>
          </a:p>
          <a:p>
            <a:endParaRPr lang="en-AU" dirty="0"/>
          </a:p>
        </p:txBody>
      </p:sp>
      <p:sp>
        <p:nvSpPr>
          <p:cNvPr id="4" name="Slide Number Placeholder 3"/>
          <p:cNvSpPr>
            <a:spLocks noGrp="1"/>
          </p:cNvSpPr>
          <p:nvPr>
            <p:ph type="sldNum" sz="quarter" idx="5"/>
          </p:nvPr>
        </p:nvSpPr>
        <p:spPr/>
        <p:txBody>
          <a:bodyPr/>
          <a:lstStyle/>
          <a:p>
            <a:fld id="{2922F68F-1650-4029-BCA4-6DBF96F07E04}" type="slidenum">
              <a:rPr lang="en-AU" smtClean="0"/>
              <a:t>18</a:t>
            </a:fld>
            <a:endParaRPr lang="en-AU"/>
          </a:p>
        </p:txBody>
      </p:sp>
    </p:spTree>
    <p:extLst>
      <p:ext uri="{BB962C8B-B14F-4D97-AF65-F5344CB8AC3E}">
        <p14:creationId xmlns:p14="http://schemas.microsoft.com/office/powerpoint/2010/main" val="310745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a:xfrm>
            <a:off x="5332412" y="5883275"/>
            <a:ext cx="4324044" cy="365125"/>
          </a:xfrm>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26830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65E7A-C574-4196-91BB-AC06F230FCDB}" type="datetimeFigureOut">
              <a:rPr lang="en-AU" smtClean="0"/>
              <a:t>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1003933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277154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357711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2337247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226694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22991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1195877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338300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951856" y="5867131"/>
            <a:ext cx="551167" cy="365125"/>
          </a:xfrm>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48171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65E7A-C574-4196-91BB-AC06F230FCDB}" type="datetimeFigureOut">
              <a:rPr lang="en-AU" smtClean="0"/>
              <a:t>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306883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C65E7A-C574-4196-91BB-AC06F230FCDB}" type="datetimeFigureOut">
              <a:rPr lang="en-AU" smtClean="0"/>
              <a:t>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95840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65E7A-C574-4196-91BB-AC06F230FCDB}" type="datetimeFigureOut">
              <a:rPr lang="en-AU" smtClean="0"/>
              <a:t>5/09/2023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357091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C65E7A-C574-4196-91BB-AC06F230FCDB}" type="datetimeFigureOut">
              <a:rPr lang="en-AU" smtClean="0"/>
              <a:t>5/09/2023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319048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65E7A-C574-4196-91BB-AC06F230FCDB}" type="datetimeFigureOut">
              <a:rPr lang="en-AU" smtClean="0"/>
              <a:t>5/09/2023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127117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65E7A-C574-4196-91BB-AC06F230FCDB}" type="datetimeFigureOut">
              <a:rPr lang="en-AU" smtClean="0"/>
              <a:t>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153065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65E7A-C574-4196-91BB-AC06F230FCDB}" type="datetimeFigureOut">
              <a:rPr lang="en-AU" smtClean="0"/>
              <a:t>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014F579-3C3E-4E7A-B306-A881ECBEAFA1}" type="slidenum">
              <a:rPr lang="en-AU" smtClean="0"/>
              <a:t>‹#›</a:t>
            </a:fld>
            <a:endParaRPr lang="en-AU"/>
          </a:p>
        </p:txBody>
      </p:sp>
    </p:spTree>
    <p:extLst>
      <p:ext uri="{BB962C8B-B14F-4D97-AF65-F5344CB8AC3E}">
        <p14:creationId xmlns:p14="http://schemas.microsoft.com/office/powerpoint/2010/main" val="32328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C65E7A-C574-4196-91BB-AC06F230FCDB}" type="datetimeFigureOut">
              <a:rPr lang="en-AU" smtClean="0"/>
              <a:t>5/09/2023</a:t>
            </a:fld>
            <a:endParaRPr lang="en-A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14F579-3C3E-4E7A-B306-A881ECBEAFA1}" type="slidenum">
              <a:rPr lang="en-AU" smtClean="0"/>
              <a:t>‹#›</a:t>
            </a:fld>
            <a:endParaRPr lang="en-AU"/>
          </a:p>
        </p:txBody>
      </p:sp>
    </p:spTree>
    <p:extLst>
      <p:ext uri="{BB962C8B-B14F-4D97-AF65-F5344CB8AC3E}">
        <p14:creationId xmlns:p14="http://schemas.microsoft.com/office/powerpoint/2010/main" val="33471761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parklandinstitute.ca/the_return_of_the_trojan_horse"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bm.com/reports/data-breach" TargetMode="External"/><Relationship Id="rId2" Type="http://schemas.openxmlformats.org/officeDocument/2006/relationships/hyperlink" Target="https://www.ic3.gov/Media/PDF/AnnualReport/2021_IC3Repor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DC71-3C1F-C9D3-4D40-B96F3F0D8CE5}"/>
              </a:ext>
            </a:extLst>
          </p:cNvPr>
          <p:cNvSpPr>
            <a:spLocks noGrp="1"/>
          </p:cNvSpPr>
          <p:nvPr>
            <p:ph type="ctrTitle"/>
          </p:nvPr>
        </p:nvSpPr>
        <p:spPr>
          <a:xfrm>
            <a:off x="1524000" y="1235005"/>
            <a:ext cx="9144000" cy="2387600"/>
          </a:xfrm>
        </p:spPr>
        <p:txBody>
          <a:bodyPr>
            <a:normAutofit fontScale="90000"/>
          </a:bodyPr>
          <a:lstStyle/>
          <a:p>
            <a:r>
              <a:rPr lang="en-AU" dirty="0">
                <a:latin typeface="Open sans" panose="020B0606030504020204" pitchFamily="34" charset="0"/>
                <a:ea typeface="Open sans" panose="020B0606030504020204" pitchFamily="34" charset="0"/>
                <a:cs typeface="Open sans" panose="020B0606030504020204" pitchFamily="34" charset="0"/>
              </a:rPr>
              <a:t>Cybersecurity Crash Course</a:t>
            </a:r>
            <a:br>
              <a:rPr lang="en-AU" dirty="0">
                <a:latin typeface="Open sans" panose="020B0606030504020204" pitchFamily="34" charset="0"/>
                <a:ea typeface="Open sans" panose="020B0606030504020204" pitchFamily="34" charset="0"/>
                <a:cs typeface="Open sans" panose="020B0606030504020204" pitchFamily="34" charset="0"/>
              </a:rPr>
            </a:br>
            <a:br>
              <a:rPr lang="en-AU" dirty="0">
                <a:latin typeface="Open sans" panose="020B0606030504020204" pitchFamily="34" charset="0"/>
                <a:ea typeface="Open sans" panose="020B0606030504020204" pitchFamily="34" charset="0"/>
                <a:cs typeface="Open sans" panose="020B0606030504020204" pitchFamily="34" charset="0"/>
              </a:rPr>
            </a:br>
            <a:r>
              <a:rPr lang="en-AU" sz="3200" dirty="0">
                <a:latin typeface="Open sans" panose="020B0606030504020204" pitchFamily="34" charset="0"/>
                <a:ea typeface="Open sans" panose="020B0606030504020204" pitchFamily="34" charset="0"/>
                <a:cs typeface="Open sans" panose="020B0606030504020204" pitchFamily="34" charset="0"/>
              </a:rPr>
              <a:t>Social engineering attacks getting smarter</a:t>
            </a:r>
            <a:endParaRPr lang="en-AU"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C02CC99D-392D-01AA-2C1C-014EA997CD0F}"/>
              </a:ext>
            </a:extLst>
          </p:cNvPr>
          <p:cNvSpPr>
            <a:spLocks noGrp="1"/>
          </p:cNvSpPr>
          <p:nvPr>
            <p:ph type="subTitle" idx="1"/>
          </p:nvPr>
        </p:nvSpPr>
        <p:spPr>
          <a:xfrm>
            <a:off x="1524000" y="5128590"/>
            <a:ext cx="9144000" cy="1106558"/>
          </a:xfrm>
        </p:spPr>
        <p:txBody>
          <a:bodyPr>
            <a:normAutofit/>
          </a:bodyPr>
          <a:lstStyle/>
          <a:p>
            <a:endParaRPr lang="en-AU" dirty="0"/>
          </a:p>
          <a:p>
            <a:r>
              <a:rPr lang="en-AU" dirty="0"/>
              <a:t>Presented by Dylan Rohan</a:t>
            </a:r>
          </a:p>
        </p:txBody>
      </p:sp>
      <p:sp>
        <p:nvSpPr>
          <p:cNvPr id="4" name="Subtitle 2">
            <a:extLst>
              <a:ext uri="{FF2B5EF4-FFF2-40B4-BE49-F238E27FC236}">
                <a16:creationId xmlns:a16="http://schemas.microsoft.com/office/drawing/2014/main" id="{2E85266E-4C60-0EE8-4A1F-B21A4C45B759}"/>
              </a:ext>
            </a:extLst>
          </p:cNvPr>
          <p:cNvSpPr txBox="1">
            <a:spLocks/>
          </p:cNvSpPr>
          <p:nvPr/>
        </p:nvSpPr>
        <p:spPr>
          <a:xfrm>
            <a:off x="10668000" y="-99391"/>
            <a:ext cx="1411356" cy="7885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sz="1100" dirty="0">
              <a:solidFill>
                <a:schemeClr val="bg2">
                  <a:lumMod val="75000"/>
                </a:schemeClr>
              </a:solidFill>
            </a:endParaRPr>
          </a:p>
          <a:p>
            <a:r>
              <a:rPr lang="en-AU" sz="1100" dirty="0">
                <a:solidFill>
                  <a:schemeClr val="bg2">
                    <a:lumMod val="75000"/>
                  </a:schemeClr>
                </a:solidFill>
              </a:rPr>
              <a:t>Assessment 2  - Part C</a:t>
            </a:r>
          </a:p>
          <a:p>
            <a:r>
              <a:rPr lang="en-AU" sz="1100" dirty="0">
                <a:solidFill>
                  <a:schemeClr val="bg2">
                    <a:lumMod val="75000"/>
                  </a:schemeClr>
                </a:solidFill>
              </a:rPr>
              <a:t>a1844790</a:t>
            </a:r>
          </a:p>
        </p:txBody>
      </p:sp>
    </p:spTree>
    <p:extLst>
      <p:ext uri="{BB962C8B-B14F-4D97-AF65-F5344CB8AC3E}">
        <p14:creationId xmlns:p14="http://schemas.microsoft.com/office/powerpoint/2010/main" val="341135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62BE-5D9F-10B3-4E9B-969FDD573BF2}"/>
              </a:ext>
            </a:extLst>
          </p:cNvPr>
          <p:cNvSpPr>
            <a:spLocks noGrp="1"/>
          </p:cNvSpPr>
          <p:nvPr>
            <p:ph type="title"/>
          </p:nvPr>
        </p:nvSpPr>
        <p:spPr>
          <a:xfrm>
            <a:off x="1484311" y="685800"/>
            <a:ext cx="10018713" cy="832449"/>
          </a:xfrm>
        </p:spPr>
        <p:txBody>
          <a:bodyPr/>
          <a:lstStyle/>
          <a:p>
            <a:r>
              <a:rPr lang="en-AU" dirty="0"/>
              <a:t>Social Engineering Attacks</a:t>
            </a:r>
          </a:p>
        </p:txBody>
      </p:sp>
      <p:sp>
        <p:nvSpPr>
          <p:cNvPr id="4" name="Content Placeholder 2">
            <a:extLst>
              <a:ext uri="{FF2B5EF4-FFF2-40B4-BE49-F238E27FC236}">
                <a16:creationId xmlns:a16="http://schemas.microsoft.com/office/drawing/2014/main" id="{FF891FBB-24CB-D4A6-982E-D0FA38F99A60}"/>
              </a:ext>
            </a:extLst>
          </p:cNvPr>
          <p:cNvSpPr txBox="1">
            <a:spLocks/>
          </p:cNvSpPr>
          <p:nvPr/>
        </p:nvSpPr>
        <p:spPr>
          <a:xfrm>
            <a:off x="1598194" y="1518249"/>
            <a:ext cx="10018713" cy="4272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b="1" dirty="0"/>
              <a:t>Physical based</a:t>
            </a:r>
          </a:p>
          <a:p>
            <a:r>
              <a:rPr lang="en-AU" sz="2000" dirty="0"/>
              <a:t>Dumpster diving</a:t>
            </a:r>
          </a:p>
          <a:p>
            <a:r>
              <a:rPr lang="en-AU" sz="2000" dirty="0"/>
              <a:t>Shoulder surfing</a:t>
            </a:r>
          </a:p>
          <a:p>
            <a:r>
              <a:rPr lang="en-AU" sz="2000" dirty="0"/>
              <a:t>Baiting</a:t>
            </a:r>
          </a:p>
          <a:p>
            <a:r>
              <a:rPr lang="en-AU" sz="2000" dirty="0"/>
              <a:t>Tailgating</a:t>
            </a:r>
          </a:p>
          <a:p>
            <a:r>
              <a:rPr lang="en-AU" sz="2000" dirty="0"/>
              <a:t>Eavesdropping</a:t>
            </a:r>
          </a:p>
          <a:p>
            <a:r>
              <a:rPr lang="en-AU" sz="2000" dirty="0"/>
              <a:t>Impersonation</a:t>
            </a:r>
          </a:p>
          <a:p>
            <a:endParaRPr lang="en-AU" sz="2000" dirty="0"/>
          </a:p>
          <a:p>
            <a:endParaRPr lang="en-AU" sz="2000" dirty="0"/>
          </a:p>
        </p:txBody>
      </p:sp>
      <p:sp>
        <p:nvSpPr>
          <p:cNvPr id="3" name="TextBox 2">
            <a:extLst>
              <a:ext uri="{FF2B5EF4-FFF2-40B4-BE49-F238E27FC236}">
                <a16:creationId xmlns:a16="http://schemas.microsoft.com/office/drawing/2014/main" id="{B504B909-4CDF-1330-8BF7-340A548ECAA9}"/>
              </a:ext>
            </a:extLst>
          </p:cNvPr>
          <p:cNvSpPr txBox="1"/>
          <p:nvPr/>
        </p:nvSpPr>
        <p:spPr>
          <a:xfrm>
            <a:off x="10349947" y="6056243"/>
            <a:ext cx="1457739" cy="369332"/>
          </a:xfrm>
          <a:prstGeom prst="rect">
            <a:avLst/>
          </a:prstGeom>
          <a:noFill/>
        </p:spPr>
        <p:txBody>
          <a:bodyPr wrap="square" rtlCol="0">
            <a:spAutoFit/>
          </a:bodyPr>
          <a:lstStyle/>
          <a:p>
            <a:r>
              <a:rPr lang="en-AU" dirty="0"/>
              <a:t>(</a:t>
            </a:r>
            <a:r>
              <a:rPr lang="en-AU" dirty="0" err="1"/>
              <a:t>Bhusal</a:t>
            </a:r>
            <a:r>
              <a:rPr lang="en-AU" dirty="0"/>
              <a:t> 2021)</a:t>
            </a:r>
          </a:p>
        </p:txBody>
      </p:sp>
      <p:pic>
        <p:nvPicPr>
          <p:cNvPr id="9" name="Picture 8">
            <a:extLst>
              <a:ext uri="{FF2B5EF4-FFF2-40B4-BE49-F238E27FC236}">
                <a16:creationId xmlns:a16="http://schemas.microsoft.com/office/drawing/2014/main" id="{3FAC6172-BD39-DE99-0ABE-DF0CF596B626}"/>
              </a:ext>
            </a:extLst>
          </p:cNvPr>
          <p:cNvPicPr>
            <a:picLocks noChangeAspect="1"/>
          </p:cNvPicPr>
          <p:nvPr/>
        </p:nvPicPr>
        <p:blipFill rotWithShape="1">
          <a:blip r:embed="rId2"/>
          <a:srcRect l="6280"/>
          <a:stretch/>
        </p:blipFill>
        <p:spPr>
          <a:xfrm>
            <a:off x="8435007" y="1567377"/>
            <a:ext cx="2369067" cy="1586640"/>
          </a:xfrm>
          <a:prstGeom prst="rect">
            <a:avLst/>
          </a:prstGeom>
        </p:spPr>
      </p:pic>
      <p:pic>
        <p:nvPicPr>
          <p:cNvPr id="10" name="Picture 2" descr="Don't pick up that random USB drive, it could be bait | thv11.com">
            <a:extLst>
              <a:ext uri="{FF2B5EF4-FFF2-40B4-BE49-F238E27FC236}">
                <a16:creationId xmlns:a16="http://schemas.microsoft.com/office/drawing/2014/main" id="{5242E9B1-AB98-986A-EDBD-53A9501867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684"/>
          <a:stretch/>
        </p:blipFill>
        <p:spPr bwMode="auto">
          <a:xfrm>
            <a:off x="6645965" y="2628900"/>
            <a:ext cx="2438236" cy="195982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oman receiving packages from delivery man in face mask at front door stock  photo">
            <a:extLst>
              <a:ext uri="{FF2B5EF4-FFF2-40B4-BE49-F238E27FC236}">
                <a16:creationId xmlns:a16="http://schemas.microsoft.com/office/drawing/2014/main" id="{103E8E2C-97AB-E2D7-3660-2F402348BC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287" t="37685" r="32083" b="1650"/>
          <a:stretch/>
        </p:blipFill>
        <p:spPr bwMode="auto">
          <a:xfrm>
            <a:off x="8435008" y="3889995"/>
            <a:ext cx="2160362" cy="168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46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9F05100-B24C-05F5-BD9B-678800240673}"/>
              </a:ext>
            </a:extLst>
          </p:cNvPr>
          <p:cNvGraphicFramePr>
            <a:graphicFrameLocks noGrp="1"/>
          </p:cNvGraphicFramePr>
          <p:nvPr>
            <p:ph idx="1"/>
            <p:extLst>
              <p:ext uri="{D42A27DB-BD31-4B8C-83A1-F6EECF244321}">
                <p14:modId xmlns:p14="http://schemas.microsoft.com/office/powerpoint/2010/main" val="3245778275"/>
              </p:ext>
            </p:extLst>
          </p:nvPr>
        </p:nvGraphicFramePr>
        <p:xfrm>
          <a:off x="1671638" y="1110883"/>
          <a:ext cx="10338594" cy="4111198"/>
        </p:xfrm>
        <a:graphic>
          <a:graphicData uri="http://schemas.openxmlformats.org/drawingml/2006/table">
            <a:tbl>
              <a:tblPr firstRow="1" bandRow="1">
                <a:tableStyleId>{5C22544A-7EE6-4342-B048-85BDC9FD1C3A}</a:tableStyleId>
              </a:tblPr>
              <a:tblGrid>
                <a:gridCol w="1723099">
                  <a:extLst>
                    <a:ext uri="{9D8B030D-6E8A-4147-A177-3AD203B41FA5}">
                      <a16:colId xmlns:a16="http://schemas.microsoft.com/office/drawing/2014/main" val="94619951"/>
                    </a:ext>
                  </a:extLst>
                </a:gridCol>
                <a:gridCol w="1723099">
                  <a:extLst>
                    <a:ext uri="{9D8B030D-6E8A-4147-A177-3AD203B41FA5}">
                      <a16:colId xmlns:a16="http://schemas.microsoft.com/office/drawing/2014/main" val="3229734444"/>
                    </a:ext>
                  </a:extLst>
                </a:gridCol>
                <a:gridCol w="1723099">
                  <a:extLst>
                    <a:ext uri="{9D8B030D-6E8A-4147-A177-3AD203B41FA5}">
                      <a16:colId xmlns:a16="http://schemas.microsoft.com/office/drawing/2014/main" val="2434897045"/>
                    </a:ext>
                  </a:extLst>
                </a:gridCol>
                <a:gridCol w="1723099">
                  <a:extLst>
                    <a:ext uri="{9D8B030D-6E8A-4147-A177-3AD203B41FA5}">
                      <a16:colId xmlns:a16="http://schemas.microsoft.com/office/drawing/2014/main" val="413919484"/>
                    </a:ext>
                  </a:extLst>
                </a:gridCol>
                <a:gridCol w="1723099">
                  <a:extLst>
                    <a:ext uri="{9D8B030D-6E8A-4147-A177-3AD203B41FA5}">
                      <a16:colId xmlns:a16="http://schemas.microsoft.com/office/drawing/2014/main" val="4196185964"/>
                    </a:ext>
                  </a:extLst>
                </a:gridCol>
                <a:gridCol w="1723099">
                  <a:extLst>
                    <a:ext uri="{9D8B030D-6E8A-4147-A177-3AD203B41FA5}">
                      <a16:colId xmlns:a16="http://schemas.microsoft.com/office/drawing/2014/main" val="4136605417"/>
                    </a:ext>
                  </a:extLst>
                </a:gridCol>
              </a:tblGrid>
              <a:tr h="941495">
                <a:tc>
                  <a:txBody>
                    <a:bodyPr/>
                    <a:lstStyle/>
                    <a:p>
                      <a:pPr algn="ctr"/>
                      <a:r>
                        <a:rPr lang="en-AU" sz="1800" dirty="0"/>
                        <a:t>Dumpster Diving</a:t>
                      </a:r>
                    </a:p>
                    <a:p>
                      <a:pPr algn="ctr"/>
                      <a:endParaRPr lang="en-A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Shoulder Surfing</a:t>
                      </a:r>
                    </a:p>
                  </a:txBody>
                  <a:tcPr/>
                </a:tc>
                <a:tc>
                  <a:txBody>
                    <a:bodyPr/>
                    <a:lstStyle/>
                    <a:p>
                      <a:pPr algn="ctr"/>
                      <a:r>
                        <a:rPr lang="en-AU" sz="1800" dirty="0"/>
                        <a:t>Baiting</a:t>
                      </a:r>
                      <a:endParaRPr lang="en-AU" dirty="0"/>
                    </a:p>
                  </a:txBody>
                  <a:tcPr/>
                </a:tc>
                <a:tc>
                  <a:txBody>
                    <a:bodyPr/>
                    <a:lstStyle/>
                    <a:p>
                      <a:pPr algn="ctr"/>
                      <a:r>
                        <a:rPr lang="en-AU" sz="1800" dirty="0"/>
                        <a:t>Tailgating</a:t>
                      </a:r>
                      <a:endParaRPr lang="en-AU" dirty="0"/>
                    </a:p>
                  </a:txBody>
                  <a:tcPr/>
                </a:tc>
                <a:tc>
                  <a:txBody>
                    <a:bodyPr/>
                    <a:lstStyle/>
                    <a:p>
                      <a:pPr algn="ctr"/>
                      <a:r>
                        <a:rPr lang="en-AU" sz="1800" dirty="0"/>
                        <a:t>Eavesdropping</a:t>
                      </a:r>
                      <a:endParaRPr lang="en-A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Impersonation</a:t>
                      </a:r>
                    </a:p>
                  </a:txBody>
                  <a:tcPr/>
                </a:tc>
                <a:extLst>
                  <a:ext uri="{0D108BD9-81ED-4DB2-BD59-A6C34878D82A}">
                    <a16:rowId xmlns:a16="http://schemas.microsoft.com/office/drawing/2014/main" val="3243789000"/>
                  </a:ext>
                </a:extLst>
              </a:tr>
              <a:tr h="3169703">
                <a:tc>
                  <a:txBody>
                    <a:bodyPr/>
                    <a:lstStyle/>
                    <a:p>
                      <a:r>
                        <a:rPr lang="en-AU" sz="1400" dirty="0"/>
                        <a:t>Gathering improperly discarded information.</a:t>
                      </a:r>
                    </a:p>
                    <a:p>
                      <a:endParaRPr lang="en-AU" sz="1400" dirty="0"/>
                    </a:p>
                    <a:p>
                      <a:endParaRPr lang="en-AU" sz="1400" dirty="0"/>
                    </a:p>
                    <a:p>
                      <a:endParaRPr lang="en-AU" sz="1400" dirty="0"/>
                    </a:p>
                    <a:p>
                      <a:endParaRPr lang="en-AU" sz="1400" dirty="0"/>
                    </a:p>
                    <a:p>
                      <a:r>
                        <a:rPr lang="en-AU" sz="1400" dirty="0"/>
                        <a:t>E.g. computer drives, reports, CDs, receipts, etc.</a:t>
                      </a:r>
                    </a:p>
                  </a:txBody>
                  <a:tcPr/>
                </a:tc>
                <a:tc>
                  <a:txBody>
                    <a:bodyPr/>
                    <a:lstStyle/>
                    <a:p>
                      <a:r>
                        <a:rPr lang="en-AU" sz="1400" dirty="0"/>
                        <a:t>Involves discreetly viewing over the targets shoulder to obtain desired information. </a:t>
                      </a:r>
                    </a:p>
                    <a:p>
                      <a:endParaRPr lang="en-AU" sz="1400" dirty="0"/>
                    </a:p>
                    <a:p>
                      <a:endParaRPr lang="en-AU" sz="1400" dirty="0"/>
                    </a:p>
                    <a:p>
                      <a:endParaRPr lang="en-AU" sz="1400" dirty="0"/>
                    </a:p>
                    <a:p>
                      <a:r>
                        <a:rPr lang="en-AU" sz="1400" dirty="0"/>
                        <a:t>E.g. Passwords, confidential information, Pin numbers, etc.</a:t>
                      </a:r>
                    </a:p>
                  </a:txBody>
                  <a:tcPr/>
                </a:tc>
                <a:tc>
                  <a:txBody>
                    <a:bodyPr/>
                    <a:lstStyle/>
                    <a:p>
                      <a:r>
                        <a:rPr lang="en-AU" sz="1400" dirty="0"/>
                        <a:t>Storage devices housing malicious content are left in public places for unsuspecting victims to stumble upon.</a:t>
                      </a:r>
                    </a:p>
                    <a:p>
                      <a:endParaRPr lang="en-AU" sz="1400" dirty="0"/>
                    </a:p>
                    <a:p>
                      <a:endParaRPr lang="en-AU" sz="1400" dirty="0"/>
                    </a:p>
                    <a:p>
                      <a:r>
                        <a:rPr lang="en-AU" sz="1400" dirty="0"/>
                        <a:t>E.g. USBs, CDs, SD cards, etc.</a:t>
                      </a:r>
                    </a:p>
                  </a:txBody>
                  <a:tcPr/>
                </a:tc>
                <a:tc>
                  <a:txBody>
                    <a:bodyPr/>
                    <a:lstStyle/>
                    <a:p>
                      <a:r>
                        <a:rPr lang="en-AU" sz="1400" dirty="0"/>
                        <a:t>An attacker waits for someone with security clearance to open a restricted passage and exploits the opening.</a:t>
                      </a:r>
                    </a:p>
                    <a:p>
                      <a:endParaRPr lang="en-AU" sz="1400" dirty="0"/>
                    </a:p>
                    <a:p>
                      <a:endParaRPr lang="en-AU" sz="1400" dirty="0"/>
                    </a:p>
                    <a:p>
                      <a:r>
                        <a:rPr lang="en-AU" sz="1400" dirty="0"/>
                        <a:t>E.g. Following close behind, entering with a ladder/ false delivery/uniform, requesting someone ‘hold the door’, etc.</a:t>
                      </a:r>
                    </a:p>
                  </a:txBody>
                  <a:tcPr/>
                </a:tc>
                <a:tc>
                  <a:txBody>
                    <a:bodyPr/>
                    <a:lstStyle/>
                    <a:p>
                      <a:r>
                        <a:rPr lang="en-AU" sz="1400" dirty="0"/>
                        <a:t>Listening in on a conversation in secret.</a:t>
                      </a:r>
                    </a:p>
                    <a:p>
                      <a:endParaRPr lang="en-AU" sz="1400" dirty="0"/>
                    </a:p>
                    <a:p>
                      <a:endParaRPr lang="en-AU" sz="1400" dirty="0"/>
                    </a:p>
                    <a:p>
                      <a:endParaRPr lang="en-AU" sz="1400" dirty="0"/>
                    </a:p>
                    <a:p>
                      <a:endParaRPr lang="en-AU" sz="1400" dirty="0"/>
                    </a:p>
                    <a:p>
                      <a:endParaRPr lang="en-AU" sz="1400" dirty="0"/>
                    </a:p>
                    <a:p>
                      <a:r>
                        <a:rPr lang="en-AU" sz="1400" dirty="0"/>
                        <a:t>E.g. Telephone lines, emails, through doors/cubicle walls </a:t>
                      </a:r>
                    </a:p>
                  </a:txBody>
                  <a:tcPr/>
                </a:tc>
                <a:tc>
                  <a:txBody>
                    <a:bodyPr/>
                    <a:lstStyle/>
                    <a:p>
                      <a:r>
                        <a:rPr lang="en-AU" sz="1400" dirty="0"/>
                        <a:t>Attackers use a false identity to gain access to physical devices or networks</a:t>
                      </a:r>
                    </a:p>
                    <a:p>
                      <a:endParaRPr lang="en-AU" sz="1400" dirty="0"/>
                    </a:p>
                    <a:p>
                      <a:endParaRPr lang="en-AU" sz="1400" dirty="0"/>
                    </a:p>
                    <a:p>
                      <a:endParaRPr lang="en-AU" sz="1400" dirty="0"/>
                    </a:p>
                    <a:p>
                      <a:endParaRPr lang="en-AU" sz="1400" dirty="0"/>
                    </a:p>
                    <a:p>
                      <a:r>
                        <a:rPr lang="en-AU" sz="1400" dirty="0"/>
                        <a:t>E.g. False ID cards, uniforms, identity theft</a:t>
                      </a:r>
                    </a:p>
                  </a:txBody>
                  <a:tcPr/>
                </a:tc>
                <a:extLst>
                  <a:ext uri="{0D108BD9-81ED-4DB2-BD59-A6C34878D82A}">
                    <a16:rowId xmlns:a16="http://schemas.microsoft.com/office/drawing/2014/main" val="434869196"/>
                  </a:ext>
                </a:extLst>
              </a:tr>
            </a:tbl>
          </a:graphicData>
        </a:graphic>
      </p:graphicFrame>
    </p:spTree>
    <p:extLst>
      <p:ext uri="{BB962C8B-B14F-4D97-AF65-F5344CB8AC3E}">
        <p14:creationId xmlns:p14="http://schemas.microsoft.com/office/powerpoint/2010/main" val="101993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62BE-5D9F-10B3-4E9B-969FDD573BF2}"/>
              </a:ext>
            </a:extLst>
          </p:cNvPr>
          <p:cNvSpPr>
            <a:spLocks noGrp="1"/>
          </p:cNvSpPr>
          <p:nvPr>
            <p:ph type="title"/>
          </p:nvPr>
        </p:nvSpPr>
        <p:spPr>
          <a:xfrm>
            <a:off x="1484311" y="685800"/>
            <a:ext cx="10018713" cy="832449"/>
          </a:xfrm>
        </p:spPr>
        <p:txBody>
          <a:bodyPr/>
          <a:lstStyle/>
          <a:p>
            <a:r>
              <a:rPr lang="en-AU" dirty="0"/>
              <a:t>Social Engineering Attacks</a:t>
            </a:r>
          </a:p>
        </p:txBody>
      </p:sp>
      <p:sp>
        <p:nvSpPr>
          <p:cNvPr id="4" name="Content Placeholder 2">
            <a:extLst>
              <a:ext uri="{FF2B5EF4-FFF2-40B4-BE49-F238E27FC236}">
                <a16:creationId xmlns:a16="http://schemas.microsoft.com/office/drawing/2014/main" id="{FF891FBB-24CB-D4A6-982E-D0FA38F99A60}"/>
              </a:ext>
            </a:extLst>
          </p:cNvPr>
          <p:cNvSpPr txBox="1">
            <a:spLocks/>
          </p:cNvSpPr>
          <p:nvPr/>
        </p:nvSpPr>
        <p:spPr>
          <a:xfrm>
            <a:off x="1598194" y="1518249"/>
            <a:ext cx="10018713" cy="427295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2800" b="1" dirty="0"/>
              <a:t>Technical based</a:t>
            </a:r>
          </a:p>
          <a:p>
            <a:r>
              <a:rPr lang="en-AU" sz="2000" dirty="0"/>
              <a:t>Watering Hole</a:t>
            </a:r>
          </a:p>
          <a:p>
            <a:r>
              <a:rPr lang="en-AU" sz="2000" dirty="0"/>
              <a:t>Pop-up window</a:t>
            </a:r>
          </a:p>
          <a:p>
            <a:r>
              <a:rPr lang="en-AU" sz="2000" dirty="0"/>
              <a:t>Robocalls</a:t>
            </a:r>
          </a:p>
          <a:p>
            <a:r>
              <a:rPr lang="en-AU" sz="2000" dirty="0"/>
              <a:t>Reverse social engineer attacks</a:t>
            </a:r>
            <a:endParaRPr lang="en-AU" sz="1800" dirty="0"/>
          </a:p>
        </p:txBody>
      </p:sp>
      <p:sp>
        <p:nvSpPr>
          <p:cNvPr id="9" name="TextBox 8">
            <a:extLst>
              <a:ext uri="{FF2B5EF4-FFF2-40B4-BE49-F238E27FC236}">
                <a16:creationId xmlns:a16="http://schemas.microsoft.com/office/drawing/2014/main" id="{64402A86-18E1-61A3-209F-1F52E2DC017B}"/>
              </a:ext>
            </a:extLst>
          </p:cNvPr>
          <p:cNvSpPr txBox="1"/>
          <p:nvPr/>
        </p:nvSpPr>
        <p:spPr>
          <a:xfrm>
            <a:off x="10349947" y="6056243"/>
            <a:ext cx="1457739" cy="369332"/>
          </a:xfrm>
          <a:prstGeom prst="rect">
            <a:avLst/>
          </a:prstGeom>
          <a:noFill/>
        </p:spPr>
        <p:txBody>
          <a:bodyPr wrap="square" rtlCol="0">
            <a:spAutoFit/>
          </a:bodyPr>
          <a:lstStyle/>
          <a:p>
            <a:r>
              <a:rPr lang="en-AU" dirty="0"/>
              <a:t>(</a:t>
            </a:r>
            <a:r>
              <a:rPr lang="en-AU" dirty="0" err="1"/>
              <a:t>Bhusal</a:t>
            </a:r>
            <a:r>
              <a:rPr lang="en-AU" dirty="0"/>
              <a:t> 2021)</a:t>
            </a:r>
          </a:p>
        </p:txBody>
      </p:sp>
      <p:pic>
        <p:nvPicPr>
          <p:cNvPr id="11" name="Picture 10">
            <a:extLst>
              <a:ext uri="{FF2B5EF4-FFF2-40B4-BE49-F238E27FC236}">
                <a16:creationId xmlns:a16="http://schemas.microsoft.com/office/drawing/2014/main" id="{F99F78D6-8271-D77F-5A71-AB44675A9F23}"/>
              </a:ext>
            </a:extLst>
          </p:cNvPr>
          <p:cNvPicPr>
            <a:picLocks noChangeAspect="1"/>
          </p:cNvPicPr>
          <p:nvPr/>
        </p:nvPicPr>
        <p:blipFill>
          <a:blip r:embed="rId2"/>
          <a:stretch>
            <a:fillRect/>
          </a:stretch>
        </p:blipFill>
        <p:spPr>
          <a:xfrm>
            <a:off x="6420652" y="1834129"/>
            <a:ext cx="4015434" cy="662479"/>
          </a:xfrm>
          <a:prstGeom prst="rect">
            <a:avLst/>
          </a:prstGeom>
        </p:spPr>
      </p:pic>
      <p:pic>
        <p:nvPicPr>
          <p:cNvPr id="2050" name="Picture 2" descr="Social Engineering (Phishing and Deceptive Sites) | Google Search Central |  Documentation | Google for Developers">
            <a:extLst>
              <a:ext uri="{FF2B5EF4-FFF2-40B4-BE49-F238E27FC236}">
                <a16:creationId xmlns:a16="http://schemas.microsoft.com/office/drawing/2014/main" id="{2D9498FD-1890-AC1F-3DAC-D9DB10163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524" y="2165369"/>
            <a:ext cx="2994273" cy="30824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Identify Real Login Popups from Fake Phishing Attacks in iOS 8's  Mail App « iOS &amp; iPhone :: Gadget Hacks">
            <a:extLst>
              <a:ext uri="{FF2B5EF4-FFF2-40B4-BE49-F238E27FC236}">
                <a16:creationId xmlns:a16="http://schemas.microsoft.com/office/drawing/2014/main" id="{F1B28F80-38FE-F233-152A-2A72FFCCC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0708" y="4080842"/>
            <a:ext cx="3648763" cy="171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8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C3EEEE6-16AF-3636-E5D4-DB12649AC8E4}"/>
              </a:ext>
            </a:extLst>
          </p:cNvPr>
          <p:cNvGraphicFramePr>
            <a:graphicFrameLocks noGrp="1"/>
          </p:cNvGraphicFramePr>
          <p:nvPr>
            <p:ph idx="1"/>
            <p:extLst>
              <p:ext uri="{D42A27DB-BD31-4B8C-83A1-F6EECF244321}">
                <p14:modId xmlns:p14="http://schemas.microsoft.com/office/powerpoint/2010/main" val="4293465846"/>
              </p:ext>
            </p:extLst>
          </p:nvPr>
        </p:nvGraphicFramePr>
        <p:xfrm>
          <a:off x="2541588" y="1716882"/>
          <a:ext cx="8014968" cy="3385185"/>
        </p:xfrm>
        <a:graphic>
          <a:graphicData uri="http://schemas.openxmlformats.org/drawingml/2006/table">
            <a:tbl>
              <a:tblPr firstRow="1" bandRow="1">
                <a:tableStyleId>{5C22544A-7EE6-4342-B048-85BDC9FD1C3A}</a:tableStyleId>
              </a:tblPr>
              <a:tblGrid>
                <a:gridCol w="2003742">
                  <a:extLst>
                    <a:ext uri="{9D8B030D-6E8A-4147-A177-3AD203B41FA5}">
                      <a16:colId xmlns:a16="http://schemas.microsoft.com/office/drawing/2014/main" val="1304020008"/>
                    </a:ext>
                  </a:extLst>
                </a:gridCol>
                <a:gridCol w="2003742">
                  <a:extLst>
                    <a:ext uri="{9D8B030D-6E8A-4147-A177-3AD203B41FA5}">
                      <a16:colId xmlns:a16="http://schemas.microsoft.com/office/drawing/2014/main" val="1671468819"/>
                    </a:ext>
                  </a:extLst>
                </a:gridCol>
                <a:gridCol w="2003742">
                  <a:extLst>
                    <a:ext uri="{9D8B030D-6E8A-4147-A177-3AD203B41FA5}">
                      <a16:colId xmlns:a16="http://schemas.microsoft.com/office/drawing/2014/main" val="2946746498"/>
                    </a:ext>
                  </a:extLst>
                </a:gridCol>
                <a:gridCol w="2003742">
                  <a:extLst>
                    <a:ext uri="{9D8B030D-6E8A-4147-A177-3AD203B41FA5}">
                      <a16:colId xmlns:a16="http://schemas.microsoft.com/office/drawing/2014/main" val="996266983"/>
                    </a:ext>
                  </a:extLst>
                </a:gridCol>
              </a:tblGrid>
              <a:tr h="733425">
                <a:tc>
                  <a:txBody>
                    <a:bodyPr/>
                    <a:lstStyle/>
                    <a:p>
                      <a:pPr algn="ctr"/>
                      <a:r>
                        <a:rPr lang="en-AU" sz="1800" dirty="0"/>
                        <a:t>Watering Hole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Pop-up Window</a:t>
                      </a:r>
                    </a:p>
                    <a:p>
                      <a:pPr algn="ctr"/>
                      <a:endParaRPr lang="en-AU" dirty="0"/>
                    </a:p>
                  </a:txBody>
                  <a:tcPr/>
                </a:tc>
                <a:tc>
                  <a:txBody>
                    <a:bodyPr/>
                    <a:lstStyle/>
                    <a:p>
                      <a:pPr algn="ctr"/>
                      <a:r>
                        <a:rPr lang="en-AU" sz="1800" dirty="0"/>
                        <a:t>Robocalls</a:t>
                      </a:r>
                      <a:endParaRPr lang="en-A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Reverse Social Engineer Attacks</a:t>
                      </a:r>
                      <a:endParaRPr lang="en-AU" sz="1600" dirty="0"/>
                    </a:p>
                  </a:txBody>
                  <a:tcPr/>
                </a:tc>
                <a:extLst>
                  <a:ext uri="{0D108BD9-81ED-4DB2-BD59-A6C34878D82A}">
                    <a16:rowId xmlns:a16="http://schemas.microsoft.com/office/drawing/2014/main" val="2827409336"/>
                  </a:ext>
                </a:extLst>
              </a:tr>
              <a:tr h="1143301">
                <a:tc>
                  <a:txBody>
                    <a:bodyPr/>
                    <a:lstStyle/>
                    <a:p>
                      <a:r>
                        <a:rPr lang="en-AU" sz="1400" dirty="0"/>
                        <a:t>Attackers compromise a site the target is likely to visit.</a:t>
                      </a:r>
                    </a:p>
                  </a:txBody>
                  <a:tcPr/>
                </a:tc>
                <a:tc>
                  <a:txBody>
                    <a:bodyPr/>
                    <a:lstStyle/>
                    <a:p>
                      <a:r>
                        <a:rPr lang="en-AU" sz="1400" dirty="0"/>
                        <a:t>A pop-up window prompts users to enter credentials or download malicious content.</a:t>
                      </a:r>
                    </a:p>
                  </a:txBody>
                  <a:tcPr/>
                </a:tc>
                <a:tc>
                  <a:txBody>
                    <a:bodyPr/>
                    <a:lstStyle/>
                    <a:p>
                      <a:r>
                        <a:rPr lang="en-AU" sz="1400" dirty="0"/>
                        <a:t>An autonomous attack contacting targets by phone with a recorded message invoking fear.</a:t>
                      </a:r>
                    </a:p>
                  </a:txBody>
                  <a:tcPr/>
                </a:tc>
                <a:tc>
                  <a:txBody>
                    <a:bodyPr/>
                    <a:lstStyle/>
                    <a:p>
                      <a:r>
                        <a:rPr lang="en-AU" sz="1400" dirty="0"/>
                        <a:t>Attackers create a disruption resulting in the user requesting help from the attacker. They then wind back the disruption while stealing information or preparing an advanced persistent attack. As the target reached out to them there is a high degree of trust. </a:t>
                      </a:r>
                    </a:p>
                  </a:txBody>
                  <a:tcPr/>
                </a:tc>
                <a:extLst>
                  <a:ext uri="{0D108BD9-81ED-4DB2-BD59-A6C34878D82A}">
                    <a16:rowId xmlns:a16="http://schemas.microsoft.com/office/drawing/2014/main" val="4142568741"/>
                  </a:ext>
                </a:extLst>
              </a:tr>
            </a:tbl>
          </a:graphicData>
        </a:graphic>
      </p:graphicFrame>
    </p:spTree>
    <p:extLst>
      <p:ext uri="{BB962C8B-B14F-4D97-AF65-F5344CB8AC3E}">
        <p14:creationId xmlns:p14="http://schemas.microsoft.com/office/powerpoint/2010/main" val="345569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62BE-5D9F-10B3-4E9B-969FDD573BF2}"/>
              </a:ext>
            </a:extLst>
          </p:cNvPr>
          <p:cNvSpPr>
            <a:spLocks noGrp="1"/>
          </p:cNvSpPr>
          <p:nvPr>
            <p:ph type="title"/>
          </p:nvPr>
        </p:nvSpPr>
        <p:spPr>
          <a:xfrm>
            <a:off x="1484311" y="685800"/>
            <a:ext cx="10018713" cy="832449"/>
          </a:xfrm>
        </p:spPr>
        <p:txBody>
          <a:bodyPr/>
          <a:lstStyle/>
          <a:p>
            <a:r>
              <a:rPr lang="en-AU" dirty="0"/>
              <a:t>Social Engineering Attacks</a:t>
            </a:r>
          </a:p>
        </p:txBody>
      </p:sp>
      <p:sp>
        <p:nvSpPr>
          <p:cNvPr id="3" name="Content Placeholder 2">
            <a:extLst>
              <a:ext uri="{FF2B5EF4-FFF2-40B4-BE49-F238E27FC236}">
                <a16:creationId xmlns:a16="http://schemas.microsoft.com/office/drawing/2014/main" id="{BB40839B-C448-E1A0-1C78-0DFAF64884D1}"/>
              </a:ext>
            </a:extLst>
          </p:cNvPr>
          <p:cNvSpPr>
            <a:spLocks noGrp="1"/>
          </p:cNvSpPr>
          <p:nvPr>
            <p:ph idx="1"/>
          </p:nvPr>
        </p:nvSpPr>
        <p:spPr>
          <a:xfrm>
            <a:off x="1484311" y="1621767"/>
            <a:ext cx="10018712" cy="4169434"/>
          </a:xfrm>
        </p:spPr>
        <p:txBody>
          <a:bodyPr>
            <a:normAutofit/>
          </a:bodyPr>
          <a:lstStyle/>
          <a:p>
            <a:pPr marL="0" indent="0">
              <a:buNone/>
            </a:pPr>
            <a:r>
              <a:rPr lang="en-AU" sz="2800" b="1" dirty="0"/>
              <a:t>Social based</a:t>
            </a:r>
          </a:p>
          <a:p>
            <a:r>
              <a:rPr lang="en-AU" sz="2000" dirty="0"/>
              <a:t>Phishing, spear phishing, whaling </a:t>
            </a:r>
          </a:p>
          <a:p>
            <a:r>
              <a:rPr lang="en-AU" sz="2000" dirty="0"/>
              <a:t>Reverse social engineering</a:t>
            </a:r>
          </a:p>
          <a:p>
            <a:r>
              <a:rPr lang="en-AU" sz="2000" dirty="0"/>
              <a:t>Quid pro quo</a:t>
            </a:r>
          </a:p>
          <a:p>
            <a:r>
              <a:rPr lang="en-AU" sz="2000" dirty="0"/>
              <a:t>Vishing</a:t>
            </a:r>
          </a:p>
          <a:p>
            <a:r>
              <a:rPr lang="en-AU" sz="2000" dirty="0"/>
              <a:t>Pretexting</a:t>
            </a:r>
          </a:p>
        </p:txBody>
      </p:sp>
      <p:sp>
        <p:nvSpPr>
          <p:cNvPr id="5" name="TextBox 4">
            <a:extLst>
              <a:ext uri="{FF2B5EF4-FFF2-40B4-BE49-F238E27FC236}">
                <a16:creationId xmlns:a16="http://schemas.microsoft.com/office/drawing/2014/main" id="{6D904CCE-E221-3502-7F31-9A726C36E3BC}"/>
              </a:ext>
            </a:extLst>
          </p:cNvPr>
          <p:cNvSpPr txBox="1"/>
          <p:nvPr/>
        </p:nvSpPr>
        <p:spPr>
          <a:xfrm>
            <a:off x="10349947" y="6056243"/>
            <a:ext cx="1457739" cy="369332"/>
          </a:xfrm>
          <a:prstGeom prst="rect">
            <a:avLst/>
          </a:prstGeom>
          <a:noFill/>
        </p:spPr>
        <p:txBody>
          <a:bodyPr wrap="square" rtlCol="0">
            <a:spAutoFit/>
          </a:bodyPr>
          <a:lstStyle/>
          <a:p>
            <a:r>
              <a:rPr lang="en-AU" dirty="0"/>
              <a:t>(</a:t>
            </a:r>
            <a:r>
              <a:rPr lang="en-AU" dirty="0" err="1"/>
              <a:t>Bhusal</a:t>
            </a:r>
            <a:r>
              <a:rPr lang="en-AU" dirty="0"/>
              <a:t> 2021)</a:t>
            </a:r>
          </a:p>
        </p:txBody>
      </p:sp>
      <p:pic>
        <p:nvPicPr>
          <p:cNvPr id="7" name="Picture 6">
            <a:extLst>
              <a:ext uri="{FF2B5EF4-FFF2-40B4-BE49-F238E27FC236}">
                <a16:creationId xmlns:a16="http://schemas.microsoft.com/office/drawing/2014/main" id="{785EAECD-5808-933C-1F82-B93F82FB28EC}"/>
              </a:ext>
            </a:extLst>
          </p:cNvPr>
          <p:cNvPicPr>
            <a:picLocks noChangeAspect="1"/>
          </p:cNvPicPr>
          <p:nvPr/>
        </p:nvPicPr>
        <p:blipFill>
          <a:blip r:embed="rId2"/>
          <a:stretch>
            <a:fillRect/>
          </a:stretch>
        </p:blipFill>
        <p:spPr>
          <a:xfrm>
            <a:off x="6444450" y="1559301"/>
            <a:ext cx="3236263" cy="1869699"/>
          </a:xfrm>
          <a:prstGeom prst="rect">
            <a:avLst/>
          </a:prstGeom>
        </p:spPr>
      </p:pic>
      <p:pic>
        <p:nvPicPr>
          <p:cNvPr id="1028" name="Picture 4" descr="News : Fake Call Centre Operators Duped 86 People from MP">
            <a:extLst>
              <a:ext uri="{FF2B5EF4-FFF2-40B4-BE49-F238E27FC236}">
                <a16:creationId xmlns:a16="http://schemas.microsoft.com/office/drawing/2014/main" id="{4220AEE9-1042-828D-1E30-7A0218DA9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991" y="3888099"/>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 receive you receive Meme Generator - Imgflip">
            <a:extLst>
              <a:ext uri="{FF2B5EF4-FFF2-40B4-BE49-F238E27FC236}">
                <a16:creationId xmlns:a16="http://schemas.microsoft.com/office/drawing/2014/main" id="{4004CD41-5A39-AA6F-4BCF-CA8AC90A9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164" y="2296958"/>
            <a:ext cx="19145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96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D5B11F1-42F0-BE48-921D-0695C7DE704B}"/>
              </a:ext>
            </a:extLst>
          </p:cNvPr>
          <p:cNvGraphicFramePr>
            <a:graphicFrameLocks noGrp="1"/>
          </p:cNvGraphicFramePr>
          <p:nvPr>
            <p:extLst>
              <p:ext uri="{D42A27DB-BD31-4B8C-83A1-F6EECF244321}">
                <p14:modId xmlns:p14="http://schemas.microsoft.com/office/powerpoint/2010/main" val="132737911"/>
              </p:ext>
            </p:extLst>
          </p:nvPr>
        </p:nvGraphicFramePr>
        <p:xfrm>
          <a:off x="1539080" y="1539240"/>
          <a:ext cx="10069514" cy="3992880"/>
        </p:xfrm>
        <a:graphic>
          <a:graphicData uri="http://schemas.openxmlformats.org/drawingml/2006/table">
            <a:tbl>
              <a:tblPr firstRow="1" bandRow="1">
                <a:tableStyleId>{5C22544A-7EE6-4342-B048-85BDC9FD1C3A}</a:tableStyleId>
              </a:tblPr>
              <a:tblGrid>
                <a:gridCol w="1438502">
                  <a:extLst>
                    <a:ext uri="{9D8B030D-6E8A-4147-A177-3AD203B41FA5}">
                      <a16:colId xmlns:a16="http://schemas.microsoft.com/office/drawing/2014/main" val="2062052185"/>
                    </a:ext>
                  </a:extLst>
                </a:gridCol>
                <a:gridCol w="1438502">
                  <a:extLst>
                    <a:ext uri="{9D8B030D-6E8A-4147-A177-3AD203B41FA5}">
                      <a16:colId xmlns:a16="http://schemas.microsoft.com/office/drawing/2014/main" val="1502188354"/>
                    </a:ext>
                  </a:extLst>
                </a:gridCol>
                <a:gridCol w="1438502">
                  <a:extLst>
                    <a:ext uri="{9D8B030D-6E8A-4147-A177-3AD203B41FA5}">
                      <a16:colId xmlns:a16="http://schemas.microsoft.com/office/drawing/2014/main" val="170349556"/>
                    </a:ext>
                  </a:extLst>
                </a:gridCol>
                <a:gridCol w="1438502">
                  <a:extLst>
                    <a:ext uri="{9D8B030D-6E8A-4147-A177-3AD203B41FA5}">
                      <a16:colId xmlns:a16="http://schemas.microsoft.com/office/drawing/2014/main" val="1837779651"/>
                    </a:ext>
                  </a:extLst>
                </a:gridCol>
                <a:gridCol w="1438502">
                  <a:extLst>
                    <a:ext uri="{9D8B030D-6E8A-4147-A177-3AD203B41FA5}">
                      <a16:colId xmlns:a16="http://schemas.microsoft.com/office/drawing/2014/main" val="2156267744"/>
                    </a:ext>
                  </a:extLst>
                </a:gridCol>
                <a:gridCol w="1438502">
                  <a:extLst>
                    <a:ext uri="{9D8B030D-6E8A-4147-A177-3AD203B41FA5}">
                      <a16:colId xmlns:a16="http://schemas.microsoft.com/office/drawing/2014/main" val="798448724"/>
                    </a:ext>
                  </a:extLst>
                </a:gridCol>
                <a:gridCol w="1438502">
                  <a:extLst>
                    <a:ext uri="{9D8B030D-6E8A-4147-A177-3AD203B41FA5}">
                      <a16:colId xmlns:a16="http://schemas.microsoft.com/office/drawing/2014/main" val="2430287905"/>
                    </a:ext>
                  </a:extLst>
                </a:gridCol>
              </a:tblGrid>
              <a:tr h="851959">
                <a:tc>
                  <a:txBody>
                    <a:bodyPr/>
                    <a:lstStyle/>
                    <a:p>
                      <a:pPr algn="ctr"/>
                      <a:r>
                        <a:rPr lang="en-AU" sz="1800" dirty="0"/>
                        <a:t>Phishing</a:t>
                      </a:r>
                    </a:p>
                  </a:txBody>
                  <a:tcPr/>
                </a:tc>
                <a:tc>
                  <a:txBody>
                    <a:bodyPr/>
                    <a:lstStyle/>
                    <a:p>
                      <a:pPr algn="ctr"/>
                      <a:r>
                        <a:rPr lang="en-AU" sz="1800" dirty="0"/>
                        <a:t>Spear Phishing</a:t>
                      </a:r>
                      <a:endParaRPr lang="en-AU" dirty="0"/>
                    </a:p>
                  </a:txBody>
                  <a:tcPr/>
                </a:tc>
                <a:tc>
                  <a:txBody>
                    <a:bodyPr/>
                    <a:lstStyle/>
                    <a:p>
                      <a:pPr algn="ctr"/>
                      <a:r>
                        <a:rPr lang="en-AU" sz="1800" dirty="0"/>
                        <a:t>Whaling</a:t>
                      </a:r>
                      <a:endParaRPr lang="en-A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Reverse social engineering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800" dirty="0"/>
                        <a:t>Quid pro quo</a:t>
                      </a:r>
                    </a:p>
                  </a:txBody>
                  <a:tcPr/>
                </a:tc>
                <a:tc>
                  <a:txBody>
                    <a:bodyPr/>
                    <a:lstStyle/>
                    <a:p>
                      <a:pPr algn="ctr"/>
                      <a:r>
                        <a:rPr lang="en-AU" sz="1800" dirty="0"/>
                        <a:t>Vishing</a:t>
                      </a:r>
                      <a:endParaRPr lang="en-AU" dirty="0"/>
                    </a:p>
                  </a:txBody>
                  <a:tcPr/>
                </a:tc>
                <a:tc>
                  <a:txBody>
                    <a:bodyPr/>
                    <a:lstStyle/>
                    <a:p>
                      <a:pPr algn="ctr"/>
                      <a:r>
                        <a:rPr lang="en-AU" dirty="0"/>
                        <a:t>Pretexting</a:t>
                      </a:r>
                    </a:p>
                    <a:p>
                      <a:pPr algn="ctr"/>
                      <a:r>
                        <a:rPr lang="en-AU" dirty="0"/>
                        <a:t>method</a:t>
                      </a:r>
                    </a:p>
                  </a:txBody>
                  <a:tcPr/>
                </a:tc>
                <a:extLst>
                  <a:ext uri="{0D108BD9-81ED-4DB2-BD59-A6C34878D82A}">
                    <a16:rowId xmlns:a16="http://schemas.microsoft.com/office/drawing/2014/main" val="13957526"/>
                  </a:ext>
                </a:extLst>
              </a:tr>
              <a:tr h="1769185">
                <a:tc>
                  <a:txBody>
                    <a:bodyPr/>
                    <a:lstStyle/>
                    <a:p>
                      <a:r>
                        <a:rPr lang="en-AU" sz="1400" dirty="0"/>
                        <a:t>Attackers send fake emails in the hope that a random victim will provide confidential information.</a:t>
                      </a:r>
                    </a:p>
                  </a:txBody>
                  <a:tcPr/>
                </a:tc>
                <a:tc>
                  <a:txBody>
                    <a:bodyPr/>
                    <a:lstStyle/>
                    <a:p>
                      <a:r>
                        <a:rPr lang="en-AU" sz="1400" dirty="0"/>
                        <a:t>Attackers send fake emails to a select to obtain confidential information or financial assets.</a:t>
                      </a:r>
                    </a:p>
                  </a:txBody>
                  <a:tcPr/>
                </a:tc>
                <a:tc>
                  <a:txBody>
                    <a:bodyPr/>
                    <a:lstStyle/>
                    <a:p>
                      <a:r>
                        <a:rPr lang="en-AU" sz="1400" dirty="0"/>
                        <a:t>Attackers launch an attack on a specific target connected to a huge payload. May involve extortion, blackmail, fraud, or theft.</a:t>
                      </a:r>
                    </a:p>
                  </a:txBody>
                  <a:tcPr/>
                </a:tc>
                <a:tc>
                  <a:txBody>
                    <a:bodyPr/>
                    <a:lstStyle/>
                    <a:p>
                      <a:r>
                        <a:rPr lang="en-AU" sz="1400" dirty="0"/>
                        <a:t>As seen in technical based attacks</a:t>
                      </a:r>
                    </a:p>
                  </a:txBody>
                  <a:tcPr/>
                </a:tc>
                <a:tc>
                  <a:txBody>
                    <a:bodyPr/>
                    <a:lstStyle/>
                    <a:p>
                      <a:r>
                        <a:rPr lang="en-AU" sz="1400" dirty="0"/>
                        <a:t>The attacker falsely offers something of value, in exchange for their target information.</a:t>
                      </a:r>
                    </a:p>
                  </a:txBody>
                  <a:tcPr/>
                </a:tc>
                <a:tc>
                  <a:txBody>
                    <a:bodyPr/>
                    <a:lstStyle/>
                    <a:p>
                      <a:r>
                        <a:rPr lang="en-AU" sz="1400" dirty="0"/>
                        <a:t>Phone phishing. </a:t>
                      </a:r>
                    </a:p>
                  </a:txBody>
                  <a:tcPr/>
                </a:tc>
                <a:tc>
                  <a:txBody>
                    <a:bodyPr/>
                    <a:lstStyle/>
                    <a:p>
                      <a:r>
                        <a:rPr lang="en-AU" sz="1400" dirty="0"/>
                        <a:t>The attacker provides a context that the target gets swept up in resulting in them divulging confidential information.</a:t>
                      </a:r>
                    </a:p>
                    <a:p>
                      <a:endParaRPr lang="en-AU" sz="1400" dirty="0"/>
                    </a:p>
                    <a:p>
                      <a:r>
                        <a:rPr lang="en-AU" sz="1400" dirty="0"/>
                        <a:t>E.g. Winning the lottery, helping a loved one, tax office, etc.</a:t>
                      </a:r>
                    </a:p>
                  </a:txBody>
                  <a:tcPr/>
                </a:tc>
                <a:extLst>
                  <a:ext uri="{0D108BD9-81ED-4DB2-BD59-A6C34878D82A}">
                    <a16:rowId xmlns:a16="http://schemas.microsoft.com/office/drawing/2014/main" val="869600261"/>
                  </a:ext>
                </a:extLst>
              </a:tr>
            </a:tbl>
          </a:graphicData>
        </a:graphic>
      </p:graphicFrame>
    </p:spTree>
    <p:extLst>
      <p:ext uri="{BB962C8B-B14F-4D97-AF65-F5344CB8AC3E}">
        <p14:creationId xmlns:p14="http://schemas.microsoft.com/office/powerpoint/2010/main" val="201544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9B52-4EFF-3FFF-7382-05A6DE6578BD}"/>
              </a:ext>
            </a:extLst>
          </p:cNvPr>
          <p:cNvSpPr>
            <a:spLocks noGrp="1"/>
          </p:cNvSpPr>
          <p:nvPr>
            <p:ph type="title"/>
          </p:nvPr>
        </p:nvSpPr>
        <p:spPr>
          <a:xfrm>
            <a:off x="1484311" y="685800"/>
            <a:ext cx="10018713" cy="659921"/>
          </a:xfrm>
        </p:spPr>
        <p:txBody>
          <a:bodyPr>
            <a:normAutofit fontScale="90000"/>
          </a:bodyPr>
          <a:lstStyle/>
          <a:p>
            <a:r>
              <a:rPr lang="en-AU" dirty="0"/>
              <a:t>Timeline</a:t>
            </a:r>
          </a:p>
        </p:txBody>
      </p:sp>
      <p:sp>
        <p:nvSpPr>
          <p:cNvPr id="3" name="Content Placeholder 2">
            <a:extLst>
              <a:ext uri="{FF2B5EF4-FFF2-40B4-BE49-F238E27FC236}">
                <a16:creationId xmlns:a16="http://schemas.microsoft.com/office/drawing/2014/main" id="{B99C5E78-BF46-8881-8408-4DC016109303}"/>
              </a:ext>
            </a:extLst>
          </p:cNvPr>
          <p:cNvSpPr>
            <a:spLocks noGrp="1"/>
          </p:cNvSpPr>
          <p:nvPr>
            <p:ph idx="1"/>
          </p:nvPr>
        </p:nvSpPr>
        <p:spPr>
          <a:xfrm>
            <a:off x="3711099" y="1439173"/>
            <a:ext cx="3342434" cy="659921"/>
          </a:xfrm>
        </p:spPr>
        <p:txBody>
          <a:bodyPr>
            <a:normAutofit/>
          </a:bodyPr>
          <a:lstStyle/>
          <a:p>
            <a:pPr marL="0" indent="0">
              <a:buNone/>
            </a:pPr>
            <a:r>
              <a:rPr lang="en-AU" sz="1400" dirty="0"/>
              <a:t>Trojan Horse (Baiting)</a:t>
            </a:r>
          </a:p>
        </p:txBody>
      </p:sp>
      <p:cxnSp>
        <p:nvCxnSpPr>
          <p:cNvPr id="5" name="Straight Connector 4">
            <a:extLst>
              <a:ext uri="{FF2B5EF4-FFF2-40B4-BE49-F238E27FC236}">
                <a16:creationId xmlns:a16="http://schemas.microsoft.com/office/drawing/2014/main" id="{E11D72A6-A214-D1B7-4114-6A83930A5FEE}"/>
              </a:ext>
            </a:extLst>
          </p:cNvPr>
          <p:cNvCxnSpPr>
            <a:cxnSpLocks/>
          </p:cNvCxnSpPr>
          <p:nvPr/>
        </p:nvCxnSpPr>
        <p:spPr>
          <a:xfrm>
            <a:off x="2967488" y="1679276"/>
            <a:ext cx="7815532" cy="43735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E694F3-14DE-103D-8ADD-96FCA2DD1D81}"/>
              </a:ext>
            </a:extLst>
          </p:cNvPr>
          <p:cNvCxnSpPr>
            <a:stCxn id="3" idx="1"/>
          </p:cNvCxnSpPr>
          <p:nvPr/>
        </p:nvCxnSpPr>
        <p:spPr>
          <a:xfrm flipH="1" flipV="1">
            <a:off x="3105510" y="1769133"/>
            <a:ext cx="605589"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362D464-1F94-F73B-F3BB-F10A4CC0DC05}"/>
              </a:ext>
            </a:extLst>
          </p:cNvPr>
          <p:cNvSpPr txBox="1">
            <a:spLocks/>
          </p:cNvSpPr>
          <p:nvPr/>
        </p:nvSpPr>
        <p:spPr>
          <a:xfrm>
            <a:off x="2181348" y="1450675"/>
            <a:ext cx="924162"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1184 BC</a:t>
            </a:r>
          </a:p>
        </p:txBody>
      </p:sp>
      <p:sp>
        <p:nvSpPr>
          <p:cNvPr id="10" name="Content Placeholder 2">
            <a:extLst>
              <a:ext uri="{FF2B5EF4-FFF2-40B4-BE49-F238E27FC236}">
                <a16:creationId xmlns:a16="http://schemas.microsoft.com/office/drawing/2014/main" id="{65AA63FD-F5A9-9E70-8F6E-C9BB94C16536}"/>
              </a:ext>
            </a:extLst>
          </p:cNvPr>
          <p:cNvSpPr txBox="1">
            <a:spLocks/>
          </p:cNvSpPr>
          <p:nvPr/>
        </p:nvSpPr>
        <p:spPr>
          <a:xfrm>
            <a:off x="8226726" y="3978934"/>
            <a:ext cx="3342434"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Spanish Prisoner Con (Phishing)</a:t>
            </a:r>
          </a:p>
        </p:txBody>
      </p:sp>
      <p:cxnSp>
        <p:nvCxnSpPr>
          <p:cNvPr id="11" name="Straight Connector 10">
            <a:extLst>
              <a:ext uri="{FF2B5EF4-FFF2-40B4-BE49-F238E27FC236}">
                <a16:creationId xmlns:a16="http://schemas.microsoft.com/office/drawing/2014/main" id="{18415A6F-DCA1-D3D7-22A9-E73C47BCA7FE}"/>
              </a:ext>
            </a:extLst>
          </p:cNvPr>
          <p:cNvCxnSpPr>
            <a:stCxn id="10" idx="1"/>
          </p:cNvCxnSpPr>
          <p:nvPr/>
        </p:nvCxnSpPr>
        <p:spPr>
          <a:xfrm flipH="1" flipV="1">
            <a:off x="7621137" y="4308894"/>
            <a:ext cx="605589"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36EF41A4-FA84-63FE-098C-6E6BD38718B7}"/>
              </a:ext>
            </a:extLst>
          </p:cNvPr>
          <p:cNvSpPr txBox="1">
            <a:spLocks/>
          </p:cNvSpPr>
          <p:nvPr/>
        </p:nvSpPr>
        <p:spPr>
          <a:xfrm>
            <a:off x="6696975" y="3990436"/>
            <a:ext cx="924162"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1500 BC</a:t>
            </a:r>
          </a:p>
        </p:txBody>
      </p:sp>
      <p:pic>
        <p:nvPicPr>
          <p:cNvPr id="14" name="Picture 13">
            <a:extLst>
              <a:ext uri="{FF2B5EF4-FFF2-40B4-BE49-F238E27FC236}">
                <a16:creationId xmlns:a16="http://schemas.microsoft.com/office/drawing/2014/main" id="{18C7A460-EB1B-6DA6-C1C9-984A8C054C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58267" y="2339197"/>
            <a:ext cx="1610140" cy="805070"/>
          </a:xfrm>
          <a:prstGeom prst="rect">
            <a:avLst/>
          </a:prstGeom>
        </p:spPr>
      </p:pic>
      <p:pic>
        <p:nvPicPr>
          <p:cNvPr id="4098" name="Picture 2" descr="The Spanish Prisoner | On the Media | WNYC Studios">
            <a:extLst>
              <a:ext uri="{FF2B5EF4-FFF2-40B4-BE49-F238E27FC236}">
                <a16:creationId xmlns:a16="http://schemas.microsoft.com/office/drawing/2014/main" id="{1B306DED-1500-D8A7-30E2-60E601ED0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30" y="4661796"/>
            <a:ext cx="1514061" cy="151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9B52-4EFF-3FFF-7382-05A6DE6578BD}"/>
              </a:ext>
            </a:extLst>
          </p:cNvPr>
          <p:cNvSpPr>
            <a:spLocks noGrp="1"/>
          </p:cNvSpPr>
          <p:nvPr>
            <p:ph type="title"/>
          </p:nvPr>
        </p:nvSpPr>
        <p:spPr>
          <a:xfrm>
            <a:off x="1484311" y="685800"/>
            <a:ext cx="10018713" cy="659921"/>
          </a:xfrm>
        </p:spPr>
        <p:txBody>
          <a:bodyPr>
            <a:normAutofit fontScale="90000"/>
          </a:bodyPr>
          <a:lstStyle/>
          <a:p>
            <a:r>
              <a:rPr lang="en-AU" dirty="0"/>
              <a:t>Timeline</a:t>
            </a:r>
          </a:p>
        </p:txBody>
      </p:sp>
      <p:cxnSp>
        <p:nvCxnSpPr>
          <p:cNvPr id="5" name="Straight Connector 4">
            <a:extLst>
              <a:ext uri="{FF2B5EF4-FFF2-40B4-BE49-F238E27FC236}">
                <a16:creationId xmlns:a16="http://schemas.microsoft.com/office/drawing/2014/main" id="{E11D72A6-A214-D1B7-4114-6A83930A5FEE}"/>
              </a:ext>
            </a:extLst>
          </p:cNvPr>
          <p:cNvCxnSpPr>
            <a:cxnSpLocks/>
          </p:cNvCxnSpPr>
          <p:nvPr/>
        </p:nvCxnSpPr>
        <p:spPr>
          <a:xfrm>
            <a:off x="2967488" y="1679276"/>
            <a:ext cx="7815532" cy="43735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82369D40-0631-0786-98FA-9A4C81B78A95}"/>
              </a:ext>
            </a:extLst>
          </p:cNvPr>
          <p:cNvSpPr txBox="1">
            <a:spLocks/>
          </p:cNvSpPr>
          <p:nvPr/>
        </p:nvSpPr>
        <p:spPr>
          <a:xfrm>
            <a:off x="3613333" y="1345721"/>
            <a:ext cx="3342434"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Eiffel Tower (phishing)</a:t>
            </a:r>
          </a:p>
        </p:txBody>
      </p:sp>
      <p:cxnSp>
        <p:nvCxnSpPr>
          <p:cNvPr id="54" name="Straight Connector 53">
            <a:extLst>
              <a:ext uri="{FF2B5EF4-FFF2-40B4-BE49-F238E27FC236}">
                <a16:creationId xmlns:a16="http://schemas.microsoft.com/office/drawing/2014/main" id="{F4C93280-9D09-6EE6-4CE0-A02E3AAFC6BE}"/>
              </a:ext>
            </a:extLst>
          </p:cNvPr>
          <p:cNvCxnSpPr>
            <a:stCxn id="53" idx="1"/>
          </p:cNvCxnSpPr>
          <p:nvPr/>
        </p:nvCxnSpPr>
        <p:spPr>
          <a:xfrm flipH="1" flipV="1">
            <a:off x="3007744" y="1675681"/>
            <a:ext cx="605589"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Content Placeholder 2">
            <a:extLst>
              <a:ext uri="{FF2B5EF4-FFF2-40B4-BE49-F238E27FC236}">
                <a16:creationId xmlns:a16="http://schemas.microsoft.com/office/drawing/2014/main" id="{C4AE8C61-E98C-D5A5-A378-F46EE6440198}"/>
              </a:ext>
            </a:extLst>
          </p:cNvPr>
          <p:cNvSpPr txBox="1">
            <a:spLocks/>
          </p:cNvSpPr>
          <p:nvPr/>
        </p:nvSpPr>
        <p:spPr>
          <a:xfrm>
            <a:off x="2378014" y="1357223"/>
            <a:ext cx="62972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1925</a:t>
            </a:r>
          </a:p>
        </p:txBody>
      </p:sp>
      <p:sp>
        <p:nvSpPr>
          <p:cNvPr id="56" name="Content Placeholder 2">
            <a:extLst>
              <a:ext uri="{FF2B5EF4-FFF2-40B4-BE49-F238E27FC236}">
                <a16:creationId xmlns:a16="http://schemas.microsoft.com/office/drawing/2014/main" id="{668A37CA-0E58-A6C4-A774-7433BC8148CA}"/>
              </a:ext>
            </a:extLst>
          </p:cNvPr>
          <p:cNvSpPr txBox="1">
            <a:spLocks/>
          </p:cNvSpPr>
          <p:nvPr/>
        </p:nvSpPr>
        <p:spPr>
          <a:xfrm>
            <a:off x="8993341" y="4415287"/>
            <a:ext cx="3342434"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Security Pacific national bank (phishing)</a:t>
            </a:r>
          </a:p>
        </p:txBody>
      </p:sp>
      <p:cxnSp>
        <p:nvCxnSpPr>
          <p:cNvPr id="57" name="Straight Connector 56">
            <a:extLst>
              <a:ext uri="{FF2B5EF4-FFF2-40B4-BE49-F238E27FC236}">
                <a16:creationId xmlns:a16="http://schemas.microsoft.com/office/drawing/2014/main" id="{75284EB6-A899-6711-8468-0386D685B3E1}"/>
              </a:ext>
            </a:extLst>
          </p:cNvPr>
          <p:cNvCxnSpPr>
            <a:stCxn id="56" idx="1"/>
          </p:cNvCxnSpPr>
          <p:nvPr/>
        </p:nvCxnSpPr>
        <p:spPr>
          <a:xfrm flipH="1" flipV="1">
            <a:off x="8387752" y="4745247"/>
            <a:ext cx="605589"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5C879818-5B36-8B08-8897-F9BDCA3C0AED}"/>
              </a:ext>
            </a:extLst>
          </p:cNvPr>
          <p:cNvSpPr txBox="1">
            <a:spLocks/>
          </p:cNvSpPr>
          <p:nvPr/>
        </p:nvSpPr>
        <p:spPr>
          <a:xfrm>
            <a:off x="7758022" y="4426789"/>
            <a:ext cx="62972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1978</a:t>
            </a:r>
          </a:p>
        </p:txBody>
      </p:sp>
      <p:cxnSp>
        <p:nvCxnSpPr>
          <p:cNvPr id="62" name="Straight Connector 61">
            <a:extLst>
              <a:ext uri="{FF2B5EF4-FFF2-40B4-BE49-F238E27FC236}">
                <a16:creationId xmlns:a16="http://schemas.microsoft.com/office/drawing/2014/main" id="{51F6D454-71E8-958B-1C5D-CDA6D9DE8D09}"/>
              </a:ext>
            </a:extLst>
          </p:cNvPr>
          <p:cNvCxnSpPr>
            <a:cxnSpLocks/>
          </p:cNvCxnSpPr>
          <p:nvPr/>
        </p:nvCxnSpPr>
        <p:spPr>
          <a:xfrm>
            <a:off x="6380922" y="4415286"/>
            <a:ext cx="1377100" cy="76343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7" name="Content Placeholder 2">
            <a:extLst>
              <a:ext uri="{FF2B5EF4-FFF2-40B4-BE49-F238E27FC236}">
                <a16:creationId xmlns:a16="http://schemas.microsoft.com/office/drawing/2014/main" id="{E753E25F-BBE6-8963-43C5-899E71EECB16}"/>
              </a:ext>
            </a:extLst>
          </p:cNvPr>
          <p:cNvSpPr txBox="1">
            <a:spLocks/>
          </p:cNvSpPr>
          <p:nvPr/>
        </p:nvSpPr>
        <p:spPr>
          <a:xfrm>
            <a:off x="2061713" y="4415286"/>
            <a:ext cx="3093552"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Nigerian Prince scam letter (Phishing)</a:t>
            </a:r>
          </a:p>
        </p:txBody>
      </p:sp>
      <p:cxnSp>
        <p:nvCxnSpPr>
          <p:cNvPr id="68" name="Straight Connector 67">
            <a:extLst>
              <a:ext uri="{FF2B5EF4-FFF2-40B4-BE49-F238E27FC236}">
                <a16:creationId xmlns:a16="http://schemas.microsoft.com/office/drawing/2014/main" id="{93D6318A-ABA8-F2BD-FD6B-08597F7B921E}"/>
              </a:ext>
            </a:extLst>
          </p:cNvPr>
          <p:cNvCxnSpPr>
            <a:cxnSpLocks/>
          </p:cNvCxnSpPr>
          <p:nvPr/>
        </p:nvCxnSpPr>
        <p:spPr>
          <a:xfrm>
            <a:off x="5124089" y="4745247"/>
            <a:ext cx="1854679"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Content Placeholder 2">
            <a:extLst>
              <a:ext uri="{FF2B5EF4-FFF2-40B4-BE49-F238E27FC236}">
                <a16:creationId xmlns:a16="http://schemas.microsoft.com/office/drawing/2014/main" id="{CF563F4B-4A22-1F9B-9F28-BE5586DCEDA9}"/>
              </a:ext>
            </a:extLst>
          </p:cNvPr>
          <p:cNvSpPr txBox="1">
            <a:spLocks/>
          </p:cNvSpPr>
          <p:nvPr/>
        </p:nvSpPr>
        <p:spPr>
          <a:xfrm>
            <a:off x="3400115" y="5298949"/>
            <a:ext cx="3093552"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Nigerian Prince scam Faxes (Phishing)</a:t>
            </a:r>
          </a:p>
        </p:txBody>
      </p:sp>
      <p:cxnSp>
        <p:nvCxnSpPr>
          <p:cNvPr id="77" name="Straight Connector 76">
            <a:extLst>
              <a:ext uri="{FF2B5EF4-FFF2-40B4-BE49-F238E27FC236}">
                <a16:creationId xmlns:a16="http://schemas.microsoft.com/office/drawing/2014/main" id="{4D5AFFB5-1AAE-1BC4-6093-7E9FE6B732A1}"/>
              </a:ext>
            </a:extLst>
          </p:cNvPr>
          <p:cNvCxnSpPr>
            <a:cxnSpLocks/>
          </p:cNvCxnSpPr>
          <p:nvPr/>
        </p:nvCxnSpPr>
        <p:spPr>
          <a:xfrm>
            <a:off x="6343307" y="5643421"/>
            <a:ext cx="1854679"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2284224C-9A24-8C10-40DB-3D4DD71DD401}"/>
              </a:ext>
            </a:extLst>
          </p:cNvPr>
          <p:cNvSpPr txBox="1">
            <a:spLocks/>
          </p:cNvSpPr>
          <p:nvPr/>
        </p:nvSpPr>
        <p:spPr>
          <a:xfrm>
            <a:off x="6672606" y="4193695"/>
            <a:ext cx="62972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1970s</a:t>
            </a:r>
          </a:p>
        </p:txBody>
      </p:sp>
      <p:sp>
        <p:nvSpPr>
          <p:cNvPr id="82" name="Content Placeholder 2">
            <a:extLst>
              <a:ext uri="{FF2B5EF4-FFF2-40B4-BE49-F238E27FC236}">
                <a16:creationId xmlns:a16="http://schemas.microsoft.com/office/drawing/2014/main" id="{1AED0FDF-B313-98C4-A2B2-ADF664A87CA4}"/>
              </a:ext>
            </a:extLst>
          </p:cNvPr>
          <p:cNvSpPr txBox="1">
            <a:spLocks/>
          </p:cNvSpPr>
          <p:nvPr/>
        </p:nvSpPr>
        <p:spPr>
          <a:xfrm>
            <a:off x="8197986" y="5258567"/>
            <a:ext cx="62972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1980s</a:t>
            </a:r>
          </a:p>
        </p:txBody>
      </p:sp>
      <p:pic>
        <p:nvPicPr>
          <p:cNvPr id="5124" name="Picture 4" descr="How a Con Artist Sold the Eiffel Tower (Twice) | Bonjour Paris">
            <a:extLst>
              <a:ext uri="{FF2B5EF4-FFF2-40B4-BE49-F238E27FC236}">
                <a16:creationId xmlns:a16="http://schemas.microsoft.com/office/drawing/2014/main" id="{B58304BA-CE6A-2A0F-5A36-F9018762A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911" y="2034478"/>
            <a:ext cx="1904000" cy="107617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U.S. Agency Reportedly Set Up Suspect in Computer Bank Fraud - The New York  Times">
            <a:extLst>
              <a:ext uri="{FF2B5EF4-FFF2-40B4-BE49-F238E27FC236}">
                <a16:creationId xmlns:a16="http://schemas.microsoft.com/office/drawing/2014/main" id="{0C127305-820B-4D6D-74CA-9E5DA4D37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7761" y="1975450"/>
            <a:ext cx="1586843" cy="2605067"/>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Connector 88">
            <a:extLst>
              <a:ext uri="{FF2B5EF4-FFF2-40B4-BE49-F238E27FC236}">
                <a16:creationId xmlns:a16="http://schemas.microsoft.com/office/drawing/2014/main" id="{FAFD38A9-14D4-7922-40F1-0056A263CA2A}"/>
              </a:ext>
            </a:extLst>
          </p:cNvPr>
          <p:cNvCxnSpPr>
            <a:cxnSpLocks/>
          </p:cNvCxnSpPr>
          <p:nvPr/>
        </p:nvCxnSpPr>
        <p:spPr>
          <a:xfrm>
            <a:off x="7360000" y="5190227"/>
            <a:ext cx="1377100" cy="76343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38ECC3C-4CED-3133-3A7A-02F8E2ABA0C8}"/>
              </a:ext>
            </a:extLst>
          </p:cNvPr>
          <p:cNvCxnSpPr>
            <a:cxnSpLocks/>
          </p:cNvCxnSpPr>
          <p:nvPr/>
        </p:nvCxnSpPr>
        <p:spPr>
          <a:xfrm>
            <a:off x="8304791" y="5965168"/>
            <a:ext cx="1377100" cy="76343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92" name="Content Placeholder 2">
            <a:extLst>
              <a:ext uri="{FF2B5EF4-FFF2-40B4-BE49-F238E27FC236}">
                <a16:creationId xmlns:a16="http://schemas.microsoft.com/office/drawing/2014/main" id="{5FE4D6CD-50AF-0473-7230-511A570420DF}"/>
              </a:ext>
            </a:extLst>
          </p:cNvPr>
          <p:cNvSpPr txBox="1">
            <a:spLocks/>
          </p:cNvSpPr>
          <p:nvPr/>
        </p:nvSpPr>
        <p:spPr>
          <a:xfrm>
            <a:off x="4079041" y="6044960"/>
            <a:ext cx="3093552"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Nigerian Prince scam emails (Phishing)</a:t>
            </a:r>
          </a:p>
        </p:txBody>
      </p:sp>
      <p:cxnSp>
        <p:nvCxnSpPr>
          <p:cNvPr id="93" name="Straight Connector 92">
            <a:extLst>
              <a:ext uri="{FF2B5EF4-FFF2-40B4-BE49-F238E27FC236}">
                <a16:creationId xmlns:a16="http://schemas.microsoft.com/office/drawing/2014/main" id="{BB21FF47-CEB6-9891-4D16-B7B6DB118881}"/>
              </a:ext>
            </a:extLst>
          </p:cNvPr>
          <p:cNvCxnSpPr>
            <a:cxnSpLocks/>
          </p:cNvCxnSpPr>
          <p:nvPr/>
        </p:nvCxnSpPr>
        <p:spPr>
          <a:xfrm>
            <a:off x="7172593" y="6380640"/>
            <a:ext cx="1854679"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Content Placeholder 2">
            <a:extLst>
              <a:ext uri="{FF2B5EF4-FFF2-40B4-BE49-F238E27FC236}">
                <a16:creationId xmlns:a16="http://schemas.microsoft.com/office/drawing/2014/main" id="{C076FD8C-4FE1-507D-07F3-3FA64656978E}"/>
              </a:ext>
            </a:extLst>
          </p:cNvPr>
          <p:cNvSpPr txBox="1">
            <a:spLocks/>
          </p:cNvSpPr>
          <p:nvPr/>
        </p:nvSpPr>
        <p:spPr>
          <a:xfrm>
            <a:off x="9027272" y="5995786"/>
            <a:ext cx="62972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1990s</a:t>
            </a:r>
          </a:p>
        </p:txBody>
      </p:sp>
    </p:spTree>
    <p:extLst>
      <p:ext uri="{BB962C8B-B14F-4D97-AF65-F5344CB8AC3E}">
        <p14:creationId xmlns:p14="http://schemas.microsoft.com/office/powerpoint/2010/main" val="181004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9B52-4EFF-3FFF-7382-05A6DE6578BD}"/>
              </a:ext>
            </a:extLst>
          </p:cNvPr>
          <p:cNvSpPr>
            <a:spLocks noGrp="1"/>
          </p:cNvSpPr>
          <p:nvPr>
            <p:ph type="title"/>
          </p:nvPr>
        </p:nvSpPr>
        <p:spPr>
          <a:xfrm>
            <a:off x="1484311" y="685800"/>
            <a:ext cx="10018713" cy="659921"/>
          </a:xfrm>
        </p:spPr>
        <p:txBody>
          <a:bodyPr>
            <a:normAutofit fontScale="90000"/>
          </a:bodyPr>
          <a:lstStyle/>
          <a:p>
            <a:r>
              <a:rPr lang="en-AU" dirty="0"/>
              <a:t>Timeline</a:t>
            </a:r>
          </a:p>
        </p:txBody>
      </p:sp>
      <p:sp>
        <p:nvSpPr>
          <p:cNvPr id="3" name="Content Placeholder 2">
            <a:extLst>
              <a:ext uri="{FF2B5EF4-FFF2-40B4-BE49-F238E27FC236}">
                <a16:creationId xmlns:a16="http://schemas.microsoft.com/office/drawing/2014/main" id="{B99C5E78-BF46-8881-8408-4DC016109303}"/>
              </a:ext>
            </a:extLst>
          </p:cNvPr>
          <p:cNvSpPr>
            <a:spLocks noGrp="1"/>
          </p:cNvSpPr>
          <p:nvPr>
            <p:ph idx="1"/>
          </p:nvPr>
        </p:nvSpPr>
        <p:spPr>
          <a:xfrm>
            <a:off x="3711099" y="1439173"/>
            <a:ext cx="3342434" cy="659921"/>
          </a:xfrm>
        </p:spPr>
        <p:txBody>
          <a:bodyPr>
            <a:normAutofit/>
          </a:bodyPr>
          <a:lstStyle/>
          <a:p>
            <a:pPr marL="0" indent="0">
              <a:buNone/>
            </a:pPr>
            <a:r>
              <a:rPr lang="en-AU" sz="1400" dirty="0"/>
              <a:t>Motorola (Phishing)</a:t>
            </a:r>
          </a:p>
        </p:txBody>
      </p:sp>
      <p:cxnSp>
        <p:nvCxnSpPr>
          <p:cNvPr id="5" name="Straight Connector 4">
            <a:extLst>
              <a:ext uri="{FF2B5EF4-FFF2-40B4-BE49-F238E27FC236}">
                <a16:creationId xmlns:a16="http://schemas.microsoft.com/office/drawing/2014/main" id="{E11D72A6-A214-D1B7-4114-6A83930A5FEE}"/>
              </a:ext>
            </a:extLst>
          </p:cNvPr>
          <p:cNvCxnSpPr>
            <a:cxnSpLocks/>
          </p:cNvCxnSpPr>
          <p:nvPr/>
        </p:nvCxnSpPr>
        <p:spPr>
          <a:xfrm>
            <a:off x="2967488" y="1679276"/>
            <a:ext cx="7815532" cy="43735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E694F3-14DE-103D-8ADD-96FCA2DD1D81}"/>
              </a:ext>
            </a:extLst>
          </p:cNvPr>
          <p:cNvCxnSpPr>
            <a:cxnSpLocks/>
            <a:stCxn id="3" idx="1"/>
          </p:cNvCxnSpPr>
          <p:nvPr/>
        </p:nvCxnSpPr>
        <p:spPr>
          <a:xfrm flipH="1" flipV="1">
            <a:off x="3105510" y="1769133"/>
            <a:ext cx="605589"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E362D464-1F94-F73B-F3BB-F10A4CC0DC05}"/>
              </a:ext>
            </a:extLst>
          </p:cNvPr>
          <p:cNvSpPr txBox="1">
            <a:spLocks/>
          </p:cNvSpPr>
          <p:nvPr/>
        </p:nvSpPr>
        <p:spPr>
          <a:xfrm>
            <a:off x="2475780" y="1450675"/>
            <a:ext cx="62972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1992</a:t>
            </a:r>
          </a:p>
        </p:txBody>
      </p:sp>
      <p:sp>
        <p:nvSpPr>
          <p:cNvPr id="10" name="Content Placeholder 2">
            <a:extLst>
              <a:ext uri="{FF2B5EF4-FFF2-40B4-BE49-F238E27FC236}">
                <a16:creationId xmlns:a16="http://schemas.microsoft.com/office/drawing/2014/main" id="{65AA63FD-F5A9-9E70-8F6E-C9BB94C16536}"/>
              </a:ext>
            </a:extLst>
          </p:cNvPr>
          <p:cNvSpPr txBox="1">
            <a:spLocks/>
          </p:cNvSpPr>
          <p:nvPr/>
        </p:nvSpPr>
        <p:spPr>
          <a:xfrm>
            <a:off x="6096000" y="2757577"/>
            <a:ext cx="3342434"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RSA (Phishing)</a:t>
            </a:r>
          </a:p>
        </p:txBody>
      </p:sp>
      <p:cxnSp>
        <p:nvCxnSpPr>
          <p:cNvPr id="11" name="Straight Connector 10">
            <a:extLst>
              <a:ext uri="{FF2B5EF4-FFF2-40B4-BE49-F238E27FC236}">
                <a16:creationId xmlns:a16="http://schemas.microsoft.com/office/drawing/2014/main" id="{18415A6F-DCA1-D3D7-22A9-E73C47BCA7FE}"/>
              </a:ext>
            </a:extLst>
          </p:cNvPr>
          <p:cNvCxnSpPr>
            <a:stCxn id="10" idx="1"/>
          </p:cNvCxnSpPr>
          <p:nvPr/>
        </p:nvCxnSpPr>
        <p:spPr>
          <a:xfrm flipH="1" flipV="1">
            <a:off x="5490411" y="3087537"/>
            <a:ext cx="605589"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36EF41A4-FA84-63FE-098C-6E6BD38718B7}"/>
              </a:ext>
            </a:extLst>
          </p:cNvPr>
          <p:cNvSpPr txBox="1">
            <a:spLocks/>
          </p:cNvSpPr>
          <p:nvPr/>
        </p:nvSpPr>
        <p:spPr>
          <a:xfrm>
            <a:off x="4856671" y="2769079"/>
            <a:ext cx="633739" cy="659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2011</a:t>
            </a:r>
          </a:p>
        </p:txBody>
      </p:sp>
      <p:sp>
        <p:nvSpPr>
          <p:cNvPr id="4" name="Content Placeholder 2">
            <a:extLst>
              <a:ext uri="{FF2B5EF4-FFF2-40B4-BE49-F238E27FC236}">
                <a16:creationId xmlns:a16="http://schemas.microsoft.com/office/drawing/2014/main" id="{BDDEFA41-6E99-1F76-6C07-E3E4AA61B212}"/>
              </a:ext>
            </a:extLst>
          </p:cNvPr>
          <p:cNvSpPr txBox="1">
            <a:spLocks/>
          </p:cNvSpPr>
          <p:nvPr/>
        </p:nvSpPr>
        <p:spPr>
          <a:xfrm>
            <a:off x="8199554" y="2833059"/>
            <a:ext cx="3342434" cy="1214888"/>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Target (Phishing) </a:t>
            </a:r>
          </a:p>
          <a:p>
            <a:pPr marL="0" indent="0">
              <a:buFont typeface="Arial"/>
              <a:buNone/>
            </a:pPr>
            <a:r>
              <a:rPr lang="en-AU" sz="1400" dirty="0"/>
              <a:t>Associate Press (Phishing)</a:t>
            </a:r>
          </a:p>
          <a:p>
            <a:pPr marL="0" indent="0">
              <a:buFont typeface="Arial"/>
              <a:buNone/>
            </a:pPr>
            <a:r>
              <a:rPr lang="en-AU" sz="1400" dirty="0"/>
              <a:t>The new York times (Phishing)</a:t>
            </a:r>
          </a:p>
          <a:p>
            <a:pPr marL="0" indent="0">
              <a:buFont typeface="Arial"/>
              <a:buNone/>
            </a:pPr>
            <a:r>
              <a:rPr lang="en-AU" sz="1400" dirty="0"/>
              <a:t>Apple, Facebook, and Twitter (Watering-hole)</a:t>
            </a:r>
          </a:p>
        </p:txBody>
      </p:sp>
      <p:cxnSp>
        <p:nvCxnSpPr>
          <p:cNvPr id="6" name="Straight Connector 5">
            <a:extLst>
              <a:ext uri="{FF2B5EF4-FFF2-40B4-BE49-F238E27FC236}">
                <a16:creationId xmlns:a16="http://schemas.microsoft.com/office/drawing/2014/main" id="{34A4D1F5-7767-2558-9B72-CED01520D755}"/>
              </a:ext>
            </a:extLst>
          </p:cNvPr>
          <p:cNvCxnSpPr>
            <a:cxnSpLocks/>
            <a:stCxn id="4" idx="1"/>
            <a:endCxn id="7" idx="3"/>
          </p:cNvCxnSpPr>
          <p:nvPr/>
        </p:nvCxnSpPr>
        <p:spPr>
          <a:xfrm flipH="1" flipV="1">
            <a:off x="6082755" y="3429000"/>
            <a:ext cx="2116799" cy="11503"/>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8AC1DDA1-021A-27A8-778C-C43CBECBBE8A}"/>
              </a:ext>
            </a:extLst>
          </p:cNvPr>
          <p:cNvSpPr txBox="1">
            <a:spLocks/>
          </p:cNvSpPr>
          <p:nvPr/>
        </p:nvSpPr>
        <p:spPr>
          <a:xfrm>
            <a:off x="5449016" y="3185665"/>
            <a:ext cx="633739" cy="4866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2013</a:t>
            </a:r>
          </a:p>
        </p:txBody>
      </p:sp>
      <p:sp>
        <p:nvSpPr>
          <p:cNvPr id="17" name="Content Placeholder 2">
            <a:extLst>
              <a:ext uri="{FF2B5EF4-FFF2-40B4-BE49-F238E27FC236}">
                <a16:creationId xmlns:a16="http://schemas.microsoft.com/office/drawing/2014/main" id="{3C64409B-F409-7737-B4D9-FC748C06B827}"/>
              </a:ext>
            </a:extLst>
          </p:cNvPr>
          <p:cNvSpPr txBox="1">
            <a:spLocks/>
          </p:cNvSpPr>
          <p:nvPr/>
        </p:nvSpPr>
        <p:spPr>
          <a:xfrm>
            <a:off x="3767516" y="3073359"/>
            <a:ext cx="2085285" cy="12148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Sony Pictures (Phishing)</a:t>
            </a:r>
          </a:p>
        </p:txBody>
      </p:sp>
      <p:cxnSp>
        <p:nvCxnSpPr>
          <p:cNvPr id="18" name="Straight Connector 17">
            <a:extLst>
              <a:ext uri="{FF2B5EF4-FFF2-40B4-BE49-F238E27FC236}">
                <a16:creationId xmlns:a16="http://schemas.microsoft.com/office/drawing/2014/main" id="{4077FBBA-1E15-0674-2955-B72593329256}"/>
              </a:ext>
            </a:extLst>
          </p:cNvPr>
          <p:cNvCxnSpPr>
            <a:cxnSpLocks/>
            <a:stCxn id="17" idx="3"/>
            <a:endCxn id="19" idx="1"/>
          </p:cNvCxnSpPr>
          <p:nvPr/>
        </p:nvCxnSpPr>
        <p:spPr>
          <a:xfrm>
            <a:off x="5852801" y="3680803"/>
            <a:ext cx="721377" cy="30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8AC7AF62-D06A-6658-EFA5-3045278A5CFD}"/>
              </a:ext>
            </a:extLst>
          </p:cNvPr>
          <p:cNvSpPr txBox="1">
            <a:spLocks/>
          </p:cNvSpPr>
          <p:nvPr/>
        </p:nvSpPr>
        <p:spPr>
          <a:xfrm>
            <a:off x="6574178" y="3440503"/>
            <a:ext cx="633739" cy="4866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2014</a:t>
            </a:r>
          </a:p>
        </p:txBody>
      </p:sp>
      <p:sp>
        <p:nvSpPr>
          <p:cNvPr id="27" name="Content Placeholder 2">
            <a:extLst>
              <a:ext uri="{FF2B5EF4-FFF2-40B4-BE49-F238E27FC236}">
                <a16:creationId xmlns:a16="http://schemas.microsoft.com/office/drawing/2014/main" id="{C49E655E-6A6B-8AE9-F12B-DD628379A580}"/>
              </a:ext>
            </a:extLst>
          </p:cNvPr>
          <p:cNvSpPr txBox="1">
            <a:spLocks/>
          </p:cNvSpPr>
          <p:nvPr/>
        </p:nvSpPr>
        <p:spPr>
          <a:xfrm>
            <a:off x="1060727" y="3429000"/>
            <a:ext cx="2842998" cy="12148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US Presidential Election (Phishing)</a:t>
            </a:r>
          </a:p>
          <a:p>
            <a:pPr marL="0" indent="0">
              <a:buFont typeface="Arial"/>
              <a:buNone/>
            </a:pPr>
            <a:r>
              <a:rPr lang="en-AU" sz="1400" dirty="0"/>
              <a:t>Snapchat (whaling)</a:t>
            </a:r>
          </a:p>
        </p:txBody>
      </p:sp>
      <p:cxnSp>
        <p:nvCxnSpPr>
          <p:cNvPr id="28" name="Straight Connector 27">
            <a:extLst>
              <a:ext uri="{FF2B5EF4-FFF2-40B4-BE49-F238E27FC236}">
                <a16:creationId xmlns:a16="http://schemas.microsoft.com/office/drawing/2014/main" id="{D620ACAB-AAD9-7212-CC92-7CC26DD5952E}"/>
              </a:ext>
            </a:extLst>
          </p:cNvPr>
          <p:cNvCxnSpPr>
            <a:cxnSpLocks/>
            <a:stCxn id="27" idx="3"/>
            <a:endCxn id="29" idx="1"/>
          </p:cNvCxnSpPr>
          <p:nvPr/>
        </p:nvCxnSpPr>
        <p:spPr>
          <a:xfrm flipV="1">
            <a:off x="3903725" y="4000139"/>
            <a:ext cx="3235504" cy="36305"/>
          </a:xfrm>
          <a:prstGeom prst="line">
            <a:avLst/>
          </a:prstGeom>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A0A1069D-6EC5-2128-F9A0-52BF0FC98F08}"/>
              </a:ext>
            </a:extLst>
          </p:cNvPr>
          <p:cNvSpPr txBox="1">
            <a:spLocks/>
          </p:cNvSpPr>
          <p:nvPr/>
        </p:nvSpPr>
        <p:spPr>
          <a:xfrm>
            <a:off x="7139229" y="3756804"/>
            <a:ext cx="633739" cy="4866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2016</a:t>
            </a:r>
          </a:p>
        </p:txBody>
      </p:sp>
      <p:sp>
        <p:nvSpPr>
          <p:cNvPr id="32" name="Content Placeholder 2">
            <a:extLst>
              <a:ext uri="{FF2B5EF4-FFF2-40B4-BE49-F238E27FC236}">
                <a16:creationId xmlns:a16="http://schemas.microsoft.com/office/drawing/2014/main" id="{69CDB66A-BEDF-13BB-8F81-FC1729C6B507}"/>
              </a:ext>
            </a:extLst>
          </p:cNvPr>
          <p:cNvSpPr txBox="1">
            <a:spLocks/>
          </p:cNvSpPr>
          <p:nvPr/>
        </p:nvSpPr>
        <p:spPr>
          <a:xfrm>
            <a:off x="4556326" y="3718344"/>
            <a:ext cx="1557944" cy="12148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Toyota (Phishing)</a:t>
            </a:r>
          </a:p>
        </p:txBody>
      </p:sp>
      <p:cxnSp>
        <p:nvCxnSpPr>
          <p:cNvPr id="33" name="Straight Connector 32">
            <a:extLst>
              <a:ext uri="{FF2B5EF4-FFF2-40B4-BE49-F238E27FC236}">
                <a16:creationId xmlns:a16="http://schemas.microsoft.com/office/drawing/2014/main" id="{549CED6E-D013-4A6E-9B4C-B41229859801}"/>
              </a:ext>
            </a:extLst>
          </p:cNvPr>
          <p:cNvCxnSpPr>
            <a:cxnSpLocks/>
            <a:stCxn id="32" idx="3"/>
            <a:endCxn id="34" idx="1"/>
          </p:cNvCxnSpPr>
          <p:nvPr/>
        </p:nvCxnSpPr>
        <p:spPr>
          <a:xfrm flipV="1">
            <a:off x="6114270" y="4314286"/>
            <a:ext cx="1581787" cy="11502"/>
          </a:xfrm>
          <a:prstGeom prst="line">
            <a:avLst/>
          </a:prstGeom>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333E85AC-867C-CAF7-4B9B-993DB5A905F9}"/>
              </a:ext>
            </a:extLst>
          </p:cNvPr>
          <p:cNvSpPr txBox="1">
            <a:spLocks/>
          </p:cNvSpPr>
          <p:nvPr/>
        </p:nvSpPr>
        <p:spPr>
          <a:xfrm>
            <a:off x="7696057" y="4070951"/>
            <a:ext cx="633739" cy="4866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2019</a:t>
            </a:r>
          </a:p>
        </p:txBody>
      </p:sp>
      <p:sp>
        <p:nvSpPr>
          <p:cNvPr id="40" name="Content Placeholder 2">
            <a:extLst>
              <a:ext uri="{FF2B5EF4-FFF2-40B4-BE49-F238E27FC236}">
                <a16:creationId xmlns:a16="http://schemas.microsoft.com/office/drawing/2014/main" id="{0146E264-5CB8-6859-C6F5-2C366A718585}"/>
              </a:ext>
            </a:extLst>
          </p:cNvPr>
          <p:cNvSpPr txBox="1">
            <a:spLocks/>
          </p:cNvSpPr>
          <p:nvPr/>
        </p:nvSpPr>
        <p:spPr>
          <a:xfrm>
            <a:off x="9321996" y="3946945"/>
            <a:ext cx="2642842" cy="12148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Barack Obama, Joe Biden, Bill Gates, Jeff Bezos, </a:t>
            </a:r>
            <a:r>
              <a:rPr lang="en-AU" sz="1400" dirty="0" err="1"/>
              <a:t>MrBeast</a:t>
            </a:r>
            <a:r>
              <a:rPr lang="en-AU" sz="1400" dirty="0"/>
              <a:t>, Michael Bloomberg, Warren Buffett, Floyd Mayweather Jr., Kim Kardashian (Spear phishing)</a:t>
            </a:r>
          </a:p>
        </p:txBody>
      </p:sp>
      <p:cxnSp>
        <p:nvCxnSpPr>
          <p:cNvPr id="41" name="Straight Connector 40">
            <a:extLst>
              <a:ext uri="{FF2B5EF4-FFF2-40B4-BE49-F238E27FC236}">
                <a16:creationId xmlns:a16="http://schemas.microsoft.com/office/drawing/2014/main" id="{035DD654-0CD5-DFAA-8F8E-ED74AA928684}"/>
              </a:ext>
            </a:extLst>
          </p:cNvPr>
          <p:cNvCxnSpPr>
            <a:cxnSpLocks/>
            <a:stCxn id="40" idx="1"/>
            <a:endCxn id="42" idx="3"/>
          </p:cNvCxnSpPr>
          <p:nvPr/>
        </p:nvCxnSpPr>
        <p:spPr>
          <a:xfrm flipH="1" flipV="1">
            <a:off x="8127383" y="4542887"/>
            <a:ext cx="1194613" cy="11502"/>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054BD3F9-D4BC-1591-89B4-E49ACC50B20E}"/>
              </a:ext>
            </a:extLst>
          </p:cNvPr>
          <p:cNvSpPr txBox="1">
            <a:spLocks/>
          </p:cNvSpPr>
          <p:nvPr/>
        </p:nvSpPr>
        <p:spPr>
          <a:xfrm>
            <a:off x="7493644" y="4299552"/>
            <a:ext cx="633739" cy="4866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2020</a:t>
            </a:r>
          </a:p>
        </p:txBody>
      </p:sp>
      <p:pic>
        <p:nvPicPr>
          <p:cNvPr id="6146" name="Picture 2">
            <a:extLst>
              <a:ext uri="{FF2B5EF4-FFF2-40B4-BE49-F238E27FC236}">
                <a16:creationId xmlns:a16="http://schemas.microsoft.com/office/drawing/2014/main" id="{79DCC8C5-A8E3-1DD7-AEF9-7416DA6DD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951" y="1430768"/>
            <a:ext cx="1143828" cy="88837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e Twitter Hack: How Did They Do It?">
            <a:extLst>
              <a:ext uri="{FF2B5EF4-FFF2-40B4-BE49-F238E27FC236}">
                <a16:creationId xmlns:a16="http://schemas.microsoft.com/office/drawing/2014/main" id="{2344C58F-1105-9E4B-B72B-26A2680F8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351" y="5062468"/>
            <a:ext cx="3024338" cy="13203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Bogus' AP tweet about explosion at the White House wipes billions off US  markets">
            <a:extLst>
              <a:ext uri="{FF2B5EF4-FFF2-40B4-BE49-F238E27FC236}">
                <a16:creationId xmlns:a16="http://schemas.microsoft.com/office/drawing/2014/main" id="{F1122642-5CDD-1A31-0D06-9FA65DFA9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2410" y="1893247"/>
            <a:ext cx="1932820" cy="1204610"/>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BD7D7A3B-3A82-D72A-85A2-D6CFAE535963}"/>
              </a:ext>
            </a:extLst>
          </p:cNvPr>
          <p:cNvSpPr txBox="1">
            <a:spLocks/>
          </p:cNvSpPr>
          <p:nvPr/>
        </p:nvSpPr>
        <p:spPr>
          <a:xfrm>
            <a:off x="4055939" y="4148482"/>
            <a:ext cx="2844284" cy="12148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Ukrainian agencies (Phishing)</a:t>
            </a:r>
          </a:p>
        </p:txBody>
      </p:sp>
      <p:cxnSp>
        <p:nvCxnSpPr>
          <p:cNvPr id="36" name="Straight Connector 35">
            <a:extLst>
              <a:ext uri="{FF2B5EF4-FFF2-40B4-BE49-F238E27FC236}">
                <a16:creationId xmlns:a16="http://schemas.microsoft.com/office/drawing/2014/main" id="{3CB6B975-A574-F6EA-751F-75B4772A0144}"/>
              </a:ext>
            </a:extLst>
          </p:cNvPr>
          <p:cNvCxnSpPr>
            <a:cxnSpLocks/>
            <a:stCxn id="35" idx="3"/>
            <a:endCxn id="37" idx="1"/>
          </p:cNvCxnSpPr>
          <p:nvPr/>
        </p:nvCxnSpPr>
        <p:spPr>
          <a:xfrm flipV="1">
            <a:off x="6900223" y="4744424"/>
            <a:ext cx="1581787" cy="11502"/>
          </a:xfrm>
          <a:prstGeom prst="line">
            <a:avLst/>
          </a:prstGeom>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D1A6F0B3-5CBA-F077-D8CF-1204D85945F6}"/>
              </a:ext>
            </a:extLst>
          </p:cNvPr>
          <p:cNvSpPr txBox="1">
            <a:spLocks/>
          </p:cNvSpPr>
          <p:nvPr/>
        </p:nvSpPr>
        <p:spPr>
          <a:xfrm>
            <a:off x="8482010" y="4501089"/>
            <a:ext cx="633739" cy="48667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AU" sz="1400" dirty="0"/>
              <a:t>2022</a:t>
            </a:r>
          </a:p>
        </p:txBody>
      </p:sp>
    </p:spTree>
    <p:extLst>
      <p:ext uri="{BB962C8B-B14F-4D97-AF65-F5344CB8AC3E}">
        <p14:creationId xmlns:p14="http://schemas.microsoft.com/office/powerpoint/2010/main" val="1694740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D594-CB18-3B3F-75C2-D96F2844E995}"/>
              </a:ext>
            </a:extLst>
          </p:cNvPr>
          <p:cNvSpPr>
            <a:spLocks noGrp="1"/>
          </p:cNvSpPr>
          <p:nvPr>
            <p:ph type="title"/>
          </p:nvPr>
        </p:nvSpPr>
        <p:spPr/>
        <p:txBody>
          <a:bodyPr/>
          <a:lstStyle/>
          <a:p>
            <a:r>
              <a:rPr lang="en-GB" dirty="0"/>
              <a:t>Emerging and Future </a:t>
            </a:r>
            <a:br>
              <a:rPr lang="en-GB" dirty="0"/>
            </a:br>
            <a:r>
              <a:rPr lang="en-GB" dirty="0"/>
              <a:t>Social Engineering attacks</a:t>
            </a:r>
            <a:endParaRPr lang="en-AU" dirty="0"/>
          </a:p>
        </p:txBody>
      </p:sp>
      <p:sp>
        <p:nvSpPr>
          <p:cNvPr id="3" name="Content Placeholder 2">
            <a:extLst>
              <a:ext uri="{FF2B5EF4-FFF2-40B4-BE49-F238E27FC236}">
                <a16:creationId xmlns:a16="http://schemas.microsoft.com/office/drawing/2014/main" id="{1C14B011-DF35-3D3E-E409-92D354AF2161}"/>
              </a:ext>
            </a:extLst>
          </p:cNvPr>
          <p:cNvSpPr>
            <a:spLocks noGrp="1"/>
          </p:cNvSpPr>
          <p:nvPr>
            <p:ph idx="1"/>
          </p:nvPr>
        </p:nvSpPr>
        <p:spPr>
          <a:xfrm>
            <a:off x="1412873" y="3017042"/>
            <a:ext cx="10018713" cy="2183607"/>
          </a:xfrm>
        </p:spPr>
        <p:txBody>
          <a:bodyPr>
            <a:normAutofit fontScale="85000" lnSpcReduction="20000"/>
          </a:bodyPr>
          <a:lstStyle/>
          <a:p>
            <a:r>
              <a:rPr lang="en-GB" dirty="0"/>
              <a:t>Language barriers removed, sophisticated messages, ability to improve on failed attempts with AI </a:t>
            </a:r>
            <a:r>
              <a:rPr lang="en-GB" dirty="0">
                <a:solidFill>
                  <a:schemeClr val="bg2">
                    <a:lumMod val="75000"/>
                  </a:schemeClr>
                </a:solidFill>
              </a:rPr>
              <a:t>(</a:t>
            </a:r>
            <a:r>
              <a:rPr lang="en-GB" dirty="0" err="1">
                <a:solidFill>
                  <a:schemeClr val="bg2">
                    <a:lumMod val="75000"/>
                  </a:schemeClr>
                </a:solidFill>
              </a:rPr>
              <a:t>Blauth</a:t>
            </a:r>
            <a:r>
              <a:rPr lang="en-GB" dirty="0">
                <a:solidFill>
                  <a:schemeClr val="bg2">
                    <a:lumMod val="75000"/>
                  </a:schemeClr>
                </a:solidFill>
              </a:rPr>
              <a:t>, </a:t>
            </a:r>
            <a:r>
              <a:rPr lang="en-GB" dirty="0" err="1">
                <a:solidFill>
                  <a:schemeClr val="bg2">
                    <a:lumMod val="75000"/>
                  </a:schemeClr>
                </a:solidFill>
              </a:rPr>
              <a:t>Gstrein</a:t>
            </a:r>
            <a:r>
              <a:rPr lang="en-GB" dirty="0">
                <a:solidFill>
                  <a:schemeClr val="bg2">
                    <a:lumMod val="75000"/>
                  </a:schemeClr>
                </a:solidFill>
              </a:rPr>
              <a:t> et al. 2022)</a:t>
            </a:r>
            <a:endParaRPr lang="en-GB" dirty="0"/>
          </a:p>
          <a:p>
            <a:r>
              <a:rPr lang="en-GB" dirty="0"/>
              <a:t>Deepfakes </a:t>
            </a:r>
            <a:r>
              <a:rPr lang="en-GB" dirty="0">
                <a:solidFill>
                  <a:schemeClr val="bg2">
                    <a:lumMod val="75000"/>
                  </a:schemeClr>
                </a:solidFill>
              </a:rPr>
              <a:t>(Mirsky and Lee 2022)</a:t>
            </a:r>
          </a:p>
          <a:p>
            <a:r>
              <a:rPr lang="en-GB" dirty="0"/>
              <a:t>Underhanded surveillance tactics  </a:t>
            </a:r>
            <a:r>
              <a:rPr lang="da-DK" dirty="0">
                <a:solidFill>
                  <a:schemeClr val="bg2">
                    <a:lumMod val="75000"/>
                  </a:schemeClr>
                </a:solidFill>
              </a:rPr>
              <a:t>(Geng, Huang et al. 2022)</a:t>
            </a:r>
            <a:endParaRPr lang="en-GB" dirty="0">
              <a:solidFill>
                <a:schemeClr val="bg2">
                  <a:lumMod val="75000"/>
                </a:schemeClr>
              </a:solidFill>
            </a:endParaRPr>
          </a:p>
          <a:p>
            <a:r>
              <a:rPr lang="en-GB" dirty="0"/>
              <a:t>Cloned speech </a:t>
            </a:r>
            <a:r>
              <a:rPr lang="fi-FI" dirty="0">
                <a:solidFill>
                  <a:schemeClr val="bg2">
                    <a:lumMod val="75000"/>
                  </a:schemeClr>
                </a:solidFill>
              </a:rPr>
              <a:t>(Neekhara, Hussain et al. 2021)</a:t>
            </a:r>
            <a:endParaRPr lang="en-GB" dirty="0">
              <a:solidFill>
                <a:schemeClr val="bg2">
                  <a:lumMod val="75000"/>
                </a:schemeClr>
              </a:solidFill>
            </a:endParaRPr>
          </a:p>
          <a:p>
            <a:r>
              <a:rPr lang="en-GB" dirty="0"/>
              <a:t>Autonomous attacks </a:t>
            </a:r>
            <a:r>
              <a:rPr lang="en-GB" dirty="0">
                <a:solidFill>
                  <a:schemeClr val="bg2">
                    <a:lumMod val="75000"/>
                  </a:schemeClr>
                </a:solidFill>
              </a:rPr>
              <a:t>(Zeng 2022)</a:t>
            </a:r>
          </a:p>
          <a:p>
            <a:endParaRPr lang="en-AU" dirty="0"/>
          </a:p>
        </p:txBody>
      </p:sp>
    </p:spTree>
    <p:extLst>
      <p:ext uri="{BB962C8B-B14F-4D97-AF65-F5344CB8AC3E}">
        <p14:creationId xmlns:p14="http://schemas.microsoft.com/office/powerpoint/2010/main" val="292166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B4BF-D33C-1DD2-544E-F577A37C09B2}"/>
              </a:ext>
            </a:extLst>
          </p:cNvPr>
          <p:cNvSpPr>
            <a:spLocks noGrp="1"/>
          </p:cNvSpPr>
          <p:nvPr>
            <p:ph type="title"/>
          </p:nvPr>
        </p:nvSpPr>
        <p:spPr>
          <a:xfrm>
            <a:off x="1484311" y="685801"/>
            <a:ext cx="10018713" cy="659296"/>
          </a:xfrm>
        </p:spPr>
        <p:txBody>
          <a:bodyPr>
            <a:normAutofit fontScale="90000"/>
          </a:bodyPr>
          <a:lstStyle/>
          <a:p>
            <a:r>
              <a:rPr lang="en-AU" b="1" dirty="0"/>
              <a:t>Introduction</a:t>
            </a:r>
          </a:p>
        </p:txBody>
      </p:sp>
      <p:graphicFrame>
        <p:nvGraphicFramePr>
          <p:cNvPr id="7" name="Diagram 6">
            <a:extLst>
              <a:ext uri="{FF2B5EF4-FFF2-40B4-BE49-F238E27FC236}">
                <a16:creationId xmlns:a16="http://schemas.microsoft.com/office/drawing/2014/main" id="{5F7986C0-23DD-0A85-E181-3AB697FB5EAE}"/>
              </a:ext>
            </a:extLst>
          </p:cNvPr>
          <p:cNvGraphicFramePr/>
          <p:nvPr>
            <p:extLst>
              <p:ext uri="{D42A27DB-BD31-4B8C-83A1-F6EECF244321}">
                <p14:modId xmlns:p14="http://schemas.microsoft.com/office/powerpoint/2010/main" val="3659660029"/>
              </p:ext>
            </p:extLst>
          </p:nvPr>
        </p:nvGraphicFramePr>
        <p:xfrm>
          <a:off x="2557670" y="1543878"/>
          <a:ext cx="7447721" cy="4837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6EC99610-BE43-CD06-35AE-6CD437568645}"/>
              </a:ext>
            </a:extLst>
          </p:cNvPr>
          <p:cNvSpPr/>
          <p:nvPr/>
        </p:nvSpPr>
        <p:spPr>
          <a:xfrm>
            <a:off x="5201478" y="1640781"/>
            <a:ext cx="2481571" cy="493646"/>
          </a:xfrm>
          <a:prstGeom prst="roundRect">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AU" sz="1100" dirty="0">
                <a:solidFill>
                  <a:schemeClr val="tx1"/>
                </a:solidFill>
              </a:rPr>
              <a:t>Types of Data</a:t>
            </a:r>
          </a:p>
          <a:p>
            <a:pPr marL="171450" indent="-171450">
              <a:buFont typeface="Arial" panose="020B0604020202020204" pitchFamily="34" charset="0"/>
              <a:buChar char="•"/>
            </a:pPr>
            <a:r>
              <a:rPr lang="en-AU" sz="1100" dirty="0">
                <a:solidFill>
                  <a:schemeClr val="tx1"/>
                </a:solidFill>
              </a:rPr>
              <a:t>Information content</a:t>
            </a:r>
          </a:p>
        </p:txBody>
      </p:sp>
      <p:sp>
        <p:nvSpPr>
          <p:cNvPr id="11" name="Rectangle: Rounded Corners 10">
            <a:extLst>
              <a:ext uri="{FF2B5EF4-FFF2-40B4-BE49-F238E27FC236}">
                <a16:creationId xmlns:a16="http://schemas.microsoft.com/office/drawing/2014/main" id="{CB6E2916-87A1-19CC-EA91-4D785D0F1E89}"/>
              </a:ext>
            </a:extLst>
          </p:cNvPr>
          <p:cNvSpPr/>
          <p:nvPr/>
        </p:nvSpPr>
        <p:spPr>
          <a:xfrm>
            <a:off x="5512904" y="2600326"/>
            <a:ext cx="2584173" cy="516832"/>
          </a:xfrm>
          <a:prstGeom prst="roundRect">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AU" sz="1100" dirty="0">
                <a:solidFill>
                  <a:schemeClr val="tx1"/>
                </a:solidFill>
              </a:rPr>
              <a:t>The value of data</a:t>
            </a:r>
          </a:p>
          <a:p>
            <a:pPr marL="171450" indent="-171450">
              <a:buFont typeface="Arial" panose="020B0604020202020204" pitchFamily="34" charset="0"/>
              <a:buChar char="•"/>
            </a:pPr>
            <a:r>
              <a:rPr lang="en-AU" sz="1100" dirty="0">
                <a:solidFill>
                  <a:schemeClr val="tx1"/>
                </a:solidFill>
              </a:rPr>
              <a:t>Utilitarian and nefarious uses</a:t>
            </a:r>
          </a:p>
        </p:txBody>
      </p:sp>
      <p:sp>
        <p:nvSpPr>
          <p:cNvPr id="12" name="Rectangle: Rounded Corners 11">
            <a:extLst>
              <a:ext uri="{FF2B5EF4-FFF2-40B4-BE49-F238E27FC236}">
                <a16:creationId xmlns:a16="http://schemas.microsoft.com/office/drawing/2014/main" id="{3921A399-7997-4B26-9398-B465D4E9B3A8}"/>
              </a:ext>
            </a:extLst>
          </p:cNvPr>
          <p:cNvSpPr/>
          <p:nvPr/>
        </p:nvSpPr>
        <p:spPr>
          <a:xfrm>
            <a:off x="5907056" y="3560280"/>
            <a:ext cx="2657161" cy="516832"/>
          </a:xfrm>
          <a:prstGeom prst="roundRect">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AU" sz="1100" dirty="0">
                <a:solidFill>
                  <a:schemeClr val="tx1"/>
                </a:solidFill>
              </a:rPr>
              <a:t>Human hacking</a:t>
            </a:r>
          </a:p>
          <a:p>
            <a:pPr marL="285750" indent="-285750">
              <a:buFont typeface="Arial" panose="020B0604020202020204" pitchFamily="34" charset="0"/>
              <a:buChar char="•"/>
            </a:pPr>
            <a:r>
              <a:rPr lang="en-AU" sz="1100" dirty="0">
                <a:solidFill>
                  <a:schemeClr val="tx1"/>
                </a:solidFill>
              </a:rPr>
              <a:t>Types of attack</a:t>
            </a:r>
          </a:p>
        </p:txBody>
      </p:sp>
      <p:sp>
        <p:nvSpPr>
          <p:cNvPr id="13" name="Rectangle: Rounded Corners 12">
            <a:extLst>
              <a:ext uri="{FF2B5EF4-FFF2-40B4-BE49-F238E27FC236}">
                <a16:creationId xmlns:a16="http://schemas.microsoft.com/office/drawing/2014/main" id="{6491EED7-C5BA-E2CF-370E-F13CF74F3E5C}"/>
              </a:ext>
            </a:extLst>
          </p:cNvPr>
          <p:cNvSpPr/>
          <p:nvPr/>
        </p:nvSpPr>
        <p:spPr>
          <a:xfrm>
            <a:off x="6321287" y="4620036"/>
            <a:ext cx="2657161" cy="513524"/>
          </a:xfrm>
          <a:prstGeom prst="roundRect">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AU" sz="1100" dirty="0">
                <a:solidFill>
                  <a:schemeClr val="tx1"/>
                </a:solidFill>
              </a:rPr>
              <a:t>A brief history of social engineering</a:t>
            </a:r>
          </a:p>
          <a:p>
            <a:pPr marL="285750" indent="-285750">
              <a:buFont typeface="Arial" panose="020B0604020202020204" pitchFamily="34" charset="0"/>
              <a:buChar char="•"/>
            </a:pPr>
            <a:r>
              <a:rPr lang="en-AU" sz="1100" dirty="0">
                <a:solidFill>
                  <a:schemeClr val="tx1"/>
                </a:solidFill>
              </a:rPr>
              <a:t>Current state and developments</a:t>
            </a:r>
          </a:p>
        </p:txBody>
      </p:sp>
      <p:sp>
        <p:nvSpPr>
          <p:cNvPr id="14" name="Rectangle: Rounded Corners 13">
            <a:extLst>
              <a:ext uri="{FF2B5EF4-FFF2-40B4-BE49-F238E27FC236}">
                <a16:creationId xmlns:a16="http://schemas.microsoft.com/office/drawing/2014/main" id="{69B7B131-E0EE-650D-9EEF-34A8B05E15D7}"/>
              </a:ext>
            </a:extLst>
          </p:cNvPr>
          <p:cNvSpPr/>
          <p:nvPr/>
        </p:nvSpPr>
        <p:spPr>
          <a:xfrm>
            <a:off x="7255565" y="5579990"/>
            <a:ext cx="2378765" cy="513524"/>
          </a:xfrm>
          <a:prstGeom prst="roundRect">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AU" sz="1100" dirty="0">
                <a:solidFill>
                  <a:schemeClr val="tx1"/>
                </a:solidFill>
              </a:rPr>
              <a:t>Cyber Hygiene practices</a:t>
            </a:r>
          </a:p>
          <a:p>
            <a:pPr marL="285750" indent="-285750">
              <a:buFont typeface="Arial" panose="020B0604020202020204" pitchFamily="34" charset="0"/>
              <a:buChar char="•"/>
            </a:pPr>
            <a:r>
              <a:rPr lang="en-AU" sz="1100" dirty="0">
                <a:solidFill>
                  <a:schemeClr val="tx1"/>
                </a:solidFill>
              </a:rPr>
              <a:t>External Resources</a:t>
            </a:r>
          </a:p>
        </p:txBody>
      </p:sp>
    </p:spTree>
    <p:extLst>
      <p:ext uri="{BB962C8B-B14F-4D97-AF65-F5344CB8AC3E}">
        <p14:creationId xmlns:p14="http://schemas.microsoft.com/office/powerpoint/2010/main" val="2637100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59C0-ED99-AFFA-B20F-E4E773A5E6AA}"/>
              </a:ext>
            </a:extLst>
          </p:cNvPr>
          <p:cNvSpPr>
            <a:spLocks noGrp="1"/>
          </p:cNvSpPr>
          <p:nvPr>
            <p:ph type="title"/>
          </p:nvPr>
        </p:nvSpPr>
        <p:spPr>
          <a:xfrm>
            <a:off x="1484311" y="685801"/>
            <a:ext cx="10018713" cy="807244"/>
          </a:xfrm>
        </p:spPr>
        <p:txBody>
          <a:bodyPr/>
          <a:lstStyle/>
          <a:p>
            <a:r>
              <a:rPr lang="en-AU" dirty="0"/>
              <a:t>Security Measures and Summary </a:t>
            </a:r>
          </a:p>
        </p:txBody>
      </p:sp>
      <p:sp>
        <p:nvSpPr>
          <p:cNvPr id="3" name="Content Placeholder 2">
            <a:extLst>
              <a:ext uri="{FF2B5EF4-FFF2-40B4-BE49-F238E27FC236}">
                <a16:creationId xmlns:a16="http://schemas.microsoft.com/office/drawing/2014/main" id="{D3861489-8A33-A200-9DAD-17DB84C24ED0}"/>
              </a:ext>
            </a:extLst>
          </p:cNvPr>
          <p:cNvSpPr>
            <a:spLocks noGrp="1"/>
          </p:cNvSpPr>
          <p:nvPr>
            <p:ph idx="1"/>
          </p:nvPr>
        </p:nvSpPr>
        <p:spPr>
          <a:xfrm>
            <a:off x="1570036" y="1688306"/>
            <a:ext cx="10018713" cy="4483893"/>
          </a:xfrm>
        </p:spPr>
        <p:txBody>
          <a:bodyPr>
            <a:normAutofit fontScale="62500" lnSpcReduction="20000"/>
          </a:bodyPr>
          <a:lstStyle/>
          <a:p>
            <a:pPr marL="0" indent="0">
              <a:buNone/>
            </a:pPr>
            <a:r>
              <a:rPr lang="en-GB" b="1" dirty="0"/>
              <a:t>Individual Level</a:t>
            </a:r>
          </a:p>
          <a:p>
            <a:r>
              <a:rPr lang="en-GB" dirty="0"/>
              <a:t>Email address and format peculiarity or sense or urgency</a:t>
            </a:r>
          </a:p>
          <a:p>
            <a:r>
              <a:rPr lang="en-GB" dirty="0"/>
              <a:t>Check hyperlink address</a:t>
            </a:r>
          </a:p>
          <a:p>
            <a:r>
              <a:rPr lang="en-GB" dirty="0"/>
              <a:t>Report attempts</a:t>
            </a:r>
          </a:p>
          <a:p>
            <a:r>
              <a:rPr lang="en-GB" dirty="0"/>
              <a:t>Strong unique passwords, regular updates</a:t>
            </a:r>
          </a:p>
          <a:p>
            <a:r>
              <a:rPr lang="en-GB" dirty="0"/>
              <a:t>Don’t use passwords with keywords that exist in your public social media profile</a:t>
            </a:r>
          </a:p>
          <a:p>
            <a:r>
              <a:rPr lang="en-GB" dirty="0"/>
              <a:t>Verify people when unsure</a:t>
            </a:r>
          </a:p>
          <a:p>
            <a:pPr marL="0" indent="0">
              <a:buNone/>
            </a:pPr>
            <a:endParaRPr lang="en-GB" b="1" dirty="0"/>
          </a:p>
          <a:p>
            <a:pPr marL="0" indent="0">
              <a:buNone/>
            </a:pPr>
            <a:r>
              <a:rPr lang="en-GB" b="1" dirty="0"/>
              <a:t>Organization level</a:t>
            </a:r>
          </a:p>
          <a:p>
            <a:r>
              <a:rPr lang="en-GB" dirty="0"/>
              <a:t>Spam blocks and firewalls</a:t>
            </a:r>
          </a:p>
          <a:p>
            <a:r>
              <a:rPr lang="en-GB" dirty="0"/>
              <a:t>Regular patching</a:t>
            </a:r>
          </a:p>
          <a:p>
            <a:r>
              <a:rPr lang="en-GB" dirty="0"/>
              <a:t>Company policies and protocol</a:t>
            </a:r>
          </a:p>
          <a:p>
            <a:r>
              <a:rPr lang="en-GB" dirty="0"/>
              <a:t>Two factor authentication and password storage system</a:t>
            </a:r>
          </a:p>
          <a:p>
            <a:r>
              <a:rPr lang="en-GB" dirty="0"/>
              <a:t>Proper removal of old devices</a:t>
            </a:r>
          </a:p>
          <a:p>
            <a:endParaRPr lang="en-AU" dirty="0"/>
          </a:p>
        </p:txBody>
      </p:sp>
    </p:spTree>
    <p:extLst>
      <p:ext uri="{BB962C8B-B14F-4D97-AF65-F5344CB8AC3E}">
        <p14:creationId xmlns:p14="http://schemas.microsoft.com/office/powerpoint/2010/main" val="196501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5406-D5E3-C65C-8B48-87E36EBF5FB1}"/>
              </a:ext>
            </a:extLst>
          </p:cNvPr>
          <p:cNvSpPr>
            <a:spLocks noGrp="1"/>
          </p:cNvSpPr>
          <p:nvPr>
            <p:ph type="title"/>
          </p:nvPr>
        </p:nvSpPr>
        <p:spPr>
          <a:xfrm>
            <a:off x="1550299" y="327583"/>
            <a:ext cx="10018713" cy="577392"/>
          </a:xfrm>
        </p:spPr>
        <p:txBody>
          <a:bodyPr>
            <a:normAutofit fontScale="90000"/>
          </a:bodyPr>
          <a:lstStyle/>
          <a:p>
            <a:r>
              <a:rPr lang="en-AU" dirty="0"/>
              <a:t>References</a:t>
            </a:r>
          </a:p>
        </p:txBody>
      </p:sp>
      <p:sp>
        <p:nvSpPr>
          <p:cNvPr id="3" name="Content Placeholder 2">
            <a:extLst>
              <a:ext uri="{FF2B5EF4-FFF2-40B4-BE49-F238E27FC236}">
                <a16:creationId xmlns:a16="http://schemas.microsoft.com/office/drawing/2014/main" id="{4544634C-16EC-4324-6125-4127AB607E45}"/>
              </a:ext>
            </a:extLst>
          </p:cNvPr>
          <p:cNvSpPr>
            <a:spLocks noGrp="1"/>
          </p:cNvSpPr>
          <p:nvPr>
            <p:ph idx="1"/>
          </p:nvPr>
        </p:nvSpPr>
        <p:spPr>
          <a:xfrm>
            <a:off x="1930904" y="327583"/>
            <a:ext cx="10018713" cy="6691312"/>
          </a:xfrm>
        </p:spPr>
        <p:txBody>
          <a:bodyPr>
            <a:noAutofit/>
          </a:bodyPr>
          <a:lstStyle/>
          <a:p>
            <a:pPr marL="0" indent="0">
              <a:spcAft>
                <a:spcPts val="1200"/>
              </a:spcAft>
              <a:buNone/>
            </a:pPr>
            <a:r>
              <a:rPr lang="en-GB" sz="1100" dirty="0" err="1">
                <a:effectLst/>
                <a:latin typeface="Open Sans" panose="020B0606030504020204" pitchFamily="34" charset="0"/>
                <a:ea typeface="Times New Roman" panose="02020603050405020304" pitchFamily="18" charset="0"/>
              </a:rPr>
              <a:t>Bhusal</a:t>
            </a:r>
            <a:r>
              <a:rPr lang="en-GB" sz="1100" dirty="0">
                <a:effectLst/>
                <a:latin typeface="Open Sans" panose="020B0606030504020204" pitchFamily="34" charset="0"/>
                <a:ea typeface="Times New Roman" panose="02020603050405020304" pitchFamily="18" charset="0"/>
              </a:rPr>
              <a:t>, CS 2021, 'Systematic review on social engineering: Hacking by manipulating humans', </a:t>
            </a:r>
            <a:r>
              <a:rPr lang="en-GB" sz="1100" i="1" dirty="0">
                <a:effectLst/>
                <a:latin typeface="Open Sans" panose="020B0606030504020204" pitchFamily="34" charset="0"/>
                <a:ea typeface="Times New Roman" panose="02020603050405020304" pitchFamily="18" charset="0"/>
              </a:rPr>
              <a:t>Journal of Information Security</a:t>
            </a:r>
            <a:r>
              <a:rPr lang="en-GB" sz="1100" dirty="0">
                <a:effectLst/>
                <a:latin typeface="Open Sans" panose="020B0606030504020204" pitchFamily="34" charset="0"/>
                <a:ea typeface="Times New Roman" panose="02020603050405020304" pitchFamily="18" charset="0"/>
              </a:rPr>
              <a:t>, vol. 12, pp. 104-114.</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a:effectLst/>
                <a:latin typeface="Open Sans" panose="020B0606030504020204" pitchFamily="34" charset="0"/>
                <a:ea typeface="Times New Roman" panose="02020603050405020304" pitchFamily="18" charset="0"/>
              </a:rPr>
              <a:t>FBI 2021, </a:t>
            </a:r>
            <a:r>
              <a:rPr lang="en-GB" sz="1100" i="1" dirty="0">
                <a:effectLst/>
                <a:latin typeface="Open Sans" panose="020B0606030504020204" pitchFamily="34" charset="0"/>
                <a:ea typeface="Times New Roman" panose="02020603050405020304" pitchFamily="18" charset="0"/>
              </a:rPr>
              <a:t>Internet Crime Report 2021</a:t>
            </a:r>
            <a:r>
              <a:rPr lang="en-GB" sz="1100" dirty="0">
                <a:effectLst/>
                <a:latin typeface="Open Sans" panose="020B0606030504020204" pitchFamily="34" charset="0"/>
                <a:ea typeface="Times New Roman" panose="02020603050405020304" pitchFamily="18" charset="0"/>
              </a:rPr>
              <a:t>, FBI, </a:t>
            </a:r>
            <a:r>
              <a:rPr lang="en-GB" sz="1100" u="sng" dirty="0">
                <a:solidFill>
                  <a:srgbClr val="0000FF"/>
                </a:solidFill>
                <a:effectLst/>
                <a:latin typeface="Open Sans" panose="020B0606030504020204" pitchFamily="34" charset="0"/>
                <a:ea typeface="Times New Roman" panose="02020603050405020304" pitchFamily="18" charset="0"/>
                <a:hlinkClick r:id="rId2"/>
              </a:rPr>
              <a:t>https://www.ic3.gov/Media/PDF/AnnualReport/2021_IC3Report.pdf</a:t>
            </a:r>
            <a:r>
              <a:rPr lang="en-GB" sz="1100" dirty="0">
                <a:effectLst/>
                <a:latin typeface="Open Sans" panose="020B0606030504020204" pitchFamily="34" charset="0"/>
                <a:ea typeface="Times New Roman" panose="02020603050405020304" pitchFamily="18" charset="0"/>
              </a:rPr>
              <a:t>.</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err="1">
                <a:effectLst/>
                <a:latin typeface="Open Sans" panose="020B0606030504020204" pitchFamily="34" charset="0"/>
                <a:ea typeface="Times New Roman" panose="02020603050405020304" pitchFamily="18" charset="0"/>
              </a:rPr>
              <a:t>Geng</a:t>
            </a:r>
            <a:r>
              <a:rPr lang="en-GB" sz="1100" dirty="0">
                <a:effectLst/>
                <a:latin typeface="Open Sans" panose="020B0606030504020204" pitchFamily="34" charset="0"/>
                <a:ea typeface="Times New Roman" panose="02020603050405020304" pitchFamily="18" charset="0"/>
              </a:rPr>
              <a:t>, J, Huang, D &amp; Fernando 2022, '</a:t>
            </a:r>
            <a:r>
              <a:rPr lang="en-GB" sz="1100" dirty="0" err="1">
                <a:effectLst/>
                <a:latin typeface="Open Sans" panose="020B0606030504020204" pitchFamily="34" charset="0"/>
                <a:ea typeface="Times New Roman" panose="02020603050405020304" pitchFamily="18" charset="0"/>
              </a:rPr>
              <a:t>DensePose</a:t>
            </a:r>
            <a:r>
              <a:rPr lang="en-GB" sz="1100" dirty="0">
                <a:effectLst/>
                <a:latin typeface="Open Sans" panose="020B0606030504020204" pitchFamily="34" charset="0"/>
                <a:ea typeface="Times New Roman" panose="02020603050405020304" pitchFamily="18" charset="0"/>
              </a:rPr>
              <a:t> From </a:t>
            </a:r>
            <a:r>
              <a:rPr lang="en-GB" sz="1100" dirty="0" err="1">
                <a:effectLst/>
                <a:latin typeface="Open Sans" panose="020B0606030504020204" pitchFamily="34" charset="0"/>
                <a:ea typeface="Times New Roman" panose="02020603050405020304" pitchFamily="18" charset="0"/>
              </a:rPr>
              <a:t>WiFi</a:t>
            </a:r>
            <a:r>
              <a:rPr lang="en-GB" sz="1100" dirty="0">
                <a:effectLst/>
                <a:latin typeface="Open Sans" panose="020B0606030504020204" pitchFamily="34" charset="0"/>
                <a:ea typeface="Times New Roman" panose="02020603050405020304" pitchFamily="18" charset="0"/>
              </a:rPr>
              <a:t>', </a:t>
            </a:r>
            <a:r>
              <a:rPr lang="en-GB" sz="1100" i="1" dirty="0" err="1">
                <a:effectLst/>
                <a:latin typeface="Open Sans" panose="020B0606030504020204" pitchFamily="34" charset="0"/>
                <a:ea typeface="Times New Roman" panose="02020603050405020304" pitchFamily="18" charset="0"/>
              </a:rPr>
              <a:t>arXiv</a:t>
            </a:r>
            <a:r>
              <a:rPr lang="en-GB" sz="1100" i="1" dirty="0">
                <a:effectLst/>
                <a:latin typeface="Open Sans" panose="020B0606030504020204" pitchFamily="34" charset="0"/>
                <a:ea typeface="Times New Roman" panose="02020603050405020304" pitchFamily="18" charset="0"/>
              </a:rPr>
              <a:t> pre-print server</a:t>
            </a:r>
            <a:r>
              <a:rPr lang="en-GB" sz="1100" dirty="0">
                <a:effectLst/>
                <a:latin typeface="Open Sans" panose="020B0606030504020204" pitchFamily="34" charset="0"/>
                <a:ea typeface="Times New Roman" panose="02020603050405020304" pitchFamily="18" charset="0"/>
              </a:rPr>
              <a:t>, 2022-12-31.</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a:effectLst/>
                <a:latin typeface="Open Sans" panose="020B0606030504020204" pitchFamily="34" charset="0"/>
                <a:ea typeface="Times New Roman" panose="02020603050405020304" pitchFamily="18" charset="0"/>
              </a:rPr>
              <a:t>IBM 2023, </a:t>
            </a:r>
            <a:r>
              <a:rPr lang="en-GB" sz="1100" i="1" dirty="0">
                <a:effectLst/>
                <a:latin typeface="Open Sans" panose="020B0606030504020204" pitchFamily="34" charset="0"/>
                <a:ea typeface="Times New Roman" panose="02020603050405020304" pitchFamily="18" charset="0"/>
              </a:rPr>
              <a:t>Cost of a Data Breach Report 2023</a:t>
            </a:r>
            <a:r>
              <a:rPr lang="en-GB" sz="1100" dirty="0">
                <a:effectLst/>
                <a:latin typeface="Open Sans" panose="020B0606030504020204" pitchFamily="34" charset="0"/>
                <a:ea typeface="Times New Roman" panose="02020603050405020304" pitchFamily="18" charset="0"/>
              </a:rPr>
              <a:t>, IBM, </a:t>
            </a:r>
            <a:r>
              <a:rPr lang="en-GB" sz="1100" u="sng" dirty="0">
                <a:solidFill>
                  <a:srgbClr val="0000FF"/>
                </a:solidFill>
                <a:effectLst/>
                <a:latin typeface="Open Sans" panose="020B0606030504020204" pitchFamily="34" charset="0"/>
                <a:ea typeface="Times New Roman" panose="02020603050405020304" pitchFamily="18" charset="0"/>
                <a:hlinkClick r:id="rId3"/>
              </a:rPr>
              <a:t>https://www.ibm.com/reports/data-breach</a:t>
            </a:r>
            <a:r>
              <a:rPr lang="en-GB" sz="1100" dirty="0">
                <a:effectLst/>
                <a:latin typeface="Open Sans" panose="020B0606030504020204" pitchFamily="34" charset="0"/>
                <a:ea typeface="Times New Roman" panose="02020603050405020304" pitchFamily="18" charset="0"/>
              </a:rPr>
              <a:t>, viewed 06/09/2023 2023.</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err="1">
                <a:effectLst/>
                <a:latin typeface="Open Sans" panose="020B0606030504020204" pitchFamily="34" charset="0"/>
                <a:ea typeface="Times New Roman" panose="02020603050405020304" pitchFamily="18" charset="0"/>
              </a:rPr>
              <a:t>Koyun</a:t>
            </a:r>
            <a:r>
              <a:rPr lang="en-GB" sz="1100" dirty="0">
                <a:effectLst/>
                <a:latin typeface="Open Sans" panose="020B0606030504020204" pitchFamily="34" charset="0"/>
                <a:ea typeface="Times New Roman" panose="02020603050405020304" pitchFamily="18" charset="0"/>
              </a:rPr>
              <a:t>, A &amp; Al </a:t>
            </a:r>
            <a:r>
              <a:rPr lang="en-GB" sz="1100" dirty="0" err="1">
                <a:effectLst/>
                <a:latin typeface="Open Sans" panose="020B0606030504020204" pitchFamily="34" charset="0"/>
                <a:ea typeface="Times New Roman" panose="02020603050405020304" pitchFamily="18" charset="0"/>
              </a:rPr>
              <a:t>Janabi</a:t>
            </a:r>
            <a:r>
              <a:rPr lang="en-GB" sz="1100" dirty="0">
                <a:effectLst/>
                <a:latin typeface="Open Sans" panose="020B0606030504020204" pitchFamily="34" charset="0"/>
                <a:ea typeface="Times New Roman" panose="02020603050405020304" pitchFamily="18" charset="0"/>
              </a:rPr>
              <a:t>, E 2017, 'Social engineering attacks', </a:t>
            </a:r>
            <a:r>
              <a:rPr lang="en-GB" sz="1100" i="1" dirty="0">
                <a:effectLst/>
                <a:latin typeface="Open Sans" panose="020B0606030504020204" pitchFamily="34" charset="0"/>
                <a:ea typeface="Times New Roman" panose="02020603050405020304" pitchFamily="18" charset="0"/>
              </a:rPr>
              <a:t>Journal of Multidisciplinary Engineering Science and Technology (JMEST)</a:t>
            </a:r>
            <a:r>
              <a:rPr lang="en-GB" sz="1100" dirty="0">
                <a:effectLst/>
                <a:latin typeface="Open Sans" panose="020B0606030504020204" pitchFamily="34" charset="0"/>
                <a:ea typeface="Times New Roman" panose="02020603050405020304" pitchFamily="18" charset="0"/>
              </a:rPr>
              <a:t>, vol. 4, no. 6, pp. 7533-7538.</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err="1">
                <a:effectLst/>
                <a:latin typeface="Open Sans" panose="020B0606030504020204" pitchFamily="34" charset="0"/>
                <a:ea typeface="Times New Roman" panose="02020603050405020304" pitchFamily="18" charset="0"/>
              </a:rPr>
              <a:t>Krombholz</a:t>
            </a:r>
            <a:r>
              <a:rPr lang="en-GB" sz="1100" dirty="0">
                <a:effectLst/>
                <a:latin typeface="Open Sans" panose="020B0606030504020204" pitchFamily="34" charset="0"/>
                <a:ea typeface="Times New Roman" panose="02020603050405020304" pitchFamily="18" charset="0"/>
              </a:rPr>
              <a:t>, K, </a:t>
            </a:r>
            <a:r>
              <a:rPr lang="en-GB" sz="1100" dirty="0" err="1">
                <a:effectLst/>
                <a:latin typeface="Open Sans" panose="020B0606030504020204" pitchFamily="34" charset="0"/>
                <a:ea typeface="Times New Roman" panose="02020603050405020304" pitchFamily="18" charset="0"/>
              </a:rPr>
              <a:t>Hobel</a:t>
            </a:r>
            <a:r>
              <a:rPr lang="en-GB" sz="1100" dirty="0">
                <a:effectLst/>
                <a:latin typeface="Open Sans" panose="020B0606030504020204" pitchFamily="34" charset="0"/>
                <a:ea typeface="Times New Roman" panose="02020603050405020304" pitchFamily="18" charset="0"/>
              </a:rPr>
              <a:t>, H, Huber, M &amp; </a:t>
            </a:r>
            <a:r>
              <a:rPr lang="en-GB" sz="1100" dirty="0" err="1">
                <a:effectLst/>
                <a:latin typeface="Open Sans" panose="020B0606030504020204" pitchFamily="34" charset="0"/>
                <a:ea typeface="Times New Roman" panose="02020603050405020304" pitchFamily="18" charset="0"/>
              </a:rPr>
              <a:t>Weippl</a:t>
            </a:r>
            <a:r>
              <a:rPr lang="en-GB" sz="1100" dirty="0">
                <a:effectLst/>
                <a:latin typeface="Open Sans" panose="020B0606030504020204" pitchFamily="34" charset="0"/>
                <a:ea typeface="Times New Roman" panose="02020603050405020304" pitchFamily="18" charset="0"/>
              </a:rPr>
              <a:t>, E 2015, 'Advanced social engineering attacks', </a:t>
            </a:r>
            <a:r>
              <a:rPr lang="en-GB" sz="1100" i="1" dirty="0">
                <a:effectLst/>
                <a:latin typeface="Open Sans" panose="020B0606030504020204" pitchFamily="34" charset="0"/>
                <a:ea typeface="Times New Roman" panose="02020603050405020304" pitchFamily="18" charset="0"/>
              </a:rPr>
              <a:t>Journal of Information Security and applications</a:t>
            </a:r>
            <a:r>
              <a:rPr lang="en-GB" sz="1100" dirty="0">
                <a:effectLst/>
                <a:latin typeface="Open Sans" panose="020B0606030504020204" pitchFamily="34" charset="0"/>
                <a:ea typeface="Times New Roman" panose="02020603050405020304" pitchFamily="18" charset="0"/>
              </a:rPr>
              <a:t>, vol. 22, pp. 113-122.</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a:effectLst/>
                <a:latin typeface="Open Sans" panose="020B0606030504020204" pitchFamily="34" charset="0"/>
                <a:ea typeface="Times New Roman" panose="02020603050405020304" pitchFamily="18" charset="0"/>
              </a:rPr>
              <a:t>Mirsky, Y &amp; Lee, W 2022, 'The Creation and Detection of Deepfakes', </a:t>
            </a:r>
            <a:r>
              <a:rPr lang="en-GB" sz="1100" i="1" dirty="0">
                <a:effectLst/>
                <a:latin typeface="Open Sans" panose="020B0606030504020204" pitchFamily="34" charset="0"/>
                <a:ea typeface="Times New Roman" panose="02020603050405020304" pitchFamily="18" charset="0"/>
              </a:rPr>
              <a:t>ACM Computing Surveys</a:t>
            </a:r>
            <a:r>
              <a:rPr lang="en-GB" sz="1100" dirty="0">
                <a:effectLst/>
                <a:latin typeface="Open Sans" panose="020B0606030504020204" pitchFamily="34" charset="0"/>
                <a:ea typeface="Times New Roman" panose="02020603050405020304" pitchFamily="18" charset="0"/>
              </a:rPr>
              <a:t>, vol. 54, no. 1, pp. 1-41.</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a:effectLst/>
                <a:latin typeface="Open Sans" panose="020B0606030504020204" pitchFamily="34" charset="0"/>
                <a:ea typeface="Times New Roman" panose="02020603050405020304" pitchFamily="18" charset="0"/>
              </a:rPr>
              <a:t>Mouton, F, Malan, MM, </a:t>
            </a:r>
            <a:r>
              <a:rPr lang="en-GB" sz="1100" dirty="0" err="1">
                <a:effectLst/>
                <a:latin typeface="Open Sans" panose="020B0606030504020204" pitchFamily="34" charset="0"/>
                <a:ea typeface="Times New Roman" panose="02020603050405020304" pitchFamily="18" charset="0"/>
              </a:rPr>
              <a:t>Leenen</a:t>
            </a:r>
            <a:r>
              <a:rPr lang="en-GB" sz="1100" dirty="0">
                <a:effectLst/>
                <a:latin typeface="Open Sans" panose="020B0606030504020204" pitchFamily="34" charset="0"/>
                <a:ea typeface="Times New Roman" panose="02020603050405020304" pitchFamily="18" charset="0"/>
              </a:rPr>
              <a:t>, L &amp; Venter, HS 'Social engineering attack framework', in IEEE.</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err="1">
                <a:effectLst/>
                <a:latin typeface="Open Sans" panose="020B0606030504020204" pitchFamily="34" charset="0"/>
                <a:ea typeface="Times New Roman" panose="02020603050405020304" pitchFamily="18" charset="0"/>
              </a:rPr>
              <a:t>Neekhara</a:t>
            </a:r>
            <a:r>
              <a:rPr lang="en-GB" sz="1100" dirty="0">
                <a:effectLst/>
                <a:latin typeface="Open Sans" panose="020B0606030504020204" pitchFamily="34" charset="0"/>
                <a:ea typeface="Times New Roman" panose="02020603050405020304" pitchFamily="18" charset="0"/>
              </a:rPr>
              <a:t>, P, Hussain, S, </a:t>
            </a:r>
            <a:r>
              <a:rPr lang="en-GB" sz="1100" dirty="0" err="1">
                <a:effectLst/>
                <a:latin typeface="Open Sans" panose="020B0606030504020204" pitchFamily="34" charset="0"/>
                <a:ea typeface="Times New Roman" panose="02020603050405020304" pitchFamily="18" charset="0"/>
              </a:rPr>
              <a:t>Dubnov</a:t>
            </a:r>
            <a:r>
              <a:rPr lang="en-GB" sz="1100" dirty="0">
                <a:effectLst/>
                <a:latin typeface="Open Sans" panose="020B0606030504020204" pitchFamily="34" charset="0"/>
                <a:ea typeface="Times New Roman" panose="02020603050405020304" pitchFamily="18" charset="0"/>
              </a:rPr>
              <a:t>, S, </a:t>
            </a:r>
            <a:r>
              <a:rPr lang="en-GB" sz="1100" dirty="0" err="1">
                <a:effectLst/>
                <a:latin typeface="Open Sans" panose="020B0606030504020204" pitchFamily="34" charset="0"/>
                <a:ea typeface="Times New Roman" panose="02020603050405020304" pitchFamily="18" charset="0"/>
              </a:rPr>
              <a:t>Koushanfar</a:t>
            </a:r>
            <a:r>
              <a:rPr lang="en-GB" sz="1100" dirty="0">
                <a:effectLst/>
                <a:latin typeface="Open Sans" panose="020B0606030504020204" pitchFamily="34" charset="0"/>
                <a:ea typeface="Times New Roman" panose="02020603050405020304" pitchFamily="18" charset="0"/>
              </a:rPr>
              <a:t>, F &amp; McAuley, J 2021, 'Expressive neural voice cloning', in </a:t>
            </a:r>
            <a:r>
              <a:rPr lang="en-GB" sz="1100" i="1" dirty="0">
                <a:effectLst/>
                <a:latin typeface="Open Sans" panose="020B0606030504020204" pitchFamily="34" charset="0"/>
                <a:ea typeface="Times New Roman" panose="02020603050405020304" pitchFamily="18" charset="0"/>
              </a:rPr>
              <a:t>Asian Conference on Machine Learning,</a:t>
            </a:r>
            <a:r>
              <a:rPr lang="en-GB" sz="1100" dirty="0">
                <a:effectLst/>
                <a:latin typeface="Open Sans" panose="020B0606030504020204" pitchFamily="34" charset="0"/>
                <a:ea typeface="Times New Roman" panose="02020603050405020304" pitchFamily="18" charset="0"/>
              </a:rPr>
              <a:t> PMLR, pp. 252-267.</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err="1">
                <a:effectLst/>
                <a:latin typeface="Open Sans" panose="020B0606030504020204" pitchFamily="34" charset="0"/>
                <a:ea typeface="Times New Roman" panose="02020603050405020304" pitchFamily="18" charset="0"/>
              </a:rPr>
              <a:t>Pienta</a:t>
            </a:r>
            <a:r>
              <a:rPr lang="en-GB" sz="1100" dirty="0">
                <a:effectLst/>
                <a:latin typeface="Open Sans" panose="020B0606030504020204" pitchFamily="34" charset="0"/>
                <a:ea typeface="Times New Roman" panose="02020603050405020304" pitchFamily="18" charset="0"/>
              </a:rPr>
              <a:t>, D, Thatcher, JB &amp; Johnston, A 2020, 'Protecting a whale in a sea of phish', </a:t>
            </a:r>
            <a:r>
              <a:rPr lang="en-GB" sz="1100" i="1" dirty="0">
                <a:effectLst/>
                <a:latin typeface="Open Sans" panose="020B0606030504020204" pitchFamily="34" charset="0"/>
                <a:ea typeface="Times New Roman" panose="02020603050405020304" pitchFamily="18" charset="0"/>
              </a:rPr>
              <a:t>Journal of Information Technology</a:t>
            </a:r>
            <a:r>
              <a:rPr lang="en-GB" sz="1100" dirty="0">
                <a:effectLst/>
                <a:latin typeface="Open Sans" panose="020B0606030504020204" pitchFamily="34" charset="0"/>
                <a:ea typeface="Times New Roman" panose="02020603050405020304" pitchFamily="18" charset="0"/>
              </a:rPr>
              <a:t>, vol. 35, no. 3, 2020/09/01, pp. 214-231.</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err="1">
                <a:effectLst/>
                <a:latin typeface="Open Sans" panose="020B0606030504020204" pitchFamily="34" charset="0"/>
                <a:ea typeface="Times New Roman" panose="02020603050405020304" pitchFamily="18" charset="0"/>
              </a:rPr>
              <a:t>Salahdine</a:t>
            </a:r>
            <a:r>
              <a:rPr lang="en-GB" sz="1100" dirty="0">
                <a:effectLst/>
                <a:latin typeface="Open Sans" panose="020B0606030504020204" pitchFamily="34" charset="0"/>
                <a:ea typeface="Times New Roman" panose="02020603050405020304" pitchFamily="18" charset="0"/>
              </a:rPr>
              <a:t>, F &amp; </a:t>
            </a:r>
            <a:r>
              <a:rPr lang="en-GB" sz="1100" dirty="0" err="1">
                <a:effectLst/>
                <a:latin typeface="Open Sans" panose="020B0606030504020204" pitchFamily="34" charset="0"/>
                <a:ea typeface="Times New Roman" panose="02020603050405020304" pitchFamily="18" charset="0"/>
              </a:rPr>
              <a:t>Kaabouch</a:t>
            </a:r>
            <a:r>
              <a:rPr lang="en-GB" sz="1100" dirty="0">
                <a:effectLst/>
                <a:latin typeface="Open Sans" panose="020B0606030504020204" pitchFamily="34" charset="0"/>
                <a:ea typeface="Times New Roman" panose="02020603050405020304" pitchFamily="18" charset="0"/>
              </a:rPr>
              <a:t>, N 2019, 'Social engineering attacks: A survey', </a:t>
            </a:r>
            <a:r>
              <a:rPr lang="en-GB" sz="1100" i="1" dirty="0">
                <a:effectLst/>
                <a:latin typeface="Open Sans" panose="020B0606030504020204" pitchFamily="34" charset="0"/>
                <a:ea typeface="Times New Roman" panose="02020603050405020304" pitchFamily="18" charset="0"/>
              </a:rPr>
              <a:t>Future internet</a:t>
            </a:r>
            <a:r>
              <a:rPr lang="en-GB" sz="1100" dirty="0">
                <a:effectLst/>
                <a:latin typeface="Open Sans" panose="020B0606030504020204" pitchFamily="34" charset="0"/>
                <a:ea typeface="Times New Roman" panose="02020603050405020304" pitchFamily="18" charset="0"/>
              </a:rPr>
              <a:t>, vol. 11, no. 4, p. 89.</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r>
              <a:rPr lang="en-GB" sz="1100" dirty="0">
                <a:effectLst/>
                <a:latin typeface="Open Sans" panose="020B0606030504020204" pitchFamily="34" charset="0"/>
                <a:ea typeface="Times New Roman" panose="02020603050405020304" pitchFamily="18" charset="0"/>
              </a:rPr>
              <a:t>Zeng, Y 2022, 'AI Empowers Security Threats and Strategies for Cyber Attacks', </a:t>
            </a:r>
            <a:r>
              <a:rPr lang="en-GB" sz="1100" i="1" dirty="0">
                <a:effectLst/>
                <a:latin typeface="Open Sans" panose="020B0606030504020204" pitchFamily="34" charset="0"/>
                <a:ea typeface="Times New Roman" panose="02020603050405020304" pitchFamily="18" charset="0"/>
              </a:rPr>
              <a:t>Procedia Computer Science</a:t>
            </a:r>
            <a:r>
              <a:rPr lang="en-GB" sz="1100" dirty="0">
                <a:effectLst/>
                <a:latin typeface="Open Sans" panose="020B0606030504020204" pitchFamily="34" charset="0"/>
                <a:ea typeface="Times New Roman" panose="02020603050405020304" pitchFamily="18" charset="0"/>
              </a:rPr>
              <a:t>, vol. 208, pp. 170-175.</a:t>
            </a:r>
            <a:endParaRPr lang="en-AU" sz="1100" dirty="0">
              <a:effectLst/>
              <a:latin typeface="Open Sans" panose="020B0606030504020204" pitchFamily="34" charset="0"/>
              <a:ea typeface="Times New Roman" panose="02020603050405020304" pitchFamily="18" charset="0"/>
            </a:endParaRPr>
          </a:p>
          <a:p>
            <a:pPr marL="0" indent="0">
              <a:spcAft>
                <a:spcPts val="1200"/>
              </a:spcAft>
              <a:buNone/>
            </a:pPr>
            <a:endParaRPr lang="en-AU" sz="1100" dirty="0">
              <a:effectLst/>
              <a:latin typeface="Open Sans" panose="020B0606030504020204" pitchFamily="34" charset="0"/>
              <a:ea typeface="Times New Roman" panose="02020603050405020304" pitchFamily="18" charset="0"/>
            </a:endParaRPr>
          </a:p>
        </p:txBody>
      </p:sp>
    </p:spTree>
    <p:extLst>
      <p:ext uri="{BB962C8B-B14F-4D97-AF65-F5344CB8AC3E}">
        <p14:creationId xmlns:p14="http://schemas.microsoft.com/office/powerpoint/2010/main" val="97318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3757-34B3-E4C1-CC6A-B10A21BF713F}"/>
              </a:ext>
            </a:extLst>
          </p:cNvPr>
          <p:cNvSpPr>
            <a:spLocks noGrp="1"/>
          </p:cNvSpPr>
          <p:nvPr>
            <p:ph type="title"/>
          </p:nvPr>
        </p:nvSpPr>
        <p:spPr>
          <a:xfrm>
            <a:off x="1504189" y="2083904"/>
            <a:ext cx="10018713" cy="1752599"/>
          </a:xfrm>
        </p:spPr>
        <p:txBody>
          <a:bodyPr/>
          <a:lstStyle/>
          <a:p>
            <a:r>
              <a:rPr lang="en-AU" dirty="0"/>
              <a:t>Data Sources and Information</a:t>
            </a:r>
          </a:p>
        </p:txBody>
      </p:sp>
    </p:spTree>
    <p:extLst>
      <p:ext uri="{BB962C8B-B14F-4D97-AF65-F5344CB8AC3E}">
        <p14:creationId xmlns:p14="http://schemas.microsoft.com/office/powerpoint/2010/main" val="301211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3B0DCD-04C4-5521-8C52-03DF7472FE5D}"/>
              </a:ext>
            </a:extLst>
          </p:cNvPr>
          <p:cNvSpPr txBox="1"/>
          <p:nvPr/>
        </p:nvSpPr>
        <p:spPr>
          <a:xfrm>
            <a:off x="6656270" y="461993"/>
            <a:ext cx="4954705" cy="461665"/>
          </a:xfrm>
          <a:prstGeom prst="rect">
            <a:avLst/>
          </a:prstGeom>
          <a:noFill/>
        </p:spPr>
        <p:txBody>
          <a:bodyPr wrap="square">
            <a:spAutoFit/>
          </a:bodyPr>
          <a:lstStyle/>
          <a:p>
            <a:pPr algn="ctr"/>
            <a:r>
              <a:rPr lang="en-AU" sz="2400" b="1" dirty="0"/>
              <a:t>Business Data</a:t>
            </a:r>
          </a:p>
        </p:txBody>
      </p:sp>
      <p:sp>
        <p:nvSpPr>
          <p:cNvPr id="7" name="TextBox 6">
            <a:extLst>
              <a:ext uri="{FF2B5EF4-FFF2-40B4-BE49-F238E27FC236}">
                <a16:creationId xmlns:a16="http://schemas.microsoft.com/office/drawing/2014/main" id="{D7C42286-FE97-5EB1-4F26-4F7EC527E9A3}"/>
              </a:ext>
            </a:extLst>
          </p:cNvPr>
          <p:cNvSpPr txBox="1"/>
          <p:nvPr/>
        </p:nvSpPr>
        <p:spPr>
          <a:xfrm>
            <a:off x="6785997" y="2598003"/>
            <a:ext cx="4954705" cy="461665"/>
          </a:xfrm>
          <a:prstGeom prst="rect">
            <a:avLst/>
          </a:prstGeom>
          <a:noFill/>
        </p:spPr>
        <p:txBody>
          <a:bodyPr wrap="square">
            <a:spAutoFit/>
          </a:bodyPr>
          <a:lstStyle/>
          <a:p>
            <a:pPr algn="ctr"/>
            <a:r>
              <a:rPr lang="en-AU" sz="2400" b="1" dirty="0"/>
              <a:t>Internet-of-Things Data (IoT Data)</a:t>
            </a:r>
          </a:p>
        </p:txBody>
      </p:sp>
      <p:sp>
        <p:nvSpPr>
          <p:cNvPr id="9" name="TextBox 8">
            <a:extLst>
              <a:ext uri="{FF2B5EF4-FFF2-40B4-BE49-F238E27FC236}">
                <a16:creationId xmlns:a16="http://schemas.microsoft.com/office/drawing/2014/main" id="{E6BFAC38-5484-D930-FB8D-8C417F45F336}"/>
              </a:ext>
            </a:extLst>
          </p:cNvPr>
          <p:cNvSpPr txBox="1"/>
          <p:nvPr/>
        </p:nvSpPr>
        <p:spPr>
          <a:xfrm>
            <a:off x="1135551" y="2677938"/>
            <a:ext cx="4572732" cy="461665"/>
          </a:xfrm>
          <a:prstGeom prst="rect">
            <a:avLst/>
          </a:prstGeom>
          <a:noFill/>
        </p:spPr>
        <p:txBody>
          <a:bodyPr wrap="square">
            <a:spAutoFit/>
          </a:bodyPr>
          <a:lstStyle/>
          <a:p>
            <a:pPr algn="ctr"/>
            <a:r>
              <a:rPr lang="en-AU" sz="2400" b="1" dirty="0"/>
              <a:t>Engagement Data</a:t>
            </a:r>
          </a:p>
        </p:txBody>
      </p:sp>
      <p:sp>
        <p:nvSpPr>
          <p:cNvPr id="11" name="TextBox 10">
            <a:extLst>
              <a:ext uri="{FF2B5EF4-FFF2-40B4-BE49-F238E27FC236}">
                <a16:creationId xmlns:a16="http://schemas.microsoft.com/office/drawing/2014/main" id="{7B91DDD3-9B37-93CF-5E3F-03DB8FA83B2F}"/>
              </a:ext>
            </a:extLst>
          </p:cNvPr>
          <p:cNvSpPr txBox="1"/>
          <p:nvPr/>
        </p:nvSpPr>
        <p:spPr>
          <a:xfrm>
            <a:off x="2962275" y="4907211"/>
            <a:ext cx="6987940" cy="461665"/>
          </a:xfrm>
          <a:prstGeom prst="rect">
            <a:avLst/>
          </a:prstGeom>
          <a:noFill/>
        </p:spPr>
        <p:txBody>
          <a:bodyPr wrap="square">
            <a:spAutoFit/>
          </a:bodyPr>
          <a:lstStyle/>
          <a:p>
            <a:pPr algn="ctr"/>
            <a:r>
              <a:rPr lang="en-AU" sz="2400" b="1" dirty="0"/>
              <a:t>Personally Identifiable Information (PII)</a:t>
            </a:r>
          </a:p>
        </p:txBody>
      </p:sp>
      <p:sp>
        <p:nvSpPr>
          <p:cNvPr id="13" name="TextBox 12">
            <a:extLst>
              <a:ext uri="{FF2B5EF4-FFF2-40B4-BE49-F238E27FC236}">
                <a16:creationId xmlns:a16="http://schemas.microsoft.com/office/drawing/2014/main" id="{3DD4D578-261D-84B2-BA8F-DD31917F7E2D}"/>
              </a:ext>
            </a:extLst>
          </p:cNvPr>
          <p:cNvSpPr txBox="1"/>
          <p:nvPr/>
        </p:nvSpPr>
        <p:spPr>
          <a:xfrm>
            <a:off x="1883513" y="461993"/>
            <a:ext cx="4572732" cy="461665"/>
          </a:xfrm>
          <a:prstGeom prst="rect">
            <a:avLst/>
          </a:prstGeom>
          <a:noFill/>
        </p:spPr>
        <p:txBody>
          <a:bodyPr wrap="square">
            <a:spAutoFit/>
          </a:bodyPr>
          <a:lstStyle/>
          <a:p>
            <a:pPr algn="ctr"/>
            <a:r>
              <a:rPr lang="en-AU" sz="2400" b="1" dirty="0"/>
              <a:t>Natural World Data</a:t>
            </a:r>
          </a:p>
        </p:txBody>
      </p:sp>
      <p:sp>
        <p:nvSpPr>
          <p:cNvPr id="18" name="TextBox 17">
            <a:extLst>
              <a:ext uri="{FF2B5EF4-FFF2-40B4-BE49-F238E27FC236}">
                <a16:creationId xmlns:a16="http://schemas.microsoft.com/office/drawing/2014/main" id="{59BC8BEB-C4D9-52BA-00E4-8EFC4170BE30}"/>
              </a:ext>
            </a:extLst>
          </p:cNvPr>
          <p:cNvSpPr txBox="1"/>
          <p:nvPr/>
        </p:nvSpPr>
        <p:spPr>
          <a:xfrm>
            <a:off x="2419350" y="876300"/>
            <a:ext cx="1457325" cy="369332"/>
          </a:xfrm>
          <a:prstGeom prst="rect">
            <a:avLst/>
          </a:prstGeom>
          <a:noFill/>
        </p:spPr>
        <p:txBody>
          <a:bodyPr wrap="square" rtlCol="0">
            <a:spAutoFit/>
          </a:bodyPr>
          <a:lstStyle/>
          <a:p>
            <a:r>
              <a:rPr lang="en-AU" dirty="0"/>
              <a:t>Temperature</a:t>
            </a:r>
          </a:p>
        </p:txBody>
      </p:sp>
      <p:sp>
        <p:nvSpPr>
          <p:cNvPr id="21" name="TextBox 20">
            <a:extLst>
              <a:ext uri="{FF2B5EF4-FFF2-40B4-BE49-F238E27FC236}">
                <a16:creationId xmlns:a16="http://schemas.microsoft.com/office/drawing/2014/main" id="{ADA292CC-9224-6096-2268-962EDDBE4C1C}"/>
              </a:ext>
            </a:extLst>
          </p:cNvPr>
          <p:cNvSpPr txBox="1"/>
          <p:nvPr/>
        </p:nvSpPr>
        <p:spPr>
          <a:xfrm>
            <a:off x="4078406" y="835357"/>
            <a:ext cx="1457325" cy="369332"/>
          </a:xfrm>
          <a:prstGeom prst="rect">
            <a:avLst/>
          </a:prstGeom>
          <a:noFill/>
        </p:spPr>
        <p:txBody>
          <a:bodyPr wrap="square" rtlCol="0">
            <a:spAutoFit/>
          </a:bodyPr>
          <a:lstStyle/>
          <a:p>
            <a:r>
              <a:rPr lang="en-AU" dirty="0"/>
              <a:t>Humidity </a:t>
            </a:r>
          </a:p>
        </p:txBody>
      </p:sp>
      <p:sp>
        <p:nvSpPr>
          <p:cNvPr id="22" name="TextBox 21">
            <a:extLst>
              <a:ext uri="{FF2B5EF4-FFF2-40B4-BE49-F238E27FC236}">
                <a16:creationId xmlns:a16="http://schemas.microsoft.com/office/drawing/2014/main" id="{91FEF26B-565E-1895-C61F-59AFD397FB42}"/>
              </a:ext>
            </a:extLst>
          </p:cNvPr>
          <p:cNvSpPr txBox="1"/>
          <p:nvPr/>
        </p:nvSpPr>
        <p:spPr>
          <a:xfrm>
            <a:off x="1648678" y="1227863"/>
            <a:ext cx="1457325" cy="369332"/>
          </a:xfrm>
          <a:prstGeom prst="rect">
            <a:avLst/>
          </a:prstGeom>
          <a:noFill/>
        </p:spPr>
        <p:txBody>
          <a:bodyPr wrap="square" rtlCol="0">
            <a:spAutoFit/>
          </a:bodyPr>
          <a:lstStyle/>
          <a:p>
            <a:r>
              <a:rPr lang="en-AU" dirty="0"/>
              <a:t>Air pressure</a:t>
            </a:r>
          </a:p>
        </p:txBody>
      </p:sp>
      <p:sp>
        <p:nvSpPr>
          <p:cNvPr id="23" name="TextBox 22">
            <a:extLst>
              <a:ext uri="{FF2B5EF4-FFF2-40B4-BE49-F238E27FC236}">
                <a16:creationId xmlns:a16="http://schemas.microsoft.com/office/drawing/2014/main" id="{FD755A2E-B8D2-CE01-7D6A-A19663956A6D}"/>
              </a:ext>
            </a:extLst>
          </p:cNvPr>
          <p:cNvSpPr txBox="1"/>
          <p:nvPr/>
        </p:nvSpPr>
        <p:spPr>
          <a:xfrm>
            <a:off x="3106003" y="1362166"/>
            <a:ext cx="1732697" cy="369332"/>
          </a:xfrm>
          <a:prstGeom prst="rect">
            <a:avLst/>
          </a:prstGeom>
          <a:noFill/>
        </p:spPr>
        <p:txBody>
          <a:bodyPr wrap="square" rtlCol="0">
            <a:spAutoFit/>
          </a:bodyPr>
          <a:lstStyle/>
          <a:p>
            <a:r>
              <a:rPr lang="en-AU" dirty="0"/>
              <a:t>Magnetic field</a:t>
            </a:r>
          </a:p>
        </p:txBody>
      </p:sp>
      <p:sp>
        <p:nvSpPr>
          <p:cNvPr id="24" name="TextBox 23">
            <a:extLst>
              <a:ext uri="{FF2B5EF4-FFF2-40B4-BE49-F238E27FC236}">
                <a16:creationId xmlns:a16="http://schemas.microsoft.com/office/drawing/2014/main" id="{B7E7E5F8-E1BA-10DB-4DB2-916B306672B7}"/>
              </a:ext>
            </a:extLst>
          </p:cNvPr>
          <p:cNvSpPr txBox="1"/>
          <p:nvPr/>
        </p:nvSpPr>
        <p:spPr>
          <a:xfrm>
            <a:off x="4807068" y="1290847"/>
            <a:ext cx="1457325" cy="369332"/>
          </a:xfrm>
          <a:prstGeom prst="rect">
            <a:avLst/>
          </a:prstGeom>
          <a:noFill/>
        </p:spPr>
        <p:txBody>
          <a:bodyPr wrap="square" rtlCol="0">
            <a:spAutoFit/>
          </a:bodyPr>
          <a:lstStyle/>
          <a:p>
            <a:r>
              <a:rPr lang="en-AU" dirty="0"/>
              <a:t>Luminosity</a:t>
            </a:r>
          </a:p>
        </p:txBody>
      </p:sp>
      <p:sp>
        <p:nvSpPr>
          <p:cNvPr id="25" name="TextBox 24">
            <a:extLst>
              <a:ext uri="{FF2B5EF4-FFF2-40B4-BE49-F238E27FC236}">
                <a16:creationId xmlns:a16="http://schemas.microsoft.com/office/drawing/2014/main" id="{928E11DE-7012-1703-0115-142E56A792C8}"/>
              </a:ext>
            </a:extLst>
          </p:cNvPr>
          <p:cNvSpPr txBox="1"/>
          <p:nvPr/>
        </p:nvSpPr>
        <p:spPr>
          <a:xfrm>
            <a:off x="2111742" y="1764092"/>
            <a:ext cx="1701066" cy="369332"/>
          </a:xfrm>
          <a:prstGeom prst="rect">
            <a:avLst/>
          </a:prstGeom>
          <a:noFill/>
        </p:spPr>
        <p:txBody>
          <a:bodyPr wrap="square" rtlCol="0">
            <a:spAutoFit/>
          </a:bodyPr>
          <a:lstStyle/>
          <a:p>
            <a:r>
              <a:rPr lang="en-AU" dirty="0"/>
              <a:t>Local Ecology</a:t>
            </a:r>
          </a:p>
        </p:txBody>
      </p:sp>
      <p:sp>
        <p:nvSpPr>
          <p:cNvPr id="26" name="TextBox 25">
            <a:extLst>
              <a:ext uri="{FF2B5EF4-FFF2-40B4-BE49-F238E27FC236}">
                <a16:creationId xmlns:a16="http://schemas.microsoft.com/office/drawing/2014/main" id="{B340D290-CDAD-97E4-CA7E-493407452BBC}"/>
              </a:ext>
            </a:extLst>
          </p:cNvPr>
          <p:cNvSpPr txBox="1"/>
          <p:nvPr/>
        </p:nvSpPr>
        <p:spPr>
          <a:xfrm>
            <a:off x="3812808" y="1771038"/>
            <a:ext cx="1895475" cy="369332"/>
          </a:xfrm>
          <a:prstGeom prst="rect">
            <a:avLst/>
          </a:prstGeom>
          <a:noFill/>
        </p:spPr>
        <p:txBody>
          <a:bodyPr wrap="square" rtlCol="0">
            <a:spAutoFit/>
          </a:bodyPr>
          <a:lstStyle/>
          <a:p>
            <a:r>
              <a:rPr lang="en-AU" dirty="0"/>
              <a:t>Current and tides</a:t>
            </a:r>
          </a:p>
        </p:txBody>
      </p:sp>
      <p:sp>
        <p:nvSpPr>
          <p:cNvPr id="27" name="TextBox 26">
            <a:extLst>
              <a:ext uri="{FF2B5EF4-FFF2-40B4-BE49-F238E27FC236}">
                <a16:creationId xmlns:a16="http://schemas.microsoft.com/office/drawing/2014/main" id="{C942D1EB-D62B-C1A1-1BB1-F2924C12A4F7}"/>
              </a:ext>
            </a:extLst>
          </p:cNvPr>
          <p:cNvSpPr txBox="1"/>
          <p:nvPr/>
        </p:nvSpPr>
        <p:spPr>
          <a:xfrm>
            <a:off x="1721675" y="3287285"/>
            <a:ext cx="1457325" cy="369332"/>
          </a:xfrm>
          <a:prstGeom prst="rect">
            <a:avLst/>
          </a:prstGeom>
          <a:noFill/>
        </p:spPr>
        <p:txBody>
          <a:bodyPr wrap="square" rtlCol="0">
            <a:spAutoFit/>
          </a:bodyPr>
          <a:lstStyle/>
          <a:p>
            <a:r>
              <a:rPr lang="en-AU" dirty="0"/>
              <a:t>Likes</a:t>
            </a:r>
          </a:p>
        </p:txBody>
      </p:sp>
      <p:sp>
        <p:nvSpPr>
          <p:cNvPr id="29" name="TextBox 28">
            <a:extLst>
              <a:ext uri="{FF2B5EF4-FFF2-40B4-BE49-F238E27FC236}">
                <a16:creationId xmlns:a16="http://schemas.microsoft.com/office/drawing/2014/main" id="{6BA5BC87-53F1-8133-46D9-2129D739B322}"/>
              </a:ext>
            </a:extLst>
          </p:cNvPr>
          <p:cNvSpPr txBox="1"/>
          <p:nvPr/>
        </p:nvSpPr>
        <p:spPr>
          <a:xfrm>
            <a:off x="2637781" y="3180219"/>
            <a:ext cx="1457325" cy="369332"/>
          </a:xfrm>
          <a:prstGeom prst="rect">
            <a:avLst/>
          </a:prstGeom>
          <a:noFill/>
        </p:spPr>
        <p:txBody>
          <a:bodyPr wrap="square" rtlCol="0">
            <a:spAutoFit/>
          </a:bodyPr>
          <a:lstStyle/>
          <a:p>
            <a:r>
              <a:rPr lang="en-AU" dirty="0"/>
              <a:t>Views</a:t>
            </a:r>
          </a:p>
        </p:txBody>
      </p:sp>
      <p:sp>
        <p:nvSpPr>
          <p:cNvPr id="30" name="TextBox 29">
            <a:extLst>
              <a:ext uri="{FF2B5EF4-FFF2-40B4-BE49-F238E27FC236}">
                <a16:creationId xmlns:a16="http://schemas.microsoft.com/office/drawing/2014/main" id="{0EA0AC06-96E4-8F3D-2A8C-91F0493CB674}"/>
              </a:ext>
            </a:extLst>
          </p:cNvPr>
          <p:cNvSpPr txBox="1"/>
          <p:nvPr/>
        </p:nvSpPr>
        <p:spPr>
          <a:xfrm>
            <a:off x="3586500" y="3259115"/>
            <a:ext cx="1623642" cy="369332"/>
          </a:xfrm>
          <a:prstGeom prst="rect">
            <a:avLst/>
          </a:prstGeom>
          <a:noFill/>
        </p:spPr>
        <p:txBody>
          <a:bodyPr wrap="square" rtlCol="0">
            <a:spAutoFit/>
          </a:bodyPr>
          <a:lstStyle/>
          <a:p>
            <a:r>
              <a:rPr lang="en-AU" dirty="0"/>
              <a:t>Search history</a:t>
            </a:r>
          </a:p>
        </p:txBody>
      </p:sp>
      <p:sp>
        <p:nvSpPr>
          <p:cNvPr id="31" name="TextBox 30">
            <a:extLst>
              <a:ext uri="{FF2B5EF4-FFF2-40B4-BE49-F238E27FC236}">
                <a16:creationId xmlns:a16="http://schemas.microsoft.com/office/drawing/2014/main" id="{D87DC524-5ED6-5401-300A-180F756E259F}"/>
              </a:ext>
            </a:extLst>
          </p:cNvPr>
          <p:cNvSpPr txBox="1"/>
          <p:nvPr/>
        </p:nvSpPr>
        <p:spPr>
          <a:xfrm>
            <a:off x="1645875" y="3774356"/>
            <a:ext cx="1776042" cy="369332"/>
          </a:xfrm>
          <a:prstGeom prst="rect">
            <a:avLst/>
          </a:prstGeom>
          <a:noFill/>
        </p:spPr>
        <p:txBody>
          <a:bodyPr wrap="square" rtlCol="0">
            <a:spAutoFit/>
          </a:bodyPr>
          <a:lstStyle/>
          <a:p>
            <a:r>
              <a:rPr lang="en-AU" dirty="0"/>
              <a:t>Subscribership</a:t>
            </a:r>
          </a:p>
        </p:txBody>
      </p:sp>
      <p:sp>
        <p:nvSpPr>
          <p:cNvPr id="32" name="TextBox 31">
            <a:extLst>
              <a:ext uri="{FF2B5EF4-FFF2-40B4-BE49-F238E27FC236}">
                <a16:creationId xmlns:a16="http://schemas.microsoft.com/office/drawing/2014/main" id="{9FDBDEF3-F89C-8010-B30D-BBD138C09A51}"/>
              </a:ext>
            </a:extLst>
          </p:cNvPr>
          <p:cNvSpPr txBox="1"/>
          <p:nvPr/>
        </p:nvSpPr>
        <p:spPr>
          <a:xfrm>
            <a:off x="3381375" y="3747959"/>
            <a:ext cx="1623642" cy="369332"/>
          </a:xfrm>
          <a:prstGeom prst="rect">
            <a:avLst/>
          </a:prstGeom>
          <a:noFill/>
        </p:spPr>
        <p:txBody>
          <a:bodyPr wrap="square" rtlCol="0">
            <a:spAutoFit/>
          </a:bodyPr>
          <a:lstStyle/>
          <a:p>
            <a:r>
              <a:rPr lang="en-AU" dirty="0"/>
              <a:t>Watch history</a:t>
            </a:r>
          </a:p>
        </p:txBody>
      </p:sp>
      <p:sp>
        <p:nvSpPr>
          <p:cNvPr id="33" name="TextBox 32">
            <a:extLst>
              <a:ext uri="{FF2B5EF4-FFF2-40B4-BE49-F238E27FC236}">
                <a16:creationId xmlns:a16="http://schemas.microsoft.com/office/drawing/2014/main" id="{33956915-E545-74DD-336C-F06232BD58F1}"/>
              </a:ext>
            </a:extLst>
          </p:cNvPr>
          <p:cNvSpPr txBox="1"/>
          <p:nvPr/>
        </p:nvSpPr>
        <p:spPr>
          <a:xfrm>
            <a:off x="1180456" y="4157907"/>
            <a:ext cx="1457325" cy="369332"/>
          </a:xfrm>
          <a:prstGeom prst="rect">
            <a:avLst/>
          </a:prstGeom>
          <a:noFill/>
        </p:spPr>
        <p:txBody>
          <a:bodyPr wrap="square" rtlCol="0">
            <a:spAutoFit/>
          </a:bodyPr>
          <a:lstStyle/>
          <a:p>
            <a:r>
              <a:rPr lang="en-AU" dirty="0"/>
              <a:t>Comments</a:t>
            </a:r>
          </a:p>
        </p:txBody>
      </p:sp>
      <p:sp>
        <p:nvSpPr>
          <p:cNvPr id="34" name="TextBox 33">
            <a:extLst>
              <a:ext uri="{FF2B5EF4-FFF2-40B4-BE49-F238E27FC236}">
                <a16:creationId xmlns:a16="http://schemas.microsoft.com/office/drawing/2014/main" id="{E5F931FB-BEE7-343F-69AB-81FA73844EE0}"/>
              </a:ext>
            </a:extLst>
          </p:cNvPr>
          <p:cNvSpPr txBox="1"/>
          <p:nvPr/>
        </p:nvSpPr>
        <p:spPr>
          <a:xfrm>
            <a:off x="2533896" y="4396660"/>
            <a:ext cx="1457325" cy="369332"/>
          </a:xfrm>
          <a:prstGeom prst="rect">
            <a:avLst/>
          </a:prstGeom>
          <a:noFill/>
        </p:spPr>
        <p:txBody>
          <a:bodyPr wrap="square" rtlCol="0">
            <a:spAutoFit/>
          </a:bodyPr>
          <a:lstStyle/>
          <a:p>
            <a:r>
              <a:rPr lang="en-AU" dirty="0"/>
              <a:t>Genres</a:t>
            </a:r>
          </a:p>
        </p:txBody>
      </p:sp>
      <p:sp>
        <p:nvSpPr>
          <p:cNvPr id="36" name="TextBox 35">
            <a:extLst>
              <a:ext uri="{FF2B5EF4-FFF2-40B4-BE49-F238E27FC236}">
                <a16:creationId xmlns:a16="http://schemas.microsoft.com/office/drawing/2014/main" id="{0125CBF8-22A2-643E-8BDD-E4EE982A1D4C}"/>
              </a:ext>
            </a:extLst>
          </p:cNvPr>
          <p:cNvSpPr txBox="1"/>
          <p:nvPr/>
        </p:nvSpPr>
        <p:spPr>
          <a:xfrm>
            <a:off x="3646490" y="4176028"/>
            <a:ext cx="1889240" cy="369332"/>
          </a:xfrm>
          <a:prstGeom prst="rect">
            <a:avLst/>
          </a:prstGeom>
          <a:noFill/>
        </p:spPr>
        <p:txBody>
          <a:bodyPr wrap="square" rtlCol="0">
            <a:spAutoFit/>
          </a:bodyPr>
          <a:lstStyle/>
          <a:p>
            <a:r>
              <a:rPr lang="en-AU" dirty="0"/>
              <a:t>View duration</a:t>
            </a:r>
          </a:p>
        </p:txBody>
      </p:sp>
      <p:sp>
        <p:nvSpPr>
          <p:cNvPr id="37" name="TextBox 36">
            <a:extLst>
              <a:ext uri="{FF2B5EF4-FFF2-40B4-BE49-F238E27FC236}">
                <a16:creationId xmlns:a16="http://schemas.microsoft.com/office/drawing/2014/main" id="{00C921BF-EC2F-4FBF-76D8-F4526B29316E}"/>
              </a:ext>
            </a:extLst>
          </p:cNvPr>
          <p:cNvSpPr txBox="1"/>
          <p:nvPr/>
        </p:nvSpPr>
        <p:spPr>
          <a:xfrm>
            <a:off x="7311291" y="1016723"/>
            <a:ext cx="1732697" cy="369332"/>
          </a:xfrm>
          <a:prstGeom prst="rect">
            <a:avLst/>
          </a:prstGeom>
          <a:noFill/>
        </p:spPr>
        <p:txBody>
          <a:bodyPr wrap="square" rtlCol="0">
            <a:spAutoFit/>
          </a:bodyPr>
          <a:lstStyle/>
          <a:p>
            <a:r>
              <a:rPr lang="en-AU" dirty="0"/>
              <a:t>Sales numbers</a:t>
            </a:r>
          </a:p>
        </p:txBody>
      </p:sp>
      <p:sp>
        <p:nvSpPr>
          <p:cNvPr id="39" name="TextBox 38">
            <a:extLst>
              <a:ext uri="{FF2B5EF4-FFF2-40B4-BE49-F238E27FC236}">
                <a16:creationId xmlns:a16="http://schemas.microsoft.com/office/drawing/2014/main" id="{5F8CC8CC-446E-8BB1-08FF-32CC465FCDCF}"/>
              </a:ext>
            </a:extLst>
          </p:cNvPr>
          <p:cNvSpPr txBox="1"/>
          <p:nvPr/>
        </p:nvSpPr>
        <p:spPr>
          <a:xfrm>
            <a:off x="7311291" y="1016723"/>
            <a:ext cx="1457325" cy="369332"/>
          </a:xfrm>
          <a:prstGeom prst="rect">
            <a:avLst/>
          </a:prstGeom>
          <a:noFill/>
        </p:spPr>
        <p:txBody>
          <a:bodyPr wrap="square" rtlCol="0">
            <a:spAutoFit/>
          </a:bodyPr>
          <a:lstStyle/>
          <a:p>
            <a:endParaRPr lang="en-AU" dirty="0"/>
          </a:p>
        </p:txBody>
      </p:sp>
      <p:sp>
        <p:nvSpPr>
          <p:cNvPr id="40" name="TextBox 39">
            <a:extLst>
              <a:ext uri="{FF2B5EF4-FFF2-40B4-BE49-F238E27FC236}">
                <a16:creationId xmlns:a16="http://schemas.microsoft.com/office/drawing/2014/main" id="{66097207-A429-3992-5C96-2DB6B6623DD4}"/>
              </a:ext>
            </a:extLst>
          </p:cNvPr>
          <p:cNvSpPr txBox="1"/>
          <p:nvPr/>
        </p:nvSpPr>
        <p:spPr>
          <a:xfrm>
            <a:off x="9043988" y="955358"/>
            <a:ext cx="1457325" cy="369332"/>
          </a:xfrm>
          <a:prstGeom prst="rect">
            <a:avLst/>
          </a:prstGeom>
          <a:noFill/>
        </p:spPr>
        <p:txBody>
          <a:bodyPr wrap="square" rtlCol="0">
            <a:spAutoFit/>
          </a:bodyPr>
          <a:lstStyle/>
          <a:p>
            <a:r>
              <a:rPr lang="en-AU" dirty="0"/>
              <a:t>Inventory</a:t>
            </a:r>
          </a:p>
        </p:txBody>
      </p:sp>
      <p:sp>
        <p:nvSpPr>
          <p:cNvPr id="41" name="TextBox 40">
            <a:extLst>
              <a:ext uri="{FF2B5EF4-FFF2-40B4-BE49-F238E27FC236}">
                <a16:creationId xmlns:a16="http://schemas.microsoft.com/office/drawing/2014/main" id="{36C4BAE7-3661-D03A-5F82-9ECD7EFFDFEA}"/>
              </a:ext>
            </a:extLst>
          </p:cNvPr>
          <p:cNvSpPr txBox="1"/>
          <p:nvPr/>
        </p:nvSpPr>
        <p:spPr>
          <a:xfrm>
            <a:off x="6921869" y="1458696"/>
            <a:ext cx="1457325" cy="369332"/>
          </a:xfrm>
          <a:prstGeom prst="rect">
            <a:avLst/>
          </a:prstGeom>
          <a:noFill/>
        </p:spPr>
        <p:txBody>
          <a:bodyPr wrap="square" rtlCol="0">
            <a:spAutoFit/>
          </a:bodyPr>
          <a:lstStyle/>
          <a:p>
            <a:r>
              <a:rPr lang="en-AU" dirty="0"/>
              <a:t>Suppliers</a:t>
            </a:r>
          </a:p>
        </p:txBody>
      </p:sp>
      <p:sp>
        <p:nvSpPr>
          <p:cNvPr id="42" name="TextBox 41">
            <a:extLst>
              <a:ext uri="{FF2B5EF4-FFF2-40B4-BE49-F238E27FC236}">
                <a16:creationId xmlns:a16="http://schemas.microsoft.com/office/drawing/2014/main" id="{C533F27D-B401-0891-0E44-70603A7CFE4C}"/>
              </a:ext>
            </a:extLst>
          </p:cNvPr>
          <p:cNvSpPr txBox="1"/>
          <p:nvPr/>
        </p:nvSpPr>
        <p:spPr>
          <a:xfrm>
            <a:off x="8177638" y="1513186"/>
            <a:ext cx="2633148" cy="369332"/>
          </a:xfrm>
          <a:prstGeom prst="rect">
            <a:avLst/>
          </a:prstGeom>
          <a:noFill/>
        </p:spPr>
        <p:txBody>
          <a:bodyPr wrap="square" rtlCol="0">
            <a:spAutoFit/>
          </a:bodyPr>
          <a:lstStyle/>
          <a:p>
            <a:r>
              <a:rPr lang="en-AU" dirty="0"/>
              <a:t>Cost prices &amp; Mark up</a:t>
            </a:r>
          </a:p>
        </p:txBody>
      </p:sp>
      <p:sp>
        <p:nvSpPr>
          <p:cNvPr id="43" name="TextBox 42">
            <a:extLst>
              <a:ext uri="{FF2B5EF4-FFF2-40B4-BE49-F238E27FC236}">
                <a16:creationId xmlns:a16="http://schemas.microsoft.com/office/drawing/2014/main" id="{B734B90D-1054-06A4-50A3-DD39661E916A}"/>
              </a:ext>
            </a:extLst>
          </p:cNvPr>
          <p:cNvSpPr txBox="1"/>
          <p:nvPr/>
        </p:nvSpPr>
        <p:spPr>
          <a:xfrm>
            <a:off x="7249804" y="2007434"/>
            <a:ext cx="1855669" cy="369332"/>
          </a:xfrm>
          <a:prstGeom prst="rect">
            <a:avLst/>
          </a:prstGeom>
          <a:noFill/>
        </p:spPr>
        <p:txBody>
          <a:bodyPr wrap="square" rtlCol="0">
            <a:spAutoFit/>
          </a:bodyPr>
          <a:lstStyle/>
          <a:p>
            <a:r>
              <a:rPr lang="en-AU" dirty="0"/>
              <a:t>Project budgets</a:t>
            </a:r>
          </a:p>
        </p:txBody>
      </p:sp>
      <p:sp>
        <p:nvSpPr>
          <p:cNvPr id="44" name="TextBox 43">
            <a:extLst>
              <a:ext uri="{FF2B5EF4-FFF2-40B4-BE49-F238E27FC236}">
                <a16:creationId xmlns:a16="http://schemas.microsoft.com/office/drawing/2014/main" id="{D95784BF-392A-A0EB-0CA5-5F1BD102FACE}"/>
              </a:ext>
            </a:extLst>
          </p:cNvPr>
          <p:cNvSpPr txBox="1"/>
          <p:nvPr/>
        </p:nvSpPr>
        <p:spPr>
          <a:xfrm>
            <a:off x="10413640" y="1165034"/>
            <a:ext cx="1457325" cy="369332"/>
          </a:xfrm>
          <a:prstGeom prst="rect">
            <a:avLst/>
          </a:prstGeom>
          <a:noFill/>
        </p:spPr>
        <p:txBody>
          <a:bodyPr wrap="square" rtlCol="0">
            <a:spAutoFit/>
          </a:bodyPr>
          <a:lstStyle/>
          <a:p>
            <a:r>
              <a:rPr lang="en-AU" dirty="0"/>
              <a:t>ROI</a:t>
            </a:r>
          </a:p>
        </p:txBody>
      </p:sp>
      <p:sp>
        <p:nvSpPr>
          <p:cNvPr id="45" name="TextBox 44">
            <a:extLst>
              <a:ext uri="{FF2B5EF4-FFF2-40B4-BE49-F238E27FC236}">
                <a16:creationId xmlns:a16="http://schemas.microsoft.com/office/drawing/2014/main" id="{F851A153-DD48-113F-1C6A-204B18F56F45}"/>
              </a:ext>
            </a:extLst>
          </p:cNvPr>
          <p:cNvSpPr txBox="1"/>
          <p:nvPr/>
        </p:nvSpPr>
        <p:spPr>
          <a:xfrm>
            <a:off x="9355230" y="1876915"/>
            <a:ext cx="2118589" cy="369332"/>
          </a:xfrm>
          <a:prstGeom prst="rect">
            <a:avLst/>
          </a:prstGeom>
          <a:noFill/>
        </p:spPr>
        <p:txBody>
          <a:bodyPr wrap="square" rtlCol="0">
            <a:spAutoFit/>
          </a:bodyPr>
          <a:lstStyle/>
          <a:p>
            <a:r>
              <a:rPr lang="en-AU" dirty="0"/>
              <a:t>Transport network</a:t>
            </a:r>
          </a:p>
        </p:txBody>
      </p:sp>
      <p:sp>
        <p:nvSpPr>
          <p:cNvPr id="47" name="TextBox 46">
            <a:extLst>
              <a:ext uri="{FF2B5EF4-FFF2-40B4-BE49-F238E27FC236}">
                <a16:creationId xmlns:a16="http://schemas.microsoft.com/office/drawing/2014/main" id="{60942FFC-D9C3-AA19-AD51-D7DFBA671103}"/>
              </a:ext>
            </a:extLst>
          </p:cNvPr>
          <p:cNvSpPr txBox="1"/>
          <p:nvPr/>
        </p:nvSpPr>
        <p:spPr>
          <a:xfrm>
            <a:off x="6656270" y="3116712"/>
            <a:ext cx="1457325" cy="369332"/>
          </a:xfrm>
          <a:prstGeom prst="rect">
            <a:avLst/>
          </a:prstGeom>
          <a:noFill/>
        </p:spPr>
        <p:txBody>
          <a:bodyPr wrap="square" rtlCol="0">
            <a:spAutoFit/>
          </a:bodyPr>
          <a:lstStyle/>
          <a:p>
            <a:r>
              <a:rPr lang="en-AU" dirty="0"/>
              <a:t>Heart rate</a:t>
            </a:r>
          </a:p>
        </p:txBody>
      </p:sp>
      <p:sp>
        <p:nvSpPr>
          <p:cNvPr id="48" name="TextBox 47">
            <a:extLst>
              <a:ext uri="{FF2B5EF4-FFF2-40B4-BE49-F238E27FC236}">
                <a16:creationId xmlns:a16="http://schemas.microsoft.com/office/drawing/2014/main" id="{48D394DE-A20E-9798-6337-B3192E6D3ECB}"/>
              </a:ext>
            </a:extLst>
          </p:cNvPr>
          <p:cNvSpPr txBox="1"/>
          <p:nvPr/>
        </p:nvSpPr>
        <p:spPr>
          <a:xfrm>
            <a:off x="10181204" y="3279503"/>
            <a:ext cx="1457325" cy="369332"/>
          </a:xfrm>
          <a:prstGeom prst="rect">
            <a:avLst/>
          </a:prstGeom>
          <a:noFill/>
        </p:spPr>
        <p:txBody>
          <a:bodyPr wrap="square" rtlCol="0">
            <a:spAutoFit/>
          </a:bodyPr>
          <a:lstStyle/>
          <a:p>
            <a:r>
              <a:rPr lang="en-AU" dirty="0"/>
              <a:t>Sleep cycles</a:t>
            </a:r>
          </a:p>
        </p:txBody>
      </p:sp>
      <p:sp>
        <p:nvSpPr>
          <p:cNvPr id="50" name="TextBox 49">
            <a:extLst>
              <a:ext uri="{FF2B5EF4-FFF2-40B4-BE49-F238E27FC236}">
                <a16:creationId xmlns:a16="http://schemas.microsoft.com/office/drawing/2014/main" id="{3E524030-BB0E-9EC9-0066-A5C8F0C0030F}"/>
              </a:ext>
            </a:extLst>
          </p:cNvPr>
          <p:cNvSpPr txBox="1"/>
          <p:nvPr/>
        </p:nvSpPr>
        <p:spPr>
          <a:xfrm>
            <a:off x="7957071" y="3071071"/>
            <a:ext cx="2296803" cy="369332"/>
          </a:xfrm>
          <a:prstGeom prst="rect">
            <a:avLst/>
          </a:prstGeom>
          <a:noFill/>
        </p:spPr>
        <p:txBody>
          <a:bodyPr wrap="square" rtlCol="0">
            <a:spAutoFit/>
          </a:bodyPr>
          <a:lstStyle/>
          <a:p>
            <a:r>
              <a:rPr lang="en-AU" dirty="0"/>
              <a:t>Financial information</a:t>
            </a:r>
          </a:p>
        </p:txBody>
      </p:sp>
      <p:sp>
        <p:nvSpPr>
          <p:cNvPr id="51" name="TextBox 50">
            <a:extLst>
              <a:ext uri="{FF2B5EF4-FFF2-40B4-BE49-F238E27FC236}">
                <a16:creationId xmlns:a16="http://schemas.microsoft.com/office/drawing/2014/main" id="{8A1410AD-B233-65BE-755D-8BEF5D7685D7}"/>
              </a:ext>
            </a:extLst>
          </p:cNvPr>
          <p:cNvSpPr txBox="1"/>
          <p:nvPr/>
        </p:nvSpPr>
        <p:spPr>
          <a:xfrm>
            <a:off x="6981860" y="3483168"/>
            <a:ext cx="1528254" cy="369332"/>
          </a:xfrm>
          <a:prstGeom prst="rect">
            <a:avLst/>
          </a:prstGeom>
          <a:noFill/>
        </p:spPr>
        <p:txBody>
          <a:bodyPr wrap="square" rtlCol="0">
            <a:spAutoFit/>
          </a:bodyPr>
          <a:lstStyle/>
          <a:p>
            <a:r>
              <a:rPr lang="en-AU" dirty="0"/>
              <a:t>Weather data</a:t>
            </a:r>
          </a:p>
        </p:txBody>
      </p:sp>
      <p:sp>
        <p:nvSpPr>
          <p:cNvPr id="52" name="TextBox 51">
            <a:extLst>
              <a:ext uri="{FF2B5EF4-FFF2-40B4-BE49-F238E27FC236}">
                <a16:creationId xmlns:a16="http://schemas.microsoft.com/office/drawing/2014/main" id="{0BF5099E-B535-9A47-29B0-4A1B4C85D4FE}"/>
              </a:ext>
            </a:extLst>
          </p:cNvPr>
          <p:cNvSpPr txBox="1"/>
          <p:nvPr/>
        </p:nvSpPr>
        <p:spPr>
          <a:xfrm>
            <a:off x="8726465" y="3610433"/>
            <a:ext cx="2415837" cy="369332"/>
          </a:xfrm>
          <a:prstGeom prst="rect">
            <a:avLst/>
          </a:prstGeom>
          <a:noFill/>
        </p:spPr>
        <p:txBody>
          <a:bodyPr wrap="square" rtlCol="0">
            <a:spAutoFit/>
          </a:bodyPr>
          <a:lstStyle/>
          <a:p>
            <a:r>
              <a:rPr lang="en-AU" dirty="0"/>
              <a:t>Communications data</a:t>
            </a:r>
          </a:p>
        </p:txBody>
      </p:sp>
      <p:sp>
        <p:nvSpPr>
          <p:cNvPr id="53" name="TextBox 52">
            <a:extLst>
              <a:ext uri="{FF2B5EF4-FFF2-40B4-BE49-F238E27FC236}">
                <a16:creationId xmlns:a16="http://schemas.microsoft.com/office/drawing/2014/main" id="{6DFF44B1-DF2C-AF6F-2504-2ECC62468D48}"/>
              </a:ext>
            </a:extLst>
          </p:cNvPr>
          <p:cNvSpPr txBox="1"/>
          <p:nvPr/>
        </p:nvSpPr>
        <p:spPr>
          <a:xfrm>
            <a:off x="6456245" y="4051111"/>
            <a:ext cx="1457325" cy="369332"/>
          </a:xfrm>
          <a:prstGeom prst="rect">
            <a:avLst/>
          </a:prstGeom>
          <a:noFill/>
        </p:spPr>
        <p:txBody>
          <a:bodyPr wrap="square" rtlCol="0">
            <a:spAutoFit/>
          </a:bodyPr>
          <a:lstStyle/>
          <a:p>
            <a:r>
              <a:rPr lang="en-AU" dirty="0"/>
              <a:t>Energy usage</a:t>
            </a:r>
          </a:p>
        </p:txBody>
      </p:sp>
      <p:sp>
        <p:nvSpPr>
          <p:cNvPr id="54" name="TextBox 53">
            <a:extLst>
              <a:ext uri="{FF2B5EF4-FFF2-40B4-BE49-F238E27FC236}">
                <a16:creationId xmlns:a16="http://schemas.microsoft.com/office/drawing/2014/main" id="{37984DE2-55B5-754F-799F-5DC6B274BCA1}"/>
              </a:ext>
            </a:extLst>
          </p:cNvPr>
          <p:cNvSpPr txBox="1"/>
          <p:nvPr/>
        </p:nvSpPr>
        <p:spPr>
          <a:xfrm>
            <a:off x="7935180" y="4235777"/>
            <a:ext cx="1722924" cy="369332"/>
          </a:xfrm>
          <a:prstGeom prst="rect">
            <a:avLst/>
          </a:prstGeom>
          <a:noFill/>
        </p:spPr>
        <p:txBody>
          <a:bodyPr wrap="square" rtlCol="0">
            <a:spAutoFit/>
          </a:bodyPr>
          <a:lstStyle/>
          <a:p>
            <a:r>
              <a:rPr lang="en-AU" dirty="0"/>
              <a:t>Location data</a:t>
            </a:r>
          </a:p>
        </p:txBody>
      </p:sp>
      <p:sp>
        <p:nvSpPr>
          <p:cNvPr id="55" name="TextBox 54">
            <a:extLst>
              <a:ext uri="{FF2B5EF4-FFF2-40B4-BE49-F238E27FC236}">
                <a16:creationId xmlns:a16="http://schemas.microsoft.com/office/drawing/2014/main" id="{4F131BA5-449D-74B4-B138-3C7EFB126263}"/>
              </a:ext>
            </a:extLst>
          </p:cNvPr>
          <p:cNvSpPr txBox="1"/>
          <p:nvPr/>
        </p:nvSpPr>
        <p:spPr>
          <a:xfrm>
            <a:off x="9716007" y="4161343"/>
            <a:ext cx="2387718" cy="369332"/>
          </a:xfrm>
          <a:prstGeom prst="rect">
            <a:avLst/>
          </a:prstGeom>
          <a:noFill/>
        </p:spPr>
        <p:txBody>
          <a:bodyPr wrap="square" rtlCol="0">
            <a:spAutoFit/>
          </a:bodyPr>
          <a:lstStyle/>
          <a:p>
            <a:r>
              <a:rPr lang="en-AU" dirty="0"/>
              <a:t>Network information</a:t>
            </a:r>
          </a:p>
        </p:txBody>
      </p:sp>
      <p:sp>
        <p:nvSpPr>
          <p:cNvPr id="56" name="TextBox 55">
            <a:extLst>
              <a:ext uri="{FF2B5EF4-FFF2-40B4-BE49-F238E27FC236}">
                <a16:creationId xmlns:a16="http://schemas.microsoft.com/office/drawing/2014/main" id="{26339324-4961-FAFB-DAD6-2656BF0DBECD}"/>
              </a:ext>
            </a:extLst>
          </p:cNvPr>
          <p:cNvSpPr txBox="1"/>
          <p:nvPr/>
        </p:nvSpPr>
        <p:spPr>
          <a:xfrm>
            <a:off x="2796369" y="5539236"/>
            <a:ext cx="1457325" cy="369332"/>
          </a:xfrm>
          <a:prstGeom prst="rect">
            <a:avLst/>
          </a:prstGeom>
          <a:noFill/>
        </p:spPr>
        <p:txBody>
          <a:bodyPr wrap="square" rtlCol="0">
            <a:spAutoFit/>
          </a:bodyPr>
          <a:lstStyle/>
          <a:p>
            <a:r>
              <a:rPr lang="en-AU" dirty="0"/>
              <a:t>Name</a:t>
            </a:r>
          </a:p>
        </p:txBody>
      </p:sp>
      <p:sp>
        <p:nvSpPr>
          <p:cNvPr id="57" name="TextBox 56">
            <a:extLst>
              <a:ext uri="{FF2B5EF4-FFF2-40B4-BE49-F238E27FC236}">
                <a16:creationId xmlns:a16="http://schemas.microsoft.com/office/drawing/2014/main" id="{A84562D8-6A98-EC28-A7D6-E70103B2D2F9}"/>
              </a:ext>
            </a:extLst>
          </p:cNvPr>
          <p:cNvSpPr txBox="1"/>
          <p:nvPr/>
        </p:nvSpPr>
        <p:spPr>
          <a:xfrm>
            <a:off x="3646490" y="5700233"/>
            <a:ext cx="1457325" cy="369332"/>
          </a:xfrm>
          <a:prstGeom prst="rect">
            <a:avLst/>
          </a:prstGeom>
          <a:noFill/>
        </p:spPr>
        <p:txBody>
          <a:bodyPr wrap="square" rtlCol="0">
            <a:spAutoFit/>
          </a:bodyPr>
          <a:lstStyle/>
          <a:p>
            <a:r>
              <a:rPr lang="en-AU" dirty="0"/>
              <a:t>Address</a:t>
            </a:r>
          </a:p>
        </p:txBody>
      </p:sp>
      <p:sp>
        <p:nvSpPr>
          <p:cNvPr id="58" name="TextBox 57">
            <a:extLst>
              <a:ext uri="{FF2B5EF4-FFF2-40B4-BE49-F238E27FC236}">
                <a16:creationId xmlns:a16="http://schemas.microsoft.com/office/drawing/2014/main" id="{8420E512-9C87-29EA-390A-66523FA66ECD}"/>
              </a:ext>
            </a:extLst>
          </p:cNvPr>
          <p:cNvSpPr txBox="1"/>
          <p:nvPr/>
        </p:nvSpPr>
        <p:spPr>
          <a:xfrm>
            <a:off x="4745883" y="5495834"/>
            <a:ext cx="1457325" cy="369332"/>
          </a:xfrm>
          <a:prstGeom prst="rect">
            <a:avLst/>
          </a:prstGeom>
          <a:noFill/>
        </p:spPr>
        <p:txBody>
          <a:bodyPr wrap="square" rtlCol="0">
            <a:spAutoFit/>
          </a:bodyPr>
          <a:lstStyle/>
          <a:p>
            <a:r>
              <a:rPr lang="en-AU" dirty="0"/>
              <a:t>DOB</a:t>
            </a:r>
          </a:p>
        </p:txBody>
      </p:sp>
      <p:sp>
        <p:nvSpPr>
          <p:cNvPr id="59" name="TextBox 58">
            <a:extLst>
              <a:ext uri="{FF2B5EF4-FFF2-40B4-BE49-F238E27FC236}">
                <a16:creationId xmlns:a16="http://schemas.microsoft.com/office/drawing/2014/main" id="{7EF7DF67-DF12-9806-00F2-CACDFA1A092E}"/>
              </a:ext>
            </a:extLst>
          </p:cNvPr>
          <p:cNvSpPr txBox="1"/>
          <p:nvPr/>
        </p:nvSpPr>
        <p:spPr>
          <a:xfrm>
            <a:off x="2948769" y="5691636"/>
            <a:ext cx="1457325" cy="369332"/>
          </a:xfrm>
          <a:prstGeom prst="rect">
            <a:avLst/>
          </a:prstGeom>
          <a:noFill/>
        </p:spPr>
        <p:txBody>
          <a:bodyPr wrap="square" rtlCol="0">
            <a:spAutoFit/>
          </a:bodyPr>
          <a:lstStyle/>
          <a:p>
            <a:endParaRPr lang="en-AU" dirty="0"/>
          </a:p>
        </p:txBody>
      </p:sp>
      <p:sp>
        <p:nvSpPr>
          <p:cNvPr id="60" name="TextBox 59">
            <a:extLst>
              <a:ext uri="{FF2B5EF4-FFF2-40B4-BE49-F238E27FC236}">
                <a16:creationId xmlns:a16="http://schemas.microsoft.com/office/drawing/2014/main" id="{1AA51A78-17E8-F477-C2CC-FAA0BAFDE831}"/>
              </a:ext>
            </a:extLst>
          </p:cNvPr>
          <p:cNvSpPr txBox="1"/>
          <p:nvPr/>
        </p:nvSpPr>
        <p:spPr>
          <a:xfrm>
            <a:off x="5474545" y="5698918"/>
            <a:ext cx="1705899" cy="369332"/>
          </a:xfrm>
          <a:prstGeom prst="rect">
            <a:avLst/>
          </a:prstGeom>
          <a:noFill/>
        </p:spPr>
        <p:txBody>
          <a:bodyPr wrap="square" rtlCol="0">
            <a:spAutoFit/>
          </a:bodyPr>
          <a:lstStyle/>
          <a:p>
            <a:r>
              <a:rPr lang="en-AU" dirty="0"/>
              <a:t>Contact details</a:t>
            </a:r>
          </a:p>
        </p:txBody>
      </p:sp>
      <p:sp>
        <p:nvSpPr>
          <p:cNvPr id="61" name="TextBox 60">
            <a:extLst>
              <a:ext uri="{FF2B5EF4-FFF2-40B4-BE49-F238E27FC236}">
                <a16:creationId xmlns:a16="http://schemas.microsoft.com/office/drawing/2014/main" id="{E4B6252A-1542-E59E-2DC4-3D46FA7A4CCF}"/>
              </a:ext>
            </a:extLst>
          </p:cNvPr>
          <p:cNvSpPr txBox="1"/>
          <p:nvPr/>
        </p:nvSpPr>
        <p:spPr>
          <a:xfrm>
            <a:off x="3359744" y="6111652"/>
            <a:ext cx="3820700" cy="369332"/>
          </a:xfrm>
          <a:prstGeom prst="rect">
            <a:avLst/>
          </a:prstGeom>
          <a:noFill/>
        </p:spPr>
        <p:txBody>
          <a:bodyPr wrap="square" rtlCol="0">
            <a:spAutoFit/>
          </a:bodyPr>
          <a:lstStyle/>
          <a:p>
            <a:r>
              <a:rPr lang="en-AU" dirty="0"/>
              <a:t>Membership/ identification numbers</a:t>
            </a:r>
          </a:p>
        </p:txBody>
      </p:sp>
      <p:sp>
        <p:nvSpPr>
          <p:cNvPr id="62" name="TextBox 61">
            <a:extLst>
              <a:ext uri="{FF2B5EF4-FFF2-40B4-BE49-F238E27FC236}">
                <a16:creationId xmlns:a16="http://schemas.microsoft.com/office/drawing/2014/main" id="{75CA763D-F068-B558-ABFC-ECA205B504FB}"/>
              </a:ext>
            </a:extLst>
          </p:cNvPr>
          <p:cNvSpPr txBox="1"/>
          <p:nvPr/>
        </p:nvSpPr>
        <p:spPr>
          <a:xfrm>
            <a:off x="7311291" y="5990987"/>
            <a:ext cx="4079275" cy="369332"/>
          </a:xfrm>
          <a:prstGeom prst="rect">
            <a:avLst/>
          </a:prstGeom>
          <a:noFill/>
        </p:spPr>
        <p:txBody>
          <a:bodyPr wrap="square" rtlCol="0">
            <a:spAutoFit/>
          </a:bodyPr>
          <a:lstStyle/>
          <a:p>
            <a:r>
              <a:rPr lang="en-AU" dirty="0"/>
              <a:t>IP addresses &amp; devices serial numbers</a:t>
            </a:r>
          </a:p>
        </p:txBody>
      </p:sp>
      <p:sp>
        <p:nvSpPr>
          <p:cNvPr id="63" name="TextBox 62">
            <a:extLst>
              <a:ext uri="{FF2B5EF4-FFF2-40B4-BE49-F238E27FC236}">
                <a16:creationId xmlns:a16="http://schemas.microsoft.com/office/drawing/2014/main" id="{0A7754A4-1FAF-3852-19AE-2DD70418A465}"/>
              </a:ext>
            </a:extLst>
          </p:cNvPr>
          <p:cNvSpPr txBox="1"/>
          <p:nvPr/>
        </p:nvSpPr>
        <p:spPr>
          <a:xfrm>
            <a:off x="7260710" y="5450662"/>
            <a:ext cx="2397394" cy="369332"/>
          </a:xfrm>
          <a:prstGeom prst="rect">
            <a:avLst/>
          </a:prstGeom>
          <a:noFill/>
        </p:spPr>
        <p:txBody>
          <a:bodyPr wrap="square" rtlCol="0">
            <a:spAutoFit/>
          </a:bodyPr>
          <a:lstStyle/>
          <a:p>
            <a:r>
              <a:rPr lang="en-AU" dirty="0"/>
              <a:t>Census details</a:t>
            </a:r>
          </a:p>
        </p:txBody>
      </p:sp>
    </p:spTree>
    <p:extLst>
      <p:ext uri="{BB962C8B-B14F-4D97-AF65-F5344CB8AC3E}">
        <p14:creationId xmlns:p14="http://schemas.microsoft.com/office/powerpoint/2010/main" val="91519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FCE06-A62A-D896-C06B-2AAA3EBCFF42}"/>
              </a:ext>
            </a:extLst>
          </p:cNvPr>
          <p:cNvSpPr txBox="1"/>
          <p:nvPr/>
        </p:nvSpPr>
        <p:spPr>
          <a:xfrm>
            <a:off x="1883513" y="461993"/>
            <a:ext cx="4572732" cy="461665"/>
          </a:xfrm>
          <a:prstGeom prst="rect">
            <a:avLst/>
          </a:prstGeom>
          <a:noFill/>
        </p:spPr>
        <p:txBody>
          <a:bodyPr wrap="square">
            <a:spAutoFit/>
          </a:bodyPr>
          <a:lstStyle/>
          <a:p>
            <a:pPr algn="ctr"/>
            <a:r>
              <a:rPr lang="en-AU" sz="2400" b="1" dirty="0"/>
              <a:t>Audible and Visual Data</a:t>
            </a:r>
          </a:p>
        </p:txBody>
      </p:sp>
      <p:sp>
        <p:nvSpPr>
          <p:cNvPr id="5" name="TextBox 4">
            <a:extLst>
              <a:ext uri="{FF2B5EF4-FFF2-40B4-BE49-F238E27FC236}">
                <a16:creationId xmlns:a16="http://schemas.microsoft.com/office/drawing/2014/main" id="{CF25BC50-781D-A50C-31B9-F47C78FCB6A6}"/>
              </a:ext>
            </a:extLst>
          </p:cNvPr>
          <p:cNvSpPr txBox="1"/>
          <p:nvPr/>
        </p:nvSpPr>
        <p:spPr>
          <a:xfrm>
            <a:off x="2168497" y="933340"/>
            <a:ext cx="1723772" cy="369332"/>
          </a:xfrm>
          <a:prstGeom prst="rect">
            <a:avLst/>
          </a:prstGeom>
          <a:noFill/>
        </p:spPr>
        <p:txBody>
          <a:bodyPr wrap="square" rtlCol="0">
            <a:spAutoFit/>
          </a:bodyPr>
          <a:lstStyle/>
          <a:p>
            <a:r>
              <a:rPr lang="en-AU" dirty="0"/>
              <a:t>Voice identifiers</a:t>
            </a:r>
          </a:p>
        </p:txBody>
      </p:sp>
      <p:sp>
        <p:nvSpPr>
          <p:cNvPr id="6" name="TextBox 5">
            <a:extLst>
              <a:ext uri="{FF2B5EF4-FFF2-40B4-BE49-F238E27FC236}">
                <a16:creationId xmlns:a16="http://schemas.microsoft.com/office/drawing/2014/main" id="{920A1C5C-0EF2-CF82-5417-3DFFC1A8B9E4}"/>
              </a:ext>
            </a:extLst>
          </p:cNvPr>
          <p:cNvSpPr txBox="1"/>
          <p:nvPr/>
        </p:nvSpPr>
        <p:spPr>
          <a:xfrm>
            <a:off x="4571021" y="1050579"/>
            <a:ext cx="1457325" cy="369332"/>
          </a:xfrm>
          <a:prstGeom prst="rect">
            <a:avLst/>
          </a:prstGeom>
          <a:noFill/>
        </p:spPr>
        <p:txBody>
          <a:bodyPr wrap="square" rtlCol="0">
            <a:spAutoFit/>
          </a:bodyPr>
          <a:lstStyle/>
          <a:p>
            <a:r>
              <a:rPr lang="en-AU" dirty="0"/>
              <a:t>Frequency </a:t>
            </a:r>
          </a:p>
        </p:txBody>
      </p:sp>
      <p:sp>
        <p:nvSpPr>
          <p:cNvPr id="7" name="TextBox 6">
            <a:extLst>
              <a:ext uri="{FF2B5EF4-FFF2-40B4-BE49-F238E27FC236}">
                <a16:creationId xmlns:a16="http://schemas.microsoft.com/office/drawing/2014/main" id="{A78F9C0F-A0D4-722D-06A0-EC858CCEF9FE}"/>
              </a:ext>
            </a:extLst>
          </p:cNvPr>
          <p:cNvSpPr txBox="1"/>
          <p:nvPr/>
        </p:nvSpPr>
        <p:spPr>
          <a:xfrm>
            <a:off x="3751113" y="1344211"/>
            <a:ext cx="706805" cy="369332"/>
          </a:xfrm>
          <a:prstGeom prst="rect">
            <a:avLst/>
          </a:prstGeom>
          <a:noFill/>
        </p:spPr>
        <p:txBody>
          <a:bodyPr wrap="square" rtlCol="0">
            <a:spAutoFit/>
          </a:bodyPr>
          <a:lstStyle/>
          <a:p>
            <a:r>
              <a:rPr lang="en-AU" dirty="0"/>
              <a:t>Tone</a:t>
            </a:r>
          </a:p>
        </p:txBody>
      </p:sp>
      <p:sp>
        <p:nvSpPr>
          <p:cNvPr id="8" name="TextBox 7">
            <a:extLst>
              <a:ext uri="{FF2B5EF4-FFF2-40B4-BE49-F238E27FC236}">
                <a16:creationId xmlns:a16="http://schemas.microsoft.com/office/drawing/2014/main" id="{9B408BF5-B20E-8D82-9B82-529D01C1A89A}"/>
              </a:ext>
            </a:extLst>
          </p:cNvPr>
          <p:cNvSpPr txBox="1"/>
          <p:nvPr/>
        </p:nvSpPr>
        <p:spPr>
          <a:xfrm>
            <a:off x="4760545" y="1546832"/>
            <a:ext cx="2224911" cy="369332"/>
          </a:xfrm>
          <a:prstGeom prst="rect">
            <a:avLst/>
          </a:prstGeom>
          <a:noFill/>
        </p:spPr>
        <p:txBody>
          <a:bodyPr wrap="square" rtlCol="0">
            <a:spAutoFit/>
          </a:bodyPr>
          <a:lstStyle/>
          <a:p>
            <a:r>
              <a:rPr lang="en-AU" dirty="0"/>
              <a:t>Pictures</a:t>
            </a:r>
          </a:p>
        </p:txBody>
      </p:sp>
      <p:sp>
        <p:nvSpPr>
          <p:cNvPr id="11" name="TextBox 10">
            <a:extLst>
              <a:ext uri="{FF2B5EF4-FFF2-40B4-BE49-F238E27FC236}">
                <a16:creationId xmlns:a16="http://schemas.microsoft.com/office/drawing/2014/main" id="{72F393F1-20B6-88BF-3640-2F8EF7442F32}"/>
              </a:ext>
            </a:extLst>
          </p:cNvPr>
          <p:cNvSpPr txBox="1"/>
          <p:nvPr/>
        </p:nvSpPr>
        <p:spPr>
          <a:xfrm>
            <a:off x="2848088" y="1698343"/>
            <a:ext cx="979445" cy="369332"/>
          </a:xfrm>
          <a:prstGeom prst="rect">
            <a:avLst/>
          </a:prstGeom>
          <a:noFill/>
        </p:spPr>
        <p:txBody>
          <a:bodyPr wrap="square" rtlCol="0">
            <a:spAutoFit/>
          </a:bodyPr>
          <a:lstStyle/>
          <a:p>
            <a:r>
              <a:rPr lang="en-AU" dirty="0"/>
              <a:t>Video</a:t>
            </a:r>
          </a:p>
        </p:txBody>
      </p:sp>
      <p:sp>
        <p:nvSpPr>
          <p:cNvPr id="12" name="TextBox 11">
            <a:extLst>
              <a:ext uri="{FF2B5EF4-FFF2-40B4-BE49-F238E27FC236}">
                <a16:creationId xmlns:a16="http://schemas.microsoft.com/office/drawing/2014/main" id="{7842E8D1-5636-7711-3C81-09D1BBD91CB6}"/>
              </a:ext>
            </a:extLst>
          </p:cNvPr>
          <p:cNvSpPr txBox="1"/>
          <p:nvPr/>
        </p:nvSpPr>
        <p:spPr>
          <a:xfrm>
            <a:off x="7090057" y="1718733"/>
            <a:ext cx="4572732" cy="461665"/>
          </a:xfrm>
          <a:prstGeom prst="rect">
            <a:avLst/>
          </a:prstGeom>
          <a:noFill/>
        </p:spPr>
        <p:txBody>
          <a:bodyPr wrap="square">
            <a:spAutoFit/>
          </a:bodyPr>
          <a:lstStyle/>
          <a:p>
            <a:pPr algn="ctr"/>
            <a:r>
              <a:rPr lang="en-AU" sz="2400" b="1" dirty="0"/>
              <a:t>Traffic and Network Data</a:t>
            </a:r>
          </a:p>
        </p:txBody>
      </p:sp>
      <p:sp>
        <p:nvSpPr>
          <p:cNvPr id="13" name="TextBox 12">
            <a:extLst>
              <a:ext uri="{FF2B5EF4-FFF2-40B4-BE49-F238E27FC236}">
                <a16:creationId xmlns:a16="http://schemas.microsoft.com/office/drawing/2014/main" id="{41CCEE45-DA3D-FD6B-FC0E-EDA61CF2101F}"/>
              </a:ext>
            </a:extLst>
          </p:cNvPr>
          <p:cNvSpPr txBox="1"/>
          <p:nvPr/>
        </p:nvSpPr>
        <p:spPr>
          <a:xfrm>
            <a:off x="7375041" y="2190080"/>
            <a:ext cx="1723772" cy="369332"/>
          </a:xfrm>
          <a:prstGeom prst="rect">
            <a:avLst/>
          </a:prstGeom>
          <a:noFill/>
        </p:spPr>
        <p:txBody>
          <a:bodyPr wrap="square" rtlCol="0">
            <a:spAutoFit/>
          </a:bodyPr>
          <a:lstStyle/>
          <a:p>
            <a:r>
              <a:rPr lang="en-AU" dirty="0"/>
              <a:t>Train timetables</a:t>
            </a:r>
          </a:p>
        </p:txBody>
      </p:sp>
      <p:sp>
        <p:nvSpPr>
          <p:cNvPr id="14" name="TextBox 13">
            <a:extLst>
              <a:ext uri="{FF2B5EF4-FFF2-40B4-BE49-F238E27FC236}">
                <a16:creationId xmlns:a16="http://schemas.microsoft.com/office/drawing/2014/main" id="{FF280E69-5629-93EC-E36D-663FEF368094}"/>
              </a:ext>
            </a:extLst>
          </p:cNvPr>
          <p:cNvSpPr txBox="1"/>
          <p:nvPr/>
        </p:nvSpPr>
        <p:spPr>
          <a:xfrm>
            <a:off x="9777565" y="2307319"/>
            <a:ext cx="1457325" cy="369332"/>
          </a:xfrm>
          <a:prstGeom prst="rect">
            <a:avLst/>
          </a:prstGeom>
          <a:noFill/>
        </p:spPr>
        <p:txBody>
          <a:bodyPr wrap="square" rtlCol="0">
            <a:spAutoFit/>
          </a:bodyPr>
          <a:lstStyle/>
          <a:p>
            <a:r>
              <a:rPr lang="en-AU" dirty="0"/>
              <a:t>Bus Routes</a:t>
            </a:r>
          </a:p>
        </p:txBody>
      </p:sp>
      <p:sp>
        <p:nvSpPr>
          <p:cNvPr id="15" name="TextBox 14">
            <a:extLst>
              <a:ext uri="{FF2B5EF4-FFF2-40B4-BE49-F238E27FC236}">
                <a16:creationId xmlns:a16="http://schemas.microsoft.com/office/drawing/2014/main" id="{C8C2F52F-21AD-C660-F254-19AD57324EEA}"/>
              </a:ext>
            </a:extLst>
          </p:cNvPr>
          <p:cNvSpPr txBox="1"/>
          <p:nvPr/>
        </p:nvSpPr>
        <p:spPr>
          <a:xfrm>
            <a:off x="8361967" y="2585751"/>
            <a:ext cx="2277233" cy="369332"/>
          </a:xfrm>
          <a:prstGeom prst="rect">
            <a:avLst/>
          </a:prstGeom>
          <a:noFill/>
        </p:spPr>
        <p:txBody>
          <a:bodyPr wrap="square" rtlCol="0">
            <a:spAutoFit/>
          </a:bodyPr>
          <a:lstStyle/>
          <a:p>
            <a:r>
              <a:rPr lang="en-AU" dirty="0"/>
              <a:t>Stop light frequency</a:t>
            </a:r>
          </a:p>
        </p:txBody>
      </p:sp>
      <p:sp>
        <p:nvSpPr>
          <p:cNvPr id="17" name="TextBox 16">
            <a:extLst>
              <a:ext uri="{FF2B5EF4-FFF2-40B4-BE49-F238E27FC236}">
                <a16:creationId xmlns:a16="http://schemas.microsoft.com/office/drawing/2014/main" id="{0181D34E-37C3-10CC-54E4-BDC09B57E139}"/>
              </a:ext>
            </a:extLst>
          </p:cNvPr>
          <p:cNvSpPr txBox="1"/>
          <p:nvPr/>
        </p:nvSpPr>
        <p:spPr>
          <a:xfrm>
            <a:off x="7375041" y="3050067"/>
            <a:ext cx="2068504" cy="369332"/>
          </a:xfrm>
          <a:prstGeom prst="rect">
            <a:avLst/>
          </a:prstGeom>
          <a:noFill/>
        </p:spPr>
        <p:txBody>
          <a:bodyPr wrap="square" rtlCol="0">
            <a:spAutoFit/>
          </a:bodyPr>
          <a:lstStyle/>
          <a:p>
            <a:r>
              <a:rPr lang="en-AU" dirty="0"/>
              <a:t>Speed Information</a:t>
            </a:r>
          </a:p>
        </p:txBody>
      </p:sp>
      <p:sp>
        <p:nvSpPr>
          <p:cNvPr id="19" name="TextBox 18">
            <a:extLst>
              <a:ext uri="{FF2B5EF4-FFF2-40B4-BE49-F238E27FC236}">
                <a16:creationId xmlns:a16="http://schemas.microsoft.com/office/drawing/2014/main" id="{E2DFB079-DE98-00E3-3873-8F7FF4AA6741}"/>
              </a:ext>
            </a:extLst>
          </p:cNvPr>
          <p:cNvSpPr txBox="1"/>
          <p:nvPr/>
        </p:nvSpPr>
        <p:spPr>
          <a:xfrm>
            <a:off x="9705716" y="2971821"/>
            <a:ext cx="2277233" cy="369332"/>
          </a:xfrm>
          <a:prstGeom prst="rect">
            <a:avLst/>
          </a:prstGeom>
          <a:noFill/>
        </p:spPr>
        <p:txBody>
          <a:bodyPr wrap="square" rtlCol="0">
            <a:spAutoFit/>
          </a:bodyPr>
          <a:lstStyle/>
          <a:p>
            <a:r>
              <a:rPr lang="en-AU" dirty="0"/>
              <a:t>Congestion data</a:t>
            </a:r>
          </a:p>
        </p:txBody>
      </p:sp>
      <p:sp>
        <p:nvSpPr>
          <p:cNvPr id="20" name="TextBox 19">
            <a:extLst>
              <a:ext uri="{FF2B5EF4-FFF2-40B4-BE49-F238E27FC236}">
                <a16:creationId xmlns:a16="http://schemas.microsoft.com/office/drawing/2014/main" id="{711EE3E2-7C3D-6F1E-44AA-ECA142E8A0E5}"/>
              </a:ext>
            </a:extLst>
          </p:cNvPr>
          <p:cNvSpPr txBox="1"/>
          <p:nvPr/>
        </p:nvSpPr>
        <p:spPr>
          <a:xfrm>
            <a:off x="6642796" y="2595433"/>
            <a:ext cx="2068504" cy="369332"/>
          </a:xfrm>
          <a:prstGeom prst="rect">
            <a:avLst/>
          </a:prstGeom>
          <a:noFill/>
        </p:spPr>
        <p:txBody>
          <a:bodyPr wrap="square" rtlCol="0">
            <a:spAutoFit/>
          </a:bodyPr>
          <a:lstStyle/>
          <a:p>
            <a:r>
              <a:rPr lang="en-AU" dirty="0"/>
              <a:t>Road layouts</a:t>
            </a:r>
          </a:p>
        </p:txBody>
      </p:sp>
      <p:sp>
        <p:nvSpPr>
          <p:cNvPr id="22" name="TextBox 21">
            <a:extLst>
              <a:ext uri="{FF2B5EF4-FFF2-40B4-BE49-F238E27FC236}">
                <a16:creationId xmlns:a16="http://schemas.microsoft.com/office/drawing/2014/main" id="{C84C6295-91BB-E452-879F-9F0F5B03379F}"/>
              </a:ext>
            </a:extLst>
          </p:cNvPr>
          <p:cNvSpPr txBox="1"/>
          <p:nvPr/>
        </p:nvSpPr>
        <p:spPr>
          <a:xfrm>
            <a:off x="9098813" y="3429000"/>
            <a:ext cx="2068504" cy="369332"/>
          </a:xfrm>
          <a:prstGeom prst="rect">
            <a:avLst/>
          </a:prstGeom>
          <a:noFill/>
        </p:spPr>
        <p:txBody>
          <a:bodyPr wrap="square" rtlCol="0">
            <a:spAutoFit/>
          </a:bodyPr>
          <a:lstStyle/>
          <a:p>
            <a:r>
              <a:rPr lang="en-AU" dirty="0"/>
              <a:t>Outage information</a:t>
            </a:r>
          </a:p>
        </p:txBody>
      </p:sp>
      <p:sp>
        <p:nvSpPr>
          <p:cNvPr id="31" name="TextBox 30">
            <a:extLst>
              <a:ext uri="{FF2B5EF4-FFF2-40B4-BE49-F238E27FC236}">
                <a16:creationId xmlns:a16="http://schemas.microsoft.com/office/drawing/2014/main" id="{820EA2F7-AC5B-7013-4734-5607ED33C4FE}"/>
              </a:ext>
            </a:extLst>
          </p:cNvPr>
          <p:cNvSpPr txBox="1"/>
          <p:nvPr/>
        </p:nvSpPr>
        <p:spPr>
          <a:xfrm>
            <a:off x="2104430" y="3521908"/>
            <a:ext cx="4572732" cy="461665"/>
          </a:xfrm>
          <a:prstGeom prst="rect">
            <a:avLst/>
          </a:prstGeom>
          <a:noFill/>
        </p:spPr>
        <p:txBody>
          <a:bodyPr wrap="square">
            <a:spAutoFit/>
          </a:bodyPr>
          <a:lstStyle/>
          <a:p>
            <a:pPr algn="ctr"/>
            <a:r>
              <a:rPr lang="en-AU" sz="2400" b="1" dirty="0"/>
              <a:t>Medical Data</a:t>
            </a:r>
          </a:p>
        </p:txBody>
      </p:sp>
      <p:sp>
        <p:nvSpPr>
          <p:cNvPr id="32" name="TextBox 31">
            <a:extLst>
              <a:ext uri="{FF2B5EF4-FFF2-40B4-BE49-F238E27FC236}">
                <a16:creationId xmlns:a16="http://schemas.microsoft.com/office/drawing/2014/main" id="{28FF67A5-C09A-1487-5DF2-6547017D844B}"/>
              </a:ext>
            </a:extLst>
          </p:cNvPr>
          <p:cNvSpPr txBox="1"/>
          <p:nvPr/>
        </p:nvSpPr>
        <p:spPr>
          <a:xfrm>
            <a:off x="2389414" y="3993255"/>
            <a:ext cx="1723772" cy="369332"/>
          </a:xfrm>
          <a:prstGeom prst="rect">
            <a:avLst/>
          </a:prstGeom>
          <a:noFill/>
        </p:spPr>
        <p:txBody>
          <a:bodyPr wrap="square" rtlCol="0">
            <a:spAutoFit/>
          </a:bodyPr>
          <a:lstStyle/>
          <a:p>
            <a:r>
              <a:rPr lang="en-AU" dirty="0"/>
              <a:t>Blood Pressure</a:t>
            </a:r>
          </a:p>
        </p:txBody>
      </p:sp>
      <p:sp>
        <p:nvSpPr>
          <p:cNvPr id="33" name="TextBox 32">
            <a:extLst>
              <a:ext uri="{FF2B5EF4-FFF2-40B4-BE49-F238E27FC236}">
                <a16:creationId xmlns:a16="http://schemas.microsoft.com/office/drawing/2014/main" id="{F1B84A4C-26D8-949A-1B1F-280744959FB8}"/>
              </a:ext>
            </a:extLst>
          </p:cNvPr>
          <p:cNvSpPr txBox="1"/>
          <p:nvPr/>
        </p:nvSpPr>
        <p:spPr>
          <a:xfrm>
            <a:off x="4791938" y="4110494"/>
            <a:ext cx="1457325" cy="369332"/>
          </a:xfrm>
          <a:prstGeom prst="rect">
            <a:avLst/>
          </a:prstGeom>
          <a:noFill/>
        </p:spPr>
        <p:txBody>
          <a:bodyPr wrap="square" rtlCol="0">
            <a:spAutoFit/>
          </a:bodyPr>
          <a:lstStyle/>
          <a:p>
            <a:r>
              <a:rPr lang="en-AU" dirty="0"/>
              <a:t>Cell counts</a:t>
            </a:r>
          </a:p>
        </p:txBody>
      </p:sp>
      <p:sp>
        <p:nvSpPr>
          <p:cNvPr id="34" name="TextBox 33">
            <a:extLst>
              <a:ext uri="{FF2B5EF4-FFF2-40B4-BE49-F238E27FC236}">
                <a16:creationId xmlns:a16="http://schemas.microsoft.com/office/drawing/2014/main" id="{E21A216D-81E5-5D71-5ACC-85181B205CB5}"/>
              </a:ext>
            </a:extLst>
          </p:cNvPr>
          <p:cNvSpPr txBox="1"/>
          <p:nvPr/>
        </p:nvSpPr>
        <p:spPr>
          <a:xfrm>
            <a:off x="3376340" y="4388926"/>
            <a:ext cx="2277233" cy="369332"/>
          </a:xfrm>
          <a:prstGeom prst="rect">
            <a:avLst/>
          </a:prstGeom>
          <a:noFill/>
        </p:spPr>
        <p:txBody>
          <a:bodyPr wrap="square" rtlCol="0">
            <a:spAutoFit/>
          </a:bodyPr>
          <a:lstStyle/>
          <a:p>
            <a:r>
              <a:rPr lang="en-AU" dirty="0"/>
              <a:t>Medications</a:t>
            </a:r>
          </a:p>
        </p:txBody>
      </p:sp>
      <p:sp>
        <p:nvSpPr>
          <p:cNvPr id="35" name="TextBox 34">
            <a:extLst>
              <a:ext uri="{FF2B5EF4-FFF2-40B4-BE49-F238E27FC236}">
                <a16:creationId xmlns:a16="http://schemas.microsoft.com/office/drawing/2014/main" id="{12B7CA8A-C23B-8648-1501-6C875E47F511}"/>
              </a:ext>
            </a:extLst>
          </p:cNvPr>
          <p:cNvSpPr txBox="1"/>
          <p:nvPr/>
        </p:nvSpPr>
        <p:spPr>
          <a:xfrm>
            <a:off x="2389414" y="4853242"/>
            <a:ext cx="2068504" cy="369332"/>
          </a:xfrm>
          <a:prstGeom prst="rect">
            <a:avLst/>
          </a:prstGeom>
          <a:noFill/>
        </p:spPr>
        <p:txBody>
          <a:bodyPr wrap="square" rtlCol="0">
            <a:spAutoFit/>
          </a:bodyPr>
          <a:lstStyle/>
          <a:p>
            <a:r>
              <a:rPr lang="en-AU" dirty="0"/>
              <a:t>Previous Doctors</a:t>
            </a:r>
          </a:p>
        </p:txBody>
      </p:sp>
      <p:sp>
        <p:nvSpPr>
          <p:cNvPr id="36" name="TextBox 35">
            <a:extLst>
              <a:ext uri="{FF2B5EF4-FFF2-40B4-BE49-F238E27FC236}">
                <a16:creationId xmlns:a16="http://schemas.microsoft.com/office/drawing/2014/main" id="{B52742EC-3940-6A93-68FF-054821CB6A73}"/>
              </a:ext>
            </a:extLst>
          </p:cNvPr>
          <p:cNvSpPr txBox="1"/>
          <p:nvPr/>
        </p:nvSpPr>
        <p:spPr>
          <a:xfrm>
            <a:off x="4720089" y="4774996"/>
            <a:ext cx="2277233" cy="369332"/>
          </a:xfrm>
          <a:prstGeom prst="rect">
            <a:avLst/>
          </a:prstGeom>
          <a:noFill/>
        </p:spPr>
        <p:txBody>
          <a:bodyPr wrap="square" rtlCol="0">
            <a:spAutoFit/>
          </a:bodyPr>
          <a:lstStyle/>
          <a:p>
            <a:r>
              <a:rPr lang="en-AU" dirty="0"/>
              <a:t>Medical history</a:t>
            </a:r>
          </a:p>
        </p:txBody>
      </p:sp>
      <p:sp>
        <p:nvSpPr>
          <p:cNvPr id="38" name="TextBox 37">
            <a:extLst>
              <a:ext uri="{FF2B5EF4-FFF2-40B4-BE49-F238E27FC236}">
                <a16:creationId xmlns:a16="http://schemas.microsoft.com/office/drawing/2014/main" id="{D31BDDB6-3345-853C-8702-8DA69E2E1AB2}"/>
              </a:ext>
            </a:extLst>
          </p:cNvPr>
          <p:cNvSpPr txBox="1"/>
          <p:nvPr/>
        </p:nvSpPr>
        <p:spPr>
          <a:xfrm>
            <a:off x="4113186" y="5232175"/>
            <a:ext cx="2068504" cy="369332"/>
          </a:xfrm>
          <a:prstGeom prst="rect">
            <a:avLst/>
          </a:prstGeom>
          <a:noFill/>
        </p:spPr>
        <p:txBody>
          <a:bodyPr wrap="square" rtlCol="0">
            <a:spAutoFit/>
          </a:bodyPr>
          <a:lstStyle/>
          <a:p>
            <a:r>
              <a:rPr lang="en-AU" dirty="0"/>
              <a:t>Medical imaging</a:t>
            </a:r>
          </a:p>
        </p:txBody>
      </p:sp>
      <p:sp>
        <p:nvSpPr>
          <p:cNvPr id="39" name="TextBox 38">
            <a:extLst>
              <a:ext uri="{FF2B5EF4-FFF2-40B4-BE49-F238E27FC236}">
                <a16:creationId xmlns:a16="http://schemas.microsoft.com/office/drawing/2014/main" id="{C4A16604-17FB-4D35-E67A-AADD9BFBB799}"/>
              </a:ext>
            </a:extLst>
          </p:cNvPr>
          <p:cNvSpPr txBox="1"/>
          <p:nvPr/>
        </p:nvSpPr>
        <p:spPr>
          <a:xfrm>
            <a:off x="1682609" y="4398608"/>
            <a:ext cx="2068504" cy="369332"/>
          </a:xfrm>
          <a:prstGeom prst="rect">
            <a:avLst/>
          </a:prstGeom>
          <a:noFill/>
        </p:spPr>
        <p:txBody>
          <a:bodyPr wrap="square" rtlCol="0">
            <a:spAutoFit/>
          </a:bodyPr>
          <a:lstStyle/>
          <a:p>
            <a:endParaRPr lang="en-AU" dirty="0"/>
          </a:p>
        </p:txBody>
      </p:sp>
      <p:sp>
        <p:nvSpPr>
          <p:cNvPr id="40" name="TextBox 39">
            <a:extLst>
              <a:ext uri="{FF2B5EF4-FFF2-40B4-BE49-F238E27FC236}">
                <a16:creationId xmlns:a16="http://schemas.microsoft.com/office/drawing/2014/main" id="{AF0C07F1-746B-1A3A-DEAC-82BFF9AB18B8}"/>
              </a:ext>
            </a:extLst>
          </p:cNvPr>
          <p:cNvSpPr txBox="1"/>
          <p:nvPr/>
        </p:nvSpPr>
        <p:spPr>
          <a:xfrm>
            <a:off x="1349806" y="4397295"/>
            <a:ext cx="2068504" cy="369332"/>
          </a:xfrm>
          <a:prstGeom prst="rect">
            <a:avLst/>
          </a:prstGeom>
          <a:noFill/>
        </p:spPr>
        <p:txBody>
          <a:bodyPr wrap="square" rtlCol="0">
            <a:spAutoFit/>
          </a:bodyPr>
          <a:lstStyle/>
          <a:p>
            <a:r>
              <a:rPr lang="en-AU" dirty="0"/>
              <a:t>Family History</a:t>
            </a:r>
          </a:p>
        </p:txBody>
      </p:sp>
      <p:sp>
        <p:nvSpPr>
          <p:cNvPr id="41" name="TextBox 40">
            <a:extLst>
              <a:ext uri="{FF2B5EF4-FFF2-40B4-BE49-F238E27FC236}">
                <a16:creationId xmlns:a16="http://schemas.microsoft.com/office/drawing/2014/main" id="{F30A2757-678C-26F5-3B90-2435167FEA72}"/>
              </a:ext>
            </a:extLst>
          </p:cNvPr>
          <p:cNvSpPr txBox="1"/>
          <p:nvPr/>
        </p:nvSpPr>
        <p:spPr>
          <a:xfrm>
            <a:off x="1883513" y="5356646"/>
            <a:ext cx="2068504" cy="369332"/>
          </a:xfrm>
          <a:prstGeom prst="rect">
            <a:avLst/>
          </a:prstGeom>
          <a:noFill/>
        </p:spPr>
        <p:txBody>
          <a:bodyPr wrap="square" rtlCol="0">
            <a:spAutoFit/>
          </a:bodyPr>
          <a:lstStyle/>
          <a:p>
            <a:r>
              <a:rPr lang="en-AU" dirty="0"/>
              <a:t>Fitness level</a:t>
            </a:r>
          </a:p>
        </p:txBody>
      </p:sp>
    </p:spTree>
    <p:extLst>
      <p:ext uri="{BB962C8B-B14F-4D97-AF65-F5344CB8AC3E}">
        <p14:creationId xmlns:p14="http://schemas.microsoft.com/office/powerpoint/2010/main" val="93258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1210-AB07-1E31-20D3-8248E79FEFC3}"/>
              </a:ext>
            </a:extLst>
          </p:cNvPr>
          <p:cNvSpPr>
            <a:spLocks noGrp="1"/>
          </p:cNvSpPr>
          <p:nvPr>
            <p:ph type="title"/>
          </p:nvPr>
        </p:nvSpPr>
        <p:spPr>
          <a:xfrm>
            <a:off x="1574118" y="2392136"/>
            <a:ext cx="10018713" cy="1752599"/>
          </a:xfrm>
        </p:spPr>
        <p:txBody>
          <a:bodyPr/>
          <a:lstStyle/>
          <a:p>
            <a:r>
              <a:rPr lang="en-AU" dirty="0"/>
              <a:t>Data Usage and Value</a:t>
            </a:r>
          </a:p>
        </p:txBody>
      </p:sp>
    </p:spTree>
    <p:extLst>
      <p:ext uri="{BB962C8B-B14F-4D97-AF65-F5344CB8AC3E}">
        <p14:creationId xmlns:p14="http://schemas.microsoft.com/office/powerpoint/2010/main" val="147140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CE03FA-12F3-76A1-4E3D-C8FDB9BC2751}"/>
              </a:ext>
            </a:extLst>
          </p:cNvPr>
          <p:cNvGraphicFramePr>
            <a:graphicFrameLocks noGrp="1"/>
          </p:cNvGraphicFramePr>
          <p:nvPr>
            <p:extLst>
              <p:ext uri="{D42A27DB-BD31-4B8C-83A1-F6EECF244321}">
                <p14:modId xmlns:p14="http://schemas.microsoft.com/office/powerpoint/2010/main" val="2470148488"/>
              </p:ext>
            </p:extLst>
          </p:nvPr>
        </p:nvGraphicFramePr>
        <p:xfrm>
          <a:off x="1639018" y="506067"/>
          <a:ext cx="10196422" cy="5845865"/>
        </p:xfrm>
        <a:graphic>
          <a:graphicData uri="http://schemas.openxmlformats.org/drawingml/2006/table">
            <a:tbl>
              <a:tblPr firstRow="1" bandRow="1">
                <a:tableStyleId>{9D7B26C5-4107-4FEC-AEDC-1716B250A1EF}</a:tableStyleId>
              </a:tblPr>
              <a:tblGrid>
                <a:gridCol w="1449239">
                  <a:extLst>
                    <a:ext uri="{9D8B030D-6E8A-4147-A177-3AD203B41FA5}">
                      <a16:colId xmlns:a16="http://schemas.microsoft.com/office/drawing/2014/main" val="1311118371"/>
                    </a:ext>
                  </a:extLst>
                </a:gridCol>
                <a:gridCol w="3162834">
                  <a:extLst>
                    <a:ext uri="{9D8B030D-6E8A-4147-A177-3AD203B41FA5}">
                      <a16:colId xmlns:a16="http://schemas.microsoft.com/office/drawing/2014/main" val="3291629751"/>
                    </a:ext>
                  </a:extLst>
                </a:gridCol>
                <a:gridCol w="2958375">
                  <a:extLst>
                    <a:ext uri="{9D8B030D-6E8A-4147-A177-3AD203B41FA5}">
                      <a16:colId xmlns:a16="http://schemas.microsoft.com/office/drawing/2014/main" val="1071703337"/>
                    </a:ext>
                  </a:extLst>
                </a:gridCol>
                <a:gridCol w="2625974">
                  <a:extLst>
                    <a:ext uri="{9D8B030D-6E8A-4147-A177-3AD203B41FA5}">
                      <a16:colId xmlns:a16="http://schemas.microsoft.com/office/drawing/2014/main" val="3135578900"/>
                    </a:ext>
                  </a:extLst>
                </a:gridCol>
              </a:tblGrid>
              <a:tr h="371166">
                <a:tc>
                  <a:txBody>
                    <a:bodyPr/>
                    <a:lstStyle/>
                    <a:p>
                      <a:r>
                        <a:rPr lang="en-AU" dirty="0"/>
                        <a:t>Data Tye</a:t>
                      </a:r>
                    </a:p>
                  </a:txBody>
                  <a:tcPr>
                    <a:solidFill>
                      <a:schemeClr val="bg2">
                        <a:lumMod val="50000"/>
                      </a:schemeClr>
                    </a:solidFill>
                  </a:tcPr>
                </a:tc>
                <a:tc>
                  <a:txBody>
                    <a:bodyPr/>
                    <a:lstStyle/>
                    <a:p>
                      <a:r>
                        <a:rPr lang="en-AU" dirty="0"/>
                        <a:t>Information Content</a:t>
                      </a:r>
                    </a:p>
                  </a:txBody>
                  <a:tcPr>
                    <a:solidFill>
                      <a:schemeClr val="bg2">
                        <a:lumMod val="50000"/>
                      </a:schemeClr>
                    </a:solidFill>
                  </a:tcPr>
                </a:tc>
                <a:tc>
                  <a:txBody>
                    <a:bodyPr/>
                    <a:lstStyle/>
                    <a:p>
                      <a:r>
                        <a:rPr lang="en-AU" dirty="0"/>
                        <a:t>Utilitarian purpose</a:t>
                      </a:r>
                    </a:p>
                  </a:txBody>
                  <a:tcPr>
                    <a:solidFill>
                      <a:schemeClr val="bg2">
                        <a:lumMod val="50000"/>
                      </a:schemeClr>
                    </a:solidFill>
                  </a:tcPr>
                </a:tc>
                <a:tc>
                  <a:txBody>
                    <a:bodyPr/>
                    <a:lstStyle/>
                    <a:p>
                      <a:r>
                        <a:rPr lang="en-AU" dirty="0"/>
                        <a:t>Nefarious purpose</a:t>
                      </a:r>
                    </a:p>
                  </a:txBody>
                  <a:tcPr>
                    <a:solidFill>
                      <a:schemeClr val="bg2">
                        <a:lumMod val="50000"/>
                      </a:schemeClr>
                    </a:solidFill>
                  </a:tcPr>
                </a:tc>
                <a:extLst>
                  <a:ext uri="{0D108BD9-81ED-4DB2-BD59-A6C34878D82A}">
                    <a16:rowId xmlns:a16="http://schemas.microsoft.com/office/drawing/2014/main" val="1570184720"/>
                  </a:ext>
                </a:extLst>
              </a:tr>
              <a:tr h="1206289">
                <a:tc>
                  <a:txBody>
                    <a:bodyPr/>
                    <a:lstStyle/>
                    <a:p>
                      <a:r>
                        <a:rPr lang="en-AU" dirty="0"/>
                        <a:t>PII Data</a:t>
                      </a:r>
                    </a:p>
                  </a:txBody>
                  <a:tcPr/>
                </a:tc>
                <a:tc>
                  <a:txBody>
                    <a:bodyPr/>
                    <a:lstStyle/>
                    <a:p>
                      <a:r>
                        <a:rPr lang="en-AU" dirty="0"/>
                        <a:t>Personal records</a:t>
                      </a:r>
                    </a:p>
                    <a:p>
                      <a:r>
                        <a:rPr lang="en-AU" dirty="0"/>
                        <a:t>Likely behaviours</a:t>
                      </a:r>
                    </a:p>
                    <a:p>
                      <a:r>
                        <a:rPr lang="en-AU" dirty="0"/>
                        <a:t>Financial records</a:t>
                      </a:r>
                    </a:p>
                    <a:p>
                      <a:r>
                        <a:rPr lang="en-AU" dirty="0"/>
                        <a:t>Utilities record</a:t>
                      </a:r>
                    </a:p>
                  </a:txBody>
                  <a:tcPr/>
                </a:tc>
                <a:tc>
                  <a:txBody>
                    <a:bodyPr/>
                    <a:lstStyle/>
                    <a:p>
                      <a:r>
                        <a:rPr lang="en-AU" dirty="0"/>
                        <a:t>Processing transactions</a:t>
                      </a:r>
                    </a:p>
                    <a:p>
                      <a:r>
                        <a:rPr lang="en-AU" dirty="0"/>
                        <a:t>Providing relevant marketing</a:t>
                      </a:r>
                    </a:p>
                    <a:p>
                      <a:r>
                        <a:rPr lang="en-AU" dirty="0"/>
                        <a:t>Recommendation algorythms</a:t>
                      </a:r>
                    </a:p>
                  </a:txBody>
                  <a:tcPr/>
                </a:tc>
                <a:tc>
                  <a:txBody>
                    <a:bodyPr/>
                    <a:lstStyle/>
                    <a:p>
                      <a:r>
                        <a:rPr lang="en-AU" dirty="0"/>
                        <a:t>Authentication keyword</a:t>
                      </a:r>
                    </a:p>
                    <a:p>
                      <a:r>
                        <a:rPr lang="en-AU" dirty="0"/>
                        <a:t>Fraud</a:t>
                      </a:r>
                    </a:p>
                    <a:p>
                      <a:r>
                        <a:rPr lang="en-AU" dirty="0"/>
                        <a:t>Identity theft</a:t>
                      </a:r>
                    </a:p>
                    <a:p>
                      <a:r>
                        <a:rPr lang="en-AU" dirty="0"/>
                        <a:t>Target selection</a:t>
                      </a:r>
                    </a:p>
                  </a:txBody>
                  <a:tcPr/>
                </a:tc>
                <a:extLst>
                  <a:ext uri="{0D108BD9-81ED-4DB2-BD59-A6C34878D82A}">
                    <a16:rowId xmlns:a16="http://schemas.microsoft.com/office/drawing/2014/main" val="2229180220"/>
                  </a:ext>
                </a:extLst>
              </a:tr>
              <a:tr h="1206289">
                <a:tc>
                  <a:txBody>
                    <a:bodyPr/>
                    <a:lstStyle/>
                    <a:p>
                      <a:r>
                        <a:rPr lang="en-AU" dirty="0"/>
                        <a:t>Natural World Data</a:t>
                      </a:r>
                    </a:p>
                  </a:txBody>
                  <a:tcPr/>
                </a:tc>
                <a:tc>
                  <a:txBody>
                    <a:bodyPr/>
                    <a:lstStyle/>
                    <a:p>
                      <a:r>
                        <a:rPr lang="en-AU" dirty="0"/>
                        <a:t>Local system disruption/ delays</a:t>
                      </a:r>
                    </a:p>
                    <a:p>
                      <a:r>
                        <a:rPr lang="en-AU" dirty="0"/>
                        <a:t>Travel times</a:t>
                      </a:r>
                    </a:p>
                    <a:p>
                      <a:r>
                        <a:rPr lang="en-AU" dirty="0"/>
                        <a:t>Route disruptions</a:t>
                      </a:r>
                    </a:p>
                    <a:p>
                      <a:r>
                        <a:rPr lang="en-AU" dirty="0"/>
                        <a:t>Signal disruptions</a:t>
                      </a:r>
                    </a:p>
                  </a:txBody>
                  <a:tcPr/>
                </a:tc>
                <a:tc>
                  <a:txBody>
                    <a:bodyPr/>
                    <a:lstStyle/>
                    <a:p>
                      <a:r>
                        <a:rPr lang="en-AU" dirty="0"/>
                        <a:t>Planning and forecasting</a:t>
                      </a:r>
                    </a:p>
                    <a:p>
                      <a:r>
                        <a:rPr lang="en-AU" dirty="0"/>
                        <a:t>Targeted Marketing</a:t>
                      </a:r>
                    </a:p>
                    <a:p>
                      <a:endParaRPr lang="en-AU" dirty="0"/>
                    </a:p>
                  </a:txBody>
                  <a:tcPr/>
                </a:tc>
                <a:tc>
                  <a:txBody>
                    <a:bodyPr/>
                    <a:lstStyle/>
                    <a:p>
                      <a:r>
                        <a:rPr lang="en-AU" dirty="0"/>
                        <a:t>Targeted disruption</a:t>
                      </a:r>
                    </a:p>
                  </a:txBody>
                  <a:tcPr/>
                </a:tc>
                <a:extLst>
                  <a:ext uri="{0D108BD9-81ED-4DB2-BD59-A6C34878D82A}">
                    <a16:rowId xmlns:a16="http://schemas.microsoft.com/office/drawing/2014/main" val="4149617208"/>
                  </a:ext>
                </a:extLst>
              </a:tr>
              <a:tr h="927916">
                <a:tc>
                  <a:txBody>
                    <a:bodyPr/>
                    <a:lstStyle/>
                    <a:p>
                      <a:r>
                        <a:rPr lang="en-AU" dirty="0"/>
                        <a:t>Engagement Data</a:t>
                      </a:r>
                    </a:p>
                  </a:txBody>
                  <a:tcPr/>
                </a:tc>
                <a:tc>
                  <a:txBody>
                    <a:bodyPr/>
                    <a:lstStyle/>
                    <a:p>
                      <a:r>
                        <a:rPr lang="en-AU" dirty="0"/>
                        <a:t>Primary interests</a:t>
                      </a:r>
                    </a:p>
                    <a:p>
                      <a:r>
                        <a:rPr lang="en-AU" dirty="0"/>
                        <a:t>Behavioural patterns</a:t>
                      </a:r>
                    </a:p>
                    <a:p>
                      <a:r>
                        <a:rPr lang="en-AU" dirty="0"/>
                        <a:t>Device and location</a:t>
                      </a:r>
                    </a:p>
                  </a:txBody>
                  <a:tcPr/>
                </a:tc>
                <a:tc>
                  <a:txBody>
                    <a:bodyPr/>
                    <a:lstStyle/>
                    <a:p>
                      <a:r>
                        <a:rPr lang="en-AU" dirty="0"/>
                        <a:t>Recommendation systems</a:t>
                      </a:r>
                    </a:p>
                    <a:p>
                      <a:r>
                        <a:rPr lang="en-AU" dirty="0"/>
                        <a:t>Marketing Analytics</a:t>
                      </a:r>
                    </a:p>
                  </a:txBody>
                  <a:tcPr/>
                </a:tc>
                <a:tc>
                  <a:txBody>
                    <a:bodyPr/>
                    <a:lstStyle/>
                    <a:p>
                      <a:r>
                        <a:rPr lang="en-AU" dirty="0"/>
                        <a:t>Adversarial attacks</a:t>
                      </a:r>
                    </a:p>
                    <a:p>
                      <a:r>
                        <a:rPr lang="en-AU" dirty="0"/>
                        <a:t>Target selection</a:t>
                      </a:r>
                    </a:p>
                  </a:txBody>
                  <a:tcPr/>
                </a:tc>
                <a:extLst>
                  <a:ext uri="{0D108BD9-81ED-4DB2-BD59-A6C34878D82A}">
                    <a16:rowId xmlns:a16="http://schemas.microsoft.com/office/drawing/2014/main" val="1380959259"/>
                  </a:ext>
                </a:extLst>
              </a:tr>
              <a:tr h="927916">
                <a:tc>
                  <a:txBody>
                    <a:bodyPr/>
                    <a:lstStyle/>
                    <a:p>
                      <a:r>
                        <a:rPr lang="en-AU" dirty="0"/>
                        <a:t>Business Data</a:t>
                      </a:r>
                    </a:p>
                  </a:txBody>
                  <a:tcPr/>
                </a:tc>
                <a:tc>
                  <a:txBody>
                    <a:bodyPr/>
                    <a:lstStyle/>
                    <a:p>
                      <a:r>
                        <a:rPr lang="en-AU" dirty="0"/>
                        <a:t>Business health</a:t>
                      </a:r>
                    </a:p>
                    <a:p>
                      <a:r>
                        <a:rPr lang="en-AU" dirty="0"/>
                        <a:t>Business value</a:t>
                      </a:r>
                    </a:p>
                    <a:p>
                      <a:r>
                        <a:rPr lang="en-AU" dirty="0"/>
                        <a:t>Likely business strategy</a:t>
                      </a:r>
                    </a:p>
                  </a:txBody>
                  <a:tcPr/>
                </a:tc>
                <a:tc>
                  <a:txBody>
                    <a:bodyPr/>
                    <a:lstStyle/>
                    <a:p>
                      <a:r>
                        <a:rPr lang="en-AU" dirty="0"/>
                        <a:t>Business metrics/ KPIs</a:t>
                      </a:r>
                    </a:p>
                  </a:txBody>
                  <a:tcPr/>
                </a:tc>
                <a:tc>
                  <a:txBody>
                    <a:bodyPr/>
                    <a:lstStyle/>
                    <a:p>
                      <a:r>
                        <a:rPr lang="en-AU" dirty="0"/>
                        <a:t>Competitive advantage</a:t>
                      </a:r>
                    </a:p>
                    <a:p>
                      <a:r>
                        <a:rPr lang="en-AU" dirty="0"/>
                        <a:t>Held for ransom</a:t>
                      </a:r>
                    </a:p>
                  </a:txBody>
                  <a:tcPr/>
                </a:tc>
                <a:extLst>
                  <a:ext uri="{0D108BD9-81ED-4DB2-BD59-A6C34878D82A}">
                    <a16:rowId xmlns:a16="http://schemas.microsoft.com/office/drawing/2014/main" val="3616309147"/>
                  </a:ext>
                </a:extLst>
              </a:tr>
              <a:tr h="1206289">
                <a:tc>
                  <a:txBody>
                    <a:bodyPr/>
                    <a:lstStyle/>
                    <a:p>
                      <a:r>
                        <a:rPr lang="en-AU" dirty="0"/>
                        <a:t>IoT Data</a:t>
                      </a:r>
                    </a:p>
                  </a:txBody>
                  <a:tcPr/>
                </a:tc>
                <a:tc>
                  <a:txBody>
                    <a:bodyPr/>
                    <a:lstStyle/>
                    <a:p>
                      <a:r>
                        <a:rPr lang="en-AU" dirty="0"/>
                        <a:t>Health records</a:t>
                      </a:r>
                    </a:p>
                    <a:p>
                      <a:r>
                        <a:rPr lang="en-AU" dirty="0"/>
                        <a:t>Behavioural patterns</a:t>
                      </a:r>
                    </a:p>
                  </a:txBody>
                  <a:tcPr/>
                </a:tc>
                <a:tc>
                  <a:txBody>
                    <a:bodyPr/>
                    <a:lstStyle/>
                    <a:p>
                      <a:r>
                        <a:rPr lang="en-AU" dirty="0"/>
                        <a:t>Convenience</a:t>
                      </a:r>
                    </a:p>
                    <a:p>
                      <a:r>
                        <a:rPr lang="en-AU" dirty="0"/>
                        <a:t>Complete history + RT record</a:t>
                      </a:r>
                    </a:p>
                    <a:p>
                      <a:r>
                        <a:rPr lang="en-AU" dirty="0"/>
                        <a:t>Disability supports</a:t>
                      </a:r>
                    </a:p>
                    <a:p>
                      <a:r>
                        <a:rPr lang="en-AU" dirty="0"/>
                        <a:t>Outlier logging</a:t>
                      </a:r>
                    </a:p>
                  </a:txBody>
                  <a:tcPr/>
                </a:tc>
                <a:tc>
                  <a:txBody>
                    <a:bodyPr/>
                    <a:lstStyle/>
                    <a:p>
                      <a:r>
                        <a:rPr lang="en-AU" dirty="0"/>
                        <a:t>Target selection</a:t>
                      </a:r>
                    </a:p>
                    <a:p>
                      <a:r>
                        <a:rPr lang="en-AU" dirty="0"/>
                        <a:t>System infiltration</a:t>
                      </a:r>
                    </a:p>
                    <a:p>
                      <a:endParaRPr lang="en-AU" dirty="0"/>
                    </a:p>
                    <a:p>
                      <a:endParaRPr lang="en-AU" dirty="0"/>
                    </a:p>
                  </a:txBody>
                  <a:tcPr/>
                </a:tc>
                <a:extLst>
                  <a:ext uri="{0D108BD9-81ED-4DB2-BD59-A6C34878D82A}">
                    <a16:rowId xmlns:a16="http://schemas.microsoft.com/office/drawing/2014/main" val="1539336361"/>
                  </a:ext>
                </a:extLst>
              </a:tr>
            </a:tbl>
          </a:graphicData>
        </a:graphic>
      </p:graphicFrame>
    </p:spTree>
    <p:extLst>
      <p:ext uri="{BB962C8B-B14F-4D97-AF65-F5344CB8AC3E}">
        <p14:creationId xmlns:p14="http://schemas.microsoft.com/office/powerpoint/2010/main" val="114135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7D81-4BFD-4377-8B65-1BA0750053F4}"/>
              </a:ext>
            </a:extLst>
          </p:cNvPr>
          <p:cNvSpPr>
            <a:spLocks noGrp="1"/>
          </p:cNvSpPr>
          <p:nvPr>
            <p:ph type="title"/>
          </p:nvPr>
        </p:nvSpPr>
        <p:spPr>
          <a:xfrm>
            <a:off x="1086643" y="2552700"/>
            <a:ext cx="10018713" cy="1752599"/>
          </a:xfrm>
        </p:spPr>
        <p:txBody>
          <a:bodyPr/>
          <a:lstStyle/>
          <a:p>
            <a:r>
              <a:rPr lang="en-AU" dirty="0"/>
              <a:t>Social Engineering</a:t>
            </a:r>
          </a:p>
        </p:txBody>
      </p:sp>
    </p:spTree>
    <p:extLst>
      <p:ext uri="{BB962C8B-B14F-4D97-AF65-F5344CB8AC3E}">
        <p14:creationId xmlns:p14="http://schemas.microsoft.com/office/powerpoint/2010/main" val="196079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293B-71EA-603D-2CA6-E4908194B678}"/>
              </a:ext>
            </a:extLst>
          </p:cNvPr>
          <p:cNvSpPr>
            <a:spLocks noGrp="1"/>
          </p:cNvSpPr>
          <p:nvPr>
            <p:ph type="title"/>
          </p:nvPr>
        </p:nvSpPr>
        <p:spPr>
          <a:xfrm>
            <a:off x="1484311" y="685801"/>
            <a:ext cx="10018713" cy="892834"/>
          </a:xfrm>
        </p:spPr>
        <p:txBody>
          <a:bodyPr/>
          <a:lstStyle/>
          <a:p>
            <a:r>
              <a:rPr lang="en-AU" dirty="0"/>
              <a:t>Social Engineering</a:t>
            </a:r>
          </a:p>
        </p:txBody>
      </p:sp>
      <p:sp>
        <p:nvSpPr>
          <p:cNvPr id="3" name="Content Placeholder 2">
            <a:extLst>
              <a:ext uri="{FF2B5EF4-FFF2-40B4-BE49-F238E27FC236}">
                <a16:creationId xmlns:a16="http://schemas.microsoft.com/office/drawing/2014/main" id="{E8332BCD-6768-BB7A-513A-9C528B1621F5}"/>
              </a:ext>
            </a:extLst>
          </p:cNvPr>
          <p:cNvSpPr>
            <a:spLocks noGrp="1"/>
          </p:cNvSpPr>
          <p:nvPr>
            <p:ph idx="1"/>
          </p:nvPr>
        </p:nvSpPr>
        <p:spPr>
          <a:xfrm>
            <a:off x="1484310" y="1856116"/>
            <a:ext cx="10018713" cy="981975"/>
          </a:xfrm>
        </p:spPr>
        <p:txBody>
          <a:bodyPr>
            <a:normAutofit/>
          </a:bodyPr>
          <a:lstStyle/>
          <a:p>
            <a:pPr marL="0" indent="0">
              <a:buNone/>
            </a:pPr>
            <a:r>
              <a:rPr lang="en-GB" sz="2000" b="1" dirty="0">
                <a:effectLst/>
                <a:latin typeface="Open Sans" panose="020B0606030504020204" pitchFamily="34" charset="0"/>
                <a:ea typeface="Times New Roman" panose="02020603050405020304" pitchFamily="18" charset="0"/>
              </a:rPr>
              <a:t>Psychological manipulation</a:t>
            </a:r>
            <a:r>
              <a:rPr lang="en-GB" sz="2000" dirty="0">
                <a:effectLst/>
                <a:latin typeface="Open Sans" panose="020B0606030504020204" pitchFamily="34" charset="0"/>
                <a:ea typeface="Times New Roman" panose="02020603050405020304" pitchFamily="18" charset="0"/>
              </a:rPr>
              <a:t> </a:t>
            </a:r>
            <a:r>
              <a:rPr lang="en-GB" sz="2000" b="1" dirty="0">
                <a:effectLst/>
                <a:latin typeface="Open Sans" panose="020B0606030504020204" pitchFamily="34" charset="0"/>
                <a:ea typeface="Times New Roman" panose="02020603050405020304" pitchFamily="18" charset="0"/>
              </a:rPr>
              <a:t>to obtain access </a:t>
            </a:r>
            <a:r>
              <a:rPr lang="en-GB" sz="2000" dirty="0">
                <a:effectLst/>
                <a:latin typeface="Open Sans" panose="020B0606030504020204" pitchFamily="34" charset="0"/>
                <a:ea typeface="Times New Roman" panose="02020603050405020304" pitchFamily="18" charset="0"/>
              </a:rPr>
              <a:t>to sensitive data or systems for nefarious purposes. </a:t>
            </a:r>
          </a:p>
        </p:txBody>
      </p:sp>
      <p:pic>
        <p:nvPicPr>
          <p:cNvPr id="6" name="Picture 5">
            <a:extLst>
              <a:ext uri="{FF2B5EF4-FFF2-40B4-BE49-F238E27FC236}">
                <a16:creationId xmlns:a16="http://schemas.microsoft.com/office/drawing/2014/main" id="{2C2D3BDA-3957-3E66-33A0-EABD524F51CD}"/>
              </a:ext>
            </a:extLst>
          </p:cNvPr>
          <p:cNvPicPr>
            <a:picLocks noChangeAspect="1"/>
          </p:cNvPicPr>
          <p:nvPr/>
        </p:nvPicPr>
        <p:blipFill>
          <a:blip r:embed="rId2"/>
          <a:stretch>
            <a:fillRect/>
          </a:stretch>
        </p:blipFill>
        <p:spPr>
          <a:xfrm>
            <a:off x="4145665" y="2838091"/>
            <a:ext cx="4159464" cy="3473629"/>
          </a:xfrm>
          <a:prstGeom prst="rect">
            <a:avLst/>
          </a:prstGeom>
        </p:spPr>
      </p:pic>
      <p:sp>
        <p:nvSpPr>
          <p:cNvPr id="7" name="TextBox 6">
            <a:extLst>
              <a:ext uri="{FF2B5EF4-FFF2-40B4-BE49-F238E27FC236}">
                <a16:creationId xmlns:a16="http://schemas.microsoft.com/office/drawing/2014/main" id="{FDA31624-F321-6B44-B447-998F2B5D37DA}"/>
              </a:ext>
            </a:extLst>
          </p:cNvPr>
          <p:cNvSpPr txBox="1"/>
          <p:nvPr/>
        </p:nvSpPr>
        <p:spPr>
          <a:xfrm>
            <a:off x="9721969" y="6271403"/>
            <a:ext cx="2350397" cy="369332"/>
          </a:xfrm>
          <a:prstGeom prst="rect">
            <a:avLst/>
          </a:prstGeom>
          <a:noFill/>
        </p:spPr>
        <p:txBody>
          <a:bodyPr wrap="square" rtlCol="0">
            <a:spAutoFit/>
          </a:bodyPr>
          <a:lstStyle/>
          <a:p>
            <a:r>
              <a:rPr lang="en-AU" dirty="0"/>
              <a:t>(Mouton, Malan et al.)</a:t>
            </a:r>
          </a:p>
        </p:txBody>
      </p:sp>
    </p:spTree>
    <p:extLst>
      <p:ext uri="{BB962C8B-B14F-4D97-AF65-F5344CB8AC3E}">
        <p14:creationId xmlns:p14="http://schemas.microsoft.com/office/powerpoint/2010/main" val="1431592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1793</TotalTime>
  <Words>2214</Words>
  <Application>Microsoft Office PowerPoint</Application>
  <PresentationFormat>Widescreen</PresentationFormat>
  <Paragraphs>342</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Google Sans</vt:lpstr>
      <vt:lpstr>Arial</vt:lpstr>
      <vt:lpstr>Calibri</vt:lpstr>
      <vt:lpstr>Corbel</vt:lpstr>
      <vt:lpstr>IBM Plex Sans</vt:lpstr>
      <vt:lpstr>Open Sans</vt:lpstr>
      <vt:lpstr>Open Sans</vt:lpstr>
      <vt:lpstr>Parallax</vt:lpstr>
      <vt:lpstr>Cybersecurity Crash Course  Social engineering attacks getting smarter</vt:lpstr>
      <vt:lpstr>Introduction</vt:lpstr>
      <vt:lpstr>Data Sources and Information</vt:lpstr>
      <vt:lpstr>PowerPoint Presentation</vt:lpstr>
      <vt:lpstr>PowerPoint Presentation</vt:lpstr>
      <vt:lpstr>Data Usage and Value</vt:lpstr>
      <vt:lpstr>PowerPoint Presentation</vt:lpstr>
      <vt:lpstr>Social Engineering</vt:lpstr>
      <vt:lpstr>Social Engineering</vt:lpstr>
      <vt:lpstr>Social Engineering Attacks</vt:lpstr>
      <vt:lpstr>PowerPoint Presentation</vt:lpstr>
      <vt:lpstr>Social Engineering Attacks</vt:lpstr>
      <vt:lpstr>PowerPoint Presentation</vt:lpstr>
      <vt:lpstr>Social Engineering Attacks</vt:lpstr>
      <vt:lpstr>PowerPoint Presentation</vt:lpstr>
      <vt:lpstr>Timeline</vt:lpstr>
      <vt:lpstr>Timeline</vt:lpstr>
      <vt:lpstr>Timeline</vt:lpstr>
      <vt:lpstr>Emerging and Future  Social Engineering attacks</vt:lpstr>
      <vt:lpstr>Security Measures and Summary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Crash Course  Social engineering attacks getting smarter</dc:title>
  <dc:creator>DYLAN R</dc:creator>
  <cp:lastModifiedBy>DYLAN R</cp:lastModifiedBy>
  <cp:revision>1</cp:revision>
  <dcterms:created xsi:type="dcterms:W3CDTF">2023-09-05T06:27:33Z</dcterms:created>
  <dcterms:modified xsi:type="dcterms:W3CDTF">2023-09-06T13:28:00Z</dcterms:modified>
</cp:coreProperties>
</file>