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20"/>
  </p:notesMasterIdLst>
  <p:sldIdLst>
    <p:sldId id="256" r:id="rId2"/>
    <p:sldId id="258" r:id="rId3"/>
    <p:sldId id="257" r:id="rId4"/>
    <p:sldId id="277" r:id="rId5"/>
    <p:sldId id="261" r:id="rId6"/>
    <p:sldId id="259" r:id="rId7"/>
    <p:sldId id="268" r:id="rId8"/>
    <p:sldId id="263" r:id="rId9"/>
    <p:sldId id="264" r:id="rId10"/>
    <p:sldId id="265" r:id="rId11"/>
    <p:sldId id="266" r:id="rId12"/>
    <p:sldId id="270" r:id="rId13"/>
    <p:sldId id="271" r:id="rId14"/>
    <p:sldId id="273" r:id="rId15"/>
    <p:sldId id="272" r:id="rId16"/>
    <p:sldId id="274" r:id="rId17"/>
    <p:sldId id="275"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235" autoAdjust="0"/>
  </p:normalViewPr>
  <p:slideViewPr>
    <p:cSldViewPr snapToGrid="0">
      <p:cViewPr varScale="1">
        <p:scale>
          <a:sx n="94" d="100"/>
          <a:sy n="94" d="100"/>
        </p:scale>
        <p:origin x="14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ylan James Rohan (Student)" userId="2e93bdc9-9322-440e-ba8f-95691950fce8" providerId="ADAL" clId="{B210EF38-0289-4891-8015-26C9AD8D03FE}"/>
    <pc:docChg chg="custSel modSld">
      <pc:chgData name="Dylan James Rohan (Student)" userId="2e93bdc9-9322-440e-ba8f-95691950fce8" providerId="ADAL" clId="{B210EF38-0289-4891-8015-26C9AD8D03FE}" dt="2024-11-20T06:28:19.355" v="0" actId="33524"/>
      <pc:docMkLst>
        <pc:docMk/>
      </pc:docMkLst>
      <pc:sldChg chg="modSp mod">
        <pc:chgData name="Dylan James Rohan (Student)" userId="2e93bdc9-9322-440e-ba8f-95691950fce8" providerId="ADAL" clId="{B210EF38-0289-4891-8015-26C9AD8D03FE}" dt="2024-11-20T06:28:19.355" v="0" actId="33524"/>
        <pc:sldMkLst>
          <pc:docMk/>
          <pc:sldMk cId="200631643" sldId="257"/>
        </pc:sldMkLst>
        <pc:spChg chg="mod">
          <ac:chgData name="Dylan James Rohan (Student)" userId="2e93bdc9-9322-440e-ba8f-95691950fce8" providerId="ADAL" clId="{B210EF38-0289-4891-8015-26C9AD8D03FE}" dt="2024-11-20T06:28:19.355" v="0" actId="33524"/>
          <ac:spMkLst>
            <pc:docMk/>
            <pc:sldMk cId="200631643" sldId="257"/>
            <ac:spMk id="3" creationId="{5735C991-3546-6B8D-270E-522C1E3C01CB}"/>
          </ac:spMkLst>
        </pc:spChg>
      </pc:sldChg>
    </pc:docChg>
  </pc:docChgLst>
  <pc:docChgLst>
    <pc:chgData name="Dylan James Rohan (Student)" userId="2e93bdc9-9322-440e-ba8f-95691950fce8" providerId="ADAL" clId="{A4CF3E40-E0AC-4493-BFD1-A4D4B34E0EF6}"/>
    <pc:docChg chg="undo redo custSel addSld delSld modSld sldOrd">
      <pc:chgData name="Dylan James Rohan (Student)" userId="2e93bdc9-9322-440e-ba8f-95691950fce8" providerId="ADAL" clId="{A4CF3E40-E0AC-4493-BFD1-A4D4B34E0EF6}" dt="2024-10-06T02:10:08.894" v="10462" actId="20577"/>
      <pc:docMkLst>
        <pc:docMk/>
      </pc:docMkLst>
      <pc:sldChg chg="addSp delSp modSp new mod modTransition delAnim modAnim">
        <pc:chgData name="Dylan James Rohan (Student)" userId="2e93bdc9-9322-440e-ba8f-95691950fce8" providerId="ADAL" clId="{A4CF3E40-E0AC-4493-BFD1-A4D4B34E0EF6}" dt="2024-10-06T00:55:14.117" v="10459" actId="478"/>
        <pc:sldMkLst>
          <pc:docMk/>
          <pc:sldMk cId="681442258" sldId="256"/>
        </pc:sldMkLst>
        <pc:spChg chg="mod">
          <ac:chgData name="Dylan James Rohan (Student)" userId="2e93bdc9-9322-440e-ba8f-95691950fce8" providerId="ADAL" clId="{A4CF3E40-E0AC-4493-BFD1-A4D4B34E0EF6}" dt="2024-10-04T05:14:30.694" v="3387"/>
          <ac:spMkLst>
            <pc:docMk/>
            <pc:sldMk cId="681442258" sldId="256"/>
            <ac:spMk id="2" creationId="{FB7413CB-03FB-1D64-B7A5-8353DBC5689A}"/>
          </ac:spMkLst>
        </pc:spChg>
        <pc:spChg chg="mod">
          <ac:chgData name="Dylan James Rohan (Student)" userId="2e93bdc9-9322-440e-ba8f-95691950fce8" providerId="ADAL" clId="{A4CF3E40-E0AC-4493-BFD1-A4D4B34E0EF6}" dt="2024-10-04T05:14:30.694" v="3387"/>
          <ac:spMkLst>
            <pc:docMk/>
            <pc:sldMk cId="681442258" sldId="256"/>
            <ac:spMk id="3" creationId="{474A97AC-5B46-424D-7F6A-11E09B993C9C}"/>
          </ac:spMkLst>
        </pc:spChg>
        <pc:picChg chg="add mod">
          <ac:chgData name="Dylan James Rohan (Student)" userId="2e93bdc9-9322-440e-ba8f-95691950fce8" providerId="ADAL" clId="{A4CF3E40-E0AC-4493-BFD1-A4D4B34E0EF6}" dt="2024-10-06T00:50:15.425" v="10447" actId="34818"/>
          <ac:picMkLst>
            <pc:docMk/>
            <pc:sldMk cId="681442258" sldId="256"/>
            <ac:picMk id="5" creationId="{7A2A75B2-3446-7F36-E360-8743632BF34D}"/>
          </ac:picMkLst>
        </pc:picChg>
      </pc:sldChg>
      <pc:sldChg chg="addSp modSp new mod modNotesTx">
        <pc:chgData name="Dylan James Rohan (Student)" userId="2e93bdc9-9322-440e-ba8f-95691950fce8" providerId="ADAL" clId="{A4CF3E40-E0AC-4493-BFD1-A4D4B34E0EF6}" dt="2024-10-06T02:10:08.894" v="10462" actId="20577"/>
        <pc:sldMkLst>
          <pc:docMk/>
          <pc:sldMk cId="200631643" sldId="257"/>
        </pc:sldMkLst>
        <pc:spChg chg="mod">
          <ac:chgData name="Dylan James Rohan (Student)" userId="2e93bdc9-9322-440e-ba8f-95691950fce8" providerId="ADAL" clId="{A4CF3E40-E0AC-4493-BFD1-A4D4B34E0EF6}" dt="2024-10-04T05:14:30.694" v="3387"/>
          <ac:spMkLst>
            <pc:docMk/>
            <pc:sldMk cId="200631643" sldId="257"/>
            <ac:spMk id="2" creationId="{F9682218-0DB3-B9C5-BF1C-2B82274153B6}"/>
          </ac:spMkLst>
        </pc:spChg>
        <pc:spChg chg="mod">
          <ac:chgData name="Dylan James Rohan (Student)" userId="2e93bdc9-9322-440e-ba8f-95691950fce8" providerId="ADAL" clId="{A4CF3E40-E0AC-4493-BFD1-A4D4B34E0EF6}" dt="2024-10-06T02:10:08.894" v="10462" actId="20577"/>
          <ac:spMkLst>
            <pc:docMk/>
            <pc:sldMk cId="200631643" sldId="257"/>
            <ac:spMk id="3" creationId="{5735C991-3546-6B8D-270E-522C1E3C01CB}"/>
          </ac:spMkLst>
        </pc:spChg>
        <pc:picChg chg="add mod">
          <ac:chgData name="Dylan James Rohan (Student)" userId="2e93bdc9-9322-440e-ba8f-95691950fce8" providerId="ADAL" clId="{A4CF3E40-E0AC-4493-BFD1-A4D4B34E0EF6}" dt="2024-10-06T00:51:32.086" v="10455" actId="1035"/>
          <ac:picMkLst>
            <pc:docMk/>
            <pc:sldMk cId="200631643" sldId="257"/>
            <ac:picMk id="4" creationId="{94E7A80B-9589-E617-5D3F-6B66BA2FCE2C}"/>
          </ac:picMkLst>
        </pc:picChg>
      </pc:sldChg>
      <pc:sldChg chg="addSp modSp new mod modNotesTx">
        <pc:chgData name="Dylan James Rohan (Student)" userId="2e93bdc9-9322-440e-ba8f-95691950fce8" providerId="ADAL" clId="{A4CF3E40-E0AC-4493-BFD1-A4D4B34E0EF6}" dt="2024-10-06T00:51:39.935" v="10457" actId="1076"/>
        <pc:sldMkLst>
          <pc:docMk/>
          <pc:sldMk cId="706000578" sldId="258"/>
        </pc:sldMkLst>
        <pc:spChg chg="mod">
          <ac:chgData name="Dylan James Rohan (Student)" userId="2e93bdc9-9322-440e-ba8f-95691950fce8" providerId="ADAL" clId="{A4CF3E40-E0AC-4493-BFD1-A4D4B34E0EF6}" dt="2024-10-04T05:14:30.694" v="3387"/>
          <ac:spMkLst>
            <pc:docMk/>
            <pc:sldMk cId="706000578" sldId="258"/>
            <ac:spMk id="2" creationId="{4FE05A64-274E-F6B0-5656-6EB9D6E375E8}"/>
          </ac:spMkLst>
        </pc:spChg>
        <pc:spChg chg="mod">
          <ac:chgData name="Dylan James Rohan (Student)" userId="2e93bdc9-9322-440e-ba8f-95691950fce8" providerId="ADAL" clId="{A4CF3E40-E0AC-4493-BFD1-A4D4B34E0EF6}" dt="2024-10-05T04:59:14.337" v="10370" actId="20577"/>
          <ac:spMkLst>
            <pc:docMk/>
            <pc:sldMk cId="706000578" sldId="258"/>
            <ac:spMk id="3" creationId="{391382AE-10C4-A76F-8817-5A7B3108FB72}"/>
          </ac:spMkLst>
        </pc:spChg>
        <pc:picChg chg="add mod">
          <ac:chgData name="Dylan James Rohan (Student)" userId="2e93bdc9-9322-440e-ba8f-95691950fce8" providerId="ADAL" clId="{A4CF3E40-E0AC-4493-BFD1-A4D4B34E0EF6}" dt="2024-10-06T00:51:39.935" v="10457" actId="1076"/>
          <ac:picMkLst>
            <pc:docMk/>
            <pc:sldMk cId="706000578" sldId="258"/>
            <ac:picMk id="4" creationId="{89278C2C-9509-95FF-B923-DB8FDAD603B3}"/>
          </ac:picMkLst>
        </pc:picChg>
      </pc:sldChg>
      <pc:sldChg chg="new del">
        <pc:chgData name="Dylan James Rohan (Student)" userId="2e93bdc9-9322-440e-ba8f-95691950fce8" providerId="ADAL" clId="{A4CF3E40-E0AC-4493-BFD1-A4D4B34E0EF6}" dt="2024-09-30T03:41:52.157" v="276" actId="47"/>
        <pc:sldMkLst>
          <pc:docMk/>
          <pc:sldMk cId="199204221" sldId="259"/>
        </pc:sldMkLst>
      </pc:sldChg>
      <pc:sldChg chg="addSp modSp new mod ord modNotesTx">
        <pc:chgData name="Dylan James Rohan (Student)" userId="2e93bdc9-9322-440e-ba8f-95691950fce8" providerId="ADAL" clId="{A4CF3E40-E0AC-4493-BFD1-A4D4B34E0EF6}" dt="2024-10-06T00:50:15.425" v="10447" actId="34818"/>
        <pc:sldMkLst>
          <pc:docMk/>
          <pc:sldMk cId="3567278692" sldId="259"/>
        </pc:sldMkLst>
        <pc:spChg chg="mod">
          <ac:chgData name="Dylan James Rohan (Student)" userId="2e93bdc9-9322-440e-ba8f-95691950fce8" providerId="ADAL" clId="{A4CF3E40-E0AC-4493-BFD1-A4D4B34E0EF6}" dt="2024-10-05T01:42:16.577" v="4592" actId="20577"/>
          <ac:spMkLst>
            <pc:docMk/>
            <pc:sldMk cId="3567278692" sldId="259"/>
            <ac:spMk id="2" creationId="{31424967-C1CF-4CCF-2F04-76F978E31CB2}"/>
          </ac:spMkLst>
        </pc:spChg>
        <pc:spChg chg="mod">
          <ac:chgData name="Dylan James Rohan (Student)" userId="2e93bdc9-9322-440e-ba8f-95691950fce8" providerId="ADAL" clId="{A4CF3E40-E0AC-4493-BFD1-A4D4B34E0EF6}" dt="2024-10-05T02:27:22.477" v="4711" actId="20577"/>
          <ac:spMkLst>
            <pc:docMk/>
            <pc:sldMk cId="3567278692" sldId="259"/>
            <ac:spMk id="3" creationId="{86D0D36B-16BC-7029-7341-7E96A487B73B}"/>
          </ac:spMkLst>
        </pc:spChg>
        <pc:picChg chg="add mod">
          <ac:chgData name="Dylan James Rohan (Student)" userId="2e93bdc9-9322-440e-ba8f-95691950fce8" providerId="ADAL" clId="{A4CF3E40-E0AC-4493-BFD1-A4D4B34E0EF6}" dt="2024-10-04T05:26:40.750" v="3890" actId="1076"/>
          <ac:picMkLst>
            <pc:docMk/>
            <pc:sldMk cId="3567278692" sldId="259"/>
            <ac:picMk id="5" creationId="{556D04A8-7522-59F8-D8FD-3AE70925B161}"/>
          </ac:picMkLst>
        </pc:picChg>
        <pc:picChg chg="add mod">
          <ac:chgData name="Dylan James Rohan (Student)" userId="2e93bdc9-9322-440e-ba8f-95691950fce8" providerId="ADAL" clId="{A4CF3E40-E0AC-4493-BFD1-A4D4B34E0EF6}" dt="2024-10-06T00:50:15.425" v="10447" actId="34818"/>
          <ac:picMkLst>
            <pc:docMk/>
            <pc:sldMk cId="3567278692" sldId="259"/>
            <ac:picMk id="6" creationId="{31F969D5-A4CA-83E3-1F9F-124640EA35A8}"/>
          </ac:picMkLst>
        </pc:picChg>
      </pc:sldChg>
      <pc:sldChg chg="delSp modSp new del mod">
        <pc:chgData name="Dylan James Rohan (Student)" userId="2e93bdc9-9322-440e-ba8f-95691950fce8" providerId="ADAL" clId="{A4CF3E40-E0AC-4493-BFD1-A4D4B34E0EF6}" dt="2024-10-05T03:48:18.332" v="5700" actId="47"/>
        <pc:sldMkLst>
          <pc:docMk/>
          <pc:sldMk cId="952288784" sldId="260"/>
        </pc:sldMkLst>
      </pc:sldChg>
      <pc:sldChg chg="addSp modSp add mod modNotesTx">
        <pc:chgData name="Dylan James Rohan (Student)" userId="2e93bdc9-9322-440e-ba8f-95691950fce8" providerId="ADAL" clId="{A4CF3E40-E0AC-4493-BFD1-A4D4B34E0EF6}" dt="2024-10-06T00:50:15.425" v="10447" actId="34818"/>
        <pc:sldMkLst>
          <pc:docMk/>
          <pc:sldMk cId="1699450443" sldId="261"/>
        </pc:sldMkLst>
        <pc:spChg chg="mod">
          <ac:chgData name="Dylan James Rohan (Student)" userId="2e93bdc9-9322-440e-ba8f-95691950fce8" providerId="ADAL" clId="{A4CF3E40-E0AC-4493-BFD1-A4D4B34E0EF6}" dt="2024-10-04T05:14:30.694" v="3387"/>
          <ac:spMkLst>
            <pc:docMk/>
            <pc:sldMk cId="1699450443" sldId="261"/>
            <ac:spMk id="2" creationId="{F9682218-0DB3-B9C5-BF1C-2B82274153B6}"/>
          </ac:spMkLst>
        </pc:spChg>
        <pc:spChg chg="mod">
          <ac:chgData name="Dylan James Rohan (Student)" userId="2e93bdc9-9322-440e-ba8f-95691950fce8" providerId="ADAL" clId="{A4CF3E40-E0AC-4493-BFD1-A4D4B34E0EF6}" dt="2024-10-05T05:06:22.249" v="10384" actId="20577"/>
          <ac:spMkLst>
            <pc:docMk/>
            <pc:sldMk cId="1699450443" sldId="261"/>
            <ac:spMk id="3" creationId="{5735C991-3546-6B8D-270E-522C1E3C01CB}"/>
          </ac:spMkLst>
        </pc:spChg>
        <pc:spChg chg="add mod">
          <ac:chgData name="Dylan James Rohan (Student)" userId="2e93bdc9-9322-440e-ba8f-95691950fce8" providerId="ADAL" clId="{A4CF3E40-E0AC-4493-BFD1-A4D4B34E0EF6}" dt="2024-10-04T05:21:07.217" v="3679" actId="20577"/>
          <ac:spMkLst>
            <pc:docMk/>
            <pc:sldMk cId="1699450443" sldId="261"/>
            <ac:spMk id="4" creationId="{D6F93E62-576F-905F-4AF2-7B0955144F25}"/>
          </ac:spMkLst>
        </pc:spChg>
        <pc:picChg chg="add mod">
          <ac:chgData name="Dylan James Rohan (Student)" userId="2e93bdc9-9322-440e-ba8f-95691950fce8" providerId="ADAL" clId="{A4CF3E40-E0AC-4493-BFD1-A4D4B34E0EF6}" dt="2024-10-06T00:50:15.425" v="10447" actId="34818"/>
          <ac:picMkLst>
            <pc:docMk/>
            <pc:sldMk cId="1699450443" sldId="261"/>
            <ac:picMk id="5" creationId="{223514E4-9A91-F11A-AD1E-25F577BE75B9}"/>
          </ac:picMkLst>
        </pc:picChg>
      </pc:sldChg>
      <pc:sldChg chg="add del">
        <pc:chgData name="Dylan James Rohan (Student)" userId="2e93bdc9-9322-440e-ba8f-95691950fce8" providerId="ADAL" clId="{A4CF3E40-E0AC-4493-BFD1-A4D4B34E0EF6}" dt="2024-09-30T04:06:43.742" v="468" actId="47"/>
        <pc:sldMkLst>
          <pc:docMk/>
          <pc:sldMk cId="4202626388" sldId="262"/>
        </pc:sldMkLst>
      </pc:sldChg>
      <pc:sldChg chg="addSp delSp modSp add mod ord modNotesTx">
        <pc:chgData name="Dylan James Rohan (Student)" userId="2e93bdc9-9322-440e-ba8f-95691950fce8" providerId="ADAL" clId="{A4CF3E40-E0AC-4493-BFD1-A4D4B34E0EF6}" dt="2024-10-06T00:50:15.425" v="10447" actId="34818"/>
        <pc:sldMkLst>
          <pc:docMk/>
          <pc:sldMk cId="1179648741" sldId="263"/>
        </pc:sldMkLst>
        <pc:spChg chg="mod">
          <ac:chgData name="Dylan James Rohan (Student)" userId="2e93bdc9-9322-440e-ba8f-95691950fce8" providerId="ADAL" clId="{A4CF3E40-E0AC-4493-BFD1-A4D4B34E0EF6}" dt="2024-10-05T01:42:33.384" v="4600" actId="20577"/>
          <ac:spMkLst>
            <pc:docMk/>
            <pc:sldMk cId="1179648741" sldId="263"/>
            <ac:spMk id="2" creationId="{31424967-C1CF-4CCF-2F04-76F978E31CB2}"/>
          </ac:spMkLst>
        </pc:spChg>
        <pc:spChg chg="mod">
          <ac:chgData name="Dylan James Rohan (Student)" userId="2e93bdc9-9322-440e-ba8f-95691950fce8" providerId="ADAL" clId="{A4CF3E40-E0AC-4493-BFD1-A4D4B34E0EF6}" dt="2024-10-06T00:24:57.643" v="10444" actId="404"/>
          <ac:spMkLst>
            <pc:docMk/>
            <pc:sldMk cId="1179648741" sldId="263"/>
            <ac:spMk id="3" creationId="{86D0D36B-16BC-7029-7341-7E96A487B73B}"/>
          </ac:spMkLst>
        </pc:spChg>
        <pc:graphicFrameChg chg="add mod modGraphic">
          <ac:chgData name="Dylan James Rohan (Student)" userId="2e93bdc9-9322-440e-ba8f-95691950fce8" providerId="ADAL" clId="{A4CF3E40-E0AC-4493-BFD1-A4D4B34E0EF6}" dt="2024-10-06T00:19:52.676" v="10385" actId="313"/>
          <ac:graphicFrameMkLst>
            <pc:docMk/>
            <pc:sldMk cId="1179648741" sldId="263"/>
            <ac:graphicFrameMk id="5" creationId="{3E41D3AF-06A1-24C8-F3DB-B52138C3F5B0}"/>
          </ac:graphicFrameMkLst>
        </pc:graphicFrameChg>
        <pc:picChg chg="add mod">
          <ac:chgData name="Dylan James Rohan (Student)" userId="2e93bdc9-9322-440e-ba8f-95691950fce8" providerId="ADAL" clId="{A4CF3E40-E0AC-4493-BFD1-A4D4B34E0EF6}" dt="2024-10-06T00:50:15.425" v="10447" actId="34818"/>
          <ac:picMkLst>
            <pc:docMk/>
            <pc:sldMk cId="1179648741" sldId="263"/>
            <ac:picMk id="6" creationId="{2EC5103E-D078-E088-43E9-4CC4D6085B84}"/>
          </ac:picMkLst>
        </pc:picChg>
      </pc:sldChg>
      <pc:sldChg chg="addSp delSp modSp new mod setBg modNotesTx">
        <pc:chgData name="Dylan James Rohan (Student)" userId="2e93bdc9-9322-440e-ba8f-95691950fce8" providerId="ADAL" clId="{A4CF3E40-E0AC-4493-BFD1-A4D4B34E0EF6}" dt="2024-10-06T00:50:15.425" v="10447" actId="34818"/>
        <pc:sldMkLst>
          <pc:docMk/>
          <pc:sldMk cId="253048936" sldId="264"/>
        </pc:sldMkLst>
        <pc:picChg chg="add mod">
          <ac:chgData name="Dylan James Rohan (Student)" userId="2e93bdc9-9322-440e-ba8f-95691950fce8" providerId="ADAL" clId="{A4CF3E40-E0AC-4493-BFD1-A4D4B34E0EF6}" dt="2024-10-04T04:19:27.865" v="1301" actId="1076"/>
          <ac:picMkLst>
            <pc:docMk/>
            <pc:sldMk cId="253048936" sldId="264"/>
            <ac:picMk id="7" creationId="{267AFEAD-6612-F968-6775-A44C60A7CCC2}"/>
          </ac:picMkLst>
        </pc:picChg>
        <pc:picChg chg="add mod">
          <ac:chgData name="Dylan James Rohan (Student)" userId="2e93bdc9-9322-440e-ba8f-95691950fce8" providerId="ADAL" clId="{A4CF3E40-E0AC-4493-BFD1-A4D4B34E0EF6}" dt="2024-10-04T04:19:30.769" v="1302" actId="1076"/>
          <ac:picMkLst>
            <pc:docMk/>
            <pc:sldMk cId="253048936" sldId="264"/>
            <ac:picMk id="9" creationId="{D330C13A-8446-FD66-958F-2D7A782E340C}"/>
          </ac:picMkLst>
        </pc:picChg>
        <pc:picChg chg="add mod">
          <ac:chgData name="Dylan James Rohan (Student)" userId="2e93bdc9-9322-440e-ba8f-95691950fce8" providerId="ADAL" clId="{A4CF3E40-E0AC-4493-BFD1-A4D4B34E0EF6}" dt="2024-10-04T04:19:20.129" v="1299" actId="1076"/>
          <ac:picMkLst>
            <pc:docMk/>
            <pc:sldMk cId="253048936" sldId="264"/>
            <ac:picMk id="13" creationId="{1B270D90-7DE3-A256-6695-B06B2640D2BB}"/>
          </ac:picMkLst>
        </pc:picChg>
        <pc:picChg chg="add mod">
          <ac:chgData name="Dylan James Rohan (Student)" userId="2e93bdc9-9322-440e-ba8f-95691950fce8" providerId="ADAL" clId="{A4CF3E40-E0AC-4493-BFD1-A4D4B34E0EF6}" dt="2024-10-04T04:19:24.933" v="1300" actId="1076"/>
          <ac:picMkLst>
            <pc:docMk/>
            <pc:sldMk cId="253048936" sldId="264"/>
            <ac:picMk id="17" creationId="{8A3B77AE-F232-179A-C274-1FAFABB3B0A9}"/>
          </ac:picMkLst>
        </pc:picChg>
        <pc:picChg chg="add mod">
          <ac:chgData name="Dylan James Rohan (Student)" userId="2e93bdc9-9322-440e-ba8f-95691950fce8" providerId="ADAL" clId="{A4CF3E40-E0AC-4493-BFD1-A4D4B34E0EF6}" dt="2024-10-04T04:19:13.152" v="1298" actId="1076"/>
          <ac:picMkLst>
            <pc:docMk/>
            <pc:sldMk cId="253048936" sldId="264"/>
            <ac:picMk id="21" creationId="{31133827-6933-8598-1E68-12821F09740E}"/>
          </ac:picMkLst>
        </pc:picChg>
        <pc:picChg chg="add mod">
          <ac:chgData name="Dylan James Rohan (Student)" userId="2e93bdc9-9322-440e-ba8f-95691950fce8" providerId="ADAL" clId="{A4CF3E40-E0AC-4493-BFD1-A4D4B34E0EF6}" dt="2024-10-06T00:50:15.425" v="10447" actId="34818"/>
          <ac:picMkLst>
            <pc:docMk/>
            <pc:sldMk cId="253048936" sldId="264"/>
            <ac:picMk id="22" creationId="{7F5B5B43-A9B4-9191-C797-7E6522B0C21F}"/>
          </ac:picMkLst>
        </pc:picChg>
      </pc:sldChg>
      <pc:sldChg chg="addSp delSp modSp new mod modNotesTx">
        <pc:chgData name="Dylan James Rohan (Student)" userId="2e93bdc9-9322-440e-ba8f-95691950fce8" providerId="ADAL" clId="{A4CF3E40-E0AC-4493-BFD1-A4D4B34E0EF6}" dt="2024-10-06T00:51:19.600" v="10452" actId="1037"/>
        <pc:sldMkLst>
          <pc:docMk/>
          <pc:sldMk cId="2270564415" sldId="265"/>
        </pc:sldMkLst>
        <pc:spChg chg="mod">
          <ac:chgData name="Dylan James Rohan (Student)" userId="2e93bdc9-9322-440e-ba8f-95691950fce8" providerId="ADAL" clId="{A4CF3E40-E0AC-4493-BFD1-A4D4B34E0EF6}" dt="2024-10-04T05:28:04.784" v="3969" actId="20577"/>
          <ac:spMkLst>
            <pc:docMk/>
            <pc:sldMk cId="2270564415" sldId="265"/>
            <ac:spMk id="2" creationId="{C96CD5E1-68F9-B616-AE6A-8E8CEB9B0A17}"/>
          </ac:spMkLst>
        </pc:spChg>
        <pc:spChg chg="mod">
          <ac:chgData name="Dylan James Rohan (Student)" userId="2e93bdc9-9322-440e-ba8f-95691950fce8" providerId="ADAL" clId="{A4CF3E40-E0AC-4493-BFD1-A4D4B34E0EF6}" dt="2024-10-04T07:51:03.456" v="4476" actId="1076"/>
          <ac:spMkLst>
            <pc:docMk/>
            <pc:sldMk cId="2270564415" sldId="265"/>
            <ac:spMk id="3" creationId="{4F0E4BE2-2883-53F9-79AB-D20E4297D6F7}"/>
          </ac:spMkLst>
        </pc:spChg>
        <pc:spChg chg="add mod">
          <ac:chgData name="Dylan James Rohan (Student)" userId="2e93bdc9-9322-440e-ba8f-95691950fce8" providerId="ADAL" clId="{A4CF3E40-E0AC-4493-BFD1-A4D4B34E0EF6}" dt="2024-10-05T03:38:28.464" v="5335" actId="1076"/>
          <ac:spMkLst>
            <pc:docMk/>
            <pc:sldMk cId="2270564415" sldId="265"/>
            <ac:spMk id="12" creationId="{4BC1DC91-03AF-CF9F-BCE0-D977535AAFCD}"/>
          </ac:spMkLst>
        </pc:spChg>
        <pc:spChg chg="add mod">
          <ac:chgData name="Dylan James Rohan (Student)" userId="2e93bdc9-9322-440e-ba8f-95691950fce8" providerId="ADAL" clId="{A4CF3E40-E0AC-4493-BFD1-A4D4B34E0EF6}" dt="2024-10-04T07:49:38.130" v="4445" actId="1076"/>
          <ac:spMkLst>
            <pc:docMk/>
            <pc:sldMk cId="2270564415" sldId="265"/>
            <ac:spMk id="14" creationId="{8D362F58-CF2D-BF08-36EA-70EE2E94C9DA}"/>
          </ac:spMkLst>
        </pc:spChg>
        <pc:spChg chg="add mod">
          <ac:chgData name="Dylan James Rohan (Student)" userId="2e93bdc9-9322-440e-ba8f-95691950fce8" providerId="ADAL" clId="{A4CF3E40-E0AC-4493-BFD1-A4D4B34E0EF6}" dt="2024-10-05T03:38:32.046" v="5336" actId="1076"/>
          <ac:spMkLst>
            <pc:docMk/>
            <pc:sldMk cId="2270564415" sldId="265"/>
            <ac:spMk id="16" creationId="{3E296C58-920B-F7EA-F9CD-17C424B13B88}"/>
          </ac:spMkLst>
        </pc:spChg>
        <pc:spChg chg="add mod">
          <ac:chgData name="Dylan James Rohan (Student)" userId="2e93bdc9-9322-440e-ba8f-95691950fce8" providerId="ADAL" clId="{A4CF3E40-E0AC-4493-BFD1-A4D4B34E0EF6}" dt="2024-10-05T03:38:42.256" v="5338" actId="20577"/>
          <ac:spMkLst>
            <pc:docMk/>
            <pc:sldMk cId="2270564415" sldId="265"/>
            <ac:spMk id="18" creationId="{9FDB064F-7E21-AA15-4F28-9CFA4F215BF4}"/>
          </ac:spMkLst>
        </pc:spChg>
        <pc:picChg chg="add mod">
          <ac:chgData name="Dylan James Rohan (Student)" userId="2e93bdc9-9322-440e-ba8f-95691950fce8" providerId="ADAL" clId="{A4CF3E40-E0AC-4493-BFD1-A4D4B34E0EF6}" dt="2024-10-05T03:38:24.896" v="5334" actId="1076"/>
          <ac:picMkLst>
            <pc:docMk/>
            <pc:sldMk cId="2270564415" sldId="265"/>
            <ac:picMk id="9" creationId="{C2B2B414-E906-64D9-CF7D-FC1761FE46D0}"/>
          </ac:picMkLst>
        </pc:picChg>
        <pc:picChg chg="add mod">
          <ac:chgData name="Dylan James Rohan (Student)" userId="2e93bdc9-9322-440e-ba8f-95691950fce8" providerId="ADAL" clId="{A4CF3E40-E0AC-4493-BFD1-A4D4B34E0EF6}" dt="2024-10-06T00:51:19.600" v="10452" actId="1037"/>
          <ac:picMkLst>
            <pc:docMk/>
            <pc:sldMk cId="2270564415" sldId="265"/>
            <ac:picMk id="19" creationId="{C862B9DD-679A-E5DF-E547-9EBE27B7F49A}"/>
          </ac:picMkLst>
        </pc:picChg>
      </pc:sldChg>
      <pc:sldChg chg="add del">
        <pc:chgData name="Dylan James Rohan (Student)" userId="2e93bdc9-9322-440e-ba8f-95691950fce8" providerId="ADAL" clId="{A4CF3E40-E0AC-4493-BFD1-A4D4B34E0EF6}" dt="2024-10-04T05:27:40.718" v="3950" actId="47"/>
        <pc:sldMkLst>
          <pc:docMk/>
          <pc:sldMk cId="1119930829" sldId="266"/>
        </pc:sldMkLst>
      </pc:sldChg>
      <pc:sldChg chg="addSp delSp modSp new mod">
        <pc:chgData name="Dylan James Rohan (Student)" userId="2e93bdc9-9322-440e-ba8f-95691950fce8" providerId="ADAL" clId="{A4CF3E40-E0AC-4493-BFD1-A4D4B34E0EF6}" dt="2024-10-06T00:50:15.425" v="10447" actId="34818"/>
        <pc:sldMkLst>
          <pc:docMk/>
          <pc:sldMk cId="2927163446" sldId="266"/>
        </pc:sldMkLst>
        <pc:spChg chg="mod">
          <ac:chgData name="Dylan James Rohan (Student)" userId="2e93bdc9-9322-440e-ba8f-95691950fce8" providerId="ADAL" clId="{A4CF3E40-E0AC-4493-BFD1-A4D4B34E0EF6}" dt="2024-10-04T06:29:06.776" v="4000" actId="1076"/>
          <ac:spMkLst>
            <pc:docMk/>
            <pc:sldMk cId="2927163446" sldId="266"/>
            <ac:spMk id="2" creationId="{E4A3C62B-FDE1-D304-C69D-B48DBCA9FAF8}"/>
          </ac:spMkLst>
        </pc:spChg>
        <pc:picChg chg="add mod ord">
          <ac:chgData name="Dylan James Rohan (Student)" userId="2e93bdc9-9322-440e-ba8f-95691950fce8" providerId="ADAL" clId="{A4CF3E40-E0AC-4493-BFD1-A4D4B34E0EF6}" dt="2024-10-05T04:00:40.859" v="6273" actId="171"/>
          <ac:picMkLst>
            <pc:docMk/>
            <pc:sldMk cId="2927163446" sldId="266"/>
            <ac:picMk id="11" creationId="{FD52A54B-700F-2095-0900-0FDA0AA52406}"/>
          </ac:picMkLst>
        </pc:picChg>
        <pc:picChg chg="add mod">
          <ac:chgData name="Dylan James Rohan (Student)" userId="2e93bdc9-9322-440e-ba8f-95691950fce8" providerId="ADAL" clId="{A4CF3E40-E0AC-4493-BFD1-A4D4B34E0EF6}" dt="2024-10-06T00:50:15.425" v="10447" actId="34818"/>
          <ac:picMkLst>
            <pc:docMk/>
            <pc:sldMk cId="2927163446" sldId="266"/>
            <ac:picMk id="12" creationId="{CC5A3975-7CCC-DCA3-6ECD-B24D23DE8CDA}"/>
          </ac:picMkLst>
        </pc:picChg>
      </pc:sldChg>
      <pc:sldChg chg="addSp delSp modSp add del mod">
        <pc:chgData name="Dylan James Rohan (Student)" userId="2e93bdc9-9322-440e-ba8f-95691950fce8" providerId="ADAL" clId="{A4CF3E40-E0AC-4493-BFD1-A4D4B34E0EF6}" dt="2024-10-05T04:01:51.536" v="6295" actId="47"/>
        <pc:sldMkLst>
          <pc:docMk/>
          <pc:sldMk cId="95484673" sldId="267"/>
        </pc:sldMkLst>
      </pc:sldChg>
      <pc:sldChg chg="add del">
        <pc:chgData name="Dylan James Rohan (Student)" userId="2e93bdc9-9322-440e-ba8f-95691950fce8" providerId="ADAL" clId="{A4CF3E40-E0AC-4493-BFD1-A4D4B34E0EF6}" dt="2024-10-04T06:58:28.452" v="4031"/>
        <pc:sldMkLst>
          <pc:docMk/>
          <pc:sldMk cId="1214629834" sldId="268"/>
        </pc:sldMkLst>
      </pc:sldChg>
      <pc:sldChg chg="addSp delSp modSp add mod">
        <pc:chgData name="Dylan James Rohan (Student)" userId="2e93bdc9-9322-440e-ba8f-95691950fce8" providerId="ADAL" clId="{A4CF3E40-E0AC-4493-BFD1-A4D4B34E0EF6}" dt="2024-10-06T00:50:15.425" v="10447" actId="34818"/>
        <pc:sldMkLst>
          <pc:docMk/>
          <pc:sldMk cId="2435001720" sldId="268"/>
        </pc:sldMkLst>
        <pc:spChg chg="mod">
          <ac:chgData name="Dylan James Rohan (Student)" userId="2e93bdc9-9322-440e-ba8f-95691950fce8" providerId="ADAL" clId="{A4CF3E40-E0AC-4493-BFD1-A4D4B34E0EF6}" dt="2024-10-05T02:39:31.542" v="5006" actId="113"/>
          <ac:spMkLst>
            <pc:docMk/>
            <pc:sldMk cId="2435001720" sldId="268"/>
            <ac:spMk id="3" creationId="{86D0D36B-16BC-7029-7341-7E96A487B73B}"/>
          </ac:spMkLst>
        </pc:spChg>
        <pc:picChg chg="add mod">
          <ac:chgData name="Dylan James Rohan (Student)" userId="2e93bdc9-9322-440e-ba8f-95691950fce8" providerId="ADAL" clId="{A4CF3E40-E0AC-4493-BFD1-A4D4B34E0EF6}" dt="2024-10-06T00:50:15.425" v="10447" actId="34818"/>
          <ac:picMkLst>
            <pc:docMk/>
            <pc:sldMk cId="2435001720" sldId="268"/>
            <ac:picMk id="4" creationId="{47200CA4-856C-D8C3-8FD3-F03EBFD09ABD}"/>
          </ac:picMkLst>
        </pc:picChg>
      </pc:sldChg>
      <pc:sldChg chg="add del">
        <pc:chgData name="Dylan James Rohan (Student)" userId="2e93bdc9-9322-440e-ba8f-95691950fce8" providerId="ADAL" clId="{A4CF3E40-E0AC-4493-BFD1-A4D4B34E0EF6}" dt="2024-10-05T02:28:53.372" v="4716"/>
        <pc:sldMkLst>
          <pc:docMk/>
          <pc:sldMk cId="328367517" sldId="269"/>
        </pc:sldMkLst>
      </pc:sldChg>
      <pc:sldChg chg="addSp modSp add del mod">
        <pc:chgData name="Dylan James Rohan (Student)" userId="2e93bdc9-9322-440e-ba8f-95691950fce8" providerId="ADAL" clId="{A4CF3E40-E0AC-4493-BFD1-A4D4B34E0EF6}" dt="2024-10-05T04:02:41.235" v="6304" actId="47"/>
        <pc:sldMkLst>
          <pc:docMk/>
          <pc:sldMk cId="1537932064" sldId="269"/>
        </pc:sldMkLst>
      </pc:sldChg>
      <pc:sldChg chg="addSp delSp modSp add mod">
        <pc:chgData name="Dylan James Rohan (Student)" userId="2e93bdc9-9322-440e-ba8f-95691950fce8" providerId="ADAL" clId="{A4CF3E40-E0AC-4493-BFD1-A4D4B34E0EF6}" dt="2024-10-06T00:50:15.425" v="10447" actId="34818"/>
        <pc:sldMkLst>
          <pc:docMk/>
          <pc:sldMk cId="2408482435" sldId="270"/>
        </pc:sldMkLst>
        <pc:spChg chg="add mod">
          <ac:chgData name="Dylan James Rohan (Student)" userId="2e93bdc9-9322-440e-ba8f-95691950fce8" providerId="ADAL" clId="{A4CF3E40-E0AC-4493-BFD1-A4D4B34E0EF6}" dt="2024-10-05T04:01:48.075" v="6294" actId="14100"/>
          <ac:spMkLst>
            <pc:docMk/>
            <pc:sldMk cId="2408482435" sldId="270"/>
            <ac:spMk id="9" creationId="{C4DF71EE-4C49-21DB-7527-0E4B8E79DDEE}"/>
          </ac:spMkLst>
        </pc:spChg>
        <pc:picChg chg="add mod">
          <ac:chgData name="Dylan James Rohan (Student)" userId="2e93bdc9-9322-440e-ba8f-95691950fce8" providerId="ADAL" clId="{A4CF3E40-E0AC-4493-BFD1-A4D4B34E0EF6}" dt="2024-10-05T04:01:23.566" v="6288" actId="1076"/>
          <ac:picMkLst>
            <pc:docMk/>
            <pc:sldMk cId="2408482435" sldId="270"/>
            <ac:picMk id="5" creationId="{D18EA7CD-B73C-48DF-67CF-E288624C8436}"/>
          </ac:picMkLst>
        </pc:picChg>
        <pc:picChg chg="add mod">
          <ac:chgData name="Dylan James Rohan (Student)" userId="2e93bdc9-9322-440e-ba8f-95691950fce8" providerId="ADAL" clId="{A4CF3E40-E0AC-4493-BFD1-A4D4B34E0EF6}" dt="2024-10-05T04:01:26.696" v="6289" actId="1076"/>
          <ac:picMkLst>
            <pc:docMk/>
            <pc:sldMk cId="2408482435" sldId="270"/>
            <ac:picMk id="6" creationId="{7C40C065-1B8D-7886-4077-2111472DD64B}"/>
          </ac:picMkLst>
        </pc:picChg>
        <pc:picChg chg="add mod">
          <ac:chgData name="Dylan James Rohan (Student)" userId="2e93bdc9-9322-440e-ba8f-95691950fce8" providerId="ADAL" clId="{A4CF3E40-E0AC-4493-BFD1-A4D4B34E0EF6}" dt="2024-10-05T04:02:14.211" v="6299" actId="1076"/>
          <ac:picMkLst>
            <pc:docMk/>
            <pc:sldMk cId="2408482435" sldId="270"/>
            <ac:picMk id="10" creationId="{F497E2BD-FEEF-6927-6466-243FF5B9B2C5}"/>
          </ac:picMkLst>
        </pc:picChg>
        <pc:picChg chg="mod">
          <ac:chgData name="Dylan James Rohan (Student)" userId="2e93bdc9-9322-440e-ba8f-95691950fce8" providerId="ADAL" clId="{A4CF3E40-E0AC-4493-BFD1-A4D4B34E0EF6}" dt="2024-10-05T04:01:19.856" v="6286" actId="1076"/>
          <ac:picMkLst>
            <pc:docMk/>
            <pc:sldMk cId="2408482435" sldId="270"/>
            <ac:picMk id="11" creationId="{FD52A54B-700F-2095-0900-0FDA0AA52406}"/>
          </ac:picMkLst>
        </pc:picChg>
        <pc:picChg chg="add mod">
          <ac:chgData name="Dylan James Rohan (Student)" userId="2e93bdc9-9322-440e-ba8f-95691950fce8" providerId="ADAL" clId="{A4CF3E40-E0AC-4493-BFD1-A4D4B34E0EF6}" dt="2024-10-06T00:50:15.425" v="10447" actId="34818"/>
          <ac:picMkLst>
            <pc:docMk/>
            <pc:sldMk cId="2408482435" sldId="270"/>
            <ac:picMk id="12" creationId="{E960C4F1-BAD3-7945-25EA-BA73103D4045}"/>
          </ac:picMkLst>
        </pc:picChg>
      </pc:sldChg>
      <pc:sldChg chg="addSp delSp modSp add del mod ord">
        <pc:chgData name="Dylan James Rohan (Student)" userId="2e93bdc9-9322-440e-ba8f-95691950fce8" providerId="ADAL" clId="{A4CF3E40-E0AC-4493-BFD1-A4D4B34E0EF6}" dt="2024-10-06T00:50:15.425" v="10447" actId="34818"/>
        <pc:sldMkLst>
          <pc:docMk/>
          <pc:sldMk cId="292268489" sldId="271"/>
        </pc:sldMkLst>
        <pc:spChg chg="add mod">
          <ac:chgData name="Dylan James Rohan (Student)" userId="2e93bdc9-9322-440e-ba8f-95691950fce8" providerId="ADAL" clId="{A4CF3E40-E0AC-4493-BFD1-A4D4B34E0EF6}" dt="2024-10-05T04:25:40.777" v="8256" actId="20577"/>
          <ac:spMkLst>
            <pc:docMk/>
            <pc:sldMk cId="292268489" sldId="271"/>
            <ac:spMk id="2" creationId="{76BE9F63-EFAB-CD5A-5D2B-42C9694C872C}"/>
          </ac:spMkLst>
        </pc:spChg>
        <pc:picChg chg="add mod">
          <ac:chgData name="Dylan James Rohan (Student)" userId="2e93bdc9-9322-440e-ba8f-95691950fce8" providerId="ADAL" clId="{A4CF3E40-E0AC-4493-BFD1-A4D4B34E0EF6}" dt="2024-10-06T00:50:15.425" v="10447" actId="34818"/>
          <ac:picMkLst>
            <pc:docMk/>
            <pc:sldMk cId="292268489" sldId="271"/>
            <ac:picMk id="3" creationId="{C217979A-6CD7-C7FE-B221-C318A014C4F5}"/>
          </ac:picMkLst>
        </pc:picChg>
      </pc:sldChg>
      <pc:sldChg chg="addSp modSp add mod">
        <pc:chgData name="Dylan James Rohan (Student)" userId="2e93bdc9-9322-440e-ba8f-95691950fce8" providerId="ADAL" clId="{A4CF3E40-E0AC-4493-BFD1-A4D4B34E0EF6}" dt="2024-10-06T00:50:15.425" v="10447" actId="34818"/>
        <pc:sldMkLst>
          <pc:docMk/>
          <pc:sldMk cId="3352473937" sldId="272"/>
        </pc:sldMkLst>
        <pc:spChg chg="mod">
          <ac:chgData name="Dylan James Rohan (Student)" userId="2e93bdc9-9322-440e-ba8f-95691950fce8" providerId="ADAL" clId="{A4CF3E40-E0AC-4493-BFD1-A4D4B34E0EF6}" dt="2024-10-05T04:26:18.445" v="8362" actId="20577"/>
          <ac:spMkLst>
            <pc:docMk/>
            <pc:sldMk cId="3352473937" sldId="272"/>
            <ac:spMk id="2" creationId="{76BE9F63-EFAB-CD5A-5D2B-42C9694C872C}"/>
          </ac:spMkLst>
        </pc:spChg>
        <pc:picChg chg="add mod">
          <ac:chgData name="Dylan James Rohan (Student)" userId="2e93bdc9-9322-440e-ba8f-95691950fce8" providerId="ADAL" clId="{A4CF3E40-E0AC-4493-BFD1-A4D4B34E0EF6}" dt="2024-10-06T00:50:15.425" v="10447" actId="34818"/>
          <ac:picMkLst>
            <pc:docMk/>
            <pc:sldMk cId="3352473937" sldId="272"/>
            <ac:picMk id="7" creationId="{073E90A0-0D37-3C89-A8DF-A5CC7704973D}"/>
          </ac:picMkLst>
        </pc:picChg>
      </pc:sldChg>
      <pc:sldChg chg="addSp delSp new del mod">
        <pc:chgData name="Dylan James Rohan (Student)" userId="2e93bdc9-9322-440e-ba8f-95691950fce8" providerId="ADAL" clId="{A4CF3E40-E0AC-4493-BFD1-A4D4B34E0EF6}" dt="2024-10-05T04:03:15.693" v="6314" actId="680"/>
        <pc:sldMkLst>
          <pc:docMk/>
          <pc:sldMk cId="1541018261" sldId="273"/>
        </pc:sldMkLst>
      </pc:sldChg>
      <pc:sldChg chg="addSp delSp modSp add mod modClrScheme chgLayout">
        <pc:chgData name="Dylan James Rohan (Student)" userId="2e93bdc9-9322-440e-ba8f-95691950fce8" providerId="ADAL" clId="{A4CF3E40-E0AC-4493-BFD1-A4D4B34E0EF6}" dt="2024-10-06T00:50:15.425" v="10447" actId="34818"/>
        <pc:sldMkLst>
          <pc:docMk/>
          <pc:sldMk cId="4259514886" sldId="273"/>
        </pc:sldMkLst>
        <pc:spChg chg="add mod">
          <ac:chgData name="Dylan James Rohan (Student)" userId="2e93bdc9-9322-440e-ba8f-95691950fce8" providerId="ADAL" clId="{A4CF3E40-E0AC-4493-BFD1-A4D4B34E0EF6}" dt="2024-10-05T04:04:21.620" v="6374" actId="20577"/>
          <ac:spMkLst>
            <pc:docMk/>
            <pc:sldMk cId="4259514886" sldId="273"/>
            <ac:spMk id="3" creationId="{023170F7-A2AE-30FC-3F40-E7955CA5478C}"/>
          </ac:spMkLst>
        </pc:spChg>
        <pc:spChg chg="add mod">
          <ac:chgData name="Dylan James Rohan (Student)" userId="2e93bdc9-9322-440e-ba8f-95691950fce8" providerId="ADAL" clId="{A4CF3E40-E0AC-4493-BFD1-A4D4B34E0EF6}" dt="2024-10-05T04:09:28.220" v="6584" actId="14100"/>
          <ac:spMkLst>
            <pc:docMk/>
            <pc:sldMk cId="4259514886" sldId="273"/>
            <ac:spMk id="7" creationId="{6D01C893-BD1B-8004-7E50-331C50FEC6AC}"/>
          </ac:spMkLst>
        </pc:spChg>
        <pc:spChg chg="add mod">
          <ac:chgData name="Dylan James Rohan (Student)" userId="2e93bdc9-9322-440e-ba8f-95691950fce8" providerId="ADAL" clId="{A4CF3E40-E0AC-4493-BFD1-A4D4B34E0EF6}" dt="2024-10-05T04:11:10.432" v="6611" actId="1076"/>
          <ac:spMkLst>
            <pc:docMk/>
            <pc:sldMk cId="4259514886" sldId="273"/>
            <ac:spMk id="12" creationId="{DEB9D961-954B-F45B-CFD1-958F714A689D}"/>
          </ac:spMkLst>
        </pc:spChg>
        <pc:spChg chg="add mod">
          <ac:chgData name="Dylan James Rohan (Student)" userId="2e93bdc9-9322-440e-ba8f-95691950fce8" providerId="ADAL" clId="{A4CF3E40-E0AC-4493-BFD1-A4D4B34E0EF6}" dt="2024-10-05T04:11:34.934" v="6620" actId="1076"/>
          <ac:spMkLst>
            <pc:docMk/>
            <pc:sldMk cId="4259514886" sldId="273"/>
            <ac:spMk id="15" creationId="{FFBCB1C3-1C27-25F6-92B6-B6F8DF31EC07}"/>
          </ac:spMkLst>
        </pc:spChg>
        <pc:spChg chg="add mod ord">
          <ac:chgData name="Dylan James Rohan (Student)" userId="2e93bdc9-9322-440e-ba8f-95691950fce8" providerId="ADAL" clId="{A4CF3E40-E0AC-4493-BFD1-A4D4B34E0EF6}" dt="2024-10-05T04:11:00.893" v="6609" actId="171"/>
          <ac:spMkLst>
            <pc:docMk/>
            <pc:sldMk cId="4259514886" sldId="273"/>
            <ac:spMk id="24" creationId="{70A7FA93-ED30-3EFE-35DF-87AAFE357ED8}"/>
          </ac:spMkLst>
        </pc:spChg>
        <pc:spChg chg="add mod">
          <ac:chgData name="Dylan James Rohan (Student)" userId="2e93bdc9-9322-440e-ba8f-95691950fce8" providerId="ADAL" clId="{A4CF3E40-E0AC-4493-BFD1-A4D4B34E0EF6}" dt="2024-10-05T04:12:45.767" v="6629" actId="1076"/>
          <ac:spMkLst>
            <pc:docMk/>
            <pc:sldMk cId="4259514886" sldId="273"/>
            <ac:spMk id="26" creationId="{BAFAFD8C-2195-48BF-D1A4-B29A14BD0911}"/>
          </ac:spMkLst>
        </pc:spChg>
        <pc:graphicFrameChg chg="add mod modGraphic">
          <ac:chgData name="Dylan James Rohan (Student)" userId="2e93bdc9-9322-440e-ba8f-95691950fce8" providerId="ADAL" clId="{A4CF3E40-E0AC-4493-BFD1-A4D4B34E0EF6}" dt="2024-10-05T04:11:20.985" v="6616"/>
          <ac:graphicFrameMkLst>
            <pc:docMk/>
            <pc:sldMk cId="4259514886" sldId="273"/>
            <ac:graphicFrameMk id="4" creationId="{879F1E5C-BF8A-3352-B8B6-01648047383F}"/>
          </ac:graphicFrameMkLst>
        </pc:graphicFrameChg>
        <pc:graphicFrameChg chg="add mod modGraphic">
          <ac:chgData name="Dylan James Rohan (Student)" userId="2e93bdc9-9322-440e-ba8f-95691950fce8" providerId="ADAL" clId="{A4CF3E40-E0AC-4493-BFD1-A4D4B34E0EF6}" dt="2024-10-05T04:12:06.756" v="6625" actId="14100"/>
          <ac:graphicFrameMkLst>
            <pc:docMk/>
            <pc:sldMk cId="4259514886" sldId="273"/>
            <ac:graphicFrameMk id="13" creationId="{5A9BC31B-2E62-5028-66CF-72C4DDE5345F}"/>
          </ac:graphicFrameMkLst>
        </pc:graphicFrameChg>
        <pc:graphicFrameChg chg="add mod modGraphic">
          <ac:chgData name="Dylan James Rohan (Student)" userId="2e93bdc9-9322-440e-ba8f-95691950fce8" providerId="ADAL" clId="{A4CF3E40-E0AC-4493-BFD1-A4D4B34E0EF6}" dt="2024-10-05T04:11:47.355" v="6621" actId="255"/>
          <ac:graphicFrameMkLst>
            <pc:docMk/>
            <pc:sldMk cId="4259514886" sldId="273"/>
            <ac:graphicFrameMk id="25" creationId="{C7F738FE-FB44-999A-D1DB-30B5478F2D7C}"/>
          </ac:graphicFrameMkLst>
        </pc:graphicFrameChg>
        <pc:picChg chg="add mod">
          <ac:chgData name="Dylan James Rohan (Student)" userId="2e93bdc9-9322-440e-ba8f-95691950fce8" providerId="ADAL" clId="{A4CF3E40-E0AC-4493-BFD1-A4D4B34E0EF6}" dt="2024-10-06T00:50:15.425" v="10447" actId="34818"/>
          <ac:picMkLst>
            <pc:docMk/>
            <pc:sldMk cId="4259514886" sldId="273"/>
            <ac:picMk id="27" creationId="{67ABDBA2-1F84-5D71-33AB-3D1AD4B60793}"/>
          </ac:picMkLst>
        </pc:picChg>
      </pc:sldChg>
      <pc:sldChg chg="addSp modSp add mod">
        <pc:chgData name="Dylan James Rohan (Student)" userId="2e93bdc9-9322-440e-ba8f-95691950fce8" providerId="ADAL" clId="{A4CF3E40-E0AC-4493-BFD1-A4D4B34E0EF6}" dt="2024-10-06T00:50:15.425" v="10447" actId="34818"/>
        <pc:sldMkLst>
          <pc:docMk/>
          <pc:sldMk cId="160536702" sldId="274"/>
        </pc:sldMkLst>
        <pc:spChg chg="mod">
          <ac:chgData name="Dylan James Rohan (Student)" userId="2e93bdc9-9322-440e-ba8f-95691950fce8" providerId="ADAL" clId="{A4CF3E40-E0AC-4493-BFD1-A4D4B34E0EF6}" dt="2024-10-05T04:22:33.760" v="8035" actId="404"/>
          <ac:spMkLst>
            <pc:docMk/>
            <pc:sldMk cId="160536702" sldId="274"/>
            <ac:spMk id="2" creationId="{76BE9F63-EFAB-CD5A-5D2B-42C9694C872C}"/>
          </ac:spMkLst>
        </pc:spChg>
        <pc:picChg chg="add mod">
          <ac:chgData name="Dylan James Rohan (Student)" userId="2e93bdc9-9322-440e-ba8f-95691950fce8" providerId="ADAL" clId="{A4CF3E40-E0AC-4493-BFD1-A4D4B34E0EF6}" dt="2024-10-06T00:50:15.425" v="10447" actId="34818"/>
          <ac:picMkLst>
            <pc:docMk/>
            <pc:sldMk cId="160536702" sldId="274"/>
            <ac:picMk id="3" creationId="{9D64C0A1-A860-99E3-0F48-CC1ED738A6A5}"/>
          </ac:picMkLst>
        </pc:picChg>
      </pc:sldChg>
      <pc:sldChg chg="new del">
        <pc:chgData name="Dylan James Rohan (Student)" userId="2e93bdc9-9322-440e-ba8f-95691950fce8" providerId="ADAL" clId="{A4CF3E40-E0AC-4493-BFD1-A4D4B34E0EF6}" dt="2024-10-05T04:16:23.217" v="7018" actId="680"/>
        <pc:sldMkLst>
          <pc:docMk/>
          <pc:sldMk cId="2076298678" sldId="274"/>
        </pc:sldMkLst>
      </pc:sldChg>
      <pc:sldChg chg="addSp delSp modSp new mod">
        <pc:chgData name="Dylan James Rohan (Student)" userId="2e93bdc9-9322-440e-ba8f-95691950fce8" providerId="ADAL" clId="{A4CF3E40-E0AC-4493-BFD1-A4D4B34E0EF6}" dt="2024-10-06T00:51:02.189" v="10449" actId="1076"/>
        <pc:sldMkLst>
          <pc:docMk/>
          <pc:sldMk cId="3954385449" sldId="275"/>
        </pc:sldMkLst>
        <pc:spChg chg="mod">
          <ac:chgData name="Dylan James Rohan (Student)" userId="2e93bdc9-9322-440e-ba8f-95691950fce8" providerId="ADAL" clId="{A4CF3E40-E0AC-4493-BFD1-A4D4B34E0EF6}" dt="2024-10-05T04:24:56.128" v="8189" actId="6549"/>
          <ac:spMkLst>
            <pc:docMk/>
            <pc:sldMk cId="3954385449" sldId="275"/>
            <ac:spMk id="2" creationId="{4B43E33A-AD95-8DC4-7E3C-67041C64585D}"/>
          </ac:spMkLst>
        </pc:spChg>
        <pc:spChg chg="add mod">
          <ac:chgData name="Dylan James Rohan (Student)" userId="2e93bdc9-9322-440e-ba8f-95691950fce8" providerId="ADAL" clId="{A4CF3E40-E0AC-4493-BFD1-A4D4B34E0EF6}" dt="2024-10-05T04:46:27.621" v="10040" actId="20577"/>
          <ac:spMkLst>
            <pc:docMk/>
            <pc:sldMk cId="3954385449" sldId="275"/>
            <ac:spMk id="4" creationId="{F8C79AF1-810F-FF3E-0E06-15CE85BF3DF8}"/>
          </ac:spMkLst>
        </pc:spChg>
        <pc:picChg chg="add mod">
          <ac:chgData name="Dylan James Rohan (Student)" userId="2e93bdc9-9322-440e-ba8f-95691950fce8" providerId="ADAL" clId="{A4CF3E40-E0AC-4493-BFD1-A4D4B34E0EF6}" dt="2024-10-06T00:51:02.189" v="10449" actId="1076"/>
          <ac:picMkLst>
            <pc:docMk/>
            <pc:sldMk cId="3954385449" sldId="275"/>
            <ac:picMk id="5" creationId="{D4E1E26F-5F3A-8087-D4B8-4EA74CB56B4A}"/>
          </ac:picMkLst>
        </pc:picChg>
      </pc:sldChg>
      <pc:sldChg chg="addSp modSp new mod">
        <pc:chgData name="Dylan James Rohan (Student)" userId="2e93bdc9-9322-440e-ba8f-95691950fce8" providerId="ADAL" clId="{A4CF3E40-E0AC-4493-BFD1-A4D4B34E0EF6}" dt="2024-10-06T00:50:55.396" v="10448" actId="1076"/>
        <pc:sldMkLst>
          <pc:docMk/>
          <pc:sldMk cId="4041831245" sldId="276"/>
        </pc:sldMkLst>
        <pc:spChg chg="mod">
          <ac:chgData name="Dylan James Rohan (Student)" userId="2e93bdc9-9322-440e-ba8f-95691950fce8" providerId="ADAL" clId="{A4CF3E40-E0AC-4493-BFD1-A4D4B34E0EF6}" dt="2024-10-05T04:24:05.053" v="8111" actId="20577"/>
          <ac:spMkLst>
            <pc:docMk/>
            <pc:sldMk cId="4041831245" sldId="276"/>
            <ac:spMk id="2" creationId="{C8DC1BC3-D593-BFCC-1236-B38028644EB6}"/>
          </ac:spMkLst>
        </pc:spChg>
        <pc:spChg chg="mod">
          <ac:chgData name="Dylan James Rohan (Student)" userId="2e93bdc9-9322-440e-ba8f-95691950fce8" providerId="ADAL" clId="{A4CF3E40-E0AC-4493-BFD1-A4D4B34E0EF6}" dt="2024-10-06T00:21:28.491" v="10416" actId="20577"/>
          <ac:spMkLst>
            <pc:docMk/>
            <pc:sldMk cId="4041831245" sldId="276"/>
            <ac:spMk id="3" creationId="{D81AD465-080B-B6AF-E59B-01B31CC113E1}"/>
          </ac:spMkLst>
        </pc:spChg>
        <pc:picChg chg="add mod">
          <ac:chgData name="Dylan James Rohan (Student)" userId="2e93bdc9-9322-440e-ba8f-95691950fce8" providerId="ADAL" clId="{A4CF3E40-E0AC-4493-BFD1-A4D4B34E0EF6}" dt="2024-10-06T00:50:55.396" v="10448" actId="1076"/>
          <ac:picMkLst>
            <pc:docMk/>
            <pc:sldMk cId="4041831245" sldId="276"/>
            <ac:picMk id="4" creationId="{FF6C7114-9F32-45AA-8F59-623A05C76C22}"/>
          </ac:picMkLst>
        </pc:picChg>
      </pc:sldChg>
      <pc:sldChg chg="addSp modSp add mod">
        <pc:chgData name="Dylan James Rohan (Student)" userId="2e93bdc9-9322-440e-ba8f-95691950fce8" providerId="ADAL" clId="{A4CF3E40-E0AC-4493-BFD1-A4D4B34E0EF6}" dt="2024-10-06T00:50:15.425" v="10447" actId="34818"/>
        <pc:sldMkLst>
          <pc:docMk/>
          <pc:sldMk cId="2856418981" sldId="277"/>
        </pc:sldMkLst>
        <pc:picChg chg="add mod">
          <ac:chgData name="Dylan James Rohan (Student)" userId="2e93bdc9-9322-440e-ba8f-95691950fce8" providerId="ADAL" clId="{A4CF3E40-E0AC-4493-BFD1-A4D4B34E0EF6}" dt="2024-10-06T00:50:15.425" v="10447" actId="34818"/>
          <ac:picMkLst>
            <pc:docMk/>
            <pc:sldMk cId="2856418981" sldId="277"/>
            <ac:picMk id="3" creationId="{3EBF56ED-4D2A-7800-8C7C-E7154A4DC5DC}"/>
          </ac:picMkLst>
        </pc:picChg>
      </pc:sldChg>
      <pc:sldChg chg="addSp delSp modSp new del mod">
        <pc:chgData name="Dylan James Rohan (Student)" userId="2e93bdc9-9322-440e-ba8f-95691950fce8" providerId="ADAL" clId="{A4CF3E40-E0AC-4493-BFD1-A4D4B34E0EF6}" dt="2024-10-05T04:59:58.213" v="10376" actId="47"/>
        <pc:sldMkLst>
          <pc:docMk/>
          <pc:sldMk cId="2929785264" sldId="277"/>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81C9F1-0A2E-4D0E-BE58-2558AE8BBCDC}" type="doc">
      <dgm:prSet loTypeId="urn:microsoft.com/office/officeart/2005/8/layout/pyramid3" loCatId="pyramid" qsTypeId="urn:microsoft.com/office/officeart/2005/8/quickstyle/simple1" qsCatId="simple" csTypeId="urn:microsoft.com/office/officeart/2005/8/colors/accent1_5" csCatId="accent1" phldr="1"/>
      <dgm:spPr/>
      <dgm:t>
        <a:bodyPr/>
        <a:lstStyle/>
        <a:p>
          <a:endParaRPr lang="en-AU"/>
        </a:p>
      </dgm:t>
    </dgm:pt>
    <dgm:pt modelId="{87E419A6-DCFB-4DDF-9670-B1051BEC2DA4}">
      <dgm:prSet phldrT="[Text]" custT="1"/>
      <dgm:spPr/>
      <dgm:t>
        <a:bodyPr/>
        <a:lstStyle/>
        <a:p>
          <a:r>
            <a:rPr lang="en-AU" sz="1200" dirty="0">
              <a:solidFill>
                <a:schemeClr val="bg1"/>
              </a:solidFill>
            </a:rPr>
            <a:t>Societal Bias</a:t>
          </a:r>
        </a:p>
      </dgm:t>
    </dgm:pt>
    <dgm:pt modelId="{AAF29F48-96A4-4C1E-B7C7-D88BFAB84FA0}" type="parTrans" cxnId="{0139F941-7BCA-448E-B975-AB58E4DEDA37}">
      <dgm:prSet/>
      <dgm:spPr/>
      <dgm:t>
        <a:bodyPr/>
        <a:lstStyle/>
        <a:p>
          <a:endParaRPr lang="en-AU"/>
        </a:p>
      </dgm:t>
    </dgm:pt>
    <dgm:pt modelId="{F086BCB6-ACE5-42C3-8DF9-38E098F2C283}" type="sibTrans" cxnId="{0139F941-7BCA-448E-B975-AB58E4DEDA37}">
      <dgm:prSet/>
      <dgm:spPr/>
      <dgm:t>
        <a:bodyPr/>
        <a:lstStyle/>
        <a:p>
          <a:endParaRPr lang="en-AU"/>
        </a:p>
      </dgm:t>
    </dgm:pt>
    <dgm:pt modelId="{3CD0FBFF-FC7C-423D-A7FB-3278FB4CB155}">
      <dgm:prSet phldrT="[Text]" custT="1"/>
      <dgm:spPr/>
      <dgm:t>
        <a:bodyPr/>
        <a:lstStyle/>
        <a:p>
          <a:r>
            <a:rPr lang="en-AU" sz="1200" dirty="0">
              <a:solidFill>
                <a:schemeClr val="bg1"/>
              </a:solidFill>
            </a:rPr>
            <a:t>Bias in Health Insurance</a:t>
          </a:r>
        </a:p>
      </dgm:t>
    </dgm:pt>
    <dgm:pt modelId="{E902D86B-6120-4A82-92F9-553162D978E3}" type="parTrans" cxnId="{4143604A-89B7-4674-B6D1-E6781F5CFB60}">
      <dgm:prSet/>
      <dgm:spPr/>
      <dgm:t>
        <a:bodyPr/>
        <a:lstStyle/>
        <a:p>
          <a:endParaRPr lang="en-AU"/>
        </a:p>
      </dgm:t>
    </dgm:pt>
    <dgm:pt modelId="{B2FF7AA4-6D6B-4DA6-8BAF-AEBEDFD737DD}" type="sibTrans" cxnId="{4143604A-89B7-4674-B6D1-E6781F5CFB60}">
      <dgm:prSet/>
      <dgm:spPr/>
      <dgm:t>
        <a:bodyPr/>
        <a:lstStyle/>
        <a:p>
          <a:endParaRPr lang="en-AU"/>
        </a:p>
      </dgm:t>
    </dgm:pt>
    <dgm:pt modelId="{A9B83789-F66C-4D61-BBCC-26CBEC300D98}">
      <dgm:prSet phldrT="[Text]" custT="1"/>
      <dgm:spPr/>
      <dgm:t>
        <a:bodyPr/>
        <a:lstStyle/>
        <a:p>
          <a:r>
            <a:rPr lang="en-AU" sz="1200" dirty="0">
              <a:solidFill>
                <a:schemeClr val="bg1"/>
              </a:solidFill>
            </a:rPr>
            <a:t>Bias in Medical practitioner</a:t>
          </a:r>
        </a:p>
      </dgm:t>
    </dgm:pt>
    <dgm:pt modelId="{F4BAA711-9E67-4016-8E5F-513E6EAF1FF5}" type="parTrans" cxnId="{6640AFB3-C012-4EC8-A423-008278479A25}">
      <dgm:prSet/>
      <dgm:spPr/>
      <dgm:t>
        <a:bodyPr/>
        <a:lstStyle/>
        <a:p>
          <a:endParaRPr lang="en-AU"/>
        </a:p>
      </dgm:t>
    </dgm:pt>
    <dgm:pt modelId="{2C8E5F1C-3EC0-4608-8314-D9B4141DC9CB}" type="sibTrans" cxnId="{6640AFB3-C012-4EC8-A423-008278479A25}">
      <dgm:prSet/>
      <dgm:spPr/>
      <dgm:t>
        <a:bodyPr/>
        <a:lstStyle/>
        <a:p>
          <a:endParaRPr lang="en-AU"/>
        </a:p>
      </dgm:t>
    </dgm:pt>
    <dgm:pt modelId="{68473DC2-40AB-41E4-8B67-EBDF55E6E301}">
      <dgm:prSet custT="1"/>
      <dgm:spPr/>
      <dgm:t>
        <a:bodyPr/>
        <a:lstStyle/>
        <a:p>
          <a:r>
            <a:rPr lang="en-AU" sz="1200" dirty="0">
              <a:solidFill>
                <a:schemeClr val="bg1"/>
              </a:solidFill>
            </a:rPr>
            <a:t>Patient’s own internal Bias</a:t>
          </a:r>
        </a:p>
      </dgm:t>
    </dgm:pt>
    <dgm:pt modelId="{34EEBA8E-B085-4260-A865-2A93DEE78826}" type="parTrans" cxnId="{FF1062E9-A78D-4446-9544-2251CC1D98BD}">
      <dgm:prSet/>
      <dgm:spPr/>
      <dgm:t>
        <a:bodyPr/>
        <a:lstStyle/>
        <a:p>
          <a:endParaRPr lang="en-AU"/>
        </a:p>
      </dgm:t>
    </dgm:pt>
    <dgm:pt modelId="{FE5F57EF-C2F3-4601-819D-DE4317D60758}" type="sibTrans" cxnId="{FF1062E9-A78D-4446-9544-2251CC1D98BD}">
      <dgm:prSet/>
      <dgm:spPr/>
      <dgm:t>
        <a:bodyPr/>
        <a:lstStyle/>
        <a:p>
          <a:endParaRPr lang="en-AU"/>
        </a:p>
      </dgm:t>
    </dgm:pt>
    <dgm:pt modelId="{391E6C9B-71FF-439D-99E4-3D823AED8C3F}">
      <dgm:prSet custT="1"/>
      <dgm:spPr/>
      <dgm:t>
        <a:bodyPr/>
        <a:lstStyle/>
        <a:p>
          <a:r>
            <a:rPr lang="en-AU" sz="1200" dirty="0">
              <a:solidFill>
                <a:schemeClr val="bg1"/>
              </a:solidFill>
            </a:rPr>
            <a:t>Bias in individual Medical organizations (e.g., clinics, hospitals, </a:t>
          </a:r>
        </a:p>
      </dgm:t>
    </dgm:pt>
    <dgm:pt modelId="{A13B3B14-0D2E-4341-80EF-E1A6B2EC2B76}" type="parTrans" cxnId="{9AA554A6-335F-4702-B8C8-48B4BA18C246}">
      <dgm:prSet/>
      <dgm:spPr/>
      <dgm:t>
        <a:bodyPr/>
        <a:lstStyle/>
        <a:p>
          <a:endParaRPr lang="en-AU"/>
        </a:p>
      </dgm:t>
    </dgm:pt>
    <dgm:pt modelId="{B45036C7-B4C6-4536-B192-CB96453A9361}" type="sibTrans" cxnId="{9AA554A6-335F-4702-B8C8-48B4BA18C246}">
      <dgm:prSet/>
      <dgm:spPr/>
      <dgm:t>
        <a:bodyPr/>
        <a:lstStyle/>
        <a:p>
          <a:endParaRPr lang="en-AU"/>
        </a:p>
      </dgm:t>
    </dgm:pt>
    <dgm:pt modelId="{BD8FED53-0374-465B-BA20-87541DD6B7E9}">
      <dgm:prSet/>
      <dgm:spPr/>
      <dgm:t>
        <a:bodyPr/>
        <a:lstStyle/>
        <a:p>
          <a:endParaRPr lang="en-AU">
            <a:solidFill>
              <a:schemeClr val="bg1"/>
            </a:solidFill>
          </a:endParaRPr>
        </a:p>
      </dgm:t>
    </dgm:pt>
    <dgm:pt modelId="{B82421F9-50B0-47D2-9C7A-F3EAE84595EC}" type="parTrans" cxnId="{60AE8ADC-67FB-43E7-A8F5-4DA432550301}">
      <dgm:prSet/>
      <dgm:spPr/>
      <dgm:t>
        <a:bodyPr/>
        <a:lstStyle/>
        <a:p>
          <a:endParaRPr lang="en-AU"/>
        </a:p>
      </dgm:t>
    </dgm:pt>
    <dgm:pt modelId="{0C49AA85-9508-4CD0-9066-F598F1099CE7}" type="sibTrans" cxnId="{60AE8ADC-67FB-43E7-A8F5-4DA432550301}">
      <dgm:prSet/>
      <dgm:spPr/>
      <dgm:t>
        <a:bodyPr/>
        <a:lstStyle/>
        <a:p>
          <a:endParaRPr lang="en-AU"/>
        </a:p>
      </dgm:t>
    </dgm:pt>
    <dgm:pt modelId="{3526FBA5-BDA7-4352-9568-E8EA9DF22F28}" type="pres">
      <dgm:prSet presAssocID="{C481C9F1-0A2E-4D0E-BE58-2558AE8BBCDC}" presName="Name0" presStyleCnt="0">
        <dgm:presLayoutVars>
          <dgm:dir/>
          <dgm:animLvl val="lvl"/>
          <dgm:resizeHandles val="exact"/>
        </dgm:presLayoutVars>
      </dgm:prSet>
      <dgm:spPr/>
    </dgm:pt>
    <dgm:pt modelId="{AE232195-C9DB-4A54-9258-E62BE28AC39B}" type="pres">
      <dgm:prSet presAssocID="{87E419A6-DCFB-4DDF-9670-B1051BEC2DA4}" presName="Name8" presStyleCnt="0"/>
      <dgm:spPr/>
    </dgm:pt>
    <dgm:pt modelId="{59C7951A-45EE-414D-BA1E-E3E8AF3D8FFF}" type="pres">
      <dgm:prSet presAssocID="{87E419A6-DCFB-4DDF-9670-B1051BEC2DA4}" presName="level" presStyleLbl="node1" presStyleIdx="0" presStyleCnt="6" custLinFactY="-53210" custLinFactNeighborX="34531" custLinFactNeighborY="-100000">
        <dgm:presLayoutVars>
          <dgm:chMax val="1"/>
          <dgm:bulletEnabled val="1"/>
        </dgm:presLayoutVars>
      </dgm:prSet>
      <dgm:spPr/>
    </dgm:pt>
    <dgm:pt modelId="{9ADD6418-3B03-43B2-B66B-6844D52DD217}" type="pres">
      <dgm:prSet presAssocID="{87E419A6-DCFB-4DDF-9670-B1051BEC2DA4}" presName="levelTx" presStyleLbl="revTx" presStyleIdx="0" presStyleCnt="0">
        <dgm:presLayoutVars>
          <dgm:chMax val="1"/>
          <dgm:bulletEnabled val="1"/>
        </dgm:presLayoutVars>
      </dgm:prSet>
      <dgm:spPr/>
    </dgm:pt>
    <dgm:pt modelId="{3CD95387-D189-4E42-BD25-7D61C86EE4A3}" type="pres">
      <dgm:prSet presAssocID="{3CD0FBFF-FC7C-423D-A7FB-3278FB4CB155}" presName="Name8" presStyleCnt="0"/>
      <dgm:spPr/>
    </dgm:pt>
    <dgm:pt modelId="{80717F36-5BED-4660-8ABD-92BB1A348422}" type="pres">
      <dgm:prSet presAssocID="{3CD0FBFF-FC7C-423D-A7FB-3278FB4CB155}" presName="level" presStyleLbl="node1" presStyleIdx="1" presStyleCnt="6">
        <dgm:presLayoutVars>
          <dgm:chMax val="1"/>
          <dgm:bulletEnabled val="1"/>
        </dgm:presLayoutVars>
      </dgm:prSet>
      <dgm:spPr/>
    </dgm:pt>
    <dgm:pt modelId="{820FA891-6F04-4126-80A8-88E0FF4DC4FC}" type="pres">
      <dgm:prSet presAssocID="{3CD0FBFF-FC7C-423D-A7FB-3278FB4CB155}" presName="levelTx" presStyleLbl="revTx" presStyleIdx="0" presStyleCnt="0">
        <dgm:presLayoutVars>
          <dgm:chMax val="1"/>
          <dgm:bulletEnabled val="1"/>
        </dgm:presLayoutVars>
      </dgm:prSet>
      <dgm:spPr/>
    </dgm:pt>
    <dgm:pt modelId="{652CF7A7-AF29-428E-B1E6-AF317EA244CA}" type="pres">
      <dgm:prSet presAssocID="{391E6C9B-71FF-439D-99E4-3D823AED8C3F}" presName="Name8" presStyleCnt="0"/>
      <dgm:spPr/>
    </dgm:pt>
    <dgm:pt modelId="{1DA2020D-59F3-4D5C-8A4F-FD2387B8F78C}" type="pres">
      <dgm:prSet presAssocID="{391E6C9B-71FF-439D-99E4-3D823AED8C3F}" presName="level" presStyleLbl="node1" presStyleIdx="2" presStyleCnt="6">
        <dgm:presLayoutVars>
          <dgm:chMax val="1"/>
          <dgm:bulletEnabled val="1"/>
        </dgm:presLayoutVars>
      </dgm:prSet>
      <dgm:spPr/>
    </dgm:pt>
    <dgm:pt modelId="{1A9E9E16-B011-4EB1-ABD8-5B22B53216B4}" type="pres">
      <dgm:prSet presAssocID="{391E6C9B-71FF-439D-99E4-3D823AED8C3F}" presName="levelTx" presStyleLbl="revTx" presStyleIdx="0" presStyleCnt="0">
        <dgm:presLayoutVars>
          <dgm:chMax val="1"/>
          <dgm:bulletEnabled val="1"/>
        </dgm:presLayoutVars>
      </dgm:prSet>
      <dgm:spPr/>
    </dgm:pt>
    <dgm:pt modelId="{55DE4769-A70D-4FC9-8BD6-F13E917E2422}" type="pres">
      <dgm:prSet presAssocID="{A9B83789-F66C-4D61-BBCC-26CBEC300D98}" presName="Name8" presStyleCnt="0"/>
      <dgm:spPr/>
    </dgm:pt>
    <dgm:pt modelId="{9A22DAB9-F23F-4ABD-8BFD-1AEAB4892EB3}" type="pres">
      <dgm:prSet presAssocID="{A9B83789-F66C-4D61-BBCC-26CBEC300D98}" presName="level" presStyleLbl="node1" presStyleIdx="3" presStyleCnt="6">
        <dgm:presLayoutVars>
          <dgm:chMax val="1"/>
          <dgm:bulletEnabled val="1"/>
        </dgm:presLayoutVars>
      </dgm:prSet>
      <dgm:spPr/>
    </dgm:pt>
    <dgm:pt modelId="{DF911B93-C3AE-4E4D-9983-FBA6587E9329}" type="pres">
      <dgm:prSet presAssocID="{A9B83789-F66C-4D61-BBCC-26CBEC300D98}" presName="levelTx" presStyleLbl="revTx" presStyleIdx="0" presStyleCnt="0">
        <dgm:presLayoutVars>
          <dgm:chMax val="1"/>
          <dgm:bulletEnabled val="1"/>
        </dgm:presLayoutVars>
      </dgm:prSet>
      <dgm:spPr/>
    </dgm:pt>
    <dgm:pt modelId="{2CCA0B0D-C8C1-4219-9187-ACAB23806D0A}" type="pres">
      <dgm:prSet presAssocID="{68473DC2-40AB-41E4-8B67-EBDF55E6E301}" presName="Name8" presStyleCnt="0"/>
      <dgm:spPr/>
    </dgm:pt>
    <dgm:pt modelId="{C865FCB9-6622-4D6F-8B94-A414FCAE4201}" type="pres">
      <dgm:prSet presAssocID="{68473DC2-40AB-41E4-8B67-EBDF55E6E301}" presName="level" presStyleLbl="node1" presStyleIdx="4" presStyleCnt="6">
        <dgm:presLayoutVars>
          <dgm:chMax val="1"/>
          <dgm:bulletEnabled val="1"/>
        </dgm:presLayoutVars>
      </dgm:prSet>
      <dgm:spPr/>
    </dgm:pt>
    <dgm:pt modelId="{03AD918C-6C67-42FC-A69D-447C04A887FC}" type="pres">
      <dgm:prSet presAssocID="{68473DC2-40AB-41E4-8B67-EBDF55E6E301}" presName="levelTx" presStyleLbl="revTx" presStyleIdx="0" presStyleCnt="0">
        <dgm:presLayoutVars>
          <dgm:chMax val="1"/>
          <dgm:bulletEnabled val="1"/>
        </dgm:presLayoutVars>
      </dgm:prSet>
      <dgm:spPr/>
    </dgm:pt>
    <dgm:pt modelId="{72865A6C-7005-4A3C-A2A5-81454D800AA7}" type="pres">
      <dgm:prSet presAssocID="{BD8FED53-0374-465B-BA20-87541DD6B7E9}" presName="Name8" presStyleCnt="0"/>
      <dgm:spPr/>
    </dgm:pt>
    <dgm:pt modelId="{6972C3F3-78E0-4734-99EF-611EB614B32A}" type="pres">
      <dgm:prSet presAssocID="{BD8FED53-0374-465B-BA20-87541DD6B7E9}" presName="level" presStyleLbl="node1" presStyleIdx="5" presStyleCnt="6">
        <dgm:presLayoutVars>
          <dgm:chMax val="1"/>
          <dgm:bulletEnabled val="1"/>
        </dgm:presLayoutVars>
      </dgm:prSet>
      <dgm:spPr/>
    </dgm:pt>
    <dgm:pt modelId="{EE5DBC94-E72A-468D-83E9-6C7A4F980844}" type="pres">
      <dgm:prSet presAssocID="{BD8FED53-0374-465B-BA20-87541DD6B7E9}" presName="levelTx" presStyleLbl="revTx" presStyleIdx="0" presStyleCnt="0">
        <dgm:presLayoutVars>
          <dgm:chMax val="1"/>
          <dgm:bulletEnabled val="1"/>
        </dgm:presLayoutVars>
      </dgm:prSet>
      <dgm:spPr/>
    </dgm:pt>
  </dgm:ptLst>
  <dgm:cxnLst>
    <dgm:cxn modelId="{C1B83F05-D189-4BCE-A596-4EEE1B0ACE43}" type="presOf" srcId="{A9B83789-F66C-4D61-BBCC-26CBEC300D98}" destId="{9A22DAB9-F23F-4ABD-8BFD-1AEAB4892EB3}" srcOrd="0" destOrd="0" presId="urn:microsoft.com/office/officeart/2005/8/layout/pyramid3"/>
    <dgm:cxn modelId="{C162840A-26D4-41F8-90E2-E4ADE74B6223}" type="presOf" srcId="{87E419A6-DCFB-4DDF-9670-B1051BEC2DA4}" destId="{9ADD6418-3B03-43B2-B66B-6844D52DD217}" srcOrd="1" destOrd="0" presId="urn:microsoft.com/office/officeart/2005/8/layout/pyramid3"/>
    <dgm:cxn modelId="{580C2319-C528-49A6-812B-04715DE95D58}" type="presOf" srcId="{3CD0FBFF-FC7C-423D-A7FB-3278FB4CB155}" destId="{80717F36-5BED-4660-8ABD-92BB1A348422}" srcOrd="0" destOrd="0" presId="urn:microsoft.com/office/officeart/2005/8/layout/pyramid3"/>
    <dgm:cxn modelId="{FC7D3127-D4EE-4DD4-8D98-8CA6105AA6A5}" type="presOf" srcId="{87E419A6-DCFB-4DDF-9670-B1051BEC2DA4}" destId="{59C7951A-45EE-414D-BA1E-E3E8AF3D8FFF}" srcOrd="0" destOrd="0" presId="urn:microsoft.com/office/officeart/2005/8/layout/pyramid3"/>
    <dgm:cxn modelId="{0139F941-7BCA-448E-B975-AB58E4DEDA37}" srcId="{C481C9F1-0A2E-4D0E-BE58-2558AE8BBCDC}" destId="{87E419A6-DCFB-4DDF-9670-B1051BEC2DA4}" srcOrd="0" destOrd="0" parTransId="{AAF29F48-96A4-4C1E-B7C7-D88BFAB84FA0}" sibTransId="{F086BCB6-ACE5-42C3-8DF9-38E098F2C283}"/>
    <dgm:cxn modelId="{4143604A-89B7-4674-B6D1-E6781F5CFB60}" srcId="{C481C9F1-0A2E-4D0E-BE58-2558AE8BBCDC}" destId="{3CD0FBFF-FC7C-423D-A7FB-3278FB4CB155}" srcOrd="1" destOrd="0" parTransId="{E902D86B-6120-4A82-92F9-553162D978E3}" sibTransId="{B2FF7AA4-6D6B-4DA6-8BAF-AEBEDFD737DD}"/>
    <dgm:cxn modelId="{5894BD4E-D343-43BA-A2EF-A7DA243CEC21}" type="presOf" srcId="{3CD0FBFF-FC7C-423D-A7FB-3278FB4CB155}" destId="{820FA891-6F04-4126-80A8-88E0FF4DC4FC}" srcOrd="1" destOrd="0" presId="urn:microsoft.com/office/officeart/2005/8/layout/pyramid3"/>
    <dgm:cxn modelId="{8DD87153-850D-420F-B833-551FFE8D9C77}" type="presOf" srcId="{A9B83789-F66C-4D61-BBCC-26CBEC300D98}" destId="{DF911B93-C3AE-4E4D-9983-FBA6587E9329}" srcOrd="1" destOrd="0" presId="urn:microsoft.com/office/officeart/2005/8/layout/pyramid3"/>
    <dgm:cxn modelId="{9AA554A6-335F-4702-B8C8-48B4BA18C246}" srcId="{C481C9F1-0A2E-4D0E-BE58-2558AE8BBCDC}" destId="{391E6C9B-71FF-439D-99E4-3D823AED8C3F}" srcOrd="2" destOrd="0" parTransId="{A13B3B14-0D2E-4341-80EF-E1A6B2EC2B76}" sibTransId="{B45036C7-B4C6-4536-B192-CB96453A9361}"/>
    <dgm:cxn modelId="{C76710B1-965A-4374-A746-1249B7FA2BBA}" type="presOf" srcId="{391E6C9B-71FF-439D-99E4-3D823AED8C3F}" destId="{1DA2020D-59F3-4D5C-8A4F-FD2387B8F78C}" srcOrd="0" destOrd="0" presId="urn:microsoft.com/office/officeart/2005/8/layout/pyramid3"/>
    <dgm:cxn modelId="{6640AFB3-C012-4EC8-A423-008278479A25}" srcId="{C481C9F1-0A2E-4D0E-BE58-2558AE8BBCDC}" destId="{A9B83789-F66C-4D61-BBCC-26CBEC300D98}" srcOrd="3" destOrd="0" parTransId="{F4BAA711-9E67-4016-8E5F-513E6EAF1FF5}" sibTransId="{2C8E5F1C-3EC0-4608-8314-D9B4141DC9CB}"/>
    <dgm:cxn modelId="{464122C9-4814-4E1E-8BDE-35A2E67B4B83}" type="presOf" srcId="{391E6C9B-71FF-439D-99E4-3D823AED8C3F}" destId="{1A9E9E16-B011-4EB1-ABD8-5B22B53216B4}" srcOrd="1" destOrd="0" presId="urn:microsoft.com/office/officeart/2005/8/layout/pyramid3"/>
    <dgm:cxn modelId="{6A3C3ED2-27B9-480F-9069-6387EE332556}" type="presOf" srcId="{BD8FED53-0374-465B-BA20-87541DD6B7E9}" destId="{EE5DBC94-E72A-468D-83E9-6C7A4F980844}" srcOrd="1" destOrd="0" presId="urn:microsoft.com/office/officeart/2005/8/layout/pyramid3"/>
    <dgm:cxn modelId="{5C49FFD9-ED68-4333-8B06-EA57E3495A81}" type="presOf" srcId="{68473DC2-40AB-41E4-8B67-EBDF55E6E301}" destId="{03AD918C-6C67-42FC-A69D-447C04A887FC}" srcOrd="1" destOrd="0" presId="urn:microsoft.com/office/officeart/2005/8/layout/pyramid3"/>
    <dgm:cxn modelId="{60AE8ADC-67FB-43E7-A8F5-4DA432550301}" srcId="{C481C9F1-0A2E-4D0E-BE58-2558AE8BBCDC}" destId="{BD8FED53-0374-465B-BA20-87541DD6B7E9}" srcOrd="5" destOrd="0" parTransId="{B82421F9-50B0-47D2-9C7A-F3EAE84595EC}" sibTransId="{0C49AA85-9508-4CD0-9066-F598F1099CE7}"/>
    <dgm:cxn modelId="{FF1062E9-A78D-4446-9544-2251CC1D98BD}" srcId="{C481C9F1-0A2E-4D0E-BE58-2558AE8BBCDC}" destId="{68473DC2-40AB-41E4-8B67-EBDF55E6E301}" srcOrd="4" destOrd="0" parTransId="{34EEBA8E-B085-4260-A865-2A93DEE78826}" sibTransId="{FE5F57EF-C2F3-4601-819D-DE4317D60758}"/>
    <dgm:cxn modelId="{B7988AF3-E65A-4F5B-A53C-263F40A8889C}" type="presOf" srcId="{C481C9F1-0A2E-4D0E-BE58-2558AE8BBCDC}" destId="{3526FBA5-BDA7-4352-9568-E8EA9DF22F28}" srcOrd="0" destOrd="0" presId="urn:microsoft.com/office/officeart/2005/8/layout/pyramid3"/>
    <dgm:cxn modelId="{DF8A3CF4-219D-4A9D-A180-963BE54AB97A}" type="presOf" srcId="{68473DC2-40AB-41E4-8B67-EBDF55E6E301}" destId="{C865FCB9-6622-4D6F-8B94-A414FCAE4201}" srcOrd="0" destOrd="0" presId="urn:microsoft.com/office/officeart/2005/8/layout/pyramid3"/>
    <dgm:cxn modelId="{D60748F5-7521-4FA8-93C7-326681A79377}" type="presOf" srcId="{BD8FED53-0374-465B-BA20-87541DD6B7E9}" destId="{6972C3F3-78E0-4734-99EF-611EB614B32A}" srcOrd="0" destOrd="0" presId="urn:microsoft.com/office/officeart/2005/8/layout/pyramid3"/>
    <dgm:cxn modelId="{DB4E704F-EDA6-4702-9E8E-DB5B4CE2986B}" type="presParOf" srcId="{3526FBA5-BDA7-4352-9568-E8EA9DF22F28}" destId="{AE232195-C9DB-4A54-9258-E62BE28AC39B}" srcOrd="0" destOrd="0" presId="urn:microsoft.com/office/officeart/2005/8/layout/pyramid3"/>
    <dgm:cxn modelId="{12306162-CBFD-4698-A3B8-E5EF909175F1}" type="presParOf" srcId="{AE232195-C9DB-4A54-9258-E62BE28AC39B}" destId="{59C7951A-45EE-414D-BA1E-E3E8AF3D8FFF}" srcOrd="0" destOrd="0" presId="urn:microsoft.com/office/officeart/2005/8/layout/pyramid3"/>
    <dgm:cxn modelId="{07FFDF71-7EDC-4485-9BBE-8CC7E30906F1}" type="presParOf" srcId="{AE232195-C9DB-4A54-9258-E62BE28AC39B}" destId="{9ADD6418-3B03-43B2-B66B-6844D52DD217}" srcOrd="1" destOrd="0" presId="urn:microsoft.com/office/officeart/2005/8/layout/pyramid3"/>
    <dgm:cxn modelId="{48191163-4DE1-4325-9993-572C8496867D}" type="presParOf" srcId="{3526FBA5-BDA7-4352-9568-E8EA9DF22F28}" destId="{3CD95387-D189-4E42-BD25-7D61C86EE4A3}" srcOrd="1" destOrd="0" presId="urn:microsoft.com/office/officeart/2005/8/layout/pyramid3"/>
    <dgm:cxn modelId="{A9A29E4A-B063-4D49-8A67-15F5A0342D7F}" type="presParOf" srcId="{3CD95387-D189-4E42-BD25-7D61C86EE4A3}" destId="{80717F36-5BED-4660-8ABD-92BB1A348422}" srcOrd="0" destOrd="0" presId="urn:microsoft.com/office/officeart/2005/8/layout/pyramid3"/>
    <dgm:cxn modelId="{C6D5458A-81CD-477B-B1FC-0CAD01BE8C79}" type="presParOf" srcId="{3CD95387-D189-4E42-BD25-7D61C86EE4A3}" destId="{820FA891-6F04-4126-80A8-88E0FF4DC4FC}" srcOrd="1" destOrd="0" presId="urn:microsoft.com/office/officeart/2005/8/layout/pyramid3"/>
    <dgm:cxn modelId="{297FF2D9-0D74-48F9-8122-B3A1A2DCC274}" type="presParOf" srcId="{3526FBA5-BDA7-4352-9568-E8EA9DF22F28}" destId="{652CF7A7-AF29-428E-B1E6-AF317EA244CA}" srcOrd="2" destOrd="0" presId="urn:microsoft.com/office/officeart/2005/8/layout/pyramid3"/>
    <dgm:cxn modelId="{539DF606-DA2E-4871-AF4C-028DE18ADBCF}" type="presParOf" srcId="{652CF7A7-AF29-428E-B1E6-AF317EA244CA}" destId="{1DA2020D-59F3-4D5C-8A4F-FD2387B8F78C}" srcOrd="0" destOrd="0" presId="urn:microsoft.com/office/officeart/2005/8/layout/pyramid3"/>
    <dgm:cxn modelId="{22BC8A93-E5FA-4F69-A37D-D3ADE321B22C}" type="presParOf" srcId="{652CF7A7-AF29-428E-B1E6-AF317EA244CA}" destId="{1A9E9E16-B011-4EB1-ABD8-5B22B53216B4}" srcOrd="1" destOrd="0" presId="urn:microsoft.com/office/officeart/2005/8/layout/pyramid3"/>
    <dgm:cxn modelId="{07F970D1-0D25-4DD9-ADE1-AD8D958327D9}" type="presParOf" srcId="{3526FBA5-BDA7-4352-9568-E8EA9DF22F28}" destId="{55DE4769-A70D-4FC9-8BD6-F13E917E2422}" srcOrd="3" destOrd="0" presId="urn:microsoft.com/office/officeart/2005/8/layout/pyramid3"/>
    <dgm:cxn modelId="{745C65B6-61AE-4C15-96FE-49CFA6C5C7BA}" type="presParOf" srcId="{55DE4769-A70D-4FC9-8BD6-F13E917E2422}" destId="{9A22DAB9-F23F-4ABD-8BFD-1AEAB4892EB3}" srcOrd="0" destOrd="0" presId="urn:microsoft.com/office/officeart/2005/8/layout/pyramid3"/>
    <dgm:cxn modelId="{33DD1A77-C991-4DCF-A496-4C42A2393432}" type="presParOf" srcId="{55DE4769-A70D-4FC9-8BD6-F13E917E2422}" destId="{DF911B93-C3AE-4E4D-9983-FBA6587E9329}" srcOrd="1" destOrd="0" presId="urn:microsoft.com/office/officeart/2005/8/layout/pyramid3"/>
    <dgm:cxn modelId="{55E5E5C7-BF03-4A8F-9267-5BFB5E59937D}" type="presParOf" srcId="{3526FBA5-BDA7-4352-9568-E8EA9DF22F28}" destId="{2CCA0B0D-C8C1-4219-9187-ACAB23806D0A}" srcOrd="4" destOrd="0" presId="urn:microsoft.com/office/officeart/2005/8/layout/pyramid3"/>
    <dgm:cxn modelId="{7C8F3444-E6F4-4023-925C-3E7248FB6DC1}" type="presParOf" srcId="{2CCA0B0D-C8C1-4219-9187-ACAB23806D0A}" destId="{C865FCB9-6622-4D6F-8B94-A414FCAE4201}" srcOrd="0" destOrd="0" presId="urn:microsoft.com/office/officeart/2005/8/layout/pyramid3"/>
    <dgm:cxn modelId="{349F19DF-6927-40BD-9B00-0F682E2403A6}" type="presParOf" srcId="{2CCA0B0D-C8C1-4219-9187-ACAB23806D0A}" destId="{03AD918C-6C67-42FC-A69D-447C04A887FC}" srcOrd="1" destOrd="0" presId="urn:microsoft.com/office/officeart/2005/8/layout/pyramid3"/>
    <dgm:cxn modelId="{7AB79E9F-5AD7-4DCA-9098-EAB17AD7233F}" type="presParOf" srcId="{3526FBA5-BDA7-4352-9568-E8EA9DF22F28}" destId="{72865A6C-7005-4A3C-A2A5-81454D800AA7}" srcOrd="5" destOrd="0" presId="urn:microsoft.com/office/officeart/2005/8/layout/pyramid3"/>
    <dgm:cxn modelId="{B830A211-3323-41BF-BA3D-E536769BC786}" type="presParOf" srcId="{72865A6C-7005-4A3C-A2A5-81454D800AA7}" destId="{6972C3F3-78E0-4734-99EF-611EB614B32A}" srcOrd="0" destOrd="0" presId="urn:microsoft.com/office/officeart/2005/8/layout/pyramid3"/>
    <dgm:cxn modelId="{A40243B0-C7D3-4ACB-9DFF-F60930BBA24B}" type="presParOf" srcId="{72865A6C-7005-4A3C-A2A5-81454D800AA7}" destId="{EE5DBC94-E72A-468D-83E9-6C7A4F980844}" srcOrd="1" destOrd="0" presId="urn:microsoft.com/office/officeart/2005/8/layout/pyramid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C7951A-45EE-414D-BA1E-E3E8AF3D8FFF}">
      <dsp:nvSpPr>
        <dsp:cNvPr id="0" name=""/>
        <dsp:cNvSpPr/>
      </dsp:nvSpPr>
      <dsp:spPr>
        <a:xfrm rot="10800000">
          <a:off x="0" y="0"/>
          <a:ext cx="5084998" cy="600316"/>
        </a:xfrm>
        <a:prstGeom prst="trapezoid">
          <a:avLst>
            <a:gd name="adj" fmla="val 70588"/>
          </a:avLst>
        </a:prstGeom>
        <a:solidFill>
          <a:schemeClr val="accent1">
            <a:alpha val="9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AU" sz="1200" kern="1200" dirty="0">
              <a:solidFill>
                <a:schemeClr val="bg1"/>
              </a:solidFill>
            </a:rPr>
            <a:t>Societal Bias</a:t>
          </a:r>
        </a:p>
      </dsp:txBody>
      <dsp:txXfrm rot="-10800000">
        <a:off x="889874" y="0"/>
        <a:ext cx="3305248" cy="600316"/>
      </dsp:txXfrm>
    </dsp:sp>
    <dsp:sp modelId="{80717F36-5BED-4660-8ABD-92BB1A348422}">
      <dsp:nvSpPr>
        <dsp:cNvPr id="0" name=""/>
        <dsp:cNvSpPr/>
      </dsp:nvSpPr>
      <dsp:spPr>
        <a:xfrm rot="10800000">
          <a:off x="423749" y="600316"/>
          <a:ext cx="4237498" cy="600316"/>
        </a:xfrm>
        <a:prstGeom prst="trapezoid">
          <a:avLst>
            <a:gd name="adj" fmla="val 70588"/>
          </a:avLst>
        </a:prstGeom>
        <a:solidFill>
          <a:schemeClr val="accent1">
            <a:alpha val="90000"/>
            <a:hueOff val="0"/>
            <a:satOff val="0"/>
            <a:lumOff val="0"/>
            <a:alphaOff val="-8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AU" sz="1200" kern="1200" dirty="0">
              <a:solidFill>
                <a:schemeClr val="bg1"/>
              </a:solidFill>
            </a:rPr>
            <a:t>Bias in Health Insurance</a:t>
          </a:r>
        </a:p>
      </dsp:txBody>
      <dsp:txXfrm rot="-10800000">
        <a:off x="1165312" y="600316"/>
        <a:ext cx="2754373" cy="600316"/>
      </dsp:txXfrm>
    </dsp:sp>
    <dsp:sp modelId="{1DA2020D-59F3-4D5C-8A4F-FD2387B8F78C}">
      <dsp:nvSpPr>
        <dsp:cNvPr id="0" name=""/>
        <dsp:cNvSpPr/>
      </dsp:nvSpPr>
      <dsp:spPr>
        <a:xfrm rot="10800000">
          <a:off x="847499" y="1200633"/>
          <a:ext cx="3389998" cy="600316"/>
        </a:xfrm>
        <a:prstGeom prst="trapezoid">
          <a:avLst>
            <a:gd name="adj" fmla="val 70588"/>
          </a:avLst>
        </a:prstGeom>
        <a:solidFill>
          <a:schemeClr val="accent1">
            <a:alpha val="90000"/>
            <a:hueOff val="0"/>
            <a:satOff val="0"/>
            <a:lumOff val="0"/>
            <a:alphaOff val="-16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AU" sz="1200" kern="1200" dirty="0">
              <a:solidFill>
                <a:schemeClr val="bg1"/>
              </a:solidFill>
            </a:rPr>
            <a:t>Bias in individual Medical organizations (e.g., clinics, hospitals, </a:t>
          </a:r>
        </a:p>
      </dsp:txBody>
      <dsp:txXfrm rot="-10800000">
        <a:off x="1440749" y="1200633"/>
        <a:ext cx="2203499" cy="600316"/>
      </dsp:txXfrm>
    </dsp:sp>
    <dsp:sp modelId="{9A22DAB9-F23F-4ABD-8BFD-1AEAB4892EB3}">
      <dsp:nvSpPr>
        <dsp:cNvPr id="0" name=""/>
        <dsp:cNvSpPr/>
      </dsp:nvSpPr>
      <dsp:spPr>
        <a:xfrm rot="10800000">
          <a:off x="1271249" y="1800950"/>
          <a:ext cx="2542498" cy="600316"/>
        </a:xfrm>
        <a:prstGeom prst="trapezoid">
          <a:avLst>
            <a:gd name="adj" fmla="val 70588"/>
          </a:avLst>
        </a:prstGeom>
        <a:solidFill>
          <a:schemeClr val="accent1">
            <a:alpha val="90000"/>
            <a:hueOff val="0"/>
            <a:satOff val="0"/>
            <a:lumOff val="0"/>
            <a:alphaOff val="-24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AU" sz="1200" kern="1200" dirty="0">
              <a:solidFill>
                <a:schemeClr val="bg1"/>
              </a:solidFill>
            </a:rPr>
            <a:t>Bias in Medical practitioner</a:t>
          </a:r>
        </a:p>
      </dsp:txBody>
      <dsp:txXfrm rot="-10800000">
        <a:off x="1716186" y="1800950"/>
        <a:ext cx="1652624" cy="600316"/>
      </dsp:txXfrm>
    </dsp:sp>
    <dsp:sp modelId="{C865FCB9-6622-4D6F-8B94-A414FCAE4201}">
      <dsp:nvSpPr>
        <dsp:cNvPr id="0" name=""/>
        <dsp:cNvSpPr/>
      </dsp:nvSpPr>
      <dsp:spPr>
        <a:xfrm rot="10800000">
          <a:off x="1694999" y="2401266"/>
          <a:ext cx="1694999" cy="600316"/>
        </a:xfrm>
        <a:prstGeom prst="trapezoid">
          <a:avLst>
            <a:gd name="adj" fmla="val 70588"/>
          </a:avLst>
        </a:prstGeom>
        <a:solidFill>
          <a:schemeClr val="accent1">
            <a:alpha val="90000"/>
            <a:hueOff val="0"/>
            <a:satOff val="0"/>
            <a:lumOff val="0"/>
            <a:alphaOff val="-32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AU" sz="1200" kern="1200" dirty="0">
              <a:solidFill>
                <a:schemeClr val="bg1"/>
              </a:solidFill>
            </a:rPr>
            <a:t>Patient’s own internal Bias</a:t>
          </a:r>
        </a:p>
      </dsp:txBody>
      <dsp:txXfrm rot="-10800000">
        <a:off x="1991624" y="2401266"/>
        <a:ext cx="1101749" cy="600316"/>
      </dsp:txXfrm>
    </dsp:sp>
    <dsp:sp modelId="{6972C3F3-78E0-4734-99EF-611EB614B32A}">
      <dsp:nvSpPr>
        <dsp:cNvPr id="0" name=""/>
        <dsp:cNvSpPr/>
      </dsp:nvSpPr>
      <dsp:spPr>
        <a:xfrm rot="10800000">
          <a:off x="2118749" y="3001583"/>
          <a:ext cx="847499" cy="600316"/>
        </a:xfrm>
        <a:prstGeom prst="trapezoid">
          <a:avLst>
            <a:gd name="adj" fmla="val 70588"/>
          </a:avLst>
        </a:prstGeom>
        <a:solidFill>
          <a:schemeClr val="accent1">
            <a:alpha val="90000"/>
            <a:hueOff val="0"/>
            <a:satOff val="0"/>
            <a:lumOff val="0"/>
            <a:alpha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1778000">
            <a:lnSpc>
              <a:spcPct val="90000"/>
            </a:lnSpc>
            <a:spcBef>
              <a:spcPct val="0"/>
            </a:spcBef>
            <a:spcAft>
              <a:spcPct val="35000"/>
            </a:spcAft>
            <a:buNone/>
          </a:pPr>
          <a:endParaRPr lang="en-AU" sz="4000" kern="1200">
            <a:solidFill>
              <a:schemeClr val="bg1"/>
            </a:solidFill>
          </a:endParaRPr>
        </a:p>
      </dsp:txBody>
      <dsp:txXfrm rot="-10800000">
        <a:off x="2118749" y="3001583"/>
        <a:ext cx="847499" cy="600316"/>
      </dsp:txXfrm>
    </dsp:sp>
  </dsp:spTree>
</dsp:drawing>
</file>

<file path=ppt/diagrams/layout1.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010E75-4BF7-400A-ADBF-BC3985B86B2D}" type="datetimeFigureOut">
              <a:rPr lang="en-AU" smtClean="0"/>
              <a:t>20/11/2024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39038F-D8F3-4067-8391-AE4C0672AC23}" type="slidenum">
              <a:rPr lang="en-AU" smtClean="0"/>
              <a:t>‹#›</a:t>
            </a:fld>
            <a:endParaRPr lang="en-AU"/>
          </a:p>
        </p:txBody>
      </p:sp>
    </p:spTree>
    <p:extLst>
      <p:ext uri="{BB962C8B-B14F-4D97-AF65-F5344CB8AC3E}">
        <p14:creationId xmlns:p14="http://schemas.microsoft.com/office/powerpoint/2010/main" val="4201626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02535"/>
                </a:solidFill>
                <a:effectLst/>
                <a:latin typeface="Lato Extended"/>
              </a:rPr>
              <a:t>You have provided a clear but thorough overview of your research project and design, addressing: your project title, selected research project topic/challenge, your research problem, research question/s, tasks and methodology (solution/methods, process/components, tools), as outlined in your approved Research Proposal.</a:t>
            </a:r>
            <a:endParaRPr lang="en-AU" dirty="0"/>
          </a:p>
        </p:txBody>
      </p:sp>
      <p:sp>
        <p:nvSpPr>
          <p:cNvPr id="4" name="Slide Number Placeholder 3"/>
          <p:cNvSpPr>
            <a:spLocks noGrp="1"/>
          </p:cNvSpPr>
          <p:nvPr>
            <p:ph type="sldNum" sz="quarter" idx="5"/>
          </p:nvPr>
        </p:nvSpPr>
        <p:spPr/>
        <p:txBody>
          <a:bodyPr/>
          <a:lstStyle/>
          <a:p>
            <a:fld id="{B539038F-D8F3-4067-8391-AE4C0672AC23}" type="slidenum">
              <a:rPr lang="en-AU" smtClean="0"/>
              <a:t>2</a:t>
            </a:fld>
            <a:endParaRPr lang="en-AU"/>
          </a:p>
        </p:txBody>
      </p:sp>
    </p:spTree>
    <p:extLst>
      <p:ext uri="{BB962C8B-B14F-4D97-AF65-F5344CB8AC3E}">
        <p14:creationId xmlns:p14="http://schemas.microsoft.com/office/powerpoint/2010/main" val="2486479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102535"/>
                </a:solidFill>
                <a:effectLst/>
                <a:latin typeface="Lato Extended"/>
              </a:rPr>
              <a:t>You have provided a clear but thorough overview of your research project and design, addressing: your project title, selected research project topic/challenge, your research problem, research question/s, tasks and methodology (solution/methods, process/components, tools), as outlined in your approved Research Proposal.</a:t>
            </a:r>
            <a:endParaRPr lang="en-AU" dirty="0"/>
          </a:p>
          <a:p>
            <a:endParaRPr lang="en-AU" dirty="0"/>
          </a:p>
        </p:txBody>
      </p:sp>
      <p:sp>
        <p:nvSpPr>
          <p:cNvPr id="4" name="Slide Number Placeholder 3"/>
          <p:cNvSpPr>
            <a:spLocks noGrp="1"/>
          </p:cNvSpPr>
          <p:nvPr>
            <p:ph type="sldNum" sz="quarter" idx="5"/>
          </p:nvPr>
        </p:nvSpPr>
        <p:spPr/>
        <p:txBody>
          <a:bodyPr/>
          <a:lstStyle/>
          <a:p>
            <a:fld id="{B539038F-D8F3-4067-8391-AE4C0672AC23}" type="slidenum">
              <a:rPr lang="en-AU" smtClean="0"/>
              <a:t>3</a:t>
            </a:fld>
            <a:endParaRPr lang="en-AU"/>
          </a:p>
        </p:txBody>
      </p:sp>
    </p:spTree>
    <p:extLst>
      <p:ext uri="{BB962C8B-B14F-4D97-AF65-F5344CB8AC3E}">
        <p14:creationId xmlns:p14="http://schemas.microsoft.com/office/powerpoint/2010/main" val="1829408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102535"/>
                </a:solidFill>
                <a:effectLst/>
                <a:latin typeface="Lato Extended"/>
              </a:rPr>
              <a:t>You have provided a clear but thorough overview of your research project and design, addressing: your project title, selected research project topic/challenge, your research problem, research question/s, tasks and methodology (solution/methods, process/components, tools), as outlined in your approved Research Proposal.</a:t>
            </a:r>
            <a:endParaRPr lang="en-AU" dirty="0"/>
          </a:p>
          <a:p>
            <a:endParaRPr lang="en-AU" dirty="0"/>
          </a:p>
        </p:txBody>
      </p:sp>
      <p:sp>
        <p:nvSpPr>
          <p:cNvPr id="4" name="Slide Number Placeholder 3"/>
          <p:cNvSpPr>
            <a:spLocks noGrp="1"/>
          </p:cNvSpPr>
          <p:nvPr>
            <p:ph type="sldNum" sz="quarter" idx="5"/>
          </p:nvPr>
        </p:nvSpPr>
        <p:spPr/>
        <p:txBody>
          <a:bodyPr/>
          <a:lstStyle/>
          <a:p>
            <a:fld id="{B539038F-D8F3-4067-8391-AE4C0672AC23}" type="slidenum">
              <a:rPr lang="en-AU" smtClean="0"/>
              <a:t>5</a:t>
            </a:fld>
            <a:endParaRPr lang="en-AU"/>
          </a:p>
        </p:txBody>
      </p:sp>
    </p:spTree>
    <p:extLst>
      <p:ext uri="{BB962C8B-B14F-4D97-AF65-F5344CB8AC3E}">
        <p14:creationId xmlns:p14="http://schemas.microsoft.com/office/powerpoint/2010/main" val="198896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02535"/>
                </a:solidFill>
                <a:effectLst/>
                <a:latin typeface="Lato Extended"/>
              </a:rPr>
              <a:t>You have provided a clear and comprehensive description of your dataset/s, demonstrating your understanding. You have identified your core dataset/s, explained why and how you have selected them (how you think the dataset/s can help solve the task), how you have collected the raw data, any steps you have taken in cleaning and processing the raw data, explained how you are using it (for example, are you using all of the data, or specific parts? how will you use or combine multiple datasets?), and any issues encountered in these processes so far.</a:t>
            </a:r>
            <a:endParaRPr lang="en-AU" dirty="0"/>
          </a:p>
        </p:txBody>
      </p:sp>
      <p:sp>
        <p:nvSpPr>
          <p:cNvPr id="4" name="Slide Number Placeholder 3"/>
          <p:cNvSpPr>
            <a:spLocks noGrp="1"/>
          </p:cNvSpPr>
          <p:nvPr>
            <p:ph type="sldNum" sz="quarter" idx="5"/>
          </p:nvPr>
        </p:nvSpPr>
        <p:spPr/>
        <p:txBody>
          <a:bodyPr/>
          <a:lstStyle/>
          <a:p>
            <a:fld id="{B539038F-D8F3-4067-8391-AE4C0672AC23}" type="slidenum">
              <a:rPr lang="en-AU" smtClean="0"/>
              <a:t>6</a:t>
            </a:fld>
            <a:endParaRPr lang="en-AU"/>
          </a:p>
        </p:txBody>
      </p:sp>
    </p:spTree>
    <p:extLst>
      <p:ext uri="{BB962C8B-B14F-4D97-AF65-F5344CB8AC3E}">
        <p14:creationId xmlns:p14="http://schemas.microsoft.com/office/powerpoint/2010/main" val="206423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02535"/>
                </a:solidFill>
                <a:effectLst/>
                <a:latin typeface="Lato Extended"/>
              </a:rPr>
              <a:t>You have provided a clear and comprehensive description of your dataset/s, demonstrating your understanding. You have identified your core dataset/s, explained why and how you have selected them (how you think the dataset/s can help solve the task), how you have collected the raw data, any steps you have taken in cleaning and processing the raw data, explained how you are using it (for example, are you using all of the data, or specific parts? how will you use or combine multiple datasets?), and any issues encountered in these processes so far.</a:t>
            </a:r>
            <a:endParaRPr lang="en-AU" dirty="0"/>
          </a:p>
        </p:txBody>
      </p:sp>
      <p:sp>
        <p:nvSpPr>
          <p:cNvPr id="4" name="Slide Number Placeholder 3"/>
          <p:cNvSpPr>
            <a:spLocks noGrp="1"/>
          </p:cNvSpPr>
          <p:nvPr>
            <p:ph type="sldNum" sz="quarter" idx="5"/>
          </p:nvPr>
        </p:nvSpPr>
        <p:spPr/>
        <p:txBody>
          <a:bodyPr/>
          <a:lstStyle/>
          <a:p>
            <a:fld id="{B539038F-D8F3-4067-8391-AE4C0672AC23}" type="slidenum">
              <a:rPr lang="en-AU" smtClean="0"/>
              <a:t>7</a:t>
            </a:fld>
            <a:endParaRPr lang="en-AU"/>
          </a:p>
        </p:txBody>
      </p:sp>
    </p:spTree>
    <p:extLst>
      <p:ext uri="{BB962C8B-B14F-4D97-AF65-F5344CB8AC3E}">
        <p14:creationId xmlns:p14="http://schemas.microsoft.com/office/powerpoint/2010/main" val="2304174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102535"/>
                </a:solidFill>
                <a:effectLst/>
                <a:latin typeface="Lato Extended"/>
              </a:rPr>
              <a:t>You have provided a clear and comprehensive description of your dataset/s, demonstrating your understanding. You have identified your core dataset/s, explained why and how you have selected them (how you think the dataset/s can help solve the task), how you have collected the raw data, any steps you have taken in cleaning and processing the raw data, explained how you are using it (for example, are you using all of the data, or specific parts? how will you use or combine multiple datasets?), and any issues encountered in these processes so far.</a:t>
            </a:r>
            <a:endParaRPr lang="en-AU" dirty="0"/>
          </a:p>
          <a:p>
            <a:endParaRPr lang="en-AU" dirty="0"/>
          </a:p>
        </p:txBody>
      </p:sp>
      <p:sp>
        <p:nvSpPr>
          <p:cNvPr id="4" name="Slide Number Placeholder 3"/>
          <p:cNvSpPr>
            <a:spLocks noGrp="1"/>
          </p:cNvSpPr>
          <p:nvPr>
            <p:ph type="sldNum" sz="quarter" idx="5"/>
          </p:nvPr>
        </p:nvSpPr>
        <p:spPr/>
        <p:txBody>
          <a:bodyPr/>
          <a:lstStyle/>
          <a:p>
            <a:fld id="{B539038F-D8F3-4067-8391-AE4C0672AC23}" type="slidenum">
              <a:rPr lang="en-AU" smtClean="0"/>
              <a:t>8</a:t>
            </a:fld>
            <a:endParaRPr lang="en-AU"/>
          </a:p>
        </p:txBody>
      </p:sp>
    </p:spTree>
    <p:extLst>
      <p:ext uri="{BB962C8B-B14F-4D97-AF65-F5344CB8AC3E}">
        <p14:creationId xmlns:p14="http://schemas.microsoft.com/office/powerpoint/2010/main" val="963930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102535"/>
                </a:solidFill>
                <a:effectLst/>
                <a:latin typeface="Lato Extended"/>
              </a:rPr>
              <a:t>You have provided a clear and comprehensive description of your dataset/s, demonstrating your understanding. You have identified your core dataset/s, explained why and how you have selected them (how you think the dataset/s can help solve the task), how you have collected the raw data, any steps you have taken in cleaning and processing the raw data, explained how you are using it (for example, are you using all of the data, or specific parts? how will you use or combine multiple datasets?), and any issues encountered in these processes so far.</a:t>
            </a:r>
            <a:endParaRPr lang="en-AU" dirty="0"/>
          </a:p>
          <a:p>
            <a:endParaRPr lang="en-AU" dirty="0"/>
          </a:p>
        </p:txBody>
      </p:sp>
      <p:sp>
        <p:nvSpPr>
          <p:cNvPr id="4" name="Slide Number Placeholder 3"/>
          <p:cNvSpPr>
            <a:spLocks noGrp="1"/>
          </p:cNvSpPr>
          <p:nvPr>
            <p:ph type="sldNum" sz="quarter" idx="5"/>
          </p:nvPr>
        </p:nvSpPr>
        <p:spPr/>
        <p:txBody>
          <a:bodyPr/>
          <a:lstStyle/>
          <a:p>
            <a:fld id="{B539038F-D8F3-4067-8391-AE4C0672AC23}" type="slidenum">
              <a:rPr lang="en-AU" smtClean="0"/>
              <a:t>9</a:t>
            </a:fld>
            <a:endParaRPr lang="en-AU"/>
          </a:p>
        </p:txBody>
      </p:sp>
    </p:spTree>
    <p:extLst>
      <p:ext uri="{BB962C8B-B14F-4D97-AF65-F5344CB8AC3E}">
        <p14:creationId xmlns:p14="http://schemas.microsoft.com/office/powerpoint/2010/main" val="748819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102535"/>
                </a:solidFill>
                <a:effectLst/>
                <a:latin typeface="Lato Extended"/>
              </a:rPr>
              <a:t>You have provided a clear and comprehensive description of your dataset/s, demonstrating your understanding. You have identified your core dataset/s, explained why and how you have selected them (how you think the dataset/s can help solve the task), how you have collected the raw data, any steps you have taken in cleaning and processing the raw data, explained how you are using it (for example, are you using all of the data, or specific parts? how will you use or combine multiple datasets?), and any issues encountered in these processes so far.</a:t>
            </a:r>
            <a:endParaRPr lang="en-AU" dirty="0"/>
          </a:p>
          <a:p>
            <a:endParaRPr lang="en-AU" dirty="0"/>
          </a:p>
        </p:txBody>
      </p:sp>
      <p:sp>
        <p:nvSpPr>
          <p:cNvPr id="4" name="Slide Number Placeholder 3"/>
          <p:cNvSpPr>
            <a:spLocks noGrp="1"/>
          </p:cNvSpPr>
          <p:nvPr>
            <p:ph type="sldNum" sz="quarter" idx="5"/>
          </p:nvPr>
        </p:nvSpPr>
        <p:spPr/>
        <p:txBody>
          <a:bodyPr/>
          <a:lstStyle/>
          <a:p>
            <a:fld id="{B539038F-D8F3-4067-8391-AE4C0672AC23}" type="slidenum">
              <a:rPr lang="en-AU" smtClean="0"/>
              <a:t>10</a:t>
            </a:fld>
            <a:endParaRPr lang="en-AU"/>
          </a:p>
        </p:txBody>
      </p:sp>
    </p:spTree>
    <p:extLst>
      <p:ext uri="{BB962C8B-B14F-4D97-AF65-F5344CB8AC3E}">
        <p14:creationId xmlns:p14="http://schemas.microsoft.com/office/powerpoint/2010/main" val="3591899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3706B88-8DA3-416C-B257-02C39B4FD0F4}" type="datetimeFigureOut">
              <a:rPr lang="en-AU" smtClean="0"/>
              <a:t>20/11/2024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45E0A53-9E74-4645-9DB9-7E5F58B9A972}" type="slidenum">
              <a:rPr lang="en-AU" smtClean="0"/>
              <a:t>‹#›</a:t>
            </a:fld>
            <a:endParaRPr lang="en-AU"/>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3068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706B88-8DA3-416C-B257-02C39B4FD0F4}" type="datetimeFigureOut">
              <a:rPr lang="en-AU" smtClean="0"/>
              <a:t>20/11/2024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45E0A53-9E74-4645-9DB9-7E5F58B9A972}" type="slidenum">
              <a:rPr lang="en-AU" smtClean="0"/>
              <a:t>‹#›</a:t>
            </a:fld>
            <a:endParaRPr lang="en-AU"/>
          </a:p>
        </p:txBody>
      </p:sp>
    </p:spTree>
    <p:extLst>
      <p:ext uri="{BB962C8B-B14F-4D97-AF65-F5344CB8AC3E}">
        <p14:creationId xmlns:p14="http://schemas.microsoft.com/office/powerpoint/2010/main" val="4170578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706B88-8DA3-416C-B257-02C39B4FD0F4}" type="datetimeFigureOut">
              <a:rPr lang="en-AU" smtClean="0"/>
              <a:t>20/11/2024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45E0A53-9E74-4645-9DB9-7E5F58B9A972}" type="slidenum">
              <a:rPr lang="en-AU" smtClean="0"/>
              <a:t>‹#›</a:t>
            </a:fld>
            <a:endParaRPr lang="en-AU"/>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3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706B88-8DA3-416C-B257-02C39B4FD0F4}" type="datetimeFigureOut">
              <a:rPr lang="en-AU" smtClean="0"/>
              <a:t>20/11/2024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45E0A53-9E74-4645-9DB9-7E5F58B9A972}" type="slidenum">
              <a:rPr lang="en-AU" smtClean="0"/>
              <a:t>‹#›</a:t>
            </a:fld>
            <a:endParaRPr lang="en-AU"/>
          </a:p>
        </p:txBody>
      </p:sp>
    </p:spTree>
    <p:extLst>
      <p:ext uri="{BB962C8B-B14F-4D97-AF65-F5344CB8AC3E}">
        <p14:creationId xmlns:p14="http://schemas.microsoft.com/office/powerpoint/2010/main" val="3397152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706B88-8DA3-416C-B257-02C39B4FD0F4}" type="datetimeFigureOut">
              <a:rPr lang="en-AU" smtClean="0"/>
              <a:t>20/11/2024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45E0A53-9E74-4645-9DB9-7E5F58B9A972}" type="slidenum">
              <a:rPr lang="en-AU" smtClean="0"/>
              <a:t>‹#›</a:t>
            </a:fld>
            <a:endParaRPr lang="en-AU"/>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6516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706B88-8DA3-416C-B257-02C39B4FD0F4}" type="datetimeFigureOut">
              <a:rPr lang="en-AU" smtClean="0"/>
              <a:t>20/11/2024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D45E0A53-9E74-4645-9DB9-7E5F58B9A972}" type="slidenum">
              <a:rPr lang="en-AU" smtClean="0"/>
              <a:t>‹#›</a:t>
            </a:fld>
            <a:endParaRPr lang="en-AU"/>
          </a:p>
        </p:txBody>
      </p:sp>
    </p:spTree>
    <p:extLst>
      <p:ext uri="{BB962C8B-B14F-4D97-AF65-F5344CB8AC3E}">
        <p14:creationId xmlns:p14="http://schemas.microsoft.com/office/powerpoint/2010/main" val="1327734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706B88-8DA3-416C-B257-02C39B4FD0F4}" type="datetimeFigureOut">
              <a:rPr lang="en-AU" smtClean="0"/>
              <a:t>20/11/2024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D45E0A53-9E74-4645-9DB9-7E5F58B9A972}" type="slidenum">
              <a:rPr lang="en-AU" smtClean="0"/>
              <a:t>‹#›</a:t>
            </a:fld>
            <a:endParaRPr lang="en-AU"/>
          </a:p>
        </p:txBody>
      </p:sp>
    </p:spTree>
    <p:extLst>
      <p:ext uri="{BB962C8B-B14F-4D97-AF65-F5344CB8AC3E}">
        <p14:creationId xmlns:p14="http://schemas.microsoft.com/office/powerpoint/2010/main" val="1289978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706B88-8DA3-416C-B257-02C39B4FD0F4}" type="datetimeFigureOut">
              <a:rPr lang="en-AU" smtClean="0"/>
              <a:t>20/11/2024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D45E0A53-9E74-4645-9DB9-7E5F58B9A972}" type="slidenum">
              <a:rPr lang="en-AU" smtClean="0"/>
              <a:t>‹#›</a:t>
            </a:fld>
            <a:endParaRPr lang="en-AU"/>
          </a:p>
        </p:txBody>
      </p:sp>
    </p:spTree>
    <p:extLst>
      <p:ext uri="{BB962C8B-B14F-4D97-AF65-F5344CB8AC3E}">
        <p14:creationId xmlns:p14="http://schemas.microsoft.com/office/powerpoint/2010/main" val="4163231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706B88-8DA3-416C-B257-02C39B4FD0F4}" type="datetimeFigureOut">
              <a:rPr lang="en-AU" smtClean="0"/>
              <a:t>20/11/2024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D45E0A53-9E74-4645-9DB9-7E5F58B9A972}" type="slidenum">
              <a:rPr lang="en-AU" smtClean="0"/>
              <a:t>‹#›</a:t>
            </a:fld>
            <a:endParaRPr lang="en-AU"/>
          </a:p>
        </p:txBody>
      </p:sp>
    </p:spTree>
    <p:extLst>
      <p:ext uri="{BB962C8B-B14F-4D97-AF65-F5344CB8AC3E}">
        <p14:creationId xmlns:p14="http://schemas.microsoft.com/office/powerpoint/2010/main" val="3329151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706B88-8DA3-416C-B257-02C39B4FD0F4}" type="datetimeFigureOut">
              <a:rPr lang="en-AU" smtClean="0"/>
              <a:t>20/11/2024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D45E0A53-9E74-4645-9DB9-7E5F58B9A972}" type="slidenum">
              <a:rPr lang="en-AU" smtClean="0"/>
              <a:t>‹#›</a:t>
            </a:fld>
            <a:endParaRPr lang="en-AU"/>
          </a:p>
        </p:txBody>
      </p:sp>
    </p:spTree>
    <p:extLst>
      <p:ext uri="{BB962C8B-B14F-4D97-AF65-F5344CB8AC3E}">
        <p14:creationId xmlns:p14="http://schemas.microsoft.com/office/powerpoint/2010/main" val="160975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706B88-8DA3-416C-B257-02C39B4FD0F4}" type="datetimeFigureOut">
              <a:rPr lang="en-AU" smtClean="0"/>
              <a:t>20/11/2024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D45E0A53-9E74-4645-9DB9-7E5F58B9A972}" type="slidenum">
              <a:rPr lang="en-AU" smtClean="0"/>
              <a:t>‹#›</a:t>
            </a:fld>
            <a:endParaRPr lang="en-AU"/>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1835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3706B88-8DA3-416C-B257-02C39B4FD0F4}" type="datetimeFigureOut">
              <a:rPr lang="en-AU" smtClean="0"/>
              <a:t>20/11/2024</a:t>
            </a:fld>
            <a:endParaRPr lang="en-AU"/>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AU"/>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45E0A53-9E74-4645-9DB9-7E5F58B9A972}" type="slidenum">
              <a:rPr lang="en-AU" smtClean="0"/>
              <a:t>‹#›</a:t>
            </a:fld>
            <a:endParaRPr lang="en-AU"/>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372187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12.png"/><Relationship Id="rId7"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13.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12.png"/><Relationship Id="rId7"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12.png"/><Relationship Id="rId7"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16.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12.png"/><Relationship Id="rId7"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3.svg"/></Relationships>
</file>

<file path=ppt/slides/_rels/slide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413CB-03FB-1D64-B7A5-8353DBC5689A}"/>
              </a:ext>
            </a:extLst>
          </p:cNvPr>
          <p:cNvSpPr>
            <a:spLocks noGrp="1"/>
          </p:cNvSpPr>
          <p:nvPr>
            <p:ph type="ctrTitle"/>
          </p:nvPr>
        </p:nvSpPr>
        <p:spPr/>
        <p:txBody>
          <a:bodyPr/>
          <a:lstStyle/>
          <a:p>
            <a:pPr algn="l"/>
            <a:r>
              <a:rPr lang="en-GB" sz="4400" dirty="0"/>
              <a:t>Clustering as a Means of Investigating patterns of Bias</a:t>
            </a:r>
            <a:endParaRPr lang="en-AU" sz="4400" dirty="0"/>
          </a:p>
        </p:txBody>
      </p:sp>
      <p:sp>
        <p:nvSpPr>
          <p:cNvPr id="3" name="Subtitle 2">
            <a:extLst>
              <a:ext uri="{FF2B5EF4-FFF2-40B4-BE49-F238E27FC236}">
                <a16:creationId xmlns:a16="http://schemas.microsoft.com/office/drawing/2014/main" id="{474A97AC-5B46-424D-7F6A-11E09B993C9C}"/>
              </a:ext>
            </a:extLst>
          </p:cNvPr>
          <p:cNvSpPr>
            <a:spLocks noGrp="1"/>
          </p:cNvSpPr>
          <p:nvPr>
            <p:ph type="subTitle" idx="1"/>
          </p:nvPr>
        </p:nvSpPr>
        <p:spPr/>
        <p:txBody>
          <a:bodyPr/>
          <a:lstStyle/>
          <a:p>
            <a:pPr algn="l"/>
            <a:r>
              <a:rPr lang="en-AU" dirty="0"/>
              <a:t>Dylan Rohan</a:t>
            </a:r>
          </a:p>
        </p:txBody>
      </p:sp>
      <p:pic>
        <p:nvPicPr>
          <p:cNvPr id="5" name="Camera 4">
            <a:extLst>
              <a:ext uri="{FF2B5EF4-FFF2-40B4-BE49-F238E27FC236}">
                <a16:creationId xmlns:a16="http://schemas.microsoft.com/office/drawing/2014/main" id="{7A2A75B2-3446-7F36-E360-8743632BF34D}"/>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681442258"/>
      </p:ext>
    </p:extLst>
  </p:cSld>
  <p:clrMapOvr>
    <a:masterClrMapping/>
  </p:clrMapOvr>
  <mc:AlternateContent xmlns:mc="http://schemas.openxmlformats.org/markup-compatibility/2006" xmlns:p14="http://schemas.microsoft.com/office/powerpoint/2010/main">
    <mc:Choice Requires="p14">
      <p:transition spd="slow" p14:dur="2000" advTm="21919"/>
    </mc:Choice>
    <mc:Fallback xmlns="">
      <p:transition spd="slow" advTm="2191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CD5E1-68F9-B616-AE6A-8E8CEB9B0A17}"/>
              </a:ext>
            </a:extLst>
          </p:cNvPr>
          <p:cNvSpPr>
            <a:spLocks noGrp="1"/>
          </p:cNvSpPr>
          <p:nvPr>
            <p:ph type="title"/>
          </p:nvPr>
        </p:nvSpPr>
        <p:spPr/>
        <p:txBody>
          <a:bodyPr/>
          <a:lstStyle/>
          <a:p>
            <a:r>
              <a:rPr lang="en-AU" dirty="0"/>
              <a:t>Dataset Features</a:t>
            </a:r>
          </a:p>
        </p:txBody>
      </p:sp>
      <p:sp>
        <p:nvSpPr>
          <p:cNvPr id="3" name="Content Placeholder 2">
            <a:extLst>
              <a:ext uri="{FF2B5EF4-FFF2-40B4-BE49-F238E27FC236}">
                <a16:creationId xmlns:a16="http://schemas.microsoft.com/office/drawing/2014/main" id="{4F0E4BE2-2883-53F9-79AB-D20E4297D6F7}"/>
              </a:ext>
            </a:extLst>
          </p:cNvPr>
          <p:cNvSpPr>
            <a:spLocks noGrp="1"/>
          </p:cNvSpPr>
          <p:nvPr>
            <p:ph idx="1"/>
          </p:nvPr>
        </p:nvSpPr>
        <p:spPr>
          <a:xfrm>
            <a:off x="812305" y="2207385"/>
            <a:ext cx="3235098" cy="1200329"/>
          </a:xfrm>
        </p:spPr>
        <p:txBody>
          <a:bodyPr>
            <a:noAutofit/>
          </a:bodyPr>
          <a:lstStyle/>
          <a:p>
            <a:r>
              <a:rPr lang="en-AU" sz="1800" b="1" dirty="0"/>
              <a:t>Categorical Identity features</a:t>
            </a:r>
          </a:p>
          <a:p>
            <a:pPr>
              <a:spcBef>
                <a:spcPts val="0"/>
              </a:spcBef>
              <a:spcAft>
                <a:spcPts val="0"/>
              </a:spcAft>
              <a:buFont typeface="Arial" panose="020B0604020202020204" pitchFamily="34" charset="0"/>
              <a:buChar char="•"/>
            </a:pPr>
            <a:r>
              <a:rPr lang="en-AU" sz="1800" dirty="0"/>
              <a:t> Race</a:t>
            </a:r>
          </a:p>
          <a:p>
            <a:pPr>
              <a:spcBef>
                <a:spcPts val="0"/>
              </a:spcBef>
              <a:spcAft>
                <a:spcPts val="0"/>
              </a:spcAft>
              <a:buFont typeface="Arial" panose="020B0604020202020204" pitchFamily="34" charset="0"/>
              <a:buChar char="•"/>
            </a:pPr>
            <a:r>
              <a:rPr lang="en-AU" sz="1800" dirty="0"/>
              <a:t> Gender</a:t>
            </a:r>
          </a:p>
          <a:p>
            <a:pPr>
              <a:spcBef>
                <a:spcPts val="0"/>
              </a:spcBef>
              <a:spcAft>
                <a:spcPts val="0"/>
              </a:spcAft>
              <a:buFont typeface="Arial" panose="020B0604020202020204" pitchFamily="34" charset="0"/>
              <a:buChar char="•"/>
            </a:pPr>
            <a:r>
              <a:rPr lang="en-AU" sz="1800" dirty="0"/>
              <a:t> Age</a:t>
            </a:r>
          </a:p>
        </p:txBody>
      </p:sp>
      <p:pic>
        <p:nvPicPr>
          <p:cNvPr id="9" name="Picture 8">
            <a:extLst>
              <a:ext uri="{FF2B5EF4-FFF2-40B4-BE49-F238E27FC236}">
                <a16:creationId xmlns:a16="http://schemas.microsoft.com/office/drawing/2014/main" id="{C2B2B414-E906-64D9-CF7D-FC1761FE46D0}"/>
              </a:ext>
            </a:extLst>
          </p:cNvPr>
          <p:cNvPicPr>
            <a:picLocks noChangeAspect="1"/>
          </p:cNvPicPr>
          <p:nvPr/>
        </p:nvPicPr>
        <p:blipFill>
          <a:blip r:embed="rId3"/>
          <a:stretch>
            <a:fillRect/>
          </a:stretch>
        </p:blipFill>
        <p:spPr>
          <a:xfrm>
            <a:off x="4858799" y="1491676"/>
            <a:ext cx="6571600" cy="2713464"/>
          </a:xfrm>
          <a:prstGeom prst="rect">
            <a:avLst/>
          </a:prstGeom>
        </p:spPr>
      </p:pic>
      <p:sp>
        <p:nvSpPr>
          <p:cNvPr id="12" name="TextBox 11">
            <a:extLst>
              <a:ext uri="{FF2B5EF4-FFF2-40B4-BE49-F238E27FC236}">
                <a16:creationId xmlns:a16="http://schemas.microsoft.com/office/drawing/2014/main" id="{4BC1DC91-03AF-CF9F-BCE0-D977535AAFCD}"/>
              </a:ext>
            </a:extLst>
          </p:cNvPr>
          <p:cNvSpPr txBox="1"/>
          <p:nvPr/>
        </p:nvSpPr>
        <p:spPr>
          <a:xfrm>
            <a:off x="4047402" y="4766159"/>
            <a:ext cx="1830386" cy="1200329"/>
          </a:xfrm>
          <a:prstGeom prst="rect">
            <a:avLst/>
          </a:prstGeom>
          <a:noFill/>
        </p:spPr>
        <p:txBody>
          <a:bodyPr wrap="square">
            <a:spAutoFit/>
          </a:bodyPr>
          <a:lstStyle/>
          <a:p>
            <a:r>
              <a:rPr lang="en-AU" b="1" dirty="0"/>
              <a:t>Binary Features</a:t>
            </a:r>
          </a:p>
          <a:p>
            <a:pPr>
              <a:buFont typeface="Arial" panose="020B0604020202020204" pitchFamily="34" charset="0"/>
              <a:buChar char="•"/>
            </a:pPr>
            <a:r>
              <a:rPr lang="en-AU" dirty="0"/>
              <a:t>Change</a:t>
            </a:r>
          </a:p>
          <a:p>
            <a:pPr>
              <a:buFont typeface="Arial" panose="020B0604020202020204" pitchFamily="34" charset="0"/>
              <a:buChar char="•"/>
            </a:pPr>
            <a:r>
              <a:rPr lang="en-AU" dirty="0" err="1"/>
              <a:t>DiabetesMed</a:t>
            </a:r>
            <a:r>
              <a:rPr lang="en-AU" dirty="0"/>
              <a:t> </a:t>
            </a:r>
          </a:p>
          <a:p>
            <a:pPr>
              <a:buFont typeface="Arial" panose="020B0604020202020204" pitchFamily="34" charset="0"/>
              <a:buChar char="•"/>
            </a:pPr>
            <a:r>
              <a:rPr lang="en-AU" dirty="0"/>
              <a:t>Readmitted</a:t>
            </a:r>
          </a:p>
        </p:txBody>
      </p:sp>
      <p:sp>
        <p:nvSpPr>
          <p:cNvPr id="14" name="TextBox 13">
            <a:extLst>
              <a:ext uri="{FF2B5EF4-FFF2-40B4-BE49-F238E27FC236}">
                <a16:creationId xmlns:a16="http://schemas.microsoft.com/office/drawing/2014/main" id="{8D362F58-CF2D-BF08-36EA-70EE2E94C9DA}"/>
              </a:ext>
            </a:extLst>
          </p:cNvPr>
          <p:cNvSpPr txBox="1"/>
          <p:nvPr/>
        </p:nvSpPr>
        <p:spPr>
          <a:xfrm>
            <a:off x="812305" y="3897443"/>
            <a:ext cx="2576434" cy="2585323"/>
          </a:xfrm>
          <a:prstGeom prst="rect">
            <a:avLst/>
          </a:prstGeom>
          <a:noFill/>
        </p:spPr>
        <p:txBody>
          <a:bodyPr wrap="square">
            <a:spAutoFit/>
          </a:bodyPr>
          <a:lstStyle/>
          <a:p>
            <a:r>
              <a:rPr lang="en-AU" b="1" dirty="0"/>
              <a:t>Numerical Features</a:t>
            </a:r>
          </a:p>
          <a:p>
            <a:pPr>
              <a:buFont typeface="Arial" panose="020B0604020202020204" pitchFamily="34" charset="0"/>
              <a:buChar char="•"/>
            </a:pPr>
            <a:r>
              <a:rPr lang="en-AU" b="1" dirty="0"/>
              <a:t> </a:t>
            </a:r>
            <a:r>
              <a:rPr lang="en-AU" dirty="0" err="1"/>
              <a:t>Time_in_hospital</a:t>
            </a:r>
            <a:endParaRPr lang="en-AU" dirty="0"/>
          </a:p>
          <a:p>
            <a:pPr>
              <a:buFont typeface="Arial" panose="020B0604020202020204" pitchFamily="34" charset="0"/>
              <a:buChar char="•"/>
            </a:pPr>
            <a:r>
              <a:rPr lang="en-AU" dirty="0"/>
              <a:t> </a:t>
            </a:r>
            <a:r>
              <a:rPr lang="en-AU" dirty="0" err="1"/>
              <a:t>Num_lab_procedures</a:t>
            </a:r>
            <a:endParaRPr lang="en-AU" dirty="0"/>
          </a:p>
          <a:p>
            <a:pPr>
              <a:buFont typeface="Arial" panose="020B0604020202020204" pitchFamily="34" charset="0"/>
              <a:buChar char="•"/>
            </a:pPr>
            <a:r>
              <a:rPr lang="en-AU" dirty="0"/>
              <a:t> </a:t>
            </a:r>
            <a:r>
              <a:rPr lang="en-AU" dirty="0" err="1"/>
              <a:t>Num_procedures</a:t>
            </a:r>
            <a:endParaRPr lang="en-AU" dirty="0"/>
          </a:p>
          <a:p>
            <a:pPr>
              <a:buFont typeface="Arial" panose="020B0604020202020204" pitchFamily="34" charset="0"/>
              <a:buChar char="•"/>
            </a:pPr>
            <a:r>
              <a:rPr lang="en-AU" dirty="0"/>
              <a:t> </a:t>
            </a:r>
            <a:r>
              <a:rPr lang="en-AU" dirty="0" err="1"/>
              <a:t>Num_medications</a:t>
            </a:r>
            <a:endParaRPr lang="en-AU" dirty="0"/>
          </a:p>
          <a:p>
            <a:pPr>
              <a:buFont typeface="Arial" panose="020B0604020202020204" pitchFamily="34" charset="0"/>
              <a:buChar char="•"/>
            </a:pPr>
            <a:r>
              <a:rPr lang="en-AU" dirty="0"/>
              <a:t> </a:t>
            </a:r>
            <a:r>
              <a:rPr lang="en-AU" dirty="0" err="1"/>
              <a:t>Number_outpatient</a:t>
            </a:r>
            <a:endParaRPr lang="en-AU" dirty="0"/>
          </a:p>
          <a:p>
            <a:pPr>
              <a:buFont typeface="Arial" panose="020B0604020202020204" pitchFamily="34" charset="0"/>
              <a:buChar char="•"/>
            </a:pPr>
            <a:r>
              <a:rPr lang="en-AU" dirty="0"/>
              <a:t> </a:t>
            </a:r>
            <a:r>
              <a:rPr lang="en-AU" dirty="0" err="1"/>
              <a:t>Number_emergency</a:t>
            </a:r>
            <a:endParaRPr lang="en-AU" dirty="0"/>
          </a:p>
          <a:p>
            <a:pPr>
              <a:buFont typeface="Arial" panose="020B0604020202020204" pitchFamily="34" charset="0"/>
              <a:buChar char="•"/>
            </a:pPr>
            <a:r>
              <a:rPr lang="en-AU" dirty="0"/>
              <a:t> </a:t>
            </a:r>
            <a:r>
              <a:rPr lang="en-AU" dirty="0" err="1"/>
              <a:t>Number_inpatient</a:t>
            </a:r>
            <a:endParaRPr lang="en-AU" dirty="0"/>
          </a:p>
          <a:p>
            <a:pPr>
              <a:buFont typeface="Arial" panose="020B0604020202020204" pitchFamily="34" charset="0"/>
              <a:buChar char="•"/>
            </a:pPr>
            <a:r>
              <a:rPr lang="en-AU" dirty="0"/>
              <a:t> </a:t>
            </a:r>
            <a:r>
              <a:rPr lang="en-AU" dirty="0" err="1"/>
              <a:t>Number_diagnoses</a:t>
            </a:r>
            <a:r>
              <a:rPr lang="en-AU" dirty="0"/>
              <a:t>  </a:t>
            </a:r>
          </a:p>
        </p:txBody>
      </p:sp>
      <p:sp>
        <p:nvSpPr>
          <p:cNvPr id="16" name="TextBox 15">
            <a:extLst>
              <a:ext uri="{FF2B5EF4-FFF2-40B4-BE49-F238E27FC236}">
                <a16:creationId xmlns:a16="http://schemas.microsoft.com/office/drawing/2014/main" id="{3E296C58-920B-F7EA-F9CD-17C424B13B88}"/>
              </a:ext>
            </a:extLst>
          </p:cNvPr>
          <p:cNvSpPr txBox="1"/>
          <p:nvPr/>
        </p:nvSpPr>
        <p:spPr>
          <a:xfrm>
            <a:off x="6314214" y="4766159"/>
            <a:ext cx="2576434" cy="923330"/>
          </a:xfrm>
          <a:prstGeom prst="rect">
            <a:avLst/>
          </a:prstGeom>
          <a:noFill/>
        </p:spPr>
        <p:txBody>
          <a:bodyPr wrap="square">
            <a:spAutoFit/>
          </a:bodyPr>
          <a:lstStyle/>
          <a:p>
            <a:r>
              <a:rPr lang="en-AU" b="1" dirty="0"/>
              <a:t>Categorical Features</a:t>
            </a:r>
          </a:p>
          <a:p>
            <a:pPr>
              <a:buFont typeface="Arial" panose="020B0604020202020204" pitchFamily="34" charset="0"/>
              <a:buChar char="•"/>
            </a:pPr>
            <a:r>
              <a:rPr lang="en-AU" b="1" dirty="0"/>
              <a:t> </a:t>
            </a:r>
            <a:r>
              <a:rPr lang="en-AU" dirty="0" err="1"/>
              <a:t>Admission_type_id</a:t>
            </a:r>
            <a:endParaRPr lang="en-AU" dirty="0"/>
          </a:p>
          <a:p>
            <a:pPr>
              <a:buFont typeface="Arial" panose="020B0604020202020204" pitchFamily="34" charset="0"/>
              <a:buChar char="•"/>
            </a:pPr>
            <a:r>
              <a:rPr lang="en-AU" dirty="0"/>
              <a:t> </a:t>
            </a:r>
            <a:r>
              <a:rPr lang="en-AU" dirty="0" err="1"/>
              <a:t>Discharge_disposition_id</a:t>
            </a:r>
            <a:endParaRPr lang="en-AU" dirty="0"/>
          </a:p>
        </p:txBody>
      </p:sp>
      <p:sp>
        <p:nvSpPr>
          <p:cNvPr id="18" name="TextBox 17">
            <a:extLst>
              <a:ext uri="{FF2B5EF4-FFF2-40B4-BE49-F238E27FC236}">
                <a16:creationId xmlns:a16="http://schemas.microsoft.com/office/drawing/2014/main" id="{9FDB064F-7E21-AA15-4F28-9CFA4F215BF4}"/>
              </a:ext>
            </a:extLst>
          </p:cNvPr>
          <p:cNvSpPr txBox="1"/>
          <p:nvPr/>
        </p:nvSpPr>
        <p:spPr>
          <a:xfrm>
            <a:off x="9831674" y="4904658"/>
            <a:ext cx="1684519" cy="646331"/>
          </a:xfrm>
          <a:prstGeom prst="rect">
            <a:avLst/>
          </a:prstGeom>
          <a:noFill/>
        </p:spPr>
        <p:txBody>
          <a:bodyPr wrap="square">
            <a:spAutoFit/>
          </a:bodyPr>
          <a:lstStyle/>
          <a:p>
            <a:r>
              <a:rPr lang="en-AU" sz="1200" b="1" dirty="0"/>
              <a:t>Of the 50 features listed, 48 were present and of those 16 remain</a:t>
            </a:r>
            <a:endParaRPr lang="en-AU" sz="1200" dirty="0"/>
          </a:p>
        </p:txBody>
      </p:sp>
      <p:pic>
        <p:nvPicPr>
          <p:cNvPr id="19" name="Camera 18">
            <a:extLst>
              <a:ext uri="{FF2B5EF4-FFF2-40B4-BE49-F238E27FC236}">
                <a16:creationId xmlns:a16="http://schemas.microsoft.com/office/drawing/2014/main" id="{C862B9DD-679A-E5DF-E547-9EBE27B7F49A}"/>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0024477" y="-107668"/>
            <a:ext cx="2057400" cy="2057400"/>
          </a:xfrm>
          <a:prstGeom prst="ellipse">
            <a:avLst/>
          </a:prstGeom>
        </p:spPr>
      </p:pic>
    </p:spTree>
    <p:extLst>
      <p:ext uri="{BB962C8B-B14F-4D97-AF65-F5344CB8AC3E}">
        <p14:creationId xmlns:p14="http://schemas.microsoft.com/office/powerpoint/2010/main" val="2270564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D52A54B-700F-2095-0900-0FDA0AA52406}"/>
              </a:ext>
            </a:extLst>
          </p:cNvPr>
          <p:cNvPicPr>
            <a:picLocks noChangeAspect="1"/>
          </p:cNvPicPr>
          <p:nvPr/>
        </p:nvPicPr>
        <p:blipFill>
          <a:blip r:embed="rId2"/>
          <a:stretch>
            <a:fillRect/>
          </a:stretch>
        </p:blipFill>
        <p:spPr>
          <a:xfrm>
            <a:off x="481073" y="0"/>
            <a:ext cx="8976511" cy="6858000"/>
          </a:xfrm>
          <a:prstGeom prst="rect">
            <a:avLst/>
          </a:prstGeom>
        </p:spPr>
      </p:pic>
      <p:sp>
        <p:nvSpPr>
          <p:cNvPr id="2" name="Title 1">
            <a:extLst>
              <a:ext uri="{FF2B5EF4-FFF2-40B4-BE49-F238E27FC236}">
                <a16:creationId xmlns:a16="http://schemas.microsoft.com/office/drawing/2014/main" id="{E4A3C62B-FDE1-D304-C69D-B48DBCA9FAF8}"/>
              </a:ext>
            </a:extLst>
          </p:cNvPr>
          <p:cNvSpPr>
            <a:spLocks noGrp="1"/>
          </p:cNvSpPr>
          <p:nvPr>
            <p:ph type="title"/>
          </p:nvPr>
        </p:nvSpPr>
        <p:spPr>
          <a:xfrm>
            <a:off x="7924798" y="367502"/>
            <a:ext cx="3915229" cy="1499616"/>
          </a:xfrm>
        </p:spPr>
        <p:txBody>
          <a:bodyPr/>
          <a:lstStyle/>
          <a:p>
            <a:r>
              <a:rPr lang="en-AU" dirty="0"/>
              <a:t>Methodology</a:t>
            </a:r>
          </a:p>
        </p:txBody>
      </p:sp>
      <p:pic>
        <p:nvPicPr>
          <p:cNvPr id="12" name="Camera 11">
            <a:extLst>
              <a:ext uri="{FF2B5EF4-FFF2-40B4-BE49-F238E27FC236}">
                <a16:creationId xmlns:a16="http://schemas.microsoft.com/office/drawing/2014/main" id="{CC5A3975-7CCC-DCA3-6ECD-B24D23DE8CDA}"/>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927163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D52A54B-700F-2095-0900-0FDA0AA52406}"/>
              </a:ext>
            </a:extLst>
          </p:cNvPr>
          <p:cNvPicPr>
            <a:picLocks noChangeAspect="1"/>
          </p:cNvPicPr>
          <p:nvPr/>
        </p:nvPicPr>
        <p:blipFill>
          <a:blip r:embed="rId2"/>
          <a:stretch>
            <a:fillRect/>
          </a:stretch>
        </p:blipFill>
        <p:spPr>
          <a:xfrm>
            <a:off x="481073" y="0"/>
            <a:ext cx="8976511" cy="6858000"/>
          </a:xfrm>
          <a:prstGeom prst="rect">
            <a:avLst/>
          </a:prstGeom>
        </p:spPr>
      </p:pic>
      <p:pic>
        <p:nvPicPr>
          <p:cNvPr id="5" name="Graphic 4" descr="Checkmark with solid fill">
            <a:extLst>
              <a:ext uri="{FF2B5EF4-FFF2-40B4-BE49-F238E27FC236}">
                <a16:creationId xmlns:a16="http://schemas.microsoft.com/office/drawing/2014/main" id="{D18EA7CD-B73C-48DF-67CF-E288624C84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5560" y="222601"/>
            <a:ext cx="522546" cy="533049"/>
          </a:xfrm>
          <a:prstGeom prst="rect">
            <a:avLst/>
          </a:prstGeom>
        </p:spPr>
      </p:pic>
      <p:pic>
        <p:nvPicPr>
          <p:cNvPr id="6" name="Graphic 5" descr="Arrow circle with solid fill">
            <a:extLst>
              <a:ext uri="{FF2B5EF4-FFF2-40B4-BE49-F238E27FC236}">
                <a16:creationId xmlns:a16="http://schemas.microsoft.com/office/drawing/2014/main" id="{7C40C065-1B8D-7886-4077-2111472DD64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6194" y="1455990"/>
            <a:ext cx="651912" cy="651912"/>
          </a:xfrm>
          <a:prstGeom prst="rect">
            <a:avLst/>
          </a:prstGeom>
        </p:spPr>
      </p:pic>
      <p:sp>
        <p:nvSpPr>
          <p:cNvPr id="9" name="TextBox 8">
            <a:extLst>
              <a:ext uri="{FF2B5EF4-FFF2-40B4-BE49-F238E27FC236}">
                <a16:creationId xmlns:a16="http://schemas.microsoft.com/office/drawing/2014/main" id="{C4DF71EE-4C49-21DB-7527-0E4B8E79DDEE}"/>
              </a:ext>
            </a:extLst>
          </p:cNvPr>
          <p:cNvSpPr txBox="1"/>
          <p:nvPr/>
        </p:nvSpPr>
        <p:spPr>
          <a:xfrm>
            <a:off x="7952014" y="476359"/>
            <a:ext cx="3759747" cy="2862322"/>
          </a:xfrm>
          <a:prstGeom prst="rect">
            <a:avLst/>
          </a:prstGeom>
          <a:noFill/>
        </p:spPr>
        <p:txBody>
          <a:bodyPr wrap="square" rtlCol="0">
            <a:spAutoFit/>
          </a:bodyPr>
          <a:lstStyle/>
          <a:p>
            <a:r>
              <a:rPr lang="en-AU" b="1" dirty="0"/>
              <a:t>Phase 1:</a:t>
            </a:r>
          </a:p>
          <a:p>
            <a:endParaRPr lang="en-AU" dirty="0"/>
          </a:p>
          <a:p>
            <a:r>
              <a:rPr lang="en-AU" dirty="0"/>
              <a:t>Involved obtaining the dataset and a</a:t>
            </a:r>
          </a:p>
          <a:p>
            <a:r>
              <a:rPr lang="en-AU" dirty="0"/>
              <a:t>good understanding of the problem generally, and then more specifically in the context of the American healthcare system.</a:t>
            </a:r>
          </a:p>
          <a:p>
            <a:endParaRPr lang="en-AU" dirty="0"/>
          </a:p>
          <a:p>
            <a:r>
              <a:rPr lang="en-AU" dirty="0"/>
              <a:t>With this understanding, cleaning tasks could be completed.</a:t>
            </a:r>
          </a:p>
        </p:txBody>
      </p:sp>
      <p:pic>
        <p:nvPicPr>
          <p:cNvPr id="10" name="Graphic 9" descr="Checkmark with solid fill">
            <a:extLst>
              <a:ext uri="{FF2B5EF4-FFF2-40B4-BE49-F238E27FC236}">
                <a16:creationId xmlns:a16="http://schemas.microsoft.com/office/drawing/2014/main" id="{F497E2BD-FEEF-6927-6466-243FF5B9B2C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97837" y="1129093"/>
            <a:ext cx="187014" cy="187014"/>
          </a:xfrm>
          <a:prstGeom prst="rect">
            <a:avLst/>
          </a:prstGeom>
        </p:spPr>
      </p:pic>
      <p:pic>
        <p:nvPicPr>
          <p:cNvPr id="12" name="Camera 11">
            <a:extLst>
              <a:ext uri="{FF2B5EF4-FFF2-40B4-BE49-F238E27FC236}">
                <a16:creationId xmlns:a16="http://schemas.microsoft.com/office/drawing/2014/main" id="{E960C4F1-BAD3-7945-25EA-BA73103D4045}"/>
              </a:ext>
            </a:extLst>
          </p:cNvPr>
          <p:cNvPicPr>
            <a:picLocks noChangeAspect="1"/>
            <a:extLst>
              <a:ext uri="{51228E76-BA90-4043-B771-695A4F85340A}">
                <alf:liveFeedProps xmlns:alf="http://schemas.microsoft.com/office/drawing/2021/livefeed"/>
              </a:ext>
            </a:extLst>
          </p:cNvPicPr>
          <p:nvPr/>
        </p:nvPicPr>
        <p:blipFill>
          <a:blip r:embed="rId7">
            <a:extLst>
              <a:ext uri="{96DAC541-7B7A-43D3-8B79-37D633B846F1}">
                <asvg:svgBlip xmlns:asvg="http://schemas.microsoft.com/office/drawing/2016/SVG/main" r:embed="rId8"/>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408482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D52A54B-700F-2095-0900-0FDA0AA52406}"/>
              </a:ext>
            </a:extLst>
          </p:cNvPr>
          <p:cNvPicPr>
            <a:picLocks noChangeAspect="1"/>
          </p:cNvPicPr>
          <p:nvPr/>
        </p:nvPicPr>
        <p:blipFill>
          <a:blip r:embed="rId2"/>
          <a:stretch>
            <a:fillRect/>
          </a:stretch>
        </p:blipFill>
        <p:spPr>
          <a:xfrm>
            <a:off x="481073" y="0"/>
            <a:ext cx="8976511" cy="6858000"/>
          </a:xfrm>
          <a:prstGeom prst="rect">
            <a:avLst/>
          </a:prstGeom>
        </p:spPr>
      </p:pic>
      <p:pic>
        <p:nvPicPr>
          <p:cNvPr id="5" name="Graphic 4" descr="Checkmark with solid fill">
            <a:extLst>
              <a:ext uri="{FF2B5EF4-FFF2-40B4-BE49-F238E27FC236}">
                <a16:creationId xmlns:a16="http://schemas.microsoft.com/office/drawing/2014/main" id="{D18EA7CD-B73C-48DF-67CF-E288624C84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5560" y="222601"/>
            <a:ext cx="522546" cy="533049"/>
          </a:xfrm>
          <a:prstGeom prst="rect">
            <a:avLst/>
          </a:prstGeom>
        </p:spPr>
      </p:pic>
      <p:pic>
        <p:nvPicPr>
          <p:cNvPr id="6" name="Graphic 5" descr="Arrow circle with solid fill">
            <a:extLst>
              <a:ext uri="{FF2B5EF4-FFF2-40B4-BE49-F238E27FC236}">
                <a16:creationId xmlns:a16="http://schemas.microsoft.com/office/drawing/2014/main" id="{7C40C065-1B8D-7886-4077-2111472DD64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6194" y="1455990"/>
            <a:ext cx="651912" cy="651912"/>
          </a:xfrm>
          <a:prstGeom prst="rect">
            <a:avLst/>
          </a:prstGeom>
        </p:spPr>
      </p:pic>
      <p:sp>
        <p:nvSpPr>
          <p:cNvPr id="2" name="TextBox 1">
            <a:extLst>
              <a:ext uri="{FF2B5EF4-FFF2-40B4-BE49-F238E27FC236}">
                <a16:creationId xmlns:a16="http://schemas.microsoft.com/office/drawing/2014/main" id="{76BE9F63-EFAB-CD5A-5D2B-42C9694C872C}"/>
              </a:ext>
            </a:extLst>
          </p:cNvPr>
          <p:cNvSpPr txBox="1"/>
          <p:nvPr/>
        </p:nvSpPr>
        <p:spPr>
          <a:xfrm>
            <a:off x="7833897" y="399742"/>
            <a:ext cx="4112543" cy="3693319"/>
          </a:xfrm>
          <a:prstGeom prst="rect">
            <a:avLst/>
          </a:prstGeom>
          <a:noFill/>
        </p:spPr>
        <p:txBody>
          <a:bodyPr wrap="square" rtlCol="0">
            <a:spAutoFit/>
          </a:bodyPr>
          <a:lstStyle/>
          <a:p>
            <a:r>
              <a:rPr lang="en-AU" b="1" dirty="0"/>
              <a:t>Phase 2:</a:t>
            </a:r>
          </a:p>
          <a:p>
            <a:endParaRPr lang="en-AU" dirty="0"/>
          </a:p>
          <a:p>
            <a:r>
              <a:rPr lang="en-AU" dirty="0"/>
              <a:t>EDA to tease out some more context clues or presence of variation between groups.</a:t>
            </a:r>
          </a:p>
          <a:p>
            <a:endParaRPr lang="en-AU" dirty="0"/>
          </a:p>
          <a:p>
            <a:r>
              <a:rPr lang="en-AU" dirty="0"/>
              <a:t>Feature selection which has already been completed through the research phase.</a:t>
            </a:r>
          </a:p>
          <a:p>
            <a:endParaRPr lang="en-AU" dirty="0"/>
          </a:p>
          <a:p>
            <a:r>
              <a:rPr lang="en-AU" dirty="0"/>
              <a:t>Data preparation is occurring concurrently with standardization, one-hot encoding, and ‘binarizing’ all under consideration.</a:t>
            </a:r>
          </a:p>
          <a:p>
            <a:endParaRPr lang="en-AU" dirty="0"/>
          </a:p>
          <a:p>
            <a:endParaRPr lang="en-AU" dirty="0"/>
          </a:p>
        </p:txBody>
      </p:sp>
      <p:pic>
        <p:nvPicPr>
          <p:cNvPr id="3" name="Camera 2">
            <a:extLst>
              <a:ext uri="{FF2B5EF4-FFF2-40B4-BE49-F238E27FC236}">
                <a16:creationId xmlns:a16="http://schemas.microsoft.com/office/drawing/2014/main" id="{C217979A-6CD7-C7FE-B221-C318A014C4F5}"/>
              </a:ext>
            </a:extLst>
          </p:cNvPr>
          <p:cNvPicPr>
            <a:picLocks noChangeAspect="1"/>
            <a:extLst>
              <a:ext uri="{51228E76-BA90-4043-B771-695A4F85340A}">
                <alf:liveFeedProps xmlns:alf="http://schemas.microsoft.com/office/drawing/2021/livefeed"/>
              </a:ext>
            </a:extLst>
          </p:cNvPicPr>
          <p:nvPr/>
        </p:nvPicPr>
        <p:blipFill>
          <a:blip r:embed="rId7">
            <a:extLst>
              <a:ext uri="{96DAC541-7B7A-43D3-8B79-37D633B846F1}">
                <asvg:svgBlip xmlns:asvg="http://schemas.microsoft.com/office/drawing/2016/SVG/main" r:embed="rId8"/>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92268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Arrow: Curved Left 23">
            <a:extLst>
              <a:ext uri="{FF2B5EF4-FFF2-40B4-BE49-F238E27FC236}">
                <a16:creationId xmlns:a16="http://schemas.microsoft.com/office/drawing/2014/main" id="{70A7FA93-ED30-3EFE-35DF-87AAFE357ED8}"/>
              </a:ext>
            </a:extLst>
          </p:cNvPr>
          <p:cNvSpPr/>
          <p:nvPr/>
        </p:nvSpPr>
        <p:spPr>
          <a:xfrm rot="16200000">
            <a:off x="7661247" y="946534"/>
            <a:ext cx="832757" cy="2019358"/>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3" name="Title 2">
            <a:extLst>
              <a:ext uri="{FF2B5EF4-FFF2-40B4-BE49-F238E27FC236}">
                <a16:creationId xmlns:a16="http://schemas.microsoft.com/office/drawing/2014/main" id="{023170F7-A2AE-30FC-3F40-E7955CA5478C}"/>
              </a:ext>
            </a:extLst>
          </p:cNvPr>
          <p:cNvSpPr>
            <a:spLocks noGrp="1"/>
          </p:cNvSpPr>
          <p:nvPr>
            <p:ph type="title"/>
          </p:nvPr>
        </p:nvSpPr>
        <p:spPr/>
        <p:txBody>
          <a:bodyPr/>
          <a:lstStyle/>
          <a:p>
            <a:r>
              <a:rPr lang="en-AU" dirty="0"/>
              <a:t>Avoiding researcher Bias</a:t>
            </a:r>
          </a:p>
        </p:txBody>
      </p:sp>
      <p:graphicFrame>
        <p:nvGraphicFramePr>
          <p:cNvPr id="4" name="Table 3">
            <a:extLst>
              <a:ext uri="{FF2B5EF4-FFF2-40B4-BE49-F238E27FC236}">
                <a16:creationId xmlns:a16="http://schemas.microsoft.com/office/drawing/2014/main" id="{879F1E5C-BF8A-3352-B8B6-01648047383F}"/>
              </a:ext>
            </a:extLst>
          </p:cNvPr>
          <p:cNvGraphicFramePr>
            <a:graphicFrameLocks noGrp="1"/>
          </p:cNvGraphicFramePr>
          <p:nvPr>
            <p:extLst>
              <p:ext uri="{D42A27DB-BD31-4B8C-83A1-F6EECF244321}">
                <p14:modId xmlns:p14="http://schemas.microsoft.com/office/powerpoint/2010/main" val="1415917225"/>
              </p:ext>
            </p:extLst>
          </p:nvPr>
        </p:nvGraphicFramePr>
        <p:xfrm>
          <a:off x="1024128" y="2001459"/>
          <a:ext cx="6344556" cy="1721455"/>
        </p:xfrm>
        <a:graphic>
          <a:graphicData uri="http://schemas.openxmlformats.org/drawingml/2006/table">
            <a:tbl>
              <a:tblPr firstRow="1" bandRow="1">
                <a:tableStyleId>{5C22544A-7EE6-4342-B048-85BDC9FD1C3A}</a:tableStyleId>
              </a:tblPr>
              <a:tblGrid>
                <a:gridCol w="1057426">
                  <a:extLst>
                    <a:ext uri="{9D8B030D-6E8A-4147-A177-3AD203B41FA5}">
                      <a16:colId xmlns:a16="http://schemas.microsoft.com/office/drawing/2014/main" val="110715623"/>
                    </a:ext>
                  </a:extLst>
                </a:gridCol>
                <a:gridCol w="1057426">
                  <a:extLst>
                    <a:ext uri="{9D8B030D-6E8A-4147-A177-3AD203B41FA5}">
                      <a16:colId xmlns:a16="http://schemas.microsoft.com/office/drawing/2014/main" val="3631812933"/>
                    </a:ext>
                  </a:extLst>
                </a:gridCol>
                <a:gridCol w="1057426">
                  <a:extLst>
                    <a:ext uri="{9D8B030D-6E8A-4147-A177-3AD203B41FA5}">
                      <a16:colId xmlns:a16="http://schemas.microsoft.com/office/drawing/2014/main" val="1175941835"/>
                    </a:ext>
                  </a:extLst>
                </a:gridCol>
                <a:gridCol w="1057426">
                  <a:extLst>
                    <a:ext uri="{9D8B030D-6E8A-4147-A177-3AD203B41FA5}">
                      <a16:colId xmlns:a16="http://schemas.microsoft.com/office/drawing/2014/main" val="3140969413"/>
                    </a:ext>
                  </a:extLst>
                </a:gridCol>
                <a:gridCol w="1057426">
                  <a:extLst>
                    <a:ext uri="{9D8B030D-6E8A-4147-A177-3AD203B41FA5}">
                      <a16:colId xmlns:a16="http://schemas.microsoft.com/office/drawing/2014/main" val="3004569926"/>
                    </a:ext>
                  </a:extLst>
                </a:gridCol>
                <a:gridCol w="1057426">
                  <a:extLst>
                    <a:ext uri="{9D8B030D-6E8A-4147-A177-3AD203B41FA5}">
                      <a16:colId xmlns:a16="http://schemas.microsoft.com/office/drawing/2014/main" val="3844319959"/>
                    </a:ext>
                  </a:extLst>
                </a:gridCol>
              </a:tblGrid>
              <a:tr h="393839">
                <a:tc>
                  <a:txBody>
                    <a:bodyPr/>
                    <a:lstStyle/>
                    <a:p>
                      <a:r>
                        <a:rPr lang="en-AU" sz="1000" dirty="0"/>
                        <a:t>Race</a:t>
                      </a:r>
                    </a:p>
                  </a:txBody>
                  <a:tcPr>
                    <a:solidFill>
                      <a:schemeClr val="accent5">
                        <a:lumMod val="40000"/>
                        <a:lumOff val="60000"/>
                      </a:schemeClr>
                    </a:solidFill>
                  </a:tcPr>
                </a:tc>
                <a:tc>
                  <a:txBody>
                    <a:bodyPr/>
                    <a:lstStyle/>
                    <a:p>
                      <a:r>
                        <a:rPr lang="en-AU" sz="1000" dirty="0"/>
                        <a:t>Gender</a:t>
                      </a:r>
                    </a:p>
                  </a:txBody>
                  <a:tcPr>
                    <a:solidFill>
                      <a:schemeClr val="accent5">
                        <a:lumMod val="40000"/>
                        <a:lumOff val="60000"/>
                      </a:schemeClr>
                    </a:solidFill>
                  </a:tcPr>
                </a:tc>
                <a:tc>
                  <a:txBody>
                    <a:bodyPr/>
                    <a:lstStyle/>
                    <a:p>
                      <a:r>
                        <a:rPr lang="en-AU" sz="1000" dirty="0"/>
                        <a:t>Age</a:t>
                      </a:r>
                    </a:p>
                  </a:txBody>
                  <a:tcPr>
                    <a:solidFill>
                      <a:schemeClr val="accent5">
                        <a:lumMod val="40000"/>
                        <a:lumOff val="60000"/>
                      </a:schemeClr>
                    </a:solidFill>
                  </a:tcPr>
                </a:tc>
                <a:tc>
                  <a:txBody>
                    <a:bodyPr/>
                    <a:lstStyle/>
                    <a:p>
                      <a:r>
                        <a:rPr lang="en-AU" sz="1000" dirty="0"/>
                        <a:t>Numerical features</a:t>
                      </a:r>
                    </a:p>
                  </a:txBody>
                  <a:tcPr/>
                </a:tc>
                <a:tc>
                  <a:txBody>
                    <a:bodyPr/>
                    <a:lstStyle/>
                    <a:p>
                      <a:r>
                        <a:rPr lang="en-AU" sz="1000" dirty="0"/>
                        <a:t>One-hot encoded features</a:t>
                      </a:r>
                    </a:p>
                  </a:txBody>
                  <a:tcPr/>
                </a:tc>
                <a:tc>
                  <a:txBody>
                    <a:bodyPr/>
                    <a:lstStyle/>
                    <a:p>
                      <a:r>
                        <a:rPr lang="en-AU" sz="1000" dirty="0"/>
                        <a:t>Other </a:t>
                      </a:r>
                      <a:r>
                        <a:rPr lang="en-AU" sz="1000" dirty="0" err="1"/>
                        <a:t>binay</a:t>
                      </a:r>
                      <a:r>
                        <a:rPr lang="en-AU" sz="1000" dirty="0"/>
                        <a:t> features</a:t>
                      </a:r>
                    </a:p>
                  </a:txBody>
                  <a:tcPr/>
                </a:tc>
                <a:extLst>
                  <a:ext uri="{0D108BD9-81ED-4DB2-BD59-A6C34878D82A}">
                    <a16:rowId xmlns:a16="http://schemas.microsoft.com/office/drawing/2014/main" val="931935476"/>
                  </a:ext>
                </a:extLst>
              </a:tr>
              <a:tr h="368592">
                <a:tc>
                  <a:txBody>
                    <a:bodyPr/>
                    <a:lstStyle/>
                    <a:p>
                      <a:endParaRPr lang="en-AU" sz="1000"/>
                    </a:p>
                  </a:txBody>
                  <a:tcPr>
                    <a:solidFill>
                      <a:schemeClr val="accent5">
                        <a:lumMod val="40000"/>
                        <a:lumOff val="60000"/>
                      </a:schemeClr>
                    </a:solidFill>
                  </a:tcPr>
                </a:tc>
                <a:tc>
                  <a:txBody>
                    <a:bodyPr/>
                    <a:lstStyle/>
                    <a:p>
                      <a:endParaRPr lang="en-AU" sz="1000"/>
                    </a:p>
                  </a:txBody>
                  <a:tcPr>
                    <a:solidFill>
                      <a:schemeClr val="accent5">
                        <a:lumMod val="40000"/>
                        <a:lumOff val="60000"/>
                      </a:schemeClr>
                    </a:solidFill>
                  </a:tcPr>
                </a:tc>
                <a:tc>
                  <a:txBody>
                    <a:bodyPr/>
                    <a:lstStyle/>
                    <a:p>
                      <a:endParaRPr lang="en-AU" sz="1000" dirty="0"/>
                    </a:p>
                  </a:txBody>
                  <a:tcPr>
                    <a:solidFill>
                      <a:schemeClr val="accent5">
                        <a:lumMod val="40000"/>
                        <a:lumOff val="60000"/>
                      </a:schemeClr>
                    </a:solidFill>
                  </a:tcPr>
                </a:tc>
                <a:tc>
                  <a:txBody>
                    <a:bodyPr/>
                    <a:lstStyle/>
                    <a:p>
                      <a:endParaRPr lang="en-AU" sz="1000"/>
                    </a:p>
                  </a:txBody>
                  <a:tcPr/>
                </a:tc>
                <a:tc>
                  <a:txBody>
                    <a:bodyPr/>
                    <a:lstStyle/>
                    <a:p>
                      <a:endParaRPr lang="en-AU" sz="1000"/>
                    </a:p>
                  </a:txBody>
                  <a:tcPr/>
                </a:tc>
                <a:tc>
                  <a:txBody>
                    <a:bodyPr/>
                    <a:lstStyle/>
                    <a:p>
                      <a:endParaRPr lang="en-AU" sz="1000"/>
                    </a:p>
                  </a:txBody>
                  <a:tcPr/>
                </a:tc>
                <a:extLst>
                  <a:ext uri="{0D108BD9-81ED-4DB2-BD59-A6C34878D82A}">
                    <a16:rowId xmlns:a16="http://schemas.microsoft.com/office/drawing/2014/main" val="2113116695"/>
                  </a:ext>
                </a:extLst>
              </a:tr>
              <a:tr h="368592">
                <a:tc>
                  <a:txBody>
                    <a:bodyPr/>
                    <a:lstStyle/>
                    <a:p>
                      <a:endParaRPr lang="en-AU" sz="1000"/>
                    </a:p>
                  </a:txBody>
                  <a:tcPr>
                    <a:solidFill>
                      <a:schemeClr val="accent5">
                        <a:lumMod val="40000"/>
                        <a:lumOff val="60000"/>
                      </a:schemeClr>
                    </a:solidFill>
                  </a:tcPr>
                </a:tc>
                <a:tc>
                  <a:txBody>
                    <a:bodyPr/>
                    <a:lstStyle/>
                    <a:p>
                      <a:endParaRPr lang="en-AU" sz="1000"/>
                    </a:p>
                  </a:txBody>
                  <a:tcPr>
                    <a:solidFill>
                      <a:schemeClr val="accent5">
                        <a:lumMod val="40000"/>
                        <a:lumOff val="60000"/>
                      </a:schemeClr>
                    </a:solidFill>
                  </a:tcPr>
                </a:tc>
                <a:tc>
                  <a:txBody>
                    <a:bodyPr/>
                    <a:lstStyle/>
                    <a:p>
                      <a:endParaRPr lang="en-AU" sz="1000" dirty="0"/>
                    </a:p>
                  </a:txBody>
                  <a:tcPr>
                    <a:solidFill>
                      <a:schemeClr val="accent5">
                        <a:lumMod val="40000"/>
                        <a:lumOff val="60000"/>
                      </a:schemeClr>
                    </a:solidFill>
                  </a:tcPr>
                </a:tc>
                <a:tc>
                  <a:txBody>
                    <a:bodyPr/>
                    <a:lstStyle/>
                    <a:p>
                      <a:endParaRPr lang="en-AU" sz="1000"/>
                    </a:p>
                  </a:txBody>
                  <a:tcPr/>
                </a:tc>
                <a:tc>
                  <a:txBody>
                    <a:bodyPr/>
                    <a:lstStyle/>
                    <a:p>
                      <a:endParaRPr lang="en-AU" sz="1000"/>
                    </a:p>
                  </a:txBody>
                  <a:tcPr/>
                </a:tc>
                <a:tc>
                  <a:txBody>
                    <a:bodyPr/>
                    <a:lstStyle/>
                    <a:p>
                      <a:endParaRPr lang="en-AU" sz="1000" dirty="0"/>
                    </a:p>
                  </a:txBody>
                  <a:tcPr/>
                </a:tc>
                <a:extLst>
                  <a:ext uri="{0D108BD9-81ED-4DB2-BD59-A6C34878D82A}">
                    <a16:rowId xmlns:a16="http://schemas.microsoft.com/office/drawing/2014/main" val="1612082021"/>
                  </a:ext>
                </a:extLst>
              </a:tr>
              <a:tr h="435631">
                <a:tc>
                  <a:txBody>
                    <a:bodyPr/>
                    <a:lstStyle/>
                    <a:p>
                      <a:endParaRPr lang="en-AU" sz="1000" dirty="0"/>
                    </a:p>
                  </a:txBody>
                  <a:tcPr>
                    <a:solidFill>
                      <a:schemeClr val="accent5">
                        <a:lumMod val="40000"/>
                        <a:lumOff val="60000"/>
                      </a:schemeClr>
                    </a:solidFill>
                  </a:tcPr>
                </a:tc>
                <a:tc>
                  <a:txBody>
                    <a:bodyPr/>
                    <a:lstStyle/>
                    <a:p>
                      <a:endParaRPr lang="en-AU" sz="1000" dirty="0"/>
                    </a:p>
                  </a:txBody>
                  <a:tcPr>
                    <a:solidFill>
                      <a:schemeClr val="accent5">
                        <a:lumMod val="40000"/>
                        <a:lumOff val="60000"/>
                      </a:schemeClr>
                    </a:solidFill>
                  </a:tcPr>
                </a:tc>
                <a:tc>
                  <a:txBody>
                    <a:bodyPr/>
                    <a:lstStyle/>
                    <a:p>
                      <a:endParaRPr lang="en-AU" sz="1000" dirty="0"/>
                    </a:p>
                  </a:txBody>
                  <a:tcPr>
                    <a:solidFill>
                      <a:schemeClr val="accent5">
                        <a:lumMod val="40000"/>
                        <a:lumOff val="60000"/>
                      </a:schemeClr>
                    </a:solidFill>
                  </a:tcPr>
                </a:tc>
                <a:tc>
                  <a:txBody>
                    <a:bodyPr/>
                    <a:lstStyle/>
                    <a:p>
                      <a:endParaRPr lang="en-AU" sz="1000" dirty="0"/>
                    </a:p>
                  </a:txBody>
                  <a:tcPr/>
                </a:tc>
                <a:tc>
                  <a:txBody>
                    <a:bodyPr/>
                    <a:lstStyle/>
                    <a:p>
                      <a:endParaRPr lang="en-AU" sz="1000" dirty="0"/>
                    </a:p>
                  </a:txBody>
                  <a:tcPr/>
                </a:tc>
                <a:tc>
                  <a:txBody>
                    <a:bodyPr/>
                    <a:lstStyle/>
                    <a:p>
                      <a:endParaRPr lang="en-AU" sz="1000" dirty="0"/>
                    </a:p>
                  </a:txBody>
                  <a:tcPr/>
                </a:tc>
                <a:extLst>
                  <a:ext uri="{0D108BD9-81ED-4DB2-BD59-A6C34878D82A}">
                    <a16:rowId xmlns:a16="http://schemas.microsoft.com/office/drawing/2014/main" val="182336577"/>
                  </a:ext>
                </a:extLst>
              </a:tr>
            </a:tbl>
          </a:graphicData>
        </a:graphic>
      </p:graphicFrame>
      <p:sp>
        <p:nvSpPr>
          <p:cNvPr id="7" name="Rectangle 6">
            <a:extLst>
              <a:ext uri="{FF2B5EF4-FFF2-40B4-BE49-F238E27FC236}">
                <a16:creationId xmlns:a16="http://schemas.microsoft.com/office/drawing/2014/main" id="{6D01C893-BD1B-8004-7E50-331C50FEC6AC}"/>
              </a:ext>
            </a:extLst>
          </p:cNvPr>
          <p:cNvSpPr/>
          <p:nvPr/>
        </p:nvSpPr>
        <p:spPr>
          <a:xfrm>
            <a:off x="4196406" y="1877786"/>
            <a:ext cx="3172278" cy="201935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AU"/>
          </a:p>
        </p:txBody>
      </p:sp>
      <p:sp>
        <p:nvSpPr>
          <p:cNvPr id="12" name="Rectangle 11">
            <a:extLst>
              <a:ext uri="{FF2B5EF4-FFF2-40B4-BE49-F238E27FC236}">
                <a16:creationId xmlns:a16="http://schemas.microsoft.com/office/drawing/2014/main" id="{DEB9D961-954B-F45B-CFD1-958F714A689D}"/>
              </a:ext>
            </a:extLst>
          </p:cNvPr>
          <p:cNvSpPr/>
          <p:nvPr/>
        </p:nvSpPr>
        <p:spPr>
          <a:xfrm>
            <a:off x="8262258" y="2430181"/>
            <a:ext cx="1175657" cy="10123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t>Clustering Model</a:t>
            </a:r>
          </a:p>
        </p:txBody>
      </p:sp>
      <p:graphicFrame>
        <p:nvGraphicFramePr>
          <p:cNvPr id="13" name="Table 12">
            <a:extLst>
              <a:ext uri="{FF2B5EF4-FFF2-40B4-BE49-F238E27FC236}">
                <a16:creationId xmlns:a16="http://schemas.microsoft.com/office/drawing/2014/main" id="{5A9BC31B-2E62-5028-66CF-72C4DDE5345F}"/>
              </a:ext>
            </a:extLst>
          </p:cNvPr>
          <p:cNvGraphicFramePr>
            <a:graphicFrameLocks noGrp="1"/>
          </p:cNvGraphicFramePr>
          <p:nvPr>
            <p:extLst>
              <p:ext uri="{D42A27DB-BD31-4B8C-83A1-F6EECF244321}">
                <p14:modId xmlns:p14="http://schemas.microsoft.com/office/powerpoint/2010/main" val="3746182116"/>
              </p:ext>
            </p:extLst>
          </p:nvPr>
        </p:nvGraphicFramePr>
        <p:xfrm>
          <a:off x="6477425" y="4469656"/>
          <a:ext cx="1454150" cy="1562860"/>
        </p:xfrm>
        <a:graphic>
          <a:graphicData uri="http://schemas.openxmlformats.org/drawingml/2006/table">
            <a:tbl>
              <a:tblPr firstRow="1" bandRow="1">
                <a:tableStyleId>{5C22544A-7EE6-4342-B048-85BDC9FD1C3A}</a:tableStyleId>
              </a:tblPr>
              <a:tblGrid>
                <a:gridCol w="1454150">
                  <a:extLst>
                    <a:ext uri="{9D8B030D-6E8A-4147-A177-3AD203B41FA5}">
                      <a16:colId xmlns:a16="http://schemas.microsoft.com/office/drawing/2014/main" val="612693880"/>
                    </a:ext>
                  </a:extLst>
                </a:gridCol>
              </a:tblGrid>
              <a:tr h="390715">
                <a:tc>
                  <a:txBody>
                    <a:bodyPr/>
                    <a:lstStyle/>
                    <a:p>
                      <a:r>
                        <a:rPr lang="en-AU" sz="1200" dirty="0"/>
                        <a:t>Cluster Label</a:t>
                      </a:r>
                    </a:p>
                  </a:txBody>
                  <a:tcPr/>
                </a:tc>
                <a:extLst>
                  <a:ext uri="{0D108BD9-81ED-4DB2-BD59-A6C34878D82A}">
                    <a16:rowId xmlns:a16="http://schemas.microsoft.com/office/drawing/2014/main" val="1342430990"/>
                  </a:ext>
                </a:extLst>
              </a:tr>
              <a:tr h="390715">
                <a:tc>
                  <a:txBody>
                    <a:bodyPr/>
                    <a:lstStyle/>
                    <a:p>
                      <a:endParaRPr lang="en-AU" sz="1200"/>
                    </a:p>
                  </a:txBody>
                  <a:tcPr/>
                </a:tc>
                <a:extLst>
                  <a:ext uri="{0D108BD9-81ED-4DB2-BD59-A6C34878D82A}">
                    <a16:rowId xmlns:a16="http://schemas.microsoft.com/office/drawing/2014/main" val="2013478735"/>
                  </a:ext>
                </a:extLst>
              </a:tr>
              <a:tr h="390715">
                <a:tc>
                  <a:txBody>
                    <a:bodyPr/>
                    <a:lstStyle/>
                    <a:p>
                      <a:endParaRPr lang="en-AU" sz="1200"/>
                    </a:p>
                  </a:txBody>
                  <a:tcPr/>
                </a:tc>
                <a:extLst>
                  <a:ext uri="{0D108BD9-81ED-4DB2-BD59-A6C34878D82A}">
                    <a16:rowId xmlns:a16="http://schemas.microsoft.com/office/drawing/2014/main" val="329891972"/>
                  </a:ext>
                </a:extLst>
              </a:tr>
              <a:tr h="390715">
                <a:tc>
                  <a:txBody>
                    <a:bodyPr/>
                    <a:lstStyle/>
                    <a:p>
                      <a:endParaRPr lang="en-AU" sz="1200" dirty="0"/>
                    </a:p>
                  </a:txBody>
                  <a:tcPr/>
                </a:tc>
                <a:extLst>
                  <a:ext uri="{0D108BD9-81ED-4DB2-BD59-A6C34878D82A}">
                    <a16:rowId xmlns:a16="http://schemas.microsoft.com/office/drawing/2014/main" val="711428423"/>
                  </a:ext>
                </a:extLst>
              </a:tr>
            </a:tbl>
          </a:graphicData>
        </a:graphic>
      </p:graphicFrame>
      <p:sp>
        <p:nvSpPr>
          <p:cNvPr id="15" name="Arrow: Right 14">
            <a:extLst>
              <a:ext uri="{FF2B5EF4-FFF2-40B4-BE49-F238E27FC236}">
                <a16:creationId xmlns:a16="http://schemas.microsoft.com/office/drawing/2014/main" id="{FFBCB1C3-1C27-25F6-92B6-B6F8DF31EC07}"/>
              </a:ext>
            </a:extLst>
          </p:cNvPr>
          <p:cNvSpPr/>
          <p:nvPr/>
        </p:nvSpPr>
        <p:spPr>
          <a:xfrm rot="3303489">
            <a:off x="2811144" y="3898171"/>
            <a:ext cx="375559" cy="47908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AU"/>
          </a:p>
        </p:txBody>
      </p:sp>
      <p:graphicFrame>
        <p:nvGraphicFramePr>
          <p:cNvPr id="25" name="Table 24">
            <a:extLst>
              <a:ext uri="{FF2B5EF4-FFF2-40B4-BE49-F238E27FC236}">
                <a16:creationId xmlns:a16="http://schemas.microsoft.com/office/drawing/2014/main" id="{C7F738FE-FB44-999A-D1DB-30B5478F2D7C}"/>
              </a:ext>
            </a:extLst>
          </p:cNvPr>
          <p:cNvGraphicFramePr>
            <a:graphicFrameLocks noGrp="1"/>
          </p:cNvGraphicFramePr>
          <p:nvPr>
            <p:extLst>
              <p:ext uri="{D42A27DB-BD31-4B8C-83A1-F6EECF244321}">
                <p14:modId xmlns:p14="http://schemas.microsoft.com/office/powerpoint/2010/main" val="819728164"/>
              </p:ext>
            </p:extLst>
          </p:nvPr>
        </p:nvGraphicFramePr>
        <p:xfrm>
          <a:off x="2923722" y="4465864"/>
          <a:ext cx="3172278" cy="1566654"/>
        </p:xfrm>
        <a:graphic>
          <a:graphicData uri="http://schemas.openxmlformats.org/drawingml/2006/table">
            <a:tbl>
              <a:tblPr firstRow="1" bandRow="1">
                <a:tableStyleId>{5C22544A-7EE6-4342-B048-85BDC9FD1C3A}</a:tableStyleId>
              </a:tblPr>
              <a:tblGrid>
                <a:gridCol w="1057426">
                  <a:extLst>
                    <a:ext uri="{9D8B030D-6E8A-4147-A177-3AD203B41FA5}">
                      <a16:colId xmlns:a16="http://schemas.microsoft.com/office/drawing/2014/main" val="3698189558"/>
                    </a:ext>
                  </a:extLst>
                </a:gridCol>
                <a:gridCol w="1057426">
                  <a:extLst>
                    <a:ext uri="{9D8B030D-6E8A-4147-A177-3AD203B41FA5}">
                      <a16:colId xmlns:a16="http://schemas.microsoft.com/office/drawing/2014/main" val="259129103"/>
                    </a:ext>
                  </a:extLst>
                </a:gridCol>
                <a:gridCol w="1057426">
                  <a:extLst>
                    <a:ext uri="{9D8B030D-6E8A-4147-A177-3AD203B41FA5}">
                      <a16:colId xmlns:a16="http://schemas.microsoft.com/office/drawing/2014/main" val="3224221721"/>
                    </a:ext>
                  </a:extLst>
                </a:gridCol>
              </a:tblGrid>
              <a:tr h="393839">
                <a:tc>
                  <a:txBody>
                    <a:bodyPr/>
                    <a:lstStyle/>
                    <a:p>
                      <a:r>
                        <a:rPr lang="en-AU" sz="1200" dirty="0"/>
                        <a:t>Race</a:t>
                      </a:r>
                    </a:p>
                  </a:txBody>
                  <a:tcPr>
                    <a:solidFill>
                      <a:schemeClr val="accent5">
                        <a:lumMod val="40000"/>
                        <a:lumOff val="60000"/>
                      </a:schemeClr>
                    </a:solidFill>
                  </a:tcPr>
                </a:tc>
                <a:tc>
                  <a:txBody>
                    <a:bodyPr/>
                    <a:lstStyle/>
                    <a:p>
                      <a:r>
                        <a:rPr lang="en-AU" sz="1200" dirty="0"/>
                        <a:t>Gender</a:t>
                      </a:r>
                    </a:p>
                  </a:txBody>
                  <a:tcPr>
                    <a:solidFill>
                      <a:schemeClr val="accent5">
                        <a:lumMod val="40000"/>
                        <a:lumOff val="60000"/>
                      </a:schemeClr>
                    </a:solidFill>
                  </a:tcPr>
                </a:tc>
                <a:tc>
                  <a:txBody>
                    <a:bodyPr/>
                    <a:lstStyle/>
                    <a:p>
                      <a:r>
                        <a:rPr lang="en-AU" sz="1200" dirty="0"/>
                        <a:t>Age</a:t>
                      </a:r>
                    </a:p>
                  </a:txBody>
                  <a:tcPr>
                    <a:solidFill>
                      <a:schemeClr val="accent5">
                        <a:lumMod val="40000"/>
                        <a:lumOff val="60000"/>
                      </a:schemeClr>
                    </a:solidFill>
                  </a:tcPr>
                </a:tc>
                <a:extLst>
                  <a:ext uri="{0D108BD9-81ED-4DB2-BD59-A6C34878D82A}">
                    <a16:rowId xmlns:a16="http://schemas.microsoft.com/office/drawing/2014/main" val="1316235360"/>
                  </a:ext>
                </a:extLst>
              </a:tr>
              <a:tr h="368592">
                <a:tc>
                  <a:txBody>
                    <a:bodyPr/>
                    <a:lstStyle/>
                    <a:p>
                      <a:endParaRPr lang="en-AU" sz="1000"/>
                    </a:p>
                  </a:txBody>
                  <a:tcPr>
                    <a:solidFill>
                      <a:schemeClr val="accent5">
                        <a:lumMod val="40000"/>
                        <a:lumOff val="60000"/>
                      </a:schemeClr>
                    </a:solidFill>
                  </a:tcPr>
                </a:tc>
                <a:tc>
                  <a:txBody>
                    <a:bodyPr/>
                    <a:lstStyle/>
                    <a:p>
                      <a:endParaRPr lang="en-AU" sz="1000"/>
                    </a:p>
                  </a:txBody>
                  <a:tcPr>
                    <a:solidFill>
                      <a:schemeClr val="accent5">
                        <a:lumMod val="40000"/>
                        <a:lumOff val="60000"/>
                      </a:schemeClr>
                    </a:solidFill>
                  </a:tcPr>
                </a:tc>
                <a:tc>
                  <a:txBody>
                    <a:bodyPr/>
                    <a:lstStyle/>
                    <a:p>
                      <a:endParaRPr lang="en-AU" sz="1000" dirty="0"/>
                    </a:p>
                  </a:txBody>
                  <a:tcPr>
                    <a:solidFill>
                      <a:schemeClr val="accent5">
                        <a:lumMod val="40000"/>
                        <a:lumOff val="60000"/>
                      </a:schemeClr>
                    </a:solidFill>
                  </a:tcPr>
                </a:tc>
                <a:extLst>
                  <a:ext uri="{0D108BD9-81ED-4DB2-BD59-A6C34878D82A}">
                    <a16:rowId xmlns:a16="http://schemas.microsoft.com/office/drawing/2014/main" val="3620207356"/>
                  </a:ext>
                </a:extLst>
              </a:tr>
              <a:tr h="368592">
                <a:tc>
                  <a:txBody>
                    <a:bodyPr/>
                    <a:lstStyle/>
                    <a:p>
                      <a:endParaRPr lang="en-AU" sz="1000"/>
                    </a:p>
                  </a:txBody>
                  <a:tcPr>
                    <a:solidFill>
                      <a:schemeClr val="accent5">
                        <a:lumMod val="40000"/>
                        <a:lumOff val="60000"/>
                      </a:schemeClr>
                    </a:solidFill>
                  </a:tcPr>
                </a:tc>
                <a:tc>
                  <a:txBody>
                    <a:bodyPr/>
                    <a:lstStyle/>
                    <a:p>
                      <a:endParaRPr lang="en-AU" sz="1000"/>
                    </a:p>
                  </a:txBody>
                  <a:tcPr>
                    <a:solidFill>
                      <a:schemeClr val="accent5">
                        <a:lumMod val="40000"/>
                        <a:lumOff val="60000"/>
                      </a:schemeClr>
                    </a:solidFill>
                  </a:tcPr>
                </a:tc>
                <a:tc>
                  <a:txBody>
                    <a:bodyPr/>
                    <a:lstStyle/>
                    <a:p>
                      <a:endParaRPr lang="en-AU" sz="1000" dirty="0"/>
                    </a:p>
                  </a:txBody>
                  <a:tcPr>
                    <a:solidFill>
                      <a:schemeClr val="accent5">
                        <a:lumMod val="40000"/>
                        <a:lumOff val="60000"/>
                      </a:schemeClr>
                    </a:solidFill>
                  </a:tcPr>
                </a:tc>
                <a:extLst>
                  <a:ext uri="{0D108BD9-81ED-4DB2-BD59-A6C34878D82A}">
                    <a16:rowId xmlns:a16="http://schemas.microsoft.com/office/drawing/2014/main" val="1065121269"/>
                  </a:ext>
                </a:extLst>
              </a:tr>
              <a:tr h="435631">
                <a:tc>
                  <a:txBody>
                    <a:bodyPr/>
                    <a:lstStyle/>
                    <a:p>
                      <a:endParaRPr lang="en-AU" sz="1000" dirty="0"/>
                    </a:p>
                  </a:txBody>
                  <a:tcPr>
                    <a:solidFill>
                      <a:schemeClr val="accent5">
                        <a:lumMod val="40000"/>
                        <a:lumOff val="60000"/>
                      </a:schemeClr>
                    </a:solidFill>
                  </a:tcPr>
                </a:tc>
                <a:tc>
                  <a:txBody>
                    <a:bodyPr/>
                    <a:lstStyle/>
                    <a:p>
                      <a:endParaRPr lang="en-AU" sz="1000" dirty="0"/>
                    </a:p>
                  </a:txBody>
                  <a:tcPr>
                    <a:solidFill>
                      <a:schemeClr val="accent5">
                        <a:lumMod val="40000"/>
                        <a:lumOff val="60000"/>
                      </a:schemeClr>
                    </a:solidFill>
                  </a:tcPr>
                </a:tc>
                <a:tc>
                  <a:txBody>
                    <a:bodyPr/>
                    <a:lstStyle/>
                    <a:p>
                      <a:endParaRPr lang="en-AU" sz="1000" dirty="0"/>
                    </a:p>
                  </a:txBody>
                  <a:tcPr>
                    <a:solidFill>
                      <a:schemeClr val="accent5">
                        <a:lumMod val="40000"/>
                        <a:lumOff val="60000"/>
                      </a:schemeClr>
                    </a:solidFill>
                  </a:tcPr>
                </a:tc>
                <a:extLst>
                  <a:ext uri="{0D108BD9-81ED-4DB2-BD59-A6C34878D82A}">
                    <a16:rowId xmlns:a16="http://schemas.microsoft.com/office/drawing/2014/main" val="2145528754"/>
                  </a:ext>
                </a:extLst>
              </a:tr>
            </a:tbl>
          </a:graphicData>
        </a:graphic>
      </p:graphicFrame>
      <p:sp>
        <p:nvSpPr>
          <p:cNvPr id="26" name="Arrow: Right 25">
            <a:extLst>
              <a:ext uri="{FF2B5EF4-FFF2-40B4-BE49-F238E27FC236}">
                <a16:creationId xmlns:a16="http://schemas.microsoft.com/office/drawing/2014/main" id="{BAFAFD8C-2195-48BF-D1A4-B29A14BD0911}"/>
              </a:ext>
            </a:extLst>
          </p:cNvPr>
          <p:cNvSpPr/>
          <p:nvPr/>
        </p:nvSpPr>
        <p:spPr>
          <a:xfrm rot="7693670">
            <a:off x="8357937" y="3601503"/>
            <a:ext cx="375559" cy="47908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AU"/>
          </a:p>
        </p:txBody>
      </p:sp>
      <p:pic>
        <p:nvPicPr>
          <p:cNvPr id="27" name="Camera 26">
            <a:extLst>
              <a:ext uri="{FF2B5EF4-FFF2-40B4-BE49-F238E27FC236}">
                <a16:creationId xmlns:a16="http://schemas.microsoft.com/office/drawing/2014/main" id="{67ABDBA2-1F84-5D71-33AB-3D1AD4B60793}"/>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4259514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D52A54B-700F-2095-0900-0FDA0AA52406}"/>
              </a:ext>
            </a:extLst>
          </p:cNvPr>
          <p:cNvPicPr>
            <a:picLocks noChangeAspect="1"/>
          </p:cNvPicPr>
          <p:nvPr/>
        </p:nvPicPr>
        <p:blipFill>
          <a:blip r:embed="rId2"/>
          <a:stretch>
            <a:fillRect/>
          </a:stretch>
        </p:blipFill>
        <p:spPr>
          <a:xfrm>
            <a:off x="481073" y="0"/>
            <a:ext cx="8976511" cy="6858000"/>
          </a:xfrm>
          <a:prstGeom prst="rect">
            <a:avLst/>
          </a:prstGeom>
        </p:spPr>
      </p:pic>
      <p:pic>
        <p:nvPicPr>
          <p:cNvPr id="5" name="Graphic 4" descr="Checkmark with solid fill">
            <a:extLst>
              <a:ext uri="{FF2B5EF4-FFF2-40B4-BE49-F238E27FC236}">
                <a16:creationId xmlns:a16="http://schemas.microsoft.com/office/drawing/2014/main" id="{D18EA7CD-B73C-48DF-67CF-E288624C84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5560" y="222601"/>
            <a:ext cx="522546" cy="533049"/>
          </a:xfrm>
          <a:prstGeom prst="rect">
            <a:avLst/>
          </a:prstGeom>
        </p:spPr>
      </p:pic>
      <p:pic>
        <p:nvPicPr>
          <p:cNvPr id="6" name="Graphic 5" descr="Arrow circle with solid fill">
            <a:extLst>
              <a:ext uri="{FF2B5EF4-FFF2-40B4-BE49-F238E27FC236}">
                <a16:creationId xmlns:a16="http://schemas.microsoft.com/office/drawing/2014/main" id="{7C40C065-1B8D-7886-4077-2111472DD64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6194" y="1455990"/>
            <a:ext cx="651912" cy="651912"/>
          </a:xfrm>
          <a:prstGeom prst="rect">
            <a:avLst/>
          </a:prstGeom>
        </p:spPr>
      </p:pic>
      <p:sp>
        <p:nvSpPr>
          <p:cNvPr id="2" name="TextBox 1">
            <a:extLst>
              <a:ext uri="{FF2B5EF4-FFF2-40B4-BE49-F238E27FC236}">
                <a16:creationId xmlns:a16="http://schemas.microsoft.com/office/drawing/2014/main" id="{76BE9F63-EFAB-CD5A-5D2B-42C9694C872C}"/>
              </a:ext>
            </a:extLst>
          </p:cNvPr>
          <p:cNvSpPr txBox="1"/>
          <p:nvPr/>
        </p:nvSpPr>
        <p:spPr>
          <a:xfrm>
            <a:off x="7833897" y="399742"/>
            <a:ext cx="4112543" cy="4801314"/>
          </a:xfrm>
          <a:prstGeom prst="rect">
            <a:avLst/>
          </a:prstGeom>
          <a:noFill/>
        </p:spPr>
        <p:txBody>
          <a:bodyPr wrap="square" rtlCol="0">
            <a:spAutoFit/>
          </a:bodyPr>
          <a:lstStyle/>
          <a:p>
            <a:r>
              <a:rPr lang="en-AU" b="1" dirty="0"/>
              <a:t>Phase 3:</a:t>
            </a:r>
          </a:p>
          <a:p>
            <a:endParaRPr lang="en-AU" b="1" dirty="0"/>
          </a:p>
          <a:p>
            <a:r>
              <a:rPr lang="en-AU" dirty="0"/>
              <a:t>Involves modelling the mixed data. We can use the dataset with high instances, low instances, or the PCA’s from either of those data subsets.</a:t>
            </a:r>
          </a:p>
          <a:p>
            <a:endParaRPr lang="en-AU" dirty="0"/>
          </a:p>
          <a:p>
            <a:r>
              <a:rPr lang="en-AU" dirty="0"/>
              <a:t>A few model types will be trialled as the shape of the data in the dataspace is not yet understood. Density based algorithms may be better suited.</a:t>
            </a:r>
          </a:p>
          <a:p>
            <a:endParaRPr lang="en-AU" dirty="0"/>
          </a:p>
          <a:p>
            <a:r>
              <a:rPr lang="en-AU" dirty="0"/>
              <a:t>SHAP values may also be used to provide meaning to some of the decisions made in the ‘black box’.</a:t>
            </a:r>
          </a:p>
          <a:p>
            <a:endParaRPr lang="en-AU" dirty="0"/>
          </a:p>
          <a:p>
            <a:endParaRPr lang="en-AU" dirty="0"/>
          </a:p>
        </p:txBody>
      </p:sp>
      <p:pic>
        <p:nvPicPr>
          <p:cNvPr id="7" name="Camera 6">
            <a:extLst>
              <a:ext uri="{FF2B5EF4-FFF2-40B4-BE49-F238E27FC236}">
                <a16:creationId xmlns:a16="http://schemas.microsoft.com/office/drawing/2014/main" id="{073E90A0-0D37-3C89-A8DF-A5CC7704973D}"/>
              </a:ext>
            </a:extLst>
          </p:cNvPr>
          <p:cNvPicPr>
            <a:picLocks noChangeAspect="1"/>
            <a:extLst>
              <a:ext uri="{51228E76-BA90-4043-B771-695A4F85340A}">
                <alf:liveFeedProps xmlns:alf="http://schemas.microsoft.com/office/drawing/2021/livefeed"/>
              </a:ext>
            </a:extLst>
          </p:cNvPicPr>
          <p:nvPr/>
        </p:nvPicPr>
        <p:blipFill>
          <a:blip r:embed="rId7">
            <a:extLst>
              <a:ext uri="{96DAC541-7B7A-43D3-8B79-37D633B846F1}">
                <asvg:svgBlip xmlns:asvg="http://schemas.microsoft.com/office/drawing/2016/SVG/main" r:embed="rId8"/>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3352473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D52A54B-700F-2095-0900-0FDA0AA52406}"/>
              </a:ext>
            </a:extLst>
          </p:cNvPr>
          <p:cNvPicPr>
            <a:picLocks noChangeAspect="1"/>
          </p:cNvPicPr>
          <p:nvPr/>
        </p:nvPicPr>
        <p:blipFill>
          <a:blip r:embed="rId2"/>
          <a:stretch>
            <a:fillRect/>
          </a:stretch>
        </p:blipFill>
        <p:spPr>
          <a:xfrm>
            <a:off x="481073" y="0"/>
            <a:ext cx="8976511" cy="6858000"/>
          </a:xfrm>
          <a:prstGeom prst="rect">
            <a:avLst/>
          </a:prstGeom>
        </p:spPr>
      </p:pic>
      <p:pic>
        <p:nvPicPr>
          <p:cNvPr id="5" name="Graphic 4" descr="Checkmark with solid fill">
            <a:extLst>
              <a:ext uri="{FF2B5EF4-FFF2-40B4-BE49-F238E27FC236}">
                <a16:creationId xmlns:a16="http://schemas.microsoft.com/office/drawing/2014/main" id="{D18EA7CD-B73C-48DF-67CF-E288624C84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5560" y="222601"/>
            <a:ext cx="522546" cy="533049"/>
          </a:xfrm>
          <a:prstGeom prst="rect">
            <a:avLst/>
          </a:prstGeom>
        </p:spPr>
      </p:pic>
      <p:pic>
        <p:nvPicPr>
          <p:cNvPr id="6" name="Graphic 5" descr="Arrow circle with solid fill">
            <a:extLst>
              <a:ext uri="{FF2B5EF4-FFF2-40B4-BE49-F238E27FC236}">
                <a16:creationId xmlns:a16="http://schemas.microsoft.com/office/drawing/2014/main" id="{7C40C065-1B8D-7886-4077-2111472DD64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6194" y="1455990"/>
            <a:ext cx="651912" cy="651912"/>
          </a:xfrm>
          <a:prstGeom prst="rect">
            <a:avLst/>
          </a:prstGeom>
        </p:spPr>
      </p:pic>
      <p:sp>
        <p:nvSpPr>
          <p:cNvPr id="2" name="TextBox 1">
            <a:extLst>
              <a:ext uri="{FF2B5EF4-FFF2-40B4-BE49-F238E27FC236}">
                <a16:creationId xmlns:a16="http://schemas.microsoft.com/office/drawing/2014/main" id="{76BE9F63-EFAB-CD5A-5D2B-42C9694C872C}"/>
              </a:ext>
            </a:extLst>
          </p:cNvPr>
          <p:cNvSpPr txBox="1"/>
          <p:nvPr/>
        </p:nvSpPr>
        <p:spPr>
          <a:xfrm>
            <a:off x="7833897" y="399742"/>
            <a:ext cx="4112543" cy="4616648"/>
          </a:xfrm>
          <a:prstGeom prst="rect">
            <a:avLst/>
          </a:prstGeom>
          <a:noFill/>
        </p:spPr>
        <p:txBody>
          <a:bodyPr wrap="square" rtlCol="0">
            <a:spAutoFit/>
          </a:bodyPr>
          <a:lstStyle/>
          <a:p>
            <a:r>
              <a:rPr lang="en-AU" b="1" dirty="0"/>
              <a:t>Phase 4:</a:t>
            </a:r>
          </a:p>
          <a:p>
            <a:endParaRPr lang="en-AU" b="1" dirty="0"/>
          </a:p>
          <a:p>
            <a:r>
              <a:rPr lang="en-AU" sz="1600" dirty="0"/>
              <a:t>The different models will be verified and validated with silhouette scores, as well as stability analysis.</a:t>
            </a:r>
          </a:p>
          <a:p>
            <a:endParaRPr lang="en-AU" sz="1600" dirty="0"/>
          </a:p>
          <a:p>
            <a:r>
              <a:rPr lang="en-AU" sz="1600" dirty="0"/>
              <a:t>Only once this has been established will the results from the best model based on the above metrics be analysed. The identification features will be reintroduced and population statistics for each group will be calculated.</a:t>
            </a:r>
          </a:p>
          <a:p>
            <a:endParaRPr lang="en-AU" sz="1600" dirty="0"/>
          </a:p>
          <a:p>
            <a:r>
              <a:rPr lang="en-AU" sz="1600" dirty="0"/>
              <a:t>If any one group has a high proportion of a particular race, gender or age a justification would be needed. A blind medical board may assess the treatment style, if it is substandard then perhaps this indicates  a bias </a:t>
            </a:r>
          </a:p>
          <a:p>
            <a:endParaRPr lang="en-AU" dirty="0"/>
          </a:p>
        </p:txBody>
      </p:sp>
      <p:pic>
        <p:nvPicPr>
          <p:cNvPr id="3" name="Camera 2">
            <a:extLst>
              <a:ext uri="{FF2B5EF4-FFF2-40B4-BE49-F238E27FC236}">
                <a16:creationId xmlns:a16="http://schemas.microsoft.com/office/drawing/2014/main" id="{9D64C0A1-A860-99E3-0F48-CC1ED738A6A5}"/>
              </a:ext>
            </a:extLst>
          </p:cNvPr>
          <p:cNvPicPr>
            <a:picLocks noChangeAspect="1"/>
            <a:extLst>
              <a:ext uri="{51228E76-BA90-4043-B771-695A4F85340A}">
                <alf:liveFeedProps xmlns:alf="http://schemas.microsoft.com/office/drawing/2021/livefeed"/>
              </a:ext>
            </a:extLst>
          </p:cNvPicPr>
          <p:nvPr/>
        </p:nvPicPr>
        <p:blipFill>
          <a:blip r:embed="rId7">
            <a:extLst>
              <a:ext uri="{96DAC541-7B7A-43D3-8B79-37D633B846F1}">
                <asvg:svgBlip xmlns:asvg="http://schemas.microsoft.com/office/drawing/2016/SVG/main" r:embed="rId8"/>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160536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3E33A-AD95-8DC4-7E3C-67041C64585D}"/>
              </a:ext>
            </a:extLst>
          </p:cNvPr>
          <p:cNvSpPr>
            <a:spLocks noGrp="1"/>
          </p:cNvSpPr>
          <p:nvPr>
            <p:ph type="title"/>
          </p:nvPr>
        </p:nvSpPr>
        <p:spPr/>
        <p:txBody>
          <a:bodyPr/>
          <a:lstStyle/>
          <a:p>
            <a:r>
              <a:rPr lang="en-AU" dirty="0"/>
              <a:t>Future research</a:t>
            </a:r>
          </a:p>
        </p:txBody>
      </p:sp>
      <p:sp>
        <p:nvSpPr>
          <p:cNvPr id="4" name="TextBox 3">
            <a:extLst>
              <a:ext uri="{FF2B5EF4-FFF2-40B4-BE49-F238E27FC236}">
                <a16:creationId xmlns:a16="http://schemas.microsoft.com/office/drawing/2014/main" id="{F8C79AF1-810F-FF3E-0E06-15CE85BF3DF8}"/>
              </a:ext>
            </a:extLst>
          </p:cNvPr>
          <p:cNvSpPr txBox="1"/>
          <p:nvPr/>
        </p:nvSpPr>
        <p:spPr>
          <a:xfrm>
            <a:off x="881743" y="2302329"/>
            <a:ext cx="10589078" cy="3416320"/>
          </a:xfrm>
          <a:prstGeom prst="rect">
            <a:avLst/>
          </a:prstGeom>
          <a:noFill/>
        </p:spPr>
        <p:txBody>
          <a:bodyPr wrap="square" rtlCol="0">
            <a:spAutoFit/>
          </a:bodyPr>
          <a:lstStyle/>
          <a:p>
            <a:pPr marL="285750" indent="-285750">
              <a:buFont typeface="Arial" panose="020B0604020202020204" pitchFamily="34" charset="0"/>
              <a:buChar char="•"/>
            </a:pPr>
            <a:r>
              <a:rPr lang="en-AU" dirty="0"/>
              <a:t>This technique does not provide, nor is it designed, to provide proof of bias. </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r>
              <a:rPr lang="en-AU" dirty="0"/>
              <a:t>It hypothesises that there is a bias present, seeks the effected group out in unaltered, historic, and potentially non-biased-related datasets. If a group is found it then asks third party professionals to justify why the group is treated differently in features X, Y, and Z. It may then come back and provide the evidence of bias in a manner that is not accusatory but promotes collaboration and cultural change.</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r>
              <a:rPr lang="en-AU" dirty="0"/>
              <a:t>Future models should seek to incorporate more data types so that datasets with few identification features can rely on portrait images, assumptions based on census data, etc.</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r>
              <a:rPr lang="en-AU" dirty="0"/>
              <a:t>Other mechanisms for bias identification in real time should be developed to flag when a person is not receiving standard treatment, no matter what the domain is.</a:t>
            </a:r>
          </a:p>
        </p:txBody>
      </p:sp>
      <p:pic>
        <p:nvPicPr>
          <p:cNvPr id="5" name="Camera 4">
            <a:extLst>
              <a:ext uri="{FF2B5EF4-FFF2-40B4-BE49-F238E27FC236}">
                <a16:creationId xmlns:a16="http://schemas.microsoft.com/office/drawing/2014/main" id="{D4E1E26F-5F3A-8087-D4B8-4EA74CB56B4A}"/>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9484414" y="244929"/>
            <a:ext cx="2057400" cy="2057400"/>
          </a:xfrm>
          <a:prstGeom prst="ellipse">
            <a:avLst/>
          </a:prstGeom>
        </p:spPr>
      </p:pic>
    </p:spTree>
    <p:extLst>
      <p:ext uri="{BB962C8B-B14F-4D97-AF65-F5344CB8AC3E}">
        <p14:creationId xmlns:p14="http://schemas.microsoft.com/office/powerpoint/2010/main" val="3954385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C1BC3-D593-BFCC-1236-B38028644EB6}"/>
              </a:ext>
            </a:extLst>
          </p:cNvPr>
          <p:cNvSpPr>
            <a:spLocks noGrp="1"/>
          </p:cNvSpPr>
          <p:nvPr>
            <p:ph type="title"/>
          </p:nvPr>
        </p:nvSpPr>
        <p:spPr/>
        <p:txBody>
          <a:bodyPr/>
          <a:lstStyle/>
          <a:p>
            <a:r>
              <a:rPr lang="en-AU" dirty="0"/>
              <a:t>References</a:t>
            </a:r>
          </a:p>
        </p:txBody>
      </p:sp>
      <p:sp>
        <p:nvSpPr>
          <p:cNvPr id="3" name="Content Placeholder 2">
            <a:extLst>
              <a:ext uri="{FF2B5EF4-FFF2-40B4-BE49-F238E27FC236}">
                <a16:creationId xmlns:a16="http://schemas.microsoft.com/office/drawing/2014/main" id="{D81AD465-080B-B6AF-E59B-01B31CC113E1}"/>
              </a:ext>
            </a:extLst>
          </p:cNvPr>
          <p:cNvSpPr>
            <a:spLocks noGrp="1"/>
          </p:cNvSpPr>
          <p:nvPr>
            <p:ph idx="1"/>
          </p:nvPr>
        </p:nvSpPr>
        <p:spPr>
          <a:xfrm>
            <a:off x="1024128" y="1869620"/>
            <a:ext cx="9720073" cy="4439739"/>
          </a:xfrm>
        </p:spPr>
        <p:txBody>
          <a:bodyPr>
            <a:normAutofit fontScale="47500" lnSpcReduction="20000"/>
          </a:bodyPr>
          <a:lstStyle/>
          <a:p>
            <a:r>
              <a:rPr lang="en-GB" dirty="0"/>
              <a:t>Adams, A, </a:t>
            </a:r>
            <a:r>
              <a:rPr lang="en-GB" dirty="0" err="1"/>
              <a:t>Soumerai</a:t>
            </a:r>
            <a:r>
              <a:rPr lang="en-GB" dirty="0"/>
              <a:t>, S, Lomas, J &amp; Ross-Degnan, D 1999, 'Evidence of self-report bias in assessing adherence to guidelines', </a:t>
            </a:r>
            <a:r>
              <a:rPr lang="en-GB" i="1" dirty="0"/>
              <a:t>International Journal for Quality in Health Care</a:t>
            </a:r>
            <a:r>
              <a:rPr lang="en-GB" dirty="0"/>
              <a:t>, vol. 11, no. 3, pp. 187-192.</a:t>
            </a:r>
          </a:p>
          <a:p>
            <a:r>
              <a:rPr lang="en-GB" dirty="0" err="1"/>
              <a:t>Aysolmaz</a:t>
            </a:r>
            <a:r>
              <a:rPr lang="en-GB" dirty="0"/>
              <a:t>, B, Iren, D &amp; Dau, N 2020, 'Preventing algorithmic Bias in the development of algorithmic decision-making systems: A Delphi study'.</a:t>
            </a:r>
          </a:p>
          <a:p>
            <a:r>
              <a:rPr lang="en-GB" dirty="0"/>
              <a:t>Bivens, R &amp; Hoque, AS 2018, 'Programming sex, gender, and sexuality: Infrastructural failures in the “feminist” dating app Bumble', </a:t>
            </a:r>
            <a:r>
              <a:rPr lang="en-GB" i="1" dirty="0"/>
              <a:t>Canadian Journal of Communication</a:t>
            </a:r>
            <a:r>
              <a:rPr lang="en-GB" dirty="0"/>
              <a:t>, vol. 43, no. 3, pp. 441-459.</a:t>
            </a:r>
            <a:endParaRPr lang="en-GB" i="1" dirty="0"/>
          </a:p>
          <a:p>
            <a:r>
              <a:rPr lang="en-GB" dirty="0" err="1"/>
              <a:t>Gorber</a:t>
            </a:r>
            <a:r>
              <a:rPr lang="en-GB" dirty="0"/>
              <a:t>, SC &amp; Tremblay, MS 2016, 'Self-Report and Direct Measures of Health: Bias and Implications', in RJ Shephard &amp; C Tudor-Locke (eds), </a:t>
            </a:r>
            <a:r>
              <a:rPr lang="en-GB" i="1" dirty="0"/>
              <a:t>The Objective Monitoring of Physical Activity: Contributions of </a:t>
            </a:r>
            <a:r>
              <a:rPr lang="en-GB" i="1" dirty="0" err="1"/>
              <a:t>Accelerometry</a:t>
            </a:r>
            <a:r>
              <a:rPr lang="en-GB" i="1" dirty="0"/>
              <a:t> to Epidemiology, Exercise Science and Rehabilitation</a:t>
            </a:r>
            <a:r>
              <a:rPr lang="en-GB" dirty="0"/>
              <a:t>, Springer International Publishing, Cham, pp. 369-376.</a:t>
            </a:r>
          </a:p>
          <a:p>
            <a:r>
              <a:rPr lang="en-GB" dirty="0" err="1"/>
              <a:t>Lugon</a:t>
            </a:r>
            <a:r>
              <a:rPr lang="en-GB" dirty="0"/>
              <a:t> </a:t>
            </a:r>
            <a:r>
              <a:rPr lang="en-GB" dirty="0" err="1"/>
              <a:t>Arantes</a:t>
            </a:r>
            <a:r>
              <a:rPr lang="en-GB" dirty="0"/>
              <a:t>, PDT 2021, 'The Due Diligence Standard and the Prevention of Racism and Discrimination', </a:t>
            </a:r>
            <a:r>
              <a:rPr lang="en-GB" i="1" dirty="0"/>
              <a:t>Netherlands International Law Review</a:t>
            </a:r>
            <a:r>
              <a:rPr lang="en-GB" dirty="0"/>
              <a:t>, vol. 68, no. 3, pp. 407-431.</a:t>
            </a:r>
          </a:p>
          <a:p>
            <a:r>
              <a:rPr lang="en-GB" dirty="0"/>
              <a:t>McDavid, J 2020, 'The social dilemma', </a:t>
            </a:r>
            <a:r>
              <a:rPr lang="en-GB" i="1" dirty="0"/>
              <a:t>Journal of Religion and Film</a:t>
            </a:r>
            <a:r>
              <a:rPr lang="en-GB" dirty="0"/>
              <a:t>, vol. 24, no. 1, pp. 0_1-3.</a:t>
            </a:r>
          </a:p>
          <a:p>
            <a:r>
              <a:rPr lang="en-GB" dirty="0"/>
              <a:t>Miller, WD, Peek, ME &amp; Parker, WF 2020, 'Scarce Resource Allocation Scores Threaten to Exacerbate Racial Disparities in Health Care', </a:t>
            </a:r>
            <a:r>
              <a:rPr lang="en-GB" i="1" dirty="0"/>
              <a:t>CHEST</a:t>
            </a:r>
            <a:r>
              <a:rPr lang="en-GB" dirty="0"/>
              <a:t>, vol. 158, no. 4, pp. 1332-1334.</a:t>
            </a:r>
          </a:p>
          <a:p>
            <a:r>
              <a:rPr lang="en-GB" dirty="0"/>
              <a:t>Nader, K 2020, 'DATING THROUGH THE FILTERS', </a:t>
            </a:r>
            <a:r>
              <a:rPr lang="en-GB" i="1" dirty="0"/>
              <a:t>Social Philosophy and Policy</a:t>
            </a:r>
            <a:r>
              <a:rPr lang="en-GB" dirty="0"/>
              <a:t>, vol. 37, no. 2, pp. 237-248.</a:t>
            </a:r>
          </a:p>
          <a:p>
            <a:r>
              <a:rPr lang="en-GB" dirty="0" err="1"/>
              <a:t>Narr</a:t>
            </a:r>
            <a:r>
              <a:rPr lang="en-GB" dirty="0"/>
              <a:t>, G 2021, 'The Uncanny Swipe Drive: The Return of a Racist Mode of Algorithmic Thought on Dating Apps', </a:t>
            </a:r>
            <a:r>
              <a:rPr lang="en-GB" i="1" dirty="0"/>
              <a:t>Studies in Gender and Sexuality</a:t>
            </a:r>
            <a:r>
              <a:rPr lang="en-GB" dirty="0"/>
              <a:t>, vol. 22, no. 3, 2021/07/03, pp. 219-236.</a:t>
            </a:r>
          </a:p>
          <a:p>
            <a:r>
              <a:rPr lang="en-GB" dirty="0"/>
              <a:t>Selden, TM 2020, 'Differences Between Public And Private Hospital Payment Rates Narrowed, 2012–16', </a:t>
            </a:r>
            <a:r>
              <a:rPr lang="en-GB" i="1" dirty="0"/>
              <a:t>Health Affairs</a:t>
            </a:r>
            <a:r>
              <a:rPr lang="en-GB" dirty="0"/>
              <a:t>, vol. 39, no. 1, pp. 94-99.</a:t>
            </a:r>
            <a:endParaRPr lang="en-GB" i="1" dirty="0"/>
          </a:p>
          <a:p>
            <a:r>
              <a:rPr lang="en-GB" dirty="0" err="1"/>
              <a:t>Strack</a:t>
            </a:r>
            <a:r>
              <a:rPr lang="en-GB" dirty="0"/>
              <a:t>, B, </a:t>
            </a:r>
            <a:r>
              <a:rPr lang="en-GB" dirty="0" err="1"/>
              <a:t>Deshazo</a:t>
            </a:r>
            <a:r>
              <a:rPr lang="en-GB" dirty="0"/>
              <a:t>, JP, </a:t>
            </a:r>
            <a:r>
              <a:rPr lang="en-GB" dirty="0" err="1"/>
              <a:t>Gennings</a:t>
            </a:r>
            <a:r>
              <a:rPr lang="en-GB" dirty="0"/>
              <a:t>, C, </a:t>
            </a:r>
            <a:r>
              <a:rPr lang="en-GB" dirty="0" err="1"/>
              <a:t>Olmo</a:t>
            </a:r>
            <a:r>
              <a:rPr lang="en-GB" dirty="0"/>
              <a:t>, JL, Ventura, S, </a:t>
            </a:r>
            <a:r>
              <a:rPr lang="en-GB" dirty="0" err="1"/>
              <a:t>Cios</a:t>
            </a:r>
            <a:r>
              <a:rPr lang="en-GB" dirty="0"/>
              <a:t>, KJ &amp; </a:t>
            </a:r>
            <a:r>
              <a:rPr lang="en-GB" dirty="0" err="1"/>
              <a:t>Clore</a:t>
            </a:r>
            <a:r>
              <a:rPr lang="en-GB" dirty="0"/>
              <a:t>, JN 2014, 'Impact of HbA1c Measurement on Hospital Readmission Rates: Analysis of 70,000 Clinical Database Patient Records', </a:t>
            </a:r>
            <a:r>
              <a:rPr lang="en-GB" i="1" dirty="0"/>
              <a:t>BioMed Research International</a:t>
            </a:r>
            <a:r>
              <a:rPr lang="en-GB" dirty="0"/>
              <a:t>, vol. 2014, pp. 1-11.</a:t>
            </a:r>
            <a:endParaRPr lang="en-GB" i="1" dirty="0"/>
          </a:p>
          <a:p>
            <a:r>
              <a:rPr lang="en-GB" dirty="0"/>
              <a:t>van </a:t>
            </a:r>
            <a:r>
              <a:rPr lang="en-GB" dirty="0" err="1"/>
              <a:t>Giffen</a:t>
            </a:r>
            <a:r>
              <a:rPr lang="en-GB" dirty="0"/>
              <a:t>, B, </a:t>
            </a:r>
            <a:r>
              <a:rPr lang="en-GB" dirty="0" err="1"/>
              <a:t>Herhausen</a:t>
            </a:r>
            <a:r>
              <a:rPr lang="en-GB" dirty="0"/>
              <a:t>, D &amp; </a:t>
            </a:r>
            <a:r>
              <a:rPr lang="en-GB" dirty="0" err="1"/>
              <a:t>Fahse</a:t>
            </a:r>
            <a:r>
              <a:rPr lang="en-GB" dirty="0"/>
              <a:t>, T 2022, 'Overcoming the pitfalls and perils of algorithms: A classification of machine learning biases and mitigation methods', </a:t>
            </a:r>
            <a:r>
              <a:rPr lang="en-GB" i="1" dirty="0"/>
              <a:t>Journal of Business Research</a:t>
            </a:r>
            <a:r>
              <a:rPr lang="nl-NL" dirty="0"/>
              <a:t>, vol. 144, 2022/05/01/, pp. 93-106.</a:t>
            </a:r>
            <a:endParaRPr lang="en-GB" i="1" dirty="0"/>
          </a:p>
          <a:p>
            <a:endParaRPr lang="en-GB" dirty="0"/>
          </a:p>
          <a:p>
            <a:endParaRPr lang="en-GB" i="1" dirty="0"/>
          </a:p>
          <a:p>
            <a:endParaRPr lang="en-GB" i="1" dirty="0"/>
          </a:p>
          <a:p>
            <a:endParaRPr lang="en-GB" i="1" dirty="0"/>
          </a:p>
          <a:p>
            <a:endParaRPr lang="en-AU" i="1" dirty="0"/>
          </a:p>
        </p:txBody>
      </p:sp>
      <p:pic>
        <p:nvPicPr>
          <p:cNvPr id="4" name="Camera 3">
            <a:extLst>
              <a:ext uri="{FF2B5EF4-FFF2-40B4-BE49-F238E27FC236}">
                <a16:creationId xmlns:a16="http://schemas.microsoft.com/office/drawing/2014/main" id="{FF6C7114-9F32-45AA-8F59-623A05C76C22}"/>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10139172" y="-187780"/>
            <a:ext cx="2057400" cy="2057400"/>
          </a:xfrm>
          <a:prstGeom prst="ellipse">
            <a:avLst/>
          </a:prstGeom>
        </p:spPr>
      </p:pic>
    </p:spTree>
    <p:extLst>
      <p:ext uri="{BB962C8B-B14F-4D97-AF65-F5344CB8AC3E}">
        <p14:creationId xmlns:p14="http://schemas.microsoft.com/office/powerpoint/2010/main" val="4041831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05A64-274E-F6B0-5656-6EB9D6E375E8}"/>
              </a:ext>
            </a:extLst>
          </p:cNvPr>
          <p:cNvSpPr>
            <a:spLocks noGrp="1"/>
          </p:cNvSpPr>
          <p:nvPr>
            <p:ph type="title"/>
          </p:nvPr>
        </p:nvSpPr>
        <p:spPr/>
        <p:txBody>
          <a:bodyPr/>
          <a:lstStyle/>
          <a:p>
            <a:r>
              <a:rPr lang="en-AU" dirty="0"/>
              <a:t>Contents</a:t>
            </a:r>
          </a:p>
        </p:txBody>
      </p:sp>
      <p:sp>
        <p:nvSpPr>
          <p:cNvPr id="3" name="Content Placeholder 2">
            <a:extLst>
              <a:ext uri="{FF2B5EF4-FFF2-40B4-BE49-F238E27FC236}">
                <a16:creationId xmlns:a16="http://schemas.microsoft.com/office/drawing/2014/main" id="{391382AE-10C4-A76F-8817-5A7B3108FB72}"/>
              </a:ext>
            </a:extLst>
          </p:cNvPr>
          <p:cNvSpPr>
            <a:spLocks noGrp="1"/>
          </p:cNvSpPr>
          <p:nvPr>
            <p:ph idx="1"/>
          </p:nvPr>
        </p:nvSpPr>
        <p:spPr/>
        <p:txBody>
          <a:bodyPr/>
          <a:lstStyle/>
          <a:p>
            <a:r>
              <a:rPr lang="en-AU" dirty="0"/>
              <a:t>Introduction</a:t>
            </a:r>
          </a:p>
          <a:p>
            <a:pPr lvl="1"/>
            <a:r>
              <a:rPr lang="en-AU" sz="1600" dirty="0"/>
              <a:t>Problem description</a:t>
            </a:r>
          </a:p>
          <a:p>
            <a:pPr lvl="1"/>
            <a:r>
              <a:rPr lang="en-AU" sz="1600" dirty="0"/>
              <a:t>Incentives</a:t>
            </a:r>
          </a:p>
          <a:p>
            <a:pPr lvl="1"/>
            <a:r>
              <a:rPr lang="en-AU" sz="1600" dirty="0"/>
              <a:t>Methodology</a:t>
            </a:r>
          </a:p>
          <a:p>
            <a:pPr marL="128016" lvl="1" indent="0">
              <a:buNone/>
            </a:pPr>
            <a:endParaRPr lang="en-AU" dirty="0"/>
          </a:p>
          <a:p>
            <a:r>
              <a:rPr lang="en-AU" dirty="0"/>
              <a:t>Case study</a:t>
            </a:r>
          </a:p>
          <a:p>
            <a:pPr lvl="1"/>
            <a:r>
              <a:rPr lang="en-AU" sz="1600" dirty="0"/>
              <a:t>Dataset</a:t>
            </a:r>
          </a:p>
          <a:p>
            <a:pPr lvl="1"/>
            <a:r>
              <a:rPr lang="en-AU" sz="1600" dirty="0"/>
              <a:t>Context</a:t>
            </a:r>
          </a:p>
          <a:p>
            <a:pPr lvl="1"/>
            <a:endParaRPr lang="en-AU" dirty="0"/>
          </a:p>
          <a:p>
            <a:r>
              <a:rPr lang="en-AU" dirty="0"/>
              <a:t>Preliminary Analysis and study design</a:t>
            </a:r>
          </a:p>
          <a:p>
            <a:pPr marL="457200" lvl="1" indent="0">
              <a:buNone/>
            </a:pPr>
            <a:endParaRPr lang="en-AU" dirty="0"/>
          </a:p>
          <a:p>
            <a:endParaRPr lang="en-AU" dirty="0"/>
          </a:p>
        </p:txBody>
      </p:sp>
      <p:pic>
        <p:nvPicPr>
          <p:cNvPr id="4" name="Camera 3">
            <a:extLst>
              <a:ext uri="{FF2B5EF4-FFF2-40B4-BE49-F238E27FC236}">
                <a16:creationId xmlns:a16="http://schemas.microsoft.com/office/drawing/2014/main" id="{89278C2C-9509-95FF-B923-DB8FDAD603B3}"/>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7093819" y="1471062"/>
            <a:ext cx="4409493" cy="4409493"/>
          </a:xfrm>
          <a:prstGeom prst="ellipse">
            <a:avLst/>
          </a:prstGeom>
        </p:spPr>
      </p:pic>
    </p:spTree>
    <p:extLst>
      <p:ext uri="{BB962C8B-B14F-4D97-AF65-F5344CB8AC3E}">
        <p14:creationId xmlns:p14="http://schemas.microsoft.com/office/powerpoint/2010/main" val="706000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82218-0DB3-B9C5-BF1C-2B82274153B6}"/>
              </a:ext>
            </a:extLst>
          </p:cNvPr>
          <p:cNvSpPr>
            <a:spLocks noGrp="1"/>
          </p:cNvSpPr>
          <p:nvPr>
            <p:ph type="title"/>
          </p:nvPr>
        </p:nvSpPr>
        <p:spPr/>
        <p:txBody>
          <a:bodyPr/>
          <a:lstStyle/>
          <a:p>
            <a:r>
              <a:rPr lang="en-AU" dirty="0"/>
              <a:t>Introduction – Problem Description</a:t>
            </a:r>
          </a:p>
        </p:txBody>
      </p:sp>
      <p:sp>
        <p:nvSpPr>
          <p:cNvPr id="3" name="Content Placeholder 2">
            <a:extLst>
              <a:ext uri="{FF2B5EF4-FFF2-40B4-BE49-F238E27FC236}">
                <a16:creationId xmlns:a16="http://schemas.microsoft.com/office/drawing/2014/main" id="{5735C991-3546-6B8D-270E-522C1E3C01CB}"/>
              </a:ext>
            </a:extLst>
          </p:cNvPr>
          <p:cNvSpPr>
            <a:spLocks noGrp="1"/>
          </p:cNvSpPr>
          <p:nvPr>
            <p:ph idx="1"/>
          </p:nvPr>
        </p:nvSpPr>
        <p:spPr>
          <a:xfrm>
            <a:off x="677334" y="1973943"/>
            <a:ext cx="10636552" cy="4067420"/>
          </a:xfrm>
        </p:spPr>
        <p:txBody>
          <a:bodyPr>
            <a:normAutofit/>
          </a:bodyPr>
          <a:lstStyle/>
          <a:p>
            <a:pPr marL="0" indent="0">
              <a:buNone/>
            </a:pPr>
            <a:r>
              <a:rPr lang="en-AU" sz="1600" dirty="0"/>
              <a:t>In the case of bias, many assessments techniques involve self-reporting mechanisms which have several issues including:</a:t>
            </a:r>
          </a:p>
          <a:p>
            <a:pPr lvl="1"/>
            <a:r>
              <a:rPr lang="en-AU" sz="1600" dirty="0"/>
              <a:t>Down-playing the severity to ‘save face’ </a:t>
            </a:r>
            <a:r>
              <a:rPr lang="fr-FR" sz="1600" dirty="0"/>
              <a:t>(Adams, </a:t>
            </a:r>
            <a:r>
              <a:rPr lang="fr-FR" sz="1600" dirty="0" err="1"/>
              <a:t>Soumerai</a:t>
            </a:r>
            <a:r>
              <a:rPr lang="fr-FR" sz="1600" dirty="0"/>
              <a:t> et al. 1999; </a:t>
            </a:r>
            <a:r>
              <a:rPr lang="fr-FR" sz="1600" dirty="0" err="1"/>
              <a:t>Gorber</a:t>
            </a:r>
            <a:r>
              <a:rPr lang="fr-FR" sz="1600" dirty="0"/>
              <a:t> and Tremblay 2016)</a:t>
            </a:r>
            <a:endParaRPr lang="en-AU" sz="1600" dirty="0"/>
          </a:p>
          <a:p>
            <a:pPr lvl="1"/>
            <a:r>
              <a:rPr lang="en-AU" sz="1600" dirty="0"/>
              <a:t>Obfuscation of facts (</a:t>
            </a:r>
            <a:r>
              <a:rPr lang="en-AU" sz="1600" dirty="0" err="1"/>
              <a:t>Lugon</a:t>
            </a:r>
            <a:r>
              <a:rPr lang="en-AU" sz="1600" dirty="0"/>
              <a:t> </a:t>
            </a:r>
            <a:r>
              <a:rPr lang="en-AU" sz="1600" dirty="0" err="1"/>
              <a:t>Arantes</a:t>
            </a:r>
            <a:r>
              <a:rPr lang="en-AU" sz="1600" dirty="0"/>
              <a:t> 2021)</a:t>
            </a:r>
          </a:p>
          <a:p>
            <a:pPr lvl="1"/>
            <a:r>
              <a:rPr lang="en-AU" sz="1600" dirty="0"/>
              <a:t>Potential inability to capture the bias (</a:t>
            </a:r>
            <a:r>
              <a:rPr lang="en-AU" sz="1600" dirty="0" err="1"/>
              <a:t>Gorber</a:t>
            </a:r>
            <a:r>
              <a:rPr lang="en-AU" sz="1600" dirty="0"/>
              <a:t> and Tremblay 2016)</a:t>
            </a:r>
          </a:p>
          <a:p>
            <a:pPr marL="57150" indent="0">
              <a:buNone/>
            </a:pPr>
            <a:r>
              <a:rPr lang="en-AU" sz="1600" dirty="0"/>
              <a:t>With societal factors already leaking into algorithm training and outputs, its more important than ever to develop more sophisticated tools to tackle the problem. These patterns are being detected by algorithms to the point of incorporation (Bivens and Hoque 2018; McDavid 2020; </a:t>
            </a:r>
            <a:r>
              <a:rPr lang="da-DK" sz="1600" dirty="0"/>
              <a:t>Miller, Peek et al. 2020; Nader 2020; Narr 202; van Giffen, Herhausen et al. 2022)</a:t>
            </a:r>
            <a:r>
              <a:rPr lang="en-AU" sz="1600" dirty="0"/>
              <a:t>. Then surely, they themselves can be used as tools of detection instead of waiting to resolve an injustice after the damage has been done (</a:t>
            </a:r>
            <a:r>
              <a:rPr lang="en-AU" sz="1600" dirty="0" err="1"/>
              <a:t>Aysolmaz</a:t>
            </a:r>
            <a:r>
              <a:rPr lang="en-AU" sz="1600" dirty="0"/>
              <a:t>, Iren et al. 2020).</a:t>
            </a:r>
          </a:p>
          <a:p>
            <a:pPr marL="57150" indent="0">
              <a:buNone/>
            </a:pPr>
            <a:endParaRPr lang="en-AU" sz="1600" dirty="0"/>
          </a:p>
          <a:p>
            <a:pPr marL="57150" indent="0">
              <a:buNone/>
            </a:pPr>
            <a:r>
              <a:rPr lang="en-AU" sz="1600" b="1" dirty="0"/>
              <a:t>Research Question:</a:t>
            </a:r>
            <a:r>
              <a:rPr lang="en-AU" sz="1600" dirty="0"/>
              <a:t> Can clustering algorithms be used to detect patterns relating to bias in pre-recorded data that, itself, was not recorded for the purposes of bias detection or examination?</a:t>
            </a:r>
          </a:p>
        </p:txBody>
      </p:sp>
      <p:pic>
        <p:nvPicPr>
          <p:cNvPr id="4" name="Camera 3">
            <a:extLst>
              <a:ext uri="{FF2B5EF4-FFF2-40B4-BE49-F238E27FC236}">
                <a16:creationId xmlns:a16="http://schemas.microsoft.com/office/drawing/2014/main" id="{94E7A80B-9589-E617-5D3F-6B66BA2FCE2C}"/>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0000343" y="-102707"/>
            <a:ext cx="2057400" cy="2057400"/>
          </a:xfrm>
          <a:prstGeom prst="ellipse">
            <a:avLst/>
          </a:prstGeom>
        </p:spPr>
      </p:pic>
    </p:spTree>
    <p:extLst>
      <p:ext uri="{BB962C8B-B14F-4D97-AF65-F5344CB8AC3E}">
        <p14:creationId xmlns:p14="http://schemas.microsoft.com/office/powerpoint/2010/main" val="200631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D52A54B-700F-2095-0900-0FDA0AA52406}"/>
              </a:ext>
            </a:extLst>
          </p:cNvPr>
          <p:cNvPicPr>
            <a:picLocks noChangeAspect="1"/>
          </p:cNvPicPr>
          <p:nvPr/>
        </p:nvPicPr>
        <p:blipFill>
          <a:blip r:embed="rId2"/>
          <a:stretch>
            <a:fillRect/>
          </a:stretch>
        </p:blipFill>
        <p:spPr>
          <a:xfrm>
            <a:off x="481073" y="0"/>
            <a:ext cx="8976511" cy="6858000"/>
          </a:xfrm>
          <a:prstGeom prst="rect">
            <a:avLst/>
          </a:prstGeom>
        </p:spPr>
      </p:pic>
      <p:sp>
        <p:nvSpPr>
          <p:cNvPr id="2" name="Title 1">
            <a:extLst>
              <a:ext uri="{FF2B5EF4-FFF2-40B4-BE49-F238E27FC236}">
                <a16:creationId xmlns:a16="http://schemas.microsoft.com/office/drawing/2014/main" id="{E4A3C62B-FDE1-D304-C69D-B48DBCA9FAF8}"/>
              </a:ext>
            </a:extLst>
          </p:cNvPr>
          <p:cNvSpPr>
            <a:spLocks noGrp="1"/>
          </p:cNvSpPr>
          <p:nvPr>
            <p:ph type="title"/>
          </p:nvPr>
        </p:nvSpPr>
        <p:spPr>
          <a:xfrm>
            <a:off x="7924798" y="367502"/>
            <a:ext cx="3915229" cy="1499616"/>
          </a:xfrm>
        </p:spPr>
        <p:txBody>
          <a:bodyPr/>
          <a:lstStyle/>
          <a:p>
            <a:r>
              <a:rPr lang="en-AU" dirty="0"/>
              <a:t>Methodology</a:t>
            </a:r>
          </a:p>
        </p:txBody>
      </p:sp>
      <p:pic>
        <p:nvPicPr>
          <p:cNvPr id="3" name="Camera 2">
            <a:extLst>
              <a:ext uri="{FF2B5EF4-FFF2-40B4-BE49-F238E27FC236}">
                <a16:creationId xmlns:a16="http://schemas.microsoft.com/office/drawing/2014/main" id="{3EBF56ED-4D2A-7800-8C7C-E7154A4DC5DC}"/>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856418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82218-0DB3-B9C5-BF1C-2B82274153B6}"/>
              </a:ext>
            </a:extLst>
          </p:cNvPr>
          <p:cNvSpPr>
            <a:spLocks noGrp="1"/>
          </p:cNvSpPr>
          <p:nvPr>
            <p:ph type="title"/>
          </p:nvPr>
        </p:nvSpPr>
        <p:spPr/>
        <p:txBody>
          <a:bodyPr/>
          <a:lstStyle/>
          <a:p>
            <a:r>
              <a:rPr lang="en-AU" dirty="0"/>
              <a:t>Introduction – Incentives</a:t>
            </a:r>
          </a:p>
        </p:txBody>
      </p:sp>
      <p:sp>
        <p:nvSpPr>
          <p:cNvPr id="3" name="Content Placeholder 2">
            <a:extLst>
              <a:ext uri="{FF2B5EF4-FFF2-40B4-BE49-F238E27FC236}">
                <a16:creationId xmlns:a16="http://schemas.microsoft.com/office/drawing/2014/main" id="{5735C991-3546-6B8D-270E-522C1E3C01CB}"/>
              </a:ext>
            </a:extLst>
          </p:cNvPr>
          <p:cNvSpPr>
            <a:spLocks noGrp="1"/>
          </p:cNvSpPr>
          <p:nvPr>
            <p:ph idx="1"/>
          </p:nvPr>
        </p:nvSpPr>
        <p:spPr>
          <a:xfrm>
            <a:off x="5660572" y="1981200"/>
            <a:ext cx="4751009" cy="4267200"/>
          </a:xfrm>
        </p:spPr>
        <p:txBody>
          <a:bodyPr>
            <a:normAutofit/>
          </a:bodyPr>
          <a:lstStyle/>
          <a:p>
            <a:pPr marL="0" indent="0">
              <a:buNone/>
            </a:pPr>
            <a:r>
              <a:rPr lang="en-AU" sz="1800" dirty="0"/>
              <a:t>Example case:</a:t>
            </a:r>
          </a:p>
          <a:p>
            <a:pPr marL="0" indent="0">
              <a:buNone/>
            </a:pPr>
            <a:r>
              <a:rPr lang="en-AU" sz="1800" dirty="0"/>
              <a:t>Potential benefit to the American medical System:</a:t>
            </a:r>
          </a:p>
          <a:p>
            <a:r>
              <a:rPr lang="en-AU" sz="1800" dirty="0"/>
              <a:t>Financial</a:t>
            </a:r>
          </a:p>
          <a:p>
            <a:pPr lvl="1">
              <a:buFont typeface="Arial" panose="020B0604020202020204" pitchFamily="34" charset="0"/>
              <a:buChar char="•"/>
            </a:pPr>
            <a:r>
              <a:rPr lang="en-AU" sz="1200" dirty="0"/>
              <a:t>Saving time and resources with effective communication and prompt responses</a:t>
            </a:r>
          </a:p>
          <a:p>
            <a:pPr lvl="1">
              <a:buFont typeface="Arial" panose="020B0604020202020204" pitchFamily="34" charset="0"/>
              <a:buChar char="•"/>
            </a:pPr>
            <a:r>
              <a:rPr lang="en-AU" sz="1200" dirty="0"/>
              <a:t>Minorities believing they will receive adequate care</a:t>
            </a:r>
          </a:p>
          <a:p>
            <a:r>
              <a:rPr lang="en-AU" sz="1800" dirty="0"/>
              <a:t>Organizational</a:t>
            </a:r>
            <a:endParaRPr lang="en-AU" dirty="0"/>
          </a:p>
          <a:p>
            <a:pPr lvl="1">
              <a:buFont typeface="Arial" panose="020B0604020202020204" pitchFamily="34" charset="0"/>
              <a:buChar char="•"/>
            </a:pPr>
            <a:r>
              <a:rPr lang="en-AU" sz="1200" dirty="0"/>
              <a:t>More people feeling like the industry is a safe place for them to work</a:t>
            </a:r>
          </a:p>
          <a:p>
            <a:pPr lvl="1">
              <a:buFont typeface="Arial" panose="020B0604020202020204" pitchFamily="34" charset="0"/>
              <a:buChar char="•"/>
            </a:pPr>
            <a:r>
              <a:rPr lang="en-AU" sz="1200" dirty="0"/>
              <a:t>Improved HR protocols</a:t>
            </a:r>
            <a:endParaRPr lang="en-AU" dirty="0"/>
          </a:p>
          <a:p>
            <a:r>
              <a:rPr lang="en-AU" sz="1800" dirty="0"/>
              <a:t>Societal</a:t>
            </a:r>
            <a:endParaRPr lang="en-AU" dirty="0"/>
          </a:p>
          <a:p>
            <a:pPr lvl="1">
              <a:buFont typeface="Arial" panose="020B0604020202020204" pitchFamily="34" charset="0"/>
              <a:buChar char="•"/>
            </a:pPr>
            <a:r>
              <a:rPr lang="en-AU" sz="1200" dirty="0"/>
              <a:t>Improve average Happiness and health ratings</a:t>
            </a:r>
          </a:p>
          <a:p>
            <a:pPr lvl="1">
              <a:buFont typeface="Arial" panose="020B0604020202020204" pitchFamily="34" charset="0"/>
              <a:buChar char="•"/>
            </a:pPr>
            <a:r>
              <a:rPr lang="en-AU" sz="1200" dirty="0"/>
              <a:t>Strengthens ideals of tolerance and equal opportunity</a:t>
            </a:r>
          </a:p>
          <a:p>
            <a:pPr lvl="1">
              <a:buFont typeface="Arial" panose="020B0604020202020204" pitchFamily="34" charset="0"/>
              <a:buChar char="•"/>
            </a:pPr>
            <a:r>
              <a:rPr lang="en-AU" sz="1200" dirty="0"/>
              <a:t>Allows individuals to get back to work sooner</a:t>
            </a:r>
          </a:p>
        </p:txBody>
      </p:sp>
      <p:sp>
        <p:nvSpPr>
          <p:cNvPr id="4" name="Content Placeholder 2">
            <a:extLst>
              <a:ext uri="{FF2B5EF4-FFF2-40B4-BE49-F238E27FC236}">
                <a16:creationId xmlns:a16="http://schemas.microsoft.com/office/drawing/2014/main" id="{D6F93E62-576F-905F-4AF2-7B0955144F25}"/>
              </a:ext>
            </a:extLst>
          </p:cNvPr>
          <p:cNvSpPr txBox="1">
            <a:spLocks/>
          </p:cNvSpPr>
          <p:nvPr/>
        </p:nvSpPr>
        <p:spPr>
          <a:xfrm>
            <a:off x="829734" y="1647371"/>
            <a:ext cx="4751009" cy="4546392"/>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AU" dirty="0"/>
              <a:t>There are several areas that would benefit from having such a tool. There are many potential financial, cultural, and societal benefits that follow:</a:t>
            </a:r>
          </a:p>
          <a:p>
            <a:r>
              <a:rPr lang="en-AU" dirty="0"/>
              <a:t>Financial </a:t>
            </a:r>
          </a:p>
          <a:p>
            <a:pPr lvl="1">
              <a:buFont typeface="Arial" panose="020B0604020202020204" pitchFamily="34" charset="0"/>
              <a:buChar char="•"/>
            </a:pPr>
            <a:r>
              <a:rPr lang="en-AU" sz="1200" dirty="0"/>
              <a:t>Cost reduction</a:t>
            </a:r>
          </a:p>
          <a:p>
            <a:pPr lvl="1">
              <a:buFont typeface="Arial" panose="020B0604020202020204" pitchFamily="34" charset="0"/>
              <a:buChar char="•"/>
            </a:pPr>
            <a:r>
              <a:rPr lang="en-AU" sz="1200" dirty="0"/>
              <a:t>Fewer employee resigning and hiring</a:t>
            </a:r>
          </a:p>
          <a:p>
            <a:pPr lvl="1">
              <a:buFont typeface="Arial" panose="020B0604020202020204" pitchFamily="34" charset="0"/>
              <a:buChar char="•"/>
            </a:pPr>
            <a:r>
              <a:rPr lang="en-AU" sz="1200" dirty="0"/>
              <a:t>Brand perception</a:t>
            </a:r>
          </a:p>
          <a:p>
            <a:r>
              <a:rPr lang="en-AU" dirty="0"/>
              <a:t>Organizational</a:t>
            </a:r>
          </a:p>
          <a:p>
            <a:pPr lvl="1">
              <a:buFont typeface="Arial" panose="020B0604020202020204" pitchFamily="34" charset="0"/>
              <a:buChar char="•"/>
            </a:pPr>
            <a:r>
              <a:rPr lang="en-AU" sz="1200" dirty="0"/>
              <a:t>Impression of equal opportunity</a:t>
            </a:r>
          </a:p>
          <a:p>
            <a:pPr lvl="1">
              <a:buFont typeface="Arial" panose="020B0604020202020204" pitchFamily="34" charset="0"/>
              <a:buChar char="•"/>
            </a:pPr>
            <a:r>
              <a:rPr lang="en-AU" sz="1200" dirty="0"/>
              <a:t>High standard of care</a:t>
            </a:r>
          </a:p>
          <a:p>
            <a:r>
              <a:rPr lang="en-AU" dirty="0"/>
              <a:t>Societal</a:t>
            </a:r>
          </a:p>
          <a:p>
            <a:pPr lvl="1">
              <a:buFont typeface="Arial" panose="020B0604020202020204" pitchFamily="34" charset="0"/>
              <a:buChar char="•"/>
            </a:pPr>
            <a:r>
              <a:rPr lang="en-AU" sz="1200" dirty="0"/>
              <a:t>Less discrimination</a:t>
            </a:r>
          </a:p>
          <a:p>
            <a:pPr lvl="1">
              <a:buFont typeface="Arial" panose="020B0604020202020204" pitchFamily="34" charset="0"/>
              <a:buChar char="•"/>
            </a:pPr>
            <a:r>
              <a:rPr lang="en-AU" sz="1200" dirty="0"/>
              <a:t>Strengthens community cohesion</a:t>
            </a:r>
          </a:p>
          <a:p>
            <a:endParaRPr lang="en-AU" dirty="0"/>
          </a:p>
        </p:txBody>
      </p:sp>
      <p:pic>
        <p:nvPicPr>
          <p:cNvPr id="5" name="Camera 4">
            <a:extLst>
              <a:ext uri="{FF2B5EF4-FFF2-40B4-BE49-F238E27FC236}">
                <a16:creationId xmlns:a16="http://schemas.microsoft.com/office/drawing/2014/main" id="{223514E4-9A91-F11A-AD1E-25F577BE75B9}"/>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1699450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24967-C1CF-4CCF-2F04-76F978E31CB2}"/>
              </a:ext>
            </a:extLst>
          </p:cNvPr>
          <p:cNvSpPr>
            <a:spLocks noGrp="1"/>
          </p:cNvSpPr>
          <p:nvPr>
            <p:ph type="title"/>
          </p:nvPr>
        </p:nvSpPr>
        <p:spPr/>
        <p:txBody>
          <a:bodyPr/>
          <a:lstStyle/>
          <a:p>
            <a:r>
              <a:rPr lang="en-AU" dirty="0"/>
              <a:t>Exemplar - Dataset</a:t>
            </a:r>
          </a:p>
        </p:txBody>
      </p:sp>
      <p:sp>
        <p:nvSpPr>
          <p:cNvPr id="3" name="Content Placeholder 2">
            <a:extLst>
              <a:ext uri="{FF2B5EF4-FFF2-40B4-BE49-F238E27FC236}">
                <a16:creationId xmlns:a16="http://schemas.microsoft.com/office/drawing/2014/main" id="{86D0D36B-16BC-7029-7341-7E96A487B73B}"/>
              </a:ext>
            </a:extLst>
          </p:cNvPr>
          <p:cNvSpPr>
            <a:spLocks noGrp="1"/>
          </p:cNvSpPr>
          <p:nvPr>
            <p:ph idx="1"/>
          </p:nvPr>
        </p:nvSpPr>
        <p:spPr>
          <a:xfrm>
            <a:off x="1024128" y="2024743"/>
            <a:ext cx="8596668" cy="3126030"/>
          </a:xfrm>
        </p:spPr>
        <p:txBody>
          <a:bodyPr>
            <a:normAutofit/>
          </a:bodyPr>
          <a:lstStyle/>
          <a:p>
            <a:r>
              <a:rPr lang="en-AU" dirty="0"/>
              <a:t>The dataset was first collected for the assessment of readmission rates in diabetic patients </a:t>
            </a:r>
            <a:r>
              <a:rPr lang="de-DE" dirty="0"/>
              <a:t>(Strack, Deshazo et al. 2014)</a:t>
            </a:r>
            <a:r>
              <a:rPr lang="en-AU" dirty="0"/>
              <a:t>. It has since been given a Creative Commons Attribution 4.0 international license to be used for broader purposes and can be found on the </a:t>
            </a:r>
            <a:r>
              <a:rPr lang="en-GB" dirty="0"/>
              <a:t>UC Irvine Machine Learning Repository </a:t>
            </a:r>
            <a:r>
              <a:rPr lang="en-AU" dirty="0"/>
              <a:t>at the below address.</a:t>
            </a:r>
          </a:p>
          <a:p>
            <a:r>
              <a:rPr lang="en-AU" sz="1600" dirty="0"/>
              <a:t>URL - https://archive.ics.uci.edu/dataset/296/diabetes+130-us+hospitals+for+years+1999-2008</a:t>
            </a:r>
          </a:p>
          <a:p>
            <a:pPr marL="0" indent="0">
              <a:buNone/>
            </a:pPr>
            <a:endParaRPr lang="en-AU" dirty="0"/>
          </a:p>
          <a:p>
            <a:pPr marL="0" indent="0">
              <a:buNone/>
            </a:pPr>
            <a:endParaRPr lang="en-AU" dirty="0"/>
          </a:p>
        </p:txBody>
      </p:sp>
      <p:pic>
        <p:nvPicPr>
          <p:cNvPr id="5" name="Picture 4">
            <a:extLst>
              <a:ext uri="{FF2B5EF4-FFF2-40B4-BE49-F238E27FC236}">
                <a16:creationId xmlns:a16="http://schemas.microsoft.com/office/drawing/2014/main" id="{556D04A8-7522-59F8-D8FD-3AE70925B161}"/>
              </a:ext>
            </a:extLst>
          </p:cNvPr>
          <p:cNvPicPr>
            <a:picLocks noChangeAspect="1"/>
          </p:cNvPicPr>
          <p:nvPr/>
        </p:nvPicPr>
        <p:blipFill>
          <a:blip r:embed="rId3"/>
          <a:stretch>
            <a:fillRect/>
          </a:stretch>
        </p:blipFill>
        <p:spPr>
          <a:xfrm>
            <a:off x="3170189" y="4228847"/>
            <a:ext cx="4304545" cy="1843852"/>
          </a:xfrm>
          <a:prstGeom prst="rect">
            <a:avLst/>
          </a:prstGeom>
        </p:spPr>
      </p:pic>
      <p:pic>
        <p:nvPicPr>
          <p:cNvPr id="6" name="Camera 5">
            <a:extLst>
              <a:ext uri="{FF2B5EF4-FFF2-40B4-BE49-F238E27FC236}">
                <a16:creationId xmlns:a16="http://schemas.microsoft.com/office/drawing/2014/main" id="{31F969D5-A4CA-83E3-1F9F-124640EA35A8}"/>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3567278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24967-C1CF-4CCF-2F04-76F978E31CB2}"/>
              </a:ext>
            </a:extLst>
          </p:cNvPr>
          <p:cNvSpPr>
            <a:spLocks noGrp="1"/>
          </p:cNvSpPr>
          <p:nvPr>
            <p:ph type="title"/>
          </p:nvPr>
        </p:nvSpPr>
        <p:spPr/>
        <p:txBody>
          <a:bodyPr/>
          <a:lstStyle/>
          <a:p>
            <a:r>
              <a:rPr lang="en-AU" dirty="0"/>
              <a:t>Exemplar - Dataset</a:t>
            </a:r>
          </a:p>
        </p:txBody>
      </p:sp>
      <p:sp>
        <p:nvSpPr>
          <p:cNvPr id="3" name="Content Placeholder 2">
            <a:extLst>
              <a:ext uri="{FF2B5EF4-FFF2-40B4-BE49-F238E27FC236}">
                <a16:creationId xmlns:a16="http://schemas.microsoft.com/office/drawing/2014/main" id="{86D0D36B-16BC-7029-7341-7E96A487B73B}"/>
              </a:ext>
            </a:extLst>
          </p:cNvPr>
          <p:cNvSpPr>
            <a:spLocks noGrp="1"/>
          </p:cNvSpPr>
          <p:nvPr>
            <p:ph idx="1"/>
          </p:nvPr>
        </p:nvSpPr>
        <p:spPr>
          <a:xfrm>
            <a:off x="1024128" y="2024743"/>
            <a:ext cx="10482072" cy="3126030"/>
          </a:xfrm>
        </p:spPr>
        <p:txBody>
          <a:bodyPr>
            <a:normAutofit/>
          </a:bodyPr>
          <a:lstStyle/>
          <a:p>
            <a:pPr marL="0" indent="0">
              <a:buNone/>
            </a:pPr>
            <a:r>
              <a:rPr lang="en-GB" dirty="0"/>
              <a:t>Includes instances of diabetic diagnoses during hospital admissions with lengths of stay shorter than 15 days.</a:t>
            </a:r>
          </a:p>
          <a:p>
            <a:pPr marL="0" indent="0">
              <a:buNone/>
            </a:pPr>
            <a:endParaRPr lang="en-GB" dirty="0"/>
          </a:p>
          <a:p>
            <a:pPr marL="0" indent="0">
              <a:buNone/>
            </a:pPr>
            <a:r>
              <a:rPr lang="en-AU" b="1" dirty="0"/>
              <a:t>Ethical considerations</a:t>
            </a:r>
            <a:r>
              <a:rPr lang="en-AU" dirty="0"/>
              <a:t>:</a:t>
            </a:r>
          </a:p>
          <a:p>
            <a:pPr>
              <a:buFont typeface="Arial" panose="020B0604020202020204" pitchFamily="34" charset="0"/>
              <a:buChar char="•"/>
            </a:pPr>
            <a:r>
              <a:rPr lang="en-AU" dirty="0"/>
              <a:t> Reidentification potential</a:t>
            </a:r>
          </a:p>
          <a:p>
            <a:pPr>
              <a:buFont typeface="Arial" panose="020B0604020202020204" pitchFamily="34" charset="0"/>
              <a:buChar char="•"/>
            </a:pPr>
            <a:r>
              <a:rPr lang="en-AU" dirty="0"/>
              <a:t> The quality of representation (</a:t>
            </a:r>
            <a:r>
              <a:rPr lang="en-AU" dirty="0" err="1"/>
              <a:t>eg</a:t>
            </a:r>
            <a:r>
              <a:rPr lang="en-AU" dirty="0"/>
              <a:t>, socioeconomic factors, extreme situations, etc.)</a:t>
            </a:r>
          </a:p>
          <a:p>
            <a:pPr>
              <a:buFont typeface="Arial" panose="020B0604020202020204" pitchFamily="34" charset="0"/>
              <a:buChar char="•"/>
            </a:pPr>
            <a:r>
              <a:rPr lang="en-AU" dirty="0"/>
              <a:t> Correlation and not causation – (</a:t>
            </a:r>
            <a:r>
              <a:rPr lang="en-AU" dirty="0" err="1"/>
              <a:t>eg</a:t>
            </a:r>
            <a:r>
              <a:rPr lang="en-AU" dirty="0"/>
              <a:t>, genetic factors, location factors, etc.)</a:t>
            </a:r>
          </a:p>
        </p:txBody>
      </p:sp>
      <p:pic>
        <p:nvPicPr>
          <p:cNvPr id="4" name="Camera 3">
            <a:extLst>
              <a:ext uri="{FF2B5EF4-FFF2-40B4-BE49-F238E27FC236}">
                <a16:creationId xmlns:a16="http://schemas.microsoft.com/office/drawing/2014/main" id="{47200CA4-856C-D8C3-8FD3-F03EBFD09ABD}"/>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435001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24967-C1CF-4CCF-2F04-76F978E31CB2}"/>
              </a:ext>
            </a:extLst>
          </p:cNvPr>
          <p:cNvSpPr>
            <a:spLocks noGrp="1"/>
          </p:cNvSpPr>
          <p:nvPr>
            <p:ph type="title"/>
          </p:nvPr>
        </p:nvSpPr>
        <p:spPr/>
        <p:txBody>
          <a:bodyPr/>
          <a:lstStyle/>
          <a:p>
            <a:r>
              <a:rPr lang="en-AU" dirty="0"/>
              <a:t>exemplar- Context</a:t>
            </a:r>
          </a:p>
        </p:txBody>
      </p:sp>
      <p:sp>
        <p:nvSpPr>
          <p:cNvPr id="3" name="Content Placeholder 2">
            <a:extLst>
              <a:ext uri="{FF2B5EF4-FFF2-40B4-BE49-F238E27FC236}">
                <a16:creationId xmlns:a16="http://schemas.microsoft.com/office/drawing/2014/main" id="{86D0D36B-16BC-7029-7341-7E96A487B73B}"/>
              </a:ext>
            </a:extLst>
          </p:cNvPr>
          <p:cNvSpPr>
            <a:spLocks noGrp="1"/>
          </p:cNvSpPr>
          <p:nvPr>
            <p:ph idx="1"/>
          </p:nvPr>
        </p:nvSpPr>
        <p:spPr>
          <a:xfrm>
            <a:off x="742649" y="1835279"/>
            <a:ext cx="8596668" cy="3880773"/>
          </a:xfrm>
        </p:spPr>
        <p:txBody>
          <a:bodyPr>
            <a:normAutofit/>
          </a:bodyPr>
          <a:lstStyle/>
          <a:p>
            <a:r>
              <a:rPr lang="en-AU" dirty="0"/>
              <a:t>American Medical System as a ‘model system’</a:t>
            </a:r>
            <a:br>
              <a:rPr lang="en-AU" dirty="0"/>
            </a:br>
            <a:endParaRPr lang="en-AU" dirty="0"/>
          </a:p>
          <a:p>
            <a:pPr lvl="1"/>
            <a:r>
              <a:rPr lang="en-AU" dirty="0"/>
              <a:t>A history of racism </a:t>
            </a:r>
            <a:r>
              <a:rPr lang="en-AU" sz="1400" dirty="0"/>
              <a:t>(Feagin &amp; </a:t>
            </a:r>
            <a:r>
              <a:rPr lang="en-AU" sz="1400" dirty="0" err="1"/>
              <a:t>Bennefield</a:t>
            </a:r>
            <a:r>
              <a:rPr lang="en-AU" sz="1400" dirty="0"/>
              <a:t> 2014)</a:t>
            </a:r>
          </a:p>
          <a:p>
            <a:pPr lvl="1"/>
            <a:r>
              <a:rPr lang="en-AU" dirty="0"/>
              <a:t>Well documented failures </a:t>
            </a:r>
            <a:r>
              <a:rPr lang="en-AU" sz="1050" dirty="0"/>
              <a:t>(Selden 2020;  </a:t>
            </a:r>
            <a:r>
              <a:rPr lang="en-GB" sz="1050" dirty="0"/>
              <a:t>Harvard T.H. Chan School of Public Health 2021)</a:t>
            </a:r>
            <a:endParaRPr lang="en-AU" sz="1050" dirty="0"/>
          </a:p>
          <a:p>
            <a:pPr lvl="1"/>
            <a:r>
              <a:rPr lang="en-AU" dirty="0"/>
              <a:t>Clean record keeping </a:t>
            </a:r>
          </a:p>
          <a:p>
            <a:pPr lvl="1"/>
            <a:r>
              <a:rPr lang="en-AU" dirty="0"/>
              <a:t>Plenty of variation at multiple levels</a:t>
            </a:r>
          </a:p>
        </p:txBody>
      </p:sp>
      <p:graphicFrame>
        <p:nvGraphicFramePr>
          <p:cNvPr id="5" name="Diagram 4">
            <a:extLst>
              <a:ext uri="{FF2B5EF4-FFF2-40B4-BE49-F238E27FC236}">
                <a16:creationId xmlns:a16="http://schemas.microsoft.com/office/drawing/2014/main" id="{3E41D3AF-06A1-24C8-F3DB-B52138C3F5B0}"/>
              </a:ext>
            </a:extLst>
          </p:cNvPr>
          <p:cNvGraphicFramePr/>
          <p:nvPr>
            <p:extLst>
              <p:ext uri="{D42A27DB-BD31-4B8C-83A1-F6EECF244321}">
                <p14:modId xmlns:p14="http://schemas.microsoft.com/office/powerpoint/2010/main" val="468953457"/>
              </p:ext>
            </p:extLst>
          </p:nvPr>
        </p:nvGraphicFramePr>
        <p:xfrm>
          <a:off x="6565506" y="1835279"/>
          <a:ext cx="5084998" cy="3601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Camera 5">
            <a:extLst>
              <a:ext uri="{FF2B5EF4-FFF2-40B4-BE49-F238E27FC236}">
                <a16:creationId xmlns:a16="http://schemas.microsoft.com/office/drawing/2014/main" id="{2EC5103E-D078-E088-43E9-4CC4D6085B84}"/>
              </a:ext>
            </a:extLst>
          </p:cNvPr>
          <p:cNvPicPr>
            <a:picLocks noChangeAspect="1"/>
            <a:extLst>
              <a:ext uri="{51228E76-BA90-4043-B771-695A4F85340A}">
                <alf:liveFeedProps xmlns:alf="http://schemas.microsoft.com/office/drawing/2021/livefeed"/>
              </a:ext>
            </a:extLst>
          </p:cNvPicPr>
          <p:nvPr/>
        </p:nvPicPr>
        <p:blipFill>
          <a:blip r:embed="rId8">
            <a:extLst>
              <a:ext uri="{96DAC541-7B7A-43D3-8B79-37D633B846F1}">
                <asvg:svgBlip xmlns:asvg="http://schemas.microsoft.com/office/drawing/2016/SVG/main" r:embed="rId9"/>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1179648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67AFEAD-6612-F968-6775-A44C60A7CCC2}"/>
              </a:ext>
            </a:extLst>
          </p:cNvPr>
          <p:cNvPicPr>
            <a:picLocks noChangeAspect="1"/>
          </p:cNvPicPr>
          <p:nvPr/>
        </p:nvPicPr>
        <p:blipFill>
          <a:blip r:embed="rId3"/>
          <a:stretch>
            <a:fillRect/>
          </a:stretch>
        </p:blipFill>
        <p:spPr>
          <a:xfrm>
            <a:off x="1345702" y="2726455"/>
            <a:ext cx="1759040" cy="2559182"/>
          </a:xfrm>
          <a:prstGeom prst="rect">
            <a:avLst/>
          </a:prstGeom>
        </p:spPr>
      </p:pic>
      <p:pic>
        <p:nvPicPr>
          <p:cNvPr id="9" name="Picture 8">
            <a:extLst>
              <a:ext uri="{FF2B5EF4-FFF2-40B4-BE49-F238E27FC236}">
                <a16:creationId xmlns:a16="http://schemas.microsoft.com/office/drawing/2014/main" id="{D330C13A-8446-FD66-958F-2D7A782E340C}"/>
              </a:ext>
            </a:extLst>
          </p:cNvPr>
          <p:cNvPicPr>
            <a:picLocks noChangeAspect="1"/>
          </p:cNvPicPr>
          <p:nvPr/>
        </p:nvPicPr>
        <p:blipFill>
          <a:blip r:embed="rId4"/>
          <a:stretch>
            <a:fillRect/>
          </a:stretch>
        </p:blipFill>
        <p:spPr>
          <a:xfrm>
            <a:off x="1345702" y="5420780"/>
            <a:ext cx="5778797" cy="514376"/>
          </a:xfrm>
          <a:prstGeom prst="rect">
            <a:avLst/>
          </a:prstGeom>
        </p:spPr>
      </p:pic>
      <p:pic>
        <p:nvPicPr>
          <p:cNvPr id="13" name="Picture 12">
            <a:extLst>
              <a:ext uri="{FF2B5EF4-FFF2-40B4-BE49-F238E27FC236}">
                <a16:creationId xmlns:a16="http://schemas.microsoft.com/office/drawing/2014/main" id="{1B270D90-7DE3-A256-6695-B06B2640D2BB}"/>
              </a:ext>
            </a:extLst>
          </p:cNvPr>
          <p:cNvPicPr>
            <a:picLocks noChangeAspect="1"/>
          </p:cNvPicPr>
          <p:nvPr/>
        </p:nvPicPr>
        <p:blipFill>
          <a:blip r:embed="rId5"/>
          <a:stretch>
            <a:fillRect/>
          </a:stretch>
        </p:blipFill>
        <p:spPr>
          <a:xfrm>
            <a:off x="1345702" y="1068052"/>
            <a:ext cx="3949903" cy="1016052"/>
          </a:xfrm>
          <a:prstGeom prst="rect">
            <a:avLst/>
          </a:prstGeom>
        </p:spPr>
      </p:pic>
      <p:pic>
        <p:nvPicPr>
          <p:cNvPr id="17" name="Picture 16">
            <a:extLst>
              <a:ext uri="{FF2B5EF4-FFF2-40B4-BE49-F238E27FC236}">
                <a16:creationId xmlns:a16="http://schemas.microsoft.com/office/drawing/2014/main" id="{8A3B77AE-F232-179A-C274-1FAFABB3B0A9}"/>
              </a:ext>
            </a:extLst>
          </p:cNvPr>
          <p:cNvPicPr>
            <a:picLocks noChangeAspect="1"/>
          </p:cNvPicPr>
          <p:nvPr/>
        </p:nvPicPr>
        <p:blipFill>
          <a:blip r:embed="rId6"/>
          <a:stretch>
            <a:fillRect/>
          </a:stretch>
        </p:blipFill>
        <p:spPr>
          <a:xfrm>
            <a:off x="1345702" y="2201212"/>
            <a:ext cx="6617040" cy="209561"/>
          </a:xfrm>
          <a:prstGeom prst="rect">
            <a:avLst/>
          </a:prstGeom>
        </p:spPr>
      </p:pic>
      <p:pic>
        <p:nvPicPr>
          <p:cNvPr id="21" name="Picture 20">
            <a:extLst>
              <a:ext uri="{FF2B5EF4-FFF2-40B4-BE49-F238E27FC236}">
                <a16:creationId xmlns:a16="http://schemas.microsoft.com/office/drawing/2014/main" id="{31133827-6933-8598-1E68-12821F09740E}"/>
              </a:ext>
            </a:extLst>
          </p:cNvPr>
          <p:cNvPicPr>
            <a:picLocks noChangeAspect="1"/>
          </p:cNvPicPr>
          <p:nvPr/>
        </p:nvPicPr>
        <p:blipFill>
          <a:blip r:embed="rId7"/>
          <a:stretch>
            <a:fillRect/>
          </a:stretch>
        </p:blipFill>
        <p:spPr>
          <a:xfrm>
            <a:off x="1280568" y="512771"/>
            <a:ext cx="3283119" cy="228612"/>
          </a:xfrm>
          <a:prstGeom prst="rect">
            <a:avLst/>
          </a:prstGeom>
        </p:spPr>
      </p:pic>
      <p:pic>
        <p:nvPicPr>
          <p:cNvPr id="22" name="Camera 21">
            <a:extLst>
              <a:ext uri="{FF2B5EF4-FFF2-40B4-BE49-F238E27FC236}">
                <a16:creationId xmlns:a16="http://schemas.microsoft.com/office/drawing/2014/main" id="{7F5B5B43-A9B4-9191-C797-7E6522B0C21F}"/>
              </a:ext>
            </a:extLst>
          </p:cNvPr>
          <p:cNvPicPr>
            <a:picLocks noChangeAspect="1"/>
            <a:extLst>
              <a:ext uri="{51228E76-BA90-4043-B771-695A4F85340A}">
                <alf:liveFeedProps xmlns:alf="http://schemas.microsoft.com/office/drawing/2021/livefeed"/>
              </a:ext>
            </a:extLst>
          </p:cNvPicPr>
          <p:nvPr/>
        </p:nvPicPr>
        <p:blipFill>
          <a:blip r:embed="rId8">
            <a:extLst>
              <a:ext uri="{96DAC541-7B7A-43D3-8B79-37D633B846F1}">
                <asvg:svgBlip xmlns:asvg="http://schemas.microsoft.com/office/drawing/2016/SVG/main" r:embed="rId9"/>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530489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Integral</Template>
  <TotalTime>8668</TotalTime>
  <Words>2333</Words>
  <Application>Microsoft Office PowerPoint</Application>
  <PresentationFormat>Widescreen</PresentationFormat>
  <Paragraphs>169</Paragraphs>
  <Slides>18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Lato Extended</vt:lpstr>
      <vt:lpstr>Aptos</vt:lpstr>
      <vt:lpstr>Arial</vt:lpstr>
      <vt:lpstr>Tw Cen MT</vt:lpstr>
      <vt:lpstr>Tw Cen MT Condensed</vt:lpstr>
      <vt:lpstr>Wingdings 3</vt:lpstr>
      <vt:lpstr>Integral</vt:lpstr>
      <vt:lpstr>Clustering as a Means of Investigating patterns of Bias</vt:lpstr>
      <vt:lpstr>Contents</vt:lpstr>
      <vt:lpstr>Introduction – Problem Description</vt:lpstr>
      <vt:lpstr>Methodology</vt:lpstr>
      <vt:lpstr>Introduction – Incentives</vt:lpstr>
      <vt:lpstr>Exemplar - Dataset</vt:lpstr>
      <vt:lpstr>Exemplar - Dataset</vt:lpstr>
      <vt:lpstr>exemplar- Context</vt:lpstr>
      <vt:lpstr>PowerPoint Presentation</vt:lpstr>
      <vt:lpstr>Dataset Features</vt:lpstr>
      <vt:lpstr>Methodology</vt:lpstr>
      <vt:lpstr>PowerPoint Presentation</vt:lpstr>
      <vt:lpstr>PowerPoint Presentation</vt:lpstr>
      <vt:lpstr>Avoiding researcher Bias</vt:lpstr>
      <vt:lpstr>PowerPoint Presentation</vt:lpstr>
      <vt:lpstr>PowerPoint Presentation</vt:lpstr>
      <vt:lpstr>Future research</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Dylan James Rohan (Student)</dc:creator>
  <cp:lastModifiedBy>Dylan James Rohan (Student)</cp:lastModifiedBy>
  <cp:revision>1</cp:revision>
  <dcterms:created xsi:type="dcterms:W3CDTF">2024-09-30T03:22:50Z</dcterms:created>
  <dcterms:modified xsi:type="dcterms:W3CDTF">2024-11-20T06:28:29Z</dcterms:modified>
</cp:coreProperties>
</file>