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2" r:id="rId3"/>
    <p:sldId id="263" r:id="rId4"/>
    <p:sldId id="261" r:id="rId5"/>
    <p:sldId id="264" r:id="rId6"/>
    <p:sldId id="257" r:id="rId7"/>
    <p:sldId id="271" r:id="rId8"/>
    <p:sldId id="265" r:id="rId9"/>
    <p:sldId id="266" r:id="rId10"/>
    <p:sldId id="267" r:id="rId11"/>
    <p:sldId id="268" r:id="rId12"/>
    <p:sldId id="269" r:id="rId13"/>
    <p:sldId id="270" r:id="rId14"/>
    <p:sldId id="258" r:id="rId15"/>
    <p:sldId id="272" r:id="rId16"/>
    <p:sldId id="273" r:id="rId17"/>
    <p:sldId id="274" r:id="rId18"/>
    <p:sldId id="275" r:id="rId19"/>
    <p:sldId id="276" r:id="rId20"/>
    <p:sldId id="277" r:id="rId21"/>
    <p:sldId id="278" r:id="rId22"/>
    <p:sldId id="259" r:id="rId23"/>
    <p:sldId id="260"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AA2"/>
    <a:srgbClr val="D2B3FB"/>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B9862A-C649-4238-854A-885BE5A8E76C}" v="80" dt="2024-11-21T05:25:49.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96" autoAdjust="0"/>
  </p:normalViewPr>
  <p:slideViewPr>
    <p:cSldViewPr snapToGrid="0">
      <p:cViewPr varScale="1">
        <p:scale>
          <a:sx n="80" d="100"/>
          <a:sy n="80" d="100"/>
        </p:scale>
        <p:origin x="6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James Rohan (Student)" userId="2e93bdc9-9322-440e-ba8f-95691950fce8" providerId="ADAL" clId="{D0F505FB-B95C-41B6-BB98-432086E8A291}"/>
    <pc:docChg chg="undo custSel addSld delSld modSld">
      <pc:chgData name="Dylan James Rohan (Student)" userId="2e93bdc9-9322-440e-ba8f-95691950fce8" providerId="ADAL" clId="{D0F505FB-B95C-41B6-BB98-432086E8A291}" dt="2024-10-30T01:33:51.887" v="1992" actId="20577"/>
      <pc:docMkLst>
        <pc:docMk/>
      </pc:docMkLst>
      <pc:sldChg chg="addSp delSp modSp new mod setBg modNotesTx">
        <pc:chgData name="Dylan James Rohan (Student)" userId="2e93bdc9-9322-440e-ba8f-95691950fce8" providerId="ADAL" clId="{D0F505FB-B95C-41B6-BB98-432086E8A291}" dt="2024-10-30T01:25:16.743" v="1359" actId="1440"/>
        <pc:sldMkLst>
          <pc:docMk/>
          <pc:sldMk cId="4141154131" sldId="256"/>
        </pc:sldMkLst>
        <pc:spChg chg="mod">
          <ac:chgData name="Dylan James Rohan (Student)" userId="2e93bdc9-9322-440e-ba8f-95691950fce8" providerId="ADAL" clId="{D0F505FB-B95C-41B6-BB98-432086E8A291}" dt="2024-10-30T01:25:04.137" v="1355" actId="26606"/>
          <ac:spMkLst>
            <pc:docMk/>
            <pc:sldMk cId="4141154131" sldId="256"/>
            <ac:spMk id="2" creationId="{6E9BA561-A5F2-AC69-06C7-BF099EF5B464}"/>
          </ac:spMkLst>
        </pc:spChg>
        <pc:spChg chg="mod">
          <ac:chgData name="Dylan James Rohan (Student)" userId="2e93bdc9-9322-440e-ba8f-95691950fce8" providerId="ADAL" clId="{D0F505FB-B95C-41B6-BB98-432086E8A291}" dt="2024-10-30T01:25:04.137" v="1355" actId="26606"/>
          <ac:spMkLst>
            <pc:docMk/>
            <pc:sldMk cId="4141154131" sldId="256"/>
            <ac:spMk id="3" creationId="{8BB00E47-8153-A31E-6AF7-4CE8E8EC3CBB}"/>
          </ac:spMkLst>
        </pc:spChg>
        <pc:spChg chg="add">
          <ac:chgData name="Dylan James Rohan (Student)" userId="2e93bdc9-9322-440e-ba8f-95691950fce8" providerId="ADAL" clId="{D0F505FB-B95C-41B6-BB98-432086E8A291}" dt="2024-10-30T01:25:04.137" v="1355" actId="26606"/>
          <ac:spMkLst>
            <pc:docMk/>
            <pc:sldMk cId="4141154131" sldId="256"/>
            <ac:spMk id="9" creationId="{A3363022-C969-41E9-8EB2-E4C94908C1FA}"/>
          </ac:spMkLst>
        </pc:spChg>
        <pc:spChg chg="add">
          <ac:chgData name="Dylan James Rohan (Student)" userId="2e93bdc9-9322-440e-ba8f-95691950fce8" providerId="ADAL" clId="{D0F505FB-B95C-41B6-BB98-432086E8A291}" dt="2024-10-30T01:25:04.137" v="1355" actId="26606"/>
          <ac:spMkLst>
            <pc:docMk/>
            <pc:sldMk cId="4141154131" sldId="256"/>
            <ac:spMk id="11" creationId="{8D1AD6B3-BE88-4CEB-BA17-790657CC4729}"/>
          </ac:spMkLst>
        </pc:spChg>
        <pc:grpChg chg="add">
          <ac:chgData name="Dylan James Rohan (Student)" userId="2e93bdc9-9322-440e-ba8f-95691950fce8" providerId="ADAL" clId="{D0F505FB-B95C-41B6-BB98-432086E8A291}" dt="2024-10-30T01:25:04.137" v="1355" actId="26606"/>
          <ac:grpSpMkLst>
            <pc:docMk/>
            <pc:sldMk cId="4141154131" sldId="256"/>
            <ac:grpSpMk id="13" creationId="{89D1390B-7E13-4B4F-9CB2-391063412E54}"/>
          </ac:grpSpMkLst>
        </pc:grpChg>
        <pc:picChg chg="add mod">
          <ac:chgData name="Dylan James Rohan (Student)" userId="2e93bdc9-9322-440e-ba8f-95691950fce8" providerId="ADAL" clId="{D0F505FB-B95C-41B6-BB98-432086E8A291}" dt="2024-10-30T01:25:16.743" v="1359" actId="1440"/>
          <ac:picMkLst>
            <pc:docMk/>
            <pc:sldMk cId="4141154131" sldId="256"/>
            <ac:picMk id="4" creationId="{D9627206-FA7A-4FFC-4FFA-0193073285D8}"/>
          </ac:picMkLst>
        </pc:picChg>
      </pc:sldChg>
      <pc:sldChg chg="addSp modSp new mod modNotesTx">
        <pc:chgData name="Dylan James Rohan (Student)" userId="2e93bdc9-9322-440e-ba8f-95691950fce8" providerId="ADAL" clId="{D0F505FB-B95C-41B6-BB98-432086E8A291}" dt="2024-10-30T01:33:05.720" v="1953" actId="20577"/>
        <pc:sldMkLst>
          <pc:docMk/>
          <pc:sldMk cId="3326622286" sldId="257"/>
        </pc:sldMkLst>
        <pc:spChg chg="mod">
          <ac:chgData name="Dylan James Rohan (Student)" userId="2e93bdc9-9322-440e-ba8f-95691950fce8" providerId="ADAL" clId="{D0F505FB-B95C-41B6-BB98-432086E8A291}" dt="2024-10-30T01:33:05.720" v="1953" actId="20577"/>
          <ac:spMkLst>
            <pc:docMk/>
            <pc:sldMk cId="3326622286" sldId="257"/>
            <ac:spMk id="2" creationId="{7CB4C0D0-6885-9EFA-1898-0447ADB61AE0}"/>
          </ac:spMkLst>
        </pc:spChg>
        <pc:spChg chg="mod">
          <ac:chgData name="Dylan James Rohan (Student)" userId="2e93bdc9-9322-440e-ba8f-95691950fce8" providerId="ADAL" clId="{D0F505FB-B95C-41B6-BB98-432086E8A291}" dt="2024-10-30T01:32:40.739" v="1931" actId="20577"/>
          <ac:spMkLst>
            <pc:docMk/>
            <pc:sldMk cId="3326622286" sldId="257"/>
            <ac:spMk id="3" creationId="{0CAF0526-6C79-898E-A5C0-1D4922C9DEFA}"/>
          </ac:spMkLst>
        </pc:spChg>
        <pc:picChg chg="add mod">
          <ac:chgData name="Dylan James Rohan (Student)" userId="2e93bdc9-9322-440e-ba8f-95691950fce8" providerId="ADAL" clId="{D0F505FB-B95C-41B6-BB98-432086E8A291}" dt="2024-10-30T01:22:49.598" v="1343" actId="34818"/>
          <ac:picMkLst>
            <pc:docMk/>
            <pc:sldMk cId="3326622286" sldId="257"/>
            <ac:picMk id="4" creationId="{F919BBF3-4C10-F29C-4531-674629042BA8}"/>
          </ac:picMkLst>
        </pc:picChg>
      </pc:sldChg>
      <pc:sldChg chg="addSp modSp new mod modNotesTx">
        <pc:chgData name="Dylan James Rohan (Student)" userId="2e93bdc9-9322-440e-ba8f-95691950fce8" providerId="ADAL" clId="{D0F505FB-B95C-41B6-BB98-432086E8A291}" dt="2024-10-30T01:22:49.598" v="1343" actId="34818"/>
        <pc:sldMkLst>
          <pc:docMk/>
          <pc:sldMk cId="170282443" sldId="258"/>
        </pc:sldMkLst>
        <pc:picChg chg="add mod">
          <ac:chgData name="Dylan James Rohan (Student)" userId="2e93bdc9-9322-440e-ba8f-95691950fce8" providerId="ADAL" clId="{D0F505FB-B95C-41B6-BB98-432086E8A291}" dt="2024-10-30T01:22:49.598" v="1343" actId="34818"/>
          <ac:picMkLst>
            <pc:docMk/>
            <pc:sldMk cId="170282443" sldId="258"/>
            <ac:picMk id="4" creationId="{C0897AF1-A3A2-0101-7209-5A5DC915F257}"/>
          </ac:picMkLst>
        </pc:picChg>
      </pc:sldChg>
      <pc:sldChg chg="addSp modSp new mod modNotesTx">
        <pc:chgData name="Dylan James Rohan (Student)" userId="2e93bdc9-9322-440e-ba8f-95691950fce8" providerId="ADAL" clId="{D0F505FB-B95C-41B6-BB98-432086E8A291}" dt="2024-10-30T01:22:49.598" v="1343" actId="34818"/>
        <pc:sldMkLst>
          <pc:docMk/>
          <pc:sldMk cId="418925512" sldId="259"/>
        </pc:sldMkLst>
        <pc:picChg chg="add mod">
          <ac:chgData name="Dylan James Rohan (Student)" userId="2e93bdc9-9322-440e-ba8f-95691950fce8" providerId="ADAL" clId="{D0F505FB-B95C-41B6-BB98-432086E8A291}" dt="2024-10-30T01:22:49.598" v="1343" actId="34818"/>
          <ac:picMkLst>
            <pc:docMk/>
            <pc:sldMk cId="418925512" sldId="259"/>
            <ac:picMk id="4" creationId="{A7D67A1E-00F8-73D8-B355-69C6B99DB232}"/>
          </ac:picMkLst>
        </pc:picChg>
      </pc:sldChg>
      <pc:sldChg chg="addSp modSp new mod modNotesTx">
        <pc:chgData name="Dylan James Rohan (Student)" userId="2e93bdc9-9322-440e-ba8f-95691950fce8" providerId="ADAL" clId="{D0F505FB-B95C-41B6-BB98-432086E8A291}" dt="2024-10-30T01:22:49.598" v="1343" actId="34818"/>
        <pc:sldMkLst>
          <pc:docMk/>
          <pc:sldMk cId="3012778991" sldId="260"/>
        </pc:sldMkLst>
      </pc:sldChg>
      <pc:sldChg chg="addSp delSp modSp new mod modNotesTx">
        <pc:chgData name="Dylan James Rohan (Student)" userId="2e93bdc9-9322-440e-ba8f-95691950fce8" providerId="ADAL" clId="{D0F505FB-B95C-41B6-BB98-432086E8A291}" dt="2024-10-30T01:33:51.887" v="1992" actId="20577"/>
        <pc:sldMkLst>
          <pc:docMk/>
          <pc:sldMk cId="2423238926" sldId="261"/>
        </pc:sldMkLst>
        <pc:spChg chg="mod">
          <ac:chgData name="Dylan James Rohan (Student)" userId="2e93bdc9-9322-440e-ba8f-95691950fce8" providerId="ADAL" clId="{D0F505FB-B95C-41B6-BB98-432086E8A291}" dt="2024-10-30T01:33:51.887" v="1992" actId="20577"/>
          <ac:spMkLst>
            <pc:docMk/>
            <pc:sldMk cId="2423238926" sldId="261"/>
            <ac:spMk id="2" creationId="{DC7361BE-3770-F09F-EC98-9FE19EDFFD27}"/>
          </ac:spMkLst>
        </pc:spChg>
        <pc:spChg chg="mod">
          <ac:chgData name="Dylan James Rohan (Student)" userId="2e93bdc9-9322-440e-ba8f-95691950fce8" providerId="ADAL" clId="{D0F505FB-B95C-41B6-BB98-432086E8A291}" dt="2024-10-30T01:23:17.483" v="1349" actId="20577"/>
          <ac:spMkLst>
            <pc:docMk/>
            <pc:sldMk cId="2423238926" sldId="261"/>
            <ac:spMk id="3" creationId="{B41F7C5A-9E44-52A5-7D86-8C47C71B2374}"/>
          </ac:spMkLst>
        </pc:spChg>
        <pc:spChg chg="add mod ord">
          <ac:chgData name="Dylan James Rohan (Student)" userId="2e93bdc9-9322-440e-ba8f-95691950fce8" providerId="ADAL" clId="{D0F505FB-B95C-41B6-BB98-432086E8A291}" dt="2024-10-30T01:20:06.525" v="1280" actId="164"/>
          <ac:spMkLst>
            <pc:docMk/>
            <pc:sldMk cId="2423238926" sldId="261"/>
            <ac:spMk id="26" creationId="{A7CCD04E-F8D6-B40D-EF74-A88745264686}"/>
          </ac:spMkLst>
        </pc:spChg>
        <pc:spChg chg="add mod ord">
          <ac:chgData name="Dylan James Rohan (Student)" userId="2e93bdc9-9322-440e-ba8f-95691950fce8" providerId="ADAL" clId="{D0F505FB-B95C-41B6-BB98-432086E8A291}" dt="2024-10-30T01:19:52.599" v="1279" actId="164"/>
          <ac:spMkLst>
            <pc:docMk/>
            <pc:sldMk cId="2423238926" sldId="261"/>
            <ac:spMk id="27" creationId="{250C3147-B9FA-4DF9-3301-B6046B4729B4}"/>
          </ac:spMkLst>
        </pc:spChg>
        <pc:spChg chg="add mod ord">
          <ac:chgData name="Dylan James Rohan (Student)" userId="2e93bdc9-9322-440e-ba8f-95691950fce8" providerId="ADAL" clId="{D0F505FB-B95C-41B6-BB98-432086E8A291}" dt="2024-10-30T01:18:49.155" v="1263" actId="164"/>
          <ac:spMkLst>
            <pc:docMk/>
            <pc:sldMk cId="2423238926" sldId="261"/>
            <ac:spMk id="28" creationId="{2B9806D9-E844-1316-6918-AB21AF586530}"/>
          </ac:spMkLst>
        </pc:spChg>
        <pc:grpChg chg="add mod">
          <ac:chgData name="Dylan James Rohan (Student)" userId="2e93bdc9-9322-440e-ba8f-95691950fce8" providerId="ADAL" clId="{D0F505FB-B95C-41B6-BB98-432086E8A291}" dt="2024-10-30T01:18:49.155" v="1263" actId="164"/>
          <ac:grpSpMkLst>
            <pc:docMk/>
            <pc:sldMk cId="2423238926" sldId="261"/>
            <ac:grpSpMk id="29" creationId="{ADD7911E-842E-9A26-F872-0F561F46CEF1}"/>
          </ac:grpSpMkLst>
        </pc:grpChg>
        <pc:grpChg chg="add mod">
          <ac:chgData name="Dylan James Rohan (Student)" userId="2e93bdc9-9322-440e-ba8f-95691950fce8" providerId="ADAL" clId="{D0F505FB-B95C-41B6-BB98-432086E8A291}" dt="2024-10-30T01:19:52.599" v="1279" actId="164"/>
          <ac:grpSpMkLst>
            <pc:docMk/>
            <pc:sldMk cId="2423238926" sldId="261"/>
            <ac:grpSpMk id="30" creationId="{D64A0A8A-EAF0-3D96-7BF5-9F1B13E7A98E}"/>
          </ac:grpSpMkLst>
        </pc:grpChg>
        <pc:grpChg chg="add mod">
          <ac:chgData name="Dylan James Rohan (Student)" userId="2e93bdc9-9322-440e-ba8f-95691950fce8" providerId="ADAL" clId="{D0F505FB-B95C-41B6-BB98-432086E8A291}" dt="2024-10-30T01:20:06.525" v="1280" actId="164"/>
          <ac:grpSpMkLst>
            <pc:docMk/>
            <pc:sldMk cId="2423238926" sldId="261"/>
            <ac:grpSpMk id="31" creationId="{F5600322-3A64-B5FC-CBD2-0FD5E01A06F4}"/>
          </ac:grpSpMkLst>
        </pc:grpChg>
        <pc:picChg chg="add mod">
          <ac:chgData name="Dylan James Rohan (Student)" userId="2e93bdc9-9322-440e-ba8f-95691950fce8" providerId="ADAL" clId="{D0F505FB-B95C-41B6-BB98-432086E8A291}" dt="2024-10-30T01:18:49.155" v="1263" actId="164"/>
          <ac:picMkLst>
            <pc:docMk/>
            <pc:sldMk cId="2423238926" sldId="261"/>
            <ac:picMk id="18" creationId="{A39B0DCF-B905-4135-1D89-42D5DDFB6112}"/>
          </ac:picMkLst>
        </pc:picChg>
        <pc:picChg chg="add mod">
          <ac:chgData name="Dylan James Rohan (Student)" userId="2e93bdc9-9322-440e-ba8f-95691950fce8" providerId="ADAL" clId="{D0F505FB-B95C-41B6-BB98-432086E8A291}" dt="2024-10-30T01:19:52.599" v="1279" actId="164"/>
          <ac:picMkLst>
            <pc:docMk/>
            <pc:sldMk cId="2423238926" sldId="261"/>
            <ac:picMk id="20" creationId="{B706000E-AD82-E182-878E-8329531202F8}"/>
          </ac:picMkLst>
        </pc:picChg>
        <pc:picChg chg="add mod">
          <ac:chgData name="Dylan James Rohan (Student)" userId="2e93bdc9-9322-440e-ba8f-95691950fce8" providerId="ADAL" clId="{D0F505FB-B95C-41B6-BB98-432086E8A291}" dt="2024-10-30T01:20:06.525" v="1280" actId="164"/>
          <ac:picMkLst>
            <pc:docMk/>
            <pc:sldMk cId="2423238926" sldId="261"/>
            <ac:picMk id="22" creationId="{02E174BC-EB26-6D16-23D2-84D409769307}"/>
          </ac:picMkLst>
        </pc:picChg>
      </pc:sldChg>
      <pc:sldChg chg="addSp modSp new mod">
        <pc:chgData name="Dylan James Rohan (Student)" userId="2e93bdc9-9322-440e-ba8f-95691950fce8" providerId="ADAL" clId="{D0F505FB-B95C-41B6-BB98-432086E8A291}" dt="2024-10-30T01:27:32.101" v="1407" actId="20577"/>
        <pc:sldMkLst>
          <pc:docMk/>
          <pc:sldMk cId="1410600806" sldId="262"/>
        </pc:sldMkLst>
        <pc:spChg chg="mod">
          <ac:chgData name="Dylan James Rohan (Student)" userId="2e93bdc9-9322-440e-ba8f-95691950fce8" providerId="ADAL" clId="{D0F505FB-B95C-41B6-BB98-432086E8A291}" dt="2024-10-30T00:58:57.728" v="587" actId="20577"/>
          <ac:spMkLst>
            <pc:docMk/>
            <pc:sldMk cId="1410600806" sldId="262"/>
            <ac:spMk id="2" creationId="{77EECD9A-5802-4BFA-2B61-BF27315A13A6}"/>
          </ac:spMkLst>
        </pc:spChg>
        <pc:spChg chg="mod">
          <ac:chgData name="Dylan James Rohan (Student)" userId="2e93bdc9-9322-440e-ba8f-95691950fce8" providerId="ADAL" clId="{D0F505FB-B95C-41B6-BB98-432086E8A291}" dt="2024-10-30T01:27:32.101" v="1407" actId="20577"/>
          <ac:spMkLst>
            <pc:docMk/>
            <pc:sldMk cId="1410600806" sldId="262"/>
            <ac:spMk id="3" creationId="{706A71F8-96D3-ACD2-167B-3EEF50177177}"/>
          </ac:spMkLst>
        </pc:spChg>
        <pc:picChg chg="add mod">
          <ac:chgData name="Dylan James Rohan (Student)" userId="2e93bdc9-9322-440e-ba8f-95691950fce8" providerId="ADAL" clId="{D0F505FB-B95C-41B6-BB98-432086E8A291}" dt="2024-10-30T01:22:49.598" v="1343" actId="34818"/>
          <ac:picMkLst>
            <pc:docMk/>
            <pc:sldMk cId="1410600806" sldId="262"/>
            <ac:picMk id="4" creationId="{D107284E-CE35-6DA3-5E87-FAE9076CDE1A}"/>
          </ac:picMkLst>
        </pc:picChg>
      </pc:sldChg>
      <pc:sldChg chg="new del">
        <pc:chgData name="Dylan James Rohan (Student)" userId="2e93bdc9-9322-440e-ba8f-95691950fce8" providerId="ADAL" clId="{D0F505FB-B95C-41B6-BB98-432086E8A291}" dt="2024-10-30T00:58:53.991" v="579" actId="47"/>
        <pc:sldMkLst>
          <pc:docMk/>
          <pc:sldMk cId="2744710828" sldId="263"/>
        </pc:sldMkLst>
      </pc:sldChg>
      <pc:sldChg chg="delSp modSp new mod">
        <pc:chgData name="Dylan James Rohan (Student)" userId="2e93bdc9-9322-440e-ba8f-95691950fce8" providerId="ADAL" clId="{D0F505FB-B95C-41B6-BB98-432086E8A291}" dt="2024-10-30T01:33:41.767" v="1978" actId="1076"/>
        <pc:sldMkLst>
          <pc:docMk/>
          <pc:sldMk cId="3221656855" sldId="263"/>
        </pc:sldMkLst>
        <pc:spChg chg="mod">
          <ac:chgData name="Dylan James Rohan (Student)" userId="2e93bdc9-9322-440e-ba8f-95691950fce8" providerId="ADAL" clId="{D0F505FB-B95C-41B6-BB98-432086E8A291}" dt="2024-10-30T01:33:41.767" v="1978" actId="1076"/>
          <ac:spMkLst>
            <pc:docMk/>
            <pc:sldMk cId="3221656855" sldId="263"/>
            <ac:spMk id="2" creationId="{4182B27D-B24F-B8FC-F35F-54B62C866ECE}"/>
          </ac:spMkLst>
        </pc:spChg>
      </pc:sldChg>
    </pc:docChg>
  </pc:docChgLst>
  <pc:docChgLst>
    <pc:chgData name="Dylan James Rohan (Student)" userId="2e93bdc9-9322-440e-ba8f-95691950fce8" providerId="ADAL" clId="{A3B9862A-C649-4238-854A-885BE5A8E76C}"/>
    <pc:docChg chg="undo custSel addSld delSld modSld sldOrd">
      <pc:chgData name="Dylan James Rohan (Student)" userId="2e93bdc9-9322-440e-ba8f-95691950fce8" providerId="ADAL" clId="{A3B9862A-C649-4238-854A-885BE5A8E76C}" dt="2024-11-21T07:00:34.755" v="4794" actId="1076"/>
      <pc:docMkLst>
        <pc:docMk/>
      </pc:docMkLst>
      <pc:sldChg chg="addSp delSp modSp mod">
        <pc:chgData name="Dylan James Rohan (Student)" userId="2e93bdc9-9322-440e-ba8f-95691950fce8" providerId="ADAL" clId="{A3B9862A-C649-4238-854A-885BE5A8E76C}" dt="2024-11-21T07:00:34.755" v="4794" actId="1076"/>
        <pc:sldMkLst>
          <pc:docMk/>
          <pc:sldMk cId="4141154131" sldId="256"/>
        </pc:sldMkLst>
        <pc:spChg chg="add del">
          <ac:chgData name="Dylan James Rohan (Student)" userId="2e93bdc9-9322-440e-ba8f-95691950fce8" providerId="ADAL" clId="{A3B9862A-C649-4238-854A-885BE5A8E76C}" dt="2024-11-20T06:38:55.689" v="10" actId="22"/>
          <ac:spMkLst>
            <pc:docMk/>
            <pc:sldMk cId="4141154131" sldId="256"/>
            <ac:spMk id="6" creationId="{E593AF46-E256-36FC-E624-614AC5A5279C}"/>
          </ac:spMkLst>
        </pc:spChg>
        <pc:spChg chg="add del mod">
          <ac:chgData name="Dylan James Rohan (Student)" userId="2e93bdc9-9322-440e-ba8f-95691950fce8" providerId="ADAL" clId="{A3B9862A-C649-4238-854A-885BE5A8E76C}" dt="2024-11-20T06:39:08.821" v="14" actId="478"/>
          <ac:spMkLst>
            <pc:docMk/>
            <pc:sldMk cId="4141154131" sldId="256"/>
            <ac:spMk id="8" creationId="{B9096163-9F14-6830-4934-DB3E0CB43961}"/>
          </ac:spMkLst>
        </pc:spChg>
        <pc:picChg chg="mod">
          <ac:chgData name="Dylan James Rohan (Student)" userId="2e93bdc9-9322-440e-ba8f-95691950fce8" providerId="ADAL" clId="{A3B9862A-C649-4238-854A-885BE5A8E76C}" dt="2024-11-21T07:00:34.755" v="4794" actId="1076"/>
          <ac:picMkLst>
            <pc:docMk/>
            <pc:sldMk cId="4141154131" sldId="256"/>
            <ac:picMk id="4" creationId="{D9627206-FA7A-4FFC-4FFA-0193073285D8}"/>
          </ac:picMkLst>
        </pc:picChg>
      </pc:sldChg>
      <pc:sldChg chg="addSp modSp mod">
        <pc:chgData name="Dylan James Rohan (Student)" userId="2e93bdc9-9322-440e-ba8f-95691950fce8" providerId="ADAL" clId="{A3B9862A-C649-4238-854A-885BE5A8E76C}" dt="2024-11-20T11:48:57.656" v="2705"/>
        <pc:sldMkLst>
          <pc:docMk/>
          <pc:sldMk cId="3326622286" sldId="257"/>
        </pc:sldMkLst>
        <pc:spChg chg="mod">
          <ac:chgData name="Dylan James Rohan (Student)" userId="2e93bdc9-9322-440e-ba8f-95691950fce8" providerId="ADAL" clId="{A3B9862A-C649-4238-854A-885BE5A8E76C}" dt="2024-11-20T11:30:58.990" v="2318" actId="20577"/>
          <ac:spMkLst>
            <pc:docMk/>
            <pc:sldMk cId="3326622286" sldId="257"/>
            <ac:spMk id="2" creationId="{7CB4C0D0-6885-9EFA-1898-0447ADB61AE0}"/>
          </ac:spMkLst>
        </pc:spChg>
        <pc:spChg chg="mod">
          <ac:chgData name="Dylan James Rohan (Student)" userId="2e93bdc9-9322-440e-ba8f-95691950fce8" providerId="ADAL" clId="{A3B9862A-C649-4238-854A-885BE5A8E76C}" dt="2024-11-20T11:25:03.801" v="2241" actId="1076"/>
          <ac:spMkLst>
            <pc:docMk/>
            <pc:sldMk cId="3326622286" sldId="257"/>
            <ac:spMk id="3" creationId="{0CAF0526-6C79-898E-A5C0-1D4922C9DEFA}"/>
          </ac:spMkLst>
        </pc:spChg>
        <pc:spChg chg="add">
          <ac:chgData name="Dylan James Rohan (Student)" userId="2e93bdc9-9322-440e-ba8f-95691950fce8" providerId="ADAL" clId="{A3B9862A-C649-4238-854A-885BE5A8E76C}" dt="2024-11-20T11:18:43.204" v="2087"/>
          <ac:spMkLst>
            <pc:docMk/>
            <pc:sldMk cId="3326622286" sldId="257"/>
            <ac:spMk id="6" creationId="{5598E936-8250-5389-925C-0366DE552D07}"/>
          </ac:spMkLst>
        </pc:spChg>
        <pc:spChg chg="add mod">
          <ac:chgData name="Dylan James Rohan (Student)" userId="2e93bdc9-9322-440e-ba8f-95691950fce8" providerId="ADAL" clId="{A3B9862A-C649-4238-854A-885BE5A8E76C}" dt="2024-11-20T11:25:08.934" v="2244" actId="1076"/>
          <ac:spMkLst>
            <pc:docMk/>
            <pc:sldMk cId="3326622286" sldId="257"/>
            <ac:spMk id="8" creationId="{905606C2-A7B5-7DBF-1BC3-91FCCB644859}"/>
          </ac:spMkLst>
        </pc:spChg>
        <pc:picChg chg="mod">
          <ac:chgData name="Dylan James Rohan (Student)" userId="2e93bdc9-9322-440e-ba8f-95691950fce8" providerId="ADAL" clId="{A3B9862A-C649-4238-854A-885BE5A8E76C}" dt="2024-11-20T11:25:00.606" v="2240" actId="1076"/>
          <ac:picMkLst>
            <pc:docMk/>
            <pc:sldMk cId="3326622286" sldId="257"/>
            <ac:picMk id="4" creationId="{F919BBF3-4C10-F29C-4531-674629042BA8}"/>
          </ac:picMkLst>
        </pc:picChg>
        <pc:picChg chg="add mod">
          <ac:chgData name="Dylan James Rohan (Student)" userId="2e93bdc9-9322-440e-ba8f-95691950fce8" providerId="ADAL" clId="{A3B9862A-C649-4238-854A-885BE5A8E76C}" dt="2024-11-20T11:25:11.853" v="2245" actId="1076"/>
          <ac:picMkLst>
            <pc:docMk/>
            <pc:sldMk cId="3326622286" sldId="257"/>
            <ac:picMk id="5" creationId="{BF4B4CBC-9441-9225-BB61-8AB77D6BEE7D}"/>
          </ac:picMkLst>
        </pc:picChg>
        <pc:picChg chg="add mod">
          <ac:chgData name="Dylan James Rohan (Student)" userId="2e93bdc9-9322-440e-ba8f-95691950fce8" providerId="ADAL" clId="{A3B9862A-C649-4238-854A-885BE5A8E76C}" dt="2024-11-20T11:48:57.656" v="2705"/>
          <ac:picMkLst>
            <pc:docMk/>
            <pc:sldMk cId="3326622286" sldId="257"/>
            <ac:picMk id="9" creationId="{C99A3D97-C462-7725-7191-5929EF199553}"/>
          </ac:picMkLst>
        </pc:picChg>
      </pc:sldChg>
      <pc:sldChg chg="addSp delSp modSp mod">
        <pc:chgData name="Dylan James Rohan (Student)" userId="2e93bdc9-9322-440e-ba8f-95691950fce8" providerId="ADAL" clId="{A3B9862A-C649-4238-854A-885BE5A8E76C}" dt="2024-11-20T11:56:51.350" v="3046" actId="1076"/>
        <pc:sldMkLst>
          <pc:docMk/>
          <pc:sldMk cId="170282443" sldId="258"/>
        </pc:sldMkLst>
        <pc:spChg chg="mod">
          <ac:chgData name="Dylan James Rohan (Student)" userId="2e93bdc9-9322-440e-ba8f-95691950fce8" providerId="ADAL" clId="{A3B9862A-C649-4238-854A-885BE5A8E76C}" dt="2024-11-20T11:52:33.462" v="2794" actId="20577"/>
          <ac:spMkLst>
            <pc:docMk/>
            <pc:sldMk cId="170282443" sldId="258"/>
            <ac:spMk id="2" creationId="{FB1A7E67-75F3-9D87-65C7-207A6D358E93}"/>
          </ac:spMkLst>
        </pc:spChg>
        <pc:spChg chg="del mod">
          <ac:chgData name="Dylan James Rohan (Student)" userId="2e93bdc9-9322-440e-ba8f-95691950fce8" providerId="ADAL" clId="{A3B9862A-C649-4238-854A-885BE5A8E76C}" dt="2024-11-20T11:52:24.601" v="2767" actId="478"/>
          <ac:spMkLst>
            <pc:docMk/>
            <pc:sldMk cId="170282443" sldId="258"/>
            <ac:spMk id="3" creationId="{CFEC4C0E-5EE3-47DB-9E32-72DB43E15854}"/>
          </ac:spMkLst>
        </pc:spChg>
        <pc:spChg chg="add mod">
          <ac:chgData name="Dylan James Rohan (Student)" userId="2e93bdc9-9322-440e-ba8f-95691950fce8" providerId="ADAL" clId="{A3B9862A-C649-4238-854A-885BE5A8E76C}" dt="2024-11-20T11:56:51.350" v="3046" actId="1076"/>
          <ac:spMkLst>
            <pc:docMk/>
            <pc:sldMk cId="170282443" sldId="258"/>
            <ac:spMk id="12" creationId="{56978A4B-A3A4-C832-984F-22158BBCFD2F}"/>
          </ac:spMkLst>
        </pc:spChg>
        <pc:picChg chg="add mod ord">
          <ac:chgData name="Dylan James Rohan (Student)" userId="2e93bdc9-9322-440e-ba8f-95691950fce8" providerId="ADAL" clId="{A3B9862A-C649-4238-854A-885BE5A8E76C}" dt="2024-11-20T11:55:20.403" v="2821" actId="1076"/>
          <ac:picMkLst>
            <pc:docMk/>
            <pc:sldMk cId="170282443" sldId="258"/>
            <ac:picMk id="5" creationId="{3CBFE0CE-C5CD-3190-311E-8A00807B7FDB}"/>
          </ac:picMkLst>
        </pc:picChg>
        <pc:picChg chg="add mod">
          <ac:chgData name="Dylan James Rohan (Student)" userId="2e93bdc9-9322-440e-ba8f-95691950fce8" providerId="ADAL" clId="{A3B9862A-C649-4238-854A-885BE5A8E76C}" dt="2024-11-20T11:54:48.620" v="2813" actId="1440"/>
          <ac:picMkLst>
            <pc:docMk/>
            <pc:sldMk cId="170282443" sldId="258"/>
            <ac:picMk id="7" creationId="{53335BA9-043C-1AB2-26D4-D8287A338A06}"/>
          </ac:picMkLst>
        </pc:picChg>
        <pc:picChg chg="add mod">
          <ac:chgData name="Dylan James Rohan (Student)" userId="2e93bdc9-9322-440e-ba8f-95691950fce8" providerId="ADAL" clId="{A3B9862A-C649-4238-854A-885BE5A8E76C}" dt="2024-11-20T11:54:52.129" v="2815" actId="1440"/>
          <ac:picMkLst>
            <pc:docMk/>
            <pc:sldMk cId="170282443" sldId="258"/>
            <ac:picMk id="9" creationId="{B0E68917-9844-3B4F-9B38-0CF4A954836D}"/>
          </ac:picMkLst>
        </pc:picChg>
        <pc:picChg chg="add mod">
          <ac:chgData name="Dylan James Rohan (Student)" userId="2e93bdc9-9322-440e-ba8f-95691950fce8" providerId="ADAL" clId="{A3B9862A-C649-4238-854A-885BE5A8E76C}" dt="2024-11-20T11:54:54.169" v="2816" actId="1440"/>
          <ac:picMkLst>
            <pc:docMk/>
            <pc:sldMk cId="170282443" sldId="258"/>
            <ac:picMk id="11" creationId="{CD6DAE33-52BA-E395-E1EE-E05A9A412038}"/>
          </ac:picMkLst>
        </pc:picChg>
      </pc:sldChg>
      <pc:sldChg chg="delSp modSp mod">
        <pc:chgData name="Dylan James Rohan (Student)" userId="2e93bdc9-9322-440e-ba8f-95691950fce8" providerId="ADAL" clId="{A3B9862A-C649-4238-854A-885BE5A8E76C}" dt="2024-11-20T12:36:02.852" v="4578" actId="1076"/>
        <pc:sldMkLst>
          <pc:docMk/>
          <pc:sldMk cId="418925512" sldId="259"/>
        </pc:sldMkLst>
        <pc:spChg chg="mod">
          <ac:chgData name="Dylan James Rohan (Student)" userId="2e93bdc9-9322-440e-ba8f-95691950fce8" providerId="ADAL" clId="{A3B9862A-C649-4238-854A-885BE5A8E76C}" dt="2024-11-20T12:23:32.014" v="4241" actId="1076"/>
          <ac:spMkLst>
            <pc:docMk/>
            <pc:sldMk cId="418925512" sldId="259"/>
            <ac:spMk id="2" creationId="{C7D874CE-AB04-51B6-BDC4-4932C5A5A7EB}"/>
          </ac:spMkLst>
        </pc:spChg>
        <pc:spChg chg="del">
          <ac:chgData name="Dylan James Rohan (Student)" userId="2e93bdc9-9322-440e-ba8f-95691950fce8" providerId="ADAL" clId="{A3B9862A-C649-4238-854A-885BE5A8E76C}" dt="2024-11-20T12:13:57.035" v="3674" actId="478"/>
          <ac:spMkLst>
            <pc:docMk/>
            <pc:sldMk cId="418925512" sldId="259"/>
            <ac:spMk id="3" creationId="{39AB301C-5645-CBDE-008C-0991FA0F5703}"/>
          </ac:spMkLst>
        </pc:spChg>
        <pc:picChg chg="mod">
          <ac:chgData name="Dylan James Rohan (Student)" userId="2e93bdc9-9322-440e-ba8f-95691950fce8" providerId="ADAL" clId="{A3B9862A-C649-4238-854A-885BE5A8E76C}" dt="2024-11-20T12:36:02.852" v="4578" actId="1076"/>
          <ac:picMkLst>
            <pc:docMk/>
            <pc:sldMk cId="418925512" sldId="259"/>
            <ac:picMk id="4" creationId="{A7D67A1E-00F8-73D8-B355-69C6B99DB232}"/>
          </ac:picMkLst>
        </pc:picChg>
      </pc:sldChg>
      <pc:sldChg chg="addSp delSp modSp mod setBg">
        <pc:chgData name="Dylan James Rohan (Student)" userId="2e93bdc9-9322-440e-ba8f-95691950fce8" providerId="ADAL" clId="{A3B9862A-C649-4238-854A-885BE5A8E76C}" dt="2024-11-21T05:29:48.702" v="4756" actId="27636"/>
        <pc:sldMkLst>
          <pc:docMk/>
          <pc:sldMk cId="3012778991" sldId="260"/>
        </pc:sldMkLst>
        <pc:spChg chg="mod">
          <ac:chgData name="Dylan James Rohan (Student)" userId="2e93bdc9-9322-440e-ba8f-95691950fce8" providerId="ADAL" clId="{A3B9862A-C649-4238-854A-885BE5A8E76C}" dt="2024-11-20T12:36:23.799" v="4582" actId="1076"/>
          <ac:spMkLst>
            <pc:docMk/>
            <pc:sldMk cId="3012778991" sldId="260"/>
            <ac:spMk id="2" creationId="{17FB6A39-FE35-73BC-92AD-B50E53BB6B34}"/>
          </ac:spMkLst>
        </pc:spChg>
        <pc:spChg chg="del">
          <ac:chgData name="Dylan James Rohan (Student)" userId="2e93bdc9-9322-440e-ba8f-95691950fce8" providerId="ADAL" clId="{A3B9862A-C649-4238-854A-885BE5A8E76C}" dt="2024-11-20T12:36:12.616" v="4579" actId="26606"/>
          <ac:spMkLst>
            <pc:docMk/>
            <pc:sldMk cId="3012778991" sldId="260"/>
            <ac:spMk id="3" creationId="{57D2D4C5-7BC1-F765-F02C-970B0F926338}"/>
          </ac:spMkLst>
        </pc:spChg>
        <pc:spChg chg="add mod">
          <ac:chgData name="Dylan James Rohan (Student)" userId="2e93bdc9-9322-440e-ba8f-95691950fce8" providerId="ADAL" clId="{A3B9862A-C649-4238-854A-885BE5A8E76C}" dt="2024-11-21T05:29:48.702" v="4756" actId="27636"/>
          <ac:spMkLst>
            <pc:docMk/>
            <pc:sldMk cId="3012778991" sldId="260"/>
            <ac:spMk id="6" creationId="{039D30AE-5FD3-F7B4-7A44-0355877F5988}"/>
          </ac:spMkLst>
        </pc:spChg>
        <pc:spChg chg="add">
          <ac:chgData name="Dylan James Rohan (Student)" userId="2e93bdc9-9322-440e-ba8f-95691950fce8" providerId="ADAL" clId="{A3B9862A-C649-4238-854A-885BE5A8E76C}" dt="2024-11-20T12:36:12.616" v="4579" actId="26606"/>
          <ac:spMkLst>
            <pc:docMk/>
            <pc:sldMk cId="3012778991" sldId="260"/>
            <ac:spMk id="9" creationId="{23D09407-53BC-485E-B4CE-BC5E4FC4B25B}"/>
          </ac:spMkLst>
        </pc:spChg>
        <pc:spChg chg="add">
          <ac:chgData name="Dylan James Rohan (Student)" userId="2e93bdc9-9322-440e-ba8f-95691950fce8" providerId="ADAL" clId="{A3B9862A-C649-4238-854A-885BE5A8E76C}" dt="2024-11-20T12:36:12.616" v="4579" actId="26606"/>
          <ac:spMkLst>
            <pc:docMk/>
            <pc:sldMk cId="3012778991" sldId="260"/>
            <ac:spMk id="11" creationId="{921DB988-49FC-4608-B0A2-E2F3A4019041}"/>
          </ac:spMkLst>
        </pc:spChg>
        <pc:grpChg chg="add">
          <ac:chgData name="Dylan James Rohan (Student)" userId="2e93bdc9-9322-440e-ba8f-95691950fce8" providerId="ADAL" clId="{A3B9862A-C649-4238-854A-885BE5A8E76C}" dt="2024-11-20T12:36:12.616" v="4579" actId="26606"/>
          <ac:grpSpMkLst>
            <pc:docMk/>
            <pc:sldMk cId="3012778991" sldId="260"/>
            <ac:grpSpMk id="13" creationId="{E9B930FD-8671-4C4C-ADCF-73AC1D0CD417}"/>
          </ac:grpSpMkLst>
        </pc:grpChg>
        <pc:grpChg chg="add">
          <ac:chgData name="Dylan James Rohan (Student)" userId="2e93bdc9-9322-440e-ba8f-95691950fce8" providerId="ADAL" clId="{A3B9862A-C649-4238-854A-885BE5A8E76C}" dt="2024-11-20T12:36:12.616" v="4579" actId="26606"/>
          <ac:grpSpMkLst>
            <pc:docMk/>
            <pc:sldMk cId="3012778991" sldId="260"/>
            <ac:grpSpMk id="19" creationId="{383C2651-AE0C-4AE4-8725-E2F9414FE219}"/>
          </ac:grpSpMkLst>
        </pc:grpChg>
        <pc:picChg chg="del mod">
          <ac:chgData name="Dylan James Rohan (Student)" userId="2e93bdc9-9322-440e-ba8f-95691950fce8" providerId="ADAL" clId="{A3B9862A-C649-4238-854A-885BE5A8E76C}" dt="2024-11-20T12:36:15.736" v="4580" actId="478"/>
          <ac:picMkLst>
            <pc:docMk/>
            <pc:sldMk cId="3012778991" sldId="260"/>
            <ac:picMk id="4" creationId="{B61B3F0B-F3CF-DA44-942D-B05C5256A0E1}"/>
          </ac:picMkLst>
        </pc:picChg>
      </pc:sldChg>
      <pc:sldChg chg="addSp delSp modSp mod">
        <pc:chgData name="Dylan James Rohan (Student)" userId="2e93bdc9-9322-440e-ba8f-95691950fce8" providerId="ADAL" clId="{A3B9862A-C649-4238-854A-885BE5A8E76C}" dt="2024-11-20T11:37:50.059" v="2431" actId="34307"/>
        <pc:sldMkLst>
          <pc:docMk/>
          <pc:sldMk cId="2423238926" sldId="261"/>
        </pc:sldMkLst>
        <pc:spChg chg="mod">
          <ac:chgData name="Dylan James Rohan (Student)" userId="2e93bdc9-9322-440e-ba8f-95691950fce8" providerId="ADAL" clId="{A3B9862A-C649-4238-854A-885BE5A8E76C}" dt="2024-11-20T11:12:10.102" v="1814" actId="1076"/>
          <ac:spMkLst>
            <pc:docMk/>
            <pc:sldMk cId="2423238926" sldId="261"/>
            <ac:spMk id="2" creationId="{DC7361BE-3770-F09F-EC98-9FE19EDFFD27}"/>
          </ac:spMkLst>
        </pc:spChg>
        <pc:spChg chg="mod ord">
          <ac:chgData name="Dylan James Rohan (Student)" userId="2e93bdc9-9322-440e-ba8f-95691950fce8" providerId="ADAL" clId="{A3B9862A-C649-4238-854A-885BE5A8E76C}" dt="2024-11-20T11:35:39.677" v="2413" actId="20577"/>
          <ac:spMkLst>
            <pc:docMk/>
            <pc:sldMk cId="2423238926" sldId="261"/>
            <ac:spMk id="3" creationId="{B41F7C5A-9E44-52A5-7D86-8C47C71B2374}"/>
          </ac:spMkLst>
        </pc:spChg>
        <pc:spChg chg="add del mod ord topLvl">
          <ac:chgData name="Dylan James Rohan (Student)" userId="2e93bdc9-9322-440e-ba8f-95691950fce8" providerId="ADAL" clId="{A3B9862A-C649-4238-854A-885BE5A8E76C}" dt="2024-11-20T10:58:41.180" v="1433" actId="164"/>
          <ac:spMkLst>
            <pc:docMk/>
            <pc:sldMk cId="2423238926" sldId="261"/>
            <ac:spMk id="5" creationId="{926B97C2-A003-AB29-09D3-8FDF89EFE629}"/>
          </ac:spMkLst>
        </pc:spChg>
        <pc:spChg chg="add mod">
          <ac:chgData name="Dylan James Rohan (Student)" userId="2e93bdc9-9322-440e-ba8f-95691950fce8" providerId="ADAL" clId="{A3B9862A-C649-4238-854A-885BE5A8E76C}" dt="2024-11-20T10:57:32.644" v="1429" actId="571"/>
          <ac:spMkLst>
            <pc:docMk/>
            <pc:sldMk cId="2423238926" sldId="261"/>
            <ac:spMk id="9" creationId="{EF3F94AE-6656-BACD-03DF-5A14206B0FE1}"/>
          </ac:spMkLst>
        </pc:spChg>
        <pc:spChg chg="add del mod topLvl">
          <ac:chgData name="Dylan James Rohan (Student)" userId="2e93bdc9-9322-440e-ba8f-95691950fce8" providerId="ADAL" clId="{A3B9862A-C649-4238-854A-885BE5A8E76C}" dt="2024-11-20T11:34:40.223" v="2361" actId="164"/>
          <ac:spMkLst>
            <pc:docMk/>
            <pc:sldMk cId="2423238926" sldId="261"/>
            <ac:spMk id="12" creationId="{5548C01A-65F5-41D9-AD90-970FE56490A4}"/>
          </ac:spMkLst>
        </pc:spChg>
        <pc:spChg chg="add mod">
          <ac:chgData name="Dylan James Rohan (Student)" userId="2e93bdc9-9322-440e-ba8f-95691950fce8" providerId="ADAL" clId="{A3B9862A-C649-4238-854A-885BE5A8E76C}" dt="2024-11-20T11:34:40.223" v="2361" actId="164"/>
          <ac:spMkLst>
            <pc:docMk/>
            <pc:sldMk cId="2423238926" sldId="261"/>
            <ac:spMk id="14" creationId="{F3F552E2-2ED5-3749-7D68-8160B6B691EB}"/>
          </ac:spMkLst>
        </pc:spChg>
        <pc:spChg chg="add mod">
          <ac:chgData name="Dylan James Rohan (Student)" userId="2e93bdc9-9322-440e-ba8f-95691950fce8" providerId="ADAL" clId="{A3B9862A-C649-4238-854A-885BE5A8E76C}" dt="2024-11-20T11:34:40.223" v="2361" actId="164"/>
          <ac:spMkLst>
            <pc:docMk/>
            <pc:sldMk cId="2423238926" sldId="261"/>
            <ac:spMk id="15" creationId="{FEA2E6DF-F2FA-94BB-7E8E-C0729B115B77}"/>
          </ac:spMkLst>
        </pc:spChg>
        <pc:spChg chg="mod topLvl">
          <ac:chgData name="Dylan James Rohan (Student)" userId="2e93bdc9-9322-440e-ba8f-95691950fce8" providerId="ADAL" clId="{A3B9862A-C649-4238-854A-885BE5A8E76C}" dt="2024-11-20T11:36:39.036" v="2422" actId="1076"/>
          <ac:spMkLst>
            <pc:docMk/>
            <pc:sldMk cId="2423238926" sldId="261"/>
            <ac:spMk id="38" creationId="{4AA7AD9D-141A-1860-FEF7-1F020E2F52A7}"/>
          </ac:spMkLst>
        </pc:spChg>
        <pc:grpChg chg="add del mod">
          <ac:chgData name="Dylan James Rohan (Student)" userId="2e93bdc9-9322-440e-ba8f-95691950fce8" providerId="ADAL" clId="{A3B9862A-C649-4238-854A-885BE5A8E76C}" dt="2024-11-20T10:56:37.072" v="1420" actId="165"/>
          <ac:grpSpMkLst>
            <pc:docMk/>
            <pc:sldMk cId="2423238926" sldId="261"/>
            <ac:grpSpMk id="4" creationId="{D75FDF02-8C5D-E707-CD83-A38FDDE247EC}"/>
          </ac:grpSpMkLst>
        </pc:grpChg>
        <pc:grpChg chg="add mod">
          <ac:chgData name="Dylan James Rohan (Student)" userId="2e93bdc9-9322-440e-ba8f-95691950fce8" providerId="ADAL" clId="{A3B9862A-C649-4238-854A-885BE5A8E76C}" dt="2024-11-20T11:05:59.343" v="1748" actId="1076"/>
          <ac:grpSpMkLst>
            <pc:docMk/>
            <pc:sldMk cId="2423238926" sldId="261"/>
            <ac:grpSpMk id="10" creationId="{B8E5189B-4912-7E73-A8C1-C1BBC7A22910}"/>
          </ac:grpSpMkLst>
        </pc:grpChg>
        <pc:grpChg chg="add del mod">
          <ac:chgData name="Dylan James Rohan (Student)" userId="2e93bdc9-9322-440e-ba8f-95691950fce8" providerId="ADAL" clId="{A3B9862A-C649-4238-854A-885BE5A8E76C}" dt="2024-11-20T10:59:59.916" v="1468" actId="165"/>
          <ac:grpSpMkLst>
            <pc:docMk/>
            <pc:sldMk cId="2423238926" sldId="261"/>
            <ac:grpSpMk id="11" creationId="{D7B1AE1A-D71F-5FBE-DC90-5BA4D985A4D8}"/>
          </ac:grpSpMkLst>
        </pc:grpChg>
        <pc:grpChg chg="mod">
          <ac:chgData name="Dylan James Rohan (Student)" userId="2e93bdc9-9322-440e-ba8f-95691950fce8" providerId="ADAL" clId="{A3B9862A-C649-4238-854A-885BE5A8E76C}" dt="2024-11-20T11:05:37.898" v="1744" actId="1076"/>
          <ac:grpSpMkLst>
            <pc:docMk/>
            <pc:sldMk cId="2423238926" sldId="261"/>
            <ac:grpSpMk id="30" creationId="{D64A0A8A-EAF0-3D96-7BF5-9F1B13E7A98E}"/>
          </ac:grpSpMkLst>
        </pc:grpChg>
        <pc:grpChg chg="mod">
          <ac:chgData name="Dylan James Rohan (Student)" userId="2e93bdc9-9322-440e-ba8f-95691950fce8" providerId="ADAL" clId="{A3B9862A-C649-4238-854A-885BE5A8E76C}" dt="2024-11-20T11:05:50.238" v="1747" actId="1076"/>
          <ac:grpSpMkLst>
            <pc:docMk/>
            <pc:sldMk cId="2423238926" sldId="261"/>
            <ac:grpSpMk id="31" creationId="{F5600322-3A64-B5FC-CBD2-0FD5E01A06F4}"/>
          </ac:grpSpMkLst>
        </pc:grpChg>
        <pc:grpChg chg="add mod">
          <ac:chgData name="Dylan James Rohan (Student)" userId="2e93bdc9-9322-440e-ba8f-95691950fce8" providerId="ADAL" clId="{A3B9862A-C649-4238-854A-885BE5A8E76C}" dt="2024-11-20T11:34:54.564" v="2367" actId="164"/>
          <ac:grpSpMkLst>
            <pc:docMk/>
            <pc:sldMk cId="2423238926" sldId="261"/>
            <ac:grpSpMk id="35" creationId="{7EAC76A9-CBB9-3B98-3407-6A3521BF31F0}"/>
          </ac:grpSpMkLst>
        </pc:grpChg>
        <pc:grpChg chg="add mod">
          <ac:chgData name="Dylan James Rohan (Student)" userId="2e93bdc9-9322-440e-ba8f-95691950fce8" providerId="ADAL" clId="{A3B9862A-C649-4238-854A-885BE5A8E76C}" dt="2024-11-20T11:35:09.195" v="2371" actId="1076"/>
          <ac:grpSpMkLst>
            <pc:docMk/>
            <pc:sldMk cId="2423238926" sldId="261"/>
            <ac:grpSpMk id="36" creationId="{31A25EA6-8833-6CC5-0420-3BFA817F1714}"/>
          </ac:grpSpMkLst>
        </pc:grpChg>
        <pc:grpChg chg="add del mod">
          <ac:chgData name="Dylan James Rohan (Student)" userId="2e93bdc9-9322-440e-ba8f-95691950fce8" providerId="ADAL" clId="{A3B9862A-C649-4238-854A-885BE5A8E76C}" dt="2024-11-20T11:35:48.079" v="2414" actId="165"/>
          <ac:grpSpMkLst>
            <pc:docMk/>
            <pc:sldMk cId="2423238926" sldId="261"/>
            <ac:grpSpMk id="37" creationId="{42E571EC-48A9-2D8F-871F-5A20180E294E}"/>
          </ac:grpSpMkLst>
        </pc:grpChg>
        <pc:graphicFrameChg chg="del mod">
          <ac:chgData name="Dylan James Rohan (Student)" userId="2e93bdc9-9322-440e-ba8f-95691950fce8" providerId="ADAL" clId="{A3B9862A-C649-4238-854A-885BE5A8E76C}" dt="2024-11-20T07:50:21.945" v="623" actId="478"/>
          <ac:graphicFrameMkLst>
            <pc:docMk/>
            <pc:sldMk cId="2423238926" sldId="261"/>
            <ac:graphicFrameMk id="23" creationId="{7ED40E80-A4B2-7626-190F-B899EBFF7AD6}"/>
          </ac:graphicFrameMkLst>
        </pc:graphicFrameChg>
        <pc:picChg chg="del mod topLvl">
          <ac:chgData name="Dylan James Rohan (Student)" userId="2e93bdc9-9322-440e-ba8f-95691950fce8" providerId="ADAL" clId="{A3B9862A-C649-4238-854A-885BE5A8E76C}" dt="2024-11-20T10:56:46.930" v="1423" actId="478"/>
          <ac:picMkLst>
            <pc:docMk/>
            <pc:sldMk cId="2423238926" sldId="261"/>
            <ac:picMk id="6" creationId="{342447BA-D764-63E8-9E70-40905DA3241B}"/>
          </ac:picMkLst>
        </pc:picChg>
        <pc:picChg chg="add mod ord">
          <ac:chgData name="Dylan James Rohan (Student)" userId="2e93bdc9-9322-440e-ba8f-95691950fce8" providerId="ADAL" clId="{A3B9862A-C649-4238-854A-885BE5A8E76C}" dt="2024-11-20T10:58:41.180" v="1433" actId="164"/>
          <ac:picMkLst>
            <pc:docMk/>
            <pc:sldMk cId="2423238926" sldId="261"/>
            <ac:picMk id="8" creationId="{951A5D33-AA79-DABD-F6DE-D69F35399714}"/>
          </ac:picMkLst>
        </pc:picChg>
        <pc:picChg chg="del mod topLvl">
          <ac:chgData name="Dylan James Rohan (Student)" userId="2e93bdc9-9322-440e-ba8f-95691950fce8" providerId="ADAL" clId="{A3B9862A-C649-4238-854A-885BE5A8E76C}" dt="2024-11-20T11:00:02.466" v="1469" actId="478"/>
          <ac:picMkLst>
            <pc:docMk/>
            <pc:sldMk cId="2423238926" sldId="261"/>
            <ac:picMk id="13" creationId="{E1B47A12-A6B1-19BD-32FF-C532C9011487}"/>
          </ac:picMkLst>
        </pc:picChg>
        <pc:picChg chg="add del mod">
          <ac:chgData name="Dylan James Rohan (Student)" userId="2e93bdc9-9322-440e-ba8f-95691950fce8" providerId="ADAL" clId="{A3B9862A-C649-4238-854A-885BE5A8E76C}" dt="2024-11-20T11:06:55.809" v="1767" actId="478"/>
          <ac:picMkLst>
            <pc:docMk/>
            <pc:sldMk cId="2423238926" sldId="261"/>
            <ac:picMk id="17" creationId="{CD035573-0DDD-03F0-27E0-491C8B826069}"/>
          </ac:picMkLst>
        </pc:picChg>
        <pc:picChg chg="add mod">
          <ac:chgData name="Dylan James Rohan (Student)" userId="2e93bdc9-9322-440e-ba8f-95691950fce8" providerId="ADAL" clId="{A3B9862A-C649-4238-854A-885BE5A8E76C}" dt="2024-11-20T11:34:40.223" v="2361" actId="164"/>
          <ac:picMkLst>
            <pc:docMk/>
            <pc:sldMk cId="2423238926" sldId="261"/>
            <ac:picMk id="21" creationId="{AD6DAB28-CB6B-337E-49AF-CA2545C6E8CB}"/>
          </ac:picMkLst>
        </pc:picChg>
        <pc:picChg chg="add mod ord">
          <ac:chgData name="Dylan James Rohan (Student)" userId="2e93bdc9-9322-440e-ba8f-95691950fce8" providerId="ADAL" clId="{A3B9862A-C649-4238-854A-885BE5A8E76C}" dt="2024-11-20T11:34:54.564" v="2367" actId="164"/>
          <ac:picMkLst>
            <pc:docMk/>
            <pc:sldMk cId="2423238926" sldId="261"/>
            <ac:picMk id="25" creationId="{FEAB9175-ECEE-57AD-0D28-F14E284D63F4}"/>
          </ac:picMkLst>
        </pc:picChg>
        <pc:picChg chg="del mod">
          <ac:chgData name="Dylan James Rohan (Student)" userId="2e93bdc9-9322-440e-ba8f-95691950fce8" providerId="ADAL" clId="{A3B9862A-C649-4238-854A-885BE5A8E76C}" dt="2024-11-20T11:37:46.874" v="2430" actId="478"/>
          <ac:picMkLst>
            <pc:docMk/>
            <pc:sldMk cId="2423238926" sldId="261"/>
            <ac:picMk id="32" creationId="{30338BD9-5F65-1F66-A076-03CB3EF2AB31}"/>
          </ac:picMkLst>
        </pc:picChg>
        <pc:picChg chg="add mod">
          <ac:chgData name="Dylan James Rohan (Student)" userId="2e93bdc9-9322-440e-ba8f-95691950fce8" providerId="ADAL" clId="{A3B9862A-C649-4238-854A-885BE5A8E76C}" dt="2024-11-20T11:34:40.223" v="2361" actId="164"/>
          <ac:picMkLst>
            <pc:docMk/>
            <pc:sldMk cId="2423238926" sldId="261"/>
            <ac:picMk id="34" creationId="{24D4B87F-1CDA-A9B4-2C67-3EE8A593631C}"/>
          </ac:picMkLst>
        </pc:picChg>
        <pc:picChg chg="del mod topLvl">
          <ac:chgData name="Dylan James Rohan (Student)" userId="2e93bdc9-9322-440e-ba8f-95691950fce8" providerId="ADAL" clId="{A3B9862A-C649-4238-854A-885BE5A8E76C}" dt="2024-11-20T11:35:51.118" v="2415" actId="478"/>
          <ac:picMkLst>
            <pc:docMk/>
            <pc:sldMk cId="2423238926" sldId="261"/>
            <ac:picMk id="39" creationId="{DE4F40BC-C122-950D-4B32-B0E83FC09BFF}"/>
          </ac:picMkLst>
        </pc:picChg>
        <pc:picChg chg="add mod">
          <ac:chgData name="Dylan James Rohan (Student)" userId="2e93bdc9-9322-440e-ba8f-95691950fce8" providerId="ADAL" clId="{A3B9862A-C649-4238-854A-885BE5A8E76C}" dt="2024-11-20T11:36:48.012" v="2425" actId="1035"/>
          <ac:picMkLst>
            <pc:docMk/>
            <pc:sldMk cId="2423238926" sldId="261"/>
            <ac:picMk id="41" creationId="{F6E334B4-D847-A934-5F61-49A2B0101049}"/>
          </ac:picMkLst>
        </pc:picChg>
        <pc:picChg chg="add mod">
          <ac:chgData name="Dylan James Rohan (Student)" userId="2e93bdc9-9322-440e-ba8f-95691950fce8" providerId="ADAL" clId="{A3B9862A-C649-4238-854A-885BE5A8E76C}" dt="2024-11-20T11:37:50.059" v="2431" actId="34307"/>
          <ac:picMkLst>
            <pc:docMk/>
            <pc:sldMk cId="2423238926" sldId="261"/>
            <ac:picMk id="42" creationId="{3ABBFBB6-1104-2A6B-6C13-82C35BF92AD8}"/>
          </ac:picMkLst>
        </pc:picChg>
      </pc:sldChg>
      <pc:sldChg chg="addSp modSp mod setBg">
        <pc:chgData name="Dylan James Rohan (Student)" userId="2e93bdc9-9322-440e-ba8f-95691950fce8" providerId="ADAL" clId="{A3B9862A-C649-4238-854A-885BE5A8E76C}" dt="2024-11-21T03:36:17.930" v="4643" actId="27636"/>
        <pc:sldMkLst>
          <pc:docMk/>
          <pc:sldMk cId="1410600806" sldId="262"/>
        </pc:sldMkLst>
        <pc:spChg chg="mod">
          <ac:chgData name="Dylan James Rohan (Student)" userId="2e93bdc9-9322-440e-ba8f-95691950fce8" providerId="ADAL" clId="{A3B9862A-C649-4238-854A-885BE5A8E76C}" dt="2024-11-21T03:14:09.476" v="4594" actId="1076"/>
          <ac:spMkLst>
            <pc:docMk/>
            <pc:sldMk cId="1410600806" sldId="262"/>
            <ac:spMk id="2" creationId="{77EECD9A-5802-4BFA-2B61-BF27315A13A6}"/>
          </ac:spMkLst>
        </pc:spChg>
        <pc:spChg chg="mod">
          <ac:chgData name="Dylan James Rohan (Student)" userId="2e93bdc9-9322-440e-ba8f-95691950fce8" providerId="ADAL" clId="{A3B9862A-C649-4238-854A-885BE5A8E76C}" dt="2024-11-21T03:36:17.930" v="4643" actId="27636"/>
          <ac:spMkLst>
            <pc:docMk/>
            <pc:sldMk cId="1410600806" sldId="262"/>
            <ac:spMk id="3" creationId="{706A71F8-96D3-ACD2-167B-3EEF50177177}"/>
          </ac:spMkLst>
        </pc:spChg>
        <pc:spChg chg="add">
          <ac:chgData name="Dylan James Rohan (Student)" userId="2e93bdc9-9322-440e-ba8f-95691950fce8" providerId="ADAL" clId="{A3B9862A-C649-4238-854A-885BE5A8E76C}" dt="2024-11-20T12:30:06.676" v="4522" actId="26606"/>
          <ac:spMkLst>
            <pc:docMk/>
            <pc:sldMk cId="1410600806" sldId="262"/>
            <ac:spMk id="9" creationId="{B6FACB3C-9069-4791-BC5C-0DB7CD19B853}"/>
          </ac:spMkLst>
        </pc:spChg>
        <pc:spChg chg="add">
          <ac:chgData name="Dylan James Rohan (Student)" userId="2e93bdc9-9322-440e-ba8f-95691950fce8" providerId="ADAL" clId="{A3B9862A-C649-4238-854A-885BE5A8E76C}" dt="2024-11-20T12:30:06.676" v="4522" actId="26606"/>
          <ac:spMkLst>
            <pc:docMk/>
            <pc:sldMk cId="1410600806" sldId="262"/>
            <ac:spMk id="11" creationId="{71F2038E-D777-4B76-81DD-DD13EE91B9DD}"/>
          </ac:spMkLst>
        </pc:spChg>
        <pc:grpChg chg="add">
          <ac:chgData name="Dylan James Rohan (Student)" userId="2e93bdc9-9322-440e-ba8f-95691950fce8" providerId="ADAL" clId="{A3B9862A-C649-4238-854A-885BE5A8E76C}" dt="2024-11-20T12:30:06.676" v="4522" actId="26606"/>
          <ac:grpSpMkLst>
            <pc:docMk/>
            <pc:sldMk cId="1410600806" sldId="262"/>
            <ac:grpSpMk id="13" creationId="{DD354807-230F-4402-B1B9-F733A8F1F190}"/>
          </ac:grpSpMkLst>
        </pc:grpChg>
        <pc:picChg chg="mod">
          <ac:chgData name="Dylan James Rohan (Student)" userId="2e93bdc9-9322-440e-ba8f-95691950fce8" providerId="ADAL" clId="{A3B9862A-C649-4238-854A-885BE5A8E76C}" dt="2024-11-20T12:30:35.926" v="4524" actId="1440"/>
          <ac:picMkLst>
            <pc:docMk/>
            <pc:sldMk cId="1410600806" sldId="262"/>
            <ac:picMk id="4" creationId="{D107284E-CE35-6DA3-5E87-FAE9076CDE1A}"/>
          </ac:picMkLst>
        </pc:picChg>
      </pc:sldChg>
      <pc:sldChg chg="addSp delSp modSp mod ord setBg">
        <pc:chgData name="Dylan James Rohan (Student)" userId="2e93bdc9-9322-440e-ba8f-95691950fce8" providerId="ADAL" clId="{A3B9862A-C649-4238-854A-885BE5A8E76C}" dt="2024-11-21T05:27:38.397" v="4718" actId="1076"/>
        <pc:sldMkLst>
          <pc:docMk/>
          <pc:sldMk cId="3221656855" sldId="263"/>
        </pc:sldMkLst>
        <pc:spChg chg="mod">
          <ac:chgData name="Dylan James Rohan (Student)" userId="2e93bdc9-9322-440e-ba8f-95691950fce8" providerId="ADAL" clId="{A3B9862A-C649-4238-854A-885BE5A8E76C}" dt="2024-11-20T12:30:49.755" v="4525" actId="26606"/>
          <ac:spMkLst>
            <pc:docMk/>
            <pc:sldMk cId="3221656855" sldId="263"/>
            <ac:spMk id="2" creationId="{4182B27D-B24F-B8FC-F35F-54B62C866ECE}"/>
          </ac:spMkLst>
        </pc:spChg>
        <pc:spChg chg="add del mod">
          <ac:chgData name="Dylan James Rohan (Student)" userId="2e93bdc9-9322-440e-ba8f-95691950fce8" providerId="ADAL" clId="{A3B9862A-C649-4238-854A-885BE5A8E76C}" dt="2024-11-20T07:51:20.405" v="629"/>
          <ac:spMkLst>
            <pc:docMk/>
            <pc:sldMk cId="3221656855" sldId="263"/>
            <ac:spMk id="3" creationId="{7E9FE30B-1AA2-9005-E35C-424B8C942A3E}"/>
          </ac:spMkLst>
        </pc:spChg>
        <pc:spChg chg="add del mod">
          <ac:chgData name="Dylan James Rohan (Student)" userId="2e93bdc9-9322-440e-ba8f-95691950fce8" providerId="ADAL" clId="{A3B9862A-C649-4238-854A-885BE5A8E76C}" dt="2024-11-20T07:52:11.816" v="640" actId="478"/>
          <ac:spMkLst>
            <pc:docMk/>
            <pc:sldMk cId="3221656855" sldId="263"/>
            <ac:spMk id="4" creationId="{81CE18FD-EFF7-3896-B672-BD0664F2EB11}"/>
          </ac:spMkLst>
        </pc:spChg>
        <pc:spChg chg="add del">
          <ac:chgData name="Dylan James Rohan (Student)" userId="2e93bdc9-9322-440e-ba8f-95691950fce8" providerId="ADAL" clId="{A3B9862A-C649-4238-854A-885BE5A8E76C}" dt="2024-11-20T07:52:11.816" v="640" actId="478"/>
          <ac:spMkLst>
            <pc:docMk/>
            <pc:sldMk cId="3221656855" sldId="263"/>
            <ac:spMk id="5" creationId="{59BA346F-F113-53F3-B68C-D2A9CEAE0E7F}"/>
          </ac:spMkLst>
        </pc:spChg>
        <pc:spChg chg="add del mod">
          <ac:chgData name="Dylan James Rohan (Student)" userId="2e93bdc9-9322-440e-ba8f-95691950fce8" providerId="ADAL" clId="{A3B9862A-C649-4238-854A-885BE5A8E76C}" dt="2024-11-20T10:45:12.931" v="757"/>
          <ac:spMkLst>
            <pc:docMk/>
            <pc:sldMk cId="3221656855" sldId="263"/>
            <ac:spMk id="6" creationId="{98EF42E8-BA6B-B140-9C2B-DE96B843CB88}"/>
          </ac:spMkLst>
        </pc:spChg>
        <pc:spChg chg="add del mod">
          <ac:chgData name="Dylan James Rohan (Student)" userId="2e93bdc9-9322-440e-ba8f-95691950fce8" providerId="ADAL" clId="{A3B9862A-C649-4238-854A-885BE5A8E76C}" dt="2024-11-20T10:52:54.173" v="1324" actId="478"/>
          <ac:spMkLst>
            <pc:docMk/>
            <pc:sldMk cId="3221656855" sldId="263"/>
            <ac:spMk id="7" creationId="{7CE35199-854F-FB82-4422-3EF43976FCD4}"/>
          </ac:spMkLst>
        </pc:spChg>
        <pc:spChg chg="add del mod">
          <ac:chgData name="Dylan James Rohan (Student)" userId="2e93bdc9-9322-440e-ba8f-95691950fce8" providerId="ADAL" clId="{A3B9862A-C649-4238-854A-885BE5A8E76C}" dt="2024-11-20T11:33:15.543" v="2325" actId="478"/>
          <ac:spMkLst>
            <pc:docMk/>
            <pc:sldMk cId="3221656855" sldId="263"/>
            <ac:spMk id="9" creationId="{F976C6E3-C35F-43C2-E361-C8D6F72C38C6}"/>
          </ac:spMkLst>
        </pc:spChg>
        <pc:spChg chg="add mod">
          <ac:chgData name="Dylan James Rohan (Student)" userId="2e93bdc9-9322-440e-ba8f-95691950fce8" providerId="ADAL" clId="{A3B9862A-C649-4238-854A-885BE5A8E76C}" dt="2024-11-21T03:16:12.592" v="4622" actId="404"/>
          <ac:spMkLst>
            <pc:docMk/>
            <pc:sldMk cId="3221656855" sldId="263"/>
            <ac:spMk id="10" creationId="{C079BEC0-92F3-3E9F-BEB8-4CC27056F69B}"/>
          </ac:spMkLst>
        </pc:spChg>
        <pc:spChg chg="add mod">
          <ac:chgData name="Dylan James Rohan (Student)" userId="2e93bdc9-9322-440e-ba8f-95691950fce8" providerId="ADAL" clId="{A3B9862A-C649-4238-854A-885BE5A8E76C}" dt="2024-11-21T05:27:38.397" v="4718" actId="1076"/>
          <ac:spMkLst>
            <pc:docMk/>
            <pc:sldMk cId="3221656855" sldId="263"/>
            <ac:spMk id="12" creationId="{87EDC97F-B4CB-C628-267F-9C666D158AFB}"/>
          </ac:spMkLst>
        </pc:spChg>
        <pc:spChg chg="add">
          <ac:chgData name="Dylan James Rohan (Student)" userId="2e93bdc9-9322-440e-ba8f-95691950fce8" providerId="ADAL" clId="{A3B9862A-C649-4238-854A-885BE5A8E76C}" dt="2024-11-21T05:25:36.816" v="4670"/>
          <ac:spMkLst>
            <pc:docMk/>
            <pc:sldMk cId="3221656855" sldId="263"/>
            <ac:spMk id="13" creationId="{0564097D-703B-DE4C-5695-015E8BBF6534}"/>
          </ac:spMkLst>
        </pc:spChg>
        <pc:spChg chg="add">
          <ac:chgData name="Dylan James Rohan (Student)" userId="2e93bdc9-9322-440e-ba8f-95691950fce8" providerId="ADAL" clId="{A3B9862A-C649-4238-854A-885BE5A8E76C}" dt="2024-11-20T12:30:49.755" v="4525" actId="26606"/>
          <ac:spMkLst>
            <pc:docMk/>
            <pc:sldMk cId="3221656855" sldId="263"/>
            <ac:spMk id="16" creationId="{B6FACB3C-9069-4791-BC5C-0DB7CD19B853}"/>
          </ac:spMkLst>
        </pc:spChg>
        <pc:spChg chg="add">
          <ac:chgData name="Dylan James Rohan (Student)" userId="2e93bdc9-9322-440e-ba8f-95691950fce8" providerId="ADAL" clId="{A3B9862A-C649-4238-854A-885BE5A8E76C}" dt="2024-11-20T12:30:49.755" v="4525" actId="26606"/>
          <ac:spMkLst>
            <pc:docMk/>
            <pc:sldMk cId="3221656855" sldId="263"/>
            <ac:spMk id="18" creationId="{71F2038E-D777-4B76-81DD-DD13EE91B9DD}"/>
          </ac:spMkLst>
        </pc:spChg>
        <pc:grpChg chg="add">
          <ac:chgData name="Dylan James Rohan (Student)" userId="2e93bdc9-9322-440e-ba8f-95691950fce8" providerId="ADAL" clId="{A3B9862A-C649-4238-854A-885BE5A8E76C}" dt="2024-11-20T12:30:49.755" v="4525" actId="26606"/>
          <ac:grpSpMkLst>
            <pc:docMk/>
            <pc:sldMk cId="3221656855" sldId="263"/>
            <ac:grpSpMk id="20" creationId="{DD354807-230F-4402-B1B9-F733A8F1F190}"/>
          </ac:grpSpMkLst>
        </pc:grpChg>
        <pc:picChg chg="add mod">
          <ac:chgData name="Dylan James Rohan (Student)" userId="2e93bdc9-9322-440e-ba8f-95691950fce8" providerId="ADAL" clId="{A3B9862A-C649-4238-854A-885BE5A8E76C}" dt="2024-11-20T12:31:03.683" v="4528" actId="1440"/>
          <ac:picMkLst>
            <pc:docMk/>
            <pc:sldMk cId="3221656855" sldId="263"/>
            <ac:picMk id="11" creationId="{7321C99D-9E14-E56D-53E8-F9AF0D3DA1FF}"/>
          </ac:picMkLst>
        </pc:picChg>
      </pc:sldChg>
      <pc:sldChg chg="addSp modSp new mod ord setBg">
        <pc:chgData name="Dylan James Rohan (Student)" userId="2e93bdc9-9322-440e-ba8f-95691950fce8" providerId="ADAL" clId="{A3B9862A-C649-4238-854A-885BE5A8E76C}" dt="2024-11-21T06:30:03.856" v="4792" actId="1076"/>
        <pc:sldMkLst>
          <pc:docMk/>
          <pc:sldMk cId="3886900478" sldId="264"/>
        </pc:sldMkLst>
        <pc:spChg chg="mod">
          <ac:chgData name="Dylan James Rohan (Student)" userId="2e93bdc9-9322-440e-ba8f-95691950fce8" providerId="ADAL" clId="{A3B9862A-C649-4238-854A-885BE5A8E76C}" dt="2024-11-21T06:30:03.856" v="4792" actId="1076"/>
          <ac:spMkLst>
            <pc:docMk/>
            <pc:sldMk cId="3886900478" sldId="264"/>
            <ac:spMk id="2" creationId="{755FBB50-46E1-E58F-5986-23F92DA7E1DB}"/>
          </ac:spMkLst>
        </pc:spChg>
        <pc:spChg chg="mod">
          <ac:chgData name="Dylan James Rohan (Student)" userId="2e93bdc9-9322-440e-ba8f-95691950fce8" providerId="ADAL" clId="{A3B9862A-C649-4238-854A-885BE5A8E76C}" dt="2024-11-20T12:31:16.361" v="4529" actId="26606"/>
          <ac:spMkLst>
            <pc:docMk/>
            <pc:sldMk cId="3886900478" sldId="264"/>
            <ac:spMk id="3" creationId="{F66620C8-578D-C472-99B7-2ED33A63EDEF}"/>
          </ac:spMkLst>
        </pc:spChg>
        <pc:spChg chg="add">
          <ac:chgData name="Dylan James Rohan (Student)" userId="2e93bdc9-9322-440e-ba8f-95691950fce8" providerId="ADAL" clId="{A3B9862A-C649-4238-854A-885BE5A8E76C}" dt="2024-11-20T12:31:16.361" v="4529" actId="26606"/>
          <ac:spMkLst>
            <pc:docMk/>
            <pc:sldMk cId="3886900478" sldId="264"/>
            <ac:spMk id="9" creationId="{B6FACB3C-9069-4791-BC5C-0DB7CD19B853}"/>
          </ac:spMkLst>
        </pc:spChg>
        <pc:spChg chg="add">
          <ac:chgData name="Dylan James Rohan (Student)" userId="2e93bdc9-9322-440e-ba8f-95691950fce8" providerId="ADAL" clId="{A3B9862A-C649-4238-854A-885BE5A8E76C}" dt="2024-11-20T12:31:16.361" v="4529" actId="26606"/>
          <ac:spMkLst>
            <pc:docMk/>
            <pc:sldMk cId="3886900478" sldId="264"/>
            <ac:spMk id="11" creationId="{71F2038E-D777-4B76-81DD-DD13EE91B9DD}"/>
          </ac:spMkLst>
        </pc:spChg>
        <pc:grpChg chg="add">
          <ac:chgData name="Dylan James Rohan (Student)" userId="2e93bdc9-9322-440e-ba8f-95691950fce8" providerId="ADAL" clId="{A3B9862A-C649-4238-854A-885BE5A8E76C}" dt="2024-11-20T12:31:16.361" v="4529" actId="26606"/>
          <ac:grpSpMkLst>
            <pc:docMk/>
            <pc:sldMk cId="3886900478" sldId="264"/>
            <ac:grpSpMk id="13" creationId="{DD354807-230F-4402-B1B9-F733A8F1F190}"/>
          </ac:grpSpMkLst>
        </pc:grpChg>
        <pc:picChg chg="add mod">
          <ac:chgData name="Dylan James Rohan (Student)" userId="2e93bdc9-9322-440e-ba8f-95691950fce8" providerId="ADAL" clId="{A3B9862A-C649-4238-854A-885BE5A8E76C}" dt="2024-11-20T12:31:20.627" v="4531" actId="1440"/>
          <ac:picMkLst>
            <pc:docMk/>
            <pc:sldMk cId="3886900478" sldId="264"/>
            <ac:picMk id="4" creationId="{17A6EE9F-7BD3-100A-0372-635D151D9AC9}"/>
          </ac:picMkLst>
        </pc:picChg>
      </pc:sldChg>
      <pc:sldChg chg="addSp delSp modSp add mod">
        <pc:chgData name="Dylan James Rohan (Student)" userId="2e93bdc9-9322-440e-ba8f-95691950fce8" providerId="ADAL" clId="{A3B9862A-C649-4238-854A-885BE5A8E76C}" dt="2024-11-21T03:41:09.188" v="4668" actId="20577"/>
        <pc:sldMkLst>
          <pc:docMk/>
          <pc:sldMk cId="4198377021" sldId="265"/>
        </pc:sldMkLst>
        <pc:spChg chg="del mod">
          <ac:chgData name="Dylan James Rohan (Student)" userId="2e93bdc9-9322-440e-ba8f-95691950fce8" providerId="ADAL" clId="{A3B9862A-C649-4238-854A-885BE5A8E76C}" dt="2024-11-20T11:27:20.547" v="2292" actId="478"/>
          <ac:spMkLst>
            <pc:docMk/>
            <pc:sldMk cId="4198377021" sldId="265"/>
            <ac:spMk id="2" creationId="{BF92B883-3EC5-3995-B485-00FD57D8AEFC}"/>
          </ac:spMkLst>
        </pc:spChg>
        <pc:spChg chg="mod">
          <ac:chgData name="Dylan James Rohan (Student)" userId="2e93bdc9-9322-440e-ba8f-95691950fce8" providerId="ADAL" clId="{A3B9862A-C649-4238-854A-885BE5A8E76C}" dt="2024-11-21T03:41:09.188" v="4668" actId="20577"/>
          <ac:spMkLst>
            <pc:docMk/>
            <pc:sldMk cId="4198377021" sldId="265"/>
            <ac:spMk id="4" creationId="{7A50BAEA-9768-0C87-7E10-8421D6784033}"/>
          </ac:spMkLst>
        </pc:spChg>
        <pc:spChg chg="del mod">
          <ac:chgData name="Dylan James Rohan (Student)" userId="2e93bdc9-9322-440e-ba8f-95691950fce8" providerId="ADAL" clId="{A3B9862A-C649-4238-854A-885BE5A8E76C}" dt="2024-11-20T06:51:05.825" v="294" actId="478"/>
          <ac:spMkLst>
            <pc:docMk/>
            <pc:sldMk cId="4198377021" sldId="265"/>
            <ac:spMk id="5" creationId="{AEF0D7E1-B74C-B6F5-7C3C-651164EA5AD2}"/>
          </ac:spMkLst>
        </pc:spChg>
        <pc:spChg chg="mod">
          <ac:chgData name="Dylan James Rohan (Student)" userId="2e93bdc9-9322-440e-ba8f-95691950fce8" providerId="ADAL" clId="{A3B9862A-C649-4238-854A-885BE5A8E76C}" dt="2024-11-20T11:27:47.193" v="2305" actId="1036"/>
          <ac:spMkLst>
            <pc:docMk/>
            <pc:sldMk cId="4198377021" sldId="265"/>
            <ac:spMk id="6" creationId="{89CA868B-FEB6-4E11-A19E-79A7C4AD3442}"/>
          </ac:spMkLst>
        </pc:spChg>
        <pc:spChg chg="add del mod">
          <ac:chgData name="Dylan James Rohan (Student)" userId="2e93bdc9-9322-440e-ba8f-95691950fce8" providerId="ADAL" clId="{A3B9862A-C649-4238-854A-885BE5A8E76C}" dt="2024-11-20T06:51:10.245" v="296" actId="478"/>
          <ac:spMkLst>
            <pc:docMk/>
            <pc:sldMk cId="4198377021" sldId="265"/>
            <ac:spMk id="8" creationId="{5876FA63-E725-3A1D-636B-6E4E4A5ECB95}"/>
          </ac:spMkLst>
        </pc:spChg>
        <pc:spChg chg="add del mod">
          <ac:chgData name="Dylan James Rohan (Student)" userId="2e93bdc9-9322-440e-ba8f-95691950fce8" providerId="ADAL" clId="{A3B9862A-C649-4238-854A-885BE5A8E76C}" dt="2024-11-20T11:27:23.534" v="2293" actId="478"/>
          <ac:spMkLst>
            <pc:docMk/>
            <pc:sldMk cId="4198377021" sldId="265"/>
            <ac:spMk id="11" creationId="{2A0DD0AF-A96C-5398-5384-A174F28B3FD4}"/>
          </ac:spMkLst>
        </pc:spChg>
        <pc:spChg chg="mod">
          <ac:chgData name="Dylan James Rohan (Student)" userId="2e93bdc9-9322-440e-ba8f-95691950fce8" providerId="ADAL" clId="{A3B9862A-C649-4238-854A-885BE5A8E76C}" dt="2024-11-20T11:27:08.383" v="2289" actId="1076"/>
          <ac:spMkLst>
            <pc:docMk/>
            <pc:sldMk cId="4198377021" sldId="265"/>
            <ac:spMk id="19" creationId="{B5A9D658-404C-2F81-8CD5-07EEE1540783}"/>
          </ac:spMkLst>
        </pc:spChg>
        <pc:spChg chg="mod">
          <ac:chgData name="Dylan James Rohan (Student)" userId="2e93bdc9-9322-440e-ba8f-95691950fce8" providerId="ADAL" clId="{A3B9862A-C649-4238-854A-885BE5A8E76C}" dt="2024-11-20T11:27:02.121" v="2287" actId="164"/>
          <ac:spMkLst>
            <pc:docMk/>
            <pc:sldMk cId="4198377021" sldId="265"/>
            <ac:spMk id="39" creationId="{908DCE36-FB48-7B93-E015-29C4705DA4DA}"/>
          </ac:spMkLst>
        </pc:spChg>
        <pc:grpChg chg="add mod">
          <ac:chgData name="Dylan James Rohan (Student)" userId="2e93bdc9-9322-440e-ba8f-95691950fce8" providerId="ADAL" clId="{A3B9862A-C649-4238-854A-885BE5A8E76C}" dt="2024-11-20T12:33:07.496" v="4556" actId="1076"/>
          <ac:grpSpMkLst>
            <pc:docMk/>
            <pc:sldMk cId="4198377021" sldId="265"/>
            <ac:grpSpMk id="9" creationId="{FCAF502F-749F-F779-37A4-42C24111E569}"/>
          </ac:grpSpMkLst>
        </pc:grpChg>
        <pc:grpChg chg="mod">
          <ac:chgData name="Dylan James Rohan (Student)" userId="2e93bdc9-9322-440e-ba8f-95691950fce8" providerId="ADAL" clId="{A3B9862A-C649-4238-854A-885BE5A8E76C}" dt="2024-11-20T11:27:02.121" v="2287" actId="164"/>
          <ac:grpSpMkLst>
            <pc:docMk/>
            <pc:sldMk cId="4198377021" sldId="265"/>
            <ac:grpSpMk id="34" creationId="{D470E17C-D23F-93F9-D38B-1DA6AB0448CE}"/>
          </ac:grpSpMkLst>
        </pc:grpChg>
        <pc:grpChg chg="mod">
          <ac:chgData name="Dylan James Rohan (Student)" userId="2e93bdc9-9322-440e-ba8f-95691950fce8" providerId="ADAL" clId="{A3B9862A-C649-4238-854A-885BE5A8E76C}" dt="2024-11-20T11:27:02.121" v="2287" actId="164"/>
          <ac:grpSpMkLst>
            <pc:docMk/>
            <pc:sldMk cId="4198377021" sldId="265"/>
            <ac:grpSpMk id="43" creationId="{A98DA4A5-0A71-1CDC-FDFF-84A434B411B9}"/>
          </ac:grpSpMkLst>
        </pc:grpChg>
        <pc:picChg chg="del">
          <ac:chgData name="Dylan James Rohan (Student)" userId="2e93bdc9-9322-440e-ba8f-95691950fce8" providerId="ADAL" clId="{A3B9862A-C649-4238-854A-885BE5A8E76C}" dt="2024-11-20T06:50:50.221" v="287" actId="478"/>
          <ac:picMkLst>
            <pc:docMk/>
            <pc:sldMk cId="4198377021" sldId="265"/>
            <ac:picMk id="7" creationId="{1F29FBDB-53A9-AF84-4A68-C5E9A271E284}"/>
          </ac:picMkLst>
        </pc:picChg>
        <pc:picChg chg="mod">
          <ac:chgData name="Dylan James Rohan (Student)" userId="2e93bdc9-9322-440e-ba8f-95691950fce8" providerId="ADAL" clId="{A3B9862A-C649-4238-854A-885BE5A8E76C}" dt="2024-11-20T11:27:02.121" v="2287" actId="164"/>
          <ac:picMkLst>
            <pc:docMk/>
            <pc:sldMk cId="4198377021" sldId="265"/>
            <ac:picMk id="17" creationId="{D2BC4AA2-D0D6-8B39-9898-016F29264637}"/>
          </ac:picMkLst>
        </pc:picChg>
        <pc:cxnChg chg="del">
          <ac:chgData name="Dylan James Rohan (Student)" userId="2e93bdc9-9322-440e-ba8f-95691950fce8" providerId="ADAL" clId="{A3B9862A-C649-4238-854A-885BE5A8E76C}" dt="2024-11-20T11:27:26.856" v="2294" actId="478"/>
          <ac:cxnSpMkLst>
            <pc:docMk/>
            <pc:sldMk cId="4198377021" sldId="265"/>
            <ac:cxnSpMk id="45" creationId="{5D91F51E-7E74-296E-CCC2-2BD049E07BFE}"/>
          </ac:cxnSpMkLst>
        </pc:cxnChg>
        <pc:cxnChg chg="del">
          <ac:chgData name="Dylan James Rohan (Student)" userId="2e93bdc9-9322-440e-ba8f-95691950fce8" providerId="ADAL" clId="{A3B9862A-C649-4238-854A-885BE5A8E76C}" dt="2024-11-20T06:51:07.587" v="295" actId="478"/>
          <ac:cxnSpMkLst>
            <pc:docMk/>
            <pc:sldMk cId="4198377021" sldId="265"/>
            <ac:cxnSpMk id="47" creationId="{FE2F6342-4FD3-ADEC-B77B-389694B9D785}"/>
          </ac:cxnSpMkLst>
        </pc:cxnChg>
      </pc:sldChg>
      <pc:sldChg chg="addSp delSp modSp add mod modNotesTx">
        <pc:chgData name="Dylan James Rohan (Student)" userId="2e93bdc9-9322-440e-ba8f-95691950fce8" providerId="ADAL" clId="{A3B9862A-C649-4238-854A-885BE5A8E76C}" dt="2024-11-20T11:41:48.459" v="2466" actId="34307"/>
        <pc:sldMkLst>
          <pc:docMk/>
          <pc:sldMk cId="1589430507" sldId="266"/>
        </pc:sldMkLst>
        <pc:spChg chg="add del mod">
          <ac:chgData name="Dylan James Rohan (Student)" userId="2e93bdc9-9322-440e-ba8f-95691950fce8" providerId="ADAL" clId="{A3B9862A-C649-4238-854A-885BE5A8E76C}" dt="2024-11-20T11:40:14.408" v="2452" actId="478"/>
          <ac:spMkLst>
            <pc:docMk/>
            <pc:sldMk cId="1589430507" sldId="266"/>
            <ac:spMk id="3" creationId="{AE387EE2-19F1-4FB5-413A-E10B432911BB}"/>
          </ac:spMkLst>
        </pc:spChg>
        <pc:spChg chg="del">
          <ac:chgData name="Dylan James Rohan (Student)" userId="2e93bdc9-9322-440e-ba8f-95691950fce8" providerId="ADAL" clId="{A3B9862A-C649-4238-854A-885BE5A8E76C}" dt="2024-11-20T11:39:34.768" v="2439" actId="478"/>
          <ac:spMkLst>
            <pc:docMk/>
            <pc:sldMk cId="1589430507" sldId="266"/>
            <ac:spMk id="4" creationId="{408BD24C-64B2-0E2D-E917-639078432765}"/>
          </ac:spMkLst>
        </pc:spChg>
        <pc:spChg chg="mod">
          <ac:chgData name="Dylan James Rohan (Student)" userId="2e93bdc9-9322-440e-ba8f-95691950fce8" providerId="ADAL" clId="{A3B9862A-C649-4238-854A-885BE5A8E76C}" dt="2024-11-20T11:41:38.951" v="2464" actId="1076"/>
          <ac:spMkLst>
            <pc:docMk/>
            <pc:sldMk cId="1589430507" sldId="266"/>
            <ac:spMk id="6" creationId="{CA08255A-93E4-FDE1-6530-82BBD4ADC4F6}"/>
          </ac:spMkLst>
        </pc:spChg>
        <pc:grpChg chg="del">
          <ac:chgData name="Dylan James Rohan (Student)" userId="2e93bdc9-9322-440e-ba8f-95691950fce8" providerId="ADAL" clId="{A3B9862A-C649-4238-854A-885BE5A8E76C}" dt="2024-11-20T11:39:34.768" v="2439" actId="478"/>
          <ac:grpSpMkLst>
            <pc:docMk/>
            <pc:sldMk cId="1589430507" sldId="266"/>
            <ac:grpSpMk id="9" creationId="{B6C1472F-2BAA-FC53-FE3D-5FAF6AE8CD08}"/>
          </ac:grpSpMkLst>
        </pc:grpChg>
        <pc:picChg chg="add mod">
          <ac:chgData name="Dylan James Rohan (Student)" userId="2e93bdc9-9322-440e-ba8f-95691950fce8" providerId="ADAL" clId="{A3B9862A-C649-4238-854A-885BE5A8E76C}" dt="2024-11-20T11:41:34.968" v="2463" actId="1076"/>
          <ac:picMkLst>
            <pc:docMk/>
            <pc:sldMk cId="1589430507" sldId="266"/>
            <ac:picMk id="7" creationId="{56395E66-6EAB-AB27-D6BB-E023004D5E74}"/>
          </ac:picMkLst>
        </pc:picChg>
        <pc:picChg chg="add mod">
          <ac:chgData name="Dylan James Rohan (Student)" userId="2e93bdc9-9322-440e-ba8f-95691950fce8" providerId="ADAL" clId="{A3B9862A-C649-4238-854A-885BE5A8E76C}" dt="2024-11-20T11:41:48.459" v="2466" actId="34307"/>
          <ac:picMkLst>
            <pc:docMk/>
            <pc:sldMk cId="1589430507" sldId="266"/>
            <ac:picMk id="8" creationId="{B745B375-09D5-12A6-A270-9DA40D715556}"/>
          </ac:picMkLst>
        </pc:picChg>
        <pc:picChg chg="del mod ord">
          <ac:chgData name="Dylan James Rohan (Student)" userId="2e93bdc9-9322-440e-ba8f-95691950fce8" providerId="ADAL" clId="{A3B9862A-C649-4238-854A-885BE5A8E76C}" dt="2024-11-20T11:41:42.216" v="2465" actId="478"/>
          <ac:picMkLst>
            <pc:docMk/>
            <pc:sldMk cId="1589430507" sldId="266"/>
            <ac:picMk id="48" creationId="{2F06C522-8674-C0B4-D3A6-C55EBA015FD0}"/>
          </ac:picMkLst>
        </pc:picChg>
      </pc:sldChg>
      <pc:sldChg chg="addSp delSp modSp add mod">
        <pc:chgData name="Dylan James Rohan (Student)" userId="2e93bdc9-9322-440e-ba8f-95691950fce8" providerId="ADAL" clId="{A3B9862A-C649-4238-854A-885BE5A8E76C}" dt="2024-11-20T11:46:03.947" v="2661" actId="478"/>
        <pc:sldMkLst>
          <pc:docMk/>
          <pc:sldMk cId="659986331" sldId="267"/>
        </pc:sldMkLst>
        <pc:spChg chg="add del mod">
          <ac:chgData name="Dylan James Rohan (Student)" userId="2e93bdc9-9322-440e-ba8f-95691950fce8" providerId="ADAL" clId="{A3B9862A-C649-4238-854A-885BE5A8E76C}" dt="2024-11-20T11:46:03.947" v="2661" actId="478"/>
          <ac:spMkLst>
            <pc:docMk/>
            <pc:sldMk cId="659986331" sldId="267"/>
            <ac:spMk id="2" creationId="{021E55CF-2E3C-4E02-90EC-9B520F079A7C}"/>
          </ac:spMkLst>
        </pc:spChg>
        <pc:picChg chg="mod modCrop">
          <ac:chgData name="Dylan James Rohan (Student)" userId="2e93bdc9-9322-440e-ba8f-95691950fce8" providerId="ADAL" clId="{A3B9862A-C649-4238-854A-885BE5A8E76C}" dt="2024-11-20T11:43:07.157" v="2486" actId="1076"/>
          <ac:picMkLst>
            <pc:docMk/>
            <pc:sldMk cId="659986331" sldId="267"/>
            <ac:picMk id="7" creationId="{BE053BFD-6CA9-632A-CBA6-1A614BE4C577}"/>
          </ac:picMkLst>
        </pc:picChg>
      </pc:sldChg>
      <pc:sldChg chg="modSp add mod">
        <pc:chgData name="Dylan James Rohan (Student)" userId="2e93bdc9-9322-440e-ba8f-95691950fce8" providerId="ADAL" clId="{A3B9862A-C649-4238-854A-885BE5A8E76C}" dt="2024-11-20T11:43:21.720" v="2489" actId="1076"/>
        <pc:sldMkLst>
          <pc:docMk/>
          <pc:sldMk cId="3651822680" sldId="268"/>
        </pc:sldMkLst>
        <pc:picChg chg="mod modCrop">
          <ac:chgData name="Dylan James Rohan (Student)" userId="2e93bdc9-9322-440e-ba8f-95691950fce8" providerId="ADAL" clId="{A3B9862A-C649-4238-854A-885BE5A8E76C}" dt="2024-11-20T11:43:21.720" v="2489" actId="1076"/>
          <ac:picMkLst>
            <pc:docMk/>
            <pc:sldMk cId="3651822680" sldId="268"/>
            <ac:picMk id="7" creationId="{A1BCBED8-69B0-C745-6DE1-A94696C2F033}"/>
          </ac:picMkLst>
        </pc:picChg>
      </pc:sldChg>
      <pc:sldChg chg="modSp add mod">
        <pc:chgData name="Dylan James Rohan (Student)" userId="2e93bdc9-9322-440e-ba8f-95691950fce8" providerId="ADAL" clId="{A3B9862A-C649-4238-854A-885BE5A8E76C}" dt="2024-11-20T11:43:44.913" v="2495" actId="1076"/>
        <pc:sldMkLst>
          <pc:docMk/>
          <pc:sldMk cId="4088182047" sldId="269"/>
        </pc:sldMkLst>
        <pc:picChg chg="mod modCrop">
          <ac:chgData name="Dylan James Rohan (Student)" userId="2e93bdc9-9322-440e-ba8f-95691950fce8" providerId="ADAL" clId="{A3B9862A-C649-4238-854A-885BE5A8E76C}" dt="2024-11-20T11:43:44.913" v="2495" actId="1076"/>
          <ac:picMkLst>
            <pc:docMk/>
            <pc:sldMk cId="4088182047" sldId="269"/>
            <ac:picMk id="7" creationId="{80C56B46-616C-76B6-69C5-0E4A66256449}"/>
          </ac:picMkLst>
        </pc:picChg>
      </pc:sldChg>
      <pc:sldChg chg="addSp modSp add mod">
        <pc:chgData name="Dylan James Rohan (Student)" userId="2e93bdc9-9322-440e-ba8f-95691950fce8" providerId="ADAL" clId="{A3B9862A-C649-4238-854A-885BE5A8E76C}" dt="2024-11-20T11:44:29.809" v="2505" actId="1076"/>
        <pc:sldMkLst>
          <pc:docMk/>
          <pc:sldMk cId="758394523" sldId="270"/>
        </pc:sldMkLst>
        <pc:picChg chg="add mod modCrop">
          <ac:chgData name="Dylan James Rohan (Student)" userId="2e93bdc9-9322-440e-ba8f-95691950fce8" providerId="ADAL" clId="{A3B9862A-C649-4238-854A-885BE5A8E76C}" dt="2024-11-20T11:44:29.809" v="2505" actId="1076"/>
          <ac:picMkLst>
            <pc:docMk/>
            <pc:sldMk cId="758394523" sldId="270"/>
            <ac:picMk id="2" creationId="{C54786CD-E3CB-7ED4-3C87-58DCE9C86034}"/>
          </ac:picMkLst>
        </pc:picChg>
        <pc:picChg chg="mod modCrop">
          <ac:chgData name="Dylan James Rohan (Student)" userId="2e93bdc9-9322-440e-ba8f-95691950fce8" providerId="ADAL" clId="{A3B9862A-C649-4238-854A-885BE5A8E76C}" dt="2024-11-20T11:44:29.809" v="2505" actId="1076"/>
          <ac:picMkLst>
            <pc:docMk/>
            <pc:sldMk cId="758394523" sldId="270"/>
            <ac:picMk id="7" creationId="{71207A9E-FD75-1426-6BA7-1E7E2C340B14}"/>
          </ac:picMkLst>
        </pc:picChg>
      </pc:sldChg>
      <pc:sldChg chg="addSp delSp modSp new mod setBg">
        <pc:chgData name="Dylan James Rohan (Student)" userId="2e93bdc9-9322-440e-ba8f-95691950fce8" providerId="ADAL" clId="{A3B9862A-C649-4238-854A-885BE5A8E76C}" dt="2024-11-20T12:32:37.859" v="4553" actId="1076"/>
        <pc:sldMkLst>
          <pc:docMk/>
          <pc:sldMk cId="1526982856" sldId="271"/>
        </pc:sldMkLst>
        <pc:spChg chg="mod">
          <ac:chgData name="Dylan James Rohan (Student)" userId="2e93bdc9-9322-440e-ba8f-95691950fce8" providerId="ADAL" clId="{A3B9862A-C649-4238-854A-885BE5A8E76C}" dt="2024-11-20T12:32:11.572" v="4546" actId="1076"/>
          <ac:spMkLst>
            <pc:docMk/>
            <pc:sldMk cId="1526982856" sldId="271"/>
            <ac:spMk id="2" creationId="{0DFD9F04-6354-4C56-B143-B5F32FA669D3}"/>
          </ac:spMkLst>
        </pc:spChg>
        <pc:spChg chg="del">
          <ac:chgData name="Dylan James Rohan (Student)" userId="2e93bdc9-9322-440e-ba8f-95691950fce8" providerId="ADAL" clId="{A3B9862A-C649-4238-854A-885BE5A8E76C}" dt="2024-11-20T11:49:50.892" v="2724" actId="478"/>
          <ac:spMkLst>
            <pc:docMk/>
            <pc:sldMk cId="1526982856" sldId="271"/>
            <ac:spMk id="3" creationId="{DCD9D96C-6BDE-7E39-F4B4-3CDBB975851F}"/>
          </ac:spMkLst>
        </pc:spChg>
        <pc:spChg chg="add del mod">
          <ac:chgData name="Dylan James Rohan (Student)" userId="2e93bdc9-9322-440e-ba8f-95691950fce8" providerId="ADAL" clId="{A3B9862A-C649-4238-854A-885BE5A8E76C}" dt="2024-11-20T11:50:04.919" v="2738" actId="478"/>
          <ac:spMkLst>
            <pc:docMk/>
            <pc:sldMk cId="1526982856" sldId="271"/>
            <ac:spMk id="6" creationId="{09C21A09-48F0-30E0-4A4A-8B6DE11C62C0}"/>
          </ac:spMkLst>
        </pc:spChg>
        <pc:spChg chg="add del mod">
          <ac:chgData name="Dylan James Rohan (Student)" userId="2e93bdc9-9322-440e-ba8f-95691950fce8" providerId="ADAL" clId="{A3B9862A-C649-4238-854A-885BE5A8E76C}" dt="2024-11-20T11:52:03.211" v="2759" actId="478"/>
          <ac:spMkLst>
            <pc:docMk/>
            <pc:sldMk cId="1526982856" sldId="271"/>
            <ac:spMk id="11" creationId="{BB30183E-53A3-1A23-154C-ED550978F6B1}"/>
          </ac:spMkLst>
        </pc:spChg>
        <pc:spChg chg="add">
          <ac:chgData name="Dylan James Rohan (Student)" userId="2e93bdc9-9322-440e-ba8f-95691950fce8" providerId="ADAL" clId="{A3B9862A-C649-4238-854A-885BE5A8E76C}" dt="2024-11-20T12:31:31.682" v="4532" actId="26606"/>
          <ac:spMkLst>
            <pc:docMk/>
            <pc:sldMk cId="1526982856" sldId="271"/>
            <ac:spMk id="18" creationId="{FACBEDD2-3D35-4319-8968-3EC3B77027B2}"/>
          </ac:spMkLst>
        </pc:spChg>
        <pc:spChg chg="add">
          <ac:chgData name="Dylan James Rohan (Student)" userId="2e93bdc9-9322-440e-ba8f-95691950fce8" providerId="ADAL" clId="{A3B9862A-C649-4238-854A-885BE5A8E76C}" dt="2024-11-20T12:31:31.682" v="4532" actId="26606"/>
          <ac:spMkLst>
            <pc:docMk/>
            <pc:sldMk cId="1526982856" sldId="271"/>
            <ac:spMk id="20" creationId="{BA5106ED-0017-48D8-8BEE-8CE02272EDD0}"/>
          </ac:spMkLst>
        </pc:spChg>
        <pc:grpChg chg="add">
          <ac:chgData name="Dylan James Rohan (Student)" userId="2e93bdc9-9322-440e-ba8f-95691950fce8" providerId="ADAL" clId="{A3B9862A-C649-4238-854A-885BE5A8E76C}" dt="2024-11-20T12:31:31.682" v="4532" actId="26606"/>
          <ac:grpSpMkLst>
            <pc:docMk/>
            <pc:sldMk cId="1526982856" sldId="271"/>
            <ac:grpSpMk id="22" creationId="{C22FA0FD-813C-451C-AE23-125FEE88DB7F}"/>
          </ac:grpSpMkLst>
        </pc:grpChg>
        <pc:picChg chg="add mod">
          <ac:chgData name="Dylan James Rohan (Student)" userId="2e93bdc9-9322-440e-ba8f-95691950fce8" providerId="ADAL" clId="{A3B9862A-C649-4238-854A-885BE5A8E76C}" dt="2024-11-20T12:32:20.144" v="4548" actId="1076"/>
          <ac:picMkLst>
            <pc:docMk/>
            <pc:sldMk cId="1526982856" sldId="271"/>
            <ac:picMk id="5" creationId="{0079C267-F040-1593-1FE1-41D4777334CD}"/>
          </ac:picMkLst>
        </pc:picChg>
        <pc:picChg chg="add mod">
          <ac:chgData name="Dylan James Rohan (Student)" userId="2e93bdc9-9322-440e-ba8f-95691950fce8" providerId="ADAL" clId="{A3B9862A-C649-4238-854A-885BE5A8E76C}" dt="2024-11-20T12:32:37.859" v="4553" actId="1076"/>
          <ac:picMkLst>
            <pc:docMk/>
            <pc:sldMk cId="1526982856" sldId="271"/>
            <ac:picMk id="8" creationId="{6152E460-F9A8-4E00-C511-5DF0F3F165CC}"/>
          </ac:picMkLst>
        </pc:picChg>
        <pc:picChg chg="add mod">
          <ac:chgData name="Dylan James Rohan (Student)" userId="2e93bdc9-9322-440e-ba8f-95691950fce8" providerId="ADAL" clId="{A3B9862A-C649-4238-854A-885BE5A8E76C}" dt="2024-11-20T12:32:37.859" v="4553" actId="1076"/>
          <ac:picMkLst>
            <pc:docMk/>
            <pc:sldMk cId="1526982856" sldId="271"/>
            <ac:picMk id="10" creationId="{CEEA2978-4273-25C3-2FB7-310AC94B660B}"/>
          </ac:picMkLst>
        </pc:picChg>
        <pc:picChg chg="add mod">
          <ac:chgData name="Dylan James Rohan (Student)" userId="2e93bdc9-9322-440e-ba8f-95691950fce8" providerId="ADAL" clId="{A3B9862A-C649-4238-854A-885BE5A8E76C}" dt="2024-11-20T12:32:14.626" v="4547" actId="1076"/>
          <ac:picMkLst>
            <pc:docMk/>
            <pc:sldMk cId="1526982856" sldId="271"/>
            <ac:picMk id="13" creationId="{A1F3A687-C088-EF24-473D-56087051C07E}"/>
          </ac:picMkLst>
        </pc:picChg>
      </pc:sldChg>
      <pc:sldChg chg="addSp delSp modSp new mod">
        <pc:chgData name="Dylan James Rohan (Student)" userId="2e93bdc9-9322-440e-ba8f-95691950fce8" providerId="ADAL" clId="{A3B9862A-C649-4238-854A-885BE5A8E76C}" dt="2024-11-20T12:08:20.881" v="3245" actId="34307"/>
        <pc:sldMkLst>
          <pc:docMk/>
          <pc:sldMk cId="550597570" sldId="272"/>
        </pc:sldMkLst>
        <pc:spChg chg="mod">
          <ac:chgData name="Dylan James Rohan (Student)" userId="2e93bdc9-9322-440e-ba8f-95691950fce8" providerId="ADAL" clId="{A3B9862A-C649-4238-854A-885BE5A8E76C}" dt="2024-11-20T11:57:15.028" v="3100" actId="20577"/>
          <ac:spMkLst>
            <pc:docMk/>
            <pc:sldMk cId="550597570" sldId="272"/>
            <ac:spMk id="2" creationId="{E766D981-642D-B6D8-FE74-8D3CFC27F141}"/>
          </ac:spMkLst>
        </pc:spChg>
        <pc:spChg chg="del">
          <ac:chgData name="Dylan James Rohan (Student)" userId="2e93bdc9-9322-440e-ba8f-95691950fce8" providerId="ADAL" clId="{A3B9862A-C649-4238-854A-885BE5A8E76C}" dt="2024-11-20T11:57:18.110" v="3101" actId="478"/>
          <ac:spMkLst>
            <pc:docMk/>
            <pc:sldMk cId="550597570" sldId="272"/>
            <ac:spMk id="3" creationId="{D94C3AD7-9DE2-566A-A44E-7A830EF1117D}"/>
          </ac:spMkLst>
        </pc:spChg>
        <pc:picChg chg="add mod">
          <ac:chgData name="Dylan James Rohan (Student)" userId="2e93bdc9-9322-440e-ba8f-95691950fce8" providerId="ADAL" clId="{A3B9862A-C649-4238-854A-885BE5A8E76C}" dt="2024-11-20T12:00:09.271" v="3147" actId="1076"/>
          <ac:picMkLst>
            <pc:docMk/>
            <pc:sldMk cId="550597570" sldId="272"/>
            <ac:picMk id="4" creationId="{8CE0D1F4-2D70-C150-A14F-FB2ECBCCE50D}"/>
          </ac:picMkLst>
        </pc:picChg>
        <pc:picChg chg="add mod">
          <ac:chgData name="Dylan James Rohan (Student)" userId="2e93bdc9-9322-440e-ba8f-95691950fce8" providerId="ADAL" clId="{A3B9862A-C649-4238-854A-885BE5A8E76C}" dt="2024-11-20T12:00:09.271" v="3147" actId="1076"/>
          <ac:picMkLst>
            <pc:docMk/>
            <pc:sldMk cId="550597570" sldId="272"/>
            <ac:picMk id="5" creationId="{0C193871-91C8-14EC-0BDE-28A79D53D950}"/>
          </ac:picMkLst>
        </pc:picChg>
        <pc:picChg chg="add mod">
          <ac:chgData name="Dylan James Rohan (Student)" userId="2e93bdc9-9322-440e-ba8f-95691950fce8" providerId="ADAL" clId="{A3B9862A-C649-4238-854A-885BE5A8E76C}" dt="2024-11-20T12:00:09.271" v="3147" actId="1076"/>
          <ac:picMkLst>
            <pc:docMk/>
            <pc:sldMk cId="550597570" sldId="272"/>
            <ac:picMk id="6" creationId="{855D185C-5281-1698-1F0B-74ADE91C926B}"/>
          </ac:picMkLst>
        </pc:picChg>
        <pc:picChg chg="add mod">
          <ac:chgData name="Dylan James Rohan (Student)" userId="2e93bdc9-9322-440e-ba8f-95691950fce8" providerId="ADAL" clId="{A3B9862A-C649-4238-854A-885BE5A8E76C}" dt="2024-11-20T12:00:09.271" v="3147" actId="1076"/>
          <ac:picMkLst>
            <pc:docMk/>
            <pc:sldMk cId="550597570" sldId="272"/>
            <ac:picMk id="7" creationId="{F2E1F481-9BC5-930D-A014-14B65089E86A}"/>
          </ac:picMkLst>
        </pc:picChg>
        <pc:picChg chg="add mod">
          <ac:chgData name="Dylan James Rohan (Student)" userId="2e93bdc9-9322-440e-ba8f-95691950fce8" providerId="ADAL" clId="{A3B9862A-C649-4238-854A-885BE5A8E76C}" dt="2024-11-20T12:00:09.271" v="3147" actId="1076"/>
          <ac:picMkLst>
            <pc:docMk/>
            <pc:sldMk cId="550597570" sldId="272"/>
            <ac:picMk id="8" creationId="{BDF3C8AC-938C-F85C-0D67-BFFD3A7774C7}"/>
          </ac:picMkLst>
        </pc:picChg>
        <pc:picChg chg="add mod">
          <ac:chgData name="Dylan James Rohan (Student)" userId="2e93bdc9-9322-440e-ba8f-95691950fce8" providerId="ADAL" clId="{A3B9862A-C649-4238-854A-885BE5A8E76C}" dt="2024-11-20T12:08:20.881" v="3245" actId="34307"/>
          <ac:picMkLst>
            <pc:docMk/>
            <pc:sldMk cId="550597570" sldId="272"/>
            <ac:picMk id="9" creationId="{F3174460-4718-F6A2-E31E-CB8682E9551A}"/>
          </ac:picMkLst>
        </pc:picChg>
      </pc:sldChg>
      <pc:sldChg chg="addSp delSp modSp new mod">
        <pc:chgData name="Dylan James Rohan (Student)" userId="2e93bdc9-9322-440e-ba8f-95691950fce8" providerId="ADAL" clId="{A3B9862A-C649-4238-854A-885BE5A8E76C}" dt="2024-11-20T12:34:11.149" v="4558" actId="1076"/>
        <pc:sldMkLst>
          <pc:docMk/>
          <pc:sldMk cId="1858015405" sldId="273"/>
        </pc:sldMkLst>
        <pc:spChg chg="mod">
          <ac:chgData name="Dylan James Rohan (Student)" userId="2e93bdc9-9322-440e-ba8f-95691950fce8" providerId="ADAL" clId="{A3B9862A-C649-4238-854A-885BE5A8E76C}" dt="2024-11-20T12:00:41.473" v="3166" actId="20577"/>
          <ac:spMkLst>
            <pc:docMk/>
            <pc:sldMk cId="1858015405" sldId="273"/>
            <ac:spMk id="2" creationId="{50939DC7-083A-816B-660C-D30CDC6AE5A9}"/>
          </ac:spMkLst>
        </pc:spChg>
        <pc:spChg chg="del">
          <ac:chgData name="Dylan James Rohan (Student)" userId="2e93bdc9-9322-440e-ba8f-95691950fce8" providerId="ADAL" clId="{A3B9862A-C649-4238-854A-885BE5A8E76C}" dt="2024-11-20T12:00:24.599" v="3149" actId="478"/>
          <ac:spMkLst>
            <pc:docMk/>
            <pc:sldMk cId="1858015405" sldId="273"/>
            <ac:spMk id="3" creationId="{4925403A-A856-320C-F736-D3919EC96AF5}"/>
          </ac:spMkLst>
        </pc:spChg>
        <pc:picChg chg="add mod">
          <ac:chgData name="Dylan James Rohan (Student)" userId="2e93bdc9-9322-440e-ba8f-95691950fce8" providerId="ADAL" clId="{A3B9862A-C649-4238-854A-885BE5A8E76C}" dt="2024-11-20T12:00:54.494" v="3170" actId="1076"/>
          <ac:picMkLst>
            <pc:docMk/>
            <pc:sldMk cId="1858015405" sldId="273"/>
            <ac:picMk id="4" creationId="{240C54BD-E172-AFB0-A54D-B865110C6583}"/>
          </ac:picMkLst>
        </pc:picChg>
        <pc:picChg chg="add mod">
          <ac:chgData name="Dylan James Rohan (Student)" userId="2e93bdc9-9322-440e-ba8f-95691950fce8" providerId="ADAL" clId="{A3B9862A-C649-4238-854A-885BE5A8E76C}" dt="2024-11-20T12:34:11.149" v="4558" actId="1076"/>
          <ac:picMkLst>
            <pc:docMk/>
            <pc:sldMk cId="1858015405" sldId="273"/>
            <ac:picMk id="5" creationId="{39AD4565-99CF-9340-D837-057B4921342A}"/>
          </ac:picMkLst>
        </pc:picChg>
      </pc:sldChg>
      <pc:sldChg chg="addSp delSp modSp new mod">
        <pc:chgData name="Dylan James Rohan (Student)" userId="2e93bdc9-9322-440e-ba8f-95691950fce8" providerId="ADAL" clId="{A3B9862A-C649-4238-854A-885BE5A8E76C}" dt="2024-11-20T12:27:07.941" v="4244" actId="1076"/>
        <pc:sldMkLst>
          <pc:docMk/>
          <pc:sldMk cId="1547615967" sldId="274"/>
        </pc:sldMkLst>
        <pc:spChg chg="mod">
          <ac:chgData name="Dylan James Rohan (Student)" userId="2e93bdc9-9322-440e-ba8f-95691950fce8" providerId="ADAL" clId="{A3B9862A-C649-4238-854A-885BE5A8E76C}" dt="2024-11-20T12:03:22.385" v="3190" actId="20577"/>
          <ac:spMkLst>
            <pc:docMk/>
            <pc:sldMk cId="1547615967" sldId="274"/>
            <ac:spMk id="2" creationId="{52AF35C3-EBB3-2192-DE34-50B47B1C8904}"/>
          </ac:spMkLst>
        </pc:spChg>
        <pc:spChg chg="del">
          <ac:chgData name="Dylan James Rohan (Student)" userId="2e93bdc9-9322-440e-ba8f-95691950fce8" providerId="ADAL" clId="{A3B9862A-C649-4238-854A-885BE5A8E76C}" dt="2024-11-20T12:03:15.269" v="3172" actId="478"/>
          <ac:spMkLst>
            <pc:docMk/>
            <pc:sldMk cId="1547615967" sldId="274"/>
            <ac:spMk id="3" creationId="{2DD0EEFF-6DDE-DFBC-6887-C25E8F72667E}"/>
          </ac:spMkLst>
        </pc:spChg>
        <pc:picChg chg="add mod">
          <ac:chgData name="Dylan James Rohan (Student)" userId="2e93bdc9-9322-440e-ba8f-95691950fce8" providerId="ADAL" clId="{A3B9862A-C649-4238-854A-885BE5A8E76C}" dt="2024-11-20T12:27:07.941" v="4244" actId="1076"/>
          <ac:picMkLst>
            <pc:docMk/>
            <pc:sldMk cId="1547615967" sldId="274"/>
            <ac:picMk id="4" creationId="{A0658641-A791-183D-456F-A8459BCCFCA6}"/>
          </ac:picMkLst>
        </pc:picChg>
        <pc:picChg chg="add mod">
          <ac:chgData name="Dylan James Rohan (Student)" userId="2e93bdc9-9322-440e-ba8f-95691950fce8" providerId="ADAL" clId="{A3B9862A-C649-4238-854A-885BE5A8E76C}" dt="2024-11-20T12:08:32.157" v="3247" actId="34307"/>
          <ac:picMkLst>
            <pc:docMk/>
            <pc:sldMk cId="1547615967" sldId="274"/>
            <ac:picMk id="5" creationId="{25937A2E-050D-AA5C-D240-180BF21BCAA4}"/>
          </ac:picMkLst>
        </pc:picChg>
      </pc:sldChg>
      <pc:sldChg chg="addSp delSp modSp new mod">
        <pc:chgData name="Dylan James Rohan (Student)" userId="2e93bdc9-9322-440e-ba8f-95691950fce8" providerId="ADAL" clId="{A3B9862A-C649-4238-854A-885BE5A8E76C}" dt="2024-11-20T12:08:37.692" v="3248" actId="34307"/>
        <pc:sldMkLst>
          <pc:docMk/>
          <pc:sldMk cId="3859011009" sldId="275"/>
        </pc:sldMkLst>
        <pc:spChg chg="mod">
          <ac:chgData name="Dylan James Rohan (Student)" userId="2e93bdc9-9322-440e-ba8f-95691950fce8" providerId="ADAL" clId="{A3B9862A-C649-4238-854A-885BE5A8E76C}" dt="2024-11-20T12:03:31.782" v="3207" actId="20577"/>
          <ac:spMkLst>
            <pc:docMk/>
            <pc:sldMk cId="3859011009" sldId="275"/>
            <ac:spMk id="2" creationId="{DA92C9DA-D279-B707-C7FC-8637ECC8AD40}"/>
          </ac:spMkLst>
        </pc:spChg>
        <pc:spChg chg="del">
          <ac:chgData name="Dylan James Rohan (Student)" userId="2e93bdc9-9322-440e-ba8f-95691950fce8" providerId="ADAL" clId="{A3B9862A-C649-4238-854A-885BE5A8E76C}" dt="2024-11-20T12:03:37.571" v="3208" actId="478"/>
          <ac:spMkLst>
            <pc:docMk/>
            <pc:sldMk cId="3859011009" sldId="275"/>
            <ac:spMk id="3" creationId="{EFBF7B1A-B16F-3750-FAB2-950003858EAB}"/>
          </ac:spMkLst>
        </pc:spChg>
        <pc:picChg chg="add mod">
          <ac:chgData name="Dylan James Rohan (Student)" userId="2e93bdc9-9322-440e-ba8f-95691950fce8" providerId="ADAL" clId="{A3B9862A-C649-4238-854A-885BE5A8E76C}" dt="2024-11-20T12:04:13.350" v="3212" actId="1076"/>
          <ac:picMkLst>
            <pc:docMk/>
            <pc:sldMk cId="3859011009" sldId="275"/>
            <ac:picMk id="5" creationId="{DD6E217B-020E-D788-3BB7-F7E2D782F4FC}"/>
          </ac:picMkLst>
        </pc:picChg>
        <pc:picChg chg="add mod">
          <ac:chgData name="Dylan James Rohan (Student)" userId="2e93bdc9-9322-440e-ba8f-95691950fce8" providerId="ADAL" clId="{A3B9862A-C649-4238-854A-885BE5A8E76C}" dt="2024-11-20T12:08:37.692" v="3248" actId="34307"/>
          <ac:picMkLst>
            <pc:docMk/>
            <pc:sldMk cId="3859011009" sldId="275"/>
            <ac:picMk id="6" creationId="{BDA291BD-9E94-C2B4-EE87-BC5C299FC5D9}"/>
          </ac:picMkLst>
        </pc:picChg>
      </pc:sldChg>
      <pc:sldChg chg="addSp delSp modSp new mod">
        <pc:chgData name="Dylan James Rohan (Student)" userId="2e93bdc9-9322-440e-ba8f-95691950fce8" providerId="ADAL" clId="{A3B9862A-C649-4238-854A-885BE5A8E76C}" dt="2024-11-20T12:35:14.944" v="4563" actId="1076"/>
        <pc:sldMkLst>
          <pc:docMk/>
          <pc:sldMk cId="139988589" sldId="276"/>
        </pc:sldMkLst>
        <pc:spChg chg="mod">
          <ac:chgData name="Dylan James Rohan (Student)" userId="2e93bdc9-9322-440e-ba8f-95691950fce8" providerId="ADAL" clId="{A3B9862A-C649-4238-854A-885BE5A8E76C}" dt="2024-11-20T12:04:28.465" v="3230" actId="20577"/>
          <ac:spMkLst>
            <pc:docMk/>
            <pc:sldMk cId="139988589" sldId="276"/>
            <ac:spMk id="2" creationId="{4A6C30B6-5347-94B5-3C82-DD8E310328F4}"/>
          </ac:spMkLst>
        </pc:spChg>
        <pc:spChg chg="del">
          <ac:chgData name="Dylan James Rohan (Student)" userId="2e93bdc9-9322-440e-ba8f-95691950fce8" providerId="ADAL" clId="{A3B9862A-C649-4238-854A-885BE5A8E76C}" dt="2024-11-20T12:07:29.583" v="3236" actId="478"/>
          <ac:spMkLst>
            <pc:docMk/>
            <pc:sldMk cId="139988589" sldId="276"/>
            <ac:spMk id="3" creationId="{70F43074-60A2-4DE1-56FD-75E30AA95130}"/>
          </ac:spMkLst>
        </pc:spChg>
        <pc:picChg chg="add mod">
          <ac:chgData name="Dylan James Rohan (Student)" userId="2e93bdc9-9322-440e-ba8f-95691950fce8" providerId="ADAL" clId="{A3B9862A-C649-4238-854A-885BE5A8E76C}" dt="2024-11-20T12:08:07.484" v="3243" actId="1076"/>
          <ac:picMkLst>
            <pc:docMk/>
            <pc:sldMk cId="139988589" sldId="276"/>
            <ac:picMk id="5" creationId="{8E5DE554-C50E-6500-6554-2A3FA7CC39DF}"/>
          </ac:picMkLst>
        </pc:picChg>
        <pc:picChg chg="add mod">
          <ac:chgData name="Dylan James Rohan (Student)" userId="2e93bdc9-9322-440e-ba8f-95691950fce8" providerId="ADAL" clId="{A3B9862A-C649-4238-854A-885BE5A8E76C}" dt="2024-11-20T12:35:14.944" v="4563" actId="1076"/>
          <ac:picMkLst>
            <pc:docMk/>
            <pc:sldMk cId="139988589" sldId="276"/>
            <ac:picMk id="7" creationId="{38148979-ACE2-EC2F-2801-2395CA014D03}"/>
          </ac:picMkLst>
        </pc:picChg>
        <pc:picChg chg="add mod">
          <ac:chgData name="Dylan James Rohan (Student)" userId="2e93bdc9-9322-440e-ba8f-95691950fce8" providerId="ADAL" clId="{A3B9862A-C649-4238-854A-885BE5A8E76C}" dt="2024-11-20T12:08:42.829" v="3249" actId="34307"/>
          <ac:picMkLst>
            <pc:docMk/>
            <pc:sldMk cId="139988589" sldId="276"/>
            <ac:picMk id="8" creationId="{0FC18CE2-817D-DEE8-38F1-7BD0E1CFC245}"/>
          </ac:picMkLst>
        </pc:picChg>
      </pc:sldChg>
      <pc:sldChg chg="addSp delSp modSp new mod">
        <pc:chgData name="Dylan James Rohan (Student)" userId="2e93bdc9-9322-440e-ba8f-95691950fce8" providerId="ADAL" clId="{A3B9862A-C649-4238-854A-885BE5A8E76C}" dt="2024-11-20T12:14:35.450" v="3680" actId="1076"/>
        <pc:sldMkLst>
          <pc:docMk/>
          <pc:sldMk cId="121133396" sldId="277"/>
        </pc:sldMkLst>
        <pc:spChg chg="mod">
          <ac:chgData name="Dylan James Rohan (Student)" userId="2e93bdc9-9322-440e-ba8f-95691950fce8" providerId="ADAL" clId="{A3B9862A-C649-4238-854A-885BE5A8E76C}" dt="2024-11-20T12:14:35.450" v="3680" actId="1076"/>
          <ac:spMkLst>
            <pc:docMk/>
            <pc:sldMk cId="121133396" sldId="277"/>
            <ac:spMk id="2" creationId="{1F4B9A26-E241-6C80-73B0-05EE68E0E041}"/>
          </ac:spMkLst>
        </pc:spChg>
        <pc:spChg chg="del mod">
          <ac:chgData name="Dylan James Rohan (Student)" userId="2e93bdc9-9322-440e-ba8f-95691950fce8" providerId="ADAL" clId="{A3B9862A-C649-4238-854A-885BE5A8E76C}" dt="2024-11-20T12:09:42.100" v="3283" actId="478"/>
          <ac:spMkLst>
            <pc:docMk/>
            <pc:sldMk cId="121133396" sldId="277"/>
            <ac:spMk id="3" creationId="{DD4B2335-D744-FE4A-FEBB-25449E7C6775}"/>
          </ac:spMkLst>
        </pc:spChg>
        <pc:spChg chg="add del mod">
          <ac:chgData name="Dylan James Rohan (Student)" userId="2e93bdc9-9322-440e-ba8f-95691950fce8" providerId="ADAL" clId="{A3B9862A-C649-4238-854A-885BE5A8E76C}" dt="2024-11-20T12:14:32.896" v="3678" actId="478"/>
          <ac:spMkLst>
            <pc:docMk/>
            <pc:sldMk cId="121133396" sldId="277"/>
            <ac:spMk id="8" creationId="{8B39DC4A-0DE1-4506-0705-66534E0B7DEE}"/>
          </ac:spMkLst>
        </pc:spChg>
        <pc:picChg chg="add mod">
          <ac:chgData name="Dylan James Rohan (Student)" userId="2e93bdc9-9322-440e-ba8f-95691950fce8" providerId="ADAL" clId="{A3B9862A-C649-4238-854A-885BE5A8E76C}" dt="2024-11-20T12:09:18.345" v="3281" actId="34307"/>
          <ac:picMkLst>
            <pc:docMk/>
            <pc:sldMk cId="121133396" sldId="277"/>
            <ac:picMk id="4" creationId="{E998BDBC-4DC7-D264-E420-614DB6B03B23}"/>
          </ac:picMkLst>
        </pc:picChg>
        <pc:picChg chg="add mod">
          <ac:chgData name="Dylan James Rohan (Student)" userId="2e93bdc9-9322-440e-ba8f-95691950fce8" providerId="ADAL" clId="{A3B9862A-C649-4238-854A-885BE5A8E76C}" dt="2024-11-20T12:09:54.056" v="3287" actId="1076"/>
          <ac:picMkLst>
            <pc:docMk/>
            <pc:sldMk cId="121133396" sldId="277"/>
            <ac:picMk id="5" creationId="{0B9355ED-D428-E25C-206A-17B3C09F1C1F}"/>
          </ac:picMkLst>
        </pc:picChg>
        <pc:picChg chg="add mod">
          <ac:chgData name="Dylan James Rohan (Student)" userId="2e93bdc9-9322-440e-ba8f-95691950fce8" providerId="ADAL" clId="{A3B9862A-C649-4238-854A-885BE5A8E76C}" dt="2024-11-20T12:09:56.667" v="3288" actId="1076"/>
          <ac:picMkLst>
            <pc:docMk/>
            <pc:sldMk cId="121133396" sldId="277"/>
            <ac:picMk id="6" creationId="{A4BEDB70-DF63-6DCA-70CA-476EE4D401B7}"/>
          </ac:picMkLst>
        </pc:picChg>
        <pc:picChg chg="add mod">
          <ac:chgData name="Dylan James Rohan (Student)" userId="2e93bdc9-9322-440e-ba8f-95691950fce8" providerId="ADAL" clId="{A3B9862A-C649-4238-854A-885BE5A8E76C}" dt="2024-11-20T12:10:08.118" v="3291" actId="1076"/>
          <ac:picMkLst>
            <pc:docMk/>
            <pc:sldMk cId="121133396" sldId="277"/>
            <ac:picMk id="7" creationId="{E2041352-9664-B898-1609-6753AB343421}"/>
          </ac:picMkLst>
        </pc:picChg>
      </pc:sldChg>
      <pc:sldChg chg="addSp modSp new mod setBg">
        <pc:chgData name="Dylan James Rohan (Student)" userId="2e93bdc9-9322-440e-ba8f-95691950fce8" providerId="ADAL" clId="{A3B9862A-C649-4238-854A-885BE5A8E76C}" dt="2024-11-20T12:35:44.210" v="4576" actId="1440"/>
        <pc:sldMkLst>
          <pc:docMk/>
          <pc:sldMk cId="1945815667" sldId="278"/>
        </pc:sldMkLst>
        <pc:spChg chg="mod">
          <ac:chgData name="Dylan James Rohan (Student)" userId="2e93bdc9-9322-440e-ba8f-95691950fce8" providerId="ADAL" clId="{A3B9862A-C649-4238-854A-885BE5A8E76C}" dt="2024-11-20T12:35:37.842" v="4575" actId="1076"/>
          <ac:spMkLst>
            <pc:docMk/>
            <pc:sldMk cId="1945815667" sldId="278"/>
            <ac:spMk id="2" creationId="{D280C820-87B0-C717-E397-CF20FC1F0844}"/>
          </ac:spMkLst>
        </pc:spChg>
        <pc:spChg chg="mod">
          <ac:chgData name="Dylan James Rohan (Student)" userId="2e93bdc9-9322-440e-ba8f-95691950fce8" providerId="ADAL" clId="{A3B9862A-C649-4238-854A-885BE5A8E76C}" dt="2024-11-20T12:35:33.686" v="4574" actId="5793"/>
          <ac:spMkLst>
            <pc:docMk/>
            <pc:sldMk cId="1945815667" sldId="278"/>
            <ac:spMk id="3" creationId="{A4E26DB5-4E6F-A6CD-57AC-60E3D694A7DB}"/>
          </ac:spMkLst>
        </pc:spChg>
        <pc:spChg chg="add">
          <ac:chgData name="Dylan James Rohan (Student)" userId="2e93bdc9-9322-440e-ba8f-95691950fce8" providerId="ADAL" clId="{A3B9862A-C649-4238-854A-885BE5A8E76C}" dt="2024-11-20T12:35:20.706" v="4564" actId="26606"/>
          <ac:spMkLst>
            <pc:docMk/>
            <pc:sldMk cId="1945815667" sldId="278"/>
            <ac:spMk id="9" creationId="{B6FACB3C-9069-4791-BC5C-0DB7CD19B853}"/>
          </ac:spMkLst>
        </pc:spChg>
        <pc:spChg chg="add">
          <ac:chgData name="Dylan James Rohan (Student)" userId="2e93bdc9-9322-440e-ba8f-95691950fce8" providerId="ADAL" clId="{A3B9862A-C649-4238-854A-885BE5A8E76C}" dt="2024-11-20T12:35:20.706" v="4564" actId="26606"/>
          <ac:spMkLst>
            <pc:docMk/>
            <pc:sldMk cId="1945815667" sldId="278"/>
            <ac:spMk id="11" creationId="{71F2038E-D777-4B76-81DD-DD13EE91B9DD}"/>
          </ac:spMkLst>
        </pc:spChg>
        <pc:grpChg chg="add">
          <ac:chgData name="Dylan James Rohan (Student)" userId="2e93bdc9-9322-440e-ba8f-95691950fce8" providerId="ADAL" clId="{A3B9862A-C649-4238-854A-885BE5A8E76C}" dt="2024-11-20T12:35:20.706" v="4564" actId="26606"/>
          <ac:grpSpMkLst>
            <pc:docMk/>
            <pc:sldMk cId="1945815667" sldId="278"/>
            <ac:grpSpMk id="13" creationId="{DD354807-230F-4402-B1B9-F733A8F1F190}"/>
          </ac:grpSpMkLst>
        </pc:grpChg>
        <pc:picChg chg="add mod">
          <ac:chgData name="Dylan James Rohan (Student)" userId="2e93bdc9-9322-440e-ba8f-95691950fce8" providerId="ADAL" clId="{A3B9862A-C649-4238-854A-885BE5A8E76C}" dt="2024-11-20T12:35:44.210" v="4576" actId="1440"/>
          <ac:picMkLst>
            <pc:docMk/>
            <pc:sldMk cId="1945815667" sldId="278"/>
            <ac:picMk id="4" creationId="{F3F8768A-5326-1902-8449-82F8DAB70321}"/>
          </ac:picMkLst>
        </pc:picChg>
      </pc:sldChg>
      <pc:sldChg chg="addSp delSp modSp add mod">
        <pc:chgData name="Dylan James Rohan (Student)" userId="2e93bdc9-9322-440e-ba8f-95691950fce8" providerId="ADAL" clId="{A3B9862A-C649-4238-854A-885BE5A8E76C}" dt="2024-11-21T05:31:10.839" v="4790" actId="478"/>
        <pc:sldMkLst>
          <pc:docMk/>
          <pc:sldMk cId="1812549140" sldId="279"/>
        </pc:sldMkLst>
        <pc:spChg chg="del">
          <ac:chgData name="Dylan James Rohan (Student)" userId="2e93bdc9-9322-440e-ba8f-95691950fce8" providerId="ADAL" clId="{A3B9862A-C649-4238-854A-885BE5A8E76C}" dt="2024-11-21T05:31:08.371" v="4789" actId="478"/>
          <ac:spMkLst>
            <pc:docMk/>
            <pc:sldMk cId="1812549140" sldId="279"/>
            <ac:spMk id="2" creationId="{B7B6A351-9E63-88AF-8497-4A07E31D2A7C}"/>
          </ac:spMkLst>
        </pc:spChg>
        <pc:spChg chg="add del mod">
          <ac:chgData name="Dylan James Rohan (Student)" userId="2e93bdc9-9322-440e-ba8f-95691950fce8" providerId="ADAL" clId="{A3B9862A-C649-4238-854A-885BE5A8E76C}" dt="2024-11-21T05:31:10.839" v="4790" actId="478"/>
          <ac:spMkLst>
            <pc:docMk/>
            <pc:sldMk cId="1812549140" sldId="279"/>
            <ac:spMk id="4" creationId="{CB235006-71F1-1133-65A4-B4099ECBAEE0}"/>
          </ac:spMkLst>
        </pc:spChg>
        <pc:spChg chg="mod">
          <ac:chgData name="Dylan James Rohan (Student)" userId="2e93bdc9-9322-440e-ba8f-95691950fce8" providerId="ADAL" clId="{A3B9862A-C649-4238-854A-885BE5A8E76C}" dt="2024-11-21T05:30:37.425" v="4779" actId="27636"/>
          <ac:spMkLst>
            <pc:docMk/>
            <pc:sldMk cId="1812549140" sldId="279"/>
            <ac:spMk id="6" creationId="{28073641-BBD7-B2F9-DDB8-C1BF948AC849}"/>
          </ac:spMkLst>
        </pc:spChg>
      </pc:sldChg>
      <pc:sldChg chg="new del">
        <pc:chgData name="Dylan James Rohan (Student)" userId="2e93bdc9-9322-440e-ba8f-95691950fce8" providerId="ADAL" clId="{A3B9862A-C649-4238-854A-885BE5A8E76C}" dt="2024-11-21T05:29:56.228" v="4758" actId="47"/>
        <pc:sldMkLst>
          <pc:docMk/>
          <pc:sldMk cId="2871842680" sldId="279"/>
        </pc:sldMkLst>
      </pc:sldChg>
      <pc:sldChg chg="new del">
        <pc:chgData name="Dylan James Rohan (Student)" userId="2e93bdc9-9322-440e-ba8f-95691950fce8" providerId="ADAL" clId="{A3B9862A-C649-4238-854A-885BE5A8E76C}" dt="2024-11-21T03:08:47.964" v="4585" actId="680"/>
        <pc:sldMkLst>
          <pc:docMk/>
          <pc:sldMk cId="3168835130" sldId="279"/>
        </pc:sldMkLst>
      </pc:sldChg>
      <pc:sldChg chg="addSp delSp modSp add mod">
        <pc:chgData name="Dylan James Rohan (Student)" userId="2e93bdc9-9322-440e-ba8f-95691950fce8" providerId="ADAL" clId="{A3B9862A-C649-4238-854A-885BE5A8E76C}" dt="2024-11-21T05:31:02.810" v="4788" actId="478"/>
        <pc:sldMkLst>
          <pc:docMk/>
          <pc:sldMk cId="2774250229" sldId="280"/>
        </pc:sldMkLst>
        <pc:spChg chg="del">
          <ac:chgData name="Dylan James Rohan (Student)" userId="2e93bdc9-9322-440e-ba8f-95691950fce8" providerId="ADAL" clId="{A3B9862A-C649-4238-854A-885BE5A8E76C}" dt="2024-11-21T05:31:01.035" v="4787" actId="478"/>
          <ac:spMkLst>
            <pc:docMk/>
            <pc:sldMk cId="2774250229" sldId="280"/>
            <ac:spMk id="2" creationId="{6ECD24EE-A9DF-A650-E8F2-EB70394676AE}"/>
          </ac:spMkLst>
        </pc:spChg>
        <pc:spChg chg="add del mod">
          <ac:chgData name="Dylan James Rohan (Student)" userId="2e93bdc9-9322-440e-ba8f-95691950fce8" providerId="ADAL" clId="{A3B9862A-C649-4238-854A-885BE5A8E76C}" dt="2024-11-21T05:31:02.810" v="4788" actId="478"/>
          <ac:spMkLst>
            <pc:docMk/>
            <pc:sldMk cId="2774250229" sldId="280"/>
            <ac:spMk id="4" creationId="{427E2B1F-3295-4B86-58BC-A915600E2CC2}"/>
          </ac:spMkLst>
        </pc:spChg>
        <pc:spChg chg="mod">
          <ac:chgData name="Dylan James Rohan (Student)" userId="2e93bdc9-9322-440e-ba8f-95691950fce8" providerId="ADAL" clId="{A3B9862A-C649-4238-854A-885BE5A8E76C}" dt="2024-11-21T05:30:55.188" v="4786" actId="27636"/>
          <ac:spMkLst>
            <pc:docMk/>
            <pc:sldMk cId="2774250229" sldId="280"/>
            <ac:spMk id="6" creationId="{A2F76A28-0A15-A715-A450-EC5F5B914F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E8393-55BC-4504-A098-47661B083979}" type="datetimeFigureOut">
              <a:rPr lang="en-AU" smtClean="0"/>
              <a:t>21/11/2024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18B78-FA27-4433-BD77-C69DDF7CFC97}" type="slidenum">
              <a:rPr lang="en-AU" smtClean="0"/>
              <a:t>‹#›</a:t>
            </a:fld>
            <a:endParaRPr lang="en-AU"/>
          </a:p>
        </p:txBody>
      </p:sp>
    </p:spTree>
    <p:extLst>
      <p:ext uri="{BB962C8B-B14F-4D97-AF65-F5344CB8AC3E}">
        <p14:creationId xmlns:p14="http://schemas.microsoft.com/office/powerpoint/2010/main" val="70737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brief but thorough overview of your research project following the provided slide structure. You have introduced your project title, research problem or challenge, research question/s, task/s and dataset/s. The project is introduced and contextualised in a concise (brief but comprehensive) manner.</a:t>
            </a:r>
            <a:endParaRPr lang="en-AU" dirty="0"/>
          </a:p>
        </p:txBody>
      </p:sp>
      <p:sp>
        <p:nvSpPr>
          <p:cNvPr id="4" name="Slide Number Placeholder 3"/>
          <p:cNvSpPr>
            <a:spLocks noGrp="1"/>
          </p:cNvSpPr>
          <p:nvPr>
            <p:ph type="sldNum" sz="quarter" idx="5"/>
          </p:nvPr>
        </p:nvSpPr>
        <p:spPr/>
        <p:txBody>
          <a:bodyPr/>
          <a:lstStyle/>
          <a:p>
            <a:fld id="{81318B78-FA27-4433-BD77-C69DDF7CFC97}" type="slidenum">
              <a:rPr lang="en-AU" smtClean="0"/>
              <a:t>1</a:t>
            </a:fld>
            <a:endParaRPr lang="en-AU"/>
          </a:p>
        </p:txBody>
      </p:sp>
    </p:spTree>
    <p:extLst>
      <p:ext uri="{BB962C8B-B14F-4D97-AF65-F5344CB8AC3E}">
        <p14:creationId xmlns:p14="http://schemas.microsoft.com/office/powerpoint/2010/main" val="148142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A1F0E-9BDB-2082-B3E0-55581DA55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77F4AA-61F3-2904-8BB9-1C7A96D83C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6BFE26-C5A3-5C79-A0C9-1BE563BB5780}"/>
              </a:ext>
            </a:extLst>
          </p:cNvPr>
          <p:cNvSpPr>
            <a:spLocks noGrp="1"/>
          </p:cNvSpPr>
          <p:nvPr>
            <p:ph type="body" idx="1"/>
          </p:nvPr>
        </p:nvSpPr>
        <p:spPr/>
        <p:txBody>
          <a:bodyPr/>
          <a:lstStyle/>
          <a:p>
            <a:r>
              <a:rPr lang="en-GB" b="0" i="0" dirty="0">
                <a:solidFill>
                  <a:srgbClr val="102535"/>
                </a:solidFill>
                <a:effectLst/>
                <a:latin typeface="Lato Extended"/>
              </a:rPr>
              <a:t>You have provided a clear overview of your research methodology, describing any particular techniques, methods, solutions, processes, components, and tools used in your data collection, processing, analysis, or any other tasks, and explained how you have used them. Methodological choices are clearly justified and appropriate for the program, course, and particular research problem. Relevant examples, visuals, and supporting evidence are used as appropriate.</a:t>
            </a:r>
            <a:endParaRPr lang="en-AU" dirty="0"/>
          </a:p>
        </p:txBody>
      </p:sp>
      <p:sp>
        <p:nvSpPr>
          <p:cNvPr id="4" name="Slide Number Placeholder 3">
            <a:extLst>
              <a:ext uri="{FF2B5EF4-FFF2-40B4-BE49-F238E27FC236}">
                <a16:creationId xmlns:a16="http://schemas.microsoft.com/office/drawing/2014/main" id="{A23A7F34-CBA7-50A1-781B-46D7DEBC37A7}"/>
              </a:ext>
            </a:extLst>
          </p:cNvPr>
          <p:cNvSpPr>
            <a:spLocks noGrp="1"/>
          </p:cNvSpPr>
          <p:nvPr>
            <p:ph type="sldNum" sz="quarter" idx="5"/>
          </p:nvPr>
        </p:nvSpPr>
        <p:spPr/>
        <p:txBody>
          <a:bodyPr/>
          <a:lstStyle/>
          <a:p>
            <a:fld id="{DD9A4D1C-A3B3-4EE2-8C40-3886FEE01BBF}" type="slidenum">
              <a:rPr lang="en-AU" smtClean="0"/>
              <a:t>13</a:t>
            </a:fld>
            <a:endParaRPr lang="en-AU"/>
          </a:p>
        </p:txBody>
      </p:sp>
    </p:spTree>
    <p:extLst>
      <p:ext uri="{BB962C8B-B14F-4D97-AF65-F5344CB8AC3E}">
        <p14:creationId xmlns:p14="http://schemas.microsoft.com/office/powerpoint/2010/main" val="1913717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clear overview of your results. You have clearly explained the findings of your research as a logical outcome of your data analysis or other tasks. Results are placed in context and the significance of the results discussed. You have clearly presented and explained your key interpretations, solutions, and conclusions. The original research problem and question is clearly addressed, and any interpretations and conclusions are well-justified and appropriate for the conventions and standards of data science. Relevant examples, visuals, and supporting evidence are used as appropriate. Literature and prior work on the selected project has been returned to support interpretations and ground conclusions and recommendations, if relevant</a:t>
            </a:r>
            <a:endParaRPr lang="en-AU" dirty="0"/>
          </a:p>
        </p:txBody>
      </p:sp>
      <p:sp>
        <p:nvSpPr>
          <p:cNvPr id="4" name="Slide Number Placeholder 3"/>
          <p:cNvSpPr>
            <a:spLocks noGrp="1"/>
          </p:cNvSpPr>
          <p:nvPr>
            <p:ph type="sldNum" sz="quarter" idx="5"/>
          </p:nvPr>
        </p:nvSpPr>
        <p:spPr/>
        <p:txBody>
          <a:bodyPr/>
          <a:lstStyle/>
          <a:p>
            <a:fld id="{81318B78-FA27-4433-BD77-C69DDF7CFC97}" type="slidenum">
              <a:rPr lang="en-AU" smtClean="0"/>
              <a:t>14</a:t>
            </a:fld>
            <a:endParaRPr lang="en-AU"/>
          </a:p>
        </p:txBody>
      </p:sp>
    </p:spTree>
    <p:extLst>
      <p:ext uri="{BB962C8B-B14F-4D97-AF65-F5344CB8AC3E}">
        <p14:creationId xmlns:p14="http://schemas.microsoft.com/office/powerpoint/2010/main" val="986973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brief demo, included within your presentation, that effectively demonstrates and evidences your own coding work. The demo shows the code running (ideally block-by-block), describing each part of the code, explaining its purpose, and how it solves the problem. It is clear from your walkthrough that this is your own work, and that you understand the underlying code and data science techniques and skills involved.</a:t>
            </a:r>
            <a:endParaRPr lang="en-AU" dirty="0"/>
          </a:p>
        </p:txBody>
      </p:sp>
      <p:sp>
        <p:nvSpPr>
          <p:cNvPr id="4" name="Slide Number Placeholder 3"/>
          <p:cNvSpPr>
            <a:spLocks noGrp="1"/>
          </p:cNvSpPr>
          <p:nvPr>
            <p:ph type="sldNum" sz="quarter" idx="5"/>
          </p:nvPr>
        </p:nvSpPr>
        <p:spPr/>
        <p:txBody>
          <a:bodyPr/>
          <a:lstStyle/>
          <a:p>
            <a:fld id="{81318B78-FA27-4433-BD77-C69DDF7CFC97}" type="slidenum">
              <a:rPr lang="en-AU" smtClean="0"/>
              <a:t>22</a:t>
            </a:fld>
            <a:endParaRPr lang="en-AU"/>
          </a:p>
        </p:txBody>
      </p:sp>
    </p:spTree>
    <p:extLst>
      <p:ext uri="{BB962C8B-B14F-4D97-AF65-F5344CB8AC3E}">
        <p14:creationId xmlns:p14="http://schemas.microsoft.com/office/powerpoint/2010/main" val="250993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The video presentation (including slides and speech) is of high-quality and follows the specified formatting and other requirements as outlined in the assessment instructions (slides to address, appropriate length and file format, etc.). Effective professional communication and multimedia presentation skills are demonstrated. The presentation is logically structured and with an appropriate level of detail. The video invites feedback from your Supervisor</a:t>
            </a:r>
            <a:endParaRPr lang="en-AU" dirty="0"/>
          </a:p>
        </p:txBody>
      </p:sp>
      <p:sp>
        <p:nvSpPr>
          <p:cNvPr id="4" name="Slide Number Placeholder 3"/>
          <p:cNvSpPr>
            <a:spLocks noGrp="1"/>
          </p:cNvSpPr>
          <p:nvPr>
            <p:ph type="sldNum" sz="quarter" idx="5"/>
          </p:nvPr>
        </p:nvSpPr>
        <p:spPr/>
        <p:txBody>
          <a:bodyPr/>
          <a:lstStyle/>
          <a:p>
            <a:fld id="{81318B78-FA27-4433-BD77-C69DDF7CFC97}" type="slidenum">
              <a:rPr lang="en-AU" smtClean="0"/>
              <a:t>23</a:t>
            </a:fld>
            <a:endParaRPr lang="en-AU"/>
          </a:p>
        </p:txBody>
      </p:sp>
    </p:spTree>
    <p:extLst>
      <p:ext uri="{BB962C8B-B14F-4D97-AF65-F5344CB8AC3E}">
        <p14:creationId xmlns:p14="http://schemas.microsoft.com/office/powerpoint/2010/main" val="489483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A703B-CB87-4814-ED13-1B6C338A1C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7A727C-ACD2-591D-BF36-D0A332285C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CB6375-5702-6F0D-26E8-421A9A1692B1}"/>
              </a:ext>
            </a:extLst>
          </p:cNvPr>
          <p:cNvSpPr>
            <a:spLocks noGrp="1"/>
          </p:cNvSpPr>
          <p:nvPr>
            <p:ph type="body" idx="1"/>
          </p:nvPr>
        </p:nvSpPr>
        <p:spPr/>
        <p:txBody>
          <a:bodyPr/>
          <a:lstStyle/>
          <a:p>
            <a:r>
              <a:rPr lang="en-GB" b="0" i="0" dirty="0">
                <a:solidFill>
                  <a:srgbClr val="102535"/>
                </a:solidFill>
                <a:effectLst/>
                <a:latin typeface="Lato Extended"/>
              </a:rPr>
              <a:t>The video presentation (including slides and speech) is of high-quality and follows the specified formatting and other requirements as outlined in the assessment instructions (slides to address, appropriate length and file format, etc.). Effective professional communication and multimedia presentation skills are demonstrated. The presentation is logically structured and with an appropriate level of detail. The video invites feedback from your Supervisor</a:t>
            </a:r>
            <a:endParaRPr lang="en-AU" dirty="0"/>
          </a:p>
        </p:txBody>
      </p:sp>
      <p:sp>
        <p:nvSpPr>
          <p:cNvPr id="4" name="Slide Number Placeholder 3">
            <a:extLst>
              <a:ext uri="{FF2B5EF4-FFF2-40B4-BE49-F238E27FC236}">
                <a16:creationId xmlns:a16="http://schemas.microsoft.com/office/drawing/2014/main" id="{4D87FBDD-DA74-C7A7-ADE4-4F5BC22536AA}"/>
              </a:ext>
            </a:extLst>
          </p:cNvPr>
          <p:cNvSpPr>
            <a:spLocks noGrp="1"/>
          </p:cNvSpPr>
          <p:nvPr>
            <p:ph type="sldNum" sz="quarter" idx="5"/>
          </p:nvPr>
        </p:nvSpPr>
        <p:spPr/>
        <p:txBody>
          <a:bodyPr/>
          <a:lstStyle/>
          <a:p>
            <a:fld id="{81318B78-FA27-4433-BD77-C69DDF7CFC97}" type="slidenum">
              <a:rPr lang="en-AU" smtClean="0"/>
              <a:t>24</a:t>
            </a:fld>
            <a:endParaRPr lang="en-AU"/>
          </a:p>
        </p:txBody>
      </p:sp>
    </p:spTree>
    <p:extLst>
      <p:ext uri="{BB962C8B-B14F-4D97-AF65-F5344CB8AC3E}">
        <p14:creationId xmlns:p14="http://schemas.microsoft.com/office/powerpoint/2010/main" val="3282977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016D8-C383-C7AE-B636-606456ACC7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2057FB-DA79-6A42-6477-648030E351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7696A6-1610-0FFA-4F69-CED2F1966FB3}"/>
              </a:ext>
            </a:extLst>
          </p:cNvPr>
          <p:cNvSpPr>
            <a:spLocks noGrp="1"/>
          </p:cNvSpPr>
          <p:nvPr>
            <p:ph type="body" idx="1"/>
          </p:nvPr>
        </p:nvSpPr>
        <p:spPr/>
        <p:txBody>
          <a:bodyPr/>
          <a:lstStyle/>
          <a:p>
            <a:r>
              <a:rPr lang="en-GB" b="0" i="0" dirty="0">
                <a:solidFill>
                  <a:srgbClr val="102535"/>
                </a:solidFill>
                <a:effectLst/>
                <a:latin typeface="Lato Extended"/>
              </a:rPr>
              <a:t>The video presentation (including slides and speech) is of high-quality and follows the specified formatting and other requirements as outlined in the assessment instructions (slides to address, appropriate length and file format, etc.). Effective professional communication and multimedia presentation skills are demonstrated. The presentation is logically structured and with an appropriate level of detail. The video invites feedback from your Supervisor</a:t>
            </a:r>
            <a:endParaRPr lang="en-AU" dirty="0"/>
          </a:p>
        </p:txBody>
      </p:sp>
      <p:sp>
        <p:nvSpPr>
          <p:cNvPr id="4" name="Slide Number Placeholder 3">
            <a:extLst>
              <a:ext uri="{FF2B5EF4-FFF2-40B4-BE49-F238E27FC236}">
                <a16:creationId xmlns:a16="http://schemas.microsoft.com/office/drawing/2014/main" id="{8F3EC614-DFA5-215A-9CD4-7987535E2DCD}"/>
              </a:ext>
            </a:extLst>
          </p:cNvPr>
          <p:cNvSpPr>
            <a:spLocks noGrp="1"/>
          </p:cNvSpPr>
          <p:nvPr>
            <p:ph type="sldNum" sz="quarter" idx="5"/>
          </p:nvPr>
        </p:nvSpPr>
        <p:spPr/>
        <p:txBody>
          <a:bodyPr/>
          <a:lstStyle/>
          <a:p>
            <a:fld id="{81318B78-FA27-4433-BD77-C69DDF7CFC97}" type="slidenum">
              <a:rPr lang="en-AU" smtClean="0"/>
              <a:t>25</a:t>
            </a:fld>
            <a:endParaRPr lang="en-AU"/>
          </a:p>
        </p:txBody>
      </p:sp>
    </p:spTree>
    <p:extLst>
      <p:ext uri="{BB962C8B-B14F-4D97-AF65-F5344CB8AC3E}">
        <p14:creationId xmlns:p14="http://schemas.microsoft.com/office/powerpoint/2010/main" val="167260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1318B78-FA27-4433-BD77-C69DDF7CFC97}" type="slidenum">
              <a:rPr lang="en-AU" smtClean="0"/>
              <a:t>3</a:t>
            </a:fld>
            <a:endParaRPr lang="en-AU"/>
          </a:p>
        </p:txBody>
      </p:sp>
    </p:spTree>
    <p:extLst>
      <p:ext uri="{BB962C8B-B14F-4D97-AF65-F5344CB8AC3E}">
        <p14:creationId xmlns:p14="http://schemas.microsoft.com/office/powerpoint/2010/main" val="240308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State your research problem, any relevant organisational or industry context and your research question/s addressing the research problem.</a:t>
            </a:r>
            <a:endParaRPr lang="en-AU" dirty="0"/>
          </a:p>
        </p:txBody>
      </p:sp>
      <p:sp>
        <p:nvSpPr>
          <p:cNvPr id="4" name="Slide Number Placeholder 3"/>
          <p:cNvSpPr>
            <a:spLocks noGrp="1"/>
          </p:cNvSpPr>
          <p:nvPr>
            <p:ph type="sldNum" sz="quarter" idx="5"/>
          </p:nvPr>
        </p:nvSpPr>
        <p:spPr/>
        <p:txBody>
          <a:bodyPr/>
          <a:lstStyle/>
          <a:p>
            <a:fld id="{81318B78-FA27-4433-BD77-C69DDF7CFC97}" type="slidenum">
              <a:rPr lang="en-AU" smtClean="0"/>
              <a:t>4</a:t>
            </a:fld>
            <a:endParaRPr lang="en-AU"/>
          </a:p>
        </p:txBody>
      </p:sp>
    </p:spTree>
    <p:extLst>
      <p:ext uri="{BB962C8B-B14F-4D97-AF65-F5344CB8AC3E}">
        <p14:creationId xmlns:p14="http://schemas.microsoft.com/office/powerpoint/2010/main" val="96294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clear overview of your research methodology, describing any particular techniques, methods, solutions, processes, components, and tools used in your data collection, processing, analysis, or any other tasks, and explained how you have used them. Methodological choices are clearly justified and appropriate for the program, course, and particular research problem. Relevant examples, visuals, and supporting evidence are used as appropriate.</a:t>
            </a:r>
            <a:endParaRPr lang="en-AU" dirty="0"/>
          </a:p>
        </p:txBody>
      </p:sp>
      <p:sp>
        <p:nvSpPr>
          <p:cNvPr id="4" name="Slide Number Placeholder 3"/>
          <p:cNvSpPr>
            <a:spLocks noGrp="1"/>
          </p:cNvSpPr>
          <p:nvPr>
            <p:ph type="sldNum" sz="quarter" idx="5"/>
          </p:nvPr>
        </p:nvSpPr>
        <p:spPr/>
        <p:txBody>
          <a:bodyPr/>
          <a:lstStyle/>
          <a:p>
            <a:fld id="{81318B78-FA27-4433-BD77-C69DDF7CFC97}" type="slidenum">
              <a:rPr lang="en-AU" smtClean="0"/>
              <a:t>6</a:t>
            </a:fld>
            <a:endParaRPr lang="en-AU"/>
          </a:p>
        </p:txBody>
      </p:sp>
    </p:spTree>
    <p:extLst>
      <p:ext uri="{BB962C8B-B14F-4D97-AF65-F5344CB8AC3E}">
        <p14:creationId xmlns:p14="http://schemas.microsoft.com/office/powerpoint/2010/main" val="115388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brief, clear and comprehensive overview of the task and data you have identified, developed, and are working with in your project.</a:t>
            </a:r>
            <a:endParaRPr lang="en-AU" dirty="0"/>
          </a:p>
        </p:txBody>
      </p:sp>
      <p:sp>
        <p:nvSpPr>
          <p:cNvPr id="4" name="Slide Number Placeholder 3"/>
          <p:cNvSpPr>
            <a:spLocks noGrp="1"/>
          </p:cNvSpPr>
          <p:nvPr>
            <p:ph type="sldNum" sz="quarter" idx="5"/>
          </p:nvPr>
        </p:nvSpPr>
        <p:spPr/>
        <p:txBody>
          <a:bodyPr/>
          <a:lstStyle/>
          <a:p>
            <a:fld id="{DD9A4D1C-A3B3-4EE2-8C40-3886FEE01BBF}" type="slidenum">
              <a:rPr lang="en-AU" smtClean="0"/>
              <a:t>8</a:t>
            </a:fld>
            <a:endParaRPr lang="en-AU"/>
          </a:p>
        </p:txBody>
      </p:sp>
    </p:spTree>
    <p:extLst>
      <p:ext uri="{BB962C8B-B14F-4D97-AF65-F5344CB8AC3E}">
        <p14:creationId xmlns:p14="http://schemas.microsoft.com/office/powerpoint/2010/main" val="2645829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276BA-CF3A-8BB7-F58D-648BCE224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E790F5-E30F-D5D9-976B-3185DCA076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62C39C-88D9-78CB-3696-1568F5C53A39}"/>
              </a:ext>
            </a:extLst>
          </p:cNvPr>
          <p:cNvSpPr>
            <a:spLocks noGrp="1"/>
          </p:cNvSpPr>
          <p:nvPr>
            <p:ph type="body" idx="1"/>
          </p:nvPr>
        </p:nvSpPr>
        <p:spPr/>
        <p:txBody>
          <a:bodyPr/>
          <a:lstStyle/>
          <a:p>
            <a:r>
              <a:rPr lang="en-GB" b="0" i="0" dirty="0">
                <a:solidFill>
                  <a:srgbClr val="102535"/>
                </a:solidFill>
                <a:effectLst/>
                <a:latin typeface="Lato Extended"/>
              </a:rPr>
              <a:t>You have provided a clear overview of your research methodology, describing any particular techniques, methods, solutions, processes, components, and tools used in your data collection, processing, analysis, or any other tasks, and explained how you have used them. Methodological choices are clearly justified and appropriate for the program, course, and particular research problem. Relevant examples, visuals, and supporting evidence are used as appropriate.</a:t>
            </a:r>
            <a:endParaRPr lang="en-AU" dirty="0"/>
          </a:p>
        </p:txBody>
      </p:sp>
      <p:sp>
        <p:nvSpPr>
          <p:cNvPr id="4" name="Slide Number Placeholder 3">
            <a:extLst>
              <a:ext uri="{FF2B5EF4-FFF2-40B4-BE49-F238E27FC236}">
                <a16:creationId xmlns:a16="http://schemas.microsoft.com/office/drawing/2014/main" id="{EAF4F1CE-5612-0972-0B11-362891FF42FB}"/>
              </a:ext>
            </a:extLst>
          </p:cNvPr>
          <p:cNvSpPr>
            <a:spLocks noGrp="1"/>
          </p:cNvSpPr>
          <p:nvPr>
            <p:ph type="sldNum" sz="quarter" idx="5"/>
          </p:nvPr>
        </p:nvSpPr>
        <p:spPr/>
        <p:txBody>
          <a:bodyPr/>
          <a:lstStyle/>
          <a:p>
            <a:fld id="{DD9A4D1C-A3B3-4EE2-8C40-3886FEE01BBF}" type="slidenum">
              <a:rPr lang="en-AU" smtClean="0"/>
              <a:t>9</a:t>
            </a:fld>
            <a:endParaRPr lang="en-AU"/>
          </a:p>
        </p:txBody>
      </p:sp>
    </p:spTree>
    <p:extLst>
      <p:ext uri="{BB962C8B-B14F-4D97-AF65-F5344CB8AC3E}">
        <p14:creationId xmlns:p14="http://schemas.microsoft.com/office/powerpoint/2010/main" val="253015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1EB3B-A956-1EDB-5430-00C0BBA9F7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DE1C6C-0AC4-F61E-DF39-AD91E76D1E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4860E7-0BA5-8080-9D17-15F8A8539823}"/>
              </a:ext>
            </a:extLst>
          </p:cNvPr>
          <p:cNvSpPr>
            <a:spLocks noGrp="1"/>
          </p:cNvSpPr>
          <p:nvPr>
            <p:ph type="body" idx="1"/>
          </p:nvPr>
        </p:nvSpPr>
        <p:spPr/>
        <p:txBody>
          <a:bodyPr/>
          <a:lstStyle/>
          <a:p>
            <a:r>
              <a:rPr lang="en-GB" b="0" i="0" dirty="0">
                <a:solidFill>
                  <a:srgbClr val="102535"/>
                </a:solidFill>
                <a:effectLst/>
                <a:latin typeface="Lato Extended"/>
              </a:rPr>
              <a:t>You have provided a clear overview of your research methodology, describing any particular techniques, methods, solutions, processes, components, and tools used in your data collection, processing, analysis, or any other tasks, and explained how you have used them. Methodological choices are clearly justified and appropriate for the program, course, and particular research problem. Relevant examples, visuals, and supporting evidence are used as appropriate.</a:t>
            </a:r>
            <a:endParaRPr lang="en-AU" dirty="0"/>
          </a:p>
        </p:txBody>
      </p:sp>
      <p:sp>
        <p:nvSpPr>
          <p:cNvPr id="4" name="Slide Number Placeholder 3">
            <a:extLst>
              <a:ext uri="{FF2B5EF4-FFF2-40B4-BE49-F238E27FC236}">
                <a16:creationId xmlns:a16="http://schemas.microsoft.com/office/drawing/2014/main" id="{8492D5A5-089C-91C9-D6F6-4268DD9163DD}"/>
              </a:ext>
            </a:extLst>
          </p:cNvPr>
          <p:cNvSpPr>
            <a:spLocks noGrp="1"/>
          </p:cNvSpPr>
          <p:nvPr>
            <p:ph type="sldNum" sz="quarter" idx="5"/>
          </p:nvPr>
        </p:nvSpPr>
        <p:spPr/>
        <p:txBody>
          <a:bodyPr/>
          <a:lstStyle/>
          <a:p>
            <a:fld id="{DD9A4D1C-A3B3-4EE2-8C40-3886FEE01BBF}" type="slidenum">
              <a:rPr lang="en-AU" smtClean="0"/>
              <a:t>10</a:t>
            </a:fld>
            <a:endParaRPr lang="en-AU"/>
          </a:p>
        </p:txBody>
      </p:sp>
    </p:spTree>
    <p:extLst>
      <p:ext uri="{BB962C8B-B14F-4D97-AF65-F5344CB8AC3E}">
        <p14:creationId xmlns:p14="http://schemas.microsoft.com/office/powerpoint/2010/main" val="3171201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57428-DABC-069C-7883-9CA69254A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EB43AE-5D92-E3B2-B767-750B11F9CE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6F82E-EDA7-3B0A-2BF6-F676C0A30C2B}"/>
              </a:ext>
            </a:extLst>
          </p:cNvPr>
          <p:cNvSpPr>
            <a:spLocks noGrp="1"/>
          </p:cNvSpPr>
          <p:nvPr>
            <p:ph type="body" idx="1"/>
          </p:nvPr>
        </p:nvSpPr>
        <p:spPr/>
        <p:txBody>
          <a:bodyPr/>
          <a:lstStyle/>
          <a:p>
            <a:r>
              <a:rPr lang="en-GB" b="0" i="0" dirty="0">
                <a:solidFill>
                  <a:srgbClr val="102535"/>
                </a:solidFill>
                <a:effectLst/>
                <a:latin typeface="Lato Extended"/>
              </a:rPr>
              <a:t>You have provided a clear overview of your research methodology, describing any particular techniques, methods, solutions, processes, components, and tools used in your data collection, processing, analysis, or any other tasks, and explained how you have used them. Methodological choices are clearly justified and appropriate for the program, course, and particular research problem. Relevant examples, visuals, and supporting evidence are used as appropriate.</a:t>
            </a:r>
            <a:endParaRPr lang="en-AU" dirty="0"/>
          </a:p>
        </p:txBody>
      </p:sp>
      <p:sp>
        <p:nvSpPr>
          <p:cNvPr id="4" name="Slide Number Placeholder 3">
            <a:extLst>
              <a:ext uri="{FF2B5EF4-FFF2-40B4-BE49-F238E27FC236}">
                <a16:creationId xmlns:a16="http://schemas.microsoft.com/office/drawing/2014/main" id="{43AC6EB5-13C5-C706-B386-60C1811EA5DA}"/>
              </a:ext>
            </a:extLst>
          </p:cNvPr>
          <p:cNvSpPr>
            <a:spLocks noGrp="1"/>
          </p:cNvSpPr>
          <p:nvPr>
            <p:ph type="sldNum" sz="quarter" idx="5"/>
          </p:nvPr>
        </p:nvSpPr>
        <p:spPr/>
        <p:txBody>
          <a:bodyPr/>
          <a:lstStyle/>
          <a:p>
            <a:fld id="{DD9A4D1C-A3B3-4EE2-8C40-3886FEE01BBF}" type="slidenum">
              <a:rPr lang="en-AU" smtClean="0"/>
              <a:t>11</a:t>
            </a:fld>
            <a:endParaRPr lang="en-AU"/>
          </a:p>
        </p:txBody>
      </p:sp>
    </p:spTree>
    <p:extLst>
      <p:ext uri="{BB962C8B-B14F-4D97-AF65-F5344CB8AC3E}">
        <p14:creationId xmlns:p14="http://schemas.microsoft.com/office/powerpoint/2010/main" val="3440974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0087B-4404-D48B-0F62-8A6E7EB90C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150A42-736F-B294-C331-168F896A72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A57F9D-0D07-4B2C-6FD1-C2B30D87A590}"/>
              </a:ext>
            </a:extLst>
          </p:cNvPr>
          <p:cNvSpPr>
            <a:spLocks noGrp="1"/>
          </p:cNvSpPr>
          <p:nvPr>
            <p:ph type="body" idx="1"/>
          </p:nvPr>
        </p:nvSpPr>
        <p:spPr/>
        <p:txBody>
          <a:bodyPr/>
          <a:lstStyle/>
          <a:p>
            <a:r>
              <a:rPr lang="en-GB" b="0" i="0" dirty="0">
                <a:solidFill>
                  <a:srgbClr val="102535"/>
                </a:solidFill>
                <a:effectLst/>
                <a:latin typeface="Lato Extended"/>
              </a:rPr>
              <a:t>You have provided a clear overview of your research methodology, describing any particular techniques, methods, solutions, processes, components, and tools used in your data collection, processing, analysis, or any other tasks, and explained how you have used them. Methodological choices are clearly justified and appropriate for the program, course, and particular research problem. Relevant examples, visuals, and supporting evidence are used as appropriate.</a:t>
            </a:r>
            <a:endParaRPr lang="en-AU" dirty="0"/>
          </a:p>
        </p:txBody>
      </p:sp>
      <p:sp>
        <p:nvSpPr>
          <p:cNvPr id="4" name="Slide Number Placeholder 3">
            <a:extLst>
              <a:ext uri="{FF2B5EF4-FFF2-40B4-BE49-F238E27FC236}">
                <a16:creationId xmlns:a16="http://schemas.microsoft.com/office/drawing/2014/main" id="{CA971B12-A8E2-DF11-1619-7E20F59A2942}"/>
              </a:ext>
            </a:extLst>
          </p:cNvPr>
          <p:cNvSpPr>
            <a:spLocks noGrp="1"/>
          </p:cNvSpPr>
          <p:nvPr>
            <p:ph type="sldNum" sz="quarter" idx="5"/>
          </p:nvPr>
        </p:nvSpPr>
        <p:spPr/>
        <p:txBody>
          <a:bodyPr/>
          <a:lstStyle/>
          <a:p>
            <a:fld id="{DD9A4D1C-A3B3-4EE2-8C40-3886FEE01BBF}" type="slidenum">
              <a:rPr lang="en-AU" smtClean="0"/>
              <a:t>12</a:t>
            </a:fld>
            <a:endParaRPr lang="en-AU"/>
          </a:p>
        </p:txBody>
      </p:sp>
    </p:spTree>
    <p:extLst>
      <p:ext uri="{BB962C8B-B14F-4D97-AF65-F5344CB8AC3E}">
        <p14:creationId xmlns:p14="http://schemas.microsoft.com/office/powerpoint/2010/main" val="17444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029E-43DE-F893-3C2B-E0C385EA5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DD8417E-21EC-044F-3392-E1FD47887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FDF4456-F41B-3D4C-1E7F-FBEB40F45904}"/>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5" name="Footer Placeholder 4">
            <a:extLst>
              <a:ext uri="{FF2B5EF4-FFF2-40B4-BE49-F238E27FC236}">
                <a16:creationId xmlns:a16="http://schemas.microsoft.com/office/drawing/2014/main" id="{E01663A4-B748-9E79-A616-EAD12FA18B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ADA3B9-F65D-CDDE-25FD-554FB7412674}"/>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259926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3937-758F-36B3-F15D-D9613CEB0A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2F2AF05-D250-D0E1-76C0-92CF6ADD1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F9E5F3-F4D3-89F5-4D8F-7BB65E69A87C}"/>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5" name="Footer Placeholder 4">
            <a:extLst>
              <a:ext uri="{FF2B5EF4-FFF2-40B4-BE49-F238E27FC236}">
                <a16:creationId xmlns:a16="http://schemas.microsoft.com/office/drawing/2014/main" id="{23DA830E-7230-0D01-03C3-53D9FFF4A3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B52C05-2181-F379-85C1-2A867CA50998}"/>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2829271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1355-5D52-E091-5606-80D6A777D8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B07FC2C-2437-E3F4-91E4-FDB11AF08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79B0FF-C9D1-0176-37A7-B2FE2E0A50E6}"/>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5" name="Footer Placeholder 4">
            <a:extLst>
              <a:ext uri="{FF2B5EF4-FFF2-40B4-BE49-F238E27FC236}">
                <a16:creationId xmlns:a16="http://schemas.microsoft.com/office/drawing/2014/main" id="{474B58CF-4122-F03A-5DB0-668B721AA2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3F2435E-6C15-66E7-6FBD-29DBA7436A43}"/>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250149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24CA-AD94-BD70-97B5-D20250C85B1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0F2C4BD-9FD9-066D-35B6-BF964A666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000677-8342-18A3-AB8D-D92AC2C02FC2}"/>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5" name="Footer Placeholder 4">
            <a:extLst>
              <a:ext uri="{FF2B5EF4-FFF2-40B4-BE49-F238E27FC236}">
                <a16:creationId xmlns:a16="http://schemas.microsoft.com/office/drawing/2014/main" id="{E27E9BEE-A851-A6DC-78A7-7DF0995BD4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5B737A-05B2-4670-27BC-43C55C087797}"/>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397328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DF6-0F11-8119-7A26-FC314BDB3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2D6CBB3-9F3A-F59C-CD90-69CB1D0B98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A97349-F246-D2EA-170F-D7361A31F6FC}"/>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5" name="Footer Placeholder 4">
            <a:extLst>
              <a:ext uri="{FF2B5EF4-FFF2-40B4-BE49-F238E27FC236}">
                <a16:creationId xmlns:a16="http://schemas.microsoft.com/office/drawing/2014/main" id="{3D827A1A-E9E8-A156-1DF7-8DE884CC94D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5AAE95-E1DE-0669-049E-C2BD82A5D11D}"/>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32121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4AF5-5C21-0AE9-AE1B-B617EC41104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4B533B4-DF9C-6618-A7D8-C78B5D0B7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AA7FD12-EECE-2697-505F-3223967A10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6748279-299D-BEB9-FF57-D2FA75CB6027}"/>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6" name="Footer Placeholder 5">
            <a:extLst>
              <a:ext uri="{FF2B5EF4-FFF2-40B4-BE49-F238E27FC236}">
                <a16:creationId xmlns:a16="http://schemas.microsoft.com/office/drawing/2014/main" id="{BAA62959-9500-BC99-41F0-FD2E9789CB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C12833E-7AA7-1BF5-983C-34DC048572E8}"/>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278476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2274-377D-334B-778E-CF628A6705B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1FC63F4-ABD9-11D7-40D4-D34BB046E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1895C-B54A-BF94-7DC7-653AF37A17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AE080C5-8B4F-F88B-A327-B0B2FBB2A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6704F-7EB3-CAAE-BDC7-2E24F2D6D5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92FA78A-5635-FC45-93D2-3BCE14E4580D}"/>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8" name="Footer Placeholder 7">
            <a:extLst>
              <a:ext uri="{FF2B5EF4-FFF2-40B4-BE49-F238E27FC236}">
                <a16:creationId xmlns:a16="http://schemas.microsoft.com/office/drawing/2014/main" id="{B03FA741-5AA4-743B-D4AF-6055181291E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AE4E85D-5627-7AC5-2041-B6E1DA96917E}"/>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95592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B133-763E-D500-98BD-EC4D500FF6D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42A49D2-5572-E92F-2AC1-01E24C34AE51}"/>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4" name="Footer Placeholder 3">
            <a:extLst>
              <a:ext uri="{FF2B5EF4-FFF2-40B4-BE49-F238E27FC236}">
                <a16:creationId xmlns:a16="http://schemas.microsoft.com/office/drawing/2014/main" id="{CFA7CEBD-2639-9C1B-170A-D323B31FC46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E55B2CD-E0CE-8C92-7EF5-8D7AE659DDB9}"/>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139626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0B2CE-D1CF-F3CC-F3C9-5EC67B23E71A}"/>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3" name="Footer Placeholder 2">
            <a:extLst>
              <a:ext uri="{FF2B5EF4-FFF2-40B4-BE49-F238E27FC236}">
                <a16:creationId xmlns:a16="http://schemas.microsoft.com/office/drawing/2014/main" id="{28C9EA6E-DBAD-BA2C-D1F3-F7E79C42908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66FEED1-0344-2521-91B7-C8E439834111}"/>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366597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97E2-2298-0CE8-5C46-BC6904177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D5F83F4-2CCF-CD90-6134-DA3B120AC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A6841FC-B685-95C7-2786-443BCC00F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68D3C-67A0-601C-B2F4-4879B66C8B27}"/>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6" name="Footer Placeholder 5">
            <a:extLst>
              <a:ext uri="{FF2B5EF4-FFF2-40B4-BE49-F238E27FC236}">
                <a16:creationId xmlns:a16="http://schemas.microsoft.com/office/drawing/2014/main" id="{797EE8AC-BEF9-8E20-126B-A985C36610E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02D8888-1064-0774-773C-F86D9F88DCBA}"/>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3551162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9F73-3CE2-A44E-0D8E-50CF35BF5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D52148E-8D96-B8FC-D953-3AAB4FDCC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4660989-B106-D0EB-22F6-4C2B99EF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EA8D5-7BBE-3638-F4FD-1737B90C086F}"/>
              </a:ext>
            </a:extLst>
          </p:cNvPr>
          <p:cNvSpPr>
            <a:spLocks noGrp="1"/>
          </p:cNvSpPr>
          <p:nvPr>
            <p:ph type="dt" sz="half" idx="10"/>
          </p:nvPr>
        </p:nvSpPr>
        <p:spPr/>
        <p:txBody>
          <a:bodyPr/>
          <a:lstStyle/>
          <a:p>
            <a:fld id="{F2BA23EF-876C-43AE-8558-3A2AED579BDD}" type="datetimeFigureOut">
              <a:rPr lang="en-AU" smtClean="0"/>
              <a:t>21/11/2024</a:t>
            </a:fld>
            <a:endParaRPr lang="en-AU"/>
          </a:p>
        </p:txBody>
      </p:sp>
      <p:sp>
        <p:nvSpPr>
          <p:cNvPr id="6" name="Footer Placeholder 5">
            <a:extLst>
              <a:ext uri="{FF2B5EF4-FFF2-40B4-BE49-F238E27FC236}">
                <a16:creationId xmlns:a16="http://schemas.microsoft.com/office/drawing/2014/main" id="{4149992C-4630-3B2E-4550-C21183B792F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660797C-91E5-6200-7399-2007DB0A7B0D}"/>
              </a:ext>
            </a:extLst>
          </p:cNvPr>
          <p:cNvSpPr>
            <a:spLocks noGrp="1"/>
          </p:cNvSpPr>
          <p:nvPr>
            <p:ph type="sldNum" sz="quarter" idx="12"/>
          </p:nvPr>
        </p:nvSpPr>
        <p:spPr/>
        <p:txBody>
          <a:bodyPr/>
          <a:lstStyle/>
          <a:p>
            <a:fld id="{BB441676-26DD-4411-A7A6-707530946143}" type="slidenum">
              <a:rPr lang="en-AU" smtClean="0"/>
              <a:t>‹#›</a:t>
            </a:fld>
            <a:endParaRPr lang="en-AU"/>
          </a:p>
        </p:txBody>
      </p:sp>
    </p:spTree>
    <p:extLst>
      <p:ext uri="{BB962C8B-B14F-4D97-AF65-F5344CB8AC3E}">
        <p14:creationId xmlns:p14="http://schemas.microsoft.com/office/powerpoint/2010/main" val="239189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DCABE-6FDA-3582-E74B-F0D09177C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F21128B-FA2F-ED7A-22F7-FF3355629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9F0DDC-A405-2F83-559F-501F25F6F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BA23EF-876C-43AE-8558-3A2AED579BDD}" type="datetimeFigureOut">
              <a:rPr lang="en-AU" smtClean="0"/>
              <a:t>21/11/2024</a:t>
            </a:fld>
            <a:endParaRPr lang="en-AU"/>
          </a:p>
        </p:txBody>
      </p:sp>
      <p:sp>
        <p:nvSpPr>
          <p:cNvPr id="5" name="Footer Placeholder 4">
            <a:extLst>
              <a:ext uri="{FF2B5EF4-FFF2-40B4-BE49-F238E27FC236}">
                <a16:creationId xmlns:a16="http://schemas.microsoft.com/office/drawing/2014/main" id="{071A883C-449D-DD2C-3230-CA76FBE87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B534165-D96F-4631-540B-65643DE40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441676-26DD-4411-A7A6-707530946143}" type="slidenum">
              <a:rPr lang="en-AU" smtClean="0"/>
              <a:t>‹#›</a:t>
            </a:fld>
            <a:endParaRPr lang="en-AU"/>
          </a:p>
        </p:txBody>
      </p:sp>
    </p:spTree>
    <p:extLst>
      <p:ext uri="{BB962C8B-B14F-4D97-AF65-F5344CB8AC3E}">
        <p14:creationId xmlns:p14="http://schemas.microsoft.com/office/powerpoint/2010/main" val="3305703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8.png"/><Relationship Id="rId7"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svg"/><Relationship Id="rId20" Type="http://schemas.openxmlformats.org/officeDocument/2006/relationships/image" Target="../media/image2.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archive.ics.uci.edu/dataset/296/diabetes+130us+hospitals+for+years+1999-2008" TargetMode="External"/><Relationship Id="rId5" Type="http://schemas.openxmlformats.org/officeDocument/2006/relationships/image" Target="../media/image19.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2.svg"/><Relationship Id="rId4" Type="http://schemas.openxmlformats.org/officeDocument/2006/relationships/image" Target="../media/image27.sv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BA561-A5F2-AC69-06C7-BF099EF5B464}"/>
              </a:ext>
            </a:extLst>
          </p:cNvPr>
          <p:cNvSpPr>
            <a:spLocks noGrp="1"/>
          </p:cNvSpPr>
          <p:nvPr>
            <p:ph type="ctrTitle"/>
          </p:nvPr>
        </p:nvSpPr>
        <p:spPr>
          <a:xfrm>
            <a:off x="6590662" y="4267832"/>
            <a:ext cx="4805996" cy="1297115"/>
          </a:xfrm>
        </p:spPr>
        <p:txBody>
          <a:bodyPr anchor="t">
            <a:normAutofit/>
          </a:bodyPr>
          <a:lstStyle/>
          <a:p>
            <a:pPr algn="l"/>
            <a:r>
              <a:rPr lang="en-GB" sz="2800" dirty="0">
                <a:solidFill>
                  <a:schemeClr val="tx2"/>
                </a:solidFill>
              </a:rPr>
              <a:t>Clustering Algorithms as a Means of Identifying </a:t>
            </a:r>
            <a:br>
              <a:rPr lang="en-GB" sz="2800" dirty="0">
                <a:solidFill>
                  <a:schemeClr val="tx2"/>
                </a:solidFill>
              </a:rPr>
            </a:br>
            <a:r>
              <a:rPr lang="en-GB" sz="2800" dirty="0">
                <a:solidFill>
                  <a:schemeClr val="tx2"/>
                </a:solidFill>
              </a:rPr>
              <a:t>Patterns of Bias</a:t>
            </a:r>
            <a:endParaRPr lang="en-AU" sz="2800" dirty="0">
              <a:solidFill>
                <a:schemeClr val="tx2"/>
              </a:solidFill>
            </a:endParaRPr>
          </a:p>
        </p:txBody>
      </p:sp>
      <p:sp>
        <p:nvSpPr>
          <p:cNvPr id="3" name="Subtitle 2">
            <a:extLst>
              <a:ext uri="{FF2B5EF4-FFF2-40B4-BE49-F238E27FC236}">
                <a16:creationId xmlns:a16="http://schemas.microsoft.com/office/drawing/2014/main" id="{8BB00E47-8153-A31E-6AF7-4CE8E8EC3CBB}"/>
              </a:ext>
            </a:extLst>
          </p:cNvPr>
          <p:cNvSpPr>
            <a:spLocks noGrp="1"/>
          </p:cNvSpPr>
          <p:nvPr>
            <p:ph type="subTitle" idx="1"/>
          </p:nvPr>
        </p:nvSpPr>
        <p:spPr>
          <a:xfrm>
            <a:off x="6590966" y="3428999"/>
            <a:ext cx="4805691" cy="838831"/>
          </a:xfrm>
        </p:spPr>
        <p:txBody>
          <a:bodyPr anchor="b">
            <a:normAutofit/>
          </a:bodyPr>
          <a:lstStyle/>
          <a:p>
            <a:pPr algn="l"/>
            <a:r>
              <a:rPr lang="en-AU" sz="2000">
                <a:solidFill>
                  <a:schemeClr val="tx2"/>
                </a:solidFill>
              </a:rPr>
              <a:t>Dylan Rohan</a:t>
            </a:r>
          </a:p>
        </p:txBody>
      </p:sp>
      <p:pic>
        <p:nvPicPr>
          <p:cNvPr id="4" name="Camera 3">
            <a:extLst>
              <a:ext uri="{FF2B5EF4-FFF2-40B4-BE49-F238E27FC236}">
                <a16:creationId xmlns:a16="http://schemas.microsoft.com/office/drawing/2014/main" id="{D9627206-FA7A-4FFC-4FFA-0193073285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341905" y="2103003"/>
            <a:ext cx="3361535" cy="3361535"/>
          </a:xfrm>
          <a:prstGeom prst="ellipse">
            <a:avLst/>
          </a:prstGeom>
          <a:ln>
            <a:noFill/>
          </a:ln>
          <a:effectLst>
            <a:outerShdw blurRad="190500" algn="tl" rotWithShape="0">
              <a:srgbClr val="000000">
                <a:alpha val="30000"/>
              </a:srgbClr>
            </a:outerShdw>
          </a:effectLst>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4115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D835-234B-4079-B035-157BE85DCB5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8BA06C3-66D7-26EB-1E3A-EFBC8766265C}"/>
              </a:ext>
            </a:extLst>
          </p:cNvPr>
          <p:cNvSpPr txBox="1">
            <a:spLocks/>
          </p:cNvSpPr>
          <p:nvPr/>
        </p:nvSpPr>
        <p:spPr>
          <a:xfrm>
            <a:off x="764259" y="18663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Methodology</a:t>
            </a:r>
          </a:p>
        </p:txBody>
      </p:sp>
      <p:pic>
        <p:nvPicPr>
          <p:cNvPr id="7" name="Picture 6" descr="A diagram of a company&#10;&#10;Description automatically generated">
            <a:extLst>
              <a:ext uri="{FF2B5EF4-FFF2-40B4-BE49-F238E27FC236}">
                <a16:creationId xmlns:a16="http://schemas.microsoft.com/office/drawing/2014/main" id="{BE053BFD-6CA9-632A-CBA6-1A614BE4C577}"/>
              </a:ext>
            </a:extLst>
          </p:cNvPr>
          <p:cNvPicPr>
            <a:picLocks noChangeAspect="1"/>
          </p:cNvPicPr>
          <p:nvPr/>
        </p:nvPicPr>
        <p:blipFill>
          <a:blip r:embed="rId3">
            <a:extLst>
              <a:ext uri="{28A0092B-C50C-407E-A947-70E740481C1C}">
                <a14:useLocalDpi xmlns:a14="http://schemas.microsoft.com/office/drawing/2010/main" val="0"/>
              </a:ext>
            </a:extLst>
          </a:blip>
          <a:srcRect r="38248" b="88226"/>
          <a:stretch/>
        </p:blipFill>
        <p:spPr>
          <a:xfrm>
            <a:off x="523055" y="2005506"/>
            <a:ext cx="10557949" cy="1528585"/>
          </a:xfrm>
          <a:prstGeom prst="rect">
            <a:avLst/>
          </a:prstGeom>
        </p:spPr>
      </p:pic>
      <p:pic>
        <p:nvPicPr>
          <p:cNvPr id="8" name="Camera 7">
            <a:extLst>
              <a:ext uri="{FF2B5EF4-FFF2-40B4-BE49-F238E27FC236}">
                <a16:creationId xmlns:a16="http://schemas.microsoft.com/office/drawing/2014/main" id="{90A25BB7-AD37-BFB1-C21C-A7745F3A4B4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65998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F2951-6C68-B1BE-E9F9-0815A9E660A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06E2BEF-DED7-6A62-868F-CE606490A599}"/>
              </a:ext>
            </a:extLst>
          </p:cNvPr>
          <p:cNvSpPr txBox="1">
            <a:spLocks/>
          </p:cNvSpPr>
          <p:nvPr/>
        </p:nvSpPr>
        <p:spPr>
          <a:xfrm>
            <a:off x="764259" y="18663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Methodology</a:t>
            </a:r>
          </a:p>
        </p:txBody>
      </p:sp>
      <p:pic>
        <p:nvPicPr>
          <p:cNvPr id="7" name="Picture 6" descr="A diagram of a company&#10;&#10;Description automatically generated">
            <a:extLst>
              <a:ext uri="{FF2B5EF4-FFF2-40B4-BE49-F238E27FC236}">
                <a16:creationId xmlns:a16="http://schemas.microsoft.com/office/drawing/2014/main" id="{A1BCBED8-69B0-C745-6DE1-A94696C2F033}"/>
              </a:ext>
            </a:extLst>
          </p:cNvPr>
          <p:cNvPicPr>
            <a:picLocks noChangeAspect="1"/>
          </p:cNvPicPr>
          <p:nvPr/>
        </p:nvPicPr>
        <p:blipFill>
          <a:blip r:embed="rId3">
            <a:extLst>
              <a:ext uri="{28A0092B-C50C-407E-A947-70E740481C1C}">
                <a14:useLocalDpi xmlns:a14="http://schemas.microsoft.com/office/drawing/2010/main" val="0"/>
              </a:ext>
            </a:extLst>
          </a:blip>
          <a:srcRect t="7421" r="16660" b="59392"/>
          <a:stretch/>
        </p:blipFill>
        <p:spPr>
          <a:xfrm>
            <a:off x="1145100" y="1440872"/>
            <a:ext cx="10202085" cy="3084946"/>
          </a:xfrm>
          <a:prstGeom prst="rect">
            <a:avLst/>
          </a:prstGeom>
        </p:spPr>
      </p:pic>
      <p:pic>
        <p:nvPicPr>
          <p:cNvPr id="8" name="Camera 7">
            <a:extLst>
              <a:ext uri="{FF2B5EF4-FFF2-40B4-BE49-F238E27FC236}">
                <a16:creationId xmlns:a16="http://schemas.microsoft.com/office/drawing/2014/main" id="{EB7F9F4B-9EC0-1003-67A3-C02A6AADFFA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65182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02BA7-47ED-A911-395B-43CA6B125FF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455B94B-A4A9-D0D8-DCB8-DB62CF556809}"/>
              </a:ext>
            </a:extLst>
          </p:cNvPr>
          <p:cNvSpPr txBox="1">
            <a:spLocks/>
          </p:cNvSpPr>
          <p:nvPr/>
        </p:nvSpPr>
        <p:spPr>
          <a:xfrm>
            <a:off x="764259" y="18663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Methodology</a:t>
            </a:r>
          </a:p>
        </p:txBody>
      </p:sp>
      <p:pic>
        <p:nvPicPr>
          <p:cNvPr id="7" name="Picture 6" descr="A diagram of a company&#10;&#10;Description automatically generated">
            <a:extLst>
              <a:ext uri="{FF2B5EF4-FFF2-40B4-BE49-F238E27FC236}">
                <a16:creationId xmlns:a16="http://schemas.microsoft.com/office/drawing/2014/main" id="{80C56B46-616C-76B6-69C5-0E4A66256449}"/>
              </a:ext>
            </a:extLst>
          </p:cNvPr>
          <p:cNvPicPr>
            <a:picLocks noChangeAspect="1"/>
          </p:cNvPicPr>
          <p:nvPr/>
        </p:nvPicPr>
        <p:blipFill>
          <a:blip r:embed="rId3">
            <a:extLst>
              <a:ext uri="{28A0092B-C50C-407E-A947-70E740481C1C}">
                <a14:useLocalDpi xmlns:a14="http://schemas.microsoft.com/office/drawing/2010/main" val="0"/>
              </a:ext>
            </a:extLst>
          </a:blip>
          <a:srcRect t="39520" r="18465" b="26568"/>
          <a:stretch/>
        </p:blipFill>
        <p:spPr>
          <a:xfrm>
            <a:off x="764259" y="1642594"/>
            <a:ext cx="9738404" cy="3075710"/>
          </a:xfrm>
          <a:prstGeom prst="rect">
            <a:avLst/>
          </a:prstGeom>
        </p:spPr>
      </p:pic>
      <p:pic>
        <p:nvPicPr>
          <p:cNvPr id="8" name="Camera 7">
            <a:extLst>
              <a:ext uri="{FF2B5EF4-FFF2-40B4-BE49-F238E27FC236}">
                <a16:creationId xmlns:a16="http://schemas.microsoft.com/office/drawing/2014/main" id="{FA77780D-5E90-935B-00DE-817D75685396}"/>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08818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8E8A1-8417-9309-4EA1-EBB4647DDA7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477F857-5AAA-8E1A-793A-AB07C51EBD71}"/>
              </a:ext>
            </a:extLst>
          </p:cNvPr>
          <p:cNvSpPr txBox="1">
            <a:spLocks/>
          </p:cNvSpPr>
          <p:nvPr/>
        </p:nvSpPr>
        <p:spPr>
          <a:xfrm>
            <a:off x="764259" y="18663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Methodology</a:t>
            </a:r>
          </a:p>
        </p:txBody>
      </p:sp>
      <p:pic>
        <p:nvPicPr>
          <p:cNvPr id="7" name="Picture 6" descr="A diagram of a company&#10;&#10;Description automatically generated">
            <a:extLst>
              <a:ext uri="{FF2B5EF4-FFF2-40B4-BE49-F238E27FC236}">
                <a16:creationId xmlns:a16="http://schemas.microsoft.com/office/drawing/2014/main" id="{71207A9E-FD75-1426-6BA7-1E7E2C340B14}"/>
              </a:ext>
            </a:extLst>
          </p:cNvPr>
          <p:cNvPicPr>
            <a:picLocks noChangeAspect="1"/>
          </p:cNvPicPr>
          <p:nvPr/>
        </p:nvPicPr>
        <p:blipFill>
          <a:blip r:embed="rId3">
            <a:extLst>
              <a:ext uri="{28A0092B-C50C-407E-A947-70E740481C1C}">
                <a14:useLocalDpi xmlns:a14="http://schemas.microsoft.com/office/drawing/2010/main" val="0"/>
              </a:ext>
            </a:extLst>
          </a:blip>
          <a:srcRect l="60362" t="72344"/>
          <a:stretch/>
        </p:blipFill>
        <p:spPr>
          <a:xfrm>
            <a:off x="6474691" y="2077351"/>
            <a:ext cx="3883244" cy="2057400"/>
          </a:xfrm>
          <a:prstGeom prst="rect">
            <a:avLst/>
          </a:prstGeom>
        </p:spPr>
      </p:pic>
      <p:pic>
        <p:nvPicPr>
          <p:cNvPr id="8" name="Camera 7">
            <a:extLst>
              <a:ext uri="{FF2B5EF4-FFF2-40B4-BE49-F238E27FC236}">
                <a16:creationId xmlns:a16="http://schemas.microsoft.com/office/drawing/2014/main" id="{DBCB52F3-6812-0370-C3C4-F942AB7F8D0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pic>
        <p:nvPicPr>
          <p:cNvPr id="2" name="Picture 1" descr="A diagram of a company&#10;&#10;Description automatically generated">
            <a:extLst>
              <a:ext uri="{FF2B5EF4-FFF2-40B4-BE49-F238E27FC236}">
                <a16:creationId xmlns:a16="http://schemas.microsoft.com/office/drawing/2014/main" id="{C54786CD-E3CB-7ED4-3C87-58DCE9C86034}"/>
              </a:ext>
            </a:extLst>
          </p:cNvPr>
          <p:cNvPicPr>
            <a:picLocks noChangeAspect="1"/>
          </p:cNvPicPr>
          <p:nvPr/>
        </p:nvPicPr>
        <p:blipFill>
          <a:blip r:embed="rId3">
            <a:extLst>
              <a:ext uri="{28A0092B-C50C-407E-A947-70E740481C1C}">
                <a14:useLocalDpi xmlns:a14="http://schemas.microsoft.com/office/drawing/2010/main" val="0"/>
              </a:ext>
            </a:extLst>
          </a:blip>
          <a:srcRect t="72344" r="52176"/>
          <a:stretch/>
        </p:blipFill>
        <p:spPr>
          <a:xfrm>
            <a:off x="1854150" y="2077351"/>
            <a:ext cx="4685196" cy="2057400"/>
          </a:xfrm>
          <a:prstGeom prst="rect">
            <a:avLst/>
          </a:prstGeom>
        </p:spPr>
      </p:pic>
    </p:spTree>
    <p:extLst>
      <p:ext uri="{BB962C8B-B14F-4D97-AF65-F5344CB8AC3E}">
        <p14:creationId xmlns:p14="http://schemas.microsoft.com/office/powerpoint/2010/main" val="75839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7E67-75F3-9D87-65C7-207A6D358E93}"/>
              </a:ext>
            </a:extLst>
          </p:cNvPr>
          <p:cNvSpPr>
            <a:spLocks noGrp="1"/>
          </p:cNvSpPr>
          <p:nvPr>
            <p:ph type="title"/>
          </p:nvPr>
        </p:nvSpPr>
        <p:spPr/>
        <p:txBody>
          <a:bodyPr/>
          <a:lstStyle/>
          <a:p>
            <a:r>
              <a:rPr lang="en-AU" dirty="0"/>
              <a:t>Results – Exploratory Data analysis</a:t>
            </a:r>
          </a:p>
        </p:txBody>
      </p:sp>
      <p:pic>
        <p:nvPicPr>
          <p:cNvPr id="4" name="Camera 3">
            <a:extLst>
              <a:ext uri="{FF2B5EF4-FFF2-40B4-BE49-F238E27FC236}">
                <a16:creationId xmlns:a16="http://schemas.microsoft.com/office/drawing/2014/main" id="{C0897AF1-A3A2-0101-7209-5A5DC915F25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pic>
        <p:nvPicPr>
          <p:cNvPr id="7" name="Picture 6">
            <a:extLst>
              <a:ext uri="{FF2B5EF4-FFF2-40B4-BE49-F238E27FC236}">
                <a16:creationId xmlns:a16="http://schemas.microsoft.com/office/drawing/2014/main" id="{53335BA9-043C-1AB2-26D4-D8287A338A06}"/>
              </a:ext>
            </a:extLst>
          </p:cNvPr>
          <p:cNvPicPr>
            <a:picLocks noChangeAspect="1"/>
          </p:cNvPicPr>
          <p:nvPr/>
        </p:nvPicPr>
        <p:blipFill>
          <a:blip r:embed="rId5"/>
          <a:stretch>
            <a:fillRect/>
          </a:stretch>
        </p:blipFill>
        <p:spPr>
          <a:xfrm>
            <a:off x="773170" y="1782619"/>
            <a:ext cx="3804280" cy="2329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0E68917-9844-3B4F-9B38-0CF4A954836D}"/>
              </a:ext>
            </a:extLst>
          </p:cNvPr>
          <p:cNvPicPr>
            <a:picLocks noChangeAspect="1"/>
          </p:cNvPicPr>
          <p:nvPr/>
        </p:nvPicPr>
        <p:blipFill>
          <a:blip r:embed="rId6"/>
          <a:stretch>
            <a:fillRect/>
          </a:stretch>
        </p:blipFill>
        <p:spPr>
          <a:xfrm>
            <a:off x="1525185" y="2654943"/>
            <a:ext cx="4769246" cy="2801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CD6DAE33-52BA-E395-E1EE-E05A9A412038}"/>
              </a:ext>
            </a:extLst>
          </p:cNvPr>
          <p:cNvPicPr>
            <a:picLocks noChangeAspect="1"/>
          </p:cNvPicPr>
          <p:nvPr/>
        </p:nvPicPr>
        <p:blipFill>
          <a:blip r:embed="rId7"/>
          <a:stretch>
            <a:fillRect/>
          </a:stretch>
        </p:blipFill>
        <p:spPr>
          <a:xfrm>
            <a:off x="3095250" y="3427522"/>
            <a:ext cx="4476349" cy="24190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3CBFE0CE-C5CD-3190-311E-8A00807B7FDB}"/>
              </a:ext>
            </a:extLst>
          </p:cNvPr>
          <p:cNvPicPr>
            <a:picLocks noChangeAspect="1"/>
          </p:cNvPicPr>
          <p:nvPr/>
        </p:nvPicPr>
        <p:blipFill>
          <a:blip r:embed="rId8"/>
          <a:stretch>
            <a:fillRect/>
          </a:stretch>
        </p:blipFill>
        <p:spPr>
          <a:xfrm>
            <a:off x="4765661" y="4261433"/>
            <a:ext cx="4780369" cy="19738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56978A4B-A3A4-C832-984F-22158BBCFD2F}"/>
              </a:ext>
            </a:extLst>
          </p:cNvPr>
          <p:cNvSpPr txBox="1"/>
          <p:nvPr/>
        </p:nvSpPr>
        <p:spPr>
          <a:xfrm>
            <a:off x="7046446" y="1450170"/>
            <a:ext cx="4780369" cy="1754326"/>
          </a:xfrm>
          <a:prstGeom prst="rect">
            <a:avLst/>
          </a:prstGeom>
          <a:noFill/>
        </p:spPr>
        <p:txBody>
          <a:bodyPr wrap="square" rtlCol="0">
            <a:spAutoFit/>
          </a:bodyPr>
          <a:lstStyle/>
          <a:p>
            <a:r>
              <a:rPr lang="en-AU" dirty="0"/>
              <a:t>Univariate and multivariate analysis didn’t identify anything very surprising.</a:t>
            </a:r>
          </a:p>
          <a:p>
            <a:endParaRPr lang="en-AU" dirty="0"/>
          </a:p>
          <a:p>
            <a:r>
              <a:rPr lang="en-AU" dirty="0"/>
              <a:t>Through this process it was decided that outliers may be an important part of the story and were included. </a:t>
            </a:r>
          </a:p>
        </p:txBody>
      </p:sp>
    </p:spTree>
    <p:extLst>
      <p:ext uri="{BB962C8B-B14F-4D97-AF65-F5344CB8AC3E}">
        <p14:creationId xmlns:p14="http://schemas.microsoft.com/office/powerpoint/2010/main" val="17028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D981-642D-B6D8-FE74-8D3CFC27F141}"/>
              </a:ext>
            </a:extLst>
          </p:cNvPr>
          <p:cNvSpPr>
            <a:spLocks noGrp="1"/>
          </p:cNvSpPr>
          <p:nvPr>
            <p:ph type="title"/>
          </p:nvPr>
        </p:nvSpPr>
        <p:spPr/>
        <p:txBody>
          <a:bodyPr/>
          <a:lstStyle/>
          <a:p>
            <a:r>
              <a:rPr lang="en-AU" dirty="0"/>
              <a:t>Results – Principal Component Analysis</a:t>
            </a:r>
          </a:p>
        </p:txBody>
      </p:sp>
      <p:pic>
        <p:nvPicPr>
          <p:cNvPr id="4" name="Picture 3">
            <a:extLst>
              <a:ext uri="{FF2B5EF4-FFF2-40B4-BE49-F238E27FC236}">
                <a16:creationId xmlns:a16="http://schemas.microsoft.com/office/drawing/2014/main" id="{8CE0D1F4-2D70-C150-A14F-FB2ECBCCE50D}"/>
              </a:ext>
            </a:extLst>
          </p:cNvPr>
          <p:cNvPicPr>
            <a:picLocks noChangeAspect="1"/>
          </p:cNvPicPr>
          <p:nvPr/>
        </p:nvPicPr>
        <p:blipFill>
          <a:blip r:embed="rId2"/>
          <a:stretch>
            <a:fillRect/>
          </a:stretch>
        </p:blipFill>
        <p:spPr>
          <a:xfrm>
            <a:off x="1047365" y="1882702"/>
            <a:ext cx="4611365" cy="3370630"/>
          </a:xfrm>
          <a:prstGeom prst="rect">
            <a:avLst/>
          </a:prstGeom>
        </p:spPr>
      </p:pic>
      <p:pic>
        <p:nvPicPr>
          <p:cNvPr id="5" name="Picture 4" descr="A graph with a blue and white dotted line&#10;&#10;Description automatically generated with medium confidence">
            <a:extLst>
              <a:ext uri="{FF2B5EF4-FFF2-40B4-BE49-F238E27FC236}">
                <a16:creationId xmlns:a16="http://schemas.microsoft.com/office/drawing/2014/main" id="{0C193871-91C8-14EC-0BDE-28A79D53D950}"/>
              </a:ext>
            </a:extLst>
          </p:cNvPr>
          <p:cNvPicPr>
            <a:picLocks noChangeAspect="1"/>
          </p:cNvPicPr>
          <p:nvPr/>
        </p:nvPicPr>
        <p:blipFill>
          <a:blip r:embed="rId3"/>
          <a:stretch>
            <a:fillRect/>
          </a:stretch>
        </p:blipFill>
        <p:spPr>
          <a:xfrm>
            <a:off x="3117393" y="2690962"/>
            <a:ext cx="2021865" cy="201272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screenshot of a white screen&#10;&#10;Description automatically generated">
            <a:extLst>
              <a:ext uri="{FF2B5EF4-FFF2-40B4-BE49-F238E27FC236}">
                <a16:creationId xmlns:a16="http://schemas.microsoft.com/office/drawing/2014/main" id="{855D185C-5281-1698-1F0B-74ADE91C926B}"/>
              </a:ext>
            </a:extLst>
          </p:cNvPr>
          <p:cNvPicPr>
            <a:picLocks noChangeAspect="1"/>
          </p:cNvPicPr>
          <p:nvPr/>
        </p:nvPicPr>
        <p:blipFill>
          <a:blip r:embed="rId4"/>
          <a:stretch>
            <a:fillRect/>
          </a:stretch>
        </p:blipFill>
        <p:spPr>
          <a:xfrm>
            <a:off x="5996051" y="3887014"/>
            <a:ext cx="5626501" cy="1894409"/>
          </a:xfrm>
          <a:prstGeom prst="rect">
            <a:avLst/>
          </a:prstGeom>
        </p:spPr>
      </p:pic>
      <p:pic>
        <p:nvPicPr>
          <p:cNvPr id="7" name="Picture 6">
            <a:extLst>
              <a:ext uri="{FF2B5EF4-FFF2-40B4-BE49-F238E27FC236}">
                <a16:creationId xmlns:a16="http://schemas.microsoft.com/office/drawing/2014/main" id="{F2E1F481-9BC5-930D-A014-14B65089E86A}"/>
              </a:ext>
            </a:extLst>
          </p:cNvPr>
          <p:cNvPicPr>
            <a:picLocks noChangeAspect="1"/>
          </p:cNvPicPr>
          <p:nvPr/>
        </p:nvPicPr>
        <p:blipFill>
          <a:blip r:embed="rId5"/>
          <a:stretch>
            <a:fillRect/>
          </a:stretch>
        </p:blipFill>
        <p:spPr>
          <a:xfrm>
            <a:off x="6264804" y="1655098"/>
            <a:ext cx="2544498" cy="1852541"/>
          </a:xfrm>
          <a:prstGeom prst="rect">
            <a:avLst/>
          </a:prstGeom>
        </p:spPr>
      </p:pic>
      <p:pic>
        <p:nvPicPr>
          <p:cNvPr id="8" name="Picture 7" descr="A graph with numbers and a diagram&#10;&#10;Description automatically generated with medium confidence">
            <a:extLst>
              <a:ext uri="{FF2B5EF4-FFF2-40B4-BE49-F238E27FC236}">
                <a16:creationId xmlns:a16="http://schemas.microsoft.com/office/drawing/2014/main" id="{BDF3C8AC-938C-F85C-0D67-BFFD3A7774C7}"/>
              </a:ext>
            </a:extLst>
          </p:cNvPr>
          <p:cNvPicPr>
            <a:picLocks noChangeAspect="1"/>
          </p:cNvPicPr>
          <p:nvPr/>
        </p:nvPicPr>
        <p:blipFill>
          <a:blip r:embed="rId6"/>
          <a:stretch>
            <a:fillRect/>
          </a:stretch>
        </p:blipFill>
        <p:spPr>
          <a:xfrm>
            <a:off x="8809302" y="1655098"/>
            <a:ext cx="2544498" cy="1773902"/>
          </a:xfrm>
          <a:prstGeom prst="rect">
            <a:avLst/>
          </a:prstGeom>
        </p:spPr>
      </p:pic>
      <p:pic>
        <p:nvPicPr>
          <p:cNvPr id="9" name="Camera 8">
            <a:extLst>
              <a:ext uri="{FF2B5EF4-FFF2-40B4-BE49-F238E27FC236}">
                <a16:creationId xmlns:a16="http://schemas.microsoft.com/office/drawing/2014/main" id="{F3174460-4718-F6A2-E31E-CB8682E9551A}"/>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55059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9DC7-083A-816B-660C-D30CDC6AE5A9}"/>
              </a:ext>
            </a:extLst>
          </p:cNvPr>
          <p:cNvSpPr>
            <a:spLocks noGrp="1"/>
          </p:cNvSpPr>
          <p:nvPr>
            <p:ph type="title"/>
          </p:nvPr>
        </p:nvSpPr>
        <p:spPr/>
        <p:txBody>
          <a:bodyPr/>
          <a:lstStyle/>
          <a:p>
            <a:r>
              <a:rPr lang="en-AU" dirty="0"/>
              <a:t>Results - UMAP</a:t>
            </a:r>
          </a:p>
        </p:txBody>
      </p:sp>
      <p:pic>
        <p:nvPicPr>
          <p:cNvPr id="4" name="Picture 3">
            <a:extLst>
              <a:ext uri="{FF2B5EF4-FFF2-40B4-BE49-F238E27FC236}">
                <a16:creationId xmlns:a16="http://schemas.microsoft.com/office/drawing/2014/main" id="{240C54BD-E172-AFB0-A54D-B865110C6583}"/>
              </a:ext>
            </a:extLst>
          </p:cNvPr>
          <p:cNvPicPr>
            <a:picLocks noChangeAspect="1"/>
          </p:cNvPicPr>
          <p:nvPr/>
        </p:nvPicPr>
        <p:blipFill>
          <a:blip r:embed="rId2"/>
          <a:stretch>
            <a:fillRect/>
          </a:stretch>
        </p:blipFill>
        <p:spPr>
          <a:xfrm>
            <a:off x="3648307" y="1423058"/>
            <a:ext cx="4895386" cy="4826035"/>
          </a:xfrm>
          <a:prstGeom prst="rect">
            <a:avLst/>
          </a:prstGeom>
        </p:spPr>
      </p:pic>
      <p:pic>
        <p:nvPicPr>
          <p:cNvPr id="5" name="Camera 4">
            <a:extLst>
              <a:ext uri="{FF2B5EF4-FFF2-40B4-BE49-F238E27FC236}">
                <a16:creationId xmlns:a16="http://schemas.microsoft.com/office/drawing/2014/main" id="{39AD4565-99CF-9340-D837-057B4921342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672753" y="295391"/>
            <a:ext cx="2057400" cy="2057400"/>
          </a:xfrm>
          <a:prstGeom prst="ellipse">
            <a:avLst/>
          </a:prstGeom>
        </p:spPr>
      </p:pic>
    </p:spTree>
    <p:extLst>
      <p:ext uri="{BB962C8B-B14F-4D97-AF65-F5344CB8AC3E}">
        <p14:creationId xmlns:p14="http://schemas.microsoft.com/office/powerpoint/2010/main" val="185801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35C3-EBB3-2192-DE34-50B47B1C8904}"/>
              </a:ext>
            </a:extLst>
          </p:cNvPr>
          <p:cNvSpPr>
            <a:spLocks noGrp="1"/>
          </p:cNvSpPr>
          <p:nvPr>
            <p:ph type="title"/>
          </p:nvPr>
        </p:nvSpPr>
        <p:spPr/>
        <p:txBody>
          <a:bodyPr/>
          <a:lstStyle/>
          <a:p>
            <a:r>
              <a:rPr lang="en-AU" dirty="0"/>
              <a:t>Results- </a:t>
            </a:r>
            <a:r>
              <a:rPr lang="en-AU" dirty="0" err="1"/>
              <a:t>Kmeans</a:t>
            </a:r>
            <a:endParaRPr lang="en-AU" dirty="0"/>
          </a:p>
        </p:txBody>
      </p:sp>
      <p:pic>
        <p:nvPicPr>
          <p:cNvPr id="4" name="Picture 3">
            <a:extLst>
              <a:ext uri="{FF2B5EF4-FFF2-40B4-BE49-F238E27FC236}">
                <a16:creationId xmlns:a16="http://schemas.microsoft.com/office/drawing/2014/main" id="{A0658641-A791-183D-456F-A8459BCCFCA6}"/>
              </a:ext>
            </a:extLst>
          </p:cNvPr>
          <p:cNvPicPr>
            <a:picLocks noChangeAspect="1"/>
          </p:cNvPicPr>
          <p:nvPr/>
        </p:nvPicPr>
        <p:blipFill>
          <a:blip r:embed="rId2"/>
          <a:stretch>
            <a:fillRect/>
          </a:stretch>
        </p:blipFill>
        <p:spPr>
          <a:xfrm>
            <a:off x="1636993" y="1717227"/>
            <a:ext cx="8918014" cy="3423545"/>
          </a:xfrm>
          <a:prstGeom prst="rect">
            <a:avLst/>
          </a:prstGeom>
        </p:spPr>
      </p:pic>
      <p:pic>
        <p:nvPicPr>
          <p:cNvPr id="5" name="Camera 4">
            <a:extLst>
              <a:ext uri="{FF2B5EF4-FFF2-40B4-BE49-F238E27FC236}">
                <a16:creationId xmlns:a16="http://schemas.microsoft.com/office/drawing/2014/main" id="{25937A2E-050D-AA5C-D240-180BF21BCAA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54761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C9DA-D279-B707-C7FC-8637ECC8AD40}"/>
              </a:ext>
            </a:extLst>
          </p:cNvPr>
          <p:cNvSpPr>
            <a:spLocks noGrp="1"/>
          </p:cNvSpPr>
          <p:nvPr>
            <p:ph type="title"/>
          </p:nvPr>
        </p:nvSpPr>
        <p:spPr/>
        <p:txBody>
          <a:bodyPr/>
          <a:lstStyle/>
          <a:p>
            <a:r>
              <a:rPr lang="en-AU" dirty="0"/>
              <a:t>Results - DBSCAN</a:t>
            </a:r>
          </a:p>
        </p:txBody>
      </p:sp>
      <p:pic>
        <p:nvPicPr>
          <p:cNvPr id="5" name="Graphic 4" descr="Hourglass Finished with solid fill">
            <a:extLst>
              <a:ext uri="{FF2B5EF4-FFF2-40B4-BE49-F238E27FC236}">
                <a16:creationId xmlns:a16="http://schemas.microsoft.com/office/drawing/2014/main" id="{DD6E217B-020E-D788-3BB7-F7E2D782F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23263" y="2256263"/>
            <a:ext cx="2345473" cy="2345473"/>
          </a:xfrm>
          <a:prstGeom prst="rect">
            <a:avLst/>
          </a:prstGeom>
        </p:spPr>
      </p:pic>
      <p:pic>
        <p:nvPicPr>
          <p:cNvPr id="6" name="Camera 5">
            <a:extLst>
              <a:ext uri="{FF2B5EF4-FFF2-40B4-BE49-F238E27FC236}">
                <a16:creationId xmlns:a16="http://schemas.microsoft.com/office/drawing/2014/main" id="{BDA291BD-9E94-C2B4-EE87-BC5C299FC5D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859011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30B6-5347-94B5-3C82-DD8E310328F4}"/>
              </a:ext>
            </a:extLst>
          </p:cNvPr>
          <p:cNvSpPr>
            <a:spLocks noGrp="1"/>
          </p:cNvSpPr>
          <p:nvPr>
            <p:ph type="title"/>
          </p:nvPr>
        </p:nvSpPr>
        <p:spPr/>
        <p:txBody>
          <a:bodyPr/>
          <a:lstStyle/>
          <a:p>
            <a:r>
              <a:rPr lang="en-AU" dirty="0"/>
              <a:t>Results - HDBSCAN</a:t>
            </a:r>
          </a:p>
        </p:txBody>
      </p:sp>
      <p:pic>
        <p:nvPicPr>
          <p:cNvPr id="5" name="Picture 4">
            <a:extLst>
              <a:ext uri="{FF2B5EF4-FFF2-40B4-BE49-F238E27FC236}">
                <a16:creationId xmlns:a16="http://schemas.microsoft.com/office/drawing/2014/main" id="{8E5DE554-C50E-6500-6554-2A3FA7CC39DF}"/>
              </a:ext>
            </a:extLst>
          </p:cNvPr>
          <p:cNvPicPr>
            <a:picLocks noChangeAspect="1"/>
          </p:cNvPicPr>
          <p:nvPr/>
        </p:nvPicPr>
        <p:blipFill>
          <a:blip r:embed="rId2"/>
          <a:stretch>
            <a:fillRect/>
          </a:stretch>
        </p:blipFill>
        <p:spPr>
          <a:xfrm>
            <a:off x="1257716" y="1455569"/>
            <a:ext cx="5255476" cy="5037306"/>
          </a:xfrm>
          <a:prstGeom prst="rect">
            <a:avLst/>
          </a:prstGeom>
        </p:spPr>
      </p:pic>
      <p:pic>
        <p:nvPicPr>
          <p:cNvPr id="7" name="Picture 6">
            <a:extLst>
              <a:ext uri="{FF2B5EF4-FFF2-40B4-BE49-F238E27FC236}">
                <a16:creationId xmlns:a16="http://schemas.microsoft.com/office/drawing/2014/main" id="{38148979-ACE2-EC2F-2801-2395CA014D03}"/>
              </a:ext>
            </a:extLst>
          </p:cNvPr>
          <p:cNvPicPr>
            <a:picLocks noChangeAspect="1"/>
          </p:cNvPicPr>
          <p:nvPr/>
        </p:nvPicPr>
        <p:blipFill>
          <a:blip r:embed="rId3"/>
          <a:stretch>
            <a:fillRect/>
          </a:stretch>
        </p:blipFill>
        <p:spPr>
          <a:xfrm>
            <a:off x="7050310" y="1742048"/>
            <a:ext cx="4408959" cy="1686952"/>
          </a:xfrm>
          <a:prstGeom prst="rect">
            <a:avLst/>
          </a:prstGeom>
        </p:spPr>
      </p:pic>
      <p:pic>
        <p:nvPicPr>
          <p:cNvPr id="8" name="Camera 7">
            <a:extLst>
              <a:ext uri="{FF2B5EF4-FFF2-40B4-BE49-F238E27FC236}">
                <a16:creationId xmlns:a16="http://schemas.microsoft.com/office/drawing/2014/main" id="{0FC18CE2-817D-DEE8-38F1-7BD0E1CFC24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3998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ECD9A-5802-4BFA-2B61-BF27315A13A6}"/>
              </a:ext>
            </a:extLst>
          </p:cNvPr>
          <p:cNvSpPr>
            <a:spLocks noGrp="1"/>
          </p:cNvSpPr>
          <p:nvPr>
            <p:ph type="title"/>
          </p:nvPr>
        </p:nvSpPr>
        <p:spPr>
          <a:xfrm>
            <a:off x="804672" y="234086"/>
            <a:ext cx="4766330" cy="1454051"/>
          </a:xfrm>
        </p:spPr>
        <p:txBody>
          <a:bodyPr>
            <a:normAutofit/>
          </a:bodyPr>
          <a:lstStyle/>
          <a:p>
            <a:r>
              <a:rPr lang="en-AU" sz="3600" dirty="0">
                <a:solidFill>
                  <a:schemeClr val="tx2"/>
                </a:solidFill>
              </a:rPr>
              <a:t>Contents</a:t>
            </a:r>
          </a:p>
        </p:txBody>
      </p:sp>
      <p:sp>
        <p:nvSpPr>
          <p:cNvPr id="3" name="Content Placeholder 2">
            <a:extLst>
              <a:ext uri="{FF2B5EF4-FFF2-40B4-BE49-F238E27FC236}">
                <a16:creationId xmlns:a16="http://schemas.microsoft.com/office/drawing/2014/main" id="{706A71F8-96D3-ACD2-167B-3EEF50177177}"/>
              </a:ext>
            </a:extLst>
          </p:cNvPr>
          <p:cNvSpPr>
            <a:spLocks noGrp="1"/>
          </p:cNvSpPr>
          <p:nvPr>
            <p:ph idx="1"/>
          </p:nvPr>
        </p:nvSpPr>
        <p:spPr>
          <a:xfrm>
            <a:off x="804672" y="1301807"/>
            <a:ext cx="5013568" cy="5177928"/>
          </a:xfrm>
        </p:spPr>
        <p:txBody>
          <a:bodyPr anchor="t">
            <a:normAutofit fontScale="92500" lnSpcReduction="10000"/>
          </a:bodyPr>
          <a:lstStyle/>
          <a:p>
            <a:r>
              <a:rPr lang="en-AU" sz="1400" dirty="0">
                <a:solidFill>
                  <a:schemeClr val="tx2"/>
                </a:solidFill>
              </a:rPr>
              <a:t>Problem description</a:t>
            </a:r>
          </a:p>
          <a:p>
            <a:pPr lvl="1"/>
            <a:r>
              <a:rPr lang="en-AU" sz="1400" dirty="0">
                <a:solidFill>
                  <a:schemeClr val="tx2"/>
                </a:solidFill>
              </a:rPr>
              <a:t>Incentives</a:t>
            </a:r>
          </a:p>
          <a:p>
            <a:pPr lvl="1"/>
            <a:r>
              <a:rPr lang="en-AU" sz="1400" dirty="0">
                <a:solidFill>
                  <a:schemeClr val="tx2"/>
                </a:solidFill>
              </a:rPr>
              <a:t>Research Question</a:t>
            </a:r>
          </a:p>
          <a:p>
            <a:pPr lvl="1"/>
            <a:r>
              <a:rPr lang="en-AU" sz="1400" dirty="0">
                <a:solidFill>
                  <a:schemeClr val="tx2"/>
                </a:solidFill>
              </a:rPr>
              <a:t>Selected reference domain</a:t>
            </a:r>
          </a:p>
          <a:p>
            <a:r>
              <a:rPr lang="en-AU" sz="1400" dirty="0">
                <a:solidFill>
                  <a:schemeClr val="tx2"/>
                </a:solidFill>
              </a:rPr>
              <a:t>Overview</a:t>
            </a:r>
          </a:p>
          <a:p>
            <a:r>
              <a:rPr lang="en-AU" sz="1400" dirty="0">
                <a:solidFill>
                  <a:schemeClr val="tx2"/>
                </a:solidFill>
              </a:rPr>
              <a:t>Methodology</a:t>
            </a:r>
          </a:p>
          <a:p>
            <a:pPr lvl="1"/>
            <a:r>
              <a:rPr lang="en-AU" sz="1400" dirty="0">
                <a:solidFill>
                  <a:schemeClr val="tx2"/>
                </a:solidFill>
              </a:rPr>
              <a:t>Phase 1</a:t>
            </a:r>
          </a:p>
          <a:p>
            <a:pPr lvl="1"/>
            <a:r>
              <a:rPr lang="en-AU" sz="1400" dirty="0">
                <a:solidFill>
                  <a:schemeClr val="tx2"/>
                </a:solidFill>
              </a:rPr>
              <a:t>Phase 2</a:t>
            </a:r>
          </a:p>
          <a:p>
            <a:pPr lvl="1"/>
            <a:r>
              <a:rPr lang="en-AU" sz="1400" dirty="0">
                <a:solidFill>
                  <a:schemeClr val="tx2"/>
                </a:solidFill>
              </a:rPr>
              <a:t>Phase 3</a:t>
            </a:r>
          </a:p>
          <a:p>
            <a:pPr lvl="1"/>
            <a:r>
              <a:rPr lang="en-AU" sz="1400" dirty="0">
                <a:solidFill>
                  <a:schemeClr val="tx2"/>
                </a:solidFill>
              </a:rPr>
              <a:t>Phase 4</a:t>
            </a:r>
          </a:p>
          <a:p>
            <a:r>
              <a:rPr lang="en-AU" sz="1400" dirty="0">
                <a:solidFill>
                  <a:schemeClr val="tx2"/>
                </a:solidFill>
              </a:rPr>
              <a:t>Results</a:t>
            </a:r>
          </a:p>
          <a:p>
            <a:pPr lvl="1"/>
            <a:r>
              <a:rPr lang="en-AU" sz="1400" dirty="0">
                <a:solidFill>
                  <a:schemeClr val="tx2"/>
                </a:solidFill>
              </a:rPr>
              <a:t>Exploratory Data analysis</a:t>
            </a:r>
          </a:p>
          <a:p>
            <a:pPr lvl="1"/>
            <a:r>
              <a:rPr lang="en-AU" sz="1400" dirty="0">
                <a:solidFill>
                  <a:schemeClr val="tx2"/>
                </a:solidFill>
              </a:rPr>
              <a:t>Principal component analysis</a:t>
            </a:r>
          </a:p>
          <a:p>
            <a:pPr lvl="1"/>
            <a:r>
              <a:rPr lang="en-AU" sz="1400" dirty="0">
                <a:solidFill>
                  <a:schemeClr val="tx2"/>
                </a:solidFill>
              </a:rPr>
              <a:t>Uniform Manifold Approximation and Projection</a:t>
            </a:r>
          </a:p>
          <a:p>
            <a:pPr lvl="1"/>
            <a:r>
              <a:rPr lang="en-AU" sz="1400" dirty="0">
                <a:solidFill>
                  <a:schemeClr val="tx2"/>
                </a:solidFill>
              </a:rPr>
              <a:t>K-means</a:t>
            </a:r>
          </a:p>
          <a:p>
            <a:pPr lvl="1"/>
            <a:r>
              <a:rPr lang="en-AU" sz="1400" dirty="0">
                <a:solidFill>
                  <a:schemeClr val="tx2"/>
                </a:solidFill>
              </a:rPr>
              <a:t>DBSCAN</a:t>
            </a:r>
          </a:p>
          <a:p>
            <a:pPr lvl="1"/>
            <a:r>
              <a:rPr lang="en-AU" sz="1400" dirty="0">
                <a:solidFill>
                  <a:schemeClr val="tx2"/>
                </a:solidFill>
              </a:rPr>
              <a:t>HDBSCAN</a:t>
            </a:r>
          </a:p>
          <a:p>
            <a:pPr lvl="1"/>
            <a:r>
              <a:rPr lang="en-AU" sz="1400" dirty="0">
                <a:solidFill>
                  <a:schemeClr val="tx2"/>
                </a:solidFill>
              </a:rPr>
              <a:t>Statistical Analysis</a:t>
            </a:r>
          </a:p>
          <a:p>
            <a:r>
              <a:rPr lang="en-AU" sz="1400" dirty="0">
                <a:solidFill>
                  <a:schemeClr val="tx2"/>
                </a:solidFill>
              </a:rPr>
              <a:t>Conclusion </a:t>
            </a:r>
          </a:p>
          <a:p>
            <a:r>
              <a:rPr lang="en-AU" sz="1400" dirty="0">
                <a:solidFill>
                  <a:schemeClr val="tx2"/>
                </a:solidFill>
              </a:rPr>
              <a:t>Demonstration</a:t>
            </a:r>
          </a:p>
          <a:p>
            <a:r>
              <a:rPr lang="en-AU" sz="1400" dirty="0">
                <a:solidFill>
                  <a:schemeClr val="tx2"/>
                </a:solidFill>
              </a:rPr>
              <a:t>References</a:t>
            </a: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amera 3">
            <a:extLst>
              <a:ext uri="{FF2B5EF4-FFF2-40B4-BE49-F238E27FC236}">
                <a16:creationId xmlns:a16="http://schemas.microsoft.com/office/drawing/2014/main" id="{D107284E-CE35-6DA3-5E87-FAE9076CDE1A}"/>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8614506" y="2725769"/>
            <a:ext cx="2330005" cy="2330005"/>
          </a:xfrm>
          <a:prstGeom prst="ellipse">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141060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9A26-E241-6C80-73B0-05EE68E0E041}"/>
              </a:ext>
            </a:extLst>
          </p:cNvPr>
          <p:cNvSpPr>
            <a:spLocks noGrp="1"/>
          </p:cNvSpPr>
          <p:nvPr>
            <p:ph type="title"/>
          </p:nvPr>
        </p:nvSpPr>
        <p:spPr/>
        <p:txBody>
          <a:bodyPr/>
          <a:lstStyle/>
          <a:p>
            <a:r>
              <a:rPr lang="en-AU" dirty="0"/>
              <a:t>Results - Statistical Analysis</a:t>
            </a:r>
          </a:p>
        </p:txBody>
      </p:sp>
      <p:pic>
        <p:nvPicPr>
          <p:cNvPr id="4" name="Camera 3">
            <a:extLst>
              <a:ext uri="{FF2B5EF4-FFF2-40B4-BE49-F238E27FC236}">
                <a16:creationId xmlns:a16="http://schemas.microsoft.com/office/drawing/2014/main" id="{E998BDBC-4DC7-D264-E420-614DB6B03B23}"/>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5" name="Picture 4" descr="A graph of a number of different colored lines&#10;&#10;Description automatically generated with medium confidence">
            <a:extLst>
              <a:ext uri="{FF2B5EF4-FFF2-40B4-BE49-F238E27FC236}">
                <a16:creationId xmlns:a16="http://schemas.microsoft.com/office/drawing/2014/main" id="{0B9355ED-D428-E25C-206A-17B3C09F1C1F}"/>
              </a:ext>
            </a:extLst>
          </p:cNvPr>
          <p:cNvPicPr>
            <a:picLocks noChangeAspect="1"/>
          </p:cNvPicPr>
          <p:nvPr/>
        </p:nvPicPr>
        <p:blipFill>
          <a:blip r:embed="rId4"/>
          <a:stretch>
            <a:fillRect/>
          </a:stretch>
        </p:blipFill>
        <p:spPr>
          <a:xfrm>
            <a:off x="838200" y="1563020"/>
            <a:ext cx="5731510" cy="1641475"/>
          </a:xfrm>
          <a:prstGeom prst="rect">
            <a:avLst/>
          </a:prstGeom>
        </p:spPr>
      </p:pic>
      <p:pic>
        <p:nvPicPr>
          <p:cNvPr id="6" name="Picture 5" descr="A graph of a number of different levels&#10;&#10;Description automatically generated with medium confidence">
            <a:extLst>
              <a:ext uri="{FF2B5EF4-FFF2-40B4-BE49-F238E27FC236}">
                <a16:creationId xmlns:a16="http://schemas.microsoft.com/office/drawing/2014/main" id="{A4BEDB70-DF63-6DCA-70CA-476EE4D401B7}"/>
              </a:ext>
            </a:extLst>
          </p:cNvPr>
          <p:cNvPicPr>
            <a:picLocks noChangeAspect="1"/>
          </p:cNvPicPr>
          <p:nvPr/>
        </p:nvPicPr>
        <p:blipFill>
          <a:blip r:embed="rId5"/>
          <a:stretch>
            <a:fillRect/>
          </a:stretch>
        </p:blipFill>
        <p:spPr>
          <a:xfrm>
            <a:off x="838200" y="3204495"/>
            <a:ext cx="5731510" cy="1631315"/>
          </a:xfrm>
          <a:prstGeom prst="rect">
            <a:avLst/>
          </a:prstGeom>
        </p:spPr>
      </p:pic>
      <p:pic>
        <p:nvPicPr>
          <p:cNvPr id="7" name="Picture 6" descr="A graph of a bar chart&#10;&#10;Description automatically generated with medium confidence">
            <a:extLst>
              <a:ext uri="{FF2B5EF4-FFF2-40B4-BE49-F238E27FC236}">
                <a16:creationId xmlns:a16="http://schemas.microsoft.com/office/drawing/2014/main" id="{E2041352-9664-B898-1609-6753AB343421}"/>
              </a:ext>
            </a:extLst>
          </p:cNvPr>
          <p:cNvPicPr>
            <a:picLocks noChangeAspect="1"/>
          </p:cNvPicPr>
          <p:nvPr/>
        </p:nvPicPr>
        <p:blipFill>
          <a:blip r:embed="rId6"/>
          <a:stretch>
            <a:fillRect/>
          </a:stretch>
        </p:blipFill>
        <p:spPr>
          <a:xfrm>
            <a:off x="838200" y="4939284"/>
            <a:ext cx="5731510" cy="1615440"/>
          </a:xfrm>
          <a:prstGeom prst="rect">
            <a:avLst/>
          </a:prstGeom>
        </p:spPr>
      </p:pic>
    </p:spTree>
    <p:extLst>
      <p:ext uri="{BB962C8B-B14F-4D97-AF65-F5344CB8AC3E}">
        <p14:creationId xmlns:p14="http://schemas.microsoft.com/office/powerpoint/2010/main" val="121133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0C820-87B0-C717-E397-CF20FC1F0844}"/>
              </a:ext>
            </a:extLst>
          </p:cNvPr>
          <p:cNvSpPr>
            <a:spLocks noGrp="1"/>
          </p:cNvSpPr>
          <p:nvPr>
            <p:ph type="title"/>
          </p:nvPr>
        </p:nvSpPr>
        <p:spPr>
          <a:xfrm>
            <a:off x="804291" y="296674"/>
            <a:ext cx="4766330" cy="1454051"/>
          </a:xfrm>
        </p:spPr>
        <p:txBody>
          <a:bodyPr>
            <a:normAutofit/>
          </a:bodyPr>
          <a:lstStyle/>
          <a:p>
            <a:r>
              <a:rPr lang="en-AU" sz="3600" dirty="0">
                <a:solidFill>
                  <a:schemeClr val="tx2"/>
                </a:solidFill>
              </a:rPr>
              <a:t>Conclusion</a:t>
            </a:r>
          </a:p>
        </p:txBody>
      </p:sp>
      <p:sp>
        <p:nvSpPr>
          <p:cNvPr id="3" name="Content Placeholder 2">
            <a:extLst>
              <a:ext uri="{FF2B5EF4-FFF2-40B4-BE49-F238E27FC236}">
                <a16:creationId xmlns:a16="http://schemas.microsoft.com/office/drawing/2014/main" id="{A4E26DB5-4E6F-A6CD-57AC-60E3D694A7DB}"/>
              </a:ext>
            </a:extLst>
          </p:cNvPr>
          <p:cNvSpPr>
            <a:spLocks noGrp="1"/>
          </p:cNvSpPr>
          <p:nvPr>
            <p:ph idx="1"/>
          </p:nvPr>
        </p:nvSpPr>
        <p:spPr>
          <a:xfrm>
            <a:off x="804672" y="1779104"/>
            <a:ext cx="4765949" cy="3996055"/>
          </a:xfrm>
        </p:spPr>
        <p:txBody>
          <a:bodyPr anchor="t">
            <a:normAutofit lnSpcReduction="10000"/>
          </a:bodyPr>
          <a:lstStyle/>
          <a:p>
            <a:pPr marL="0" indent="0">
              <a:buNone/>
            </a:pPr>
            <a:r>
              <a:rPr lang="en-AU" sz="1400" kern="100" dirty="0">
                <a:solidFill>
                  <a:schemeClr val="tx2"/>
                </a:solidFill>
                <a:latin typeface="Arial" panose="020B0604020202020204" pitchFamily="34" charset="0"/>
                <a:ea typeface="DengXian" panose="02010600030101010101" pitchFamily="2" charset="-122"/>
                <a:cs typeface="Cordia New" panose="020B0304020202020204" pitchFamily="34" charset="-34"/>
              </a:rPr>
              <a:t>T</a:t>
            </a:r>
            <a:r>
              <a:rPr lang="en-AU" sz="1400" kern="100" dirty="0">
                <a:solidFill>
                  <a:schemeClr val="tx2"/>
                </a:solidFill>
                <a:effectLst/>
                <a:latin typeface="Arial" panose="020B0604020202020204" pitchFamily="34" charset="0"/>
                <a:ea typeface="DengXian" panose="02010600030101010101" pitchFamily="2" charset="-122"/>
                <a:cs typeface="Cordia New" panose="020B0304020202020204" pitchFamily="34" charset="-34"/>
              </a:rPr>
              <a:t>he project has demonstrated a methodology involving UMAP and HDBSCAN that:</a:t>
            </a:r>
          </a:p>
          <a:p>
            <a:pPr>
              <a:buFontTx/>
              <a:buChar char="-"/>
            </a:pPr>
            <a:r>
              <a:rPr lang="en-AU" sz="1400" kern="100" dirty="0">
                <a:solidFill>
                  <a:schemeClr val="tx2"/>
                </a:solidFill>
                <a:latin typeface="Arial" panose="020B0604020202020204" pitchFamily="34" charset="0"/>
                <a:ea typeface="DengXian" panose="02010600030101010101" pitchFamily="2" charset="-122"/>
                <a:cs typeface="Cordia New" panose="020B0304020202020204" pitchFamily="34" charset="-34"/>
              </a:rPr>
              <a:t>Can l</a:t>
            </a:r>
            <a:r>
              <a:rPr lang="en-AU" sz="1400" kern="100" dirty="0">
                <a:solidFill>
                  <a:schemeClr val="tx2"/>
                </a:solidFill>
                <a:effectLst/>
                <a:latin typeface="Arial" panose="020B0604020202020204" pitchFamily="34" charset="0"/>
                <a:ea typeface="DengXian" panose="02010600030101010101" pitchFamily="2" charset="-122"/>
                <a:cs typeface="Cordia New" panose="020B0304020202020204" pitchFamily="34" charset="-34"/>
              </a:rPr>
              <a:t>ocate potential patterns of bias</a:t>
            </a:r>
          </a:p>
          <a:p>
            <a:pPr>
              <a:buFontTx/>
              <a:buChar char="-"/>
            </a:pPr>
            <a:r>
              <a:rPr lang="en-AU" sz="1400" kern="100" dirty="0">
                <a:solidFill>
                  <a:schemeClr val="tx2"/>
                </a:solidFill>
                <a:effectLst/>
                <a:latin typeface="Arial" panose="020B0604020202020204" pitchFamily="34" charset="0"/>
                <a:ea typeface="DengXian" panose="02010600030101010101" pitchFamily="2" charset="-122"/>
                <a:cs typeface="Cordia New" panose="020B0304020202020204" pitchFamily="34" charset="-34"/>
              </a:rPr>
              <a:t>Has reasonable computational cost and low organizational cost</a:t>
            </a:r>
          </a:p>
          <a:p>
            <a:pPr>
              <a:buFontTx/>
              <a:buChar char="-"/>
            </a:pPr>
            <a:r>
              <a:rPr lang="en-AU" sz="1400" kern="100" dirty="0">
                <a:solidFill>
                  <a:schemeClr val="tx2"/>
                </a:solidFill>
                <a:effectLst/>
                <a:latin typeface="Arial" panose="020B0604020202020204" pitchFamily="34" charset="0"/>
                <a:ea typeface="DengXian" panose="02010600030101010101" pitchFamily="2" charset="-122"/>
                <a:cs typeface="Cordia New" panose="020B0304020202020204" pitchFamily="34" charset="-34"/>
              </a:rPr>
              <a:t>Encourages victim focussed dialogue, that isn’t reliant on self-reporting or survey responses,</a:t>
            </a:r>
          </a:p>
          <a:p>
            <a:pPr>
              <a:buFontTx/>
              <a:buChar char="-"/>
            </a:pPr>
            <a:r>
              <a:rPr lang="en-AU" sz="1400" kern="100" dirty="0">
                <a:solidFill>
                  <a:schemeClr val="tx2"/>
                </a:solidFill>
                <a:effectLst/>
                <a:latin typeface="Arial" panose="020B0604020202020204" pitchFamily="34" charset="0"/>
                <a:ea typeface="DengXian" panose="02010600030101010101" pitchFamily="2" charset="-122"/>
                <a:cs typeface="Cordia New" panose="020B0304020202020204" pitchFamily="34" charset="-34"/>
              </a:rPr>
              <a:t>Is conceptually simple. </a:t>
            </a:r>
          </a:p>
          <a:p>
            <a:pPr>
              <a:buFontTx/>
              <a:buChar char="-"/>
            </a:pPr>
            <a:endParaRPr lang="en-AU" sz="1400" kern="100" dirty="0">
              <a:solidFill>
                <a:schemeClr val="tx2"/>
              </a:solidFill>
              <a:latin typeface="Arial" panose="020B0604020202020204" pitchFamily="34" charset="0"/>
              <a:ea typeface="DengXian" panose="02010600030101010101" pitchFamily="2" charset="-122"/>
              <a:cs typeface="Cordia New" panose="020B0304020202020204" pitchFamily="34" charset="-34"/>
            </a:endParaRPr>
          </a:p>
          <a:p>
            <a:pPr marL="0" indent="0">
              <a:buNone/>
            </a:pPr>
            <a:r>
              <a:rPr lang="en-AU" sz="1400" kern="100" dirty="0">
                <a:solidFill>
                  <a:schemeClr val="tx2"/>
                </a:solidFill>
                <a:effectLst/>
                <a:latin typeface="Arial" panose="020B0604020202020204" pitchFamily="34" charset="0"/>
                <a:ea typeface="DengXian" panose="02010600030101010101" pitchFamily="2" charset="-122"/>
                <a:cs typeface="Cordia New" panose="020B0304020202020204" pitchFamily="34" charset="-34"/>
              </a:rPr>
              <a:t>Future research should seek to apply these tools on other datasets to confirm its utility. There is a growing need for real-time modelling to flag potential bias and provide decision makers an opportunity to reflect on their decision before serious harm occurs. S</a:t>
            </a:r>
            <a:r>
              <a:rPr lang="en-AU" sz="1400" kern="100" dirty="0">
                <a:solidFill>
                  <a:schemeClr val="tx2"/>
                </a:solidFill>
                <a:latin typeface="Arial" panose="020B0604020202020204" pitchFamily="34" charset="0"/>
                <a:ea typeface="DengXian" panose="02010600030101010101" pitchFamily="2" charset="-122"/>
                <a:cs typeface="Cordia New" panose="020B0304020202020204" pitchFamily="34" charset="-34"/>
              </a:rPr>
              <a:t>tronger validation methods for UMAP when used in an unsupervised manner would also be beneficial and provide added weight to any evidence found through the statistical analysis.</a:t>
            </a:r>
            <a:endParaRPr lang="en-AU" sz="1400" kern="100" dirty="0">
              <a:solidFill>
                <a:schemeClr val="tx2"/>
              </a:solidFill>
              <a:effectLst/>
              <a:latin typeface="Aptos" panose="020B0004020202020204" pitchFamily="34" charset="0"/>
              <a:ea typeface="DengXian" panose="02010600030101010101" pitchFamily="2" charset="-122"/>
              <a:cs typeface="Cordia New" panose="020B0304020202020204" pitchFamily="34" charset="-34"/>
            </a:endParaRPr>
          </a:p>
          <a:p>
            <a:pPr marL="0" indent="0">
              <a:buNone/>
            </a:pPr>
            <a:endParaRPr lang="en-AU" sz="1400" dirty="0">
              <a:solidFill>
                <a:schemeClr val="tx2"/>
              </a:solidFill>
            </a:endParaRP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amera 3">
            <a:extLst>
              <a:ext uri="{FF2B5EF4-FFF2-40B4-BE49-F238E27FC236}">
                <a16:creationId xmlns:a16="http://schemas.microsoft.com/office/drawing/2014/main" id="{F3F8768A-5326-1902-8449-82F8DAB70321}"/>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8614506" y="2725769"/>
            <a:ext cx="2330005" cy="2330005"/>
          </a:xfrm>
          <a:prstGeom prst="ellipse">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194581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4CE-AB04-51B6-BDC4-4932C5A5A7EB}"/>
              </a:ext>
            </a:extLst>
          </p:cNvPr>
          <p:cNvSpPr>
            <a:spLocks noGrp="1"/>
          </p:cNvSpPr>
          <p:nvPr>
            <p:ph type="title"/>
          </p:nvPr>
        </p:nvSpPr>
        <p:spPr>
          <a:xfrm>
            <a:off x="838200" y="2766218"/>
            <a:ext cx="10515600" cy="1325563"/>
          </a:xfrm>
        </p:spPr>
        <p:txBody>
          <a:bodyPr/>
          <a:lstStyle/>
          <a:p>
            <a:pPr algn="ctr"/>
            <a:r>
              <a:rPr lang="en-AU" dirty="0"/>
              <a:t>Demonstration</a:t>
            </a:r>
          </a:p>
        </p:txBody>
      </p:sp>
      <p:pic>
        <p:nvPicPr>
          <p:cNvPr id="4" name="Camera 3">
            <a:extLst>
              <a:ext uri="{FF2B5EF4-FFF2-40B4-BE49-F238E27FC236}">
                <a16:creationId xmlns:a16="http://schemas.microsoft.com/office/drawing/2014/main" id="{A7D67A1E-00F8-73D8-B355-69C6B99DB232}"/>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774009" y="4539400"/>
            <a:ext cx="2057400" cy="2057400"/>
          </a:xfrm>
          <a:prstGeom prst="ellipse">
            <a:avLst/>
          </a:prstGeom>
        </p:spPr>
      </p:pic>
    </p:spTree>
    <p:extLst>
      <p:ext uri="{BB962C8B-B14F-4D97-AF65-F5344CB8AC3E}">
        <p14:creationId xmlns:p14="http://schemas.microsoft.com/office/powerpoint/2010/main" val="418925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B6A39-FE35-73BC-92AD-B50E53BB6B34}"/>
              </a:ext>
            </a:extLst>
          </p:cNvPr>
          <p:cNvSpPr>
            <a:spLocks noGrp="1"/>
          </p:cNvSpPr>
          <p:nvPr>
            <p:ph type="title"/>
          </p:nvPr>
        </p:nvSpPr>
        <p:spPr>
          <a:xfrm>
            <a:off x="838200" y="198103"/>
            <a:ext cx="10640754"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References</a:t>
            </a: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039D30AE-5FD3-F7B4-7A44-0355877F5988}"/>
              </a:ext>
            </a:extLst>
          </p:cNvPr>
          <p:cNvSpPr>
            <a:spLocks noGrp="1"/>
          </p:cNvSpPr>
          <p:nvPr>
            <p:ph idx="1"/>
          </p:nvPr>
        </p:nvSpPr>
        <p:spPr>
          <a:xfrm>
            <a:off x="838200" y="973949"/>
            <a:ext cx="10515600" cy="5203014"/>
          </a:xfrm>
        </p:spPr>
        <p:txBody>
          <a:bodyPr>
            <a:normAutofit fontScale="40000" lnSpcReduction="20000"/>
          </a:bodyPr>
          <a:lstStyle/>
          <a:p>
            <a:pPr marL="0" indent="0">
              <a:buNone/>
            </a:pPr>
            <a:r>
              <a:rPr lang="en-AU" dirty="0"/>
              <a:t>Auerbach, AD, </a:t>
            </a:r>
            <a:r>
              <a:rPr lang="en-AU" dirty="0" err="1"/>
              <a:t>Kripalani</a:t>
            </a:r>
            <a:r>
              <a:rPr lang="en-AU" dirty="0"/>
              <a:t>, S, </a:t>
            </a:r>
            <a:r>
              <a:rPr lang="en-AU" dirty="0" err="1"/>
              <a:t>Vasilevskis</a:t>
            </a:r>
            <a:r>
              <a:rPr lang="en-AU" dirty="0"/>
              <a:t>, EE, Sehgal, N, </a:t>
            </a:r>
            <a:r>
              <a:rPr lang="en-AU" dirty="0" err="1"/>
              <a:t>Lindenauer</a:t>
            </a:r>
            <a:r>
              <a:rPr lang="en-AU" dirty="0"/>
              <a:t>, PK, </a:t>
            </a:r>
            <a:r>
              <a:rPr lang="en-AU" dirty="0" err="1"/>
              <a:t>Metlay</a:t>
            </a:r>
            <a:r>
              <a:rPr lang="en-AU" dirty="0"/>
              <a:t>, JP, Fletcher, G, </a:t>
            </a:r>
            <a:r>
              <a:rPr lang="en-AU" dirty="0" err="1"/>
              <a:t>Ruhnke</a:t>
            </a:r>
            <a:r>
              <a:rPr lang="en-AU" dirty="0"/>
              <a:t>, GW, Flanders, SA, Kim, C, Williams, MV, Thomas, L, Giang, V, Herzig, SJ, Patel, K, </a:t>
            </a:r>
            <a:r>
              <a:rPr lang="en-AU" dirty="0" err="1"/>
              <a:t>Boscardin</a:t>
            </a:r>
            <a:r>
              <a:rPr lang="en-AU" dirty="0"/>
              <a:t>, WJ, Robinson, EJ &amp; </a:t>
            </a:r>
            <a:r>
              <a:rPr lang="en-AU" dirty="0" err="1"/>
              <a:t>Schnipper</a:t>
            </a:r>
            <a:r>
              <a:rPr lang="en-AU" dirty="0"/>
              <a:t>, JL 2016, 'Preventability and Causes of Readmissions in a National Cohort of General Medicine Patients', JAMA internal medicine, vol. 176, no. 4, pp. 484-493.</a:t>
            </a:r>
          </a:p>
          <a:p>
            <a:pPr marL="0" indent="0">
              <a:buNone/>
            </a:pPr>
            <a:r>
              <a:rPr lang="en-AU" dirty="0" err="1"/>
              <a:t>Aysolmaz</a:t>
            </a:r>
            <a:r>
              <a:rPr lang="en-AU" dirty="0"/>
              <a:t>, B, Iren, D &amp; Dau, N 2020, 'Preventing algorithmic Bias in the development of algorithmic decision-making systems: A Delphi study'.</a:t>
            </a:r>
          </a:p>
          <a:p>
            <a:pPr marL="0" indent="0">
              <a:buNone/>
            </a:pPr>
            <a:r>
              <a:rPr lang="en-AU" dirty="0"/>
              <a:t>Bivens, R &amp; Hoque, AS 2018, 'Programming sex, gender, and sexuality: Infrastructural failures in the “feminist” dating app Bumble', Canadian Journal of Communication, vol. 43, no. 3, pp. 441-459.</a:t>
            </a:r>
          </a:p>
          <a:p>
            <a:pPr marL="0" indent="0">
              <a:buNone/>
            </a:pPr>
            <a:r>
              <a:rPr lang="en-AU" dirty="0"/>
              <a:t>Bock, H-H 2007, 'Clustering Methods: A History of k-Means Algorithms', in Springer Berlin Heidelberg, pp. 161-172.</a:t>
            </a:r>
          </a:p>
          <a:p>
            <a:pPr marL="0" indent="0">
              <a:buNone/>
            </a:pPr>
            <a:r>
              <a:rPr lang="en-AU" dirty="0" err="1"/>
              <a:t>Caliskan</a:t>
            </a:r>
            <a:r>
              <a:rPr lang="en-AU" dirty="0"/>
              <a:t>, A, Ajay, PP, Charlesworth, T, Wolfe, R &amp; Banaji, MR 2022, 'Gender Bias in Word Embeddings: A Comprehensive Analysis of Frequency, Syntax, and Semantics', paper presented at Proceedings of the 2022 AAAI/ACM Conference on AI, Ethics, and Society, Oxford, United Kingdom.</a:t>
            </a:r>
          </a:p>
          <a:p>
            <a:pPr marL="0" indent="0">
              <a:buNone/>
            </a:pPr>
            <a:r>
              <a:rPr lang="en-AU" dirty="0"/>
              <a:t>Citro, CF, </a:t>
            </a:r>
            <a:r>
              <a:rPr lang="en-AU" dirty="0" err="1"/>
              <a:t>Dabady</a:t>
            </a:r>
            <a:r>
              <a:rPr lang="en-AU" dirty="0"/>
              <a:t>, M &amp; Blank, RM 2004, Measuring Racial Discrimination, National Academies Press, Washington, D.C., UNITED STATES.</a:t>
            </a:r>
          </a:p>
          <a:p>
            <a:pPr marL="0" indent="0">
              <a:buNone/>
            </a:pPr>
            <a:r>
              <a:rPr lang="en-AU" dirty="0" err="1"/>
              <a:t>Drobot</a:t>
            </a:r>
            <a:r>
              <a:rPr lang="en-AU" dirty="0"/>
              <a:t>, AT 2020, 'Industrial Transformation and the Digital Revolution: A Focus on Artificial Intelligence, Data Science and Data Engineering', in IEEE.</a:t>
            </a:r>
          </a:p>
          <a:p>
            <a:pPr marL="0" indent="0">
              <a:buNone/>
            </a:pPr>
            <a:r>
              <a:rPr lang="en-AU" dirty="0" err="1"/>
              <a:t>Ezugwu</a:t>
            </a:r>
            <a:r>
              <a:rPr lang="en-AU" dirty="0"/>
              <a:t>, AE, Shukla, AK, Agbaje, MB, </a:t>
            </a:r>
            <a:r>
              <a:rPr lang="en-AU" dirty="0" err="1"/>
              <a:t>Oyelade</a:t>
            </a:r>
            <a:r>
              <a:rPr lang="en-AU" dirty="0"/>
              <a:t>, ON, José-García, A &amp; </a:t>
            </a:r>
            <a:r>
              <a:rPr lang="en-AU" dirty="0" err="1"/>
              <a:t>Agushaka</a:t>
            </a:r>
            <a:r>
              <a:rPr lang="en-AU" dirty="0"/>
              <a:t>, JO 2021, 'Automatic clustering algorithms: a systematic review and bibliometric analysis of relevant literature', Neural Computing and Applications, vol. 33, no. 11, 2021/06/01, pp. 6247-6306.</a:t>
            </a:r>
          </a:p>
          <a:p>
            <a:pPr marL="0" indent="0">
              <a:buNone/>
            </a:pPr>
            <a:r>
              <a:rPr lang="en-AU" dirty="0"/>
              <a:t>Fraser, L-A, Twombly, J, Zhu, M, Long, Q, </a:t>
            </a:r>
            <a:r>
              <a:rPr lang="en-AU" dirty="0" err="1"/>
              <a:t>Hanfelt</a:t>
            </a:r>
            <a:r>
              <a:rPr lang="en-AU" dirty="0"/>
              <a:t>, JJ, Narayan, KMV, Wilson, PWF &amp; Phillips, LS 2010, 'Delay in Diagnosis of Diabetes Is Not the Patient's Fault', Diabetes Care, vol. 33, no. 1, pp. e10-e10.</a:t>
            </a:r>
          </a:p>
          <a:p>
            <a:pPr marL="0" indent="0">
              <a:buNone/>
            </a:pPr>
            <a:r>
              <a:rPr lang="en-AU" dirty="0"/>
              <a:t>Garcia, ACB, Garcia, MGP &amp; </a:t>
            </a:r>
            <a:r>
              <a:rPr lang="en-AU" dirty="0" err="1"/>
              <a:t>Rigobon</a:t>
            </a:r>
            <a:r>
              <a:rPr lang="en-AU" dirty="0"/>
              <a:t>, R 2024, 'Algorithmic discrimination in the credit domain: what do we know about it?', AI &amp;amp; SOCIETY, vol. 39, no. 4, pp. 2059-2098.</a:t>
            </a:r>
          </a:p>
          <a:p>
            <a:pPr marL="0" indent="0">
              <a:buNone/>
            </a:pPr>
            <a:r>
              <a:rPr lang="en-AU" dirty="0"/>
              <a:t>Greenwald, AG, Dasgupta, N, Dovidio, JF, Kang, J, Moss-</a:t>
            </a:r>
            <a:r>
              <a:rPr lang="en-AU" dirty="0" err="1"/>
              <a:t>Racusin</a:t>
            </a:r>
            <a:r>
              <a:rPr lang="en-AU" dirty="0"/>
              <a:t>, CA &amp; </a:t>
            </a:r>
            <a:r>
              <a:rPr lang="en-AU" dirty="0" err="1"/>
              <a:t>Teachman</a:t>
            </a:r>
            <a:r>
              <a:rPr lang="en-AU" dirty="0"/>
              <a:t>, BA 2022, 'Implicit-Bias Remedies: Treating Discriminatory Bias as a Public-Health Problem', Psychological Science in the Public Interest, vol. 23, no. 1, pp. 7-40.</a:t>
            </a:r>
          </a:p>
          <a:p>
            <a:pPr marL="0" indent="0">
              <a:buNone/>
            </a:pPr>
            <a:r>
              <a:rPr lang="en-AU" dirty="0"/>
              <a:t>Jindal, M, </a:t>
            </a:r>
            <a:r>
              <a:rPr lang="en-AU" dirty="0" err="1"/>
              <a:t>Chaiyachati</a:t>
            </a:r>
            <a:r>
              <a:rPr lang="en-AU" dirty="0"/>
              <a:t>, KH, Fung, V, Manson, SM &amp; Mortensen, K 2023, 'Eliminating health care inequities through strengthening access to care', Health Services Research, vol. 58, no. S3, pp. 300-310.</a:t>
            </a:r>
          </a:p>
          <a:p>
            <a:pPr marL="0" indent="0">
              <a:buNone/>
            </a:pPr>
            <a:r>
              <a:rPr lang="en-AU" dirty="0"/>
              <a:t>Kang, J &amp; Lane, K 2010, 'Seeing through </a:t>
            </a:r>
            <a:r>
              <a:rPr lang="en-AU" dirty="0" err="1"/>
              <a:t>colorblindness</a:t>
            </a:r>
            <a:r>
              <a:rPr lang="en-AU" dirty="0"/>
              <a:t>: Implicit bias and the law', </a:t>
            </a:r>
            <a:r>
              <a:rPr lang="en-AU" dirty="0" err="1"/>
              <a:t>UCLa</a:t>
            </a:r>
            <a:r>
              <a:rPr lang="en-AU" dirty="0"/>
              <a:t> L. rev., vol. 58, p. 465.</a:t>
            </a:r>
          </a:p>
          <a:p>
            <a:pPr marL="0" indent="0">
              <a:buNone/>
            </a:pPr>
            <a:r>
              <a:rPr lang="en-AU" dirty="0"/>
              <a:t>Klein, TA 2016, 'Exploring the ethical and societal implications of market segmentation and targeting: </a:t>
            </a:r>
            <a:r>
              <a:rPr lang="en-AU" dirty="0" err="1"/>
              <a:t>Macromarketing</a:t>
            </a:r>
            <a:r>
              <a:rPr lang="en-AU" dirty="0"/>
              <a:t> and distributive justice perspectives', Social Business, vol. 6, no. 2, pp. 109-124.</a:t>
            </a:r>
          </a:p>
          <a:p>
            <a:pPr marL="0" indent="0">
              <a:buNone/>
            </a:pPr>
            <a:r>
              <a:rPr lang="en-AU" dirty="0" err="1"/>
              <a:t>Köchling</a:t>
            </a:r>
            <a:r>
              <a:rPr lang="en-AU" dirty="0"/>
              <a:t>, A &amp; Wehner, MC 2020, 'Discriminated by an algorithm: a systematic review of discrimination and fairness by algorithmic decision-making in the context of HR recruitment and HR development', Business Research, vol. 13, no. 3, pp. 795-848.</a:t>
            </a:r>
          </a:p>
          <a:p>
            <a:pPr marL="0" indent="0">
              <a:buNone/>
            </a:pPr>
            <a:endParaRPr lang="en-AU" dirty="0"/>
          </a:p>
        </p:txBody>
      </p:sp>
    </p:spTree>
    <p:extLst>
      <p:ext uri="{BB962C8B-B14F-4D97-AF65-F5344CB8AC3E}">
        <p14:creationId xmlns:p14="http://schemas.microsoft.com/office/powerpoint/2010/main" val="301277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F6A768-AC38-CA5F-1EE5-ADBD28D0539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357AAF-A53A-9EC6-16D3-BA9E8DB92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BAFEE8-CBB5-2BB8-3F9F-E02F09671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187EC4C-4535-7D2E-72A8-953E4E00F4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6000012C-F6A8-3A2E-A57F-D43F46EFD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84B126-B173-143E-DEED-D04C67DD2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6B74240-DA38-596C-800C-5F06E9FAB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3ADEF416-1ABB-E061-0332-028393593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DDA11A1B-25A5-A481-4B8C-A5C628EA8C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30834FBA-73E0-AEFF-007B-10973C09D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FDA99BA-2F3D-603C-AC38-23DAB81D2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300C909-BDE4-42E0-EAA1-879B639B6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AD9A657E-F1C5-2EEE-EF6D-EE8ACAEB4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28073641-BBD7-B2F9-DDB8-C1BF948AC849}"/>
              </a:ext>
            </a:extLst>
          </p:cNvPr>
          <p:cNvSpPr>
            <a:spLocks noGrp="1"/>
          </p:cNvSpPr>
          <p:nvPr>
            <p:ph idx="1"/>
          </p:nvPr>
        </p:nvSpPr>
        <p:spPr>
          <a:xfrm>
            <a:off x="838200" y="973949"/>
            <a:ext cx="10515600" cy="5296747"/>
          </a:xfrm>
        </p:spPr>
        <p:txBody>
          <a:bodyPr>
            <a:normAutofit fontScale="40000" lnSpcReduction="20000"/>
          </a:bodyPr>
          <a:lstStyle/>
          <a:p>
            <a:pPr marL="0" indent="0">
              <a:buNone/>
            </a:pPr>
            <a:r>
              <a:rPr lang="en-AU" dirty="0"/>
              <a:t>Lawrence, BJ, Kerr, D, Pollard, CM, Theophilus, M, Alexander, E, Haywood, D &amp; O’Connor, M 2021, 'Weight bias among health care professionals: a systematic review and meta‐analysis', Obesity, vol. 29, no. 11, pp. 1802-1812.</a:t>
            </a:r>
          </a:p>
          <a:p>
            <a:pPr marL="0" indent="0">
              <a:buNone/>
            </a:pPr>
            <a:r>
              <a:rPr lang="en-AU" dirty="0"/>
              <a:t>Lim, TW 2019, Industrial revolution 4.0, tech giants, and digitized societies, Springer.</a:t>
            </a:r>
          </a:p>
          <a:p>
            <a:pPr marL="0" indent="0">
              <a:buNone/>
            </a:pPr>
            <a:r>
              <a:rPr lang="en-AU" dirty="0" err="1"/>
              <a:t>Louhichi</a:t>
            </a:r>
            <a:r>
              <a:rPr lang="en-AU" dirty="0"/>
              <a:t>, M, </a:t>
            </a:r>
            <a:r>
              <a:rPr lang="en-AU" dirty="0" err="1"/>
              <a:t>Nesmaoui</a:t>
            </a:r>
            <a:r>
              <a:rPr lang="en-AU" dirty="0"/>
              <a:t>, R, </a:t>
            </a:r>
            <a:r>
              <a:rPr lang="en-AU" dirty="0" err="1"/>
              <a:t>Mbarek</a:t>
            </a:r>
            <a:r>
              <a:rPr lang="en-AU" dirty="0"/>
              <a:t>, M &amp; Lazaar, M 2023, 'Shapley values for explaining the black box nature of machine learning model clustering', Procedia Computer Science, vol. 220, pp. 806-811.</a:t>
            </a:r>
          </a:p>
          <a:p>
            <a:pPr marL="0" indent="0">
              <a:buNone/>
            </a:pPr>
            <a:r>
              <a:rPr lang="en-AU" dirty="0" err="1"/>
              <a:t>Lugon</a:t>
            </a:r>
            <a:r>
              <a:rPr lang="en-AU" dirty="0"/>
              <a:t> </a:t>
            </a:r>
            <a:r>
              <a:rPr lang="en-AU" dirty="0" err="1"/>
              <a:t>Arantes</a:t>
            </a:r>
            <a:r>
              <a:rPr lang="en-AU" dirty="0"/>
              <a:t>, PDT 2021, 'The Due Diligence Standard and the Prevention of Racism and Discrimination', Netherlands International Law Review, vol. 68, no. 3, pp. 407-431.</a:t>
            </a:r>
          </a:p>
          <a:p>
            <a:pPr marL="0" indent="0">
              <a:buNone/>
            </a:pPr>
            <a:r>
              <a:rPr lang="en-AU" dirty="0"/>
              <a:t>McDavid, J 2020, 'The social dilemma', Journal of Religion and Film, vol. 24, no. 1, pp. 0_1-3.</a:t>
            </a:r>
          </a:p>
          <a:p>
            <a:pPr marL="0" indent="0">
              <a:buNone/>
            </a:pPr>
            <a:r>
              <a:rPr lang="en-AU" dirty="0"/>
              <a:t>McInnes, L &amp; Healy, J 2018, 'UMAP: Uniform Manifold Approximation and Projection for Dimension Reduction', 02/09.</a:t>
            </a:r>
          </a:p>
          <a:p>
            <a:pPr marL="0" indent="0">
              <a:buNone/>
            </a:pPr>
            <a:r>
              <a:rPr lang="en-AU" dirty="0"/>
              <a:t>McInnes, L, Healy, J &amp; </a:t>
            </a:r>
            <a:r>
              <a:rPr lang="en-AU" dirty="0" err="1"/>
              <a:t>Astels</a:t>
            </a:r>
            <a:r>
              <a:rPr lang="en-AU" dirty="0"/>
              <a:t>, S 2017, '</a:t>
            </a:r>
            <a:r>
              <a:rPr lang="en-AU" dirty="0" err="1"/>
              <a:t>hdbscan</a:t>
            </a:r>
            <a:r>
              <a:rPr lang="en-AU" dirty="0"/>
              <a:t>: Hierarchical density based clustering', The Journal of Open Source Software, vol. 2, no. 11, p. 205.</a:t>
            </a:r>
          </a:p>
          <a:p>
            <a:pPr marL="0" indent="0">
              <a:buNone/>
            </a:pPr>
            <a:r>
              <a:rPr lang="en-AU" dirty="0"/>
              <a:t>McInnes, LH, John; Melville, James 2018, 'UMAP: Uniform Manifold Approximation and Projection Documentation', viewed November 15, 2024, &lt;https://umap-learn.readthedocs.io/en/latest/index.html&gt;.</a:t>
            </a:r>
          </a:p>
          <a:p>
            <a:pPr marL="0" indent="0">
              <a:buNone/>
            </a:pPr>
            <a:r>
              <a:rPr lang="en-AU" dirty="0" err="1"/>
              <a:t>Moerschel</a:t>
            </a:r>
            <a:r>
              <a:rPr lang="en-AU" dirty="0"/>
              <a:t>, L 2021, 'The Intersectionality of Anti-fat Prejudice'.</a:t>
            </a:r>
          </a:p>
          <a:p>
            <a:pPr marL="0" indent="0">
              <a:buNone/>
            </a:pPr>
            <a:r>
              <a:rPr lang="en-AU" dirty="0"/>
              <a:t>Nader, K 2020, 'DATING THROUGH THE FILTERS', Social Philosophy and Policy, vol. 37, no. 2, pp. 237-248.</a:t>
            </a:r>
          </a:p>
          <a:p>
            <a:pPr marL="0" indent="0">
              <a:buNone/>
            </a:pPr>
            <a:r>
              <a:rPr lang="en-AU" dirty="0"/>
              <a:t>Nagpal, A, </a:t>
            </a:r>
            <a:r>
              <a:rPr lang="en-AU" dirty="0" err="1"/>
              <a:t>Jatain</a:t>
            </a:r>
            <a:r>
              <a:rPr lang="en-AU" dirty="0"/>
              <a:t>, A &amp; Gaur, D 2013, 'Review based on data clustering algorithms', in 2013 IEEE Conference on Information &amp; Communication Technologies, pp. 298-303.</a:t>
            </a:r>
          </a:p>
          <a:p>
            <a:pPr marL="0" indent="0">
              <a:buNone/>
            </a:pPr>
            <a:r>
              <a:rPr lang="en-AU" dirty="0"/>
              <a:t>Naik, H, Murray, TM, Khan, M, Daly-</a:t>
            </a:r>
            <a:r>
              <a:rPr lang="en-AU" dirty="0" err="1"/>
              <a:t>Grafstein</a:t>
            </a:r>
            <a:r>
              <a:rPr lang="en-AU" dirty="0"/>
              <a:t>, D, Liu, G, </a:t>
            </a:r>
            <a:r>
              <a:rPr lang="en-AU" dirty="0" err="1"/>
              <a:t>Kassen</a:t>
            </a:r>
            <a:r>
              <a:rPr lang="en-AU" dirty="0"/>
              <a:t>, BO, </a:t>
            </a:r>
            <a:r>
              <a:rPr lang="en-AU" dirty="0" err="1"/>
              <a:t>Onrot</a:t>
            </a:r>
            <a:r>
              <a:rPr lang="en-AU" dirty="0"/>
              <a:t>, J, Sutherland, JM &amp; Staples, JA 2024, 'Population-Based Trends in Complexity of Hospital Inpatients', JAMA internal medicine, vol. 184, no. 2, pp. 183-192.</a:t>
            </a:r>
          </a:p>
          <a:p>
            <a:pPr marL="0" indent="0">
              <a:buNone/>
            </a:pPr>
            <a:r>
              <a:rPr lang="en-AU" dirty="0" err="1"/>
              <a:t>Nakip</a:t>
            </a:r>
            <a:r>
              <a:rPr lang="en-AU" dirty="0"/>
              <a:t>, M, </a:t>
            </a:r>
            <a:r>
              <a:rPr lang="en-AU" dirty="0" err="1"/>
              <a:t>Gökmen</a:t>
            </a:r>
            <a:r>
              <a:rPr lang="en-AU" dirty="0"/>
              <a:t>, A &amp; Mohammed, SA 2017, 'Financial Market Segmentation: An Application on Islamic Financial Markets', Journal of Applied Economics &amp; Business Research, vol. 7, no. 4.</a:t>
            </a:r>
          </a:p>
          <a:p>
            <a:pPr marL="0" indent="0">
              <a:buNone/>
            </a:pPr>
            <a:r>
              <a:rPr lang="en-AU" dirty="0"/>
              <a:t>Narr, G 2021, 'The Uncanny Swipe Drive: The Return of a Racist Mode of Algorithmic Thought on Dating Apps', Studies in Gender and Sexuality, vol. 22, no. 3, 2021/07/03, pp. 219-236.</a:t>
            </a:r>
          </a:p>
          <a:p>
            <a:pPr marL="0" indent="0">
              <a:buNone/>
            </a:pPr>
            <a:r>
              <a:rPr lang="en-AU" dirty="0"/>
              <a:t>Recchia, DR, Cramer, H, Wardle, J, Lee, DJ, Ostermann, T &amp; </a:t>
            </a:r>
            <a:r>
              <a:rPr lang="en-AU" dirty="0" err="1"/>
              <a:t>Lauche</a:t>
            </a:r>
            <a:r>
              <a:rPr lang="en-AU" dirty="0"/>
              <a:t>, R 2022, 'Profiles and predictors of healthcare utilization: using a cluster-analytic approach to identify typical users across conventional, allied and complementary medicine, and self-care', BMC Health Services Research, vol. 22, no. 1.</a:t>
            </a:r>
          </a:p>
          <a:p>
            <a:pPr marL="0" indent="0">
              <a:buNone/>
            </a:pPr>
            <a:r>
              <a:rPr lang="en-AU" dirty="0"/>
              <a:t>Rudin, C 2019, 'Stop explaining black box machine learning models for high stakes decisions and use interpretable models instead', Nature Machine Intelligence, vol. 1, no. 5, 2019/05/01, pp. 206-215.</a:t>
            </a:r>
          </a:p>
          <a:p>
            <a:pPr marL="0" indent="0">
              <a:buNone/>
            </a:pPr>
            <a:r>
              <a:rPr lang="en-AU" dirty="0"/>
              <a:t>Schäfer, J &amp; Wiese, L 2022, 'Clustering-Based Subgroup Detection for Automated Fairness Analysis', in Springer International Publishing, Cham, pp. 45-55.</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1812549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685306-E21B-D7C4-6B78-EBE0CFA1187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39E8CB-8D91-FA9C-A6C3-A1BF1164D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7B10B1-41E9-3DF4-1074-C481999A6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D67308B-9347-FE8F-8874-D2B03C973B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D37C88C2-9DEA-447E-C986-48CC0D640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813C616-C16B-57D8-EAEF-734E88907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B9927AB-7469-C546-0B88-ADC47BA6F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9F1737B6-C8D3-AC26-5578-321693A4A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9CFBCE6C-0A23-362D-1D63-BF040B5CF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BA4DE9CA-698E-F22E-9148-921424900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EB55280-2545-AC60-826F-D47090A33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B215EEA-7EB8-4229-183C-99E9C986C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E7E6294C-F1B0-B853-CE51-53780ECCFA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A2F76A28-0A15-A715-A450-EC5F5B914F82}"/>
              </a:ext>
            </a:extLst>
          </p:cNvPr>
          <p:cNvSpPr>
            <a:spLocks noGrp="1"/>
          </p:cNvSpPr>
          <p:nvPr>
            <p:ph idx="1"/>
          </p:nvPr>
        </p:nvSpPr>
        <p:spPr>
          <a:xfrm>
            <a:off x="838200" y="973949"/>
            <a:ext cx="10515600" cy="5296747"/>
          </a:xfrm>
        </p:spPr>
        <p:txBody>
          <a:bodyPr>
            <a:normAutofit/>
          </a:bodyPr>
          <a:lstStyle/>
          <a:p>
            <a:pPr marL="0" indent="0">
              <a:buNone/>
            </a:pPr>
            <a:r>
              <a:rPr lang="en-AU" sz="1100" dirty="0"/>
              <a:t>Smith, CT, Ratliff, KA, Ortner, T &amp; </a:t>
            </a:r>
            <a:r>
              <a:rPr lang="en-AU" sz="1100" dirty="0" err="1"/>
              <a:t>Vijver</a:t>
            </a:r>
            <a:r>
              <a:rPr lang="en-AU" sz="1100" dirty="0"/>
              <a:t>, F 2015, 'Implicit measures of attitudes', </a:t>
            </a:r>
            <a:r>
              <a:rPr lang="en-AU" sz="1100" dirty="0" err="1"/>
              <a:t>Behavior</a:t>
            </a:r>
            <a:r>
              <a:rPr lang="en-AU" sz="1100" dirty="0"/>
              <a:t> based assessment in psychology: Going beyond self-report in the personality, affective, motivation, and social domains, pp. 113-132.</a:t>
            </a:r>
          </a:p>
          <a:p>
            <a:pPr marL="0" indent="0">
              <a:buNone/>
            </a:pPr>
            <a:r>
              <a:rPr lang="en-AU" sz="1100" dirty="0"/>
              <a:t>Strack, B, </a:t>
            </a:r>
            <a:r>
              <a:rPr lang="en-AU" sz="1100" dirty="0" err="1"/>
              <a:t>Deshazo</a:t>
            </a:r>
            <a:r>
              <a:rPr lang="en-AU" sz="1100" dirty="0"/>
              <a:t>, JP, Gennings, C, Olmo, JL, Ventura, S, </a:t>
            </a:r>
            <a:r>
              <a:rPr lang="en-AU" sz="1100" dirty="0" err="1"/>
              <a:t>Cios</a:t>
            </a:r>
            <a:r>
              <a:rPr lang="en-AU" sz="1100" dirty="0"/>
              <a:t>, KJ &amp; Clore, JN 2014, 'Impact of HbA1c Measurement on Hospital Readmission Rates: Analysis of 70,000 Clinical Database Patient Records', BioMed Research International, vol. 2014, pp. 1-11.</a:t>
            </a:r>
          </a:p>
          <a:p>
            <a:pPr marL="0" indent="0">
              <a:buNone/>
            </a:pPr>
            <a:r>
              <a:rPr lang="en-AU" sz="1100" dirty="0"/>
              <a:t>van Giffen, B, </a:t>
            </a:r>
            <a:r>
              <a:rPr lang="en-AU" sz="1100" dirty="0" err="1"/>
              <a:t>Herhausen</a:t>
            </a:r>
            <a:r>
              <a:rPr lang="en-AU" sz="1100" dirty="0"/>
              <a:t>, D &amp; </a:t>
            </a:r>
            <a:r>
              <a:rPr lang="en-AU" sz="1100" dirty="0" err="1"/>
              <a:t>Fahse</a:t>
            </a:r>
            <a:r>
              <a:rPr lang="en-AU" sz="1100" dirty="0"/>
              <a:t>, T 2022, 'Overcoming the pitfalls and perils of algorithms: A classification of machine learning biases and mitigation methods', Journal of Business Research, vol. 144, 2022/05/01/, pp. 93-106.</a:t>
            </a:r>
          </a:p>
          <a:p>
            <a:pPr marL="0" indent="0">
              <a:buNone/>
            </a:pPr>
            <a:r>
              <a:rPr lang="en-AU" sz="1100" dirty="0"/>
              <a:t>Vázquez, FI, </a:t>
            </a:r>
            <a:r>
              <a:rPr lang="en-AU" sz="1100" dirty="0" err="1"/>
              <a:t>Zseby</a:t>
            </a:r>
            <a:r>
              <a:rPr lang="en-AU" sz="1100" dirty="0"/>
              <a:t>, T &amp; </a:t>
            </a:r>
            <a:r>
              <a:rPr lang="en-AU" sz="1100" dirty="0" err="1"/>
              <a:t>Zimek</a:t>
            </a:r>
            <a:r>
              <a:rPr lang="en-AU" sz="1100" dirty="0"/>
              <a:t>, A 2020, 'Interpretability and Refinement of Clustering', in 2020 IEEE 7th International Conference on Data Science and Advanced Analytics (DSAA), pp. 21-29.</a:t>
            </a:r>
          </a:p>
          <a:p>
            <a:pPr marL="0" indent="0">
              <a:buNone/>
            </a:pPr>
            <a:r>
              <a:rPr lang="en-AU" sz="1100" dirty="0"/>
              <a:t>Yang, H, Jiao, L &amp; Pan, Q 'A Survey on Interpretable Clustering', in IEEE.</a:t>
            </a:r>
          </a:p>
          <a:p>
            <a:pPr marL="0" indent="0">
              <a:buNone/>
            </a:pPr>
            <a:endParaRPr lang="en-AU" sz="1100" dirty="0"/>
          </a:p>
        </p:txBody>
      </p:sp>
    </p:spTree>
    <p:extLst>
      <p:ext uri="{BB962C8B-B14F-4D97-AF65-F5344CB8AC3E}">
        <p14:creationId xmlns:p14="http://schemas.microsoft.com/office/powerpoint/2010/main" val="277425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2B27D-B24F-B8FC-F35F-54B62C866ECE}"/>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Problem Description</a:t>
            </a:r>
          </a:p>
        </p:txBody>
      </p:sp>
      <p:sp>
        <p:nvSpPr>
          <p:cNvPr id="10" name="TextBox 9">
            <a:extLst>
              <a:ext uri="{FF2B5EF4-FFF2-40B4-BE49-F238E27FC236}">
                <a16:creationId xmlns:a16="http://schemas.microsoft.com/office/drawing/2014/main" id="{C079BEC0-92F3-3E9F-BEB8-4CC27056F69B}"/>
              </a:ext>
            </a:extLst>
          </p:cNvPr>
          <p:cNvSpPr txBox="1"/>
          <p:nvPr/>
        </p:nvSpPr>
        <p:spPr>
          <a:xfrm>
            <a:off x="804672" y="2421683"/>
            <a:ext cx="4031733" cy="3353476"/>
          </a:xfrm>
          <a:prstGeom prst="rect">
            <a:avLst/>
          </a:prstGeom>
        </p:spPr>
        <p:txBody>
          <a:bodyPr vert="horz" lIns="91440" tIns="45720" rIns="91440" bIns="45720" rtlCol="0" anchor="t">
            <a:normAutofit/>
          </a:bodyPr>
          <a:lstStyle/>
          <a:p>
            <a:pPr algn="just">
              <a:lnSpc>
                <a:spcPct val="90000"/>
              </a:lnSpc>
              <a:spcAft>
                <a:spcPts val="600"/>
              </a:spcAft>
            </a:pPr>
            <a:r>
              <a:rPr lang="en-US" sz="2000" dirty="0">
                <a:solidFill>
                  <a:schemeClr val="tx2"/>
                </a:solidFill>
              </a:rPr>
              <a:t>Many systems and organizations struggle to accurately assess for bias; implicit or otherwise. </a:t>
            </a:r>
          </a:p>
        </p:txBody>
      </p:sp>
      <p:grpSp>
        <p:nvGrpSpPr>
          <p:cNvPr id="20" name="Group 1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1" name="Freeform: Shape 2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Camera 10">
            <a:extLst>
              <a:ext uri="{FF2B5EF4-FFF2-40B4-BE49-F238E27FC236}">
                <a16:creationId xmlns:a16="http://schemas.microsoft.com/office/drawing/2014/main" id="{7321C99D-9E14-E56D-53E8-F9AF0D3DA1F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8614506" y="2725769"/>
            <a:ext cx="2330005" cy="2330005"/>
          </a:xfrm>
          <a:prstGeom prst="ellipse">
            <a:avLst/>
          </a:prstGeom>
          <a:ln>
            <a:noFill/>
          </a:ln>
          <a:effectLst>
            <a:outerShdw blurRad="190500" algn="tl" rotWithShape="0">
              <a:srgbClr val="000000">
                <a:alpha val="30000"/>
              </a:srgbClr>
            </a:outerShdw>
          </a:effectLst>
        </p:spPr>
      </p:pic>
      <p:sp>
        <p:nvSpPr>
          <p:cNvPr id="12" name="TextBox 11">
            <a:extLst>
              <a:ext uri="{FF2B5EF4-FFF2-40B4-BE49-F238E27FC236}">
                <a16:creationId xmlns:a16="http://schemas.microsoft.com/office/drawing/2014/main" id="{87EDC97F-B4CB-C628-267F-9C666D158AFB}"/>
              </a:ext>
            </a:extLst>
          </p:cNvPr>
          <p:cNvSpPr txBox="1"/>
          <p:nvPr/>
        </p:nvSpPr>
        <p:spPr>
          <a:xfrm>
            <a:off x="101586" y="4485385"/>
            <a:ext cx="3291558" cy="1569660"/>
          </a:xfrm>
          <a:prstGeom prst="rect">
            <a:avLst/>
          </a:prstGeom>
          <a:noFill/>
        </p:spPr>
        <p:txBody>
          <a:bodyPr wrap="square" rtlCol="0">
            <a:spAutoFit/>
          </a:bodyPr>
          <a:lstStyle/>
          <a:p>
            <a:pPr marL="285750" indent="-285750">
              <a:buFont typeface="Arial" panose="020B0604020202020204" pitchFamily="34" charset="0"/>
              <a:buChar char="•"/>
            </a:pPr>
            <a:r>
              <a:rPr lang="en-GB" sz="1200" dirty="0"/>
              <a:t>Machine learning tools learn bias (Miller, Peek &amp; Parker 2020)(van Giffen, </a:t>
            </a:r>
            <a:r>
              <a:rPr lang="en-GB" sz="1200" dirty="0" err="1"/>
              <a:t>Herhausen</a:t>
            </a:r>
            <a:r>
              <a:rPr lang="en-GB" sz="1200" dirty="0"/>
              <a:t> &amp; </a:t>
            </a:r>
            <a:r>
              <a:rPr lang="en-GB" sz="1200" dirty="0" err="1"/>
              <a:t>Fahse</a:t>
            </a:r>
            <a:r>
              <a:rPr lang="en-GB" sz="1200" dirty="0"/>
              <a:t> 2022)</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Real world examples (Bivens &amp; Hoque 2018; Garcia, Garcia &amp; </a:t>
            </a:r>
            <a:r>
              <a:rPr lang="en-GB" sz="1200" dirty="0" err="1"/>
              <a:t>Rigobon</a:t>
            </a:r>
            <a:r>
              <a:rPr lang="en-GB" sz="1200" dirty="0"/>
              <a:t> 2024; </a:t>
            </a:r>
            <a:r>
              <a:rPr lang="en-GB" sz="1200" dirty="0" err="1"/>
              <a:t>Köchling</a:t>
            </a:r>
            <a:r>
              <a:rPr lang="en-GB" sz="1200" dirty="0"/>
              <a:t> &amp; Wehner 2020; McDavid 2020; Nader 2020; Narr 2021).</a:t>
            </a:r>
            <a:endParaRPr lang="en-AU" sz="1200" dirty="0"/>
          </a:p>
        </p:txBody>
      </p:sp>
    </p:spTree>
    <p:extLst>
      <p:ext uri="{BB962C8B-B14F-4D97-AF65-F5344CB8AC3E}">
        <p14:creationId xmlns:p14="http://schemas.microsoft.com/office/powerpoint/2010/main" val="322165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F7C5A-9E44-52A5-7D86-8C47C71B2374}"/>
              </a:ext>
            </a:extLst>
          </p:cNvPr>
          <p:cNvSpPr>
            <a:spLocks noGrp="1"/>
          </p:cNvSpPr>
          <p:nvPr>
            <p:ph idx="1"/>
          </p:nvPr>
        </p:nvSpPr>
        <p:spPr>
          <a:xfrm>
            <a:off x="838200" y="1387928"/>
            <a:ext cx="10515600" cy="5148043"/>
          </a:xfrm>
        </p:spPr>
        <p:txBody>
          <a:bodyPr>
            <a:normAutofit lnSpcReduction="10000"/>
          </a:bodyPr>
          <a:lstStyle/>
          <a:p>
            <a:pPr marL="0" indent="0">
              <a:buNone/>
            </a:pPr>
            <a:r>
              <a:rPr lang="en-AU" sz="1800" dirty="0"/>
              <a:t>Current methods involve surveys and self-reporting which are useful but have several issues.</a:t>
            </a:r>
          </a:p>
          <a:p>
            <a:pPr marL="457200" lvl="1" indent="0">
              <a:lnSpc>
                <a:spcPct val="170000"/>
              </a:lnSpc>
              <a:buNone/>
            </a:pPr>
            <a:r>
              <a:rPr lang="en-AU" sz="1800" dirty="0"/>
              <a:t>	‘Save face’ </a:t>
            </a:r>
            <a:r>
              <a:rPr lang="fr-FR" sz="1800" dirty="0"/>
              <a:t>(Adams, </a:t>
            </a:r>
            <a:r>
              <a:rPr lang="fr-FR" sz="1800" dirty="0" err="1"/>
              <a:t>Soumerai</a:t>
            </a:r>
            <a:r>
              <a:rPr lang="fr-FR" sz="1800" dirty="0"/>
              <a:t> et al. 1999; </a:t>
            </a:r>
            <a:r>
              <a:rPr lang="fr-FR" sz="1800" dirty="0" err="1"/>
              <a:t>Gorber</a:t>
            </a:r>
            <a:r>
              <a:rPr lang="fr-FR" sz="1800" dirty="0"/>
              <a:t> and Tremblay 2016)</a:t>
            </a:r>
            <a:endParaRPr lang="en-AU" sz="1800" dirty="0"/>
          </a:p>
          <a:p>
            <a:pPr marL="457200" lvl="1" indent="0">
              <a:lnSpc>
                <a:spcPct val="170000"/>
              </a:lnSpc>
              <a:buNone/>
            </a:pPr>
            <a:r>
              <a:rPr lang="en-AU" sz="1800" dirty="0"/>
              <a:t>	Obfuscation of facts (</a:t>
            </a:r>
            <a:r>
              <a:rPr lang="en-AU" sz="1800" dirty="0" err="1"/>
              <a:t>Lugon</a:t>
            </a:r>
            <a:r>
              <a:rPr lang="en-AU" sz="1800" dirty="0"/>
              <a:t> </a:t>
            </a:r>
            <a:r>
              <a:rPr lang="en-AU" sz="1800" dirty="0" err="1"/>
              <a:t>Arantes</a:t>
            </a:r>
            <a:r>
              <a:rPr lang="en-AU" sz="1800" dirty="0"/>
              <a:t> 2021)</a:t>
            </a:r>
          </a:p>
          <a:p>
            <a:pPr marL="457200" lvl="1" indent="0">
              <a:lnSpc>
                <a:spcPct val="170000"/>
              </a:lnSpc>
              <a:buNone/>
            </a:pPr>
            <a:r>
              <a:rPr lang="en-AU" sz="1800" dirty="0"/>
              <a:t>	Potential inability to capture the bias (</a:t>
            </a:r>
            <a:r>
              <a:rPr lang="en-AU" sz="1800" dirty="0" err="1"/>
              <a:t>Gorber</a:t>
            </a:r>
            <a:r>
              <a:rPr lang="en-AU" sz="1800" dirty="0"/>
              <a:t> and Tremblay 2016)</a:t>
            </a:r>
          </a:p>
          <a:p>
            <a:pPr marL="457200" lvl="1" indent="0">
              <a:lnSpc>
                <a:spcPct val="170000"/>
              </a:lnSpc>
              <a:buNone/>
            </a:pPr>
            <a:r>
              <a:rPr lang="en-AU" sz="1800" dirty="0"/>
              <a:t>	Can result in conflict and mistrust</a:t>
            </a:r>
          </a:p>
          <a:p>
            <a:pPr marL="457200" lvl="1" indent="0">
              <a:lnSpc>
                <a:spcPct val="170000"/>
              </a:lnSpc>
              <a:buNone/>
            </a:pPr>
            <a:r>
              <a:rPr lang="en-AU" sz="1800" dirty="0"/>
              <a:t>	High cost, time consuming, and impact productivity</a:t>
            </a:r>
          </a:p>
          <a:p>
            <a:pPr marL="0" indent="0">
              <a:buNone/>
            </a:pPr>
            <a:endParaRPr lang="en-AU" sz="1800" dirty="0"/>
          </a:p>
          <a:p>
            <a:pPr marL="0" indent="0">
              <a:buNone/>
            </a:pPr>
            <a:r>
              <a:rPr lang="en-AU" sz="1800" dirty="0"/>
              <a:t>There are many reason to address bias:</a:t>
            </a:r>
          </a:p>
          <a:p>
            <a:pPr marL="0" indent="0">
              <a:lnSpc>
                <a:spcPct val="150000"/>
              </a:lnSpc>
              <a:buNone/>
            </a:pPr>
            <a:r>
              <a:rPr lang="en-AU" sz="1800" dirty="0"/>
              <a:t>	Reduced operational cost and improved market potential </a:t>
            </a:r>
          </a:p>
          <a:p>
            <a:pPr marL="0" indent="0">
              <a:lnSpc>
                <a:spcPct val="150000"/>
              </a:lnSpc>
              <a:buNone/>
            </a:pPr>
            <a:r>
              <a:rPr lang="en-AU" sz="1800" dirty="0"/>
              <a:t>	Improves HR policies and workplace behaviours</a:t>
            </a:r>
          </a:p>
          <a:p>
            <a:pPr marL="0" indent="0">
              <a:lnSpc>
                <a:spcPct val="150000"/>
              </a:lnSpc>
              <a:buNone/>
            </a:pPr>
            <a:r>
              <a:rPr lang="en-AU" sz="1800" dirty="0"/>
              <a:t>	Improved workplace culture and customer experience</a:t>
            </a:r>
          </a:p>
          <a:p>
            <a:pPr marL="0" indent="0">
              <a:buNone/>
            </a:pPr>
            <a:endParaRPr lang="en-AU" sz="1800" dirty="0"/>
          </a:p>
          <a:p>
            <a:pPr marL="0" indent="0">
              <a:buNone/>
            </a:pPr>
            <a:endParaRPr lang="en-AU" sz="1800" dirty="0"/>
          </a:p>
        </p:txBody>
      </p:sp>
      <p:sp>
        <p:nvSpPr>
          <p:cNvPr id="2" name="Title 1">
            <a:extLst>
              <a:ext uri="{FF2B5EF4-FFF2-40B4-BE49-F238E27FC236}">
                <a16:creationId xmlns:a16="http://schemas.microsoft.com/office/drawing/2014/main" id="{DC7361BE-3770-F09F-EC98-9FE19EDFFD27}"/>
              </a:ext>
            </a:extLst>
          </p:cNvPr>
          <p:cNvSpPr>
            <a:spLocks noGrp="1"/>
          </p:cNvSpPr>
          <p:nvPr>
            <p:ph type="title"/>
          </p:nvPr>
        </p:nvSpPr>
        <p:spPr>
          <a:xfrm>
            <a:off x="838200" y="238292"/>
            <a:ext cx="10515600" cy="1325563"/>
          </a:xfrm>
        </p:spPr>
        <p:txBody>
          <a:bodyPr/>
          <a:lstStyle/>
          <a:p>
            <a:r>
              <a:rPr lang="en-AU" dirty="0"/>
              <a:t>Incentives</a:t>
            </a:r>
          </a:p>
        </p:txBody>
      </p:sp>
      <p:grpSp>
        <p:nvGrpSpPr>
          <p:cNvPr id="29" name="Group 28">
            <a:extLst>
              <a:ext uri="{FF2B5EF4-FFF2-40B4-BE49-F238E27FC236}">
                <a16:creationId xmlns:a16="http://schemas.microsoft.com/office/drawing/2014/main" id="{ADD7911E-842E-9A26-F872-0F561F46CEF1}"/>
              </a:ext>
            </a:extLst>
          </p:cNvPr>
          <p:cNvGrpSpPr/>
          <p:nvPr/>
        </p:nvGrpSpPr>
        <p:grpSpPr>
          <a:xfrm>
            <a:off x="1308359" y="1830845"/>
            <a:ext cx="398976" cy="398976"/>
            <a:chOff x="1308359" y="1830845"/>
            <a:chExt cx="398976" cy="398976"/>
          </a:xfrm>
        </p:grpSpPr>
        <p:sp>
          <p:nvSpPr>
            <p:cNvPr id="28" name="Oval 27">
              <a:extLst>
                <a:ext uri="{FF2B5EF4-FFF2-40B4-BE49-F238E27FC236}">
                  <a16:creationId xmlns:a16="http://schemas.microsoft.com/office/drawing/2014/main" id="{2B9806D9-E844-1316-6918-AB21AF586530}"/>
                </a:ext>
              </a:extLst>
            </p:cNvPr>
            <p:cNvSpPr/>
            <p:nvPr/>
          </p:nvSpPr>
          <p:spPr>
            <a:xfrm>
              <a:off x="1308359" y="1830845"/>
              <a:ext cx="398976" cy="398976"/>
            </a:xfrm>
            <a:prstGeom prst="ellipse">
              <a:avLst/>
            </a:prstGeom>
            <a:solidFill>
              <a:srgbClr val="D2B3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Graphic 17" descr="Shield with solid fill">
              <a:extLst>
                <a:ext uri="{FF2B5EF4-FFF2-40B4-BE49-F238E27FC236}">
                  <a16:creationId xmlns:a16="http://schemas.microsoft.com/office/drawing/2014/main" id="{A39B0DCF-B905-4135-1D89-42D5DDFB61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7828" y="1864761"/>
              <a:ext cx="320041" cy="320041"/>
            </a:xfrm>
            <a:prstGeom prst="rect">
              <a:avLst/>
            </a:prstGeom>
          </p:spPr>
        </p:pic>
      </p:grpSp>
      <p:grpSp>
        <p:nvGrpSpPr>
          <p:cNvPr id="30" name="Group 29">
            <a:extLst>
              <a:ext uri="{FF2B5EF4-FFF2-40B4-BE49-F238E27FC236}">
                <a16:creationId xmlns:a16="http://schemas.microsoft.com/office/drawing/2014/main" id="{D64A0A8A-EAF0-3D96-7BF5-9F1B13E7A98E}"/>
              </a:ext>
            </a:extLst>
          </p:cNvPr>
          <p:cNvGrpSpPr/>
          <p:nvPr/>
        </p:nvGrpSpPr>
        <p:grpSpPr>
          <a:xfrm>
            <a:off x="1306612" y="2323397"/>
            <a:ext cx="398976" cy="398976"/>
            <a:chOff x="1317523" y="2392437"/>
            <a:chExt cx="398976" cy="398976"/>
          </a:xfrm>
        </p:grpSpPr>
        <p:sp>
          <p:nvSpPr>
            <p:cNvPr id="27" name="Oval 26">
              <a:extLst>
                <a:ext uri="{FF2B5EF4-FFF2-40B4-BE49-F238E27FC236}">
                  <a16:creationId xmlns:a16="http://schemas.microsoft.com/office/drawing/2014/main" id="{250C3147-B9FA-4DF9-3301-B6046B4729B4}"/>
                </a:ext>
              </a:extLst>
            </p:cNvPr>
            <p:cNvSpPr/>
            <p:nvPr/>
          </p:nvSpPr>
          <p:spPr>
            <a:xfrm>
              <a:off x="1317523" y="2392437"/>
              <a:ext cx="398976" cy="398976"/>
            </a:xfrm>
            <a:prstGeom prst="ellipse">
              <a:avLst/>
            </a:prstGeom>
            <a:solidFill>
              <a:srgbClr val="D2B3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Graphic 19" descr="Clipboard Partially Crossed outline">
              <a:extLst>
                <a:ext uri="{FF2B5EF4-FFF2-40B4-BE49-F238E27FC236}">
                  <a16:creationId xmlns:a16="http://schemas.microsoft.com/office/drawing/2014/main" id="{B706000E-AD82-E182-878E-8329531202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7320" y="2422099"/>
              <a:ext cx="320667" cy="320667"/>
            </a:xfrm>
            <a:prstGeom prst="rect">
              <a:avLst/>
            </a:prstGeom>
          </p:spPr>
        </p:pic>
      </p:grpSp>
      <p:grpSp>
        <p:nvGrpSpPr>
          <p:cNvPr id="31" name="Group 30">
            <a:extLst>
              <a:ext uri="{FF2B5EF4-FFF2-40B4-BE49-F238E27FC236}">
                <a16:creationId xmlns:a16="http://schemas.microsoft.com/office/drawing/2014/main" id="{F5600322-3A64-B5FC-CBD2-0FD5E01A06F4}"/>
              </a:ext>
            </a:extLst>
          </p:cNvPr>
          <p:cNvGrpSpPr/>
          <p:nvPr/>
        </p:nvGrpSpPr>
        <p:grpSpPr>
          <a:xfrm>
            <a:off x="1306612" y="2811846"/>
            <a:ext cx="398976" cy="398976"/>
            <a:chOff x="1308359" y="2901363"/>
            <a:chExt cx="398976" cy="398976"/>
          </a:xfrm>
        </p:grpSpPr>
        <p:sp>
          <p:nvSpPr>
            <p:cNvPr id="26" name="Oval 25">
              <a:extLst>
                <a:ext uri="{FF2B5EF4-FFF2-40B4-BE49-F238E27FC236}">
                  <a16:creationId xmlns:a16="http://schemas.microsoft.com/office/drawing/2014/main" id="{A7CCD04E-F8D6-B40D-EF74-A88745264686}"/>
                </a:ext>
              </a:extLst>
            </p:cNvPr>
            <p:cNvSpPr/>
            <p:nvPr/>
          </p:nvSpPr>
          <p:spPr>
            <a:xfrm>
              <a:off x="1308359" y="2901363"/>
              <a:ext cx="398976" cy="398976"/>
            </a:xfrm>
            <a:prstGeom prst="ellipse">
              <a:avLst/>
            </a:prstGeom>
            <a:solidFill>
              <a:srgbClr val="D2B3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2" name="Graphic 21" descr="Eye with solid fill">
              <a:extLst>
                <a:ext uri="{FF2B5EF4-FFF2-40B4-BE49-F238E27FC236}">
                  <a16:creationId xmlns:a16="http://schemas.microsoft.com/office/drawing/2014/main" id="{02E174BC-EB26-6D16-23D2-84D4097693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29754" y="2916003"/>
              <a:ext cx="356187" cy="356187"/>
            </a:xfrm>
            <a:prstGeom prst="rect">
              <a:avLst/>
            </a:prstGeom>
          </p:spPr>
        </p:pic>
      </p:grpSp>
      <p:grpSp>
        <p:nvGrpSpPr>
          <p:cNvPr id="10" name="Group 9">
            <a:extLst>
              <a:ext uri="{FF2B5EF4-FFF2-40B4-BE49-F238E27FC236}">
                <a16:creationId xmlns:a16="http://schemas.microsoft.com/office/drawing/2014/main" id="{B8E5189B-4912-7E73-A8C1-C1BBC7A22910}"/>
              </a:ext>
            </a:extLst>
          </p:cNvPr>
          <p:cNvGrpSpPr/>
          <p:nvPr/>
        </p:nvGrpSpPr>
        <p:grpSpPr>
          <a:xfrm>
            <a:off x="1306612" y="3297554"/>
            <a:ext cx="398976" cy="398976"/>
            <a:chOff x="1308359" y="3410289"/>
            <a:chExt cx="398976" cy="398976"/>
          </a:xfrm>
        </p:grpSpPr>
        <p:sp>
          <p:nvSpPr>
            <p:cNvPr id="5" name="Oval 4">
              <a:extLst>
                <a:ext uri="{FF2B5EF4-FFF2-40B4-BE49-F238E27FC236}">
                  <a16:creationId xmlns:a16="http://schemas.microsoft.com/office/drawing/2014/main" id="{926B97C2-A003-AB29-09D3-8FDF89EFE629}"/>
                </a:ext>
              </a:extLst>
            </p:cNvPr>
            <p:cNvSpPr/>
            <p:nvPr/>
          </p:nvSpPr>
          <p:spPr>
            <a:xfrm>
              <a:off x="1308359" y="3410289"/>
              <a:ext cx="398976" cy="398976"/>
            </a:xfrm>
            <a:prstGeom prst="ellipse">
              <a:avLst/>
            </a:prstGeom>
            <a:solidFill>
              <a:srgbClr val="D2B3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8" name="Graphic 7" descr="Telephone with solid fill">
              <a:extLst>
                <a:ext uri="{FF2B5EF4-FFF2-40B4-BE49-F238E27FC236}">
                  <a16:creationId xmlns:a16="http://schemas.microsoft.com/office/drawing/2014/main" id="{951A5D33-AA79-DABD-F6DE-D69F3539971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2914" y="3433263"/>
              <a:ext cx="353027" cy="353027"/>
            </a:xfrm>
            <a:prstGeom prst="rect">
              <a:avLst/>
            </a:prstGeom>
          </p:spPr>
        </p:pic>
      </p:grpSp>
      <p:grpSp>
        <p:nvGrpSpPr>
          <p:cNvPr id="36" name="Group 35">
            <a:extLst>
              <a:ext uri="{FF2B5EF4-FFF2-40B4-BE49-F238E27FC236}">
                <a16:creationId xmlns:a16="http://schemas.microsoft.com/office/drawing/2014/main" id="{31A25EA6-8833-6CC5-0420-3BFA817F1714}"/>
              </a:ext>
            </a:extLst>
          </p:cNvPr>
          <p:cNvGrpSpPr/>
          <p:nvPr/>
        </p:nvGrpSpPr>
        <p:grpSpPr>
          <a:xfrm>
            <a:off x="1282852" y="5036042"/>
            <a:ext cx="401342" cy="1399764"/>
            <a:chOff x="905270" y="4513499"/>
            <a:chExt cx="401342" cy="1399764"/>
          </a:xfrm>
        </p:grpSpPr>
        <p:grpSp>
          <p:nvGrpSpPr>
            <p:cNvPr id="35" name="Group 34">
              <a:extLst>
                <a:ext uri="{FF2B5EF4-FFF2-40B4-BE49-F238E27FC236}">
                  <a16:creationId xmlns:a16="http://schemas.microsoft.com/office/drawing/2014/main" id="{7EAC76A9-CBB9-3B98-3407-6A3521BF31F0}"/>
                </a:ext>
              </a:extLst>
            </p:cNvPr>
            <p:cNvGrpSpPr/>
            <p:nvPr/>
          </p:nvGrpSpPr>
          <p:grpSpPr>
            <a:xfrm>
              <a:off x="905270" y="4513499"/>
              <a:ext cx="401342" cy="1399764"/>
              <a:chOff x="1304246" y="4513500"/>
              <a:chExt cx="401342" cy="1399764"/>
            </a:xfrm>
          </p:grpSpPr>
          <p:sp>
            <p:nvSpPr>
              <p:cNvPr id="12" name="Oval 11">
                <a:extLst>
                  <a:ext uri="{FF2B5EF4-FFF2-40B4-BE49-F238E27FC236}">
                    <a16:creationId xmlns:a16="http://schemas.microsoft.com/office/drawing/2014/main" id="{5548C01A-65F5-41D9-AD90-970FE56490A4}"/>
                  </a:ext>
                </a:extLst>
              </p:cNvPr>
              <p:cNvSpPr/>
              <p:nvPr/>
            </p:nvSpPr>
            <p:spPr>
              <a:xfrm>
                <a:off x="1306612" y="4513500"/>
                <a:ext cx="398976" cy="398976"/>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F3F552E2-2ED5-3749-7D68-8160B6B691EB}"/>
                  </a:ext>
                </a:extLst>
              </p:cNvPr>
              <p:cNvSpPr/>
              <p:nvPr/>
            </p:nvSpPr>
            <p:spPr>
              <a:xfrm>
                <a:off x="1306612" y="5013894"/>
                <a:ext cx="398976" cy="398976"/>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FEA2E6DF-F2FA-94BB-7E8E-C0729B115B77}"/>
                  </a:ext>
                </a:extLst>
              </p:cNvPr>
              <p:cNvSpPr/>
              <p:nvPr/>
            </p:nvSpPr>
            <p:spPr>
              <a:xfrm>
                <a:off x="1304246" y="5514288"/>
                <a:ext cx="398976" cy="398976"/>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Graphic 20" descr="Money with solid fill">
                <a:extLst>
                  <a:ext uri="{FF2B5EF4-FFF2-40B4-BE49-F238E27FC236}">
                    <a16:creationId xmlns:a16="http://schemas.microsoft.com/office/drawing/2014/main" id="{AD6DAB28-CB6B-337E-49AF-CA2545C6E8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60133" y="4555810"/>
                <a:ext cx="281097" cy="281097"/>
              </a:xfrm>
              <a:prstGeom prst="rect">
                <a:avLst/>
              </a:prstGeom>
            </p:spPr>
          </p:pic>
          <p:pic>
            <p:nvPicPr>
              <p:cNvPr id="34" name="Graphic 33" descr="Comment Heart with solid fill">
                <a:extLst>
                  <a:ext uri="{FF2B5EF4-FFF2-40B4-BE49-F238E27FC236}">
                    <a16:creationId xmlns:a16="http://schemas.microsoft.com/office/drawing/2014/main" id="{24D4B87F-1CDA-A9B4-2C67-3EE8A593631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38977" y="5571075"/>
                <a:ext cx="316742" cy="316742"/>
              </a:xfrm>
              <a:prstGeom prst="rect">
                <a:avLst/>
              </a:prstGeom>
            </p:spPr>
          </p:pic>
        </p:grpSp>
        <p:pic>
          <p:nvPicPr>
            <p:cNvPr id="25" name="Graphic 24" descr="Scales of justice with solid fill">
              <a:extLst>
                <a:ext uri="{FF2B5EF4-FFF2-40B4-BE49-F238E27FC236}">
                  <a16:creationId xmlns:a16="http://schemas.microsoft.com/office/drawing/2014/main" id="{FEAB9175-ECEE-57AD-0D28-F14E284D63F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8033" y="5061431"/>
              <a:ext cx="303899" cy="303899"/>
            </a:xfrm>
            <a:prstGeom prst="rect">
              <a:avLst/>
            </a:prstGeom>
          </p:spPr>
        </p:pic>
      </p:grpSp>
      <p:sp>
        <p:nvSpPr>
          <p:cNvPr id="38" name="Oval 37">
            <a:extLst>
              <a:ext uri="{FF2B5EF4-FFF2-40B4-BE49-F238E27FC236}">
                <a16:creationId xmlns:a16="http://schemas.microsoft.com/office/drawing/2014/main" id="{4AA7AD9D-141A-1860-FEF7-1F020E2F52A7}"/>
              </a:ext>
            </a:extLst>
          </p:cNvPr>
          <p:cNvSpPr/>
          <p:nvPr/>
        </p:nvSpPr>
        <p:spPr>
          <a:xfrm>
            <a:off x="1306612" y="3785561"/>
            <a:ext cx="398976" cy="398976"/>
          </a:xfrm>
          <a:prstGeom prst="ellipse">
            <a:avLst/>
          </a:prstGeom>
          <a:solidFill>
            <a:srgbClr val="D2B3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41" name="Graphic 40" descr="Flying Money with solid fill">
            <a:extLst>
              <a:ext uri="{FF2B5EF4-FFF2-40B4-BE49-F238E27FC236}">
                <a16:creationId xmlns:a16="http://schemas.microsoft.com/office/drawing/2014/main" id="{F6E334B4-D847-A934-5F61-49A2B010104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76110" y="3853627"/>
            <a:ext cx="273427" cy="273427"/>
          </a:xfrm>
          <a:prstGeom prst="rect">
            <a:avLst/>
          </a:prstGeom>
        </p:spPr>
      </p:pic>
      <p:pic>
        <p:nvPicPr>
          <p:cNvPr id="42" name="Camera 41">
            <a:extLst>
              <a:ext uri="{FF2B5EF4-FFF2-40B4-BE49-F238E27FC236}">
                <a16:creationId xmlns:a16="http://schemas.microsoft.com/office/drawing/2014/main" id="{3ABBFBB6-1104-2A6B-6C13-82C35BF92AD8}"/>
              </a:ext>
            </a:extLst>
          </p:cNvPr>
          <p:cNvPicPr>
            <a:picLocks noChangeAspect="1"/>
            <a:extLst>
              <a:ext uri="{51228E76-BA90-4043-B771-695A4F85340A}">
                <alf:liveFeedProps xmlns:alf="http://schemas.microsoft.com/office/drawing/2021/livefeed"/>
              </a:ext>
            </a:extLst>
          </p:cNvPicPr>
          <p:nvPr/>
        </p:nvPicPr>
        <p:blipFill>
          <a:blip r:embed="rId19">
            <a:extLst>
              <a:ext uri="{96DAC541-7B7A-43D3-8B79-37D633B846F1}">
                <asvg:svgBlip xmlns:asvg="http://schemas.microsoft.com/office/drawing/2016/SVG/main" r:embed="rId20"/>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2323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FBB50-46E1-E58F-5986-23F92DA7E1DB}"/>
              </a:ext>
            </a:extLst>
          </p:cNvPr>
          <p:cNvSpPr>
            <a:spLocks noGrp="1"/>
          </p:cNvSpPr>
          <p:nvPr>
            <p:ph type="title"/>
          </p:nvPr>
        </p:nvSpPr>
        <p:spPr>
          <a:xfrm>
            <a:off x="804672" y="355815"/>
            <a:ext cx="4766330" cy="1454051"/>
          </a:xfrm>
        </p:spPr>
        <p:txBody>
          <a:bodyPr>
            <a:normAutofit/>
          </a:bodyPr>
          <a:lstStyle/>
          <a:p>
            <a:r>
              <a:rPr lang="en-AU" sz="3600" dirty="0">
                <a:solidFill>
                  <a:schemeClr val="tx2"/>
                </a:solidFill>
              </a:rPr>
              <a:t>Research Question</a:t>
            </a:r>
          </a:p>
        </p:txBody>
      </p:sp>
      <p:sp>
        <p:nvSpPr>
          <p:cNvPr id="3" name="Content Placeholder 2">
            <a:extLst>
              <a:ext uri="{FF2B5EF4-FFF2-40B4-BE49-F238E27FC236}">
                <a16:creationId xmlns:a16="http://schemas.microsoft.com/office/drawing/2014/main" id="{F66620C8-578D-C472-99B7-2ED33A63EDEF}"/>
              </a:ext>
            </a:extLst>
          </p:cNvPr>
          <p:cNvSpPr>
            <a:spLocks noGrp="1"/>
          </p:cNvSpPr>
          <p:nvPr>
            <p:ph idx="1"/>
          </p:nvPr>
        </p:nvSpPr>
        <p:spPr>
          <a:xfrm>
            <a:off x="804672" y="2421683"/>
            <a:ext cx="4765949" cy="3353476"/>
          </a:xfrm>
        </p:spPr>
        <p:txBody>
          <a:bodyPr anchor="t">
            <a:normAutofit/>
          </a:bodyPr>
          <a:lstStyle/>
          <a:p>
            <a:pPr marL="0" indent="0">
              <a:buNone/>
            </a:pPr>
            <a:r>
              <a:rPr lang="en-AU" sz="1800" kern="100" dirty="0">
                <a:solidFill>
                  <a:schemeClr val="tx2"/>
                </a:solidFill>
                <a:effectLst/>
                <a:latin typeface="Arial" panose="020B0604020202020204" pitchFamily="34" charset="0"/>
                <a:ea typeface="DengXian" panose="02010600030101010101" pitchFamily="2" charset="-122"/>
                <a:cs typeface="Cordia New" panose="020B0304020202020204" pitchFamily="34" charset="-34"/>
              </a:rPr>
              <a:t>Can clustering algorithms be used to identify potential patterns of bias?</a:t>
            </a:r>
          </a:p>
          <a:p>
            <a:pPr marL="0" indent="0">
              <a:buNone/>
            </a:pPr>
            <a:endParaRPr lang="en-AU" sz="1800" kern="100" dirty="0">
              <a:solidFill>
                <a:schemeClr val="tx2"/>
              </a:solidFill>
              <a:effectLst/>
              <a:latin typeface="Arial" panose="020B0604020202020204" pitchFamily="34" charset="0"/>
              <a:ea typeface="DengXian" panose="02010600030101010101" pitchFamily="2" charset="-122"/>
              <a:cs typeface="Cordia New" panose="020B0304020202020204" pitchFamily="34" charset="-34"/>
            </a:endParaRPr>
          </a:p>
          <a:p>
            <a:pPr marL="0" indent="0">
              <a:buNone/>
            </a:pPr>
            <a:r>
              <a:rPr lang="en-AU" sz="1800" kern="100" dirty="0">
                <a:solidFill>
                  <a:schemeClr val="tx2"/>
                </a:solidFill>
                <a:effectLst/>
                <a:latin typeface="Arial" panose="020B0604020202020204" pitchFamily="34" charset="0"/>
                <a:ea typeface="DengXian" panose="02010600030101010101" pitchFamily="2" charset="-122"/>
                <a:cs typeface="Cordia New" panose="020B0304020202020204" pitchFamily="34" charset="-34"/>
              </a:rPr>
              <a:t>And if so, can it be done in a way that is accessible both conceptually and computationally? </a:t>
            </a:r>
            <a:endParaRPr lang="en-AU" sz="1800" kern="100" dirty="0">
              <a:solidFill>
                <a:schemeClr val="tx2"/>
              </a:solidFill>
              <a:effectLst/>
              <a:latin typeface="Aptos" panose="020B0004020202020204" pitchFamily="34" charset="0"/>
              <a:ea typeface="DengXian" panose="02010600030101010101" pitchFamily="2" charset="-122"/>
              <a:cs typeface="Cordia New" panose="020B0304020202020204" pitchFamily="34" charset="-34"/>
            </a:endParaRPr>
          </a:p>
          <a:p>
            <a:endParaRPr lang="en-AU" sz="1800" dirty="0">
              <a:solidFill>
                <a:schemeClr val="tx2"/>
              </a:solidFill>
            </a:endParaRP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amera 3">
            <a:extLst>
              <a:ext uri="{FF2B5EF4-FFF2-40B4-BE49-F238E27FC236}">
                <a16:creationId xmlns:a16="http://schemas.microsoft.com/office/drawing/2014/main" id="{17A6EE9F-7BD3-100A-0372-635D151D9AC9}"/>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8614506" y="2725769"/>
            <a:ext cx="2330005" cy="2330005"/>
          </a:xfrm>
          <a:prstGeom prst="ellipse">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88690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C0D0-6885-9EFA-1898-0447ADB61AE0}"/>
              </a:ext>
            </a:extLst>
          </p:cNvPr>
          <p:cNvSpPr>
            <a:spLocks noGrp="1"/>
          </p:cNvSpPr>
          <p:nvPr>
            <p:ph type="title"/>
          </p:nvPr>
        </p:nvSpPr>
        <p:spPr/>
        <p:txBody>
          <a:bodyPr/>
          <a:lstStyle/>
          <a:p>
            <a:r>
              <a:rPr lang="en-AU" dirty="0"/>
              <a:t>Reference Domain</a:t>
            </a:r>
          </a:p>
        </p:txBody>
      </p:sp>
      <p:sp>
        <p:nvSpPr>
          <p:cNvPr id="3" name="Content Placeholder 2">
            <a:extLst>
              <a:ext uri="{FF2B5EF4-FFF2-40B4-BE49-F238E27FC236}">
                <a16:creationId xmlns:a16="http://schemas.microsoft.com/office/drawing/2014/main" id="{0CAF0526-6C79-898E-A5C0-1D4922C9DEFA}"/>
              </a:ext>
            </a:extLst>
          </p:cNvPr>
          <p:cNvSpPr>
            <a:spLocks noGrp="1"/>
          </p:cNvSpPr>
          <p:nvPr>
            <p:ph idx="1"/>
          </p:nvPr>
        </p:nvSpPr>
        <p:spPr>
          <a:xfrm>
            <a:off x="664401" y="1690688"/>
            <a:ext cx="5045765" cy="4762942"/>
          </a:xfrm>
        </p:spPr>
        <p:txBody>
          <a:bodyPr>
            <a:normAutofit/>
          </a:bodyPr>
          <a:lstStyle/>
          <a:p>
            <a:pPr marL="0" indent="0">
              <a:buNone/>
            </a:pPr>
            <a:r>
              <a:rPr lang="en-AU" sz="1800" dirty="0"/>
              <a:t>The American medical system’s struggle with bias is well documented, make it a good model domain.</a:t>
            </a:r>
          </a:p>
          <a:p>
            <a:pPr marL="0" indent="0">
              <a:buNone/>
            </a:pPr>
            <a:r>
              <a:rPr lang="en-AU" sz="1050" dirty="0">
                <a:latin typeface="Arial" panose="020B0604020202020204" pitchFamily="34" charset="0"/>
                <a:ea typeface="DengXian" panose="02010600030101010101" pitchFamily="2" charset="-122"/>
              </a:rPr>
              <a:t>(Chua 2006; Feagin &amp; </a:t>
            </a:r>
            <a:r>
              <a:rPr lang="en-AU" sz="1050" dirty="0" err="1">
                <a:latin typeface="Arial" panose="020B0604020202020204" pitchFamily="34" charset="0"/>
                <a:ea typeface="DengXian" panose="02010600030101010101" pitchFamily="2" charset="-122"/>
              </a:rPr>
              <a:t>Bennefield</a:t>
            </a:r>
            <a:r>
              <a:rPr lang="en-AU" sz="1050" dirty="0">
                <a:latin typeface="Arial" panose="020B0604020202020204" pitchFamily="34" charset="0"/>
                <a:ea typeface="DengXian" panose="02010600030101010101" pitchFamily="2" charset="-122"/>
              </a:rPr>
              <a:t> 2014; </a:t>
            </a:r>
            <a:r>
              <a:rPr lang="en-AU" sz="1050" dirty="0">
                <a:effectLst/>
                <a:latin typeface="Arial" panose="020B0604020202020204" pitchFamily="34" charset="0"/>
                <a:ea typeface="DengXian" panose="02010600030101010101" pitchFamily="2" charset="-122"/>
              </a:rPr>
              <a:t>Gale 2019; Galvan &amp; Payne 2024; Health 2021; Jindal et al</a:t>
            </a:r>
            <a:r>
              <a:rPr lang="en-AU" sz="1050" dirty="0">
                <a:latin typeface="Arial" panose="020B0604020202020204" pitchFamily="34" charset="0"/>
                <a:ea typeface="DengXian" panose="02010600030101010101" pitchFamily="2" charset="-122"/>
              </a:rPr>
              <a:t>. 2023; Selden 2020)</a:t>
            </a:r>
            <a:r>
              <a:rPr lang="en-AU" sz="1050" dirty="0"/>
              <a:t> </a:t>
            </a:r>
            <a:endParaRPr lang="en-AU" sz="1600" b="1" dirty="0"/>
          </a:p>
          <a:p>
            <a:pPr marL="0" indent="0">
              <a:buNone/>
            </a:pPr>
            <a:endParaRPr lang="en-AU" sz="1600" b="1" dirty="0"/>
          </a:p>
          <a:p>
            <a:pPr marL="0" indent="0">
              <a:buNone/>
            </a:pPr>
            <a:r>
              <a:rPr lang="en-AU" sz="1800" b="1" dirty="0"/>
              <a:t>Ethical considerations</a:t>
            </a:r>
            <a:r>
              <a:rPr lang="en-AU" sz="1800" dirty="0"/>
              <a:t>:</a:t>
            </a:r>
          </a:p>
          <a:p>
            <a:pPr>
              <a:buFont typeface="Arial" panose="020B0604020202020204" pitchFamily="34" charset="0"/>
              <a:buChar char="•"/>
            </a:pPr>
            <a:r>
              <a:rPr lang="en-AU" sz="1800" dirty="0"/>
              <a:t> Reidentification potential</a:t>
            </a:r>
          </a:p>
          <a:p>
            <a:pPr>
              <a:buFont typeface="Arial" panose="020B0604020202020204" pitchFamily="34" charset="0"/>
              <a:buChar char="•"/>
            </a:pPr>
            <a:r>
              <a:rPr lang="en-AU" sz="1800" dirty="0"/>
              <a:t> The quality of representation (</a:t>
            </a:r>
            <a:r>
              <a:rPr lang="en-AU" sz="1800" dirty="0" err="1"/>
              <a:t>eg</a:t>
            </a:r>
            <a:r>
              <a:rPr lang="en-AU" sz="1800" dirty="0"/>
              <a:t>, socioeconomic factors, extreme situations, etc.)</a:t>
            </a:r>
          </a:p>
          <a:p>
            <a:pPr>
              <a:buFont typeface="Arial" panose="020B0604020202020204" pitchFamily="34" charset="0"/>
              <a:buChar char="•"/>
            </a:pPr>
            <a:r>
              <a:rPr lang="en-AU" sz="1800" dirty="0"/>
              <a:t> Correlation and not causation – (</a:t>
            </a:r>
            <a:r>
              <a:rPr lang="en-AU" sz="1800" dirty="0" err="1"/>
              <a:t>eg</a:t>
            </a:r>
            <a:r>
              <a:rPr lang="en-AU" sz="1800" dirty="0"/>
              <a:t>, genetic factors, location factors, etc.)</a:t>
            </a:r>
          </a:p>
          <a:p>
            <a:pPr marL="0" indent="0">
              <a:buNone/>
            </a:pPr>
            <a:endParaRPr lang="en-AU" sz="1800" dirty="0"/>
          </a:p>
          <a:p>
            <a:pPr marL="0" indent="0">
              <a:buNone/>
            </a:pPr>
            <a:endParaRPr lang="en-AU" sz="1600" dirty="0"/>
          </a:p>
          <a:p>
            <a:pPr marL="0" indent="0">
              <a:buNone/>
            </a:pPr>
            <a:endParaRPr lang="en-AU" sz="1600" dirty="0"/>
          </a:p>
        </p:txBody>
      </p:sp>
      <p:pic>
        <p:nvPicPr>
          <p:cNvPr id="4" name="Camera 3">
            <a:extLst>
              <a:ext uri="{FF2B5EF4-FFF2-40B4-BE49-F238E27FC236}">
                <a16:creationId xmlns:a16="http://schemas.microsoft.com/office/drawing/2014/main" id="{F919BBF3-4C10-F29C-4531-674629042BA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40553" y="100138"/>
            <a:ext cx="1590550" cy="1590550"/>
          </a:xfrm>
          <a:prstGeom prst="ellipse">
            <a:avLst/>
          </a:prstGeom>
        </p:spPr>
      </p:pic>
      <p:pic>
        <p:nvPicPr>
          <p:cNvPr id="5" name="Picture 4">
            <a:extLst>
              <a:ext uri="{FF2B5EF4-FFF2-40B4-BE49-F238E27FC236}">
                <a16:creationId xmlns:a16="http://schemas.microsoft.com/office/drawing/2014/main" id="{BF4B4CBC-9441-9225-BB61-8AB77D6BEE7D}"/>
              </a:ext>
            </a:extLst>
          </p:cNvPr>
          <p:cNvPicPr>
            <a:picLocks noChangeAspect="1"/>
          </p:cNvPicPr>
          <p:nvPr/>
        </p:nvPicPr>
        <p:blipFill>
          <a:blip r:embed="rId5"/>
          <a:srcRect t="52441"/>
          <a:stretch/>
        </p:blipFill>
        <p:spPr>
          <a:xfrm>
            <a:off x="6765819" y="5448756"/>
            <a:ext cx="4761780" cy="970068"/>
          </a:xfrm>
          <a:prstGeom prst="rect">
            <a:avLst/>
          </a:prstGeom>
        </p:spPr>
      </p:pic>
      <p:sp>
        <p:nvSpPr>
          <p:cNvPr id="8" name="TextBox 7">
            <a:extLst>
              <a:ext uri="{FF2B5EF4-FFF2-40B4-BE49-F238E27FC236}">
                <a16:creationId xmlns:a16="http://schemas.microsoft.com/office/drawing/2014/main" id="{905606C2-A7B5-7DBF-1BC3-91FCCB644859}"/>
              </a:ext>
            </a:extLst>
          </p:cNvPr>
          <p:cNvSpPr txBox="1"/>
          <p:nvPr/>
        </p:nvSpPr>
        <p:spPr>
          <a:xfrm>
            <a:off x="6096000" y="1608497"/>
            <a:ext cx="5812406" cy="3970318"/>
          </a:xfrm>
          <a:prstGeom prst="rect">
            <a:avLst/>
          </a:prstGeom>
          <a:noFill/>
        </p:spPr>
        <p:txBody>
          <a:bodyPr wrap="square">
            <a:spAutoFit/>
          </a:bodyPr>
          <a:lstStyle/>
          <a:p>
            <a:pPr marL="0" indent="0">
              <a:buNone/>
            </a:pPr>
            <a:r>
              <a:rPr lang="en-GB" b="1" dirty="0"/>
              <a:t>Source</a:t>
            </a:r>
            <a:endParaRPr lang="en-GB" dirty="0"/>
          </a:p>
          <a:p>
            <a:pPr marL="0" indent="0">
              <a:buNone/>
            </a:pPr>
            <a:r>
              <a:rPr lang="en-GB" sz="1400" dirty="0"/>
              <a:t>UC Irvine Machine Learning Repository</a:t>
            </a:r>
          </a:p>
          <a:p>
            <a:pPr marL="0" indent="0">
              <a:buNone/>
            </a:pPr>
            <a:r>
              <a:rPr lang="en-AU" sz="1400" dirty="0">
                <a:hlinkClick r:id="rId6"/>
              </a:rPr>
              <a:t>https://archive.ics.uci.edu/dataset/296/diabetes+130us+hospitals+for+years+1999-2008</a:t>
            </a:r>
            <a:endParaRPr lang="en-AU" sz="1400" dirty="0"/>
          </a:p>
          <a:p>
            <a:pPr marL="0" indent="0">
              <a:buNone/>
            </a:pPr>
            <a:endParaRPr lang="en-AU" b="1" dirty="0"/>
          </a:p>
          <a:p>
            <a:pPr marL="0" indent="0">
              <a:buNone/>
            </a:pPr>
            <a:r>
              <a:rPr lang="en-AU" b="1" dirty="0"/>
              <a:t>Shape</a:t>
            </a:r>
            <a:r>
              <a:rPr lang="en-GB" dirty="0"/>
              <a:t> </a:t>
            </a:r>
          </a:p>
          <a:p>
            <a:pPr marL="0" indent="0">
              <a:buNone/>
            </a:pPr>
            <a:r>
              <a:rPr lang="en-GB" sz="1400" dirty="0"/>
              <a:t>(101766, 48) </a:t>
            </a:r>
          </a:p>
          <a:p>
            <a:endParaRPr lang="en-GB" sz="1400" dirty="0"/>
          </a:p>
          <a:p>
            <a:pPr marL="0" indent="0">
              <a:buNone/>
            </a:pPr>
            <a:r>
              <a:rPr lang="en-AU" b="1" dirty="0"/>
              <a:t>Description</a:t>
            </a:r>
            <a:endParaRPr lang="en-AU" sz="2000" b="1" dirty="0"/>
          </a:p>
          <a:p>
            <a:pPr marL="0" indent="0" algn="just">
              <a:buNone/>
            </a:pPr>
            <a:r>
              <a:rPr lang="en-GB" sz="1600" dirty="0"/>
              <a:t>This dataset was first collected by Strack et al. to assess diabetic patient readmissions (2014). The dataset is appropriately licensed for broader use. It contains data collected between 1999 and 2008 from 130 hospitals across America. Includes instances of diabetic diagnoses during hospital admissions with lengths of stay shorter than 15 days.</a:t>
            </a:r>
          </a:p>
          <a:p>
            <a:pPr marL="0" indent="0" algn="just">
              <a:buNone/>
            </a:pPr>
            <a:endParaRPr lang="en-GB" sz="1400" dirty="0"/>
          </a:p>
        </p:txBody>
      </p:sp>
    </p:spTree>
    <p:extLst>
      <p:ext uri="{BB962C8B-B14F-4D97-AF65-F5344CB8AC3E}">
        <p14:creationId xmlns:p14="http://schemas.microsoft.com/office/powerpoint/2010/main" val="332662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CBEDD2-3D35-4319-8968-3EC3B7702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A5106ED-0017-48D8-8BEE-8CE02272E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DFD9F04-6354-4C56-B143-B5F32FA669D3}"/>
              </a:ext>
            </a:extLst>
          </p:cNvPr>
          <p:cNvSpPr>
            <a:spLocks noGrp="1"/>
          </p:cNvSpPr>
          <p:nvPr>
            <p:ph type="title"/>
          </p:nvPr>
        </p:nvSpPr>
        <p:spPr>
          <a:xfrm>
            <a:off x="893823" y="3319058"/>
            <a:ext cx="6083146" cy="990281"/>
          </a:xfrm>
        </p:spPr>
        <p:txBody>
          <a:bodyPr vert="horz" lIns="91440" tIns="45720" rIns="91440" bIns="45720" rtlCol="0" anchor="t">
            <a:normAutofit/>
          </a:bodyPr>
          <a:lstStyle/>
          <a:p>
            <a:r>
              <a:rPr lang="en-US" sz="4000" dirty="0">
                <a:solidFill>
                  <a:schemeClr val="tx2"/>
                </a:solidFill>
              </a:rPr>
              <a:t>Selected Features</a:t>
            </a:r>
          </a:p>
        </p:txBody>
      </p:sp>
      <p:grpSp>
        <p:nvGrpSpPr>
          <p:cNvPr id="22" name="Group 21">
            <a:extLst>
              <a:ext uri="{FF2B5EF4-FFF2-40B4-BE49-F238E27FC236}">
                <a16:creationId xmlns:a16="http://schemas.microsoft.com/office/drawing/2014/main" id="{C22FA0FD-813C-451C-AE23-125FEE88D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832880" cy="2876136"/>
            <a:chOff x="-305" y="-1"/>
            <a:chExt cx="3832880" cy="2876136"/>
          </a:xfrm>
        </p:grpSpPr>
        <p:sp>
          <p:nvSpPr>
            <p:cNvPr id="23" name="Freeform: Shape 22">
              <a:extLst>
                <a:ext uri="{FF2B5EF4-FFF2-40B4-BE49-F238E27FC236}">
                  <a16:creationId xmlns:a16="http://schemas.microsoft.com/office/drawing/2014/main" id="{0DF15559-EF5F-416E-A50C-95FF9B635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410B3EC-094F-49A9-A2D2-63B1EDC66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F0E3061-A38C-4474-80BA-6B9782395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A6D04B60-C0AA-40C2-A246-C29A1DD4E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079C267-F040-1593-1FE1-41D4777334CD}"/>
              </a:ext>
            </a:extLst>
          </p:cNvPr>
          <p:cNvPicPr>
            <a:picLocks noChangeAspect="1"/>
          </p:cNvPicPr>
          <p:nvPr/>
        </p:nvPicPr>
        <p:blipFill>
          <a:blip r:embed="rId2"/>
          <a:stretch>
            <a:fillRect/>
          </a:stretch>
        </p:blipFill>
        <p:spPr>
          <a:xfrm>
            <a:off x="7030361" y="907278"/>
            <a:ext cx="4211275" cy="5043444"/>
          </a:xfrm>
          <a:prstGeom prst="rect">
            <a:avLst/>
          </a:prstGeom>
        </p:spPr>
      </p:pic>
      <p:pic>
        <p:nvPicPr>
          <p:cNvPr id="8" name="Graphic 7" descr="Pause with solid fill">
            <a:extLst>
              <a:ext uri="{FF2B5EF4-FFF2-40B4-BE49-F238E27FC236}">
                <a16:creationId xmlns:a16="http://schemas.microsoft.com/office/drawing/2014/main" id="{6152E460-F9A8-4E00-C511-5DF0F3F165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3969" y="648871"/>
            <a:ext cx="516813" cy="516813"/>
          </a:xfrm>
          <a:prstGeom prst="rect">
            <a:avLst/>
          </a:prstGeom>
        </p:spPr>
      </p:pic>
      <p:pic>
        <p:nvPicPr>
          <p:cNvPr id="10" name="Graphic 9" descr="Play with solid fill">
            <a:extLst>
              <a:ext uri="{FF2B5EF4-FFF2-40B4-BE49-F238E27FC236}">
                <a16:creationId xmlns:a16="http://schemas.microsoft.com/office/drawing/2014/main" id="{CEEA2978-4273-25C3-2FB7-310AC94B66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6567" y="648870"/>
            <a:ext cx="487806" cy="487806"/>
          </a:xfrm>
          <a:prstGeom prst="rect">
            <a:avLst/>
          </a:prstGeom>
        </p:spPr>
      </p:pic>
      <p:pic>
        <p:nvPicPr>
          <p:cNvPr id="13" name="Picture 12">
            <a:extLst>
              <a:ext uri="{FF2B5EF4-FFF2-40B4-BE49-F238E27FC236}">
                <a16:creationId xmlns:a16="http://schemas.microsoft.com/office/drawing/2014/main" id="{A1F3A687-C088-EF24-473D-56087051C07E}"/>
              </a:ext>
            </a:extLst>
          </p:cNvPr>
          <p:cNvPicPr>
            <a:picLocks noChangeAspect="1"/>
          </p:cNvPicPr>
          <p:nvPr/>
        </p:nvPicPr>
        <p:blipFill>
          <a:blip r:embed="rId7"/>
          <a:stretch>
            <a:fillRect/>
          </a:stretch>
        </p:blipFill>
        <p:spPr>
          <a:xfrm>
            <a:off x="893518" y="4157931"/>
            <a:ext cx="4514098" cy="1015670"/>
          </a:xfrm>
          <a:prstGeom prst="rect">
            <a:avLst/>
          </a:prstGeom>
        </p:spPr>
      </p:pic>
    </p:spTree>
    <p:extLst>
      <p:ext uri="{BB962C8B-B14F-4D97-AF65-F5344CB8AC3E}">
        <p14:creationId xmlns:p14="http://schemas.microsoft.com/office/powerpoint/2010/main" val="152698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50BAEA-9768-0C87-7E10-8421D6784033}"/>
              </a:ext>
            </a:extLst>
          </p:cNvPr>
          <p:cNvSpPr>
            <a:spLocks noGrp="1"/>
          </p:cNvSpPr>
          <p:nvPr>
            <p:ph sz="half" idx="1"/>
          </p:nvPr>
        </p:nvSpPr>
        <p:spPr>
          <a:xfrm>
            <a:off x="1129666" y="1655306"/>
            <a:ext cx="9932668" cy="1958454"/>
          </a:xfrm>
        </p:spPr>
        <p:txBody>
          <a:bodyPr>
            <a:normAutofit/>
          </a:bodyPr>
          <a:lstStyle/>
          <a:p>
            <a:pPr marL="0" indent="0" algn="just">
              <a:buNone/>
            </a:pPr>
            <a:r>
              <a:rPr lang="en-AU" sz="1800" dirty="0"/>
              <a:t>Essentially, this project aims to use a </a:t>
            </a:r>
            <a:r>
              <a:rPr lang="en-AU" sz="1800" b="1" dirty="0"/>
              <a:t>pre-existing dataset that potentially capture biased patterns indirectly </a:t>
            </a:r>
            <a:r>
              <a:rPr lang="en-AU" sz="1800" dirty="0"/>
              <a:t>and attempt to find groups using </a:t>
            </a:r>
            <a:r>
              <a:rPr lang="en-AU" sz="1800" b="1" dirty="0"/>
              <a:t>Clustering algorithms </a:t>
            </a:r>
            <a:r>
              <a:rPr lang="en-AU" sz="1800" dirty="0"/>
              <a:t>with</a:t>
            </a:r>
            <a:r>
              <a:rPr lang="en-AU" sz="1800" b="1" dirty="0"/>
              <a:t> </a:t>
            </a:r>
            <a:r>
              <a:rPr lang="en-AU" sz="1800" dirty="0"/>
              <a:t>the latent information and feature interactions.</a:t>
            </a:r>
            <a:endParaRPr lang="en-AU" sz="1800" b="1" dirty="0"/>
          </a:p>
          <a:p>
            <a:pPr marL="0" indent="0" algn="just">
              <a:buNone/>
            </a:pPr>
            <a:r>
              <a:rPr lang="en-AU" sz="1800" dirty="0"/>
              <a:t>The aim is </a:t>
            </a:r>
            <a:r>
              <a:rPr lang="en-AU" sz="1800" b="1" dirty="0"/>
              <a:t>not</a:t>
            </a:r>
            <a:r>
              <a:rPr lang="en-AU" sz="1800" dirty="0"/>
              <a:t> to </a:t>
            </a:r>
            <a:r>
              <a:rPr lang="en-AU" sz="1800" u="sng" dirty="0"/>
              <a:t>prove</a:t>
            </a:r>
            <a:r>
              <a:rPr lang="en-AU" sz="1800" dirty="0"/>
              <a:t> a bias. It is to:</a:t>
            </a:r>
          </a:p>
          <a:p>
            <a:pPr algn="just"/>
            <a:endParaRPr lang="en-AU" sz="1500" dirty="0"/>
          </a:p>
        </p:txBody>
      </p:sp>
      <p:sp>
        <p:nvSpPr>
          <p:cNvPr id="6" name="Title 1">
            <a:extLst>
              <a:ext uri="{FF2B5EF4-FFF2-40B4-BE49-F238E27FC236}">
                <a16:creationId xmlns:a16="http://schemas.microsoft.com/office/drawing/2014/main" id="{89CA868B-FEB6-4E11-A19E-79A7C4AD3442}"/>
              </a:ext>
            </a:extLst>
          </p:cNvPr>
          <p:cNvSpPr txBox="1">
            <a:spLocks/>
          </p:cNvSpPr>
          <p:nvPr/>
        </p:nvSpPr>
        <p:spPr>
          <a:xfrm>
            <a:off x="791968" y="365401"/>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Overview</a:t>
            </a:r>
          </a:p>
        </p:txBody>
      </p:sp>
      <p:grpSp>
        <p:nvGrpSpPr>
          <p:cNvPr id="9" name="Group 8">
            <a:extLst>
              <a:ext uri="{FF2B5EF4-FFF2-40B4-BE49-F238E27FC236}">
                <a16:creationId xmlns:a16="http://schemas.microsoft.com/office/drawing/2014/main" id="{FCAF502F-749F-F779-37A4-42C24111E569}"/>
              </a:ext>
            </a:extLst>
          </p:cNvPr>
          <p:cNvGrpSpPr/>
          <p:nvPr/>
        </p:nvGrpSpPr>
        <p:grpSpPr>
          <a:xfrm>
            <a:off x="3595698" y="3240121"/>
            <a:ext cx="4755740" cy="1938992"/>
            <a:chOff x="3356524" y="2505969"/>
            <a:chExt cx="4755740" cy="1938992"/>
          </a:xfrm>
        </p:grpSpPr>
        <p:sp>
          <p:nvSpPr>
            <p:cNvPr id="19" name="TextBox 18">
              <a:extLst>
                <a:ext uri="{FF2B5EF4-FFF2-40B4-BE49-F238E27FC236}">
                  <a16:creationId xmlns:a16="http://schemas.microsoft.com/office/drawing/2014/main" id="{B5A9D658-404C-2F81-8CD5-07EEE1540783}"/>
                </a:ext>
              </a:extLst>
            </p:cNvPr>
            <p:cNvSpPr txBox="1"/>
            <p:nvPr/>
          </p:nvSpPr>
          <p:spPr>
            <a:xfrm>
              <a:off x="4079736" y="2505969"/>
              <a:ext cx="4032528" cy="1938992"/>
            </a:xfrm>
            <a:prstGeom prst="rect">
              <a:avLst/>
            </a:prstGeom>
            <a:noFill/>
          </p:spPr>
          <p:txBody>
            <a:bodyPr wrap="square">
              <a:spAutoFit/>
            </a:bodyPr>
            <a:lstStyle/>
            <a:p>
              <a:pPr marL="0" indent="0">
                <a:buNone/>
              </a:pPr>
              <a:r>
                <a:rPr lang="en-AU" sz="1500" dirty="0"/>
                <a:t>Identify groups based on patterns from historical data</a:t>
              </a:r>
            </a:p>
            <a:p>
              <a:pPr marL="0" indent="0">
                <a:buNone/>
              </a:pPr>
              <a:endParaRPr lang="en-AU" sz="1500" dirty="0"/>
            </a:p>
            <a:p>
              <a:pPr marL="0" indent="0">
                <a:buNone/>
              </a:pPr>
              <a:r>
                <a:rPr lang="en-AU" sz="1500" dirty="0"/>
                <a:t>Assess those groups to determine if there is an association with an identity feature.</a:t>
              </a:r>
            </a:p>
            <a:p>
              <a:pPr marL="0" indent="0">
                <a:buNone/>
              </a:pPr>
              <a:endParaRPr lang="en-AU" sz="1500" dirty="0"/>
            </a:p>
            <a:p>
              <a:pPr marL="0" indent="0">
                <a:buNone/>
              </a:pPr>
              <a:r>
                <a:rPr lang="en-AU" sz="1500" dirty="0"/>
                <a:t>If there is an association, promote a conversation to determine the reason.</a:t>
              </a:r>
            </a:p>
          </p:txBody>
        </p:sp>
        <p:grpSp>
          <p:nvGrpSpPr>
            <p:cNvPr id="34" name="Group 33">
              <a:extLst>
                <a:ext uri="{FF2B5EF4-FFF2-40B4-BE49-F238E27FC236}">
                  <a16:creationId xmlns:a16="http://schemas.microsoft.com/office/drawing/2014/main" id="{D470E17C-D23F-93F9-D38B-1DA6AB0448CE}"/>
                </a:ext>
              </a:extLst>
            </p:cNvPr>
            <p:cNvGrpSpPr/>
            <p:nvPr/>
          </p:nvGrpSpPr>
          <p:grpSpPr>
            <a:xfrm>
              <a:off x="3359426" y="3233567"/>
              <a:ext cx="504280" cy="483795"/>
              <a:chOff x="929889" y="5317895"/>
              <a:chExt cx="312218" cy="312219"/>
            </a:xfrm>
          </p:grpSpPr>
          <p:sp>
            <p:nvSpPr>
              <p:cNvPr id="21" name="Oval 20">
                <a:extLst>
                  <a:ext uri="{FF2B5EF4-FFF2-40B4-BE49-F238E27FC236}">
                    <a16:creationId xmlns:a16="http://schemas.microsoft.com/office/drawing/2014/main" id="{B19C7144-E514-6111-716A-39BF105EFB4C}"/>
                  </a:ext>
                </a:extLst>
              </p:cNvPr>
              <p:cNvSpPr/>
              <p:nvPr/>
            </p:nvSpPr>
            <p:spPr>
              <a:xfrm>
                <a:off x="929889" y="5317895"/>
                <a:ext cx="312218" cy="312219"/>
              </a:xfrm>
              <a:prstGeom prst="ellipse">
                <a:avLst/>
              </a:prstGeom>
              <a:solidFill>
                <a:schemeClr val="tx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Graphic 32" descr="Bar chart outline">
                <a:extLst>
                  <a:ext uri="{FF2B5EF4-FFF2-40B4-BE49-F238E27FC236}">
                    <a16:creationId xmlns:a16="http://schemas.microsoft.com/office/drawing/2014/main" id="{872D7F3A-5987-61C7-3761-0E88FDE51D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1183" y="5370041"/>
                <a:ext cx="194556" cy="194556"/>
              </a:xfrm>
              <a:prstGeom prst="rect">
                <a:avLst/>
              </a:prstGeom>
            </p:spPr>
          </p:pic>
        </p:grpSp>
        <p:sp>
          <p:nvSpPr>
            <p:cNvPr id="39" name="Oval 38">
              <a:extLst>
                <a:ext uri="{FF2B5EF4-FFF2-40B4-BE49-F238E27FC236}">
                  <a16:creationId xmlns:a16="http://schemas.microsoft.com/office/drawing/2014/main" id="{908DCE36-FB48-7B93-E015-29C4705DA4DA}"/>
                </a:ext>
              </a:extLst>
            </p:cNvPr>
            <p:cNvSpPr/>
            <p:nvPr/>
          </p:nvSpPr>
          <p:spPr>
            <a:xfrm>
              <a:off x="3356524" y="2599297"/>
              <a:ext cx="504280" cy="483795"/>
            </a:xfrm>
            <a:prstGeom prst="ellipse">
              <a:avLst/>
            </a:prstGeom>
            <a:solidFill>
              <a:schemeClr val="tx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Graphic 16" descr="Social network with solid fill">
              <a:extLst>
                <a:ext uri="{FF2B5EF4-FFF2-40B4-BE49-F238E27FC236}">
                  <a16:creationId xmlns:a16="http://schemas.microsoft.com/office/drawing/2014/main" id="{D2BC4AA2-D0D6-8B39-9898-016F292646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88004" y="2626990"/>
              <a:ext cx="445436" cy="404393"/>
            </a:xfrm>
            <a:prstGeom prst="rect">
              <a:avLst/>
            </a:prstGeom>
          </p:spPr>
        </p:pic>
        <p:grpSp>
          <p:nvGrpSpPr>
            <p:cNvPr id="43" name="Group 42">
              <a:extLst>
                <a:ext uri="{FF2B5EF4-FFF2-40B4-BE49-F238E27FC236}">
                  <a16:creationId xmlns:a16="http://schemas.microsoft.com/office/drawing/2014/main" id="{A98DA4A5-0A71-1CDC-FDFF-84A434B411B9}"/>
                </a:ext>
              </a:extLst>
            </p:cNvPr>
            <p:cNvGrpSpPr/>
            <p:nvPr/>
          </p:nvGrpSpPr>
          <p:grpSpPr>
            <a:xfrm>
              <a:off x="3366866" y="3867837"/>
              <a:ext cx="504280" cy="483795"/>
              <a:chOff x="1007219" y="5473902"/>
              <a:chExt cx="504280" cy="483795"/>
            </a:xfrm>
          </p:grpSpPr>
          <p:sp>
            <p:nvSpPr>
              <p:cNvPr id="36" name="Oval 35">
                <a:extLst>
                  <a:ext uri="{FF2B5EF4-FFF2-40B4-BE49-F238E27FC236}">
                    <a16:creationId xmlns:a16="http://schemas.microsoft.com/office/drawing/2014/main" id="{CC0E1436-3E7C-B4EB-CA75-F319897107DE}"/>
                  </a:ext>
                </a:extLst>
              </p:cNvPr>
              <p:cNvSpPr/>
              <p:nvPr/>
            </p:nvSpPr>
            <p:spPr>
              <a:xfrm>
                <a:off x="1007219" y="5473902"/>
                <a:ext cx="504280" cy="483795"/>
              </a:xfrm>
              <a:prstGeom prst="ellipse">
                <a:avLst/>
              </a:prstGeom>
              <a:solidFill>
                <a:schemeClr val="tx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2" name="Graphic 41" descr="Boardroom with solid fill">
                <a:extLst>
                  <a:ext uri="{FF2B5EF4-FFF2-40B4-BE49-F238E27FC236}">
                    <a16:creationId xmlns:a16="http://schemas.microsoft.com/office/drawing/2014/main" id="{71A559AD-E386-E766-4EC4-953F678172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7641" y="5526186"/>
                <a:ext cx="374984" cy="374984"/>
              </a:xfrm>
              <a:prstGeom prst="rect">
                <a:avLst/>
              </a:prstGeom>
            </p:spPr>
          </p:pic>
        </p:grpSp>
      </p:grpSp>
      <p:pic>
        <p:nvPicPr>
          <p:cNvPr id="48" name="Camera 47">
            <a:extLst>
              <a:ext uri="{FF2B5EF4-FFF2-40B4-BE49-F238E27FC236}">
                <a16:creationId xmlns:a16="http://schemas.microsoft.com/office/drawing/2014/main" id="{B68C072E-7EC1-2371-9BE1-13993D874CD3}"/>
              </a:ext>
            </a:extLst>
          </p:cNvPr>
          <p:cNvPicPr>
            <a:picLocks noChangeAspect="1"/>
            <a:extLst>
              <a:ext uri="{51228E76-BA90-4043-B771-695A4F85340A}">
                <alf:liveFeedProps xmlns:alf="http://schemas.microsoft.com/office/drawing/2021/livefeed"/>
              </a:ext>
            </a:extLst>
          </p:cNvPicPr>
          <p:nvPr/>
        </p:nvPicPr>
        <p:blipFill>
          <a:blip r:embed="rId9">
            <a:extLst>
              <a:ext uri="{96DAC541-7B7A-43D3-8B79-37D633B846F1}">
                <asvg:svgBlip xmlns:asvg="http://schemas.microsoft.com/office/drawing/2016/SVG/main" r:embed="rId10"/>
              </a:ext>
            </a:extLst>
          </a:blip>
          <a:stretch>
            <a:fillRect/>
          </a:stretch>
        </p:blipFill>
        <p:spPr>
          <a:xfrm>
            <a:off x="10186061" y="4946778"/>
            <a:ext cx="1683094" cy="1683094"/>
          </a:xfrm>
          <a:prstGeom prst="ellipse">
            <a:avLst/>
          </a:prstGeom>
        </p:spPr>
      </p:pic>
    </p:spTree>
    <p:extLst>
      <p:ext uri="{BB962C8B-B14F-4D97-AF65-F5344CB8AC3E}">
        <p14:creationId xmlns:p14="http://schemas.microsoft.com/office/powerpoint/2010/main" val="419837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91B8B-5E5C-983F-27FD-A3225A08AAC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A08255A-93E4-FDE1-6530-82BBD4ADC4F6}"/>
              </a:ext>
            </a:extLst>
          </p:cNvPr>
          <p:cNvSpPr txBox="1">
            <a:spLocks/>
          </p:cNvSpPr>
          <p:nvPr/>
        </p:nvSpPr>
        <p:spPr>
          <a:xfrm>
            <a:off x="764259" y="18663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Methodology</a:t>
            </a:r>
          </a:p>
        </p:txBody>
      </p:sp>
      <p:pic>
        <p:nvPicPr>
          <p:cNvPr id="7" name="Picture 6" descr="A diagram of a company&#10;&#10;Description automatically generated">
            <a:extLst>
              <a:ext uri="{FF2B5EF4-FFF2-40B4-BE49-F238E27FC236}">
                <a16:creationId xmlns:a16="http://schemas.microsoft.com/office/drawing/2014/main" id="{56395E66-6EAB-AB27-D6BB-E023004D5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415" y="1210672"/>
            <a:ext cx="6707170" cy="5093145"/>
          </a:xfrm>
          <a:prstGeom prst="rect">
            <a:avLst/>
          </a:prstGeom>
        </p:spPr>
      </p:pic>
      <p:pic>
        <p:nvPicPr>
          <p:cNvPr id="8" name="Camera 7">
            <a:extLst>
              <a:ext uri="{FF2B5EF4-FFF2-40B4-BE49-F238E27FC236}">
                <a16:creationId xmlns:a16="http://schemas.microsoft.com/office/drawing/2014/main" id="{B745B375-09D5-12A6-A270-9DA40D715556}"/>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58943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1506</TotalTime>
  <Words>3260</Words>
  <Application>Microsoft Office PowerPoint</Application>
  <PresentationFormat>Widescreen</PresentationFormat>
  <Paragraphs>163</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Lato Extended</vt:lpstr>
      <vt:lpstr>Aptos</vt:lpstr>
      <vt:lpstr>Aptos Display</vt:lpstr>
      <vt:lpstr>Arial</vt:lpstr>
      <vt:lpstr>Office Theme</vt:lpstr>
      <vt:lpstr>Clustering Algorithms as a Means of Identifying  Patterns of Bias</vt:lpstr>
      <vt:lpstr>Contents</vt:lpstr>
      <vt:lpstr>Problem Description</vt:lpstr>
      <vt:lpstr>Incentives</vt:lpstr>
      <vt:lpstr>Research Question</vt:lpstr>
      <vt:lpstr>Reference Domain</vt:lpstr>
      <vt:lpstr>Selected Features</vt:lpstr>
      <vt:lpstr>PowerPoint Presentation</vt:lpstr>
      <vt:lpstr>PowerPoint Presentation</vt:lpstr>
      <vt:lpstr>PowerPoint Presentation</vt:lpstr>
      <vt:lpstr>PowerPoint Presentation</vt:lpstr>
      <vt:lpstr>PowerPoint Presentation</vt:lpstr>
      <vt:lpstr>PowerPoint Presentation</vt:lpstr>
      <vt:lpstr>Results – Exploratory Data analysis</vt:lpstr>
      <vt:lpstr>Results – Principal Component Analysis</vt:lpstr>
      <vt:lpstr>Results - UMAP</vt:lpstr>
      <vt:lpstr>Results- Kmeans</vt:lpstr>
      <vt:lpstr>Results - DBSCAN</vt:lpstr>
      <vt:lpstr>Results - HDBSCAN</vt:lpstr>
      <vt:lpstr>Results - Statistical Analysis</vt:lpstr>
      <vt:lpstr>Conclusion</vt:lpstr>
      <vt:lpstr>Demonstration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Dylan James Rohan (Student)</dc:creator>
  <cp:lastModifiedBy>Dylan James Rohan (Student)</cp:lastModifiedBy>
  <cp:revision>1</cp:revision>
  <dcterms:created xsi:type="dcterms:W3CDTF">2024-10-30T00:28:38Z</dcterms:created>
  <dcterms:modified xsi:type="dcterms:W3CDTF">2024-11-21T07:00:42Z</dcterms:modified>
</cp:coreProperties>
</file>