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72" r:id="rId5"/>
    <p:sldId id="274" r:id="rId6"/>
    <p:sldId id="259" r:id="rId7"/>
    <p:sldId id="275" r:id="rId8"/>
    <p:sldId id="262"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2CFF32-9050-4D2D-B90E-0108A3DCE81C}" v="71" dt="2024-10-25T07:29:49.3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68" autoAdjust="0"/>
  </p:normalViewPr>
  <p:slideViewPr>
    <p:cSldViewPr snapToGrid="0">
      <p:cViewPr varScale="1">
        <p:scale>
          <a:sx n="87" d="100"/>
          <a:sy n="87" d="100"/>
        </p:scale>
        <p:origin x="4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ylan James Rohan (Student)" userId="2e93bdc9-9322-440e-ba8f-95691950fce8" providerId="ADAL" clId="{532CFF32-9050-4D2D-B90E-0108A3DCE81C}"/>
    <pc:docChg chg="undo custSel addSld delSld modSld">
      <pc:chgData name="Dylan James Rohan (Student)" userId="2e93bdc9-9322-440e-ba8f-95691950fce8" providerId="ADAL" clId="{532CFF32-9050-4D2D-B90E-0108A3DCE81C}" dt="2024-11-07T03:34:36.171" v="6616" actId="14100"/>
      <pc:docMkLst>
        <pc:docMk/>
      </pc:docMkLst>
      <pc:sldChg chg="addSp modSp mod setBg modNotesTx">
        <pc:chgData name="Dylan James Rohan (Student)" userId="2e93bdc9-9322-440e-ba8f-95691950fce8" providerId="ADAL" clId="{532CFF32-9050-4D2D-B90E-0108A3DCE81C}" dt="2024-10-25T06:44:55.412" v="5638" actId="1076"/>
        <pc:sldMkLst>
          <pc:docMk/>
          <pc:sldMk cId="2027576712" sldId="256"/>
        </pc:sldMkLst>
        <pc:spChg chg="mod">
          <ac:chgData name="Dylan James Rohan (Student)" userId="2e93bdc9-9322-440e-ba8f-95691950fce8" providerId="ADAL" clId="{532CFF32-9050-4D2D-B90E-0108A3DCE81C}" dt="2024-10-25T05:20:27.376" v="2253" actId="20577"/>
          <ac:spMkLst>
            <pc:docMk/>
            <pc:sldMk cId="2027576712" sldId="256"/>
            <ac:spMk id="2" creationId="{42EB63C5-871E-3B03-EF8F-04BEF415B9C4}"/>
          </ac:spMkLst>
        </pc:spChg>
        <pc:spChg chg="mod">
          <ac:chgData name="Dylan James Rohan (Student)" userId="2e93bdc9-9322-440e-ba8f-95691950fce8" providerId="ADAL" clId="{532CFF32-9050-4D2D-B90E-0108A3DCE81C}" dt="2024-10-25T06:44:49.295" v="5637" actId="1076"/>
          <ac:spMkLst>
            <pc:docMk/>
            <pc:sldMk cId="2027576712" sldId="256"/>
            <ac:spMk id="3" creationId="{513AD445-2442-0A02-A3FA-5BE37C8063EF}"/>
          </ac:spMkLst>
        </pc:spChg>
        <pc:spChg chg="mod">
          <ac:chgData name="Dylan James Rohan (Student)" userId="2e93bdc9-9322-440e-ba8f-95691950fce8" providerId="ADAL" clId="{532CFF32-9050-4D2D-B90E-0108A3DCE81C}" dt="2024-10-25T06:10:39.544" v="4493" actId="20577"/>
          <ac:spMkLst>
            <pc:docMk/>
            <pc:sldMk cId="2027576712" sldId="256"/>
            <ac:spMk id="4" creationId="{18215CF7-1AAA-11EC-AA0D-E3A64553FC5C}"/>
          </ac:spMkLst>
        </pc:spChg>
        <pc:spChg chg="add">
          <ac:chgData name="Dylan James Rohan (Student)" userId="2e93bdc9-9322-440e-ba8f-95691950fce8" providerId="ADAL" clId="{532CFF32-9050-4D2D-B90E-0108A3DCE81C}" dt="2024-10-25T04:42:10.900" v="200" actId="26606"/>
          <ac:spMkLst>
            <pc:docMk/>
            <pc:sldMk cId="2027576712" sldId="256"/>
            <ac:spMk id="9" creationId="{9F7D788E-2C1B-4EF4-8719-12613771FF98}"/>
          </ac:spMkLst>
        </pc:spChg>
        <pc:spChg chg="add">
          <ac:chgData name="Dylan James Rohan (Student)" userId="2e93bdc9-9322-440e-ba8f-95691950fce8" providerId="ADAL" clId="{532CFF32-9050-4D2D-B90E-0108A3DCE81C}" dt="2024-10-25T04:42:10.900" v="200" actId="26606"/>
          <ac:spMkLst>
            <pc:docMk/>
            <pc:sldMk cId="2027576712" sldId="256"/>
            <ac:spMk id="11" creationId="{7C54E824-C0F4-480B-BC88-689F50C45FBD}"/>
          </ac:spMkLst>
        </pc:spChg>
        <pc:spChg chg="add">
          <ac:chgData name="Dylan James Rohan (Student)" userId="2e93bdc9-9322-440e-ba8f-95691950fce8" providerId="ADAL" clId="{532CFF32-9050-4D2D-B90E-0108A3DCE81C}" dt="2024-10-25T04:42:10.900" v="200" actId="26606"/>
          <ac:spMkLst>
            <pc:docMk/>
            <pc:sldMk cId="2027576712" sldId="256"/>
            <ac:spMk id="13" creationId="{58DEA6A1-FC5C-4E6E-BBBF-7E472949B394}"/>
          </ac:spMkLst>
        </pc:spChg>
        <pc:spChg chg="add">
          <ac:chgData name="Dylan James Rohan (Student)" userId="2e93bdc9-9322-440e-ba8f-95691950fce8" providerId="ADAL" clId="{532CFF32-9050-4D2D-B90E-0108A3DCE81C}" dt="2024-10-25T04:42:10.900" v="200" actId="26606"/>
          <ac:spMkLst>
            <pc:docMk/>
            <pc:sldMk cId="2027576712" sldId="256"/>
            <ac:spMk id="15" creationId="{96AAAC3B-1954-46B7-BBAC-27DFF5B5295F}"/>
          </ac:spMkLst>
        </pc:spChg>
        <pc:spChg chg="add">
          <ac:chgData name="Dylan James Rohan (Student)" userId="2e93bdc9-9322-440e-ba8f-95691950fce8" providerId="ADAL" clId="{532CFF32-9050-4D2D-B90E-0108A3DCE81C}" dt="2024-10-25T04:42:10.900" v="200" actId="26606"/>
          <ac:spMkLst>
            <pc:docMk/>
            <pc:sldMk cId="2027576712" sldId="256"/>
            <ac:spMk id="17" creationId="{A5AD6500-BB62-4AAC-9D2F-C10DDC90CBB1}"/>
          </ac:spMkLst>
        </pc:spChg>
        <pc:picChg chg="add mod">
          <ac:chgData name="Dylan James Rohan (Student)" userId="2e93bdc9-9322-440e-ba8f-95691950fce8" providerId="ADAL" clId="{532CFF32-9050-4D2D-B90E-0108A3DCE81C}" dt="2024-10-25T06:44:55.412" v="5638" actId="1076"/>
          <ac:picMkLst>
            <pc:docMk/>
            <pc:sldMk cId="2027576712" sldId="256"/>
            <ac:picMk id="5" creationId="{1DF7171A-0AC7-4E10-3FC3-44450632EFD8}"/>
          </ac:picMkLst>
        </pc:picChg>
      </pc:sldChg>
      <pc:sldChg chg="addSp delSp modSp mod modClrScheme chgLayout modNotesTx">
        <pc:chgData name="Dylan James Rohan (Student)" userId="2e93bdc9-9322-440e-ba8f-95691950fce8" providerId="ADAL" clId="{532CFF32-9050-4D2D-B90E-0108A3DCE81C}" dt="2024-11-07T03:34:36.171" v="6616" actId="14100"/>
        <pc:sldMkLst>
          <pc:docMk/>
          <pc:sldMk cId="4198377021" sldId="257"/>
        </pc:sldMkLst>
        <pc:spChg chg="mod ord">
          <ac:chgData name="Dylan James Rohan (Student)" userId="2e93bdc9-9322-440e-ba8f-95691950fce8" providerId="ADAL" clId="{532CFF32-9050-4D2D-B90E-0108A3DCE81C}" dt="2024-10-25T06:09:17.066" v="4474" actId="1076"/>
          <ac:spMkLst>
            <pc:docMk/>
            <pc:sldMk cId="4198377021" sldId="257"/>
            <ac:spMk id="2" creationId="{BF92B883-3EC5-3995-B485-00FD57D8AEFC}"/>
          </ac:spMkLst>
        </pc:spChg>
        <pc:spChg chg="del mod ord">
          <ac:chgData name="Dylan James Rohan (Student)" userId="2e93bdc9-9322-440e-ba8f-95691950fce8" providerId="ADAL" clId="{532CFF32-9050-4D2D-B90E-0108A3DCE81C}" dt="2024-10-25T05:06:09.018" v="734" actId="700"/>
          <ac:spMkLst>
            <pc:docMk/>
            <pc:sldMk cId="4198377021" sldId="257"/>
            <ac:spMk id="3" creationId="{9945E1D7-645A-AA99-C539-83756F34427A}"/>
          </ac:spMkLst>
        </pc:spChg>
        <pc:spChg chg="add del mod ord">
          <ac:chgData name="Dylan James Rohan (Student)" userId="2e93bdc9-9322-440e-ba8f-95691950fce8" providerId="ADAL" clId="{532CFF32-9050-4D2D-B90E-0108A3DCE81C}" dt="2024-10-25T06:09:45.173" v="4479" actId="123"/>
          <ac:spMkLst>
            <pc:docMk/>
            <pc:sldMk cId="4198377021" sldId="257"/>
            <ac:spMk id="4" creationId="{7A50BAEA-9768-0C87-7E10-8421D6784033}"/>
          </ac:spMkLst>
        </pc:spChg>
        <pc:spChg chg="add mod ord">
          <ac:chgData name="Dylan James Rohan (Student)" userId="2e93bdc9-9322-440e-ba8f-95691950fce8" providerId="ADAL" clId="{532CFF32-9050-4D2D-B90E-0108A3DCE81C}" dt="2024-11-07T03:34:36.171" v="6616" actId="14100"/>
          <ac:spMkLst>
            <pc:docMk/>
            <pc:sldMk cId="4198377021" sldId="257"/>
            <ac:spMk id="5" creationId="{AEF0D7E1-B74C-B6F5-7C3C-651164EA5AD2}"/>
          </ac:spMkLst>
        </pc:spChg>
        <pc:spChg chg="add mod">
          <ac:chgData name="Dylan James Rohan (Student)" userId="2e93bdc9-9322-440e-ba8f-95691950fce8" providerId="ADAL" clId="{532CFF32-9050-4D2D-B90E-0108A3DCE81C}" dt="2024-10-25T06:09:03.037" v="4454" actId="1038"/>
          <ac:spMkLst>
            <pc:docMk/>
            <pc:sldMk cId="4198377021" sldId="257"/>
            <ac:spMk id="6" creationId="{89CA868B-FEB6-4E11-A19E-79A7C4AD3442}"/>
          </ac:spMkLst>
        </pc:spChg>
        <pc:spChg chg="add mod">
          <ac:chgData name="Dylan James Rohan (Student)" userId="2e93bdc9-9322-440e-ba8f-95691950fce8" providerId="ADAL" clId="{532CFF32-9050-4D2D-B90E-0108A3DCE81C}" dt="2024-10-25T06:09:56.954" v="4482" actId="120"/>
          <ac:spMkLst>
            <pc:docMk/>
            <pc:sldMk cId="4198377021" sldId="257"/>
            <ac:spMk id="19" creationId="{B5A9D658-404C-2F81-8CD5-07EEE1540783}"/>
          </ac:spMkLst>
        </pc:spChg>
        <pc:spChg chg="add del mod ord topLvl">
          <ac:chgData name="Dylan James Rohan (Student)" userId="2e93bdc9-9322-440e-ba8f-95691950fce8" providerId="ADAL" clId="{532CFF32-9050-4D2D-B90E-0108A3DCE81C}" dt="2024-10-25T06:04:31.596" v="4212" actId="478"/>
          <ac:spMkLst>
            <pc:docMk/>
            <pc:sldMk cId="4198377021" sldId="257"/>
            <ac:spMk id="20" creationId="{94119C71-C90E-28B2-8919-00C65AF1F2E6}"/>
          </ac:spMkLst>
        </pc:spChg>
        <pc:spChg chg="add mod">
          <ac:chgData name="Dylan James Rohan (Student)" userId="2e93bdc9-9322-440e-ba8f-95691950fce8" providerId="ADAL" clId="{532CFF32-9050-4D2D-B90E-0108A3DCE81C}" dt="2024-10-25T06:06:08.988" v="4236" actId="122"/>
          <ac:spMkLst>
            <pc:docMk/>
            <pc:sldMk cId="4198377021" sldId="257"/>
            <ac:spMk id="21" creationId="{B19C7144-E514-6111-716A-39BF105EFB4C}"/>
          </ac:spMkLst>
        </pc:spChg>
        <pc:spChg chg="add del mod">
          <ac:chgData name="Dylan James Rohan (Student)" userId="2e93bdc9-9322-440e-ba8f-95691950fce8" providerId="ADAL" clId="{532CFF32-9050-4D2D-B90E-0108A3DCE81C}" dt="2024-10-25T05:59:27.944" v="4136" actId="478"/>
          <ac:spMkLst>
            <pc:docMk/>
            <pc:sldMk cId="4198377021" sldId="257"/>
            <ac:spMk id="22" creationId="{0818A37B-9B9C-1A2A-17DD-F40921A94AF2}"/>
          </ac:spMkLst>
        </pc:spChg>
        <pc:spChg chg="add del mod">
          <ac:chgData name="Dylan James Rohan (Student)" userId="2e93bdc9-9322-440e-ba8f-95691950fce8" providerId="ADAL" clId="{532CFF32-9050-4D2D-B90E-0108A3DCE81C}" dt="2024-10-25T06:02:50.509" v="4170" actId="478"/>
          <ac:spMkLst>
            <pc:docMk/>
            <pc:sldMk cId="4198377021" sldId="257"/>
            <ac:spMk id="31" creationId="{2C04CCBD-79DA-3F0C-9930-FAAF4DD66547}"/>
          </ac:spMkLst>
        </pc:spChg>
        <pc:spChg chg="mod topLvl">
          <ac:chgData name="Dylan James Rohan (Student)" userId="2e93bdc9-9322-440e-ba8f-95691950fce8" providerId="ADAL" clId="{532CFF32-9050-4D2D-B90E-0108A3DCE81C}" dt="2024-10-25T06:06:08.988" v="4236" actId="122"/>
          <ac:spMkLst>
            <pc:docMk/>
            <pc:sldMk cId="4198377021" sldId="257"/>
            <ac:spMk id="36" creationId="{CC0E1436-3E7C-B4EB-CA75-F319897107DE}"/>
          </ac:spMkLst>
        </pc:spChg>
        <pc:spChg chg="mod topLvl">
          <ac:chgData name="Dylan James Rohan (Student)" userId="2e93bdc9-9322-440e-ba8f-95691950fce8" providerId="ADAL" clId="{532CFF32-9050-4D2D-B90E-0108A3DCE81C}" dt="2024-10-25T06:09:03.037" v="4454" actId="1038"/>
          <ac:spMkLst>
            <pc:docMk/>
            <pc:sldMk cId="4198377021" sldId="257"/>
            <ac:spMk id="39" creationId="{908DCE36-FB48-7B93-E015-29C4705DA4DA}"/>
          </ac:spMkLst>
        </pc:spChg>
        <pc:grpChg chg="add del mod">
          <ac:chgData name="Dylan James Rohan (Student)" userId="2e93bdc9-9322-440e-ba8f-95691950fce8" providerId="ADAL" clId="{532CFF32-9050-4D2D-B90E-0108A3DCE81C}" dt="2024-10-25T05:57:17.543" v="4083" actId="165"/>
          <ac:grpSpMkLst>
            <pc:docMk/>
            <pc:sldMk cId="4198377021" sldId="257"/>
            <ac:grpSpMk id="23" creationId="{F1ADADC4-725F-9BFE-C728-D0BD4926389D}"/>
          </ac:grpSpMkLst>
        </pc:grpChg>
        <pc:grpChg chg="add del mod">
          <ac:chgData name="Dylan James Rohan (Student)" userId="2e93bdc9-9322-440e-ba8f-95691950fce8" providerId="ADAL" clId="{532CFF32-9050-4D2D-B90E-0108A3DCE81C}" dt="2024-10-25T06:03:44.336" v="4185" actId="165"/>
          <ac:grpSpMkLst>
            <pc:docMk/>
            <pc:sldMk cId="4198377021" sldId="257"/>
            <ac:grpSpMk id="30" creationId="{C9192DC9-ACEB-3E80-6257-A2B1D74E39DF}"/>
          </ac:grpSpMkLst>
        </pc:grpChg>
        <pc:grpChg chg="add mod">
          <ac:chgData name="Dylan James Rohan (Student)" userId="2e93bdc9-9322-440e-ba8f-95691950fce8" providerId="ADAL" clId="{532CFF32-9050-4D2D-B90E-0108A3DCE81C}" dt="2024-10-25T06:09:03.037" v="4454" actId="1038"/>
          <ac:grpSpMkLst>
            <pc:docMk/>
            <pc:sldMk cId="4198377021" sldId="257"/>
            <ac:grpSpMk id="34" creationId="{D470E17C-D23F-93F9-D38B-1DA6AB0448CE}"/>
          </ac:grpSpMkLst>
        </pc:grpChg>
        <pc:grpChg chg="add del mod">
          <ac:chgData name="Dylan James Rohan (Student)" userId="2e93bdc9-9322-440e-ba8f-95691950fce8" providerId="ADAL" clId="{532CFF32-9050-4D2D-B90E-0108A3DCE81C}" dt="2024-10-25T06:04:36.181" v="4213" actId="165"/>
          <ac:grpSpMkLst>
            <pc:docMk/>
            <pc:sldMk cId="4198377021" sldId="257"/>
            <ac:grpSpMk id="35" creationId="{6CA778E7-6A49-8253-3833-33BB20DDDDFF}"/>
          </ac:grpSpMkLst>
        </pc:grpChg>
        <pc:grpChg chg="add del mod">
          <ac:chgData name="Dylan James Rohan (Student)" userId="2e93bdc9-9322-440e-ba8f-95691950fce8" providerId="ADAL" clId="{532CFF32-9050-4D2D-B90E-0108A3DCE81C}" dt="2024-10-25T06:03:35.427" v="4182" actId="165"/>
          <ac:grpSpMkLst>
            <pc:docMk/>
            <pc:sldMk cId="4198377021" sldId="257"/>
            <ac:grpSpMk id="38" creationId="{1617D30A-AB4B-FF86-9D0D-BD8016B3C10A}"/>
          </ac:grpSpMkLst>
        </pc:grpChg>
        <pc:grpChg chg="add mod">
          <ac:chgData name="Dylan James Rohan (Student)" userId="2e93bdc9-9322-440e-ba8f-95691950fce8" providerId="ADAL" clId="{532CFF32-9050-4D2D-B90E-0108A3DCE81C}" dt="2024-10-25T06:09:03.037" v="4454" actId="1038"/>
          <ac:grpSpMkLst>
            <pc:docMk/>
            <pc:sldMk cId="4198377021" sldId="257"/>
            <ac:grpSpMk id="43" creationId="{A98DA4A5-0A71-1CDC-FDFF-84A434B411B9}"/>
          </ac:grpSpMkLst>
        </pc:grpChg>
        <pc:graphicFrameChg chg="add del">
          <ac:chgData name="Dylan James Rohan (Student)" userId="2e93bdc9-9322-440e-ba8f-95691950fce8" providerId="ADAL" clId="{532CFF32-9050-4D2D-B90E-0108A3DCE81C}" dt="2024-10-25T05:43:21.807" v="3793" actId="26606"/>
          <ac:graphicFrameMkLst>
            <pc:docMk/>
            <pc:sldMk cId="4198377021" sldId="257"/>
            <ac:graphicFrameMk id="9" creationId="{CBD960A8-6FC9-BB11-E88C-0A92BC6A9A38}"/>
          </ac:graphicFrameMkLst>
        </pc:graphicFrameChg>
        <pc:graphicFrameChg chg="add del">
          <ac:chgData name="Dylan James Rohan (Student)" userId="2e93bdc9-9322-440e-ba8f-95691950fce8" providerId="ADAL" clId="{532CFF32-9050-4D2D-B90E-0108A3DCE81C}" dt="2024-10-25T05:43:29.232" v="3795" actId="26606"/>
          <ac:graphicFrameMkLst>
            <pc:docMk/>
            <pc:sldMk cId="4198377021" sldId="257"/>
            <ac:graphicFrameMk id="10" creationId="{3000440B-3CDE-3B8B-EB38-EA41213139C0}"/>
          </ac:graphicFrameMkLst>
        </pc:graphicFrameChg>
        <pc:graphicFrameChg chg="add del mod">
          <ac:chgData name="Dylan James Rohan (Student)" userId="2e93bdc9-9322-440e-ba8f-95691950fce8" providerId="ADAL" clId="{532CFF32-9050-4D2D-B90E-0108A3DCE81C}" dt="2024-10-25T05:44:17.952" v="3804"/>
          <ac:graphicFrameMkLst>
            <pc:docMk/>
            <pc:sldMk cId="4198377021" sldId="257"/>
            <ac:graphicFrameMk id="11" creationId="{CBD960A8-6FC9-BB11-E88C-0A92BC6A9A38}"/>
          </ac:graphicFrameMkLst>
        </pc:graphicFrameChg>
        <pc:graphicFrameChg chg="add del">
          <ac:chgData name="Dylan James Rohan (Student)" userId="2e93bdc9-9322-440e-ba8f-95691950fce8" providerId="ADAL" clId="{532CFF32-9050-4D2D-B90E-0108A3DCE81C}" dt="2024-10-25T05:44:40.999" v="3807" actId="26606"/>
          <ac:graphicFrameMkLst>
            <pc:docMk/>
            <pc:sldMk cId="4198377021" sldId="257"/>
            <ac:graphicFrameMk id="12" creationId="{A9A5F403-A471-5C45-6954-1A883C1D4CF0}"/>
          </ac:graphicFrameMkLst>
        </pc:graphicFrameChg>
        <pc:picChg chg="add mod modCrop">
          <ac:chgData name="Dylan James Rohan (Student)" userId="2e93bdc9-9322-440e-ba8f-95691950fce8" providerId="ADAL" clId="{532CFF32-9050-4D2D-B90E-0108A3DCE81C}" dt="2024-10-25T06:45:17.656" v="5640" actId="1076"/>
          <ac:picMkLst>
            <pc:docMk/>
            <pc:sldMk cId="4198377021" sldId="257"/>
            <ac:picMk id="7" creationId="{1F29FBDB-53A9-AF84-4A68-C5E9A271E284}"/>
          </ac:picMkLst>
        </pc:picChg>
        <pc:picChg chg="add del mod">
          <ac:chgData name="Dylan James Rohan (Student)" userId="2e93bdc9-9322-440e-ba8f-95691950fce8" providerId="ADAL" clId="{532CFF32-9050-4D2D-B90E-0108A3DCE81C}" dt="2024-10-25T05:46:29.288" v="3903" actId="478"/>
          <ac:picMkLst>
            <pc:docMk/>
            <pc:sldMk cId="4198377021" sldId="257"/>
            <ac:picMk id="13" creationId="{B50F6FEB-C717-5BC3-1FAB-42428213C10D}"/>
          </ac:picMkLst>
        </pc:picChg>
        <pc:picChg chg="add del mod">
          <ac:chgData name="Dylan James Rohan (Student)" userId="2e93bdc9-9322-440e-ba8f-95691950fce8" providerId="ADAL" clId="{532CFF32-9050-4D2D-B90E-0108A3DCE81C}" dt="2024-10-25T05:49:38.759" v="3931" actId="478"/>
          <ac:picMkLst>
            <pc:docMk/>
            <pc:sldMk cId="4198377021" sldId="257"/>
            <ac:picMk id="15" creationId="{8CB70B0A-200B-D4AC-9B8B-9AA44079CD9C}"/>
          </ac:picMkLst>
        </pc:picChg>
        <pc:picChg chg="add mod ord topLvl">
          <ac:chgData name="Dylan James Rohan (Student)" userId="2e93bdc9-9322-440e-ba8f-95691950fce8" providerId="ADAL" clId="{532CFF32-9050-4D2D-B90E-0108A3DCE81C}" dt="2024-10-25T06:09:03.037" v="4454" actId="1038"/>
          <ac:picMkLst>
            <pc:docMk/>
            <pc:sldMk cId="4198377021" sldId="257"/>
            <ac:picMk id="17" creationId="{D2BC4AA2-D0D6-8B39-9898-016F29264637}"/>
          </ac:picMkLst>
        </pc:picChg>
        <pc:picChg chg="add del mod">
          <ac:chgData name="Dylan James Rohan (Student)" userId="2e93bdc9-9322-440e-ba8f-95691950fce8" providerId="ADAL" clId="{532CFF32-9050-4D2D-B90E-0108A3DCE81C}" dt="2024-10-25T05:55:03.215" v="4026" actId="478"/>
          <ac:picMkLst>
            <pc:docMk/>
            <pc:sldMk cId="4198377021" sldId="257"/>
            <ac:picMk id="25" creationId="{47BDC0E2-05FB-9EAE-D140-4815E2ACF652}"/>
          </ac:picMkLst>
        </pc:picChg>
        <pc:picChg chg="add del mod">
          <ac:chgData name="Dylan James Rohan (Student)" userId="2e93bdc9-9322-440e-ba8f-95691950fce8" providerId="ADAL" clId="{532CFF32-9050-4D2D-B90E-0108A3DCE81C}" dt="2024-10-25T05:55:42.881" v="4033" actId="478"/>
          <ac:picMkLst>
            <pc:docMk/>
            <pc:sldMk cId="4198377021" sldId="257"/>
            <ac:picMk id="27" creationId="{9F9AFA4A-DD4A-EA00-C1E6-E56BCD048D55}"/>
          </ac:picMkLst>
        </pc:picChg>
        <pc:picChg chg="add del mod">
          <ac:chgData name="Dylan James Rohan (Student)" userId="2e93bdc9-9322-440e-ba8f-95691950fce8" providerId="ADAL" clId="{532CFF32-9050-4D2D-B90E-0108A3DCE81C}" dt="2024-10-25T05:58:39.468" v="4125" actId="478"/>
          <ac:picMkLst>
            <pc:docMk/>
            <pc:sldMk cId="4198377021" sldId="257"/>
            <ac:picMk id="29" creationId="{0E33EC85-493C-E440-8725-B769001D605F}"/>
          </ac:picMkLst>
        </pc:picChg>
        <pc:picChg chg="add mod">
          <ac:chgData name="Dylan James Rohan (Student)" userId="2e93bdc9-9322-440e-ba8f-95691950fce8" providerId="ADAL" clId="{532CFF32-9050-4D2D-B90E-0108A3DCE81C}" dt="2024-10-25T06:01:18.481" v="4154" actId="164"/>
          <ac:picMkLst>
            <pc:docMk/>
            <pc:sldMk cId="4198377021" sldId="257"/>
            <ac:picMk id="33" creationId="{872D7F3A-5987-61C7-3761-0E88FDE51D3A}"/>
          </ac:picMkLst>
        </pc:picChg>
        <pc:picChg chg="del mod topLvl">
          <ac:chgData name="Dylan James Rohan (Student)" userId="2e93bdc9-9322-440e-ba8f-95691950fce8" providerId="ADAL" clId="{532CFF32-9050-4D2D-B90E-0108A3DCE81C}" dt="2024-10-25T06:04:39.166" v="4214" actId="478"/>
          <ac:picMkLst>
            <pc:docMk/>
            <pc:sldMk cId="4198377021" sldId="257"/>
            <ac:picMk id="37" creationId="{3731A4F4-22C6-339A-3F8E-BA5B925628E4}"/>
          </ac:picMkLst>
        </pc:picChg>
        <pc:picChg chg="del mod topLvl">
          <ac:chgData name="Dylan James Rohan (Student)" userId="2e93bdc9-9322-440e-ba8f-95691950fce8" providerId="ADAL" clId="{532CFF32-9050-4D2D-B90E-0108A3DCE81C}" dt="2024-10-25T06:03:40.476" v="4184" actId="478"/>
          <ac:picMkLst>
            <pc:docMk/>
            <pc:sldMk cId="4198377021" sldId="257"/>
            <ac:picMk id="40" creationId="{B00A8652-2D25-BB91-0E64-B760177E9C19}"/>
          </ac:picMkLst>
        </pc:picChg>
        <pc:picChg chg="add mod">
          <ac:chgData name="Dylan James Rohan (Student)" userId="2e93bdc9-9322-440e-ba8f-95691950fce8" providerId="ADAL" clId="{532CFF32-9050-4D2D-B90E-0108A3DCE81C}" dt="2024-10-25T06:05:55.506" v="4234" actId="164"/>
          <ac:picMkLst>
            <pc:docMk/>
            <pc:sldMk cId="4198377021" sldId="257"/>
            <ac:picMk id="42" creationId="{71A559AD-E386-E766-4EC4-953F67817245}"/>
          </ac:picMkLst>
        </pc:picChg>
        <pc:picChg chg="add mod">
          <ac:chgData name="Dylan James Rohan (Student)" userId="2e93bdc9-9322-440e-ba8f-95691950fce8" providerId="ADAL" clId="{532CFF32-9050-4D2D-B90E-0108A3DCE81C}" dt="2024-10-25T06:45:34.941" v="5644" actId="1076"/>
          <ac:picMkLst>
            <pc:docMk/>
            <pc:sldMk cId="4198377021" sldId="257"/>
            <ac:picMk id="48" creationId="{B68C072E-7EC1-2371-9BE1-13993D874CD3}"/>
          </ac:picMkLst>
        </pc:picChg>
        <pc:cxnChg chg="add mod">
          <ac:chgData name="Dylan James Rohan (Student)" userId="2e93bdc9-9322-440e-ba8f-95691950fce8" providerId="ADAL" clId="{532CFF32-9050-4D2D-B90E-0108A3DCE81C}" dt="2024-10-25T06:09:03.037" v="4454" actId="1038"/>
          <ac:cxnSpMkLst>
            <pc:docMk/>
            <pc:sldMk cId="4198377021" sldId="257"/>
            <ac:cxnSpMk id="45" creationId="{5D91F51E-7E74-296E-CCC2-2BD049E07BFE}"/>
          </ac:cxnSpMkLst>
        </pc:cxnChg>
        <pc:cxnChg chg="add mod">
          <ac:chgData name="Dylan James Rohan (Student)" userId="2e93bdc9-9322-440e-ba8f-95691950fce8" providerId="ADAL" clId="{532CFF32-9050-4D2D-B90E-0108A3DCE81C}" dt="2024-10-25T06:09:11.341" v="4473" actId="1037"/>
          <ac:cxnSpMkLst>
            <pc:docMk/>
            <pc:sldMk cId="4198377021" sldId="257"/>
            <ac:cxnSpMk id="47" creationId="{FE2F6342-4FD3-ADEC-B77B-389694B9D785}"/>
          </ac:cxnSpMkLst>
        </pc:cxnChg>
      </pc:sldChg>
      <pc:sldChg chg="addSp delSp modSp mod modNotesTx">
        <pc:chgData name="Dylan James Rohan (Student)" userId="2e93bdc9-9322-440e-ba8f-95691950fce8" providerId="ADAL" clId="{532CFF32-9050-4D2D-B90E-0108A3DCE81C}" dt="2024-10-25T06:45:46.982" v="5646" actId="1076"/>
        <pc:sldMkLst>
          <pc:docMk/>
          <pc:sldMk cId="3378967258" sldId="258"/>
        </pc:sldMkLst>
        <pc:spChg chg="mod">
          <ac:chgData name="Dylan James Rohan (Student)" userId="2e93bdc9-9322-440e-ba8f-95691950fce8" providerId="ADAL" clId="{532CFF32-9050-4D2D-B90E-0108A3DCE81C}" dt="2024-10-25T06:11:10.010" v="4497" actId="1076"/>
          <ac:spMkLst>
            <pc:docMk/>
            <pc:sldMk cId="3378967258" sldId="258"/>
            <ac:spMk id="2" creationId="{117AD6A6-8563-16AA-6EB4-38DB6BD8A3F6}"/>
          </ac:spMkLst>
        </pc:spChg>
        <pc:spChg chg="del">
          <ac:chgData name="Dylan James Rohan (Student)" userId="2e93bdc9-9322-440e-ba8f-95691950fce8" providerId="ADAL" clId="{532CFF32-9050-4D2D-B90E-0108A3DCE81C}" dt="2024-10-25T03:35:13.460" v="59" actId="478"/>
          <ac:spMkLst>
            <pc:docMk/>
            <pc:sldMk cId="3378967258" sldId="258"/>
            <ac:spMk id="3" creationId="{F3DC82F4-987F-755E-D556-33E2D5606CA8}"/>
          </ac:spMkLst>
        </pc:spChg>
        <pc:picChg chg="add mod">
          <ac:chgData name="Dylan James Rohan (Student)" userId="2e93bdc9-9322-440e-ba8f-95691950fce8" providerId="ADAL" clId="{532CFF32-9050-4D2D-B90E-0108A3DCE81C}" dt="2024-10-25T05:30:48.648" v="2846"/>
          <ac:picMkLst>
            <pc:docMk/>
            <pc:sldMk cId="3378967258" sldId="258"/>
            <ac:picMk id="3" creationId="{4F543E7A-1735-028A-8E9D-E9E9F56D7316}"/>
          </ac:picMkLst>
        </pc:picChg>
        <pc:picChg chg="add mod">
          <ac:chgData name="Dylan James Rohan (Student)" userId="2e93bdc9-9322-440e-ba8f-95691950fce8" providerId="ADAL" clId="{532CFF32-9050-4D2D-B90E-0108A3DCE81C}" dt="2024-10-25T03:36:17.593" v="76" actId="34135"/>
          <ac:picMkLst>
            <pc:docMk/>
            <pc:sldMk cId="3378967258" sldId="258"/>
            <ac:picMk id="4" creationId="{8E085AFD-7F4B-3E80-3D58-7662F7AB3AB7}"/>
          </ac:picMkLst>
        </pc:picChg>
        <pc:picChg chg="add mod">
          <ac:chgData name="Dylan James Rohan (Student)" userId="2e93bdc9-9322-440e-ba8f-95691950fce8" providerId="ADAL" clId="{532CFF32-9050-4D2D-B90E-0108A3DCE81C}" dt="2024-10-25T03:36:33.039" v="79" actId="14100"/>
          <ac:picMkLst>
            <pc:docMk/>
            <pc:sldMk cId="3378967258" sldId="258"/>
            <ac:picMk id="6" creationId="{BE600895-00FC-0B16-5252-AFCAF33B57D3}"/>
          </ac:picMkLst>
        </pc:picChg>
        <pc:picChg chg="add mod">
          <ac:chgData name="Dylan James Rohan (Student)" userId="2e93bdc9-9322-440e-ba8f-95691950fce8" providerId="ADAL" clId="{532CFF32-9050-4D2D-B90E-0108A3DCE81C}" dt="2024-10-25T03:36:38.755" v="81" actId="1076"/>
          <ac:picMkLst>
            <pc:docMk/>
            <pc:sldMk cId="3378967258" sldId="258"/>
            <ac:picMk id="7" creationId="{1E0420F4-C884-2D3B-CB4A-B88FC7779688}"/>
          </ac:picMkLst>
        </pc:picChg>
        <pc:picChg chg="add mod">
          <ac:chgData name="Dylan James Rohan (Student)" userId="2e93bdc9-9322-440e-ba8f-95691950fce8" providerId="ADAL" clId="{532CFF32-9050-4D2D-B90E-0108A3DCE81C}" dt="2024-10-25T03:36:43.137" v="83" actId="1076"/>
          <ac:picMkLst>
            <pc:docMk/>
            <pc:sldMk cId="3378967258" sldId="258"/>
            <ac:picMk id="8" creationId="{D3F5AD60-58A4-E998-342B-C39FAF904837}"/>
          </ac:picMkLst>
        </pc:picChg>
        <pc:picChg chg="add mod">
          <ac:chgData name="Dylan James Rohan (Student)" userId="2e93bdc9-9322-440e-ba8f-95691950fce8" providerId="ADAL" clId="{532CFF32-9050-4D2D-B90E-0108A3DCE81C}" dt="2024-10-25T03:36:46.480" v="85" actId="1076"/>
          <ac:picMkLst>
            <pc:docMk/>
            <pc:sldMk cId="3378967258" sldId="258"/>
            <ac:picMk id="9" creationId="{14C297D5-6C32-1469-17FF-2F95FB7027B0}"/>
          </ac:picMkLst>
        </pc:picChg>
        <pc:picChg chg="add mod">
          <ac:chgData name="Dylan James Rohan (Student)" userId="2e93bdc9-9322-440e-ba8f-95691950fce8" providerId="ADAL" clId="{532CFF32-9050-4D2D-B90E-0108A3DCE81C}" dt="2024-10-25T03:36:49.589" v="87" actId="1076"/>
          <ac:picMkLst>
            <pc:docMk/>
            <pc:sldMk cId="3378967258" sldId="258"/>
            <ac:picMk id="10" creationId="{DDDF9BF6-57CC-F5AB-2035-4EE655502B32}"/>
          </ac:picMkLst>
        </pc:picChg>
        <pc:picChg chg="add mod">
          <ac:chgData name="Dylan James Rohan (Student)" userId="2e93bdc9-9322-440e-ba8f-95691950fce8" providerId="ADAL" clId="{532CFF32-9050-4D2D-B90E-0108A3DCE81C}" dt="2024-10-25T03:36:53.387" v="89" actId="1076"/>
          <ac:picMkLst>
            <pc:docMk/>
            <pc:sldMk cId="3378967258" sldId="258"/>
            <ac:picMk id="11" creationId="{0F83EB4D-3A8F-981D-0C7B-FE7AE42E505F}"/>
          </ac:picMkLst>
        </pc:picChg>
        <pc:picChg chg="add del mod">
          <ac:chgData name="Dylan James Rohan (Student)" userId="2e93bdc9-9322-440e-ba8f-95691950fce8" providerId="ADAL" clId="{532CFF32-9050-4D2D-B90E-0108A3DCE81C}" dt="2024-10-25T03:37:07.547" v="92" actId="478"/>
          <ac:picMkLst>
            <pc:docMk/>
            <pc:sldMk cId="3378967258" sldId="258"/>
            <ac:picMk id="12" creationId="{5A2DA942-5279-83CB-CC29-1150219F0B2D}"/>
          </ac:picMkLst>
        </pc:picChg>
        <pc:picChg chg="add mod">
          <ac:chgData name="Dylan James Rohan (Student)" userId="2e93bdc9-9322-440e-ba8f-95691950fce8" providerId="ADAL" clId="{532CFF32-9050-4D2D-B90E-0108A3DCE81C}" dt="2024-10-25T06:45:46.982" v="5646" actId="1076"/>
          <ac:picMkLst>
            <pc:docMk/>
            <pc:sldMk cId="3378967258" sldId="258"/>
            <ac:picMk id="12" creationId="{9DCF4F50-DD1F-5C65-094F-3B201C948058}"/>
          </ac:picMkLst>
        </pc:picChg>
        <pc:picChg chg="add mod">
          <ac:chgData name="Dylan James Rohan (Student)" userId="2e93bdc9-9322-440e-ba8f-95691950fce8" providerId="ADAL" clId="{532CFF32-9050-4D2D-B90E-0108A3DCE81C}" dt="2024-10-25T03:37:55.908" v="97" actId="1076"/>
          <ac:picMkLst>
            <pc:docMk/>
            <pc:sldMk cId="3378967258" sldId="258"/>
            <ac:picMk id="14" creationId="{C77D4A35-427B-0978-E498-FD856542B67F}"/>
          </ac:picMkLst>
        </pc:picChg>
        <pc:cxnChg chg="add mod">
          <ac:chgData name="Dylan James Rohan (Student)" userId="2e93bdc9-9322-440e-ba8f-95691950fce8" providerId="ADAL" clId="{532CFF32-9050-4D2D-B90E-0108A3DCE81C}" dt="2024-10-25T06:11:05.776" v="4496"/>
          <ac:cxnSpMkLst>
            <pc:docMk/>
            <pc:sldMk cId="3378967258" sldId="258"/>
            <ac:cxnSpMk id="5" creationId="{42221F33-0D91-7279-64EF-A52766CE93C0}"/>
          </ac:cxnSpMkLst>
        </pc:cxnChg>
        <pc:cxnChg chg="add">
          <ac:chgData name="Dylan James Rohan (Student)" userId="2e93bdc9-9322-440e-ba8f-95691950fce8" providerId="ADAL" clId="{532CFF32-9050-4D2D-B90E-0108A3DCE81C}" dt="2024-10-25T03:46:47.719" v="182" actId="11529"/>
          <ac:cxnSpMkLst>
            <pc:docMk/>
            <pc:sldMk cId="3378967258" sldId="258"/>
            <ac:cxnSpMk id="16" creationId="{EF13FF15-AEA8-7BD9-7E9A-7F9FBAC55AB7}"/>
          </ac:cxnSpMkLst>
        </pc:cxnChg>
        <pc:cxnChg chg="add mod">
          <ac:chgData name="Dylan James Rohan (Student)" userId="2e93bdc9-9322-440e-ba8f-95691950fce8" providerId="ADAL" clId="{532CFF32-9050-4D2D-B90E-0108A3DCE81C}" dt="2024-10-25T03:46:50.884" v="184" actId="1076"/>
          <ac:cxnSpMkLst>
            <pc:docMk/>
            <pc:sldMk cId="3378967258" sldId="258"/>
            <ac:cxnSpMk id="17" creationId="{282F2FA0-1176-F190-04E2-EF5CE5E159AC}"/>
          </ac:cxnSpMkLst>
        </pc:cxnChg>
      </pc:sldChg>
      <pc:sldChg chg="addSp delSp modSp mod modNotesTx">
        <pc:chgData name="Dylan James Rohan (Student)" userId="2e93bdc9-9322-440e-ba8f-95691950fce8" providerId="ADAL" clId="{532CFF32-9050-4D2D-B90E-0108A3DCE81C}" dt="2024-10-25T06:51:38.112" v="5840" actId="1076"/>
        <pc:sldMkLst>
          <pc:docMk/>
          <pc:sldMk cId="1479138852" sldId="259"/>
        </pc:sldMkLst>
        <pc:spChg chg="mod">
          <ac:chgData name="Dylan James Rohan (Student)" userId="2e93bdc9-9322-440e-ba8f-95691950fce8" providerId="ADAL" clId="{532CFF32-9050-4D2D-B90E-0108A3DCE81C}" dt="2024-10-25T03:45:42.602" v="153" actId="20577"/>
          <ac:spMkLst>
            <pc:docMk/>
            <pc:sldMk cId="1479138852" sldId="259"/>
            <ac:spMk id="2" creationId="{129380B1-4499-8721-DB4C-24F4EA81409C}"/>
          </ac:spMkLst>
        </pc:spChg>
        <pc:spChg chg="del mod">
          <ac:chgData name="Dylan James Rohan (Student)" userId="2e93bdc9-9322-440e-ba8f-95691950fce8" providerId="ADAL" clId="{532CFF32-9050-4D2D-B90E-0108A3DCE81C}" dt="2024-10-25T03:40:24.401" v="105" actId="478"/>
          <ac:spMkLst>
            <pc:docMk/>
            <pc:sldMk cId="1479138852" sldId="259"/>
            <ac:spMk id="3" creationId="{240BA04A-23F4-A6BF-6FCA-14E083A19CE1}"/>
          </ac:spMkLst>
        </pc:spChg>
        <pc:picChg chg="add mod">
          <ac:chgData name="Dylan James Rohan (Student)" userId="2e93bdc9-9322-440e-ba8f-95691950fce8" providerId="ADAL" clId="{532CFF32-9050-4D2D-B90E-0108A3DCE81C}" dt="2024-10-25T06:51:38.112" v="5840" actId="1076"/>
          <ac:picMkLst>
            <pc:docMk/>
            <pc:sldMk cId="1479138852" sldId="259"/>
            <ac:picMk id="4" creationId="{F84B8383-121D-654F-F2B7-247A6DF83B4C}"/>
          </ac:picMkLst>
        </pc:picChg>
        <pc:picChg chg="add mod">
          <ac:chgData name="Dylan James Rohan (Student)" userId="2e93bdc9-9322-440e-ba8f-95691950fce8" providerId="ADAL" clId="{532CFF32-9050-4D2D-B90E-0108A3DCE81C}" dt="2024-10-25T03:45:59.076" v="158" actId="14100"/>
          <ac:picMkLst>
            <pc:docMk/>
            <pc:sldMk cId="1479138852" sldId="259"/>
            <ac:picMk id="5" creationId="{82E27654-E0DB-5817-DF6B-AE8309A081AF}"/>
          </ac:picMkLst>
        </pc:picChg>
        <pc:picChg chg="add mod">
          <ac:chgData name="Dylan James Rohan (Student)" userId="2e93bdc9-9322-440e-ba8f-95691950fce8" providerId="ADAL" clId="{532CFF32-9050-4D2D-B90E-0108A3DCE81C}" dt="2024-10-25T06:11:18.449" v="4499" actId="1076"/>
          <ac:picMkLst>
            <pc:docMk/>
            <pc:sldMk cId="1479138852" sldId="259"/>
            <ac:picMk id="7" creationId="{E3801308-48C7-1533-A5F8-4BFA52ACAB00}"/>
          </ac:picMkLst>
        </pc:picChg>
        <pc:picChg chg="add mod">
          <ac:chgData name="Dylan James Rohan (Student)" userId="2e93bdc9-9322-440e-ba8f-95691950fce8" providerId="ADAL" clId="{532CFF32-9050-4D2D-B90E-0108A3DCE81C}" dt="2024-10-25T06:11:21.829" v="4500" actId="1076"/>
          <ac:picMkLst>
            <pc:docMk/>
            <pc:sldMk cId="1479138852" sldId="259"/>
            <ac:picMk id="9" creationId="{DC548627-0327-FFC4-319C-6BAFAE9B88F3}"/>
          </ac:picMkLst>
        </pc:picChg>
        <pc:picChg chg="add mod">
          <ac:chgData name="Dylan James Rohan (Student)" userId="2e93bdc9-9322-440e-ba8f-95691950fce8" providerId="ADAL" clId="{532CFF32-9050-4D2D-B90E-0108A3DCE81C}" dt="2024-10-25T06:11:26.198" v="4501" actId="1076"/>
          <ac:picMkLst>
            <pc:docMk/>
            <pc:sldMk cId="1479138852" sldId="259"/>
            <ac:picMk id="11" creationId="{1CE6AD21-FF5D-93B8-B2C3-DCD32D4C188A}"/>
          </ac:picMkLst>
        </pc:picChg>
        <pc:picChg chg="add mod">
          <ac:chgData name="Dylan James Rohan (Student)" userId="2e93bdc9-9322-440e-ba8f-95691950fce8" providerId="ADAL" clId="{532CFF32-9050-4D2D-B90E-0108A3DCE81C}" dt="2024-10-25T03:45:48.553" v="156" actId="1076"/>
          <ac:picMkLst>
            <pc:docMk/>
            <pc:sldMk cId="1479138852" sldId="259"/>
            <ac:picMk id="13" creationId="{FA4F00B7-793A-DD3C-9648-72FFDF4BB979}"/>
          </ac:picMkLst>
        </pc:picChg>
        <pc:cxnChg chg="add mod">
          <ac:chgData name="Dylan James Rohan (Student)" userId="2e93bdc9-9322-440e-ba8f-95691950fce8" providerId="ADAL" clId="{532CFF32-9050-4D2D-B90E-0108A3DCE81C}" dt="2024-10-25T06:11:15.048" v="4498"/>
          <ac:cxnSpMkLst>
            <pc:docMk/>
            <pc:sldMk cId="1479138852" sldId="259"/>
            <ac:cxnSpMk id="3" creationId="{E4E89265-00D7-D234-584F-F7657DBD7AF9}"/>
          </ac:cxnSpMkLst>
        </pc:cxnChg>
      </pc:sldChg>
      <pc:sldChg chg="addSp modSp mod modNotesTx">
        <pc:chgData name="Dylan James Rohan (Student)" userId="2e93bdc9-9322-440e-ba8f-95691950fce8" providerId="ADAL" clId="{532CFF32-9050-4D2D-B90E-0108A3DCE81C}" dt="2024-10-25T07:22:21.972" v="6341" actId="20577"/>
        <pc:sldMkLst>
          <pc:docMk/>
          <pc:sldMk cId="3752405401" sldId="260"/>
        </pc:sldMkLst>
        <pc:spChg chg="mod">
          <ac:chgData name="Dylan James Rohan (Student)" userId="2e93bdc9-9322-440e-ba8f-95691950fce8" providerId="ADAL" clId="{532CFF32-9050-4D2D-B90E-0108A3DCE81C}" dt="2024-10-25T06:11:54.169" v="4507" actId="1076"/>
          <ac:spMkLst>
            <pc:docMk/>
            <pc:sldMk cId="3752405401" sldId="260"/>
            <ac:spMk id="2" creationId="{3E5EA596-D010-2038-2B63-E5486FDA8F9C}"/>
          </ac:spMkLst>
        </pc:spChg>
        <pc:spChg chg="mod">
          <ac:chgData name="Dylan James Rohan (Student)" userId="2e93bdc9-9322-440e-ba8f-95691950fce8" providerId="ADAL" clId="{532CFF32-9050-4D2D-B90E-0108A3DCE81C}" dt="2024-10-25T07:22:21.972" v="6341" actId="20577"/>
          <ac:spMkLst>
            <pc:docMk/>
            <pc:sldMk cId="3752405401" sldId="260"/>
            <ac:spMk id="3" creationId="{BA432E97-5564-5D0D-007D-CDF2B2F89564}"/>
          </ac:spMkLst>
        </pc:spChg>
        <pc:picChg chg="add mod">
          <ac:chgData name="Dylan James Rohan (Student)" userId="2e93bdc9-9322-440e-ba8f-95691950fce8" providerId="ADAL" clId="{532CFF32-9050-4D2D-B90E-0108A3DCE81C}" dt="2024-10-25T07:03:31.782" v="6155" actId="1076"/>
          <ac:picMkLst>
            <pc:docMk/>
            <pc:sldMk cId="3752405401" sldId="260"/>
            <ac:picMk id="6" creationId="{EC5EDFB3-8206-55AE-82AA-1D69FB08926A}"/>
          </ac:picMkLst>
        </pc:picChg>
        <pc:cxnChg chg="add mod">
          <ac:chgData name="Dylan James Rohan (Student)" userId="2e93bdc9-9322-440e-ba8f-95691950fce8" providerId="ADAL" clId="{532CFF32-9050-4D2D-B90E-0108A3DCE81C}" dt="2024-10-25T06:11:59.705" v="4508" actId="14100"/>
          <ac:cxnSpMkLst>
            <pc:docMk/>
            <pc:sldMk cId="3752405401" sldId="260"/>
            <ac:cxnSpMk id="4" creationId="{F9E9F507-2051-1F62-189F-40627CCC1389}"/>
          </ac:cxnSpMkLst>
        </pc:cxnChg>
      </pc:sldChg>
      <pc:sldChg chg="addSp modSp mod">
        <pc:chgData name="Dylan James Rohan (Student)" userId="2e93bdc9-9322-440e-ba8f-95691950fce8" providerId="ADAL" clId="{532CFF32-9050-4D2D-B90E-0108A3DCE81C}" dt="2024-10-25T07:24:04.280" v="6343" actId="27636"/>
        <pc:sldMkLst>
          <pc:docMk/>
          <pc:sldMk cId="1122563428" sldId="261"/>
        </pc:sldMkLst>
        <pc:spChg chg="mod">
          <ac:chgData name="Dylan James Rohan (Student)" userId="2e93bdc9-9322-440e-ba8f-95691950fce8" providerId="ADAL" clId="{532CFF32-9050-4D2D-B90E-0108A3DCE81C}" dt="2024-10-25T06:12:08.042" v="4510" actId="1076"/>
          <ac:spMkLst>
            <pc:docMk/>
            <pc:sldMk cId="1122563428" sldId="261"/>
            <ac:spMk id="2" creationId="{88A8E7AB-F463-703C-21D3-1BF4FE10D4C5}"/>
          </ac:spMkLst>
        </pc:spChg>
        <pc:spChg chg="mod">
          <ac:chgData name="Dylan James Rohan (Student)" userId="2e93bdc9-9322-440e-ba8f-95691950fce8" providerId="ADAL" clId="{532CFF32-9050-4D2D-B90E-0108A3DCE81C}" dt="2024-10-25T07:24:04.280" v="6343" actId="27636"/>
          <ac:spMkLst>
            <pc:docMk/>
            <pc:sldMk cId="1122563428" sldId="261"/>
            <ac:spMk id="3" creationId="{51B99B15-8609-0B78-2841-DDB2415AA15F}"/>
          </ac:spMkLst>
        </pc:spChg>
        <pc:cxnChg chg="add mod">
          <ac:chgData name="Dylan James Rohan (Student)" userId="2e93bdc9-9322-440e-ba8f-95691950fce8" providerId="ADAL" clId="{532CFF32-9050-4D2D-B90E-0108A3DCE81C}" dt="2024-10-25T06:12:03.906" v="4509"/>
          <ac:cxnSpMkLst>
            <pc:docMk/>
            <pc:sldMk cId="1122563428" sldId="261"/>
            <ac:cxnSpMk id="4" creationId="{49FA958F-7648-3F21-581D-E265B7B6F8DA}"/>
          </ac:cxnSpMkLst>
        </pc:cxnChg>
      </pc:sldChg>
      <pc:sldChg chg="addSp delSp modSp new mod setBg">
        <pc:chgData name="Dylan James Rohan (Student)" userId="2e93bdc9-9322-440e-ba8f-95691950fce8" providerId="ADAL" clId="{532CFF32-9050-4D2D-B90E-0108A3DCE81C}" dt="2024-10-25T06:52:06.634" v="5847" actId="1076"/>
        <pc:sldMkLst>
          <pc:docMk/>
          <pc:sldMk cId="3445607638" sldId="262"/>
        </pc:sldMkLst>
        <pc:spChg chg="mod">
          <ac:chgData name="Dylan James Rohan (Student)" userId="2e93bdc9-9322-440e-ba8f-95691950fce8" providerId="ADAL" clId="{532CFF32-9050-4D2D-B90E-0108A3DCE81C}" dt="2024-10-25T06:11:38.255" v="4503" actId="1076"/>
          <ac:spMkLst>
            <pc:docMk/>
            <pc:sldMk cId="3445607638" sldId="262"/>
            <ac:spMk id="2" creationId="{3CF5C27C-7634-7F0F-A491-44635E0BB5D3}"/>
          </ac:spMkLst>
        </pc:spChg>
        <pc:spChg chg="del mod">
          <ac:chgData name="Dylan James Rohan (Student)" userId="2e93bdc9-9322-440e-ba8f-95691950fce8" providerId="ADAL" clId="{532CFF32-9050-4D2D-B90E-0108A3DCE81C}" dt="2024-10-25T04:39:57.703" v="195" actId="478"/>
          <ac:spMkLst>
            <pc:docMk/>
            <pc:sldMk cId="3445607638" sldId="262"/>
            <ac:spMk id="3" creationId="{8BB3F4E3-2121-36A3-C8A2-7553255B5C2A}"/>
          </ac:spMkLst>
        </pc:spChg>
        <pc:spChg chg="add mod">
          <ac:chgData name="Dylan James Rohan (Student)" userId="2e93bdc9-9322-440e-ba8f-95691950fce8" providerId="ADAL" clId="{532CFF32-9050-4D2D-B90E-0108A3DCE81C}" dt="2024-10-25T06:51:50.072" v="5842" actId="1076"/>
          <ac:spMkLst>
            <pc:docMk/>
            <pc:sldMk cId="3445607638" sldId="262"/>
            <ac:spMk id="7" creationId="{80739DE3-78E3-8DB9-ADF4-A87790CEE512}"/>
          </ac:spMkLst>
        </pc:spChg>
        <pc:grpChg chg="add del">
          <ac:chgData name="Dylan James Rohan (Student)" userId="2e93bdc9-9322-440e-ba8f-95691950fce8" providerId="ADAL" clId="{532CFF32-9050-4D2D-B90E-0108A3DCE81C}" dt="2024-10-25T04:41:59.942" v="199" actId="26606"/>
          <ac:grpSpMkLst>
            <pc:docMk/>
            <pc:sldMk cId="3445607638" sldId="262"/>
            <ac:grpSpMk id="10" creationId="{03C6F4E6-30A1-4F63-C8CC-028750B5AACD}"/>
          </ac:grpSpMkLst>
        </pc:grpChg>
        <pc:picChg chg="add mod">
          <ac:chgData name="Dylan James Rohan (Student)" userId="2e93bdc9-9322-440e-ba8f-95691950fce8" providerId="ADAL" clId="{532CFF32-9050-4D2D-B90E-0108A3DCE81C}" dt="2024-10-25T06:52:06.634" v="5847" actId="1076"/>
          <ac:picMkLst>
            <pc:docMk/>
            <pc:sldMk cId="3445607638" sldId="262"/>
            <ac:picMk id="5" creationId="{83FD7954-2B8F-662E-6E82-06FDC2E28AAD}"/>
          </ac:picMkLst>
        </pc:picChg>
        <pc:picChg chg="add mod">
          <ac:chgData name="Dylan James Rohan (Student)" userId="2e93bdc9-9322-440e-ba8f-95691950fce8" providerId="ADAL" clId="{532CFF32-9050-4D2D-B90E-0108A3DCE81C}" dt="2024-10-25T06:51:59.964" v="5845" actId="1076"/>
          <ac:picMkLst>
            <pc:docMk/>
            <pc:sldMk cId="3445607638" sldId="262"/>
            <ac:picMk id="8" creationId="{12744BAC-3E2E-6806-8D55-DD12BC5301CA}"/>
          </ac:picMkLst>
        </pc:picChg>
        <pc:cxnChg chg="add mod">
          <ac:chgData name="Dylan James Rohan (Student)" userId="2e93bdc9-9322-440e-ba8f-95691950fce8" providerId="ADAL" clId="{532CFF32-9050-4D2D-B90E-0108A3DCE81C}" dt="2024-10-25T06:11:44.395" v="4505" actId="14100"/>
          <ac:cxnSpMkLst>
            <pc:docMk/>
            <pc:sldMk cId="3445607638" sldId="262"/>
            <ac:cxnSpMk id="3" creationId="{130F16AA-31B8-953E-D6EB-83878B901577}"/>
          </ac:cxnSpMkLst>
        </pc:cxnChg>
      </pc:sldChg>
      <pc:sldChg chg="new del">
        <pc:chgData name="Dylan James Rohan (Student)" userId="2e93bdc9-9322-440e-ba8f-95691950fce8" providerId="ADAL" clId="{532CFF32-9050-4D2D-B90E-0108A3DCE81C}" dt="2024-10-25T05:05:42.554" v="731" actId="47"/>
        <pc:sldMkLst>
          <pc:docMk/>
          <pc:sldMk cId="3303514954" sldId="263"/>
        </pc:sldMkLst>
      </pc:sldChg>
      <pc:sldChg chg="addSp delSp modSp add mod">
        <pc:chgData name="Dylan James Rohan (Student)" userId="2e93bdc9-9322-440e-ba8f-95691950fce8" providerId="ADAL" clId="{532CFF32-9050-4D2D-B90E-0108A3DCE81C}" dt="2024-10-25T06:51:04.278" v="5836" actId="20577"/>
        <pc:sldMkLst>
          <pc:docMk/>
          <pc:sldMk cId="3352473937" sldId="272"/>
        </pc:sldMkLst>
        <pc:spChg chg="mod ord">
          <ac:chgData name="Dylan James Rohan (Student)" userId="2e93bdc9-9322-440e-ba8f-95691950fce8" providerId="ADAL" clId="{532CFF32-9050-4D2D-B90E-0108A3DCE81C}" dt="2024-10-25T06:51:04.278" v="5836" actId="20577"/>
          <ac:spMkLst>
            <pc:docMk/>
            <pc:sldMk cId="3352473937" sldId="272"/>
            <ac:spMk id="2" creationId="{76BE9F63-EFAB-CD5A-5D2B-42C9694C872C}"/>
          </ac:spMkLst>
        </pc:spChg>
        <pc:spChg chg="add mod">
          <ac:chgData name="Dylan James Rohan (Student)" userId="2e93bdc9-9322-440e-ba8f-95691950fce8" providerId="ADAL" clId="{532CFF32-9050-4D2D-B90E-0108A3DCE81C}" dt="2024-10-25T06:50:58.159" v="5835" actId="207"/>
          <ac:spMkLst>
            <pc:docMk/>
            <pc:sldMk cId="3352473937" sldId="272"/>
            <ac:spMk id="3" creationId="{F8227ABE-3698-A112-F9E5-673358672FED}"/>
          </ac:spMkLst>
        </pc:spChg>
        <pc:spChg chg="add mod ord">
          <ac:chgData name="Dylan James Rohan (Student)" userId="2e93bdc9-9322-440e-ba8f-95691950fce8" providerId="ADAL" clId="{532CFF32-9050-4D2D-B90E-0108A3DCE81C}" dt="2024-10-25T06:50:58.159" v="5835" actId="207"/>
          <ac:spMkLst>
            <pc:docMk/>
            <pc:sldMk cId="3352473937" sldId="272"/>
            <ac:spMk id="4" creationId="{4E996261-635D-16FC-EAC2-A72D43E450A2}"/>
          </ac:spMkLst>
        </pc:spChg>
        <pc:picChg chg="del">
          <ac:chgData name="Dylan James Rohan (Student)" userId="2e93bdc9-9322-440e-ba8f-95691950fce8" providerId="ADAL" clId="{532CFF32-9050-4D2D-B90E-0108A3DCE81C}" dt="2024-10-25T05:31:02.876" v="2848" actId="478"/>
          <ac:picMkLst>
            <pc:docMk/>
            <pc:sldMk cId="3352473937" sldId="272"/>
            <ac:picMk id="5" creationId="{D18EA7CD-B73C-48DF-67CF-E288624C8436}"/>
          </ac:picMkLst>
        </pc:picChg>
        <pc:picChg chg="del">
          <ac:chgData name="Dylan James Rohan (Student)" userId="2e93bdc9-9322-440e-ba8f-95691950fce8" providerId="ADAL" clId="{532CFF32-9050-4D2D-B90E-0108A3DCE81C}" dt="2024-10-25T05:31:06.158" v="2849" actId="478"/>
          <ac:picMkLst>
            <pc:docMk/>
            <pc:sldMk cId="3352473937" sldId="272"/>
            <ac:picMk id="6" creationId="{7C40C065-1B8D-7886-4077-2111472DD64B}"/>
          </ac:picMkLst>
        </pc:picChg>
        <pc:picChg chg="mod ord">
          <ac:chgData name="Dylan James Rohan (Student)" userId="2e93bdc9-9322-440e-ba8f-95691950fce8" providerId="ADAL" clId="{532CFF32-9050-4D2D-B90E-0108A3DCE81C}" dt="2024-10-25T06:48:48.712" v="5745" actId="166"/>
          <ac:picMkLst>
            <pc:docMk/>
            <pc:sldMk cId="3352473937" sldId="272"/>
            <ac:picMk id="7" creationId="{073E90A0-0D37-3C89-A8DF-A5CC7704973D}"/>
          </ac:picMkLst>
        </pc:picChg>
      </pc:sldChg>
      <pc:sldChg chg="add del">
        <pc:chgData name="Dylan James Rohan (Student)" userId="2e93bdc9-9322-440e-ba8f-95691950fce8" providerId="ADAL" clId="{532CFF32-9050-4D2D-B90E-0108A3DCE81C}" dt="2024-10-25T05:38:02.137" v="3788" actId="47"/>
        <pc:sldMkLst>
          <pc:docMk/>
          <pc:sldMk cId="4259514886" sldId="273"/>
        </pc:sldMkLst>
      </pc:sldChg>
      <pc:sldChg chg="addSp delSp modSp add mod">
        <pc:chgData name="Dylan James Rohan (Student)" userId="2e93bdc9-9322-440e-ba8f-95691950fce8" providerId="ADAL" clId="{532CFF32-9050-4D2D-B90E-0108A3DCE81C}" dt="2024-10-25T06:51:17.455" v="5838" actId="207"/>
        <pc:sldMkLst>
          <pc:docMk/>
          <pc:sldMk cId="160536702" sldId="274"/>
        </pc:sldMkLst>
        <pc:spChg chg="mod">
          <ac:chgData name="Dylan James Rohan (Student)" userId="2e93bdc9-9322-440e-ba8f-95691950fce8" providerId="ADAL" clId="{532CFF32-9050-4D2D-B90E-0108A3DCE81C}" dt="2024-10-25T06:49:48.037" v="5758" actId="207"/>
          <ac:spMkLst>
            <pc:docMk/>
            <pc:sldMk cId="160536702" sldId="274"/>
            <ac:spMk id="2" creationId="{76BE9F63-EFAB-CD5A-5D2B-42C9694C872C}"/>
          </ac:spMkLst>
        </pc:spChg>
        <pc:spChg chg="add mod ord">
          <ac:chgData name="Dylan James Rohan (Student)" userId="2e93bdc9-9322-440e-ba8f-95691950fce8" providerId="ADAL" clId="{532CFF32-9050-4D2D-B90E-0108A3DCE81C}" dt="2024-10-25T06:51:17.455" v="5838" actId="207"/>
          <ac:spMkLst>
            <pc:docMk/>
            <pc:sldMk cId="160536702" sldId="274"/>
            <ac:spMk id="4" creationId="{7C07D3CF-4EDF-BD8B-16ED-48BBFA26E441}"/>
          </ac:spMkLst>
        </pc:spChg>
        <pc:picChg chg="mod">
          <ac:chgData name="Dylan James Rohan (Student)" userId="2e93bdc9-9322-440e-ba8f-95691950fce8" providerId="ADAL" clId="{532CFF32-9050-4D2D-B90E-0108A3DCE81C}" dt="2024-10-25T06:49:59.345" v="5760" actId="1076"/>
          <ac:picMkLst>
            <pc:docMk/>
            <pc:sldMk cId="160536702" sldId="274"/>
            <ac:picMk id="3" creationId="{9D64C0A1-A860-99E3-0F48-CC1ED738A6A5}"/>
          </ac:picMkLst>
        </pc:picChg>
        <pc:picChg chg="del">
          <ac:chgData name="Dylan James Rohan (Student)" userId="2e93bdc9-9322-440e-ba8f-95691950fce8" providerId="ADAL" clId="{532CFF32-9050-4D2D-B90E-0108A3DCE81C}" dt="2024-10-25T06:49:03.916" v="5749" actId="478"/>
          <ac:picMkLst>
            <pc:docMk/>
            <pc:sldMk cId="160536702" sldId="274"/>
            <ac:picMk id="5" creationId="{D18EA7CD-B73C-48DF-67CF-E288624C8436}"/>
          </ac:picMkLst>
        </pc:picChg>
        <pc:picChg chg="del">
          <ac:chgData name="Dylan James Rohan (Student)" userId="2e93bdc9-9322-440e-ba8f-95691950fce8" providerId="ADAL" clId="{532CFF32-9050-4D2D-B90E-0108A3DCE81C}" dt="2024-10-25T06:49:05.746" v="5750" actId="478"/>
          <ac:picMkLst>
            <pc:docMk/>
            <pc:sldMk cId="160536702" sldId="274"/>
            <ac:picMk id="6" creationId="{7C40C065-1B8D-7886-4077-2111472DD64B}"/>
          </ac:picMkLst>
        </pc:picChg>
        <pc:picChg chg="ord">
          <ac:chgData name="Dylan James Rohan (Student)" userId="2e93bdc9-9322-440e-ba8f-95691950fce8" providerId="ADAL" clId="{532CFF32-9050-4D2D-B90E-0108A3DCE81C}" dt="2024-10-25T06:49:54.108" v="5759" actId="167"/>
          <ac:picMkLst>
            <pc:docMk/>
            <pc:sldMk cId="160536702" sldId="274"/>
            <ac:picMk id="11" creationId="{FD52A54B-700F-2095-0900-0FDA0AA52406}"/>
          </ac:picMkLst>
        </pc:picChg>
      </pc:sldChg>
      <pc:sldChg chg="new del">
        <pc:chgData name="Dylan James Rohan (Student)" userId="2e93bdc9-9322-440e-ba8f-95691950fce8" providerId="ADAL" clId="{532CFF32-9050-4D2D-B90E-0108A3DCE81C}" dt="2024-10-25T05:42:24.108" v="3791" actId="680"/>
        <pc:sldMkLst>
          <pc:docMk/>
          <pc:sldMk cId="840014678" sldId="275"/>
        </pc:sldMkLst>
      </pc:sldChg>
      <pc:sldChg chg="addSp delSp modSp new mod">
        <pc:chgData name="Dylan James Rohan (Student)" userId="2e93bdc9-9322-440e-ba8f-95691950fce8" providerId="ADAL" clId="{532CFF32-9050-4D2D-B90E-0108A3DCE81C}" dt="2024-10-25T07:31:42.368" v="6610" actId="20577"/>
        <pc:sldMkLst>
          <pc:docMk/>
          <pc:sldMk cId="3119192313" sldId="275"/>
        </pc:sldMkLst>
        <pc:spChg chg="mod">
          <ac:chgData name="Dylan James Rohan (Student)" userId="2e93bdc9-9322-440e-ba8f-95691950fce8" providerId="ADAL" clId="{532CFF32-9050-4D2D-B90E-0108A3DCE81C}" dt="2024-10-25T07:31:42.368" v="6610" actId="20577"/>
          <ac:spMkLst>
            <pc:docMk/>
            <pc:sldMk cId="3119192313" sldId="275"/>
            <ac:spMk id="2" creationId="{3462BDC5-B9D5-A991-9C4A-3E3859E674DD}"/>
          </ac:spMkLst>
        </pc:spChg>
        <pc:spChg chg="del">
          <ac:chgData name="Dylan James Rohan (Student)" userId="2e93bdc9-9322-440e-ba8f-95691950fce8" providerId="ADAL" clId="{532CFF32-9050-4D2D-B90E-0108A3DCE81C}" dt="2024-10-25T07:08:36.037" v="6252" actId="478"/>
          <ac:spMkLst>
            <pc:docMk/>
            <pc:sldMk cId="3119192313" sldId="275"/>
            <ac:spMk id="3" creationId="{0BC47DFA-8AC9-A7BA-03E6-4F79D21D96AD}"/>
          </ac:spMkLst>
        </pc:spChg>
        <pc:spChg chg="add mod">
          <ac:chgData name="Dylan James Rohan (Student)" userId="2e93bdc9-9322-440e-ba8f-95691950fce8" providerId="ADAL" clId="{532CFF32-9050-4D2D-B90E-0108A3DCE81C}" dt="2024-10-25T07:31:30.158" v="6605" actId="1076"/>
          <ac:spMkLst>
            <pc:docMk/>
            <pc:sldMk cId="3119192313" sldId="275"/>
            <ac:spMk id="8" creationId="{7B76A0A8-0664-4301-60FD-52589A7D8141}"/>
          </ac:spMkLst>
        </pc:spChg>
        <pc:spChg chg="add mod">
          <ac:chgData name="Dylan James Rohan (Student)" userId="2e93bdc9-9322-440e-ba8f-95691950fce8" providerId="ADAL" clId="{532CFF32-9050-4D2D-B90E-0108A3DCE81C}" dt="2024-10-25T07:31:35.319" v="6606" actId="1076"/>
          <ac:spMkLst>
            <pc:docMk/>
            <pc:sldMk cId="3119192313" sldId="275"/>
            <ac:spMk id="9" creationId="{4B717BB1-36EB-EB5E-4FDA-2F6A1CF295CC}"/>
          </ac:spMkLst>
        </pc:spChg>
        <pc:picChg chg="add mod">
          <ac:chgData name="Dylan James Rohan (Student)" userId="2e93bdc9-9322-440e-ba8f-95691950fce8" providerId="ADAL" clId="{532CFF32-9050-4D2D-B90E-0108A3DCE81C}" dt="2024-10-25T07:31:26.488" v="6604" actId="1076"/>
          <ac:picMkLst>
            <pc:docMk/>
            <pc:sldMk cId="3119192313" sldId="275"/>
            <ac:picMk id="5" creationId="{2BC5CE14-1F98-050D-8357-C35A3D806AB9}"/>
          </ac:picMkLst>
        </pc:picChg>
        <pc:picChg chg="add mod">
          <ac:chgData name="Dylan James Rohan (Student)" userId="2e93bdc9-9322-440e-ba8f-95691950fce8" providerId="ADAL" clId="{532CFF32-9050-4D2D-B90E-0108A3DCE81C}" dt="2024-10-25T07:31:14.520" v="6602" actId="1076"/>
          <ac:picMkLst>
            <pc:docMk/>
            <pc:sldMk cId="3119192313" sldId="275"/>
            <ac:picMk id="7" creationId="{89C7A9DC-E6DD-C022-041A-BDAC6580A25F}"/>
          </ac:picMkLst>
        </pc:picChg>
      </pc:sldChg>
    </pc:docChg>
  </pc:docChgLst>
  <pc:docChgLst>
    <pc:chgData name="Dylan James Rohan (Student)" userId="2e93bdc9-9322-440e-ba8f-95691950fce8" providerId="ADAL" clId="{271EB19E-862A-46DE-9918-85FD2221713C}"/>
    <pc:docChg chg="custSel addSld modSld">
      <pc:chgData name="Dylan James Rohan (Student)" userId="2e93bdc9-9322-440e-ba8f-95691950fce8" providerId="ADAL" clId="{271EB19E-862A-46DE-9918-85FD2221713C}" dt="2024-10-19T23:22:31.627" v="714" actId="20577"/>
      <pc:docMkLst>
        <pc:docMk/>
      </pc:docMkLst>
      <pc:sldChg chg="addSp modSp new mod">
        <pc:chgData name="Dylan James Rohan (Student)" userId="2e93bdc9-9322-440e-ba8f-95691950fce8" providerId="ADAL" clId="{271EB19E-862A-46DE-9918-85FD2221713C}" dt="2024-10-19T23:21:20.239" v="644" actId="20577"/>
        <pc:sldMkLst>
          <pc:docMk/>
          <pc:sldMk cId="2027576712" sldId="256"/>
        </pc:sldMkLst>
        <pc:spChg chg="mod">
          <ac:chgData name="Dylan James Rohan (Student)" userId="2e93bdc9-9322-440e-ba8f-95691950fce8" providerId="ADAL" clId="{271EB19E-862A-46DE-9918-85FD2221713C}" dt="2024-10-19T23:13:33.652" v="98" actId="14100"/>
          <ac:spMkLst>
            <pc:docMk/>
            <pc:sldMk cId="2027576712" sldId="256"/>
            <ac:spMk id="2" creationId="{42EB63C5-871E-3B03-EF8F-04BEF415B9C4}"/>
          </ac:spMkLst>
        </pc:spChg>
        <pc:spChg chg="mod">
          <ac:chgData name="Dylan James Rohan (Student)" userId="2e93bdc9-9322-440e-ba8f-95691950fce8" providerId="ADAL" clId="{271EB19E-862A-46DE-9918-85FD2221713C}" dt="2024-10-19T23:13:36.954" v="99" actId="1076"/>
          <ac:spMkLst>
            <pc:docMk/>
            <pc:sldMk cId="2027576712" sldId="256"/>
            <ac:spMk id="3" creationId="{513AD445-2442-0A02-A3FA-5BE37C8063EF}"/>
          </ac:spMkLst>
        </pc:spChg>
        <pc:spChg chg="add mod">
          <ac:chgData name="Dylan James Rohan (Student)" userId="2e93bdc9-9322-440e-ba8f-95691950fce8" providerId="ADAL" clId="{271EB19E-862A-46DE-9918-85FD2221713C}" dt="2024-10-19T23:21:20.239" v="644" actId="20577"/>
          <ac:spMkLst>
            <pc:docMk/>
            <pc:sldMk cId="2027576712" sldId="256"/>
            <ac:spMk id="4" creationId="{18215CF7-1AAA-11EC-AA0D-E3A64553FC5C}"/>
          </ac:spMkLst>
        </pc:spChg>
      </pc:sldChg>
      <pc:sldChg chg="modSp new mod">
        <pc:chgData name="Dylan James Rohan (Student)" userId="2e93bdc9-9322-440e-ba8f-95691950fce8" providerId="ADAL" clId="{271EB19E-862A-46DE-9918-85FD2221713C}" dt="2024-10-19T23:21:44.365" v="660" actId="20577"/>
        <pc:sldMkLst>
          <pc:docMk/>
          <pc:sldMk cId="4198377021" sldId="257"/>
        </pc:sldMkLst>
        <pc:spChg chg="mod">
          <ac:chgData name="Dylan James Rohan (Student)" userId="2e93bdc9-9322-440e-ba8f-95691950fce8" providerId="ADAL" clId="{271EB19E-862A-46DE-9918-85FD2221713C}" dt="2024-10-19T23:21:44.365" v="660" actId="20577"/>
          <ac:spMkLst>
            <pc:docMk/>
            <pc:sldMk cId="4198377021" sldId="257"/>
            <ac:spMk id="2" creationId="{BF92B883-3EC5-3995-B485-00FD57D8AEFC}"/>
          </ac:spMkLst>
        </pc:spChg>
      </pc:sldChg>
      <pc:sldChg chg="modSp new mod">
        <pc:chgData name="Dylan James Rohan (Student)" userId="2e93bdc9-9322-440e-ba8f-95691950fce8" providerId="ADAL" clId="{271EB19E-862A-46DE-9918-85FD2221713C}" dt="2024-10-19T23:22:03.881" v="671" actId="20577"/>
        <pc:sldMkLst>
          <pc:docMk/>
          <pc:sldMk cId="3378967258" sldId="258"/>
        </pc:sldMkLst>
        <pc:spChg chg="mod">
          <ac:chgData name="Dylan James Rohan (Student)" userId="2e93bdc9-9322-440e-ba8f-95691950fce8" providerId="ADAL" clId="{271EB19E-862A-46DE-9918-85FD2221713C}" dt="2024-10-19T23:22:03.881" v="671" actId="20577"/>
          <ac:spMkLst>
            <pc:docMk/>
            <pc:sldMk cId="3378967258" sldId="258"/>
            <ac:spMk id="2" creationId="{117AD6A6-8563-16AA-6EB4-38DB6BD8A3F6}"/>
          </ac:spMkLst>
        </pc:spChg>
      </pc:sldChg>
      <pc:sldChg chg="modSp new mod">
        <pc:chgData name="Dylan James Rohan (Student)" userId="2e93bdc9-9322-440e-ba8f-95691950fce8" providerId="ADAL" clId="{271EB19E-862A-46DE-9918-85FD2221713C}" dt="2024-10-19T23:22:10.561" v="680" actId="20577"/>
        <pc:sldMkLst>
          <pc:docMk/>
          <pc:sldMk cId="1479138852" sldId="259"/>
        </pc:sldMkLst>
        <pc:spChg chg="mod">
          <ac:chgData name="Dylan James Rohan (Student)" userId="2e93bdc9-9322-440e-ba8f-95691950fce8" providerId="ADAL" clId="{271EB19E-862A-46DE-9918-85FD2221713C}" dt="2024-10-19T23:22:10.561" v="680" actId="20577"/>
          <ac:spMkLst>
            <pc:docMk/>
            <pc:sldMk cId="1479138852" sldId="259"/>
            <ac:spMk id="2" creationId="{129380B1-4499-8721-DB4C-24F4EA81409C}"/>
          </ac:spMkLst>
        </pc:spChg>
      </pc:sldChg>
      <pc:sldChg chg="modSp new mod">
        <pc:chgData name="Dylan James Rohan (Student)" userId="2e93bdc9-9322-440e-ba8f-95691950fce8" providerId="ADAL" clId="{271EB19E-862A-46DE-9918-85FD2221713C}" dt="2024-10-19T23:22:27.029" v="704" actId="20577"/>
        <pc:sldMkLst>
          <pc:docMk/>
          <pc:sldMk cId="3752405401" sldId="260"/>
        </pc:sldMkLst>
        <pc:spChg chg="mod">
          <ac:chgData name="Dylan James Rohan (Student)" userId="2e93bdc9-9322-440e-ba8f-95691950fce8" providerId="ADAL" clId="{271EB19E-862A-46DE-9918-85FD2221713C}" dt="2024-10-19T23:22:27.029" v="704" actId="20577"/>
          <ac:spMkLst>
            <pc:docMk/>
            <pc:sldMk cId="3752405401" sldId="260"/>
            <ac:spMk id="2" creationId="{3E5EA596-D010-2038-2B63-E5486FDA8F9C}"/>
          </ac:spMkLst>
        </pc:spChg>
      </pc:sldChg>
      <pc:sldChg chg="modSp new mod">
        <pc:chgData name="Dylan James Rohan (Student)" userId="2e93bdc9-9322-440e-ba8f-95691950fce8" providerId="ADAL" clId="{271EB19E-862A-46DE-9918-85FD2221713C}" dt="2024-10-19T23:22:31.627" v="714" actId="20577"/>
        <pc:sldMkLst>
          <pc:docMk/>
          <pc:sldMk cId="1122563428" sldId="261"/>
        </pc:sldMkLst>
        <pc:spChg chg="mod">
          <ac:chgData name="Dylan James Rohan (Student)" userId="2e93bdc9-9322-440e-ba8f-95691950fce8" providerId="ADAL" clId="{271EB19E-862A-46DE-9918-85FD2221713C}" dt="2024-10-19T23:22:31.627" v="714" actId="20577"/>
          <ac:spMkLst>
            <pc:docMk/>
            <pc:sldMk cId="1122563428" sldId="261"/>
            <ac:spMk id="2" creationId="{88A8E7AB-F463-703C-21D3-1BF4FE10D4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C320A-7201-4AEF-AFE6-39AF9AD1EA10}" type="datetimeFigureOut">
              <a:rPr lang="en-AU" smtClean="0"/>
              <a:t>7/11/2024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A4D1C-A3B3-4EE2-8C40-3886FEE01BBF}" type="slidenum">
              <a:rPr lang="en-AU" smtClean="0"/>
              <a:t>‹#›</a:t>
            </a:fld>
            <a:endParaRPr lang="en-AU"/>
          </a:p>
        </p:txBody>
      </p:sp>
    </p:spTree>
    <p:extLst>
      <p:ext uri="{BB962C8B-B14F-4D97-AF65-F5344CB8AC3E}">
        <p14:creationId xmlns:p14="http://schemas.microsoft.com/office/powerpoint/2010/main" val="3112247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02535"/>
                </a:solidFill>
                <a:effectLst/>
                <a:latin typeface="Lato Extended"/>
              </a:rPr>
              <a:t>You have provided a brief but detailed overview of your research project, addressing your project title, research problem or challenge, and question/s.</a:t>
            </a:r>
            <a:endParaRPr lang="en-AU" dirty="0"/>
          </a:p>
        </p:txBody>
      </p:sp>
      <p:sp>
        <p:nvSpPr>
          <p:cNvPr id="4" name="Slide Number Placeholder 3"/>
          <p:cNvSpPr>
            <a:spLocks noGrp="1"/>
          </p:cNvSpPr>
          <p:nvPr>
            <p:ph type="sldNum" sz="quarter" idx="5"/>
          </p:nvPr>
        </p:nvSpPr>
        <p:spPr/>
        <p:txBody>
          <a:bodyPr/>
          <a:lstStyle/>
          <a:p>
            <a:fld id="{DD9A4D1C-A3B3-4EE2-8C40-3886FEE01BBF}" type="slidenum">
              <a:rPr lang="en-AU" smtClean="0"/>
              <a:t>1</a:t>
            </a:fld>
            <a:endParaRPr lang="en-AU"/>
          </a:p>
        </p:txBody>
      </p:sp>
    </p:spTree>
    <p:extLst>
      <p:ext uri="{BB962C8B-B14F-4D97-AF65-F5344CB8AC3E}">
        <p14:creationId xmlns:p14="http://schemas.microsoft.com/office/powerpoint/2010/main" val="1065777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02535"/>
                </a:solidFill>
                <a:effectLst/>
                <a:latin typeface="Lato Extended"/>
              </a:rPr>
              <a:t>You have provided a brief, clear and comprehensive overview of the task and data you have identified, developed, and are working with in your project.</a:t>
            </a:r>
            <a:endParaRPr lang="en-AU" dirty="0"/>
          </a:p>
        </p:txBody>
      </p:sp>
      <p:sp>
        <p:nvSpPr>
          <p:cNvPr id="4" name="Slide Number Placeholder 3"/>
          <p:cNvSpPr>
            <a:spLocks noGrp="1"/>
          </p:cNvSpPr>
          <p:nvPr>
            <p:ph type="sldNum" sz="quarter" idx="5"/>
          </p:nvPr>
        </p:nvSpPr>
        <p:spPr/>
        <p:txBody>
          <a:bodyPr/>
          <a:lstStyle/>
          <a:p>
            <a:fld id="{DD9A4D1C-A3B3-4EE2-8C40-3886FEE01BBF}" type="slidenum">
              <a:rPr lang="en-AU" smtClean="0"/>
              <a:t>2</a:t>
            </a:fld>
            <a:endParaRPr lang="en-AU"/>
          </a:p>
        </p:txBody>
      </p:sp>
    </p:spTree>
    <p:extLst>
      <p:ext uri="{BB962C8B-B14F-4D97-AF65-F5344CB8AC3E}">
        <p14:creationId xmlns:p14="http://schemas.microsoft.com/office/powerpoint/2010/main" val="2645829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02535"/>
                </a:solidFill>
                <a:effectLst/>
                <a:latin typeface="Lato Extended"/>
              </a:rPr>
              <a:t>You have provided a clear and comprehensive description of the methods you have used in your data collection, processing, and analysis. Processes and choices (including specific techniques, solutions, methods, components, processes and/or tools) are explained and justified. The methods selected and used are appropriate for the research project, problem, and data science conventions. Relevant examples, visuals, and supporting evidence are used as appropriate. The connections between components of research design are clearly articulated.</a:t>
            </a:r>
            <a:endParaRPr lang="en-AU" dirty="0"/>
          </a:p>
        </p:txBody>
      </p:sp>
      <p:sp>
        <p:nvSpPr>
          <p:cNvPr id="4" name="Slide Number Placeholder 3"/>
          <p:cNvSpPr>
            <a:spLocks noGrp="1"/>
          </p:cNvSpPr>
          <p:nvPr>
            <p:ph type="sldNum" sz="quarter" idx="5"/>
          </p:nvPr>
        </p:nvSpPr>
        <p:spPr/>
        <p:txBody>
          <a:bodyPr/>
          <a:lstStyle/>
          <a:p>
            <a:fld id="{DD9A4D1C-A3B3-4EE2-8C40-3886FEE01BBF}" type="slidenum">
              <a:rPr lang="en-AU" smtClean="0"/>
              <a:t>3</a:t>
            </a:fld>
            <a:endParaRPr lang="en-AU"/>
          </a:p>
        </p:txBody>
      </p:sp>
    </p:spTree>
    <p:extLst>
      <p:ext uri="{BB962C8B-B14F-4D97-AF65-F5344CB8AC3E}">
        <p14:creationId xmlns:p14="http://schemas.microsoft.com/office/powerpoint/2010/main" val="2215708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D9A4D1C-A3B3-4EE2-8C40-3886FEE01BBF}" type="slidenum">
              <a:rPr lang="en-AU" smtClean="0"/>
              <a:t>5</a:t>
            </a:fld>
            <a:endParaRPr lang="en-AU"/>
          </a:p>
        </p:txBody>
      </p:sp>
    </p:spTree>
    <p:extLst>
      <p:ext uri="{BB962C8B-B14F-4D97-AF65-F5344CB8AC3E}">
        <p14:creationId xmlns:p14="http://schemas.microsoft.com/office/powerpoint/2010/main" val="3593760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02535"/>
                </a:solidFill>
                <a:effectLst/>
                <a:latin typeface="Lato Extended"/>
              </a:rPr>
              <a:t>You have provided a clear, comprehensive, concise overview of your results. Results are placed in context and the significance of the results discussed. Relevant examples, visuals, and supporting evidence are used as appropriate</a:t>
            </a:r>
            <a:endParaRPr lang="en-AU" dirty="0"/>
          </a:p>
        </p:txBody>
      </p:sp>
      <p:sp>
        <p:nvSpPr>
          <p:cNvPr id="4" name="Slide Number Placeholder 3"/>
          <p:cNvSpPr>
            <a:spLocks noGrp="1"/>
          </p:cNvSpPr>
          <p:nvPr>
            <p:ph type="sldNum" sz="quarter" idx="5"/>
          </p:nvPr>
        </p:nvSpPr>
        <p:spPr/>
        <p:txBody>
          <a:bodyPr/>
          <a:lstStyle/>
          <a:p>
            <a:fld id="{DD9A4D1C-A3B3-4EE2-8C40-3886FEE01BBF}" type="slidenum">
              <a:rPr lang="en-AU" smtClean="0"/>
              <a:t>6</a:t>
            </a:fld>
            <a:endParaRPr lang="en-AU"/>
          </a:p>
        </p:txBody>
      </p:sp>
    </p:spTree>
    <p:extLst>
      <p:ext uri="{BB962C8B-B14F-4D97-AF65-F5344CB8AC3E}">
        <p14:creationId xmlns:p14="http://schemas.microsoft.com/office/powerpoint/2010/main" val="2239277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02535"/>
                </a:solidFill>
                <a:effectLst/>
                <a:latin typeface="Lato Extended"/>
              </a:rPr>
              <a:t>You have discussed any unsolved problems, and clearly and critically identified and explained any unfinished/remaining parts or processes required to solve the research task. The solutions and next steps you have presented are appropriate for the project and course, and accurately scoped, with a project plan included (timeline for the rest of project and any proposed solutions).</a:t>
            </a:r>
            <a:endParaRPr lang="en-AU" dirty="0"/>
          </a:p>
        </p:txBody>
      </p:sp>
      <p:sp>
        <p:nvSpPr>
          <p:cNvPr id="4" name="Slide Number Placeholder 3"/>
          <p:cNvSpPr>
            <a:spLocks noGrp="1"/>
          </p:cNvSpPr>
          <p:nvPr>
            <p:ph type="sldNum" sz="quarter" idx="5"/>
          </p:nvPr>
        </p:nvSpPr>
        <p:spPr/>
        <p:txBody>
          <a:bodyPr/>
          <a:lstStyle/>
          <a:p>
            <a:fld id="{DD9A4D1C-A3B3-4EE2-8C40-3886FEE01BBF}" type="slidenum">
              <a:rPr lang="en-AU" smtClean="0"/>
              <a:t>9</a:t>
            </a:fld>
            <a:endParaRPr lang="en-AU"/>
          </a:p>
        </p:txBody>
      </p:sp>
    </p:spTree>
    <p:extLst>
      <p:ext uri="{BB962C8B-B14F-4D97-AF65-F5344CB8AC3E}">
        <p14:creationId xmlns:p14="http://schemas.microsoft.com/office/powerpoint/2010/main" val="2778741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7A81-207C-45E5-8A41-8D7173113B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6708786-181C-F05C-38CE-5181D17C90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DA139AC-ED2F-5D7B-41E3-3C0C944DC6B1}"/>
              </a:ext>
            </a:extLst>
          </p:cNvPr>
          <p:cNvSpPr>
            <a:spLocks noGrp="1"/>
          </p:cNvSpPr>
          <p:nvPr>
            <p:ph type="dt" sz="half" idx="10"/>
          </p:nvPr>
        </p:nvSpPr>
        <p:spPr/>
        <p:txBody>
          <a:bodyPr/>
          <a:lstStyle/>
          <a:p>
            <a:fld id="{9BEB5B5F-16B5-473D-A02B-EDBF3B10CECB}" type="datetimeFigureOut">
              <a:rPr lang="en-AU" smtClean="0"/>
              <a:t>7/11/2024</a:t>
            </a:fld>
            <a:endParaRPr lang="en-AU"/>
          </a:p>
        </p:txBody>
      </p:sp>
      <p:sp>
        <p:nvSpPr>
          <p:cNvPr id="5" name="Footer Placeholder 4">
            <a:extLst>
              <a:ext uri="{FF2B5EF4-FFF2-40B4-BE49-F238E27FC236}">
                <a16:creationId xmlns:a16="http://schemas.microsoft.com/office/drawing/2014/main" id="{83EEA424-B55F-4E7D-F5E7-8F6918E102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FE37E0A-4E53-823F-DD3B-3B6E2B1C48DF}"/>
              </a:ext>
            </a:extLst>
          </p:cNvPr>
          <p:cNvSpPr>
            <a:spLocks noGrp="1"/>
          </p:cNvSpPr>
          <p:nvPr>
            <p:ph type="sldNum" sz="quarter" idx="12"/>
          </p:nvPr>
        </p:nvSpPr>
        <p:spPr/>
        <p:txBody>
          <a:bodyPr/>
          <a:lstStyle/>
          <a:p>
            <a:fld id="{7001E748-EE99-4A6B-866E-51EA7C9704BA}" type="slidenum">
              <a:rPr lang="en-AU" smtClean="0"/>
              <a:t>‹#›</a:t>
            </a:fld>
            <a:endParaRPr lang="en-AU"/>
          </a:p>
        </p:txBody>
      </p:sp>
    </p:spTree>
    <p:extLst>
      <p:ext uri="{BB962C8B-B14F-4D97-AF65-F5344CB8AC3E}">
        <p14:creationId xmlns:p14="http://schemas.microsoft.com/office/powerpoint/2010/main" val="260301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C5B9F-4325-4C50-EED5-0A508C8E897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2DE505E-D173-D671-1BB4-8BE0F2AC92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45778DD-FCD2-C08F-ED72-A3201337CAB0}"/>
              </a:ext>
            </a:extLst>
          </p:cNvPr>
          <p:cNvSpPr>
            <a:spLocks noGrp="1"/>
          </p:cNvSpPr>
          <p:nvPr>
            <p:ph type="dt" sz="half" idx="10"/>
          </p:nvPr>
        </p:nvSpPr>
        <p:spPr/>
        <p:txBody>
          <a:bodyPr/>
          <a:lstStyle/>
          <a:p>
            <a:fld id="{9BEB5B5F-16B5-473D-A02B-EDBF3B10CECB}" type="datetimeFigureOut">
              <a:rPr lang="en-AU" smtClean="0"/>
              <a:t>7/11/2024</a:t>
            </a:fld>
            <a:endParaRPr lang="en-AU"/>
          </a:p>
        </p:txBody>
      </p:sp>
      <p:sp>
        <p:nvSpPr>
          <p:cNvPr id="5" name="Footer Placeholder 4">
            <a:extLst>
              <a:ext uri="{FF2B5EF4-FFF2-40B4-BE49-F238E27FC236}">
                <a16:creationId xmlns:a16="http://schemas.microsoft.com/office/drawing/2014/main" id="{D17D08C1-51C3-18CE-7F71-A88AF9E6462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F364865-C421-F0BA-6F4F-9D8B09F6300B}"/>
              </a:ext>
            </a:extLst>
          </p:cNvPr>
          <p:cNvSpPr>
            <a:spLocks noGrp="1"/>
          </p:cNvSpPr>
          <p:nvPr>
            <p:ph type="sldNum" sz="quarter" idx="12"/>
          </p:nvPr>
        </p:nvSpPr>
        <p:spPr/>
        <p:txBody>
          <a:bodyPr/>
          <a:lstStyle/>
          <a:p>
            <a:fld id="{7001E748-EE99-4A6B-866E-51EA7C9704BA}" type="slidenum">
              <a:rPr lang="en-AU" smtClean="0"/>
              <a:t>‹#›</a:t>
            </a:fld>
            <a:endParaRPr lang="en-AU"/>
          </a:p>
        </p:txBody>
      </p:sp>
    </p:spTree>
    <p:extLst>
      <p:ext uri="{BB962C8B-B14F-4D97-AF65-F5344CB8AC3E}">
        <p14:creationId xmlns:p14="http://schemas.microsoft.com/office/powerpoint/2010/main" val="248669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0B0BA8-036F-EB4D-FFF9-0B17BC90CD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60BC1F1-ED1A-E026-FD44-6BFFDF7216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3A53E13-FA90-361A-1FF0-F32ACE1480BC}"/>
              </a:ext>
            </a:extLst>
          </p:cNvPr>
          <p:cNvSpPr>
            <a:spLocks noGrp="1"/>
          </p:cNvSpPr>
          <p:nvPr>
            <p:ph type="dt" sz="half" idx="10"/>
          </p:nvPr>
        </p:nvSpPr>
        <p:spPr/>
        <p:txBody>
          <a:bodyPr/>
          <a:lstStyle/>
          <a:p>
            <a:fld id="{9BEB5B5F-16B5-473D-A02B-EDBF3B10CECB}" type="datetimeFigureOut">
              <a:rPr lang="en-AU" smtClean="0"/>
              <a:t>7/11/2024</a:t>
            </a:fld>
            <a:endParaRPr lang="en-AU"/>
          </a:p>
        </p:txBody>
      </p:sp>
      <p:sp>
        <p:nvSpPr>
          <p:cNvPr id="5" name="Footer Placeholder 4">
            <a:extLst>
              <a:ext uri="{FF2B5EF4-FFF2-40B4-BE49-F238E27FC236}">
                <a16:creationId xmlns:a16="http://schemas.microsoft.com/office/drawing/2014/main" id="{3BBBC721-FD59-EC4F-6BFB-8BDC98E349C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FD2E318-2341-86C0-23F0-9B60AE5E62A6}"/>
              </a:ext>
            </a:extLst>
          </p:cNvPr>
          <p:cNvSpPr>
            <a:spLocks noGrp="1"/>
          </p:cNvSpPr>
          <p:nvPr>
            <p:ph type="sldNum" sz="quarter" idx="12"/>
          </p:nvPr>
        </p:nvSpPr>
        <p:spPr/>
        <p:txBody>
          <a:bodyPr/>
          <a:lstStyle/>
          <a:p>
            <a:fld id="{7001E748-EE99-4A6B-866E-51EA7C9704BA}" type="slidenum">
              <a:rPr lang="en-AU" smtClean="0"/>
              <a:t>‹#›</a:t>
            </a:fld>
            <a:endParaRPr lang="en-AU"/>
          </a:p>
        </p:txBody>
      </p:sp>
    </p:spTree>
    <p:extLst>
      <p:ext uri="{BB962C8B-B14F-4D97-AF65-F5344CB8AC3E}">
        <p14:creationId xmlns:p14="http://schemas.microsoft.com/office/powerpoint/2010/main" val="110301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F2E83-534C-9775-72EC-A6878FD53F6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6C922E4-570F-F424-DA20-FD77C8E45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87CE0CE-FCC7-834C-B2B1-4746E6DD0C48}"/>
              </a:ext>
            </a:extLst>
          </p:cNvPr>
          <p:cNvSpPr>
            <a:spLocks noGrp="1"/>
          </p:cNvSpPr>
          <p:nvPr>
            <p:ph type="dt" sz="half" idx="10"/>
          </p:nvPr>
        </p:nvSpPr>
        <p:spPr/>
        <p:txBody>
          <a:bodyPr/>
          <a:lstStyle/>
          <a:p>
            <a:fld id="{9BEB5B5F-16B5-473D-A02B-EDBF3B10CECB}" type="datetimeFigureOut">
              <a:rPr lang="en-AU" smtClean="0"/>
              <a:t>7/11/2024</a:t>
            </a:fld>
            <a:endParaRPr lang="en-AU"/>
          </a:p>
        </p:txBody>
      </p:sp>
      <p:sp>
        <p:nvSpPr>
          <p:cNvPr id="5" name="Footer Placeholder 4">
            <a:extLst>
              <a:ext uri="{FF2B5EF4-FFF2-40B4-BE49-F238E27FC236}">
                <a16:creationId xmlns:a16="http://schemas.microsoft.com/office/drawing/2014/main" id="{FB3447E9-4FD5-8303-C0D2-63EB2906307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A63A735-7D70-9700-EEFA-83757B67F551}"/>
              </a:ext>
            </a:extLst>
          </p:cNvPr>
          <p:cNvSpPr>
            <a:spLocks noGrp="1"/>
          </p:cNvSpPr>
          <p:nvPr>
            <p:ph type="sldNum" sz="quarter" idx="12"/>
          </p:nvPr>
        </p:nvSpPr>
        <p:spPr/>
        <p:txBody>
          <a:bodyPr/>
          <a:lstStyle/>
          <a:p>
            <a:fld id="{7001E748-EE99-4A6B-866E-51EA7C9704BA}" type="slidenum">
              <a:rPr lang="en-AU" smtClean="0"/>
              <a:t>‹#›</a:t>
            </a:fld>
            <a:endParaRPr lang="en-AU"/>
          </a:p>
        </p:txBody>
      </p:sp>
    </p:spTree>
    <p:extLst>
      <p:ext uri="{BB962C8B-B14F-4D97-AF65-F5344CB8AC3E}">
        <p14:creationId xmlns:p14="http://schemas.microsoft.com/office/powerpoint/2010/main" val="2407616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00813-B4F7-E35E-B8BD-D63ABB0CC2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0002778-A4DC-0EB5-468A-CE30B4D601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E45E9A-29AC-E52A-7E49-3293702B5CF3}"/>
              </a:ext>
            </a:extLst>
          </p:cNvPr>
          <p:cNvSpPr>
            <a:spLocks noGrp="1"/>
          </p:cNvSpPr>
          <p:nvPr>
            <p:ph type="dt" sz="half" idx="10"/>
          </p:nvPr>
        </p:nvSpPr>
        <p:spPr/>
        <p:txBody>
          <a:bodyPr/>
          <a:lstStyle/>
          <a:p>
            <a:fld id="{9BEB5B5F-16B5-473D-A02B-EDBF3B10CECB}" type="datetimeFigureOut">
              <a:rPr lang="en-AU" smtClean="0"/>
              <a:t>7/11/2024</a:t>
            </a:fld>
            <a:endParaRPr lang="en-AU"/>
          </a:p>
        </p:txBody>
      </p:sp>
      <p:sp>
        <p:nvSpPr>
          <p:cNvPr id="5" name="Footer Placeholder 4">
            <a:extLst>
              <a:ext uri="{FF2B5EF4-FFF2-40B4-BE49-F238E27FC236}">
                <a16:creationId xmlns:a16="http://schemas.microsoft.com/office/drawing/2014/main" id="{FAB0B0B9-0F56-CFBD-E2A2-6E1265F734A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FFEA23D-B39C-4556-2885-07994361EE73}"/>
              </a:ext>
            </a:extLst>
          </p:cNvPr>
          <p:cNvSpPr>
            <a:spLocks noGrp="1"/>
          </p:cNvSpPr>
          <p:nvPr>
            <p:ph type="sldNum" sz="quarter" idx="12"/>
          </p:nvPr>
        </p:nvSpPr>
        <p:spPr/>
        <p:txBody>
          <a:bodyPr/>
          <a:lstStyle/>
          <a:p>
            <a:fld id="{7001E748-EE99-4A6B-866E-51EA7C9704BA}" type="slidenum">
              <a:rPr lang="en-AU" smtClean="0"/>
              <a:t>‹#›</a:t>
            </a:fld>
            <a:endParaRPr lang="en-AU"/>
          </a:p>
        </p:txBody>
      </p:sp>
    </p:spTree>
    <p:extLst>
      <p:ext uri="{BB962C8B-B14F-4D97-AF65-F5344CB8AC3E}">
        <p14:creationId xmlns:p14="http://schemas.microsoft.com/office/powerpoint/2010/main" val="76414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796A-E288-0515-8231-DE6FD17CACF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E90D143-2F25-6982-E7DB-E600B7397F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6052774-AA37-FE22-AFCB-D86D6AD1E3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8E4AB67-CEBC-70D7-AC76-B456BFBB3872}"/>
              </a:ext>
            </a:extLst>
          </p:cNvPr>
          <p:cNvSpPr>
            <a:spLocks noGrp="1"/>
          </p:cNvSpPr>
          <p:nvPr>
            <p:ph type="dt" sz="half" idx="10"/>
          </p:nvPr>
        </p:nvSpPr>
        <p:spPr/>
        <p:txBody>
          <a:bodyPr/>
          <a:lstStyle/>
          <a:p>
            <a:fld id="{9BEB5B5F-16B5-473D-A02B-EDBF3B10CECB}" type="datetimeFigureOut">
              <a:rPr lang="en-AU" smtClean="0"/>
              <a:t>7/11/2024</a:t>
            </a:fld>
            <a:endParaRPr lang="en-AU"/>
          </a:p>
        </p:txBody>
      </p:sp>
      <p:sp>
        <p:nvSpPr>
          <p:cNvPr id="6" name="Footer Placeholder 5">
            <a:extLst>
              <a:ext uri="{FF2B5EF4-FFF2-40B4-BE49-F238E27FC236}">
                <a16:creationId xmlns:a16="http://schemas.microsoft.com/office/drawing/2014/main" id="{0B6F5635-D30A-8A83-FA39-036F3D244C9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4EB62E3-24BC-B07D-EA17-8490C46566F4}"/>
              </a:ext>
            </a:extLst>
          </p:cNvPr>
          <p:cNvSpPr>
            <a:spLocks noGrp="1"/>
          </p:cNvSpPr>
          <p:nvPr>
            <p:ph type="sldNum" sz="quarter" idx="12"/>
          </p:nvPr>
        </p:nvSpPr>
        <p:spPr/>
        <p:txBody>
          <a:bodyPr/>
          <a:lstStyle/>
          <a:p>
            <a:fld id="{7001E748-EE99-4A6B-866E-51EA7C9704BA}" type="slidenum">
              <a:rPr lang="en-AU" smtClean="0"/>
              <a:t>‹#›</a:t>
            </a:fld>
            <a:endParaRPr lang="en-AU"/>
          </a:p>
        </p:txBody>
      </p:sp>
    </p:spTree>
    <p:extLst>
      <p:ext uri="{BB962C8B-B14F-4D97-AF65-F5344CB8AC3E}">
        <p14:creationId xmlns:p14="http://schemas.microsoft.com/office/powerpoint/2010/main" val="190268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75244-3AA4-086A-A898-DCBD853135F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AD3F097-5591-486F-C3BD-59B1EBFF4C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BB7EAA-7E53-99D9-8184-73451FEA4A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19A0E39-C3B1-DADF-2B1E-36A7F6BC8E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75CFFB-7834-7679-7C4D-FF815E7BB2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397C857-EFF2-F486-0EFC-DC9F6985D544}"/>
              </a:ext>
            </a:extLst>
          </p:cNvPr>
          <p:cNvSpPr>
            <a:spLocks noGrp="1"/>
          </p:cNvSpPr>
          <p:nvPr>
            <p:ph type="dt" sz="half" idx="10"/>
          </p:nvPr>
        </p:nvSpPr>
        <p:spPr/>
        <p:txBody>
          <a:bodyPr/>
          <a:lstStyle/>
          <a:p>
            <a:fld id="{9BEB5B5F-16B5-473D-A02B-EDBF3B10CECB}" type="datetimeFigureOut">
              <a:rPr lang="en-AU" smtClean="0"/>
              <a:t>7/11/2024</a:t>
            </a:fld>
            <a:endParaRPr lang="en-AU"/>
          </a:p>
        </p:txBody>
      </p:sp>
      <p:sp>
        <p:nvSpPr>
          <p:cNvPr id="8" name="Footer Placeholder 7">
            <a:extLst>
              <a:ext uri="{FF2B5EF4-FFF2-40B4-BE49-F238E27FC236}">
                <a16:creationId xmlns:a16="http://schemas.microsoft.com/office/drawing/2014/main" id="{B2FA1229-4F23-CFE7-DDFF-8278C5ABBBE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DEA79D8-CD07-43B4-C263-6F547666E09B}"/>
              </a:ext>
            </a:extLst>
          </p:cNvPr>
          <p:cNvSpPr>
            <a:spLocks noGrp="1"/>
          </p:cNvSpPr>
          <p:nvPr>
            <p:ph type="sldNum" sz="quarter" idx="12"/>
          </p:nvPr>
        </p:nvSpPr>
        <p:spPr/>
        <p:txBody>
          <a:bodyPr/>
          <a:lstStyle/>
          <a:p>
            <a:fld id="{7001E748-EE99-4A6B-866E-51EA7C9704BA}" type="slidenum">
              <a:rPr lang="en-AU" smtClean="0"/>
              <a:t>‹#›</a:t>
            </a:fld>
            <a:endParaRPr lang="en-AU"/>
          </a:p>
        </p:txBody>
      </p:sp>
    </p:spTree>
    <p:extLst>
      <p:ext uri="{BB962C8B-B14F-4D97-AF65-F5344CB8AC3E}">
        <p14:creationId xmlns:p14="http://schemas.microsoft.com/office/powerpoint/2010/main" val="2101084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733B-95CD-8497-D7B1-B9E86CE1EEDB}"/>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08C337F-8D1A-626B-694C-024E99895F66}"/>
              </a:ext>
            </a:extLst>
          </p:cNvPr>
          <p:cNvSpPr>
            <a:spLocks noGrp="1"/>
          </p:cNvSpPr>
          <p:nvPr>
            <p:ph type="dt" sz="half" idx="10"/>
          </p:nvPr>
        </p:nvSpPr>
        <p:spPr/>
        <p:txBody>
          <a:bodyPr/>
          <a:lstStyle/>
          <a:p>
            <a:fld id="{9BEB5B5F-16B5-473D-A02B-EDBF3B10CECB}" type="datetimeFigureOut">
              <a:rPr lang="en-AU" smtClean="0"/>
              <a:t>7/11/2024</a:t>
            </a:fld>
            <a:endParaRPr lang="en-AU"/>
          </a:p>
        </p:txBody>
      </p:sp>
      <p:sp>
        <p:nvSpPr>
          <p:cNvPr id="4" name="Footer Placeholder 3">
            <a:extLst>
              <a:ext uri="{FF2B5EF4-FFF2-40B4-BE49-F238E27FC236}">
                <a16:creationId xmlns:a16="http://schemas.microsoft.com/office/drawing/2014/main" id="{87DB7D14-6A18-E861-0CCE-B797CAC5534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24858989-0628-21EF-477C-303090B1A094}"/>
              </a:ext>
            </a:extLst>
          </p:cNvPr>
          <p:cNvSpPr>
            <a:spLocks noGrp="1"/>
          </p:cNvSpPr>
          <p:nvPr>
            <p:ph type="sldNum" sz="quarter" idx="12"/>
          </p:nvPr>
        </p:nvSpPr>
        <p:spPr/>
        <p:txBody>
          <a:bodyPr/>
          <a:lstStyle/>
          <a:p>
            <a:fld id="{7001E748-EE99-4A6B-866E-51EA7C9704BA}" type="slidenum">
              <a:rPr lang="en-AU" smtClean="0"/>
              <a:t>‹#›</a:t>
            </a:fld>
            <a:endParaRPr lang="en-AU"/>
          </a:p>
        </p:txBody>
      </p:sp>
    </p:spTree>
    <p:extLst>
      <p:ext uri="{BB962C8B-B14F-4D97-AF65-F5344CB8AC3E}">
        <p14:creationId xmlns:p14="http://schemas.microsoft.com/office/powerpoint/2010/main" val="2092158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1F1B0F-D914-5325-BDAE-9DA98CE95ADA}"/>
              </a:ext>
            </a:extLst>
          </p:cNvPr>
          <p:cNvSpPr>
            <a:spLocks noGrp="1"/>
          </p:cNvSpPr>
          <p:nvPr>
            <p:ph type="dt" sz="half" idx="10"/>
          </p:nvPr>
        </p:nvSpPr>
        <p:spPr/>
        <p:txBody>
          <a:bodyPr/>
          <a:lstStyle/>
          <a:p>
            <a:fld id="{9BEB5B5F-16B5-473D-A02B-EDBF3B10CECB}" type="datetimeFigureOut">
              <a:rPr lang="en-AU" smtClean="0"/>
              <a:t>7/11/2024</a:t>
            </a:fld>
            <a:endParaRPr lang="en-AU"/>
          </a:p>
        </p:txBody>
      </p:sp>
      <p:sp>
        <p:nvSpPr>
          <p:cNvPr id="3" name="Footer Placeholder 2">
            <a:extLst>
              <a:ext uri="{FF2B5EF4-FFF2-40B4-BE49-F238E27FC236}">
                <a16:creationId xmlns:a16="http://schemas.microsoft.com/office/drawing/2014/main" id="{FBAED53A-5A8B-772D-B799-12D19650837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97CABCD-904B-DE8C-DBFE-58F2BD9D10B9}"/>
              </a:ext>
            </a:extLst>
          </p:cNvPr>
          <p:cNvSpPr>
            <a:spLocks noGrp="1"/>
          </p:cNvSpPr>
          <p:nvPr>
            <p:ph type="sldNum" sz="quarter" idx="12"/>
          </p:nvPr>
        </p:nvSpPr>
        <p:spPr/>
        <p:txBody>
          <a:bodyPr/>
          <a:lstStyle/>
          <a:p>
            <a:fld id="{7001E748-EE99-4A6B-866E-51EA7C9704BA}" type="slidenum">
              <a:rPr lang="en-AU" smtClean="0"/>
              <a:t>‹#›</a:t>
            </a:fld>
            <a:endParaRPr lang="en-AU"/>
          </a:p>
        </p:txBody>
      </p:sp>
    </p:spTree>
    <p:extLst>
      <p:ext uri="{BB962C8B-B14F-4D97-AF65-F5344CB8AC3E}">
        <p14:creationId xmlns:p14="http://schemas.microsoft.com/office/powerpoint/2010/main" val="415404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C086-B02A-40AB-8FE1-195EE210F1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575EB4A-03C0-4861-F962-10C3340111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FEF8087-676E-5D5E-691E-FA17EB409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B70F4-00F6-2055-2387-A82B69BF25E8}"/>
              </a:ext>
            </a:extLst>
          </p:cNvPr>
          <p:cNvSpPr>
            <a:spLocks noGrp="1"/>
          </p:cNvSpPr>
          <p:nvPr>
            <p:ph type="dt" sz="half" idx="10"/>
          </p:nvPr>
        </p:nvSpPr>
        <p:spPr/>
        <p:txBody>
          <a:bodyPr/>
          <a:lstStyle/>
          <a:p>
            <a:fld id="{9BEB5B5F-16B5-473D-A02B-EDBF3B10CECB}" type="datetimeFigureOut">
              <a:rPr lang="en-AU" smtClean="0"/>
              <a:t>7/11/2024</a:t>
            </a:fld>
            <a:endParaRPr lang="en-AU"/>
          </a:p>
        </p:txBody>
      </p:sp>
      <p:sp>
        <p:nvSpPr>
          <p:cNvPr id="6" name="Footer Placeholder 5">
            <a:extLst>
              <a:ext uri="{FF2B5EF4-FFF2-40B4-BE49-F238E27FC236}">
                <a16:creationId xmlns:a16="http://schemas.microsoft.com/office/drawing/2014/main" id="{598F15C6-D0D6-E388-B269-5520AFF6865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28A9A17-1DE5-6065-85CD-BCF8C03C1A56}"/>
              </a:ext>
            </a:extLst>
          </p:cNvPr>
          <p:cNvSpPr>
            <a:spLocks noGrp="1"/>
          </p:cNvSpPr>
          <p:nvPr>
            <p:ph type="sldNum" sz="quarter" idx="12"/>
          </p:nvPr>
        </p:nvSpPr>
        <p:spPr/>
        <p:txBody>
          <a:bodyPr/>
          <a:lstStyle/>
          <a:p>
            <a:fld id="{7001E748-EE99-4A6B-866E-51EA7C9704BA}" type="slidenum">
              <a:rPr lang="en-AU" smtClean="0"/>
              <a:t>‹#›</a:t>
            </a:fld>
            <a:endParaRPr lang="en-AU"/>
          </a:p>
        </p:txBody>
      </p:sp>
    </p:spTree>
    <p:extLst>
      <p:ext uri="{BB962C8B-B14F-4D97-AF65-F5344CB8AC3E}">
        <p14:creationId xmlns:p14="http://schemas.microsoft.com/office/powerpoint/2010/main" val="257426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21DE4-C70E-8461-1D17-DD13FFC14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04857F2-D5A0-A6EF-E222-2ECA68B8FB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A9F9D8F-3C5A-C906-7F11-293786962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95693-CA3F-9E22-3325-C9906DFAB6DF}"/>
              </a:ext>
            </a:extLst>
          </p:cNvPr>
          <p:cNvSpPr>
            <a:spLocks noGrp="1"/>
          </p:cNvSpPr>
          <p:nvPr>
            <p:ph type="dt" sz="half" idx="10"/>
          </p:nvPr>
        </p:nvSpPr>
        <p:spPr/>
        <p:txBody>
          <a:bodyPr/>
          <a:lstStyle/>
          <a:p>
            <a:fld id="{9BEB5B5F-16B5-473D-A02B-EDBF3B10CECB}" type="datetimeFigureOut">
              <a:rPr lang="en-AU" smtClean="0"/>
              <a:t>7/11/2024</a:t>
            </a:fld>
            <a:endParaRPr lang="en-AU"/>
          </a:p>
        </p:txBody>
      </p:sp>
      <p:sp>
        <p:nvSpPr>
          <p:cNvPr id="6" name="Footer Placeholder 5">
            <a:extLst>
              <a:ext uri="{FF2B5EF4-FFF2-40B4-BE49-F238E27FC236}">
                <a16:creationId xmlns:a16="http://schemas.microsoft.com/office/drawing/2014/main" id="{6159DBEB-683D-B71C-0A00-D85026CDF2A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66394EF-753B-5D2E-A13A-9030307A19C2}"/>
              </a:ext>
            </a:extLst>
          </p:cNvPr>
          <p:cNvSpPr>
            <a:spLocks noGrp="1"/>
          </p:cNvSpPr>
          <p:nvPr>
            <p:ph type="sldNum" sz="quarter" idx="12"/>
          </p:nvPr>
        </p:nvSpPr>
        <p:spPr/>
        <p:txBody>
          <a:bodyPr/>
          <a:lstStyle/>
          <a:p>
            <a:fld id="{7001E748-EE99-4A6B-866E-51EA7C9704BA}" type="slidenum">
              <a:rPr lang="en-AU" smtClean="0"/>
              <a:t>‹#›</a:t>
            </a:fld>
            <a:endParaRPr lang="en-AU"/>
          </a:p>
        </p:txBody>
      </p:sp>
    </p:spTree>
    <p:extLst>
      <p:ext uri="{BB962C8B-B14F-4D97-AF65-F5344CB8AC3E}">
        <p14:creationId xmlns:p14="http://schemas.microsoft.com/office/powerpoint/2010/main" val="246207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970585-395C-4CE2-4427-1C5921F709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55E8CBA-B801-5F6B-244E-D84226241A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26C8643-5497-A126-3A65-48BBB64306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EB5B5F-16B5-473D-A02B-EDBF3B10CECB}" type="datetimeFigureOut">
              <a:rPr lang="en-AU" smtClean="0"/>
              <a:t>7/11/2024</a:t>
            </a:fld>
            <a:endParaRPr lang="en-AU"/>
          </a:p>
        </p:txBody>
      </p:sp>
      <p:sp>
        <p:nvSpPr>
          <p:cNvPr id="5" name="Footer Placeholder 4">
            <a:extLst>
              <a:ext uri="{FF2B5EF4-FFF2-40B4-BE49-F238E27FC236}">
                <a16:creationId xmlns:a16="http://schemas.microsoft.com/office/drawing/2014/main" id="{400BF39C-FA7F-3233-5634-FB942E9CD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56D3981D-55A8-4441-9E3E-0E25D62971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01E748-EE99-4A6B-866E-51EA7C9704BA}" type="slidenum">
              <a:rPr lang="en-AU" smtClean="0"/>
              <a:t>‹#›</a:t>
            </a:fld>
            <a:endParaRPr lang="en-AU"/>
          </a:p>
        </p:txBody>
      </p:sp>
    </p:spTree>
    <p:extLst>
      <p:ext uri="{BB962C8B-B14F-4D97-AF65-F5344CB8AC3E}">
        <p14:creationId xmlns:p14="http://schemas.microsoft.com/office/powerpoint/2010/main" val="375600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2.svg"/><Relationship Id="rId5" Type="http://schemas.openxmlformats.org/officeDocument/2006/relationships/image" Target="../media/image5.svg"/><Relationship Id="rId10"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B63C5-871E-3B03-EF8F-04BEF415B9C4}"/>
              </a:ext>
            </a:extLst>
          </p:cNvPr>
          <p:cNvSpPr>
            <a:spLocks noGrp="1"/>
          </p:cNvSpPr>
          <p:nvPr>
            <p:ph type="ctrTitle"/>
          </p:nvPr>
        </p:nvSpPr>
        <p:spPr>
          <a:xfrm>
            <a:off x="764949" y="3499076"/>
            <a:ext cx="6053558" cy="2424774"/>
          </a:xfrm>
        </p:spPr>
        <p:txBody>
          <a:bodyPr vert="horz" lIns="91440" tIns="45720" rIns="91440" bIns="45720" rtlCol="0" anchor="ctr">
            <a:normAutofit/>
          </a:bodyPr>
          <a:lstStyle/>
          <a:p>
            <a:pPr algn="l"/>
            <a:r>
              <a:rPr lang="en-US" sz="4400" kern="1200" dirty="0">
                <a:solidFill>
                  <a:srgbClr val="FFFFFF"/>
                </a:solidFill>
                <a:latin typeface="+mj-lt"/>
                <a:ea typeface="+mj-ea"/>
                <a:cs typeface="+mj-cs"/>
              </a:rPr>
              <a:t>Clustering Algorithms as a means of identifying potential bias</a:t>
            </a:r>
          </a:p>
        </p:txBody>
      </p:sp>
      <p:sp>
        <p:nvSpPr>
          <p:cNvPr id="11" name="Freeform: Shape 10">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513AD445-2442-0A02-A3FA-5BE37C8063EF}"/>
              </a:ext>
            </a:extLst>
          </p:cNvPr>
          <p:cNvSpPr>
            <a:spLocks noGrp="1"/>
          </p:cNvSpPr>
          <p:nvPr>
            <p:ph type="subTitle" idx="1"/>
          </p:nvPr>
        </p:nvSpPr>
        <p:spPr>
          <a:xfrm>
            <a:off x="4701797" y="1646375"/>
            <a:ext cx="2382777" cy="1415463"/>
          </a:xfrm>
        </p:spPr>
        <p:txBody>
          <a:bodyPr vert="horz" lIns="91440" tIns="45720" rIns="91440" bIns="45720" rtlCol="0" anchor="ctr">
            <a:normAutofit/>
          </a:bodyPr>
          <a:lstStyle/>
          <a:p>
            <a:pPr algn="l"/>
            <a:r>
              <a:rPr lang="en-US" sz="2000" dirty="0"/>
              <a:t>Dylan Rohan</a:t>
            </a:r>
          </a:p>
        </p:txBody>
      </p:sp>
      <p:sp>
        <p:nvSpPr>
          <p:cNvPr id="17" name="Freeform: Shape 16">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8215CF7-1AAA-11EC-AA0D-E3A64553FC5C}"/>
              </a:ext>
            </a:extLst>
          </p:cNvPr>
          <p:cNvSpPr txBox="1"/>
          <p:nvPr/>
        </p:nvSpPr>
        <p:spPr>
          <a:xfrm>
            <a:off x="8386139" y="3143438"/>
            <a:ext cx="3454176" cy="2780412"/>
          </a:xfrm>
          <a:prstGeom prst="rect">
            <a:avLst/>
          </a:prstGeom>
        </p:spPr>
        <p:txBody>
          <a:bodyPr vert="horz" lIns="91440" tIns="45720" rIns="91440" bIns="45720" rtlCol="0" anchor="ctr">
            <a:normAutofit fontScale="92500" lnSpcReduction="10000"/>
          </a:bodyPr>
          <a:lstStyle/>
          <a:p>
            <a:pPr algn="just">
              <a:lnSpc>
                <a:spcPct val="90000"/>
              </a:lnSpc>
              <a:spcAft>
                <a:spcPts val="600"/>
              </a:spcAft>
            </a:pPr>
            <a:r>
              <a:rPr lang="en-US" sz="1400" dirty="0"/>
              <a:t>Many systems and organizations struggle to accurately assess for bias; implicit or otherwise. This project aims to use historical data and clustering models to identify patterns of bias in a way that is non-confrontational/promotes cohesion, is low cost, and is simple to analyze.</a:t>
            </a:r>
          </a:p>
          <a:p>
            <a:pPr indent="-228600" algn="just">
              <a:lnSpc>
                <a:spcPct val="90000"/>
              </a:lnSpc>
              <a:spcAft>
                <a:spcPts val="600"/>
              </a:spcAft>
              <a:buFont typeface="Arial" panose="020B0604020202020204" pitchFamily="34" charset="0"/>
              <a:buChar char="•"/>
            </a:pPr>
            <a:endParaRPr lang="en-US" sz="1400" dirty="0"/>
          </a:p>
          <a:p>
            <a:pPr algn="just">
              <a:lnSpc>
                <a:spcPct val="90000"/>
              </a:lnSpc>
              <a:spcAft>
                <a:spcPts val="600"/>
              </a:spcAft>
            </a:pPr>
            <a:r>
              <a:rPr lang="en-US" sz="1400" dirty="0"/>
              <a:t>Research question:</a:t>
            </a:r>
          </a:p>
          <a:p>
            <a:pPr marL="57150" algn="just">
              <a:lnSpc>
                <a:spcPct val="90000"/>
              </a:lnSpc>
              <a:spcAft>
                <a:spcPts val="600"/>
              </a:spcAft>
            </a:pPr>
            <a:r>
              <a:rPr lang="en-US" sz="1400" dirty="0"/>
              <a:t>Are clustering models able to detect patterns of potential bias?</a:t>
            </a:r>
          </a:p>
          <a:p>
            <a:pPr marL="57150" algn="just">
              <a:lnSpc>
                <a:spcPct val="90000"/>
              </a:lnSpc>
              <a:spcAft>
                <a:spcPts val="600"/>
              </a:spcAft>
            </a:pPr>
            <a:r>
              <a:rPr lang="en-US" sz="1200" dirty="0"/>
              <a:t>Sub question(s):</a:t>
            </a:r>
          </a:p>
          <a:p>
            <a:pPr marL="228600" indent="-171450" algn="just">
              <a:lnSpc>
                <a:spcPct val="90000"/>
              </a:lnSpc>
              <a:spcAft>
                <a:spcPts val="600"/>
              </a:spcAft>
              <a:buFont typeface="Arial" panose="020B0604020202020204" pitchFamily="34" charset="0"/>
              <a:buChar char="•"/>
            </a:pPr>
            <a:r>
              <a:rPr lang="en-US" sz="1200" dirty="0"/>
              <a:t>Can this be achieved with available resources?</a:t>
            </a:r>
          </a:p>
          <a:p>
            <a:pPr marL="228600" indent="-171450" algn="just">
              <a:lnSpc>
                <a:spcPct val="90000"/>
              </a:lnSpc>
              <a:spcAft>
                <a:spcPts val="600"/>
              </a:spcAft>
              <a:buFont typeface="Arial" panose="020B0604020202020204" pitchFamily="34" charset="0"/>
              <a:buChar char="•"/>
            </a:pPr>
            <a:r>
              <a:rPr lang="en-US" sz="1200" dirty="0"/>
              <a:t>Is the tool accessible.</a:t>
            </a:r>
          </a:p>
          <a:p>
            <a:pPr marL="57150" algn="just">
              <a:lnSpc>
                <a:spcPct val="90000"/>
              </a:lnSpc>
              <a:spcAft>
                <a:spcPts val="600"/>
              </a:spcAft>
            </a:pPr>
            <a:endParaRPr lang="en-US" sz="1400" dirty="0"/>
          </a:p>
        </p:txBody>
      </p:sp>
      <p:pic>
        <p:nvPicPr>
          <p:cNvPr id="5" name="Camera 4">
            <a:extLst>
              <a:ext uri="{FF2B5EF4-FFF2-40B4-BE49-F238E27FC236}">
                <a16:creationId xmlns:a16="http://schemas.microsoft.com/office/drawing/2014/main" id="{1DF7171A-0AC7-4E10-3FC3-44450632EF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4586595" y="71960"/>
            <a:ext cx="2057400" cy="2057400"/>
          </a:xfrm>
          <a:prstGeom prst="ellipse">
            <a:avLst/>
          </a:prstGeom>
        </p:spPr>
      </p:pic>
    </p:spTree>
    <p:extLst>
      <p:ext uri="{BB962C8B-B14F-4D97-AF65-F5344CB8AC3E}">
        <p14:creationId xmlns:p14="http://schemas.microsoft.com/office/powerpoint/2010/main" val="2027576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E7AB-F463-703C-21D3-1BF4FE10D4C5}"/>
              </a:ext>
            </a:extLst>
          </p:cNvPr>
          <p:cNvSpPr>
            <a:spLocks noGrp="1"/>
          </p:cNvSpPr>
          <p:nvPr>
            <p:ph type="title"/>
          </p:nvPr>
        </p:nvSpPr>
        <p:spPr>
          <a:xfrm>
            <a:off x="838200" y="235729"/>
            <a:ext cx="10515600" cy="1325563"/>
          </a:xfrm>
        </p:spPr>
        <p:txBody>
          <a:bodyPr/>
          <a:lstStyle/>
          <a:p>
            <a:r>
              <a:rPr lang="en-AU" dirty="0"/>
              <a:t>References</a:t>
            </a:r>
          </a:p>
        </p:txBody>
      </p:sp>
      <p:sp>
        <p:nvSpPr>
          <p:cNvPr id="3" name="Content Placeholder 2">
            <a:extLst>
              <a:ext uri="{FF2B5EF4-FFF2-40B4-BE49-F238E27FC236}">
                <a16:creationId xmlns:a16="http://schemas.microsoft.com/office/drawing/2014/main" id="{51B99B15-8609-0B78-2841-DDB2415AA15F}"/>
              </a:ext>
            </a:extLst>
          </p:cNvPr>
          <p:cNvSpPr>
            <a:spLocks noGrp="1"/>
          </p:cNvSpPr>
          <p:nvPr>
            <p:ph idx="1"/>
          </p:nvPr>
        </p:nvSpPr>
        <p:spPr>
          <a:xfrm>
            <a:off x="838200" y="1350628"/>
            <a:ext cx="10515600" cy="4826335"/>
          </a:xfrm>
        </p:spPr>
        <p:txBody>
          <a:bodyPr>
            <a:normAutofit fontScale="77500" lnSpcReduction="20000"/>
          </a:bodyPr>
          <a:lstStyle/>
          <a:p>
            <a:pPr marL="0" indent="0">
              <a:buNone/>
            </a:pPr>
            <a:r>
              <a:rPr lang="en-GB" dirty="0" err="1"/>
              <a:t>Ankerst</a:t>
            </a:r>
            <a:r>
              <a:rPr lang="en-GB" dirty="0"/>
              <a:t>, M, </a:t>
            </a:r>
            <a:r>
              <a:rPr lang="en-GB" dirty="0" err="1"/>
              <a:t>Breunig</a:t>
            </a:r>
            <a:r>
              <a:rPr lang="en-GB" dirty="0"/>
              <a:t>, MM, </a:t>
            </a:r>
            <a:r>
              <a:rPr lang="en-GB" dirty="0" err="1"/>
              <a:t>Kriegel</a:t>
            </a:r>
            <a:r>
              <a:rPr lang="en-GB" dirty="0"/>
              <a:t>, H-P &amp; Sander, J 1999, 'OPTICS: ordering points to identify the clustering structure', paper presented at Proceedings of the 1999 ACM SIGMOD international conference on Management of data, Philadelphia, Pennsylvania, USA.</a:t>
            </a:r>
          </a:p>
          <a:p>
            <a:pPr marL="0" indent="0">
              <a:buNone/>
            </a:pPr>
            <a:endParaRPr lang="en-GB" dirty="0"/>
          </a:p>
          <a:p>
            <a:pPr marL="0" indent="0">
              <a:buNone/>
            </a:pPr>
            <a:r>
              <a:rPr lang="en-GB" dirty="0"/>
              <a:t>McInnes, L, Healy, J &amp; </a:t>
            </a:r>
            <a:r>
              <a:rPr lang="en-GB" dirty="0" err="1"/>
              <a:t>Astels</a:t>
            </a:r>
            <a:r>
              <a:rPr lang="en-GB" dirty="0"/>
              <a:t>, S 2017, '</a:t>
            </a:r>
            <a:r>
              <a:rPr lang="en-GB" dirty="0" err="1"/>
              <a:t>hdbscan</a:t>
            </a:r>
            <a:r>
              <a:rPr lang="en-GB" dirty="0"/>
              <a:t>: Hierarchical density based clustering', </a:t>
            </a:r>
            <a:r>
              <a:rPr lang="en-GB" i="1" dirty="0"/>
              <a:t>Journal of Open Source Software</a:t>
            </a:r>
            <a:r>
              <a:rPr lang="en-GB" dirty="0"/>
              <a:t>, vol. 2, no. 11, p. 205.</a:t>
            </a:r>
          </a:p>
          <a:p>
            <a:pPr marL="0" indent="0">
              <a:buNone/>
            </a:pPr>
            <a:endParaRPr lang="en-GB" dirty="0"/>
          </a:p>
          <a:p>
            <a:pPr marL="0" indent="0">
              <a:buNone/>
            </a:pPr>
            <a:r>
              <a:rPr lang="en-GB" dirty="0" err="1"/>
              <a:t>Strack</a:t>
            </a:r>
            <a:r>
              <a:rPr lang="en-GB" dirty="0"/>
              <a:t>, B, </a:t>
            </a:r>
            <a:r>
              <a:rPr lang="en-GB" dirty="0" err="1"/>
              <a:t>Deshazo</a:t>
            </a:r>
            <a:r>
              <a:rPr lang="en-GB" dirty="0"/>
              <a:t>, JP, </a:t>
            </a:r>
            <a:r>
              <a:rPr lang="en-GB" dirty="0" err="1"/>
              <a:t>Gennings</a:t>
            </a:r>
            <a:r>
              <a:rPr lang="en-GB" dirty="0"/>
              <a:t>, C, </a:t>
            </a:r>
            <a:r>
              <a:rPr lang="en-GB" dirty="0" err="1"/>
              <a:t>Olmo</a:t>
            </a:r>
            <a:r>
              <a:rPr lang="en-GB" dirty="0"/>
              <a:t>, JL, Ventura, S, </a:t>
            </a:r>
            <a:r>
              <a:rPr lang="en-GB" dirty="0" err="1"/>
              <a:t>Cios</a:t>
            </a:r>
            <a:r>
              <a:rPr lang="en-GB" dirty="0"/>
              <a:t>, KJ &amp; </a:t>
            </a:r>
            <a:r>
              <a:rPr lang="en-GB" dirty="0" err="1"/>
              <a:t>Clore</a:t>
            </a:r>
            <a:r>
              <a:rPr lang="en-GB" dirty="0"/>
              <a:t>, JN 2014, 'Impact of HbA1c Measurement on Hospital Readmission Rates: Analysis of 70,000 Clinical Database Patient Records', </a:t>
            </a:r>
            <a:r>
              <a:rPr lang="en-GB" i="1" dirty="0"/>
              <a:t>BioMed Research International</a:t>
            </a:r>
            <a:r>
              <a:rPr lang="en-GB" dirty="0"/>
              <a:t>, vol. 2014, pp. 1-11.</a:t>
            </a:r>
          </a:p>
          <a:p>
            <a:pPr marL="0" indent="0">
              <a:buNone/>
            </a:pPr>
            <a:endParaRPr lang="en-GB" dirty="0"/>
          </a:p>
          <a:p>
            <a:pPr marL="0" indent="0">
              <a:buNone/>
            </a:pPr>
            <a:r>
              <a:rPr lang="en-GB" dirty="0"/>
              <a:t>van </a:t>
            </a:r>
            <a:r>
              <a:rPr lang="en-GB" dirty="0" err="1"/>
              <a:t>Giffen</a:t>
            </a:r>
            <a:r>
              <a:rPr lang="en-GB" dirty="0"/>
              <a:t>, B, </a:t>
            </a:r>
            <a:r>
              <a:rPr lang="en-GB" dirty="0" err="1"/>
              <a:t>Herhausen</a:t>
            </a:r>
            <a:r>
              <a:rPr lang="en-GB" dirty="0"/>
              <a:t>, D &amp; </a:t>
            </a:r>
            <a:r>
              <a:rPr lang="en-GB" dirty="0" err="1"/>
              <a:t>Fahse</a:t>
            </a:r>
            <a:r>
              <a:rPr lang="en-GB" dirty="0"/>
              <a:t>, T 2022, 'Overcoming the pitfalls and perils of algorithms: A classification of machine learning biases and mitigation methods', </a:t>
            </a:r>
            <a:r>
              <a:rPr lang="en-GB" i="1" dirty="0"/>
              <a:t>Journal of Business Research</a:t>
            </a:r>
            <a:r>
              <a:rPr lang="nl-NL" dirty="0"/>
              <a:t>, vol. 144, 2022/05/01/, pp. 93-106.</a:t>
            </a:r>
            <a:endParaRPr lang="en-GB" dirty="0"/>
          </a:p>
          <a:p>
            <a:pPr marL="0" indent="0">
              <a:buNone/>
            </a:pPr>
            <a:endParaRPr lang="en-GB" i="1" dirty="0"/>
          </a:p>
          <a:p>
            <a:pPr marL="0" indent="0">
              <a:buNone/>
            </a:pPr>
            <a:endParaRPr lang="en-GB" i="1" dirty="0"/>
          </a:p>
          <a:p>
            <a:pPr marL="0" indent="0">
              <a:buNone/>
            </a:pPr>
            <a:endParaRPr lang="en-GB" i="1" dirty="0"/>
          </a:p>
          <a:p>
            <a:endParaRPr lang="en-AU" dirty="0"/>
          </a:p>
        </p:txBody>
      </p:sp>
      <p:cxnSp>
        <p:nvCxnSpPr>
          <p:cNvPr id="4" name="Straight Connector 3">
            <a:extLst>
              <a:ext uri="{FF2B5EF4-FFF2-40B4-BE49-F238E27FC236}">
                <a16:creationId xmlns:a16="http://schemas.microsoft.com/office/drawing/2014/main" id="{49FA958F-7648-3F21-581D-E265B7B6F8DA}"/>
              </a:ext>
            </a:extLst>
          </p:cNvPr>
          <p:cNvCxnSpPr>
            <a:cxnSpLocks/>
          </p:cNvCxnSpPr>
          <p:nvPr/>
        </p:nvCxnSpPr>
        <p:spPr>
          <a:xfrm>
            <a:off x="638350" y="1069675"/>
            <a:ext cx="4761781" cy="0"/>
          </a:xfrm>
          <a:prstGeom prst="line">
            <a:avLst/>
          </a:prstGeom>
          <a:ln w="2857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2256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B883-3EC5-3995-B485-00FD57D8AEFC}"/>
              </a:ext>
            </a:extLst>
          </p:cNvPr>
          <p:cNvSpPr>
            <a:spLocks noGrp="1"/>
          </p:cNvSpPr>
          <p:nvPr>
            <p:ph type="title"/>
          </p:nvPr>
        </p:nvSpPr>
        <p:spPr>
          <a:xfrm>
            <a:off x="6335644" y="176702"/>
            <a:ext cx="4622148" cy="1325563"/>
          </a:xfrm>
        </p:spPr>
        <p:txBody>
          <a:bodyPr/>
          <a:lstStyle/>
          <a:p>
            <a:r>
              <a:rPr lang="en-AU" dirty="0"/>
              <a:t>Data</a:t>
            </a:r>
          </a:p>
        </p:txBody>
      </p:sp>
      <p:sp>
        <p:nvSpPr>
          <p:cNvPr id="4" name="Content Placeholder 3">
            <a:extLst>
              <a:ext uri="{FF2B5EF4-FFF2-40B4-BE49-F238E27FC236}">
                <a16:creationId xmlns:a16="http://schemas.microsoft.com/office/drawing/2014/main" id="{7A50BAEA-9768-0C87-7E10-8421D6784033}"/>
              </a:ext>
            </a:extLst>
          </p:cNvPr>
          <p:cNvSpPr>
            <a:spLocks noGrp="1"/>
          </p:cNvSpPr>
          <p:nvPr>
            <p:ph sz="half" idx="1"/>
          </p:nvPr>
        </p:nvSpPr>
        <p:spPr>
          <a:xfrm>
            <a:off x="562150" y="1180407"/>
            <a:ext cx="4995887" cy="2632468"/>
          </a:xfrm>
        </p:spPr>
        <p:txBody>
          <a:bodyPr>
            <a:normAutofit/>
          </a:bodyPr>
          <a:lstStyle/>
          <a:p>
            <a:pPr marL="0" indent="0" algn="just">
              <a:buNone/>
            </a:pPr>
            <a:r>
              <a:rPr lang="en-AU" sz="1500" dirty="0"/>
              <a:t>Data subsets (high instance, high dimensionality, and PCA components) have been compiled, cleaned, and pre-processed (normalized or one-hot encoded) and run through clustering algorithms such as K-means, DBSCAN, etc. Silhouette score metrics determine the degree of separation. And the data has been split into five folds for stability analysis. </a:t>
            </a:r>
          </a:p>
          <a:p>
            <a:pPr marL="0" indent="0" algn="just">
              <a:buNone/>
            </a:pPr>
            <a:r>
              <a:rPr lang="en-AU" sz="1500" dirty="0"/>
              <a:t>The models are blind to identity features to prevent researcher bias. These features will be reintroduced to assess cluster population statistics later.</a:t>
            </a:r>
          </a:p>
          <a:p>
            <a:pPr marL="0" indent="0" algn="just">
              <a:buNone/>
            </a:pPr>
            <a:r>
              <a:rPr lang="en-AU" sz="1500" dirty="0"/>
              <a:t>The aim is </a:t>
            </a:r>
            <a:r>
              <a:rPr lang="en-AU" sz="1500" b="1" dirty="0"/>
              <a:t>not</a:t>
            </a:r>
            <a:r>
              <a:rPr lang="en-AU" sz="1500" dirty="0"/>
              <a:t> to </a:t>
            </a:r>
            <a:r>
              <a:rPr lang="en-AU" sz="1500" u="sng" dirty="0"/>
              <a:t>prove</a:t>
            </a:r>
            <a:r>
              <a:rPr lang="en-AU" sz="1500" dirty="0"/>
              <a:t> a bias. It is to:</a:t>
            </a:r>
          </a:p>
          <a:p>
            <a:pPr algn="just"/>
            <a:endParaRPr lang="en-AU" sz="1500" dirty="0"/>
          </a:p>
        </p:txBody>
      </p:sp>
      <p:sp>
        <p:nvSpPr>
          <p:cNvPr id="5" name="Content Placeholder 4">
            <a:extLst>
              <a:ext uri="{FF2B5EF4-FFF2-40B4-BE49-F238E27FC236}">
                <a16:creationId xmlns:a16="http://schemas.microsoft.com/office/drawing/2014/main" id="{AEF0D7E1-B74C-B6F5-7C3C-651164EA5AD2}"/>
              </a:ext>
            </a:extLst>
          </p:cNvPr>
          <p:cNvSpPr>
            <a:spLocks noGrp="1"/>
          </p:cNvSpPr>
          <p:nvPr>
            <p:ph sz="half" idx="2"/>
          </p:nvPr>
        </p:nvSpPr>
        <p:spPr>
          <a:xfrm>
            <a:off x="6184357" y="1180407"/>
            <a:ext cx="4843251" cy="4996556"/>
          </a:xfrm>
        </p:spPr>
        <p:txBody>
          <a:bodyPr>
            <a:normAutofit/>
          </a:bodyPr>
          <a:lstStyle/>
          <a:p>
            <a:pPr marL="0" indent="0" algn="just">
              <a:buNone/>
            </a:pPr>
            <a:r>
              <a:rPr lang="en-AU" sz="1500" dirty="0"/>
              <a:t>To demonstrate and test this concept, a dataset was obtained from the </a:t>
            </a:r>
            <a:r>
              <a:rPr lang="en-GB" sz="1500" dirty="0"/>
              <a:t>UC Irvine Machine Learning Repository. This dataset was first collected by </a:t>
            </a:r>
            <a:r>
              <a:rPr lang="en-GB" sz="1500" dirty="0" err="1"/>
              <a:t>Strack</a:t>
            </a:r>
            <a:r>
              <a:rPr lang="en-GB" sz="1500" dirty="0"/>
              <a:t> et al. to assess diabetic patient readmissions (2014). The dataset is appropriately licensed for broader use. </a:t>
            </a:r>
          </a:p>
          <a:p>
            <a:pPr marL="0" indent="0" algn="just">
              <a:buNone/>
            </a:pPr>
            <a:r>
              <a:rPr lang="en-GB" sz="1500" dirty="0"/>
              <a:t>It had the original shape of (101766, 48) and contains data collected from 1999 -2008 from 130 hospitals across America. </a:t>
            </a:r>
          </a:p>
          <a:p>
            <a:pPr marL="0" indent="0" algn="just">
              <a:buNone/>
            </a:pPr>
            <a:br>
              <a:rPr lang="en-GB" sz="1500" dirty="0"/>
            </a:br>
            <a:r>
              <a:rPr lang="en-GB" sz="1500" dirty="0"/>
              <a:t>Link:</a:t>
            </a:r>
            <a:r>
              <a:rPr lang="en-AU" sz="1500" dirty="0"/>
              <a:t> https://archive.ics.uci.edu/dataset/296/diabetes+130-us+hospitals+for+years+1999-2008</a:t>
            </a:r>
          </a:p>
          <a:p>
            <a:pPr marL="0" indent="0" algn="just">
              <a:buNone/>
            </a:pPr>
            <a:endParaRPr lang="en-AU" sz="1500" dirty="0"/>
          </a:p>
        </p:txBody>
      </p:sp>
      <p:sp>
        <p:nvSpPr>
          <p:cNvPr id="6" name="Title 1">
            <a:extLst>
              <a:ext uri="{FF2B5EF4-FFF2-40B4-BE49-F238E27FC236}">
                <a16:creationId xmlns:a16="http://schemas.microsoft.com/office/drawing/2014/main" id="{89CA868B-FEB6-4E11-A19E-79A7C4AD3442}"/>
              </a:ext>
            </a:extLst>
          </p:cNvPr>
          <p:cNvSpPr txBox="1">
            <a:spLocks/>
          </p:cNvSpPr>
          <p:nvPr/>
        </p:nvSpPr>
        <p:spPr>
          <a:xfrm>
            <a:off x="638350" y="176703"/>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Task</a:t>
            </a:r>
          </a:p>
        </p:txBody>
      </p:sp>
      <p:pic>
        <p:nvPicPr>
          <p:cNvPr id="7" name="Picture 6">
            <a:extLst>
              <a:ext uri="{FF2B5EF4-FFF2-40B4-BE49-F238E27FC236}">
                <a16:creationId xmlns:a16="http://schemas.microsoft.com/office/drawing/2014/main" id="{1F29FBDB-53A9-AF84-4A68-C5E9A271E284}"/>
              </a:ext>
            </a:extLst>
          </p:cNvPr>
          <p:cNvPicPr>
            <a:picLocks noChangeAspect="1"/>
          </p:cNvPicPr>
          <p:nvPr/>
        </p:nvPicPr>
        <p:blipFill>
          <a:blip r:embed="rId3"/>
          <a:srcRect t="52441"/>
          <a:stretch/>
        </p:blipFill>
        <p:spPr>
          <a:xfrm>
            <a:off x="6196012" y="4083850"/>
            <a:ext cx="4761780" cy="970068"/>
          </a:xfrm>
          <a:prstGeom prst="rect">
            <a:avLst/>
          </a:prstGeom>
        </p:spPr>
      </p:pic>
      <p:sp>
        <p:nvSpPr>
          <p:cNvPr id="19" name="TextBox 18">
            <a:extLst>
              <a:ext uri="{FF2B5EF4-FFF2-40B4-BE49-F238E27FC236}">
                <a16:creationId xmlns:a16="http://schemas.microsoft.com/office/drawing/2014/main" id="{B5A9D658-404C-2F81-8CD5-07EEE1540783}"/>
              </a:ext>
            </a:extLst>
          </p:cNvPr>
          <p:cNvSpPr txBox="1"/>
          <p:nvPr/>
        </p:nvSpPr>
        <p:spPr>
          <a:xfrm>
            <a:off x="1444039" y="4112034"/>
            <a:ext cx="4032528" cy="1938992"/>
          </a:xfrm>
          <a:prstGeom prst="rect">
            <a:avLst/>
          </a:prstGeom>
          <a:noFill/>
        </p:spPr>
        <p:txBody>
          <a:bodyPr wrap="square">
            <a:spAutoFit/>
          </a:bodyPr>
          <a:lstStyle/>
          <a:p>
            <a:pPr marL="0" indent="0">
              <a:buNone/>
            </a:pPr>
            <a:r>
              <a:rPr lang="en-AU" sz="1500" dirty="0"/>
              <a:t>Identify groups based on patterns from historical data</a:t>
            </a:r>
          </a:p>
          <a:p>
            <a:pPr marL="0" indent="0">
              <a:buNone/>
            </a:pPr>
            <a:endParaRPr lang="en-AU" sz="1500" dirty="0"/>
          </a:p>
          <a:p>
            <a:pPr marL="0" indent="0">
              <a:buNone/>
            </a:pPr>
            <a:r>
              <a:rPr lang="en-AU" sz="1500" dirty="0"/>
              <a:t>Assess those groups to determine if there is an association with an identity feature.</a:t>
            </a:r>
          </a:p>
          <a:p>
            <a:pPr marL="0" indent="0">
              <a:buNone/>
            </a:pPr>
            <a:endParaRPr lang="en-AU" sz="1500" dirty="0"/>
          </a:p>
          <a:p>
            <a:pPr marL="0" indent="0">
              <a:buNone/>
            </a:pPr>
            <a:r>
              <a:rPr lang="en-AU" sz="1500" dirty="0"/>
              <a:t>If there is an association, promote a conversation to determine the reason.</a:t>
            </a:r>
          </a:p>
        </p:txBody>
      </p:sp>
      <p:grpSp>
        <p:nvGrpSpPr>
          <p:cNvPr id="34" name="Group 33">
            <a:extLst>
              <a:ext uri="{FF2B5EF4-FFF2-40B4-BE49-F238E27FC236}">
                <a16:creationId xmlns:a16="http://schemas.microsoft.com/office/drawing/2014/main" id="{D470E17C-D23F-93F9-D38B-1DA6AB0448CE}"/>
              </a:ext>
            </a:extLst>
          </p:cNvPr>
          <p:cNvGrpSpPr/>
          <p:nvPr/>
        </p:nvGrpSpPr>
        <p:grpSpPr>
          <a:xfrm>
            <a:off x="723729" y="4839632"/>
            <a:ext cx="504280" cy="483795"/>
            <a:chOff x="929889" y="5317895"/>
            <a:chExt cx="312218" cy="312219"/>
          </a:xfrm>
        </p:grpSpPr>
        <p:sp>
          <p:nvSpPr>
            <p:cNvPr id="21" name="Oval 20">
              <a:extLst>
                <a:ext uri="{FF2B5EF4-FFF2-40B4-BE49-F238E27FC236}">
                  <a16:creationId xmlns:a16="http://schemas.microsoft.com/office/drawing/2014/main" id="{B19C7144-E514-6111-716A-39BF105EFB4C}"/>
                </a:ext>
              </a:extLst>
            </p:cNvPr>
            <p:cNvSpPr/>
            <p:nvPr/>
          </p:nvSpPr>
          <p:spPr>
            <a:xfrm>
              <a:off x="929889" y="5317895"/>
              <a:ext cx="312218" cy="312219"/>
            </a:xfrm>
            <a:prstGeom prst="ellipse">
              <a:avLst/>
            </a:prstGeom>
            <a:solidFill>
              <a:schemeClr val="tx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3" name="Graphic 32" descr="Bar chart outline">
              <a:extLst>
                <a:ext uri="{FF2B5EF4-FFF2-40B4-BE49-F238E27FC236}">
                  <a16:creationId xmlns:a16="http://schemas.microsoft.com/office/drawing/2014/main" id="{872D7F3A-5987-61C7-3761-0E88FDE51D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1183" y="5370041"/>
              <a:ext cx="194556" cy="194556"/>
            </a:xfrm>
            <a:prstGeom prst="rect">
              <a:avLst/>
            </a:prstGeom>
          </p:spPr>
        </p:pic>
      </p:grpSp>
      <p:sp>
        <p:nvSpPr>
          <p:cNvPr id="39" name="Oval 38">
            <a:extLst>
              <a:ext uri="{FF2B5EF4-FFF2-40B4-BE49-F238E27FC236}">
                <a16:creationId xmlns:a16="http://schemas.microsoft.com/office/drawing/2014/main" id="{908DCE36-FB48-7B93-E015-29C4705DA4DA}"/>
              </a:ext>
            </a:extLst>
          </p:cNvPr>
          <p:cNvSpPr/>
          <p:nvPr/>
        </p:nvSpPr>
        <p:spPr>
          <a:xfrm>
            <a:off x="720827" y="4205362"/>
            <a:ext cx="504280" cy="483795"/>
          </a:xfrm>
          <a:prstGeom prst="ellipse">
            <a:avLst/>
          </a:prstGeom>
          <a:solidFill>
            <a:schemeClr val="tx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Graphic 16" descr="Social network with solid fill">
            <a:extLst>
              <a:ext uri="{FF2B5EF4-FFF2-40B4-BE49-F238E27FC236}">
                <a16:creationId xmlns:a16="http://schemas.microsoft.com/office/drawing/2014/main" id="{D2BC4AA2-D0D6-8B39-9898-016F292646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2307" y="4233055"/>
            <a:ext cx="445436" cy="404393"/>
          </a:xfrm>
          <a:prstGeom prst="rect">
            <a:avLst/>
          </a:prstGeom>
        </p:spPr>
      </p:pic>
      <p:grpSp>
        <p:nvGrpSpPr>
          <p:cNvPr id="43" name="Group 42">
            <a:extLst>
              <a:ext uri="{FF2B5EF4-FFF2-40B4-BE49-F238E27FC236}">
                <a16:creationId xmlns:a16="http://schemas.microsoft.com/office/drawing/2014/main" id="{A98DA4A5-0A71-1CDC-FDFF-84A434B411B9}"/>
              </a:ext>
            </a:extLst>
          </p:cNvPr>
          <p:cNvGrpSpPr/>
          <p:nvPr/>
        </p:nvGrpSpPr>
        <p:grpSpPr>
          <a:xfrm>
            <a:off x="731169" y="5473902"/>
            <a:ext cx="504280" cy="483795"/>
            <a:chOff x="1007219" y="5473902"/>
            <a:chExt cx="504280" cy="483795"/>
          </a:xfrm>
        </p:grpSpPr>
        <p:sp>
          <p:nvSpPr>
            <p:cNvPr id="36" name="Oval 35">
              <a:extLst>
                <a:ext uri="{FF2B5EF4-FFF2-40B4-BE49-F238E27FC236}">
                  <a16:creationId xmlns:a16="http://schemas.microsoft.com/office/drawing/2014/main" id="{CC0E1436-3E7C-B4EB-CA75-F319897107DE}"/>
                </a:ext>
              </a:extLst>
            </p:cNvPr>
            <p:cNvSpPr/>
            <p:nvPr/>
          </p:nvSpPr>
          <p:spPr>
            <a:xfrm>
              <a:off x="1007219" y="5473902"/>
              <a:ext cx="504280" cy="483795"/>
            </a:xfrm>
            <a:prstGeom prst="ellipse">
              <a:avLst/>
            </a:prstGeom>
            <a:solidFill>
              <a:schemeClr val="tx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2" name="Graphic 41" descr="Boardroom with solid fill">
              <a:extLst>
                <a:ext uri="{FF2B5EF4-FFF2-40B4-BE49-F238E27FC236}">
                  <a16:creationId xmlns:a16="http://schemas.microsoft.com/office/drawing/2014/main" id="{71A559AD-E386-E766-4EC4-953F6781724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67641" y="5526186"/>
              <a:ext cx="374984" cy="374984"/>
            </a:xfrm>
            <a:prstGeom prst="rect">
              <a:avLst/>
            </a:prstGeom>
          </p:spPr>
        </p:pic>
      </p:grpSp>
      <p:cxnSp>
        <p:nvCxnSpPr>
          <p:cNvPr id="45" name="Straight Connector 44">
            <a:extLst>
              <a:ext uri="{FF2B5EF4-FFF2-40B4-BE49-F238E27FC236}">
                <a16:creationId xmlns:a16="http://schemas.microsoft.com/office/drawing/2014/main" id="{5D91F51E-7E74-296E-CCC2-2BD049E07BFE}"/>
              </a:ext>
            </a:extLst>
          </p:cNvPr>
          <p:cNvCxnSpPr>
            <a:cxnSpLocks/>
          </p:cNvCxnSpPr>
          <p:nvPr/>
        </p:nvCxnSpPr>
        <p:spPr>
          <a:xfrm>
            <a:off x="638350" y="1069675"/>
            <a:ext cx="4761781"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FE2F6342-4FD3-ADEC-B77B-389694B9D785}"/>
              </a:ext>
            </a:extLst>
          </p:cNvPr>
          <p:cNvCxnSpPr>
            <a:cxnSpLocks/>
          </p:cNvCxnSpPr>
          <p:nvPr/>
        </p:nvCxnSpPr>
        <p:spPr>
          <a:xfrm>
            <a:off x="6265828" y="1069675"/>
            <a:ext cx="4761781" cy="0"/>
          </a:xfrm>
          <a:prstGeom prst="line">
            <a:avLst/>
          </a:prstGeom>
          <a:ln w="28575"/>
        </p:spPr>
        <p:style>
          <a:lnRef idx="2">
            <a:schemeClr val="dk1"/>
          </a:lnRef>
          <a:fillRef idx="0">
            <a:schemeClr val="dk1"/>
          </a:fillRef>
          <a:effectRef idx="1">
            <a:schemeClr val="dk1"/>
          </a:effectRef>
          <a:fontRef idx="minor">
            <a:schemeClr val="tx1"/>
          </a:fontRef>
        </p:style>
      </p:cxnSp>
      <p:pic>
        <p:nvPicPr>
          <p:cNvPr id="48" name="Camera 47">
            <a:extLst>
              <a:ext uri="{FF2B5EF4-FFF2-40B4-BE49-F238E27FC236}">
                <a16:creationId xmlns:a16="http://schemas.microsoft.com/office/drawing/2014/main" id="{B68C072E-7EC1-2371-9BE1-13993D874CD3}"/>
              </a:ext>
            </a:extLst>
          </p:cNvPr>
          <p:cNvPicPr>
            <a:picLocks noChangeAspect="1"/>
            <a:extLst>
              <a:ext uri="{51228E76-BA90-4043-B771-695A4F85340A}">
                <alf:liveFeedProps xmlns:alf="http://schemas.microsoft.com/office/drawing/2021/livefeed"/>
              </a:ext>
            </a:extLst>
          </p:cNvPicPr>
          <p:nvPr/>
        </p:nvPicPr>
        <p:blipFill>
          <a:blip r:embed="rId10">
            <a:extLst>
              <a:ext uri="{96DAC541-7B7A-43D3-8B79-37D633B846F1}">
                <asvg:svgBlip xmlns:asvg="http://schemas.microsoft.com/office/drawing/2016/SVG/main" r:embed="rId11"/>
              </a:ext>
            </a:extLst>
          </a:blip>
          <a:stretch>
            <a:fillRect/>
          </a:stretch>
        </p:blipFill>
        <p:spPr>
          <a:xfrm>
            <a:off x="10186061" y="4946778"/>
            <a:ext cx="1683094" cy="1683094"/>
          </a:xfrm>
          <a:prstGeom prst="ellipse">
            <a:avLst/>
          </a:prstGeom>
        </p:spPr>
      </p:pic>
    </p:spTree>
    <p:extLst>
      <p:ext uri="{BB962C8B-B14F-4D97-AF65-F5344CB8AC3E}">
        <p14:creationId xmlns:p14="http://schemas.microsoft.com/office/powerpoint/2010/main" val="4198377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D6A6-8563-16AA-6EB4-38DB6BD8A3F6}"/>
              </a:ext>
            </a:extLst>
          </p:cNvPr>
          <p:cNvSpPr>
            <a:spLocks noGrp="1"/>
          </p:cNvSpPr>
          <p:nvPr>
            <p:ph type="title"/>
          </p:nvPr>
        </p:nvSpPr>
        <p:spPr>
          <a:xfrm>
            <a:off x="838200" y="225457"/>
            <a:ext cx="10515600" cy="1325563"/>
          </a:xfrm>
        </p:spPr>
        <p:txBody>
          <a:bodyPr/>
          <a:lstStyle/>
          <a:p>
            <a:r>
              <a:rPr lang="en-AU" dirty="0"/>
              <a:t>Methods</a:t>
            </a:r>
          </a:p>
        </p:txBody>
      </p:sp>
      <p:pic>
        <p:nvPicPr>
          <p:cNvPr id="4" name="Picture 3">
            <a:extLst>
              <a:ext uri="{FF2B5EF4-FFF2-40B4-BE49-F238E27FC236}">
                <a16:creationId xmlns:a16="http://schemas.microsoft.com/office/drawing/2014/main" id="{8E085AFD-7F4B-3E80-3D58-7662F7AB3AB7}"/>
              </a:ext>
            </a:extLst>
          </p:cNvPr>
          <p:cNvPicPr>
            <a:picLocks noGrp="1" noRot="1" noChangeAspect="1" noMove="1" noResize="1" noEditPoints="1" noAdjustHandles="1" noChangeArrowheads="1" noChangeShapeType="1" noCrop="1"/>
          </p:cNvPicPr>
          <p:nvPr/>
        </p:nvPicPr>
        <p:blipFill>
          <a:blip r:embed="rId3"/>
          <a:stretch>
            <a:fillRect/>
          </a:stretch>
        </p:blipFill>
        <p:spPr>
          <a:xfrm>
            <a:off x="2425399" y="1249366"/>
            <a:ext cx="7341202" cy="5608634"/>
          </a:xfrm>
          <a:prstGeom prst="rect">
            <a:avLst/>
          </a:prstGeom>
        </p:spPr>
      </p:pic>
      <p:pic>
        <p:nvPicPr>
          <p:cNvPr id="6" name="Graphic 5" descr="Checkmark with solid fill">
            <a:extLst>
              <a:ext uri="{FF2B5EF4-FFF2-40B4-BE49-F238E27FC236}">
                <a16:creationId xmlns:a16="http://schemas.microsoft.com/office/drawing/2014/main" id="{BE600895-00FC-0B16-5252-AFCAF33B57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68668" y="1411356"/>
            <a:ext cx="279331" cy="279331"/>
          </a:xfrm>
          <a:prstGeom prst="rect">
            <a:avLst/>
          </a:prstGeom>
        </p:spPr>
      </p:pic>
      <p:pic>
        <p:nvPicPr>
          <p:cNvPr id="7" name="Graphic 6" descr="Checkmark with solid fill">
            <a:extLst>
              <a:ext uri="{FF2B5EF4-FFF2-40B4-BE49-F238E27FC236}">
                <a16:creationId xmlns:a16="http://schemas.microsoft.com/office/drawing/2014/main" id="{1E0420F4-C884-2D3B-CB4A-B88FC77796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21607" y="1411355"/>
            <a:ext cx="279331" cy="279331"/>
          </a:xfrm>
          <a:prstGeom prst="rect">
            <a:avLst/>
          </a:prstGeom>
        </p:spPr>
      </p:pic>
      <p:pic>
        <p:nvPicPr>
          <p:cNvPr id="8" name="Graphic 7" descr="Checkmark with solid fill">
            <a:extLst>
              <a:ext uri="{FF2B5EF4-FFF2-40B4-BE49-F238E27FC236}">
                <a16:creationId xmlns:a16="http://schemas.microsoft.com/office/drawing/2014/main" id="{D3F5AD60-58A4-E998-342B-C39FAF90483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61272" y="2126973"/>
            <a:ext cx="279331" cy="279331"/>
          </a:xfrm>
          <a:prstGeom prst="rect">
            <a:avLst/>
          </a:prstGeom>
        </p:spPr>
      </p:pic>
      <p:pic>
        <p:nvPicPr>
          <p:cNvPr id="9" name="Graphic 8" descr="Checkmark with solid fill">
            <a:extLst>
              <a:ext uri="{FF2B5EF4-FFF2-40B4-BE49-F238E27FC236}">
                <a16:creationId xmlns:a16="http://schemas.microsoft.com/office/drawing/2014/main" id="{14C297D5-6C32-1469-17FF-2F95FB7027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66611" y="2126972"/>
            <a:ext cx="279331" cy="279331"/>
          </a:xfrm>
          <a:prstGeom prst="rect">
            <a:avLst/>
          </a:prstGeom>
        </p:spPr>
      </p:pic>
      <p:pic>
        <p:nvPicPr>
          <p:cNvPr id="10" name="Graphic 9" descr="Checkmark with solid fill">
            <a:extLst>
              <a:ext uri="{FF2B5EF4-FFF2-40B4-BE49-F238E27FC236}">
                <a16:creationId xmlns:a16="http://schemas.microsoft.com/office/drawing/2014/main" id="{DDDF9BF6-57CC-F5AB-2035-4EE655502B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76940" y="2126972"/>
            <a:ext cx="279331" cy="279331"/>
          </a:xfrm>
          <a:prstGeom prst="rect">
            <a:avLst/>
          </a:prstGeom>
        </p:spPr>
      </p:pic>
      <p:pic>
        <p:nvPicPr>
          <p:cNvPr id="11" name="Graphic 10" descr="Checkmark with solid fill">
            <a:extLst>
              <a:ext uri="{FF2B5EF4-FFF2-40B4-BE49-F238E27FC236}">
                <a16:creationId xmlns:a16="http://schemas.microsoft.com/office/drawing/2014/main" id="{0F83EB4D-3A8F-981D-0C7B-FE7AE42E50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87265" y="4134678"/>
            <a:ext cx="279331" cy="279331"/>
          </a:xfrm>
          <a:prstGeom prst="rect">
            <a:avLst/>
          </a:prstGeom>
        </p:spPr>
      </p:pic>
      <p:pic>
        <p:nvPicPr>
          <p:cNvPr id="14" name="Graphic 13" descr="Hourglass 60% with solid fill">
            <a:extLst>
              <a:ext uri="{FF2B5EF4-FFF2-40B4-BE49-F238E27FC236}">
                <a16:creationId xmlns:a16="http://schemas.microsoft.com/office/drawing/2014/main" id="{C77D4A35-427B-0978-E498-FD856542B6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88225" y="4134678"/>
            <a:ext cx="377430" cy="377430"/>
          </a:xfrm>
          <a:prstGeom prst="rect">
            <a:avLst/>
          </a:prstGeom>
        </p:spPr>
      </p:pic>
      <p:cxnSp>
        <p:nvCxnSpPr>
          <p:cNvPr id="16" name="Straight Connector 15">
            <a:extLst>
              <a:ext uri="{FF2B5EF4-FFF2-40B4-BE49-F238E27FC236}">
                <a16:creationId xmlns:a16="http://schemas.microsoft.com/office/drawing/2014/main" id="{EF13FF15-AEA8-7BD9-7E9A-7F9FBAC55AB7}"/>
              </a:ext>
            </a:extLst>
          </p:cNvPr>
          <p:cNvCxnSpPr/>
          <p:nvPr/>
        </p:nvCxnSpPr>
        <p:spPr>
          <a:xfrm>
            <a:off x="7388679" y="4669971"/>
            <a:ext cx="49954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82F2FA0-1176-F190-04E2-EF5CE5E159AC}"/>
              </a:ext>
            </a:extLst>
          </p:cNvPr>
          <p:cNvCxnSpPr/>
          <p:nvPr/>
        </p:nvCxnSpPr>
        <p:spPr>
          <a:xfrm>
            <a:off x="7388679" y="4765221"/>
            <a:ext cx="49954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42221F33-0D91-7279-64EF-A52766CE93C0}"/>
              </a:ext>
            </a:extLst>
          </p:cNvPr>
          <p:cNvCxnSpPr>
            <a:cxnSpLocks/>
          </p:cNvCxnSpPr>
          <p:nvPr/>
        </p:nvCxnSpPr>
        <p:spPr>
          <a:xfrm>
            <a:off x="638350" y="1069675"/>
            <a:ext cx="4761781" cy="0"/>
          </a:xfrm>
          <a:prstGeom prst="line">
            <a:avLst/>
          </a:prstGeom>
          <a:ln w="28575"/>
        </p:spPr>
        <p:style>
          <a:lnRef idx="2">
            <a:schemeClr val="dk1"/>
          </a:lnRef>
          <a:fillRef idx="0">
            <a:schemeClr val="dk1"/>
          </a:fillRef>
          <a:effectRef idx="1">
            <a:schemeClr val="dk1"/>
          </a:effectRef>
          <a:fontRef idx="minor">
            <a:schemeClr val="tx1"/>
          </a:fontRef>
        </p:style>
      </p:cxnSp>
      <p:pic>
        <p:nvPicPr>
          <p:cNvPr id="12" name="Camera 11">
            <a:extLst>
              <a:ext uri="{FF2B5EF4-FFF2-40B4-BE49-F238E27FC236}">
                <a16:creationId xmlns:a16="http://schemas.microsoft.com/office/drawing/2014/main" id="{9DCF4F50-DD1F-5C65-094F-3B201C948058}"/>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tretch>
            <a:fillRect/>
          </a:stretch>
        </p:blipFill>
        <p:spPr>
          <a:xfrm>
            <a:off x="9496250" y="382655"/>
            <a:ext cx="2057400" cy="2057400"/>
          </a:xfrm>
          <a:prstGeom prst="ellipse">
            <a:avLst/>
          </a:prstGeom>
        </p:spPr>
      </p:pic>
    </p:spTree>
    <p:extLst>
      <p:ext uri="{BB962C8B-B14F-4D97-AF65-F5344CB8AC3E}">
        <p14:creationId xmlns:p14="http://schemas.microsoft.com/office/powerpoint/2010/main" val="3378967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D52A54B-700F-2095-0900-0FDA0AA52406}"/>
              </a:ext>
            </a:extLst>
          </p:cNvPr>
          <p:cNvPicPr>
            <a:picLocks noChangeAspect="1"/>
          </p:cNvPicPr>
          <p:nvPr/>
        </p:nvPicPr>
        <p:blipFill>
          <a:blip r:embed="rId2"/>
          <a:stretch>
            <a:fillRect/>
          </a:stretch>
        </p:blipFill>
        <p:spPr>
          <a:xfrm>
            <a:off x="481073" y="0"/>
            <a:ext cx="8976511" cy="6858000"/>
          </a:xfrm>
          <a:prstGeom prst="rect">
            <a:avLst/>
          </a:prstGeom>
        </p:spPr>
      </p:pic>
      <p:sp>
        <p:nvSpPr>
          <p:cNvPr id="4" name="Rectangle 3">
            <a:extLst>
              <a:ext uri="{FF2B5EF4-FFF2-40B4-BE49-F238E27FC236}">
                <a16:creationId xmlns:a16="http://schemas.microsoft.com/office/drawing/2014/main" id="{4E996261-635D-16FC-EAC2-A72D43E450A2}"/>
              </a:ext>
            </a:extLst>
          </p:cNvPr>
          <p:cNvSpPr/>
          <p:nvPr/>
        </p:nvSpPr>
        <p:spPr>
          <a:xfrm>
            <a:off x="-60385" y="4810663"/>
            <a:ext cx="12252385" cy="2047337"/>
          </a:xfrm>
          <a:prstGeom prst="rect">
            <a:avLst/>
          </a:prstGeom>
          <a:solidFill>
            <a:schemeClr val="bg1">
              <a:lumMod val="85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F8227ABE-3698-A112-F9E5-673358672FED}"/>
              </a:ext>
            </a:extLst>
          </p:cNvPr>
          <p:cNvSpPr/>
          <p:nvPr/>
        </p:nvSpPr>
        <p:spPr>
          <a:xfrm>
            <a:off x="0" y="-1"/>
            <a:ext cx="12192000" cy="2803586"/>
          </a:xfrm>
          <a:prstGeom prst="rect">
            <a:avLst/>
          </a:prstGeom>
          <a:solidFill>
            <a:schemeClr val="bg1">
              <a:lumMod val="85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Camera 6">
            <a:extLst>
              <a:ext uri="{FF2B5EF4-FFF2-40B4-BE49-F238E27FC236}">
                <a16:creationId xmlns:a16="http://schemas.microsoft.com/office/drawing/2014/main" id="{073E90A0-0D37-3C89-A8DF-A5CC7704973D}"/>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767633" y="4580281"/>
            <a:ext cx="2057400" cy="2057400"/>
          </a:xfrm>
          <a:prstGeom prst="ellipse">
            <a:avLst/>
          </a:prstGeom>
        </p:spPr>
      </p:pic>
      <p:sp>
        <p:nvSpPr>
          <p:cNvPr id="2" name="TextBox 1">
            <a:extLst>
              <a:ext uri="{FF2B5EF4-FFF2-40B4-BE49-F238E27FC236}">
                <a16:creationId xmlns:a16="http://schemas.microsoft.com/office/drawing/2014/main" id="{76BE9F63-EFAB-CD5A-5D2B-42C9694C872C}"/>
              </a:ext>
            </a:extLst>
          </p:cNvPr>
          <p:cNvSpPr txBox="1"/>
          <p:nvPr/>
        </p:nvSpPr>
        <p:spPr>
          <a:xfrm>
            <a:off x="7833897" y="399742"/>
            <a:ext cx="4112543" cy="3970318"/>
          </a:xfrm>
          <a:prstGeom prst="rect">
            <a:avLst/>
          </a:prstGeom>
          <a:solidFill>
            <a:schemeClr val="bg1"/>
          </a:solidFill>
        </p:spPr>
        <p:txBody>
          <a:bodyPr wrap="square" rtlCol="0">
            <a:spAutoFit/>
          </a:bodyPr>
          <a:lstStyle/>
          <a:p>
            <a:r>
              <a:rPr lang="en-AU" b="1" dirty="0"/>
              <a:t>Phase 3:</a:t>
            </a:r>
          </a:p>
          <a:p>
            <a:r>
              <a:rPr lang="en-AU" dirty="0"/>
              <a:t>Initial trials indicate that density-based algorithms are better suited </a:t>
            </a:r>
          </a:p>
          <a:p>
            <a:endParaRPr lang="en-AU" dirty="0"/>
          </a:p>
          <a:p>
            <a:r>
              <a:rPr lang="en-AU" dirty="0"/>
              <a:t>SHAP values were suggested to provide some explanation as to what was most relevant during the prediction phase, but trials indicate these are inappropriate or require an additional model to accurately predict clusters based on the available data.</a:t>
            </a:r>
          </a:p>
          <a:p>
            <a:endParaRPr lang="en-AU" dirty="0"/>
          </a:p>
          <a:p>
            <a:r>
              <a:rPr lang="en-AU" dirty="0"/>
              <a:t>Instead, manual analysis will tease out the meaning behind clusters.</a:t>
            </a:r>
          </a:p>
        </p:txBody>
      </p:sp>
    </p:spTree>
    <p:extLst>
      <p:ext uri="{BB962C8B-B14F-4D97-AF65-F5344CB8AC3E}">
        <p14:creationId xmlns:p14="http://schemas.microsoft.com/office/powerpoint/2010/main" val="3352473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D52A54B-700F-2095-0900-0FDA0AA52406}"/>
              </a:ext>
            </a:extLst>
          </p:cNvPr>
          <p:cNvPicPr>
            <a:picLocks noChangeAspect="1"/>
          </p:cNvPicPr>
          <p:nvPr/>
        </p:nvPicPr>
        <p:blipFill>
          <a:blip r:embed="rId3"/>
          <a:stretch>
            <a:fillRect/>
          </a:stretch>
        </p:blipFill>
        <p:spPr>
          <a:xfrm>
            <a:off x="481073" y="0"/>
            <a:ext cx="8976511" cy="6858000"/>
          </a:xfrm>
          <a:prstGeom prst="rect">
            <a:avLst/>
          </a:prstGeom>
        </p:spPr>
      </p:pic>
      <p:sp>
        <p:nvSpPr>
          <p:cNvPr id="4" name="Rectangle 3">
            <a:extLst>
              <a:ext uri="{FF2B5EF4-FFF2-40B4-BE49-F238E27FC236}">
                <a16:creationId xmlns:a16="http://schemas.microsoft.com/office/drawing/2014/main" id="{7C07D3CF-4EDF-BD8B-16ED-48BBFA26E441}"/>
              </a:ext>
            </a:extLst>
          </p:cNvPr>
          <p:cNvSpPr/>
          <p:nvPr/>
        </p:nvSpPr>
        <p:spPr>
          <a:xfrm>
            <a:off x="0" y="-1"/>
            <a:ext cx="12192000" cy="4917058"/>
          </a:xfrm>
          <a:prstGeom prst="rect">
            <a:avLst/>
          </a:prstGeom>
          <a:solidFill>
            <a:schemeClr val="bg1">
              <a:lumMod val="85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a:extLst>
              <a:ext uri="{FF2B5EF4-FFF2-40B4-BE49-F238E27FC236}">
                <a16:creationId xmlns:a16="http://schemas.microsoft.com/office/drawing/2014/main" id="{76BE9F63-EFAB-CD5A-5D2B-42C9694C872C}"/>
              </a:ext>
            </a:extLst>
          </p:cNvPr>
          <p:cNvSpPr txBox="1"/>
          <p:nvPr/>
        </p:nvSpPr>
        <p:spPr>
          <a:xfrm>
            <a:off x="7833897" y="399742"/>
            <a:ext cx="4112543" cy="2862322"/>
          </a:xfrm>
          <a:prstGeom prst="rect">
            <a:avLst/>
          </a:prstGeom>
          <a:solidFill>
            <a:schemeClr val="bg1"/>
          </a:solidFill>
        </p:spPr>
        <p:txBody>
          <a:bodyPr wrap="square" rtlCol="0">
            <a:spAutoFit/>
          </a:bodyPr>
          <a:lstStyle/>
          <a:p>
            <a:r>
              <a:rPr lang="en-AU" b="1" dirty="0"/>
              <a:t>Phase 4:</a:t>
            </a:r>
          </a:p>
          <a:p>
            <a:endParaRPr lang="en-AU" b="1" dirty="0"/>
          </a:p>
          <a:p>
            <a:r>
              <a:rPr lang="en-AU" sz="1600" dirty="0"/>
              <a:t>Silhouette scores and cross validation are being used to assess stability and validity. Currently the best output is with DBSCAN producing silhouette scores of ~ 0.9, though this is results in thousands of clusters.</a:t>
            </a:r>
          </a:p>
          <a:p>
            <a:endParaRPr lang="en-AU" sz="1600" dirty="0"/>
          </a:p>
          <a:p>
            <a:r>
              <a:rPr lang="en-AU" sz="1600" dirty="0"/>
              <a:t>Processing power and time is influencing progress, however HDBSAN may offer a useful alternative.</a:t>
            </a:r>
          </a:p>
        </p:txBody>
      </p:sp>
      <p:pic>
        <p:nvPicPr>
          <p:cNvPr id="3" name="Camera 2">
            <a:extLst>
              <a:ext uri="{FF2B5EF4-FFF2-40B4-BE49-F238E27FC236}">
                <a16:creationId xmlns:a16="http://schemas.microsoft.com/office/drawing/2014/main" id="{9D64C0A1-A860-99E3-0F48-CC1ED738A6A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653527" y="4400858"/>
            <a:ext cx="2057400" cy="2057400"/>
          </a:xfrm>
          <a:prstGeom prst="ellipse">
            <a:avLst/>
          </a:prstGeom>
        </p:spPr>
      </p:pic>
    </p:spTree>
    <p:extLst>
      <p:ext uri="{BB962C8B-B14F-4D97-AF65-F5344CB8AC3E}">
        <p14:creationId xmlns:p14="http://schemas.microsoft.com/office/powerpoint/2010/main" val="160536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80B1-4499-8721-DB4C-24F4EA81409C}"/>
              </a:ext>
            </a:extLst>
          </p:cNvPr>
          <p:cNvSpPr>
            <a:spLocks noGrp="1"/>
          </p:cNvSpPr>
          <p:nvPr>
            <p:ph type="title"/>
          </p:nvPr>
        </p:nvSpPr>
        <p:spPr>
          <a:xfrm>
            <a:off x="838200" y="365126"/>
            <a:ext cx="10515600" cy="868722"/>
          </a:xfrm>
        </p:spPr>
        <p:txBody>
          <a:bodyPr/>
          <a:lstStyle/>
          <a:p>
            <a:r>
              <a:rPr lang="en-AU" dirty="0"/>
              <a:t>Results – EDA &amp; PCA</a:t>
            </a:r>
          </a:p>
        </p:txBody>
      </p:sp>
      <p:pic>
        <p:nvPicPr>
          <p:cNvPr id="5" name="Picture 4">
            <a:extLst>
              <a:ext uri="{FF2B5EF4-FFF2-40B4-BE49-F238E27FC236}">
                <a16:creationId xmlns:a16="http://schemas.microsoft.com/office/drawing/2014/main" id="{82E27654-E0DB-5817-DF6B-AE8309A081AF}"/>
              </a:ext>
            </a:extLst>
          </p:cNvPr>
          <p:cNvPicPr>
            <a:picLocks noChangeAspect="1"/>
          </p:cNvPicPr>
          <p:nvPr/>
        </p:nvPicPr>
        <p:blipFill>
          <a:blip r:embed="rId3"/>
          <a:stretch>
            <a:fillRect/>
          </a:stretch>
        </p:blipFill>
        <p:spPr>
          <a:xfrm>
            <a:off x="6096000" y="1045780"/>
            <a:ext cx="4664529" cy="3910382"/>
          </a:xfrm>
          <a:prstGeom prst="rect">
            <a:avLst/>
          </a:prstGeom>
        </p:spPr>
      </p:pic>
      <p:pic>
        <p:nvPicPr>
          <p:cNvPr id="7" name="Picture 6">
            <a:extLst>
              <a:ext uri="{FF2B5EF4-FFF2-40B4-BE49-F238E27FC236}">
                <a16:creationId xmlns:a16="http://schemas.microsoft.com/office/drawing/2014/main" id="{E3801308-48C7-1533-A5F8-4BFA52ACAB00}"/>
              </a:ext>
            </a:extLst>
          </p:cNvPr>
          <p:cNvPicPr>
            <a:picLocks noChangeAspect="1"/>
          </p:cNvPicPr>
          <p:nvPr/>
        </p:nvPicPr>
        <p:blipFill>
          <a:blip r:embed="rId4"/>
          <a:stretch>
            <a:fillRect/>
          </a:stretch>
        </p:blipFill>
        <p:spPr>
          <a:xfrm>
            <a:off x="838199" y="1233848"/>
            <a:ext cx="3942245" cy="1592979"/>
          </a:xfrm>
          <a:prstGeom prst="rect">
            <a:avLst/>
          </a:prstGeom>
        </p:spPr>
      </p:pic>
      <p:pic>
        <p:nvPicPr>
          <p:cNvPr id="9" name="Picture 8">
            <a:extLst>
              <a:ext uri="{FF2B5EF4-FFF2-40B4-BE49-F238E27FC236}">
                <a16:creationId xmlns:a16="http://schemas.microsoft.com/office/drawing/2014/main" id="{DC548627-0327-FFC4-319C-6BAFAE9B88F3}"/>
              </a:ext>
            </a:extLst>
          </p:cNvPr>
          <p:cNvPicPr>
            <a:picLocks noChangeAspect="1"/>
          </p:cNvPicPr>
          <p:nvPr/>
        </p:nvPicPr>
        <p:blipFill>
          <a:blip r:embed="rId5"/>
          <a:stretch>
            <a:fillRect/>
          </a:stretch>
        </p:blipFill>
        <p:spPr>
          <a:xfrm>
            <a:off x="751507" y="2816447"/>
            <a:ext cx="3970840" cy="1875633"/>
          </a:xfrm>
          <a:prstGeom prst="rect">
            <a:avLst/>
          </a:prstGeom>
        </p:spPr>
      </p:pic>
      <p:pic>
        <p:nvPicPr>
          <p:cNvPr id="11" name="Picture 10">
            <a:extLst>
              <a:ext uri="{FF2B5EF4-FFF2-40B4-BE49-F238E27FC236}">
                <a16:creationId xmlns:a16="http://schemas.microsoft.com/office/drawing/2014/main" id="{1CE6AD21-FF5D-93B8-B2C3-DCD32D4C188A}"/>
              </a:ext>
            </a:extLst>
          </p:cNvPr>
          <p:cNvPicPr>
            <a:picLocks noChangeAspect="1"/>
          </p:cNvPicPr>
          <p:nvPr/>
        </p:nvPicPr>
        <p:blipFill>
          <a:blip r:embed="rId6"/>
          <a:stretch>
            <a:fillRect/>
          </a:stretch>
        </p:blipFill>
        <p:spPr>
          <a:xfrm>
            <a:off x="896297" y="4723755"/>
            <a:ext cx="3826050" cy="1800794"/>
          </a:xfrm>
          <a:prstGeom prst="rect">
            <a:avLst/>
          </a:prstGeom>
        </p:spPr>
      </p:pic>
      <p:pic>
        <p:nvPicPr>
          <p:cNvPr id="13" name="Picture 12">
            <a:extLst>
              <a:ext uri="{FF2B5EF4-FFF2-40B4-BE49-F238E27FC236}">
                <a16:creationId xmlns:a16="http://schemas.microsoft.com/office/drawing/2014/main" id="{FA4F00B7-793A-DD3C-9648-72FFDF4BB979}"/>
              </a:ext>
            </a:extLst>
          </p:cNvPr>
          <p:cNvPicPr>
            <a:picLocks noChangeAspect="1"/>
          </p:cNvPicPr>
          <p:nvPr/>
        </p:nvPicPr>
        <p:blipFill>
          <a:blip r:embed="rId7"/>
          <a:stretch>
            <a:fillRect/>
          </a:stretch>
        </p:blipFill>
        <p:spPr>
          <a:xfrm>
            <a:off x="6096000" y="4958133"/>
            <a:ext cx="4978477" cy="1664509"/>
          </a:xfrm>
          <a:prstGeom prst="rect">
            <a:avLst/>
          </a:prstGeom>
        </p:spPr>
      </p:pic>
      <p:cxnSp>
        <p:nvCxnSpPr>
          <p:cNvPr id="3" name="Straight Connector 2">
            <a:extLst>
              <a:ext uri="{FF2B5EF4-FFF2-40B4-BE49-F238E27FC236}">
                <a16:creationId xmlns:a16="http://schemas.microsoft.com/office/drawing/2014/main" id="{E4E89265-00D7-D234-584F-F7657DBD7AF9}"/>
              </a:ext>
            </a:extLst>
          </p:cNvPr>
          <p:cNvCxnSpPr>
            <a:cxnSpLocks/>
          </p:cNvCxnSpPr>
          <p:nvPr/>
        </p:nvCxnSpPr>
        <p:spPr>
          <a:xfrm>
            <a:off x="638350" y="1069675"/>
            <a:ext cx="4761781" cy="0"/>
          </a:xfrm>
          <a:prstGeom prst="line">
            <a:avLst/>
          </a:prstGeom>
          <a:ln w="28575"/>
        </p:spPr>
        <p:style>
          <a:lnRef idx="2">
            <a:schemeClr val="dk1"/>
          </a:lnRef>
          <a:fillRef idx="0">
            <a:schemeClr val="dk1"/>
          </a:fillRef>
          <a:effectRef idx="1">
            <a:schemeClr val="dk1"/>
          </a:effectRef>
          <a:fontRef idx="minor">
            <a:schemeClr val="tx1"/>
          </a:fontRef>
        </p:style>
      </p:cxnSp>
      <p:pic>
        <p:nvPicPr>
          <p:cNvPr id="4" name="Camera 3">
            <a:extLst>
              <a:ext uri="{FF2B5EF4-FFF2-40B4-BE49-F238E27FC236}">
                <a16:creationId xmlns:a16="http://schemas.microsoft.com/office/drawing/2014/main" id="{F84B8383-121D-654F-F2B7-247A6DF83B4C}"/>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tretch>
            <a:fillRect/>
          </a:stretch>
        </p:blipFill>
        <p:spPr>
          <a:xfrm>
            <a:off x="9534719" y="2139006"/>
            <a:ext cx="2057400" cy="2057400"/>
          </a:xfrm>
          <a:prstGeom prst="ellipse">
            <a:avLst/>
          </a:prstGeom>
        </p:spPr>
      </p:pic>
    </p:spTree>
    <p:extLst>
      <p:ext uri="{BB962C8B-B14F-4D97-AF65-F5344CB8AC3E}">
        <p14:creationId xmlns:p14="http://schemas.microsoft.com/office/powerpoint/2010/main" val="147913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BDC5-B9D5-A991-9C4A-3E3859E674DD}"/>
              </a:ext>
            </a:extLst>
          </p:cNvPr>
          <p:cNvSpPr>
            <a:spLocks noGrp="1"/>
          </p:cNvSpPr>
          <p:nvPr>
            <p:ph type="title"/>
          </p:nvPr>
        </p:nvSpPr>
        <p:spPr/>
        <p:txBody>
          <a:bodyPr/>
          <a:lstStyle/>
          <a:p>
            <a:r>
              <a:rPr lang="en-AU" dirty="0"/>
              <a:t>Results </a:t>
            </a:r>
            <a:r>
              <a:rPr lang="en-AU"/>
              <a:t>– Example </a:t>
            </a:r>
            <a:r>
              <a:rPr lang="en-AU" dirty="0"/>
              <a:t>O</a:t>
            </a:r>
            <a:r>
              <a:rPr lang="en-AU"/>
              <a:t>utput</a:t>
            </a:r>
            <a:endParaRPr lang="en-AU" dirty="0"/>
          </a:p>
        </p:txBody>
      </p:sp>
      <p:pic>
        <p:nvPicPr>
          <p:cNvPr id="5" name="Picture 4">
            <a:extLst>
              <a:ext uri="{FF2B5EF4-FFF2-40B4-BE49-F238E27FC236}">
                <a16:creationId xmlns:a16="http://schemas.microsoft.com/office/drawing/2014/main" id="{2BC5CE14-1F98-050D-8357-C35A3D806AB9}"/>
              </a:ext>
            </a:extLst>
          </p:cNvPr>
          <p:cNvPicPr>
            <a:picLocks noChangeAspect="1"/>
          </p:cNvPicPr>
          <p:nvPr/>
        </p:nvPicPr>
        <p:blipFill>
          <a:blip r:embed="rId2"/>
          <a:stretch>
            <a:fillRect/>
          </a:stretch>
        </p:blipFill>
        <p:spPr>
          <a:xfrm>
            <a:off x="2401349" y="1868648"/>
            <a:ext cx="7389300" cy="2083584"/>
          </a:xfrm>
          <a:prstGeom prst="rect">
            <a:avLst/>
          </a:prstGeom>
        </p:spPr>
      </p:pic>
      <p:pic>
        <p:nvPicPr>
          <p:cNvPr id="7" name="Picture 6">
            <a:extLst>
              <a:ext uri="{FF2B5EF4-FFF2-40B4-BE49-F238E27FC236}">
                <a16:creationId xmlns:a16="http://schemas.microsoft.com/office/drawing/2014/main" id="{89C7A9DC-E6DD-C022-041A-BDAC6580A25F}"/>
              </a:ext>
            </a:extLst>
          </p:cNvPr>
          <p:cNvPicPr>
            <a:picLocks noChangeAspect="1"/>
          </p:cNvPicPr>
          <p:nvPr/>
        </p:nvPicPr>
        <p:blipFill>
          <a:blip r:embed="rId3"/>
          <a:stretch>
            <a:fillRect/>
          </a:stretch>
        </p:blipFill>
        <p:spPr>
          <a:xfrm>
            <a:off x="3425688" y="4519578"/>
            <a:ext cx="5340624" cy="1295467"/>
          </a:xfrm>
          <a:prstGeom prst="rect">
            <a:avLst/>
          </a:prstGeom>
        </p:spPr>
      </p:pic>
      <p:sp>
        <p:nvSpPr>
          <p:cNvPr id="8" name="TextBox 7">
            <a:extLst>
              <a:ext uri="{FF2B5EF4-FFF2-40B4-BE49-F238E27FC236}">
                <a16:creationId xmlns:a16="http://schemas.microsoft.com/office/drawing/2014/main" id="{7B76A0A8-0664-4301-60FD-52589A7D8141}"/>
              </a:ext>
            </a:extLst>
          </p:cNvPr>
          <p:cNvSpPr txBox="1"/>
          <p:nvPr/>
        </p:nvSpPr>
        <p:spPr>
          <a:xfrm>
            <a:off x="3091811" y="1518058"/>
            <a:ext cx="6008376" cy="261610"/>
          </a:xfrm>
          <a:prstGeom prst="rect">
            <a:avLst/>
          </a:prstGeom>
          <a:noFill/>
        </p:spPr>
        <p:txBody>
          <a:bodyPr wrap="none" rtlCol="0">
            <a:spAutoFit/>
          </a:bodyPr>
          <a:lstStyle/>
          <a:p>
            <a:r>
              <a:rPr lang="en-AU" sz="1100" dirty="0"/>
              <a:t>Table 1: Example output from K-means model. Note the low mean silhouette score beyond k = 2.</a:t>
            </a:r>
          </a:p>
        </p:txBody>
      </p:sp>
      <p:sp>
        <p:nvSpPr>
          <p:cNvPr id="9" name="TextBox 8">
            <a:extLst>
              <a:ext uri="{FF2B5EF4-FFF2-40B4-BE49-F238E27FC236}">
                <a16:creationId xmlns:a16="http://schemas.microsoft.com/office/drawing/2014/main" id="{4B717BB1-36EB-EB5E-4FDA-2F6A1CF295CC}"/>
              </a:ext>
            </a:extLst>
          </p:cNvPr>
          <p:cNvSpPr txBox="1"/>
          <p:nvPr/>
        </p:nvSpPr>
        <p:spPr>
          <a:xfrm>
            <a:off x="2313553" y="4257968"/>
            <a:ext cx="7564891" cy="261610"/>
          </a:xfrm>
          <a:prstGeom prst="rect">
            <a:avLst/>
          </a:prstGeom>
          <a:noFill/>
        </p:spPr>
        <p:txBody>
          <a:bodyPr wrap="none" rtlCol="0">
            <a:spAutoFit/>
          </a:bodyPr>
          <a:lstStyle/>
          <a:p>
            <a:r>
              <a:rPr lang="en-AU" sz="1100" dirty="0"/>
              <a:t>Table 2: Example output from DBSCAN model. Comparatively better silhouette scores, but results in hundreds of clusters.</a:t>
            </a:r>
          </a:p>
        </p:txBody>
      </p:sp>
    </p:spTree>
    <p:extLst>
      <p:ext uri="{BB962C8B-B14F-4D97-AF65-F5344CB8AC3E}">
        <p14:creationId xmlns:p14="http://schemas.microsoft.com/office/powerpoint/2010/main" val="3119192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5C27C-7634-7F0F-A491-44635E0BB5D3}"/>
              </a:ext>
            </a:extLst>
          </p:cNvPr>
          <p:cNvSpPr>
            <a:spLocks noGrp="1"/>
          </p:cNvSpPr>
          <p:nvPr>
            <p:ph type="title"/>
          </p:nvPr>
        </p:nvSpPr>
        <p:spPr>
          <a:xfrm>
            <a:off x="838200" y="244355"/>
            <a:ext cx="10515600" cy="1325563"/>
          </a:xfrm>
        </p:spPr>
        <p:txBody>
          <a:bodyPr/>
          <a:lstStyle/>
          <a:p>
            <a:r>
              <a:rPr lang="en-AU" dirty="0"/>
              <a:t>Results – </a:t>
            </a:r>
            <a:r>
              <a:rPr lang="en-AU" dirty="0" err="1"/>
              <a:t>Kmeans</a:t>
            </a:r>
            <a:r>
              <a:rPr lang="en-AU" dirty="0"/>
              <a:t> and DBSCAN</a:t>
            </a:r>
          </a:p>
        </p:txBody>
      </p:sp>
      <p:pic>
        <p:nvPicPr>
          <p:cNvPr id="5" name="Picture 4">
            <a:extLst>
              <a:ext uri="{FF2B5EF4-FFF2-40B4-BE49-F238E27FC236}">
                <a16:creationId xmlns:a16="http://schemas.microsoft.com/office/drawing/2014/main" id="{83FD7954-2B8F-662E-6E82-06FDC2E28AAD}"/>
              </a:ext>
            </a:extLst>
          </p:cNvPr>
          <p:cNvPicPr>
            <a:picLocks noChangeAspect="1"/>
          </p:cNvPicPr>
          <p:nvPr/>
        </p:nvPicPr>
        <p:blipFill>
          <a:blip r:embed="rId2"/>
          <a:stretch>
            <a:fillRect/>
          </a:stretch>
        </p:blipFill>
        <p:spPr>
          <a:xfrm>
            <a:off x="923021" y="4715438"/>
            <a:ext cx="7910427" cy="656597"/>
          </a:xfrm>
          <a:prstGeom prst="rect">
            <a:avLst/>
          </a:prstGeom>
        </p:spPr>
      </p:pic>
      <p:cxnSp>
        <p:nvCxnSpPr>
          <p:cNvPr id="3" name="Straight Connector 2">
            <a:extLst>
              <a:ext uri="{FF2B5EF4-FFF2-40B4-BE49-F238E27FC236}">
                <a16:creationId xmlns:a16="http://schemas.microsoft.com/office/drawing/2014/main" id="{130F16AA-31B8-953E-D6EB-83878B901577}"/>
              </a:ext>
            </a:extLst>
          </p:cNvPr>
          <p:cNvCxnSpPr>
            <a:cxnSpLocks/>
          </p:cNvCxnSpPr>
          <p:nvPr/>
        </p:nvCxnSpPr>
        <p:spPr>
          <a:xfrm>
            <a:off x="638350" y="1069675"/>
            <a:ext cx="7435975" cy="0"/>
          </a:xfrm>
          <a:prstGeom prst="line">
            <a:avLst/>
          </a:prstGeom>
          <a:ln w="28575"/>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80739DE3-78E3-8DB9-ADF4-A87790CEE512}"/>
              </a:ext>
            </a:extLst>
          </p:cNvPr>
          <p:cNvSpPr txBox="1"/>
          <p:nvPr/>
        </p:nvSpPr>
        <p:spPr>
          <a:xfrm>
            <a:off x="638350" y="1187235"/>
            <a:ext cx="9995586" cy="2585323"/>
          </a:xfrm>
          <a:prstGeom prst="rect">
            <a:avLst/>
          </a:prstGeom>
          <a:noFill/>
        </p:spPr>
        <p:txBody>
          <a:bodyPr wrap="square" rtlCol="0">
            <a:spAutoFit/>
          </a:bodyPr>
          <a:lstStyle/>
          <a:p>
            <a:r>
              <a:rPr lang="en-AU" dirty="0"/>
              <a:t>The difficulty with K-means is that it requires some expectation of the number of clusters. Without that, you need to iterate through various k values and each run takes a considerable amount of time.</a:t>
            </a:r>
          </a:p>
          <a:p>
            <a:endParaRPr lang="en-AU" dirty="0"/>
          </a:p>
          <a:p>
            <a:r>
              <a:rPr lang="en-AU" dirty="0"/>
              <a:t>K-means may struggle to establish boundaries given the clusters are more likely than not to be asymmetrical.</a:t>
            </a:r>
          </a:p>
          <a:p>
            <a:endParaRPr lang="en-AU" dirty="0"/>
          </a:p>
          <a:p>
            <a:r>
              <a:rPr lang="en-AU" dirty="0"/>
              <a:t>DBSCAN requires only eps and min-sample parameters, but again the iterations required are computationally expensive. It is also difficult because metrics indicate good separation, but so much of the data has been marked as noise. It is a delicate balance.</a:t>
            </a:r>
          </a:p>
        </p:txBody>
      </p:sp>
      <p:pic>
        <p:nvPicPr>
          <p:cNvPr id="8" name="Camera 7">
            <a:extLst>
              <a:ext uri="{FF2B5EF4-FFF2-40B4-BE49-F238E27FC236}">
                <a16:creationId xmlns:a16="http://schemas.microsoft.com/office/drawing/2014/main" id="{12744BAC-3E2E-6806-8D55-DD12BC5301CA}"/>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6250" y="4061707"/>
            <a:ext cx="2057400" cy="2057400"/>
          </a:xfrm>
          <a:prstGeom prst="ellipse">
            <a:avLst/>
          </a:prstGeom>
        </p:spPr>
      </p:pic>
    </p:spTree>
    <p:extLst>
      <p:ext uri="{BB962C8B-B14F-4D97-AF65-F5344CB8AC3E}">
        <p14:creationId xmlns:p14="http://schemas.microsoft.com/office/powerpoint/2010/main" val="3445607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A596-D010-2038-2B63-E5486FDA8F9C}"/>
              </a:ext>
            </a:extLst>
          </p:cNvPr>
          <p:cNvSpPr>
            <a:spLocks noGrp="1"/>
          </p:cNvSpPr>
          <p:nvPr>
            <p:ph type="title"/>
          </p:nvPr>
        </p:nvSpPr>
        <p:spPr>
          <a:xfrm>
            <a:off x="838200" y="227103"/>
            <a:ext cx="10515600" cy="1325563"/>
          </a:xfrm>
        </p:spPr>
        <p:txBody>
          <a:bodyPr/>
          <a:lstStyle/>
          <a:p>
            <a:r>
              <a:rPr lang="en-AU" dirty="0"/>
              <a:t>Next steps and solutions</a:t>
            </a:r>
          </a:p>
        </p:txBody>
      </p:sp>
      <p:sp>
        <p:nvSpPr>
          <p:cNvPr id="3" name="Content Placeholder 2">
            <a:extLst>
              <a:ext uri="{FF2B5EF4-FFF2-40B4-BE49-F238E27FC236}">
                <a16:creationId xmlns:a16="http://schemas.microsoft.com/office/drawing/2014/main" id="{BA432E97-5564-5D0D-007D-CDF2B2F89564}"/>
              </a:ext>
            </a:extLst>
          </p:cNvPr>
          <p:cNvSpPr>
            <a:spLocks noGrp="1"/>
          </p:cNvSpPr>
          <p:nvPr>
            <p:ph idx="1"/>
          </p:nvPr>
        </p:nvSpPr>
        <p:spPr>
          <a:xfrm>
            <a:off x="838200" y="1388853"/>
            <a:ext cx="10515600" cy="4788110"/>
          </a:xfrm>
        </p:spPr>
        <p:txBody>
          <a:bodyPr/>
          <a:lstStyle/>
          <a:p>
            <a:r>
              <a:rPr lang="en-AU" dirty="0"/>
              <a:t>Balancing complexity for resource demands</a:t>
            </a:r>
          </a:p>
          <a:p>
            <a:pPr lvl="1"/>
            <a:r>
              <a:rPr lang="en-AU" dirty="0"/>
              <a:t>Dimensionality reduction</a:t>
            </a:r>
          </a:p>
          <a:p>
            <a:pPr lvl="1"/>
            <a:r>
              <a:rPr lang="en-AU" dirty="0"/>
              <a:t>Reduce instances</a:t>
            </a:r>
          </a:p>
          <a:p>
            <a:pPr lvl="1"/>
            <a:r>
              <a:rPr lang="en-AU" dirty="0"/>
              <a:t>Reduce eps, increase </a:t>
            </a:r>
            <a:r>
              <a:rPr lang="en-AU" dirty="0" err="1"/>
              <a:t>min_samples</a:t>
            </a:r>
            <a:endParaRPr lang="en-AU" dirty="0"/>
          </a:p>
          <a:p>
            <a:pPr marL="457200" lvl="1" indent="0">
              <a:buNone/>
            </a:pPr>
            <a:endParaRPr lang="en-AU" dirty="0"/>
          </a:p>
          <a:p>
            <a:r>
              <a:rPr lang="en-AU" dirty="0"/>
              <a:t>Variability in the dataset results in more complex models, HDBSCAN or OPTICS are potential alternatives.</a:t>
            </a:r>
          </a:p>
          <a:p>
            <a:endParaRPr lang="en-AU" dirty="0"/>
          </a:p>
          <a:p>
            <a:r>
              <a:rPr lang="en-AU" dirty="0"/>
              <a:t>Beyond that, attempting the same method on an alternate dataset, or conceding that this is not efficient or helpful tools</a:t>
            </a:r>
          </a:p>
          <a:p>
            <a:endParaRPr lang="en-AU" dirty="0"/>
          </a:p>
        </p:txBody>
      </p:sp>
      <p:cxnSp>
        <p:nvCxnSpPr>
          <p:cNvPr id="4" name="Straight Connector 3">
            <a:extLst>
              <a:ext uri="{FF2B5EF4-FFF2-40B4-BE49-F238E27FC236}">
                <a16:creationId xmlns:a16="http://schemas.microsoft.com/office/drawing/2014/main" id="{F9E9F507-2051-1F62-189F-40627CCC1389}"/>
              </a:ext>
            </a:extLst>
          </p:cNvPr>
          <p:cNvCxnSpPr>
            <a:cxnSpLocks/>
          </p:cNvCxnSpPr>
          <p:nvPr/>
        </p:nvCxnSpPr>
        <p:spPr>
          <a:xfrm>
            <a:off x="638350" y="1069675"/>
            <a:ext cx="5917725" cy="0"/>
          </a:xfrm>
          <a:prstGeom prst="line">
            <a:avLst/>
          </a:prstGeom>
          <a:ln w="28575"/>
        </p:spPr>
        <p:style>
          <a:lnRef idx="2">
            <a:schemeClr val="dk1"/>
          </a:lnRef>
          <a:fillRef idx="0">
            <a:schemeClr val="dk1"/>
          </a:fillRef>
          <a:effectRef idx="1">
            <a:schemeClr val="dk1"/>
          </a:effectRef>
          <a:fontRef idx="minor">
            <a:schemeClr val="tx1"/>
          </a:fontRef>
        </p:style>
      </p:cxnSp>
      <p:pic>
        <p:nvPicPr>
          <p:cNvPr id="6" name="Camera 5">
            <a:extLst>
              <a:ext uri="{FF2B5EF4-FFF2-40B4-BE49-F238E27FC236}">
                <a16:creationId xmlns:a16="http://schemas.microsoft.com/office/drawing/2014/main" id="{EC5EDFB3-8206-55AE-82AA-1D69FB08926A}"/>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388070" y="1069675"/>
            <a:ext cx="2057400" cy="2057400"/>
          </a:xfrm>
          <a:prstGeom prst="ellipse">
            <a:avLst/>
          </a:prstGeom>
        </p:spPr>
      </p:pic>
    </p:spTree>
    <p:extLst>
      <p:ext uri="{BB962C8B-B14F-4D97-AF65-F5344CB8AC3E}">
        <p14:creationId xmlns:p14="http://schemas.microsoft.com/office/powerpoint/2010/main" val="3752405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251</TotalTime>
  <Words>1117</Words>
  <Application>Microsoft Office PowerPoint</Application>
  <PresentationFormat>Widescreen</PresentationFormat>
  <Paragraphs>74</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Lato Extended</vt:lpstr>
      <vt:lpstr>Aptos</vt:lpstr>
      <vt:lpstr>Aptos Display</vt:lpstr>
      <vt:lpstr>Arial</vt:lpstr>
      <vt:lpstr>Calibri</vt:lpstr>
      <vt:lpstr>Office Theme</vt:lpstr>
      <vt:lpstr>Clustering Algorithms as a means of identifying potential bias</vt:lpstr>
      <vt:lpstr>Data</vt:lpstr>
      <vt:lpstr>Methods</vt:lpstr>
      <vt:lpstr>PowerPoint Presentation</vt:lpstr>
      <vt:lpstr>PowerPoint Presentation</vt:lpstr>
      <vt:lpstr>Results – EDA &amp; PCA</vt:lpstr>
      <vt:lpstr>Results – Example Output</vt:lpstr>
      <vt:lpstr>Results – Kmeans and DBSCAN</vt:lpstr>
      <vt:lpstr>Next steps and solutions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DYLAN R</dc:creator>
  <cp:lastModifiedBy>Dylan James Rohan (Student)</cp:lastModifiedBy>
  <cp:revision>1</cp:revision>
  <dcterms:created xsi:type="dcterms:W3CDTF">2024-10-19T23:12:16Z</dcterms:created>
  <dcterms:modified xsi:type="dcterms:W3CDTF">2024-11-07T03:34:42Z</dcterms:modified>
</cp:coreProperties>
</file>